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1" r:id="rId4"/>
    <p:sldMasterId id="2147483683" r:id="rId5"/>
    <p:sldMasterId id="2147483695" r:id="rId6"/>
    <p:sldMasterId id="2147483707" r:id="rId7"/>
    <p:sldMasterId id="2147483719" r:id="rId8"/>
    <p:sldMasterId id="2147483731" r:id="rId9"/>
    <p:sldMasterId id="2147483743" r:id="rId10"/>
    <p:sldMasterId id="2147483755" r:id="rId11"/>
    <p:sldMasterId id="2147483767" r:id="rId12"/>
    <p:sldMasterId id="2147483779" r:id="rId13"/>
    <p:sldMasterId id="2147483792" r:id="rId14"/>
  </p:sldMasterIdLst>
  <p:notesMasterIdLst>
    <p:notesMasterId r:id="rId69"/>
  </p:notesMasterIdLst>
  <p:sldIdLst>
    <p:sldId id="328" r:id="rId15"/>
    <p:sldId id="271" r:id="rId16"/>
    <p:sldId id="259" r:id="rId17"/>
    <p:sldId id="330" r:id="rId18"/>
    <p:sldId id="332" r:id="rId19"/>
    <p:sldId id="331" r:id="rId20"/>
    <p:sldId id="329" r:id="rId21"/>
    <p:sldId id="333" r:id="rId22"/>
    <p:sldId id="435" r:id="rId23"/>
    <p:sldId id="335" r:id="rId24"/>
    <p:sldId id="437" r:id="rId25"/>
    <p:sldId id="341" r:id="rId26"/>
    <p:sldId id="337" r:id="rId27"/>
    <p:sldId id="352" r:id="rId28"/>
    <p:sldId id="353" r:id="rId29"/>
    <p:sldId id="343" r:id="rId30"/>
    <p:sldId id="345" r:id="rId31"/>
    <p:sldId id="347" r:id="rId32"/>
    <p:sldId id="346" r:id="rId33"/>
    <p:sldId id="361" r:id="rId34"/>
    <p:sldId id="348" r:id="rId35"/>
    <p:sldId id="392" r:id="rId36"/>
    <p:sldId id="490" r:id="rId37"/>
    <p:sldId id="495" r:id="rId38"/>
    <p:sldId id="491" r:id="rId39"/>
    <p:sldId id="492" r:id="rId40"/>
    <p:sldId id="496" r:id="rId41"/>
    <p:sldId id="493" r:id="rId42"/>
    <p:sldId id="494" r:id="rId43"/>
    <p:sldId id="369" r:id="rId44"/>
    <p:sldId id="368" r:id="rId45"/>
    <p:sldId id="363" r:id="rId46"/>
    <p:sldId id="365" r:id="rId47"/>
    <p:sldId id="371" r:id="rId48"/>
    <p:sldId id="364" r:id="rId49"/>
    <p:sldId id="497" r:id="rId50"/>
    <p:sldId id="366" r:id="rId51"/>
    <p:sldId id="370" r:id="rId52"/>
    <p:sldId id="498" r:id="rId53"/>
    <p:sldId id="372" r:id="rId54"/>
    <p:sldId id="373" r:id="rId55"/>
    <p:sldId id="536" r:id="rId56"/>
    <p:sldId id="537" r:id="rId57"/>
    <p:sldId id="375" r:id="rId58"/>
    <p:sldId id="499" r:id="rId59"/>
    <p:sldId id="500" r:id="rId60"/>
    <p:sldId id="376" r:id="rId61"/>
    <p:sldId id="538" r:id="rId62"/>
    <p:sldId id="380" r:id="rId63"/>
    <p:sldId id="381" r:id="rId64"/>
    <p:sldId id="382" r:id="rId65"/>
    <p:sldId id="383" r:id="rId66"/>
    <p:sldId id="419" r:id="rId67"/>
    <p:sldId id="563" r:id="rId68"/>
    <p:sldId id="561" r:id="rId70"/>
    <p:sldId id="562" r:id="rId71"/>
    <p:sldId id="420" r:id="rId72"/>
    <p:sldId id="559" r:id="rId73"/>
    <p:sldId id="560" r:id="rId74"/>
    <p:sldId id="564" r:id="rId75"/>
    <p:sldId id="565" r:id="rId76"/>
    <p:sldId id="422" r:id="rId77"/>
    <p:sldId id="567" r:id="rId78"/>
    <p:sldId id="568" r:id="rId79"/>
    <p:sldId id="580" r:id="rId80"/>
    <p:sldId id="572" r:id="rId81"/>
    <p:sldId id="426" r:id="rId82"/>
    <p:sldId id="581" r:id="rId83"/>
    <p:sldId id="429" r:id="rId84"/>
    <p:sldId id="430" r:id="rId85"/>
    <p:sldId id="434" r:id="rId86"/>
  </p:sldIdLst>
  <p:sldSz cx="12192000" cy="6858000"/>
  <p:notesSz cx="6858000" cy="9144000"/>
  <p:custDataLst>
    <p:tags r:id="rId9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98"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tags" Target="tags/tag29.xml"/><Relationship Id="rId9" Type="http://schemas.openxmlformats.org/officeDocument/2006/relationships/slideMaster" Target="slideMasters/slideMaster8.xml"/><Relationship Id="rId89" Type="http://schemas.openxmlformats.org/officeDocument/2006/relationships/tableStyles" Target="tableStyles.xml"/><Relationship Id="rId88" Type="http://schemas.openxmlformats.org/officeDocument/2006/relationships/viewProps" Target="viewProps.xml"/><Relationship Id="rId87" Type="http://schemas.openxmlformats.org/officeDocument/2006/relationships/presProps" Target="presProps.xml"/><Relationship Id="rId86" Type="http://schemas.openxmlformats.org/officeDocument/2006/relationships/slide" Target="slides/slide71.xml"/><Relationship Id="rId85" Type="http://schemas.openxmlformats.org/officeDocument/2006/relationships/slide" Target="slides/slide70.xml"/><Relationship Id="rId84" Type="http://schemas.openxmlformats.org/officeDocument/2006/relationships/slide" Target="slides/slide69.xml"/><Relationship Id="rId83" Type="http://schemas.openxmlformats.org/officeDocument/2006/relationships/slide" Target="slides/slide68.xml"/><Relationship Id="rId82" Type="http://schemas.openxmlformats.org/officeDocument/2006/relationships/slide" Target="slides/slide67.xml"/><Relationship Id="rId81" Type="http://schemas.openxmlformats.org/officeDocument/2006/relationships/slide" Target="slides/slide66.xml"/><Relationship Id="rId80" Type="http://schemas.openxmlformats.org/officeDocument/2006/relationships/slide" Target="slides/slide65.xml"/><Relationship Id="rId8" Type="http://schemas.openxmlformats.org/officeDocument/2006/relationships/slideMaster" Target="slideMasters/slideMaster7.xml"/><Relationship Id="rId79" Type="http://schemas.openxmlformats.org/officeDocument/2006/relationships/slide" Target="slides/slide64.xml"/><Relationship Id="rId78" Type="http://schemas.openxmlformats.org/officeDocument/2006/relationships/slide" Target="slides/slide63.xml"/><Relationship Id="rId77" Type="http://schemas.openxmlformats.org/officeDocument/2006/relationships/slide" Target="slides/slide62.xml"/><Relationship Id="rId76" Type="http://schemas.openxmlformats.org/officeDocument/2006/relationships/slide" Target="slides/slide61.xml"/><Relationship Id="rId75" Type="http://schemas.openxmlformats.org/officeDocument/2006/relationships/slide" Target="slides/slide60.xml"/><Relationship Id="rId74" Type="http://schemas.openxmlformats.org/officeDocument/2006/relationships/slide" Target="slides/slide59.xml"/><Relationship Id="rId73" Type="http://schemas.openxmlformats.org/officeDocument/2006/relationships/slide" Target="slides/slide58.xml"/><Relationship Id="rId72" Type="http://schemas.openxmlformats.org/officeDocument/2006/relationships/slide" Target="slides/slide57.xml"/><Relationship Id="rId71" Type="http://schemas.openxmlformats.org/officeDocument/2006/relationships/slide" Target="slides/slide56.xml"/><Relationship Id="rId70" Type="http://schemas.openxmlformats.org/officeDocument/2006/relationships/slide" Target="slides/slide55.xml"/><Relationship Id="rId7" Type="http://schemas.openxmlformats.org/officeDocument/2006/relationships/slideMaster" Target="slideMasters/slideMaster6.xml"/><Relationship Id="rId69" Type="http://schemas.openxmlformats.org/officeDocument/2006/relationships/notesMaster" Target="notesMasters/notesMaster1.xml"/><Relationship Id="rId68" Type="http://schemas.openxmlformats.org/officeDocument/2006/relationships/slide" Target="slides/slide54.xml"/><Relationship Id="rId67" Type="http://schemas.openxmlformats.org/officeDocument/2006/relationships/slide" Target="slides/slide53.xml"/><Relationship Id="rId66" Type="http://schemas.openxmlformats.org/officeDocument/2006/relationships/slide" Target="slides/slide52.xml"/><Relationship Id="rId65" Type="http://schemas.openxmlformats.org/officeDocument/2006/relationships/slide" Target="slides/slide51.xml"/><Relationship Id="rId64" Type="http://schemas.openxmlformats.org/officeDocument/2006/relationships/slide" Target="slides/slide50.xml"/><Relationship Id="rId63" Type="http://schemas.openxmlformats.org/officeDocument/2006/relationships/slide" Target="slides/slide49.xml"/><Relationship Id="rId62" Type="http://schemas.openxmlformats.org/officeDocument/2006/relationships/slide" Target="slides/slide48.xml"/><Relationship Id="rId61" Type="http://schemas.openxmlformats.org/officeDocument/2006/relationships/slide" Target="slides/slide47.xml"/><Relationship Id="rId60" Type="http://schemas.openxmlformats.org/officeDocument/2006/relationships/slide" Target="slides/slide46.xml"/><Relationship Id="rId6" Type="http://schemas.openxmlformats.org/officeDocument/2006/relationships/slideMaster" Target="slideMasters/slideMaster5.xml"/><Relationship Id="rId59" Type="http://schemas.openxmlformats.org/officeDocument/2006/relationships/slide" Target="slides/slide45.xml"/><Relationship Id="rId58" Type="http://schemas.openxmlformats.org/officeDocument/2006/relationships/slide" Target="slides/slide44.xml"/><Relationship Id="rId57" Type="http://schemas.openxmlformats.org/officeDocument/2006/relationships/slide" Target="slides/slide43.xml"/><Relationship Id="rId56" Type="http://schemas.openxmlformats.org/officeDocument/2006/relationships/slide" Target="slides/slide42.xml"/><Relationship Id="rId55" Type="http://schemas.openxmlformats.org/officeDocument/2006/relationships/slide" Target="slides/slide41.xml"/><Relationship Id="rId54" Type="http://schemas.openxmlformats.org/officeDocument/2006/relationships/slide" Target="slides/slide40.xml"/><Relationship Id="rId53" Type="http://schemas.openxmlformats.org/officeDocument/2006/relationships/slide" Target="slides/slide39.xml"/><Relationship Id="rId52" Type="http://schemas.openxmlformats.org/officeDocument/2006/relationships/slide" Target="slides/slide38.xml"/><Relationship Id="rId51" Type="http://schemas.openxmlformats.org/officeDocument/2006/relationships/slide" Target="slides/slide37.xml"/><Relationship Id="rId50" Type="http://schemas.openxmlformats.org/officeDocument/2006/relationships/slide" Target="slides/slide36.xml"/><Relationship Id="rId5" Type="http://schemas.openxmlformats.org/officeDocument/2006/relationships/slideMaster" Target="slideMasters/slideMaster4.xml"/><Relationship Id="rId49" Type="http://schemas.openxmlformats.org/officeDocument/2006/relationships/slide" Target="slides/slide35.xml"/><Relationship Id="rId48" Type="http://schemas.openxmlformats.org/officeDocument/2006/relationships/slide" Target="slides/slide34.xml"/><Relationship Id="rId47" Type="http://schemas.openxmlformats.org/officeDocument/2006/relationships/slide" Target="slides/slide33.xml"/><Relationship Id="rId46" Type="http://schemas.openxmlformats.org/officeDocument/2006/relationships/slide" Target="slides/slide32.xml"/><Relationship Id="rId45" Type="http://schemas.openxmlformats.org/officeDocument/2006/relationships/slide" Target="slides/slide31.xml"/><Relationship Id="rId44" Type="http://schemas.openxmlformats.org/officeDocument/2006/relationships/slide" Target="slides/slide30.xml"/><Relationship Id="rId43" Type="http://schemas.openxmlformats.org/officeDocument/2006/relationships/slide" Target="slides/slide29.xml"/><Relationship Id="rId42" Type="http://schemas.openxmlformats.org/officeDocument/2006/relationships/slide" Target="slides/slide28.xml"/><Relationship Id="rId41" Type="http://schemas.openxmlformats.org/officeDocument/2006/relationships/slide" Target="slides/slide27.xml"/><Relationship Id="rId40" Type="http://schemas.openxmlformats.org/officeDocument/2006/relationships/slide" Target="slides/slide26.xml"/><Relationship Id="rId4" Type="http://schemas.openxmlformats.org/officeDocument/2006/relationships/slideMaster" Target="slideMasters/slideMaster3.xml"/><Relationship Id="rId39" Type="http://schemas.openxmlformats.org/officeDocument/2006/relationships/slide" Target="slides/slide25.xml"/><Relationship Id="rId38" Type="http://schemas.openxmlformats.org/officeDocument/2006/relationships/slide" Target="slides/slide24.xml"/><Relationship Id="rId37" Type="http://schemas.openxmlformats.org/officeDocument/2006/relationships/slide" Target="slides/slide23.xml"/><Relationship Id="rId36" Type="http://schemas.openxmlformats.org/officeDocument/2006/relationships/slide" Target="slides/slide22.xml"/><Relationship Id="rId35" Type="http://schemas.openxmlformats.org/officeDocument/2006/relationships/slide" Target="slides/slide21.xml"/><Relationship Id="rId34" Type="http://schemas.openxmlformats.org/officeDocument/2006/relationships/slide" Target="slides/slide20.xml"/><Relationship Id="rId33" Type="http://schemas.openxmlformats.org/officeDocument/2006/relationships/slide" Target="slides/slide19.xml"/><Relationship Id="rId32" Type="http://schemas.openxmlformats.org/officeDocument/2006/relationships/slide" Target="slides/slide18.xml"/><Relationship Id="rId31" Type="http://schemas.openxmlformats.org/officeDocument/2006/relationships/slide" Target="slides/slide17.xml"/><Relationship Id="rId30" Type="http://schemas.openxmlformats.org/officeDocument/2006/relationships/slide" Target="slides/slide16.xml"/><Relationship Id="rId3" Type="http://schemas.openxmlformats.org/officeDocument/2006/relationships/slideMaster" Target="slideMasters/slideMaster2.xml"/><Relationship Id="rId29" Type="http://schemas.openxmlformats.org/officeDocument/2006/relationships/slide" Target="slides/slide15.xml"/><Relationship Id="rId28" Type="http://schemas.openxmlformats.org/officeDocument/2006/relationships/slide" Target="slides/slide14.xml"/><Relationship Id="rId27" Type="http://schemas.openxmlformats.org/officeDocument/2006/relationships/slide" Target="slides/slide13.xml"/><Relationship Id="rId26" Type="http://schemas.openxmlformats.org/officeDocument/2006/relationships/slide" Target="slides/slide12.xml"/><Relationship Id="rId25" Type="http://schemas.openxmlformats.org/officeDocument/2006/relationships/slide" Target="slides/slide11.xml"/><Relationship Id="rId24" Type="http://schemas.openxmlformats.org/officeDocument/2006/relationships/slide" Target="slides/slide10.xml"/><Relationship Id="rId23" Type="http://schemas.openxmlformats.org/officeDocument/2006/relationships/slide" Target="slides/slide9.xml"/><Relationship Id="rId22" Type="http://schemas.openxmlformats.org/officeDocument/2006/relationships/slide" Target="slides/slide8.xml"/><Relationship Id="rId21" Type="http://schemas.openxmlformats.org/officeDocument/2006/relationships/slide" Target="slides/slide7.xml"/><Relationship Id="rId20" Type="http://schemas.openxmlformats.org/officeDocument/2006/relationships/slide" Target="slides/slide6.xml"/><Relationship Id="rId2" Type="http://schemas.openxmlformats.org/officeDocument/2006/relationships/theme" Target="theme/theme1.xml"/><Relationship Id="rId19" Type="http://schemas.openxmlformats.org/officeDocument/2006/relationships/slide" Target="slides/slide5.xml"/><Relationship Id="rId18" Type="http://schemas.openxmlformats.org/officeDocument/2006/relationships/slide" Target="slides/slide4.xml"/><Relationship Id="rId17" Type="http://schemas.openxmlformats.org/officeDocument/2006/relationships/slide" Target="slides/slide3.xml"/><Relationship Id="rId16" Type="http://schemas.openxmlformats.org/officeDocument/2006/relationships/slide" Target="slides/slide2.xml"/><Relationship Id="rId15" Type="http://schemas.openxmlformats.org/officeDocument/2006/relationships/slide" Target="slides/slide1.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幻灯片图像占位符 1"/>
          <p:cNvSpPr>
            <a:spLocks noGrp="1" noRot="1" noChangeAspect="1" noTextEdit="1"/>
          </p:cNvSpPr>
          <p:nvPr>
            <p:ph type="sldImg"/>
          </p:nvPr>
        </p:nvSpPr>
        <p:spPr>
          <a:ln>
            <a:solidFill>
              <a:srgbClr val="000000">
                <a:alpha val="100000"/>
              </a:srgbClr>
            </a:solidFill>
            <a:miter lim="800000"/>
          </a:ln>
        </p:spPr>
      </p:sp>
      <p:sp>
        <p:nvSpPr>
          <p:cNvPr id="29699"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r>
              <a:rPr lang="zh-CN" altLang="en-US" dirty="0"/>
              <a:t>这就是我们今天要学习的内容：第三章第二节的第二部分</a:t>
            </a:r>
            <a:r>
              <a:rPr lang="en-US" altLang="zh-CN" dirty="0"/>
              <a:t>—</a:t>
            </a:r>
            <a:r>
              <a:rPr lang="zh-CN" altLang="en-US" dirty="0"/>
              <a:t>细胞器间的协调配合。</a:t>
            </a:r>
            <a:endParaRPr lang="en-US" altLang="zh-CN" dirty="0"/>
          </a:p>
          <a:p>
            <a:pPr lvl="0" eaLnBrk="1" hangingPunct="1">
              <a:spcBef>
                <a:spcPct val="0"/>
              </a:spcBef>
            </a:pPr>
            <a:r>
              <a:rPr lang="zh-CN" altLang="en-US" dirty="0"/>
              <a:t>我们以一个分泌蛋白是如何被运输到细胞的例子来研究细胞器间是如何合作的，分泌蛋白是指细胞合成后分泌到细胞外作用的蛋白叫做分泌蛋白。</a:t>
            </a:r>
            <a:endParaRPr lang="en-US" altLang="zh-CN" dirty="0"/>
          </a:p>
          <a:p>
            <a:pPr lvl="0" eaLnBrk="1" hangingPunct="1">
              <a:spcBef>
                <a:spcPct val="0"/>
              </a:spcBef>
            </a:pPr>
            <a:r>
              <a:rPr lang="zh-CN" altLang="en-US" dirty="0"/>
              <a:t>胰岛素是一种分泌蛋白，知道胰岛素的生理功能是干什么的吗？它是我们人体唯一降血糖的激素。它是由胰岛</a:t>
            </a:r>
            <a:r>
              <a:rPr lang="en-US" altLang="zh-CN" dirty="0"/>
              <a:t>B</a:t>
            </a:r>
            <a:r>
              <a:rPr lang="zh-CN" altLang="en-US" dirty="0"/>
              <a:t>细胞产生的一种激素。胰腺是我们的消化器官，它能向消化道分泌胰液帮助我们消化食物。在胰腺中还分布有一团一团的细胞，像小岛一样，被称为胰岛。这团细胞中的胰岛</a:t>
            </a:r>
            <a:r>
              <a:rPr lang="en-US" altLang="zh-CN" dirty="0"/>
              <a:t>B</a:t>
            </a:r>
            <a:r>
              <a:rPr lang="zh-CN" altLang="en-US" dirty="0"/>
              <a:t>细胞专职负责分泌胰岛素。胰岛素又两条多肽链构成，具有</a:t>
            </a:r>
            <a:r>
              <a:rPr lang="en-US" altLang="zh-CN" dirty="0"/>
              <a:t>51</a:t>
            </a:r>
            <a:r>
              <a:rPr lang="zh-CN" altLang="en-US" dirty="0"/>
              <a:t>个氨基酸，两条链由二硫键连接。</a:t>
            </a:r>
            <a:endParaRPr lang="en-US" altLang="zh-CN" dirty="0"/>
          </a:p>
          <a:p>
            <a:pPr lvl="0" eaLnBrk="1" hangingPunct="1">
              <a:spcBef>
                <a:spcPct val="0"/>
              </a:spcBef>
            </a:pPr>
            <a:endParaRPr lang="zh-CN" altLang="en-US" dirty="0"/>
          </a:p>
        </p:txBody>
      </p:sp>
      <p:sp>
        <p:nvSpPr>
          <p:cNvPr id="35844"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Calibri" panose="020F0502020204030204" charset="0"/>
              </a:rPr>
            </a:fld>
            <a:endParaRPr lang="zh-CN" altLang="en-US" sz="1200" dirty="0">
              <a:latin typeface="Calibri" panose="020F050202020403020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幻灯片图像占位符 1"/>
          <p:cNvSpPr>
            <a:spLocks noGrp="1" noRot="1" noChangeAspect="1" noTextEdit="1"/>
          </p:cNvSpPr>
          <p:nvPr>
            <p:ph type="sldImg"/>
          </p:nvPr>
        </p:nvSpPr>
        <p:spPr>
          <a:ln>
            <a:solidFill>
              <a:srgbClr val="000000">
                <a:alpha val="100000"/>
              </a:srgbClr>
            </a:solidFill>
            <a:miter lim="800000"/>
          </a:ln>
        </p:spPr>
      </p:sp>
      <p:sp>
        <p:nvSpPr>
          <p:cNvPr id="31747"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p>
        </p:txBody>
      </p:sp>
      <p:sp>
        <p:nvSpPr>
          <p:cNvPr id="37892"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Calibri" panose="020F0502020204030204" charset="0"/>
              </a:rPr>
            </a:fld>
            <a:endParaRPr lang="zh-CN" altLang="en-US" sz="1200" dirty="0">
              <a:latin typeface="Calibri" panose="020F050202020403020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幻灯片图像占位符 1"/>
          <p:cNvSpPr>
            <a:spLocks noGrp="1" noRot="1" noChangeAspect="1" noTextEdit="1"/>
          </p:cNvSpPr>
          <p:nvPr>
            <p:ph type="sldImg"/>
          </p:nvPr>
        </p:nvSpPr>
        <p:spPr>
          <a:ln>
            <a:solidFill>
              <a:srgbClr val="000000">
                <a:alpha val="100000"/>
              </a:srgbClr>
            </a:solidFill>
            <a:miter lim="800000"/>
          </a:ln>
        </p:spPr>
      </p:sp>
      <p:sp>
        <p:nvSpPr>
          <p:cNvPr id="32771"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p>
        </p:txBody>
      </p:sp>
      <p:sp>
        <p:nvSpPr>
          <p:cNvPr id="38916"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Calibri" panose="020F0502020204030204" charset="0"/>
              </a:rPr>
            </a:fld>
            <a:endParaRPr lang="zh-CN" altLang="en-US" sz="1200" dirty="0">
              <a:latin typeface="Calibri" panose="020F050202020403020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ln>
            <a:solidFill>
              <a:srgbClr val="000000">
                <a:alpha val="100000"/>
              </a:srgbClr>
            </a:solidFill>
            <a:miter lim="800000"/>
          </a:ln>
        </p:spPr>
      </p:sp>
      <p:sp>
        <p:nvSpPr>
          <p:cNvPr id="33795"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p>
        </p:txBody>
      </p:sp>
      <p:sp>
        <p:nvSpPr>
          <p:cNvPr id="39940"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zh-CN" altLang="en-US" sz="1200" dirty="0">
                <a:latin typeface="Calibri" panose="020F0502020204030204" charset="0"/>
              </a:rPr>
            </a:fld>
            <a:endParaRPr lang="zh-CN" altLang="en-US" sz="1200" dirty="0">
              <a:latin typeface="Calibri" panose="020F050202020403020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91541"/>
            <a:ext cx="9144000" cy="1277126"/>
          </a:xfrm>
        </p:spPr>
        <p:txBody>
          <a:bodyPr anchor="b">
            <a:normAutofit/>
          </a:bodyPr>
          <a:lstStyle>
            <a:lvl1pPr algn="ctr">
              <a:defRPr sz="3600">
                <a:solidFill>
                  <a:schemeClr val="accent1"/>
                </a:solidFill>
              </a:defRPr>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1524000" y="2389932"/>
            <a:ext cx="9144000" cy="629720"/>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D6344EB4-81FF-462A-BAEA-245A2091FFF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D39802-3964-44D1-8FD4-EFE74D5FC50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7600" y="408675"/>
            <a:ext cx="10516800" cy="5810400"/>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6EF2F5ED-D19D-4097-92A9-D6092B3D6E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AAEAA2-D029-4D23-B6D5-DE004B8B3ED2}" type="slidenum">
              <a:rPr lang="zh-CN" altLang="en-US" smtClean="0"/>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a:defRPr/>
            </a:pPr>
            <a:endParaRPr lang="zh-CN" altLang="zh-CN">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solidFill>
                <a:srgbClr val="000000"/>
              </a:solidFill>
            </a:endParaRPr>
          </a:p>
        </p:txBody>
      </p:sp>
      <p:sp>
        <p:nvSpPr>
          <p:cNvPr id="6" name="灯片编号占位符 5"/>
          <p:cNvSpPr>
            <a:spLocks noGrp="1"/>
          </p:cNvSpPr>
          <p:nvPr>
            <p:ph type="sldNum" sz="quarter" idx="12"/>
          </p:nvPr>
        </p:nvSpPr>
        <p:spPr/>
        <p:txBody>
          <a:bodyPr/>
          <a:lstStyle/>
          <a:p>
            <a:pPr eaLnBrk="1" hangingPunct="1"/>
            <a:fld id="{9A0DB2DC-4C9A-4742-B13C-FB6460FD3503}" type="slidenum">
              <a:rPr lang="zh-CN" altLang="zh-CN" dirty="0">
                <a:solidFill>
                  <a:srgbClr val="000000"/>
                </a:solidFill>
              </a:rPr>
            </a:fld>
            <a:endParaRPr lang="zh-CN" altLang="zh-CN" dirty="0">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endParaRPr lang="zh-CN" altLang="zh-CN">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solidFill>
                <a:srgbClr val="000000"/>
              </a:solidFill>
            </a:endParaRPr>
          </a:p>
        </p:txBody>
      </p:sp>
      <p:sp>
        <p:nvSpPr>
          <p:cNvPr id="6" name="灯片编号占位符 5"/>
          <p:cNvSpPr>
            <a:spLocks noGrp="1"/>
          </p:cNvSpPr>
          <p:nvPr>
            <p:ph type="sldNum" sz="quarter" idx="12"/>
          </p:nvPr>
        </p:nvSpPr>
        <p:spPr/>
        <p:txBody>
          <a:bodyPr/>
          <a:lstStyle/>
          <a:p>
            <a:pPr eaLnBrk="1" hangingPunct="1"/>
            <a:fld id="{9A0DB2DC-4C9A-4742-B13C-FB6460FD3503}" type="slidenum">
              <a:rPr lang="zh-CN" altLang="zh-CN" dirty="0">
                <a:solidFill>
                  <a:srgbClr val="000000"/>
                </a:solidFill>
              </a:rPr>
            </a:fld>
            <a:endParaRPr lang="zh-CN" altLang="zh-CN" dirty="0">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a:defRPr/>
            </a:pPr>
            <a:endParaRPr lang="zh-CN" altLang="zh-CN">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solidFill>
                <a:srgbClr val="000000"/>
              </a:solidFill>
            </a:endParaRPr>
          </a:p>
        </p:txBody>
      </p:sp>
      <p:sp>
        <p:nvSpPr>
          <p:cNvPr id="6" name="灯片编号占位符 5"/>
          <p:cNvSpPr>
            <a:spLocks noGrp="1"/>
          </p:cNvSpPr>
          <p:nvPr>
            <p:ph type="sldNum" sz="quarter" idx="12"/>
          </p:nvPr>
        </p:nvSpPr>
        <p:spPr/>
        <p:txBody>
          <a:bodyPr/>
          <a:lstStyle/>
          <a:p>
            <a:pPr eaLnBrk="1" hangingPunct="1"/>
            <a:fld id="{9A0DB2DC-4C9A-4742-B13C-FB6460FD3503}" type="slidenum">
              <a:rPr lang="zh-CN" altLang="zh-CN" dirty="0">
                <a:solidFill>
                  <a:srgbClr val="000000"/>
                </a:solidFill>
              </a:rPr>
            </a:fld>
            <a:endParaRPr lang="zh-CN" altLang="zh-CN" dirty="0">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a:defRPr/>
            </a:pPr>
            <a:endParaRPr lang="zh-CN" altLang="zh-CN">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solidFill>
                <a:srgbClr val="000000"/>
              </a:solidFill>
            </a:endParaRPr>
          </a:p>
        </p:txBody>
      </p:sp>
      <p:sp>
        <p:nvSpPr>
          <p:cNvPr id="7" name="灯片编号占位符 6"/>
          <p:cNvSpPr>
            <a:spLocks noGrp="1"/>
          </p:cNvSpPr>
          <p:nvPr>
            <p:ph type="sldNum" sz="quarter" idx="12"/>
          </p:nvPr>
        </p:nvSpPr>
        <p:spPr/>
        <p:txBody>
          <a:bodyPr/>
          <a:lstStyle/>
          <a:p>
            <a:pPr eaLnBrk="1" hangingPunct="1"/>
            <a:fld id="{9A0DB2DC-4C9A-4742-B13C-FB6460FD3503}" type="slidenum">
              <a:rPr lang="zh-CN" altLang="zh-CN" dirty="0">
                <a:solidFill>
                  <a:srgbClr val="000000"/>
                </a:solidFill>
              </a:rPr>
            </a:fld>
            <a:endParaRPr lang="zh-CN" altLang="zh-CN" dirty="0">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a:defRPr/>
            </a:pPr>
            <a:endParaRPr lang="zh-CN" altLang="zh-CN">
              <a:solidFill>
                <a:srgbClr val="000000"/>
              </a:solidFill>
            </a:endParaRPr>
          </a:p>
        </p:txBody>
      </p:sp>
      <p:sp>
        <p:nvSpPr>
          <p:cNvPr id="8" name="页脚占位符 7"/>
          <p:cNvSpPr>
            <a:spLocks noGrp="1"/>
          </p:cNvSpPr>
          <p:nvPr>
            <p:ph type="ftr" sz="quarter" idx="11"/>
          </p:nvPr>
        </p:nvSpPr>
        <p:spPr/>
        <p:txBody>
          <a:bodyPr/>
          <a:lstStyle/>
          <a:p>
            <a:pPr>
              <a:defRPr/>
            </a:pPr>
            <a:endParaRPr lang="zh-CN" altLang="zh-CN">
              <a:solidFill>
                <a:srgbClr val="000000"/>
              </a:solidFill>
            </a:endParaRPr>
          </a:p>
        </p:txBody>
      </p:sp>
      <p:sp>
        <p:nvSpPr>
          <p:cNvPr id="9" name="灯片编号占位符 8"/>
          <p:cNvSpPr>
            <a:spLocks noGrp="1"/>
          </p:cNvSpPr>
          <p:nvPr>
            <p:ph type="sldNum" sz="quarter" idx="12"/>
          </p:nvPr>
        </p:nvSpPr>
        <p:spPr/>
        <p:txBody>
          <a:bodyPr/>
          <a:lstStyle/>
          <a:p>
            <a:pPr eaLnBrk="1" hangingPunct="1"/>
            <a:fld id="{9A0DB2DC-4C9A-4742-B13C-FB6460FD3503}" type="slidenum">
              <a:rPr lang="zh-CN" altLang="zh-CN" dirty="0">
                <a:solidFill>
                  <a:srgbClr val="000000"/>
                </a:solidFill>
              </a:rPr>
            </a:fld>
            <a:endParaRPr lang="zh-CN" altLang="zh-CN" dirty="0">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zh-CN" altLang="zh-CN">
              <a:solidFill>
                <a:srgbClr val="000000"/>
              </a:solidFill>
            </a:endParaRPr>
          </a:p>
        </p:txBody>
      </p:sp>
      <p:sp>
        <p:nvSpPr>
          <p:cNvPr id="4" name="页脚占位符 3"/>
          <p:cNvSpPr>
            <a:spLocks noGrp="1"/>
          </p:cNvSpPr>
          <p:nvPr>
            <p:ph type="ftr" sz="quarter" idx="11"/>
          </p:nvPr>
        </p:nvSpPr>
        <p:spPr/>
        <p:txBody>
          <a:bodyPr/>
          <a:lstStyle/>
          <a:p>
            <a:pPr>
              <a:defRPr/>
            </a:pPr>
            <a:endParaRPr lang="zh-CN" altLang="zh-CN">
              <a:solidFill>
                <a:srgbClr val="000000"/>
              </a:solidFill>
            </a:endParaRPr>
          </a:p>
        </p:txBody>
      </p:sp>
      <p:sp>
        <p:nvSpPr>
          <p:cNvPr id="5" name="灯片编号占位符 4"/>
          <p:cNvSpPr>
            <a:spLocks noGrp="1"/>
          </p:cNvSpPr>
          <p:nvPr>
            <p:ph type="sldNum" sz="quarter" idx="12"/>
          </p:nvPr>
        </p:nvSpPr>
        <p:spPr/>
        <p:txBody>
          <a:bodyPr/>
          <a:lstStyle/>
          <a:p>
            <a:pPr eaLnBrk="1" hangingPunct="1"/>
            <a:fld id="{9A0DB2DC-4C9A-4742-B13C-FB6460FD3503}" type="slidenum">
              <a:rPr lang="zh-CN" altLang="zh-CN" dirty="0">
                <a:solidFill>
                  <a:srgbClr val="000000"/>
                </a:solidFill>
              </a:rPr>
            </a:fld>
            <a:endParaRPr lang="zh-CN" altLang="zh-CN" dirty="0">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zh-CN">
              <a:solidFill>
                <a:srgbClr val="000000"/>
              </a:solidFill>
            </a:endParaRPr>
          </a:p>
        </p:txBody>
      </p:sp>
      <p:sp>
        <p:nvSpPr>
          <p:cNvPr id="3" name="页脚占位符 2"/>
          <p:cNvSpPr>
            <a:spLocks noGrp="1"/>
          </p:cNvSpPr>
          <p:nvPr>
            <p:ph type="ftr" sz="quarter" idx="11"/>
          </p:nvPr>
        </p:nvSpPr>
        <p:spPr/>
        <p:txBody>
          <a:bodyPr/>
          <a:lstStyle/>
          <a:p>
            <a:pPr>
              <a:defRPr/>
            </a:pPr>
            <a:endParaRPr lang="zh-CN" altLang="zh-CN">
              <a:solidFill>
                <a:srgbClr val="000000"/>
              </a:solidFill>
            </a:endParaRPr>
          </a:p>
        </p:txBody>
      </p:sp>
      <p:sp>
        <p:nvSpPr>
          <p:cNvPr id="4" name="灯片编号占位符 3"/>
          <p:cNvSpPr>
            <a:spLocks noGrp="1"/>
          </p:cNvSpPr>
          <p:nvPr>
            <p:ph type="sldNum" sz="quarter" idx="12"/>
          </p:nvPr>
        </p:nvSpPr>
        <p:spPr/>
        <p:txBody>
          <a:bodyPr/>
          <a:lstStyle/>
          <a:p>
            <a:pPr eaLnBrk="1" hangingPunct="1"/>
            <a:fld id="{9A0DB2DC-4C9A-4742-B13C-FB6460FD3503}" type="slidenum">
              <a:rPr lang="zh-CN" altLang="zh-CN" dirty="0">
                <a:solidFill>
                  <a:srgbClr val="000000"/>
                </a:solidFill>
              </a:rPr>
            </a:fld>
            <a:endParaRPr lang="zh-CN" altLang="zh-CN" dirty="0">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a:defRPr/>
            </a:pPr>
            <a:endParaRPr lang="zh-CN" altLang="zh-CN">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solidFill>
                <a:srgbClr val="000000"/>
              </a:solidFill>
            </a:endParaRPr>
          </a:p>
        </p:txBody>
      </p:sp>
      <p:sp>
        <p:nvSpPr>
          <p:cNvPr id="7" name="灯片编号占位符 6"/>
          <p:cNvSpPr>
            <a:spLocks noGrp="1"/>
          </p:cNvSpPr>
          <p:nvPr>
            <p:ph type="sldNum" sz="quarter" idx="12"/>
          </p:nvPr>
        </p:nvSpPr>
        <p:spPr/>
        <p:txBody>
          <a:bodyPr/>
          <a:lstStyle/>
          <a:p>
            <a:pPr eaLnBrk="1" hangingPunct="1"/>
            <a:fld id="{9A0DB2DC-4C9A-4742-B13C-FB6460FD3503}" type="slidenum">
              <a:rPr lang="zh-CN" altLang="zh-CN" dirty="0">
                <a:solidFill>
                  <a:srgbClr val="000000"/>
                </a:solidFill>
              </a:rPr>
            </a:fld>
            <a:endParaRPr lang="zh-CN" altLang="zh-CN" dirty="0">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a:defRPr/>
            </a:pPr>
            <a:endParaRPr lang="zh-CN" altLang="zh-CN">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solidFill>
                <a:srgbClr val="000000"/>
              </a:solidFill>
            </a:endParaRPr>
          </a:p>
        </p:txBody>
      </p:sp>
      <p:sp>
        <p:nvSpPr>
          <p:cNvPr id="7" name="灯片编号占位符 6"/>
          <p:cNvSpPr>
            <a:spLocks noGrp="1"/>
          </p:cNvSpPr>
          <p:nvPr>
            <p:ph type="sldNum" sz="quarter" idx="12"/>
          </p:nvPr>
        </p:nvSpPr>
        <p:spPr/>
        <p:txBody>
          <a:bodyPr/>
          <a:lstStyle/>
          <a:p>
            <a:pPr eaLnBrk="1" hangingPunct="1"/>
            <a:fld id="{9A0DB2DC-4C9A-4742-B13C-FB6460FD3503}" type="slidenum">
              <a:rPr lang="zh-CN" altLang="zh-CN" dirty="0">
                <a:solidFill>
                  <a:srgbClr val="000000"/>
                </a:solidFill>
              </a:rPr>
            </a:fld>
            <a:endParaRPr lang="zh-CN" altLang="zh-CN" dirty="0">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endParaRPr lang="zh-CN" altLang="zh-CN">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solidFill>
                <a:srgbClr val="000000"/>
              </a:solidFill>
            </a:endParaRPr>
          </a:p>
        </p:txBody>
      </p:sp>
      <p:sp>
        <p:nvSpPr>
          <p:cNvPr id="6" name="灯片编号占位符 5"/>
          <p:cNvSpPr>
            <a:spLocks noGrp="1"/>
          </p:cNvSpPr>
          <p:nvPr>
            <p:ph type="sldNum" sz="quarter" idx="12"/>
          </p:nvPr>
        </p:nvSpPr>
        <p:spPr/>
        <p:txBody>
          <a:bodyPr/>
          <a:lstStyle/>
          <a:p>
            <a:pPr eaLnBrk="1" hangingPunct="1"/>
            <a:fld id="{9A0DB2DC-4C9A-4742-B13C-FB6460FD3503}" type="slidenum">
              <a:rPr lang="zh-CN" altLang="zh-CN" dirty="0">
                <a:solidFill>
                  <a:srgbClr val="000000"/>
                </a:solidFill>
              </a:rPr>
            </a:fld>
            <a:endParaRPr lang="zh-CN" altLang="zh-CN" dirty="0">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endParaRPr lang="zh-CN" altLang="zh-CN">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solidFill>
                <a:srgbClr val="000000"/>
              </a:solidFill>
            </a:endParaRPr>
          </a:p>
        </p:txBody>
      </p:sp>
      <p:sp>
        <p:nvSpPr>
          <p:cNvPr id="6" name="灯片编号占位符 5"/>
          <p:cNvSpPr>
            <a:spLocks noGrp="1"/>
          </p:cNvSpPr>
          <p:nvPr>
            <p:ph type="sldNum" sz="quarter" idx="12"/>
          </p:nvPr>
        </p:nvSpPr>
        <p:spPr/>
        <p:txBody>
          <a:bodyPr/>
          <a:lstStyle/>
          <a:p>
            <a:pPr eaLnBrk="1" hangingPunct="1"/>
            <a:fld id="{9A0DB2DC-4C9A-4742-B13C-FB6460FD3503}" type="slidenum">
              <a:rPr lang="zh-CN" altLang="zh-CN" dirty="0">
                <a:solidFill>
                  <a:srgbClr val="000000"/>
                </a:solidFill>
              </a:rPr>
            </a:fld>
            <a:endParaRPr lang="zh-CN" altLang="zh-CN" dirty="0">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914400" y="1981200"/>
            <a:ext cx="103632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7" name="日期占位符 3"/>
          <p:cNvSpPr>
            <a:spLocks noGrp="1"/>
          </p:cNvSpPr>
          <p:nvPr>
            <p:ph type="dt" sz="half" idx="2"/>
          </p:nvPr>
        </p:nvSpPr>
        <p:spPr bwMode="auto">
          <a:xfrm>
            <a:off x="914400" y="6248400"/>
            <a:ext cx="2540000" cy="457200"/>
          </a:xfrm>
          <a:prstGeom prst="rect">
            <a:avLst/>
          </a:prstGeom>
        </p:spPr>
        <p:txBody>
          <a:bodyPr vert="horz" wrap="square" lIns="91440" tIns="45720" rIns="91440" bIns="45720" numCol="1" anchor="t" anchorCtr="0" compatLnSpc="1"/>
          <a:lstStyle>
            <a:lvl1pPr>
              <a:defRPr/>
            </a:lvl1pPr>
          </a:lstStyle>
          <a:p>
            <a:pPr>
              <a:defRPr/>
            </a:pPr>
            <a:endParaRPr lang="en-US" altLang="zh-CN">
              <a:solidFill>
                <a:srgbClr val="000000"/>
              </a:solidFill>
            </a:endParaRPr>
          </a:p>
        </p:txBody>
      </p:sp>
      <p:sp>
        <p:nvSpPr>
          <p:cNvPr id="8" name="页脚占位符 4"/>
          <p:cNvSpPr>
            <a:spLocks noGrp="1"/>
          </p:cNvSpPr>
          <p:nvPr>
            <p:ph type="ftr" sz="quarter" idx="3"/>
          </p:nvPr>
        </p:nvSpPr>
        <p:spPr bwMode="auto">
          <a:xfrm>
            <a:off x="4165600" y="6248400"/>
            <a:ext cx="3860800" cy="457200"/>
          </a:xfrm>
          <a:prstGeom prst="rect">
            <a:avLst/>
          </a:prstGeom>
        </p:spPr>
        <p:txBody>
          <a:bodyPr vert="horz" wrap="square" lIns="91440" tIns="45720" rIns="91440" bIns="45720" numCol="1" anchor="t" anchorCtr="0" compatLnSpc="1"/>
          <a:lstStyle>
            <a:lvl1pPr>
              <a:defRPr/>
            </a:lvl1pPr>
          </a:lstStyle>
          <a:p>
            <a:pPr>
              <a:defRPr/>
            </a:pPr>
            <a:endParaRPr lang="en-US" altLang="zh-CN">
              <a:solidFill>
                <a:srgbClr val="000000"/>
              </a:solidFill>
            </a:endParaRPr>
          </a:p>
        </p:txBody>
      </p:sp>
      <p:sp>
        <p:nvSpPr>
          <p:cNvPr id="9" name="灯片编号占位符 5"/>
          <p:cNvSpPr>
            <a:spLocks noGrp="1"/>
          </p:cNvSpPr>
          <p:nvPr>
            <p:ph type="sldNum" sz="quarter" idx="4"/>
          </p:nvPr>
        </p:nvSpPr>
        <p:spPr bwMode="auto">
          <a:xfrm>
            <a:off x="8737600" y="6248400"/>
            <a:ext cx="2540000" cy="457200"/>
          </a:xfrm>
          <a:prstGeom prst="rect">
            <a:avLst/>
          </a:prstGeom>
        </p:spPr>
        <p:txBody>
          <a:bodyPr vert="horz" wrap="square" lIns="91440" tIns="45720" rIns="91440" bIns="45720" numCol="1" anchor="t" anchorCtr="0" compatLnSpc="1"/>
          <a:lstStyle/>
          <a:p>
            <a:pPr eaLnBrk="1" hangingPunct="1"/>
            <a:fld id="{9A0DB2DC-4C9A-4742-B13C-FB6460FD3503}" type="slidenum">
              <a:rPr lang="en-US" altLang="zh-CN" dirty="0">
                <a:solidFill>
                  <a:srgbClr val="000000"/>
                </a:solidFill>
              </a:rPr>
            </a:fld>
            <a:endParaRPr lang="en-US" altLang="zh-CN" dirty="0">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D6344EB4-81FF-462A-BAEA-245A2091FFF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D39802-3964-44D1-8FD4-EFE74D5FC50B}"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18434" name="Group 2"/>
          <p:cNvGrpSpPr/>
          <p:nvPr/>
        </p:nvGrpSpPr>
        <p:grpSpPr>
          <a:xfrm>
            <a:off x="0" y="2438400"/>
            <a:ext cx="12012084" cy="1052513"/>
            <a:chOff x="0" y="1536"/>
            <a:chExt cx="5675" cy="663"/>
          </a:xfrm>
        </p:grpSpPr>
        <p:grpSp>
          <p:nvGrpSpPr>
            <p:cNvPr id="18440" name="Group 3"/>
            <p:cNvGrpSpPr/>
            <p:nvPr/>
          </p:nvGrpSpPr>
          <p:grpSpPr>
            <a:xfrm>
              <a:off x="185" y="1604"/>
              <a:ext cx="449" cy="299"/>
              <a:chOff x="720" y="336"/>
              <a:chExt cx="624" cy="432"/>
            </a:xfrm>
          </p:grpSpPr>
          <p:sp>
            <p:nvSpPr>
              <p:cNvPr id="22" name="Rectangle 4"/>
              <p:cNvSpPr>
                <a:spLocks noChangeArrowheads="1"/>
              </p:cNvSpPr>
              <p:nvPr/>
            </p:nvSpPr>
            <p:spPr bwMode="auto">
              <a:xfrm>
                <a:off x="720" y="336"/>
                <a:ext cx="384" cy="432"/>
              </a:xfrm>
              <a:prstGeom prst="rect">
                <a:avLst/>
              </a:prstGeom>
              <a:solidFill>
                <a:schemeClr val="folHlink"/>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441" name="Group 6"/>
            <p:cNvGrpSpPr/>
            <p:nvPr/>
          </p:nvGrpSpPr>
          <p:grpSpPr>
            <a:xfrm>
              <a:off x="263" y="1870"/>
              <a:ext cx="466" cy="299"/>
              <a:chOff x="912" y="2640"/>
              <a:chExt cx="672" cy="432"/>
            </a:xfrm>
          </p:grpSpPr>
          <p:sp>
            <p:nvSpPr>
              <p:cNvPr id="20" name="Rectangle 7"/>
              <p:cNvSpPr>
                <a:spLocks noChangeArrowheads="1"/>
              </p:cNvSpPr>
              <p:nvPr/>
            </p:nvSpPr>
            <p:spPr bwMode="auto">
              <a:xfrm>
                <a:off x="912" y="2640"/>
                <a:ext cx="384" cy="432"/>
              </a:xfrm>
              <a:prstGeom prst="rect">
                <a:avLst/>
              </a:prstGeom>
              <a:solidFill>
                <a:schemeClr val="accent2"/>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Rectangle 10"/>
            <p:cNvSpPr>
              <a:spLocks noChangeArrowheads="1"/>
            </p:cNvSpPr>
            <p:nvPr/>
          </p:nvSpPr>
          <p:spPr bwMode="auto">
            <a:xfrm>
              <a:off x="400" y="1536"/>
              <a:ext cx="20" cy="663"/>
            </a:xfrm>
            <a:prstGeom prst="rect">
              <a:avLst/>
            </a:prstGeom>
            <a:solidFill>
              <a:schemeClr val="bg2"/>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26636" name="Rectangle 12"/>
          <p:cNvSpPr>
            <a:spLocks noGrp="1" noChangeArrowheads="1"/>
          </p:cNvSpPr>
          <p:nvPr>
            <p:ph type="ctrTitle"/>
          </p:nvPr>
        </p:nvSpPr>
        <p:spPr>
          <a:xfrm>
            <a:off x="1320800" y="1676400"/>
            <a:ext cx="10363200" cy="1462088"/>
          </a:xfrm>
        </p:spPr>
        <p:txBody>
          <a:bodyPr/>
          <a:lstStyle>
            <a:lvl1pPr>
              <a:defRPr/>
            </a:lvl1pPr>
          </a:lstStyle>
          <a:p>
            <a:r>
              <a:rPr lang="zh-CN" altLang="en-US"/>
              <a:t>单击此处编辑母版标题样式</a:t>
            </a:r>
            <a:endParaRPr lang="zh-CN" altLang="en-US"/>
          </a:p>
        </p:txBody>
      </p:sp>
      <p:sp>
        <p:nvSpPr>
          <p:cNvPr id="26637"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r>
              <a:rPr lang="zh-CN" altLang="en-US"/>
              <a:t>单击此处编辑母版副标题样式</a:t>
            </a:r>
            <a:endParaRPr lang="zh-CN" altLang="en-US"/>
          </a:p>
        </p:txBody>
      </p:sp>
      <p:sp>
        <p:nvSpPr>
          <p:cNvPr id="24" name="Rectangle 14"/>
          <p:cNvSpPr>
            <a:spLocks noGrp="1" noChangeArrowheads="1"/>
          </p:cNvSpPr>
          <p:nvPr>
            <p:ph type="dt" sz="half" idx="2"/>
          </p:nvPr>
        </p:nvSpPr>
        <p:spPr bwMode="auto">
          <a:xfrm>
            <a:off x="1320800" y="6248400"/>
            <a:ext cx="2540000" cy="457200"/>
          </a:xfrm>
          <a:prstGeom prst="rect">
            <a:avLst/>
          </a:prstGeom>
          <a:ln>
            <a:miter lim="800000"/>
          </a:ln>
        </p:spPr>
        <p:txBody>
          <a:bodyPr vert="horz" wrap="square" lIns="91440" tIns="45720" rIns="91440" bIns="45720" numCol="1" anchor="b" anchorCtr="0" compatLnSpc="1"/>
          <a:lstStyle>
            <a:lvl1pPr>
              <a:defRPr>
                <a:solidFill>
                  <a:schemeClr val="bg2"/>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bg2"/>
              </a:solidFill>
              <a:effectLst/>
              <a:uLnTx/>
              <a:uFillTx/>
              <a:latin typeface="+mn-lt"/>
              <a:ea typeface="宋体" panose="02010600030101010101" pitchFamily="2" charset="-122"/>
              <a:cs typeface="+mn-cs"/>
            </a:endParaRPr>
          </a:p>
        </p:txBody>
      </p:sp>
      <p:sp>
        <p:nvSpPr>
          <p:cNvPr id="25" name="Rectangle 15"/>
          <p:cNvSpPr>
            <a:spLocks noGrp="1" noChangeArrowheads="1"/>
          </p:cNvSpPr>
          <p:nvPr>
            <p:ph type="ftr" sz="quarter" idx="3"/>
          </p:nvPr>
        </p:nvSpPr>
        <p:spPr bwMode="auto">
          <a:xfrm>
            <a:off x="4572000" y="6248400"/>
            <a:ext cx="3860800" cy="457200"/>
          </a:xfrm>
          <a:prstGeom prst="rect">
            <a:avLst/>
          </a:prstGeom>
          <a:ln>
            <a:miter lim="800000"/>
          </a:ln>
        </p:spPr>
        <p:txBody>
          <a:bodyPr vert="horz" wrap="square" lIns="91440" tIns="45720" rIns="91440" bIns="45720" numCol="1" anchor="b" anchorCtr="0" compatLnSpc="1"/>
          <a:lstStyle>
            <a:lvl1pPr>
              <a:defRPr>
                <a:solidFill>
                  <a:schemeClr val="bg2"/>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bg2"/>
              </a:solidFill>
              <a:effectLst/>
              <a:uLnTx/>
              <a:uFillTx/>
              <a:latin typeface="+mn-lt"/>
              <a:ea typeface="宋体" panose="02010600030101010101" pitchFamily="2" charset="-122"/>
              <a:cs typeface="+mn-cs"/>
            </a:endParaRPr>
          </a:p>
        </p:txBody>
      </p:sp>
      <p:sp>
        <p:nvSpPr>
          <p:cNvPr id="26" name="Rectangle 16"/>
          <p:cNvSpPr>
            <a:spLocks noGrp="1" noChangeArrowheads="1"/>
          </p:cNvSpPr>
          <p:nvPr>
            <p:ph type="sldNum" sz="quarter" idx="4"/>
          </p:nvPr>
        </p:nvSpPr>
        <p:spPr bwMode="auto">
          <a:xfrm>
            <a:off x="9144000" y="6248400"/>
            <a:ext cx="2540000" cy="457200"/>
          </a:xfrm>
          <a:prstGeom prst="rect">
            <a:avLst/>
          </a:prstGeom>
          <a:ln>
            <a:miter lim="800000"/>
          </a:ln>
        </p:spPr>
        <p:txBody>
          <a:bodyPr vert="horz" wrap="square" lIns="91440" tIns="45720" rIns="91440" bIns="45720" numCol="1" anchor="b" anchorCtr="0" compatLnSpc="1"/>
          <a:lstStyle>
            <a:lvl1pPr>
              <a:defRPr>
                <a:solidFill>
                  <a:schemeClr val="bg2"/>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88ED1FF7-42EB-458E-9810-ED5BA05EC894}" type="slidenum">
              <a:rPr kumimoji="0" lang="en-US" altLang="zh-CN" sz="1400" b="0" i="0" u="none" strike="noStrike" kern="1200" cap="none" spc="0" normalizeH="0" baseline="0" noProof="0">
                <a:ln>
                  <a:noFill/>
                </a:ln>
                <a:solidFill>
                  <a:schemeClr val="bg2"/>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bg2"/>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F28D291-5EC6-4E6A-B57C-668EED3E009D}"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F28D291-5EC6-4E6A-B57C-668EED3E009D}"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F28D291-5EC6-4E6A-B57C-668EED3E009D}"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F28D291-5EC6-4E6A-B57C-668EED3E009D}"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F28D291-5EC6-4E6A-B57C-668EED3E009D}"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F28D291-5EC6-4E6A-B57C-668EED3E009D}"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F28D291-5EC6-4E6A-B57C-668EED3E009D}"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1" name="MH_Title"/>
          <p:cNvSpPr>
            <a:spLocks noChangeArrowheads="1"/>
          </p:cNvSpPr>
          <p:nvPr/>
        </p:nvSpPr>
        <p:spPr bwMode="auto">
          <a:xfrm>
            <a:off x="4279239" y="2980409"/>
            <a:ext cx="4992144" cy="675361"/>
          </a:xfrm>
          <a:prstGeom prst="roundRect">
            <a:avLst>
              <a:gd name="adj" fmla="val 50000"/>
            </a:avLst>
          </a:prstGeom>
          <a:solidFill>
            <a:schemeClr val="accent1"/>
          </a:solidFill>
          <a:ln w="3175" cmpd="sng">
            <a:solidFill>
              <a:srgbClr val="FFFFFF">
                <a:alpha val="48999"/>
              </a:srgbClr>
            </a:solidFill>
            <a:round/>
          </a:ln>
        </p:spPr>
        <p:txBody>
          <a:bodyPr lIns="252000" tIns="0" rIns="0" bIns="0"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a:endParaRPr lang="zh-CN" altLang="en-US" sz="2400" dirty="0">
              <a:solidFill>
                <a:srgbClr val="FFFFFF"/>
              </a:solidFill>
              <a:ea typeface="黑体" panose="02010609060101010101" pitchFamily="49" charset="-122"/>
            </a:endParaRPr>
          </a:p>
        </p:txBody>
      </p:sp>
      <p:sp>
        <p:nvSpPr>
          <p:cNvPr id="12" name="MH_Others_3"/>
          <p:cNvSpPr>
            <a:spLocks noChangeArrowheads="1"/>
          </p:cNvSpPr>
          <p:nvPr/>
        </p:nvSpPr>
        <p:spPr bwMode="auto">
          <a:xfrm>
            <a:off x="4279239" y="3140364"/>
            <a:ext cx="349528" cy="351504"/>
          </a:xfrm>
          <a:prstGeom prst="ellipse">
            <a:avLst/>
          </a:prstGeom>
          <a:solidFill>
            <a:schemeClr val="accent1"/>
          </a:solidFill>
          <a:ln w="28575" cmpd="sng">
            <a:solidFill>
              <a:schemeClr val="bg1"/>
            </a:solidFill>
            <a:round/>
          </a:ln>
        </p:spPr>
        <p:txBody>
          <a:bodyPr bIns="180000" anchor="ctr"/>
          <a:lstStyle>
            <a:lvl1pPr algn="just">
              <a:lnSpc>
                <a:spcPct val="110000"/>
              </a:lnSpc>
              <a:spcBef>
                <a:spcPts val="600"/>
              </a:spcBef>
              <a:buClr>
                <a:schemeClr val="accent1"/>
              </a:buClr>
              <a:buSzPct val="60000"/>
              <a:buFont typeface="Wingdings" panose="05000000000000000000" pitchFamily="2" charset="2"/>
              <a:buChar char=""/>
              <a:defRPr sz="2400">
                <a:solidFill>
                  <a:schemeClr val="accent1"/>
                </a:solidFill>
                <a:latin typeface="幼圆" panose="02010509060101010101" pitchFamily="49" charset="-122"/>
                <a:ea typeface="黑体" panose="02010609060101010101" pitchFamily="49" charset="-122"/>
              </a:defRPr>
            </a:lvl1pPr>
            <a:lvl2pPr marL="742950" indent="-285750" algn="just">
              <a:lnSpc>
                <a:spcPct val="120000"/>
              </a:lnSpc>
              <a:spcAft>
                <a:spcPts val="600"/>
              </a:spcAft>
              <a:buClr>
                <a:srgbClr val="FD958C"/>
              </a:buClr>
              <a:buFont typeface="幼圆" panose="02010509060101010101" pitchFamily="49" charset="-122"/>
              <a:buChar char=" "/>
              <a:defRPr sz="1600">
                <a:solidFill>
                  <a:schemeClr val="tx1"/>
                </a:solidFill>
                <a:latin typeface="幼圆" panose="02010509060101010101" pitchFamily="49" charset="-122"/>
                <a:ea typeface="黑体" panose="02010609060101010101" pitchFamily="49" charset="-122"/>
              </a:defRPr>
            </a:lvl2pPr>
            <a:lvl3pPr marL="1143000" indent="-228600">
              <a:lnSpc>
                <a:spcPct val="90000"/>
              </a:lnSpc>
              <a:spcBef>
                <a:spcPts val="500"/>
              </a:spcBef>
              <a:buChar char="•"/>
              <a:defRPr sz="2000">
                <a:solidFill>
                  <a:schemeClr val="tx1"/>
                </a:solidFill>
                <a:latin typeface="Arial" panose="020B0604020202020204" pitchFamily="34" charset="0"/>
                <a:ea typeface="幼圆" panose="02010509060101010101" pitchFamily="49" charset="-122"/>
              </a:defRPr>
            </a:lvl3pPr>
            <a:lvl4pPr marL="1600200" indent="-228600">
              <a:lnSpc>
                <a:spcPct val="90000"/>
              </a:lnSpc>
              <a:spcBef>
                <a:spcPts val="500"/>
              </a:spcBef>
              <a:buChar char="•"/>
              <a:defRPr>
                <a:solidFill>
                  <a:schemeClr val="tx1"/>
                </a:solidFill>
                <a:latin typeface="Arial" panose="020B0604020202020204" pitchFamily="34" charset="0"/>
                <a:ea typeface="幼圆" panose="02010509060101010101" pitchFamily="49" charset="-122"/>
              </a:defRPr>
            </a:lvl4pPr>
            <a:lvl5pPr marL="2057400" indent="-228600">
              <a:lnSpc>
                <a:spcPct val="90000"/>
              </a:lnSpc>
              <a:spcBef>
                <a:spcPts val="500"/>
              </a:spcBef>
              <a:buChar char="•"/>
              <a:defRPr>
                <a:solidFill>
                  <a:schemeClr val="tx1"/>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幼圆" panose="02010509060101010101" pitchFamily="49" charset="-122"/>
              </a:defRPr>
            </a:lvl9pPr>
          </a:lstStyle>
          <a:p>
            <a:pPr algn="ctr" eaLnBrk="1" hangingPunct="1">
              <a:spcBef>
                <a:spcPct val="0"/>
              </a:spcBef>
              <a:buClrTx/>
              <a:buSzTx/>
              <a:buFont typeface="Arial" panose="020B0604020202020204" pitchFamily="34" charset="0"/>
              <a:buNone/>
            </a:pPr>
            <a:endParaRPr lang="zh-CN" altLang="zh-CN" sz="7200" b="1">
              <a:solidFill>
                <a:srgbClr val="FFFFFF"/>
              </a:solidFill>
              <a:latin typeface="华文中宋" panose="02010600040101010101" pitchFamily="2" charset="-122"/>
              <a:ea typeface="华文中宋" panose="02010600040101010101" pitchFamily="2" charset="-122"/>
            </a:endParaRPr>
          </a:p>
        </p:txBody>
      </p:sp>
      <p:sp>
        <p:nvSpPr>
          <p:cNvPr id="13" name="MH_Number"/>
          <p:cNvSpPr>
            <a:spLocks noChangeArrowheads="1"/>
          </p:cNvSpPr>
          <p:nvPr/>
        </p:nvSpPr>
        <p:spPr bwMode="auto">
          <a:xfrm>
            <a:off x="2920617" y="2486724"/>
            <a:ext cx="1255935" cy="1255935"/>
          </a:xfrm>
          <a:prstGeom prst="ellipse">
            <a:avLst/>
          </a:prstGeom>
          <a:solidFill>
            <a:schemeClr val="accent1">
              <a:lumMod val="60000"/>
              <a:lumOff val="40000"/>
            </a:schemeClr>
          </a:solidFill>
          <a:ln w="0" cmpd="sng">
            <a:solidFill>
              <a:srgbClr val="FFFFFF">
                <a:alpha val="48999"/>
              </a:srgbClr>
            </a:solidFill>
            <a:round/>
          </a:ln>
        </p:spPr>
        <p:txBody>
          <a:bodyPr lIns="0" tIns="36000" rIns="0" bIns="0" anchor="ctr">
            <a:normAutofit fontScale="85000" lnSpcReduction="20000"/>
          </a:bodyPr>
          <a:lstStyle>
            <a:lvl1pPr algn="just">
              <a:lnSpc>
                <a:spcPct val="110000"/>
              </a:lnSpc>
              <a:spcBef>
                <a:spcPts val="600"/>
              </a:spcBef>
              <a:buClr>
                <a:schemeClr val="accent1"/>
              </a:buClr>
              <a:buSzPct val="60000"/>
              <a:buFont typeface="Wingdings" panose="05000000000000000000" pitchFamily="2" charset="2"/>
              <a:buChar char=""/>
              <a:defRPr sz="2400">
                <a:solidFill>
                  <a:schemeClr val="accent1"/>
                </a:solidFill>
                <a:latin typeface="幼圆" panose="02010509060101010101" pitchFamily="49" charset="-122"/>
                <a:ea typeface="黑体" panose="02010609060101010101" pitchFamily="49" charset="-122"/>
              </a:defRPr>
            </a:lvl1pPr>
            <a:lvl2pPr marL="742950" indent="-285750" algn="just">
              <a:lnSpc>
                <a:spcPct val="120000"/>
              </a:lnSpc>
              <a:spcAft>
                <a:spcPts val="600"/>
              </a:spcAft>
              <a:buClr>
                <a:srgbClr val="FD958C"/>
              </a:buClr>
              <a:buFont typeface="幼圆" panose="02010509060101010101" pitchFamily="49" charset="-122"/>
              <a:buChar char=" "/>
              <a:defRPr sz="1600">
                <a:solidFill>
                  <a:schemeClr val="tx1"/>
                </a:solidFill>
                <a:latin typeface="幼圆" panose="02010509060101010101" pitchFamily="49" charset="-122"/>
                <a:ea typeface="黑体" panose="02010609060101010101" pitchFamily="49" charset="-122"/>
              </a:defRPr>
            </a:lvl2pPr>
            <a:lvl3pPr marL="1143000" indent="-228600">
              <a:lnSpc>
                <a:spcPct val="90000"/>
              </a:lnSpc>
              <a:spcBef>
                <a:spcPts val="500"/>
              </a:spcBef>
              <a:buChar char="•"/>
              <a:defRPr sz="2000">
                <a:solidFill>
                  <a:schemeClr val="tx1"/>
                </a:solidFill>
                <a:latin typeface="Arial" panose="020B0604020202020204" pitchFamily="34" charset="0"/>
                <a:ea typeface="幼圆" panose="02010509060101010101" pitchFamily="49" charset="-122"/>
              </a:defRPr>
            </a:lvl3pPr>
            <a:lvl4pPr marL="1600200" indent="-228600">
              <a:lnSpc>
                <a:spcPct val="90000"/>
              </a:lnSpc>
              <a:spcBef>
                <a:spcPts val="500"/>
              </a:spcBef>
              <a:buChar char="•"/>
              <a:defRPr>
                <a:solidFill>
                  <a:schemeClr val="tx1"/>
                </a:solidFill>
                <a:latin typeface="Arial" panose="020B0604020202020204" pitchFamily="34" charset="0"/>
                <a:ea typeface="幼圆" panose="02010509060101010101" pitchFamily="49" charset="-122"/>
              </a:defRPr>
            </a:lvl4pPr>
            <a:lvl5pPr marL="2057400" indent="-228600">
              <a:lnSpc>
                <a:spcPct val="90000"/>
              </a:lnSpc>
              <a:spcBef>
                <a:spcPts val="500"/>
              </a:spcBef>
              <a:buChar char="•"/>
              <a:defRPr>
                <a:solidFill>
                  <a:schemeClr val="tx1"/>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幼圆" panose="02010509060101010101" pitchFamily="49" charset="-122"/>
              </a:defRPr>
            </a:lvl9pPr>
          </a:lstStyle>
          <a:p>
            <a:pPr algn="ctr" eaLnBrk="1" hangingPunct="1">
              <a:spcBef>
                <a:spcPct val="0"/>
              </a:spcBef>
              <a:buClrTx/>
              <a:buSzTx/>
              <a:buFont typeface="Arial" panose="020B0604020202020204" pitchFamily="34" charset="0"/>
              <a:buNone/>
            </a:pPr>
            <a:endParaRPr lang="zh-CN" altLang="en-US" sz="7200" b="1" dirty="0">
              <a:solidFill>
                <a:srgbClr val="FFFFFF"/>
              </a:solidFill>
              <a:ea typeface="华文中宋" panose="02010600040101010101" pitchFamily="2" charset="-122"/>
            </a:endParaRPr>
          </a:p>
        </p:txBody>
      </p:sp>
      <p:sp>
        <p:nvSpPr>
          <p:cNvPr id="2" name="标题 1"/>
          <p:cNvSpPr>
            <a:spLocks noGrp="1"/>
          </p:cNvSpPr>
          <p:nvPr>
            <p:ph type="title" hasCustomPrompt="1"/>
          </p:nvPr>
        </p:nvSpPr>
        <p:spPr>
          <a:xfrm>
            <a:off x="4444409" y="3023051"/>
            <a:ext cx="4593265" cy="611454"/>
          </a:xfrm>
        </p:spPr>
        <p:txBody>
          <a:bodyPr anchor="ctr" anchorCtr="0">
            <a:normAutofit/>
          </a:bodyPr>
          <a:lstStyle>
            <a:lvl1pPr algn="ctr">
              <a:defRPr sz="2400" b="0">
                <a:solidFill>
                  <a:schemeClr val="bg1"/>
                </a:solidFill>
              </a:defRPr>
            </a:lvl1pPr>
          </a:lstStyle>
          <a:p>
            <a:r>
              <a:rPr lang="zh-CN" altLang="en-US" dirty="0" smtClean="0"/>
              <a:t>此处编辑标题</a:t>
            </a:r>
            <a:endParaRPr lang="zh-CN" altLang="en-US" dirty="0"/>
          </a:p>
        </p:txBody>
      </p:sp>
      <p:sp>
        <p:nvSpPr>
          <p:cNvPr id="3" name="日期占位符 2"/>
          <p:cNvSpPr>
            <a:spLocks noGrp="1"/>
          </p:cNvSpPr>
          <p:nvPr>
            <p:ph type="dt" sz="half" idx="10"/>
          </p:nvPr>
        </p:nvSpPr>
        <p:spPr/>
        <p:txBody>
          <a:bodyPr/>
          <a:lstStyle/>
          <a:p>
            <a:fld id="{D6344EB4-81FF-462A-BAEA-245A2091FFF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D39802-3964-44D1-8FD4-EFE74D5FC50B}"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F28D291-5EC6-4E6A-B57C-668EED3E009D}"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F28D291-5EC6-4E6A-B57C-668EED3E009D}"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38733" y="214313"/>
            <a:ext cx="2601384" cy="59182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534584" y="214313"/>
            <a:ext cx="7600949" cy="59182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F28D291-5EC6-4E6A-B57C-668EED3E009D}"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日期占位符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日期占位符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488558"/>
            <a:ext cx="5181600" cy="44640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488558"/>
            <a:ext cx="5181600" cy="44640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D6344EB4-81FF-462A-BAEA-245A2091FFF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5D39802-3964-44D1-8FD4-EFE74D5FC50B}"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D6344EB4-81FF-462A-BAEA-245A2091FFF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5D39802-3964-44D1-8FD4-EFE74D5FC50B}"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6344EB4-81FF-462A-BAEA-245A2091FFF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5D39802-3964-44D1-8FD4-EFE74D5FC50B}" type="slidenum">
              <a:rPr lang="zh-CN" altLang="en-US" smtClean="0"/>
            </a:fld>
            <a:endParaRPr lang="zh-CN" altLang="en-US"/>
          </a:p>
        </p:txBody>
      </p:sp>
      <p:sp>
        <p:nvSpPr>
          <p:cNvPr id="10" name="任意多边形 36"/>
          <p:cNvSpPr/>
          <p:nvPr/>
        </p:nvSpPr>
        <p:spPr bwMode="auto">
          <a:xfrm flipH="1">
            <a:off x="6094331" y="2108369"/>
            <a:ext cx="2344065" cy="3865036"/>
          </a:xfrm>
          <a:custGeom>
            <a:avLst/>
            <a:gdLst>
              <a:gd name="T0" fmla="*/ 2231629 w 2231629"/>
              <a:gd name="T1" fmla="*/ 0 h 4463258"/>
              <a:gd name="T2" fmla="*/ 2231629 w 2231629"/>
              <a:gd name="T3" fmla="*/ 4463258 h 4463258"/>
              <a:gd name="T4" fmla="*/ 0 w 2231629"/>
              <a:gd name="T5" fmla="*/ 2231629 h 4463258"/>
              <a:gd name="T6" fmla="*/ 2231629 w 2231629"/>
              <a:gd name="T7" fmla="*/ 0 h 4463258"/>
            </a:gdLst>
            <a:ahLst/>
            <a:cxnLst>
              <a:cxn ang="0">
                <a:pos x="T0" y="T1"/>
              </a:cxn>
              <a:cxn ang="0">
                <a:pos x="T2" y="T3"/>
              </a:cxn>
              <a:cxn ang="0">
                <a:pos x="T4" y="T5"/>
              </a:cxn>
              <a:cxn ang="0">
                <a:pos x="T6" y="T7"/>
              </a:cxn>
            </a:cxnLst>
            <a:rect l="0" t="0" r="r" b="b"/>
            <a:pathLst>
              <a:path w="2231629" h="4463258">
                <a:moveTo>
                  <a:pt x="2231629" y="0"/>
                </a:moveTo>
                <a:lnTo>
                  <a:pt x="2231629" y="4463258"/>
                </a:lnTo>
                <a:lnTo>
                  <a:pt x="0" y="2231629"/>
                </a:lnTo>
                <a:lnTo>
                  <a:pt x="2231629" y="0"/>
                </a:lnTo>
                <a:close/>
              </a:path>
            </a:pathLst>
          </a:custGeom>
          <a:solidFill>
            <a:schemeClr val="accent1">
              <a:lumMod val="75000"/>
            </a:schemeClr>
          </a:solidFill>
          <a:ln>
            <a:noFill/>
          </a:ln>
        </p:spPr>
        <p:txBody>
          <a:bodyPr anchor="ctr"/>
          <a:lstStyle/>
          <a:p>
            <a:endParaRPr lang="zh-CN" altLang="en-US">
              <a:ea typeface="黑体" panose="02010609060101010101" pitchFamily="49" charset="-122"/>
            </a:endParaRPr>
          </a:p>
        </p:txBody>
      </p:sp>
      <p:sp>
        <p:nvSpPr>
          <p:cNvPr id="11" name="任意多边形 34"/>
          <p:cNvSpPr/>
          <p:nvPr/>
        </p:nvSpPr>
        <p:spPr bwMode="auto">
          <a:xfrm>
            <a:off x="3750266" y="1273588"/>
            <a:ext cx="2344065" cy="3871714"/>
          </a:xfrm>
          <a:custGeom>
            <a:avLst/>
            <a:gdLst>
              <a:gd name="T0" fmla="*/ 2231629 w 2231629"/>
              <a:gd name="T1" fmla="*/ 0 h 4463258"/>
              <a:gd name="T2" fmla="*/ 2231629 w 2231629"/>
              <a:gd name="T3" fmla="*/ 4463258 h 4463258"/>
              <a:gd name="T4" fmla="*/ 0 w 2231629"/>
              <a:gd name="T5" fmla="*/ 2231629 h 4463258"/>
              <a:gd name="T6" fmla="*/ 2231629 w 2231629"/>
              <a:gd name="T7" fmla="*/ 0 h 4463258"/>
            </a:gdLst>
            <a:ahLst/>
            <a:cxnLst>
              <a:cxn ang="0">
                <a:pos x="T0" y="T1"/>
              </a:cxn>
              <a:cxn ang="0">
                <a:pos x="T2" y="T3"/>
              </a:cxn>
              <a:cxn ang="0">
                <a:pos x="T4" y="T5"/>
              </a:cxn>
              <a:cxn ang="0">
                <a:pos x="T6" y="T7"/>
              </a:cxn>
            </a:cxnLst>
            <a:rect l="0" t="0" r="r" b="b"/>
            <a:pathLst>
              <a:path w="2231629" h="4463258">
                <a:moveTo>
                  <a:pt x="2231629" y="0"/>
                </a:moveTo>
                <a:lnTo>
                  <a:pt x="2231629" y="4463258"/>
                </a:lnTo>
                <a:lnTo>
                  <a:pt x="0" y="2231629"/>
                </a:lnTo>
                <a:lnTo>
                  <a:pt x="2231629" y="0"/>
                </a:lnTo>
                <a:close/>
              </a:path>
            </a:pathLst>
          </a:custGeom>
          <a:solidFill>
            <a:schemeClr val="accent1">
              <a:lumMod val="50000"/>
            </a:schemeClr>
          </a:solidFill>
          <a:ln>
            <a:noFill/>
          </a:ln>
        </p:spPr>
        <p:txBody>
          <a:bodyPr anchor="ctr"/>
          <a:lstStyle/>
          <a:p>
            <a:endParaRPr lang="zh-CN" altLang="en-US">
              <a:ea typeface="黑体" panose="02010609060101010101" pitchFamily="49" charset="-122"/>
            </a:endParaRPr>
          </a:p>
        </p:txBody>
      </p:sp>
      <p:sp>
        <p:nvSpPr>
          <p:cNvPr id="12" name="任意多边形 35"/>
          <p:cNvSpPr/>
          <p:nvPr/>
        </p:nvSpPr>
        <p:spPr bwMode="auto">
          <a:xfrm>
            <a:off x="3750266" y="1280266"/>
            <a:ext cx="2347404" cy="4693139"/>
          </a:xfrm>
          <a:custGeom>
            <a:avLst/>
            <a:gdLst>
              <a:gd name="T0" fmla="*/ 2231629 w 2231629"/>
              <a:gd name="T1" fmla="*/ 0 h 4463258"/>
              <a:gd name="T2" fmla="*/ 2231629 w 2231629"/>
              <a:gd name="T3" fmla="*/ 4463258 h 4463258"/>
              <a:gd name="T4" fmla="*/ 0 w 2231629"/>
              <a:gd name="T5" fmla="*/ 2231629 h 4463258"/>
              <a:gd name="T6" fmla="*/ 2231629 w 2231629"/>
              <a:gd name="T7" fmla="*/ 0 h 4463258"/>
            </a:gdLst>
            <a:ahLst/>
            <a:cxnLst>
              <a:cxn ang="0">
                <a:pos x="T0" y="T1"/>
              </a:cxn>
              <a:cxn ang="0">
                <a:pos x="T2" y="T3"/>
              </a:cxn>
              <a:cxn ang="0">
                <a:pos x="T4" y="T5"/>
              </a:cxn>
              <a:cxn ang="0">
                <a:pos x="T6" y="T7"/>
              </a:cxn>
            </a:cxnLst>
            <a:rect l="0" t="0" r="r" b="b"/>
            <a:pathLst>
              <a:path w="2231629" h="4463258">
                <a:moveTo>
                  <a:pt x="2231629" y="0"/>
                </a:moveTo>
                <a:lnTo>
                  <a:pt x="2231629" y="4463258"/>
                </a:lnTo>
                <a:lnTo>
                  <a:pt x="0" y="2231629"/>
                </a:lnTo>
                <a:lnTo>
                  <a:pt x="2231629" y="0"/>
                </a:lnTo>
                <a:close/>
              </a:path>
            </a:pathLst>
          </a:custGeom>
          <a:solidFill>
            <a:schemeClr val="accent1">
              <a:lumMod val="75000"/>
            </a:schemeClr>
          </a:solidFill>
          <a:ln>
            <a:noFill/>
          </a:ln>
        </p:spPr>
        <p:txBody>
          <a:bodyPr anchor="ctr"/>
          <a:lstStyle/>
          <a:p>
            <a:endParaRPr lang="zh-CN" altLang="en-US">
              <a:ea typeface="黑体" panose="02010609060101010101" pitchFamily="49" charset="-122"/>
            </a:endParaRPr>
          </a:p>
        </p:txBody>
      </p:sp>
      <p:sp>
        <p:nvSpPr>
          <p:cNvPr id="13" name="任意多边形 38"/>
          <p:cNvSpPr/>
          <p:nvPr/>
        </p:nvSpPr>
        <p:spPr bwMode="auto">
          <a:xfrm flipH="1">
            <a:off x="6094331" y="1280266"/>
            <a:ext cx="2347404" cy="4693139"/>
          </a:xfrm>
          <a:custGeom>
            <a:avLst/>
            <a:gdLst>
              <a:gd name="T0" fmla="*/ 2231629 w 2231629"/>
              <a:gd name="T1" fmla="*/ 0 h 4463258"/>
              <a:gd name="T2" fmla="*/ 2231629 w 2231629"/>
              <a:gd name="T3" fmla="*/ 4463258 h 4463258"/>
              <a:gd name="T4" fmla="*/ 0 w 2231629"/>
              <a:gd name="T5" fmla="*/ 2231629 h 4463258"/>
              <a:gd name="T6" fmla="*/ 2231629 w 2231629"/>
              <a:gd name="T7" fmla="*/ 0 h 4463258"/>
            </a:gdLst>
            <a:ahLst/>
            <a:cxnLst>
              <a:cxn ang="0">
                <a:pos x="T0" y="T1"/>
              </a:cxn>
              <a:cxn ang="0">
                <a:pos x="T2" y="T3"/>
              </a:cxn>
              <a:cxn ang="0">
                <a:pos x="T4" y="T5"/>
              </a:cxn>
              <a:cxn ang="0">
                <a:pos x="T6" y="T7"/>
              </a:cxn>
            </a:cxnLst>
            <a:rect l="0" t="0" r="r" b="b"/>
            <a:pathLst>
              <a:path w="2231629" h="4463258">
                <a:moveTo>
                  <a:pt x="2231629" y="0"/>
                </a:moveTo>
                <a:lnTo>
                  <a:pt x="2231629" y="4463258"/>
                </a:lnTo>
                <a:lnTo>
                  <a:pt x="0" y="2231629"/>
                </a:lnTo>
                <a:lnTo>
                  <a:pt x="2231629"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ea typeface="黑体" panose="02010609060101010101" pitchFamily="49" charset="-122"/>
            </a:endParaRPr>
          </a:p>
        </p:txBody>
      </p:sp>
      <p:sp>
        <p:nvSpPr>
          <p:cNvPr id="2" name="Title 1"/>
          <p:cNvSpPr>
            <a:spLocks noGrp="1"/>
          </p:cNvSpPr>
          <p:nvPr>
            <p:ph type="title" hasCustomPrompt="1"/>
          </p:nvPr>
        </p:nvSpPr>
        <p:spPr>
          <a:xfrm>
            <a:off x="3797596" y="2828260"/>
            <a:ext cx="4596809" cy="1573619"/>
          </a:xfrm>
        </p:spPr>
        <p:txBody>
          <a:bodyPr>
            <a:noAutofit/>
          </a:bodyPr>
          <a:lstStyle>
            <a:lvl1pPr>
              <a:defRPr sz="8000" b="0">
                <a:solidFill>
                  <a:schemeClr val="bg1"/>
                </a:solidFill>
              </a:defRPr>
            </a:lvl1pPr>
          </a:lstStyle>
          <a:p>
            <a:r>
              <a:rPr lang="zh-CN" altLang="en-US" dirty="0" smtClean="0"/>
              <a:t>编辑标题</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130425"/>
            <a:ext cx="10363200" cy="1470025"/>
          </a:xfrm>
        </p:spPr>
        <p:txBody>
          <a:bodyPr/>
          <a:lstStyle>
            <a:lvl1pPr algn="ctr">
              <a:defRPr sz="4000"/>
            </a:lvl1pPr>
          </a:lstStyle>
          <a:p>
            <a:r>
              <a:rPr lang="zh-CN"/>
              <a:t>单击此处编辑母版标题样式</a:t>
            </a:r>
            <a:endParaRPr lang="zh-CN"/>
          </a:p>
        </p:txBody>
      </p:sp>
      <p:sp>
        <p:nvSpPr>
          <p:cNvPr id="2051" name="Rectangle 3"/>
          <p:cNvSpPr>
            <a:spLocks noGrp="1" noChangeArrowheads="1"/>
          </p:cNvSpPr>
          <p:nvPr>
            <p:ph type="subTitle" idx="1"/>
          </p:nvPr>
        </p:nvSpPr>
        <p:spPr>
          <a:xfrm>
            <a:off x="1828800" y="3787775"/>
            <a:ext cx="8534400" cy="1152525"/>
          </a:xfrm>
        </p:spPr>
        <p:txBody>
          <a:bodyPr/>
          <a:lstStyle>
            <a:lvl1pPr marL="0" indent="0" algn="ctr">
              <a:lnSpc>
                <a:spcPct val="90000"/>
              </a:lnSpc>
              <a:spcBef>
                <a:spcPct val="0"/>
              </a:spcBef>
              <a:buFontTx/>
              <a:buNone/>
              <a:defRPr sz="3000">
                <a:solidFill>
                  <a:schemeClr val="bg1"/>
                </a:solidFill>
              </a:defRPr>
            </a:lvl1pPr>
          </a:lstStyle>
          <a:p>
            <a:r>
              <a:rPr lang="zh-CN"/>
              <a:t>单击此处编辑母版副标题样式</a:t>
            </a:r>
            <a:endParaRPr 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125538"/>
            <a:ext cx="5384800" cy="5002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125538"/>
            <a:ext cx="5384800" cy="5002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44EB4-81FF-462A-BAEA-245A2091FFF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5D39802-3964-44D1-8FD4-EFE74D5FC50B}"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117475"/>
            <a:ext cx="2743200" cy="601027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17475"/>
            <a:ext cx="8026400" cy="601027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47106" name="Group 2"/>
          <p:cNvGrpSpPr/>
          <p:nvPr/>
        </p:nvGrpSpPr>
        <p:grpSpPr>
          <a:xfrm>
            <a:off x="0" y="2438400"/>
            <a:ext cx="12012084" cy="1052513"/>
            <a:chOff x="0" y="1536"/>
            <a:chExt cx="5675" cy="663"/>
          </a:xfrm>
        </p:grpSpPr>
        <p:grpSp>
          <p:nvGrpSpPr>
            <p:cNvPr id="47112" name="Group 3"/>
            <p:cNvGrpSpPr/>
            <p:nvPr/>
          </p:nvGrpSpPr>
          <p:grpSpPr>
            <a:xfrm>
              <a:off x="185" y="1604"/>
              <a:ext cx="449" cy="299"/>
              <a:chOff x="720" y="336"/>
              <a:chExt cx="624" cy="432"/>
            </a:xfrm>
          </p:grpSpPr>
          <p:sp>
            <p:nvSpPr>
              <p:cNvPr id="22" name="Rectangle 4"/>
              <p:cNvSpPr>
                <a:spLocks noChangeArrowheads="1"/>
              </p:cNvSpPr>
              <p:nvPr/>
            </p:nvSpPr>
            <p:spPr bwMode="auto">
              <a:xfrm>
                <a:off x="720" y="336"/>
                <a:ext cx="384" cy="432"/>
              </a:xfrm>
              <a:prstGeom prst="rect">
                <a:avLst/>
              </a:prstGeom>
              <a:solidFill>
                <a:schemeClr val="folHlink"/>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47113" name="Group 6"/>
            <p:cNvGrpSpPr/>
            <p:nvPr/>
          </p:nvGrpSpPr>
          <p:grpSpPr>
            <a:xfrm>
              <a:off x="263" y="1870"/>
              <a:ext cx="466" cy="299"/>
              <a:chOff x="912" y="2640"/>
              <a:chExt cx="672" cy="432"/>
            </a:xfrm>
          </p:grpSpPr>
          <p:sp>
            <p:nvSpPr>
              <p:cNvPr id="20" name="Rectangle 7"/>
              <p:cNvSpPr>
                <a:spLocks noChangeArrowheads="1"/>
              </p:cNvSpPr>
              <p:nvPr/>
            </p:nvSpPr>
            <p:spPr bwMode="auto">
              <a:xfrm>
                <a:off x="912" y="2640"/>
                <a:ext cx="384" cy="432"/>
              </a:xfrm>
              <a:prstGeom prst="rect">
                <a:avLst/>
              </a:prstGeom>
              <a:solidFill>
                <a:schemeClr val="accent2"/>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 name="Rectangle 10"/>
            <p:cNvSpPr>
              <a:spLocks noChangeArrowheads="1"/>
            </p:cNvSpPr>
            <p:nvPr/>
          </p:nvSpPr>
          <p:spPr bwMode="auto">
            <a:xfrm>
              <a:off x="400" y="1536"/>
              <a:ext cx="20" cy="663"/>
            </a:xfrm>
            <a:prstGeom prst="rect">
              <a:avLst/>
            </a:prstGeom>
            <a:solidFill>
              <a:schemeClr val="bg2"/>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26636" name="Rectangle 12"/>
          <p:cNvSpPr>
            <a:spLocks noGrp="1" noChangeArrowheads="1"/>
          </p:cNvSpPr>
          <p:nvPr>
            <p:ph type="ctrTitle"/>
          </p:nvPr>
        </p:nvSpPr>
        <p:spPr>
          <a:xfrm>
            <a:off x="1320800" y="1676400"/>
            <a:ext cx="10363200" cy="1462088"/>
          </a:xfrm>
        </p:spPr>
        <p:txBody>
          <a:bodyPr/>
          <a:lstStyle>
            <a:lvl1pPr>
              <a:defRPr/>
            </a:lvl1pPr>
          </a:lstStyle>
          <a:p>
            <a:r>
              <a:rPr lang="zh-CN" altLang="en-US"/>
              <a:t>单击此处编辑母版标题样式</a:t>
            </a:r>
            <a:endParaRPr lang="zh-CN" altLang="en-US"/>
          </a:p>
        </p:txBody>
      </p:sp>
      <p:sp>
        <p:nvSpPr>
          <p:cNvPr id="26637"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r>
              <a:rPr lang="zh-CN" altLang="en-US"/>
              <a:t>单击此处编辑母版副标题样式</a:t>
            </a:r>
            <a:endParaRPr lang="zh-CN" altLang="en-US"/>
          </a:p>
        </p:txBody>
      </p:sp>
      <p:sp>
        <p:nvSpPr>
          <p:cNvPr id="24" name="Rectangle 14"/>
          <p:cNvSpPr>
            <a:spLocks noGrp="1" noChangeArrowheads="1"/>
          </p:cNvSpPr>
          <p:nvPr>
            <p:ph type="dt" sz="half" idx="2"/>
          </p:nvPr>
        </p:nvSpPr>
        <p:spPr bwMode="auto">
          <a:xfrm>
            <a:off x="1320800" y="6248400"/>
            <a:ext cx="2540000" cy="457200"/>
          </a:xfrm>
          <a:prstGeom prst="rect">
            <a:avLst/>
          </a:prstGeom>
          <a:ln>
            <a:miter lim="800000"/>
          </a:ln>
        </p:spPr>
        <p:txBody>
          <a:bodyPr vert="horz" wrap="square" lIns="91440" tIns="45720" rIns="91440" bIns="45720" numCol="1" anchor="b" anchorCtr="0" compatLnSpc="1"/>
          <a:lstStyle>
            <a:lvl1pPr>
              <a:defRPr>
                <a:solidFill>
                  <a:srgbClr val="1C1C1C"/>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1C1C1C"/>
              </a:solidFill>
              <a:effectLst/>
              <a:uLnTx/>
              <a:uFillTx/>
              <a:latin typeface="+mn-lt"/>
              <a:ea typeface="宋体" panose="02010600030101010101" pitchFamily="2" charset="-122"/>
              <a:cs typeface="+mn-cs"/>
            </a:endParaRPr>
          </a:p>
        </p:txBody>
      </p:sp>
      <p:sp>
        <p:nvSpPr>
          <p:cNvPr id="25" name="Rectangle 15"/>
          <p:cNvSpPr>
            <a:spLocks noGrp="1" noChangeArrowheads="1"/>
          </p:cNvSpPr>
          <p:nvPr>
            <p:ph type="ftr" sz="quarter" idx="3"/>
          </p:nvPr>
        </p:nvSpPr>
        <p:spPr bwMode="auto">
          <a:xfrm>
            <a:off x="4572000" y="6248400"/>
            <a:ext cx="3860800" cy="457200"/>
          </a:xfrm>
          <a:prstGeom prst="rect">
            <a:avLst/>
          </a:prstGeom>
          <a:ln>
            <a:miter lim="800000"/>
          </a:ln>
        </p:spPr>
        <p:txBody>
          <a:bodyPr vert="horz" wrap="square" lIns="91440" tIns="45720" rIns="91440" bIns="45720" numCol="1" anchor="b" anchorCtr="0" compatLnSpc="1"/>
          <a:lstStyle>
            <a:lvl1pPr>
              <a:defRPr>
                <a:solidFill>
                  <a:srgbClr val="1C1C1C"/>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1C1C1C"/>
              </a:solidFill>
              <a:effectLst/>
              <a:uLnTx/>
              <a:uFillTx/>
              <a:latin typeface="+mn-lt"/>
              <a:ea typeface="宋体" panose="02010600030101010101" pitchFamily="2" charset="-122"/>
              <a:cs typeface="+mn-cs"/>
            </a:endParaRPr>
          </a:p>
        </p:txBody>
      </p:sp>
      <p:sp>
        <p:nvSpPr>
          <p:cNvPr id="26" name="Rectangle 16"/>
          <p:cNvSpPr>
            <a:spLocks noGrp="1" noChangeArrowheads="1"/>
          </p:cNvSpPr>
          <p:nvPr>
            <p:ph type="sldNum" sz="quarter" idx="4"/>
          </p:nvPr>
        </p:nvSpPr>
        <p:spPr bwMode="auto">
          <a:xfrm>
            <a:off x="9144000" y="6248400"/>
            <a:ext cx="2540000" cy="457200"/>
          </a:xfrm>
          <a:prstGeom prst="rect">
            <a:avLst/>
          </a:prstGeom>
          <a:ln>
            <a:miter lim="800000"/>
          </a:ln>
        </p:spPr>
        <p:txBody>
          <a:bodyPr vert="horz" wrap="square" lIns="91440" tIns="45720" rIns="91440" bIns="45720" numCol="1" anchor="b" anchorCtr="0" compatLnSpc="1"/>
          <a:lstStyle>
            <a:lvl1pPr>
              <a:defRPr>
                <a:solidFill>
                  <a:srgbClr val="1C1C1C"/>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49E80C2C-8F1C-4B6E-A826-2B22CA806697}" type="slidenum">
              <a:rPr kumimoji="0" lang="en-US" altLang="zh-CN" sz="1400" b="0" i="0" u="none" strike="noStrike" kern="1200" cap="none" spc="0" normalizeH="0" baseline="0" noProof="0">
                <a:ln>
                  <a:noFill/>
                </a:ln>
                <a:solidFill>
                  <a:srgbClr val="1C1C1C"/>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1C1C1C"/>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898EDF4-8569-455F-B0A2-EB047DF116C8}" type="slidenum">
              <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898EDF4-8569-455F-B0A2-EB047DF116C8}" type="slidenum">
              <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903582" y="478465"/>
            <a:ext cx="4165200" cy="1600200"/>
          </a:xfrm>
        </p:spPr>
        <p:txBody>
          <a:bodyPr anchor="t">
            <a:normAutofit/>
          </a:bodyPr>
          <a:lstStyle>
            <a:lvl1pPr>
              <a:defRPr sz="3600"/>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5130195" y="486653"/>
            <a:ext cx="61740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903582" y="2078665"/>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日期占位符 4"/>
          <p:cNvSpPr>
            <a:spLocks noGrp="1"/>
          </p:cNvSpPr>
          <p:nvPr>
            <p:ph type="dt" sz="half" idx="10"/>
          </p:nvPr>
        </p:nvSpPr>
        <p:spPr/>
        <p:txBody>
          <a:bodyPr/>
          <a:lstStyle/>
          <a:p>
            <a:fld id="{822AE98B-F3AA-427C-9D1D-25CDE6BC514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5DD131-FB7E-4B83-9126-1E6FE5858276}"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898EDF4-8569-455F-B0A2-EB047DF116C8}" type="slidenum">
              <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898EDF4-8569-455F-B0A2-EB047DF116C8}" type="slidenum">
              <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898EDF4-8569-455F-B0A2-EB047DF116C8}" type="slidenum">
              <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898EDF4-8569-455F-B0A2-EB047DF116C8}" type="slidenum">
              <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898EDF4-8569-455F-B0A2-EB047DF116C8}" type="slidenum">
              <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898EDF4-8569-455F-B0A2-EB047DF116C8}" type="slidenum">
              <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898EDF4-8569-455F-B0A2-EB047DF116C8}" type="slidenum">
              <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38733" y="214313"/>
            <a:ext cx="2601384" cy="59182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534584" y="214313"/>
            <a:ext cx="7600949" cy="59182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898EDF4-8569-455F-B0A2-EB047DF116C8}" type="slidenum">
              <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07256" y="365125"/>
            <a:ext cx="1146544" cy="5811838"/>
          </a:xfrm>
        </p:spPr>
        <p:txBody>
          <a:bodyPr vert="eaVert" anchor="b"/>
          <a:lstStyle/>
          <a:p>
            <a:r>
              <a:rPr lang="zh-CN" altLang="en-US" dirty="0" smtClean="0"/>
              <a:t>单击此处编辑母版标题样式</a:t>
            </a:r>
            <a:endParaRPr lang="en-US" dirty="0"/>
          </a:p>
        </p:txBody>
      </p:sp>
      <p:sp>
        <p:nvSpPr>
          <p:cNvPr id="3" name="Vertical Text Placeholder 2"/>
          <p:cNvSpPr>
            <a:spLocks noGrp="1"/>
          </p:cNvSpPr>
          <p:nvPr>
            <p:ph type="body" orient="vert" idx="1"/>
          </p:nvPr>
        </p:nvSpPr>
        <p:spPr>
          <a:xfrm>
            <a:off x="838200" y="365125"/>
            <a:ext cx="9288000" cy="5811838"/>
          </a:xfrm>
        </p:spPr>
        <p:txBody>
          <a:bodyPr vert="eaVert"/>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D6344EB4-81FF-462A-BAEA-245A2091FFF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D39802-3964-44D1-8FD4-EFE74D5FC50B}"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2.xml"/><Relationship Id="rId13" Type="http://schemas.openxmlformats.org/officeDocument/2006/relationships/tags" Target="../tags/tag1.xml"/><Relationship Id="rId12" Type="http://schemas.openxmlformats.org/officeDocument/2006/relationships/image" Target="../media/image3.png"/><Relationship Id="rId11" Type="http://schemas.openxmlformats.org/officeDocument/2006/relationships/image" Target="../media/image2.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7.xml"/><Relationship Id="rId8" Type="http://schemas.openxmlformats.org/officeDocument/2006/relationships/slideLayout" Target="../slideLayouts/slideLayout106.xml"/><Relationship Id="rId7" Type="http://schemas.openxmlformats.org/officeDocument/2006/relationships/slideLayout" Target="../slideLayouts/slideLayout105.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3" Type="http://schemas.openxmlformats.org/officeDocument/2006/relationships/slideLayout" Target="../slideLayouts/slideLayout101.xml"/><Relationship Id="rId2" Type="http://schemas.openxmlformats.org/officeDocument/2006/relationships/slideLayout" Target="../slideLayouts/slideLayout100.xml"/><Relationship Id="rId12" Type="http://schemas.openxmlformats.org/officeDocument/2006/relationships/theme" Target="../theme/theme10.xml"/><Relationship Id="rId11" Type="http://schemas.openxmlformats.org/officeDocument/2006/relationships/slideLayout" Target="../slideLayouts/slideLayout109.xml"/><Relationship Id="rId10" Type="http://schemas.openxmlformats.org/officeDocument/2006/relationships/slideLayout" Target="../slideLayouts/slideLayout108.xml"/><Relationship Id="rId1"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8.xml"/><Relationship Id="rId8" Type="http://schemas.openxmlformats.org/officeDocument/2006/relationships/slideLayout" Target="../slideLayouts/slideLayout117.xml"/><Relationship Id="rId7" Type="http://schemas.openxmlformats.org/officeDocument/2006/relationships/slideLayout" Target="../slideLayouts/slideLayout116.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4" Type="http://schemas.openxmlformats.org/officeDocument/2006/relationships/slideLayout" Target="../slideLayouts/slideLayout113.xml"/><Relationship Id="rId3" Type="http://schemas.openxmlformats.org/officeDocument/2006/relationships/slideLayout" Target="../slideLayouts/slideLayout112.xml"/><Relationship Id="rId2" Type="http://schemas.openxmlformats.org/officeDocument/2006/relationships/slideLayout" Target="../slideLayouts/slideLayout111.xml"/><Relationship Id="rId12" Type="http://schemas.openxmlformats.org/officeDocument/2006/relationships/theme" Target="../theme/theme11.xml"/><Relationship Id="rId11" Type="http://schemas.openxmlformats.org/officeDocument/2006/relationships/slideLayout" Target="../slideLayouts/slideLayout120.xml"/><Relationship Id="rId10" Type="http://schemas.openxmlformats.org/officeDocument/2006/relationships/slideLayout" Target="../slideLayouts/slideLayout119.xml"/><Relationship Id="rId1"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29.xml"/><Relationship Id="rId8" Type="http://schemas.openxmlformats.org/officeDocument/2006/relationships/slideLayout" Target="../slideLayouts/slideLayout128.xml"/><Relationship Id="rId7" Type="http://schemas.openxmlformats.org/officeDocument/2006/relationships/slideLayout" Target="../slideLayouts/slideLayout127.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3" Type="http://schemas.openxmlformats.org/officeDocument/2006/relationships/slideLayout" Target="../slideLayouts/slideLayout123.xml"/><Relationship Id="rId2" Type="http://schemas.openxmlformats.org/officeDocument/2006/relationships/slideLayout" Target="../slideLayouts/slideLayout122.xml"/><Relationship Id="rId13" Type="http://schemas.openxmlformats.org/officeDocument/2006/relationships/theme" Target="../theme/theme12.xml"/><Relationship Id="rId12" Type="http://schemas.openxmlformats.org/officeDocument/2006/relationships/slideLayout" Target="../slideLayouts/slideLayout132.xml"/><Relationship Id="rId11" Type="http://schemas.openxmlformats.org/officeDocument/2006/relationships/slideLayout" Target="../slideLayouts/slideLayout131.xml"/><Relationship Id="rId10" Type="http://schemas.openxmlformats.org/officeDocument/2006/relationships/slideLayout" Target="../slideLayouts/slideLayout130.xml"/><Relationship Id="rId1"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1.xml"/><Relationship Id="rId8" Type="http://schemas.openxmlformats.org/officeDocument/2006/relationships/slideLayout" Target="../slideLayouts/slideLayout140.xml"/><Relationship Id="rId7" Type="http://schemas.openxmlformats.org/officeDocument/2006/relationships/slideLayout" Target="../slideLayouts/slideLayout139.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 Id="rId3" Type="http://schemas.openxmlformats.org/officeDocument/2006/relationships/slideLayout" Target="../slideLayouts/slideLayout135.xml"/><Relationship Id="rId2" Type="http://schemas.openxmlformats.org/officeDocument/2006/relationships/slideLayout" Target="../slideLayouts/slideLayout134.xml"/><Relationship Id="rId12" Type="http://schemas.openxmlformats.org/officeDocument/2006/relationships/theme" Target="../theme/theme13.xml"/><Relationship Id="rId11" Type="http://schemas.openxmlformats.org/officeDocument/2006/relationships/slideLayout" Target="../slideLayouts/slideLayout143.xml"/><Relationship Id="rId10" Type="http://schemas.openxmlformats.org/officeDocument/2006/relationships/slideLayout" Target="../slideLayouts/slideLayout142.xml"/><Relationship Id="rId1"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2" Type="http://schemas.openxmlformats.org/officeDocument/2006/relationships/theme" Target="../theme/theme3.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2" Type="http://schemas.openxmlformats.org/officeDocument/2006/relationships/theme" Target="../theme/theme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2" Type="http://schemas.openxmlformats.org/officeDocument/2006/relationships/theme" Target="../theme/theme5.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2" Type="http://schemas.openxmlformats.org/officeDocument/2006/relationships/theme" Target="../theme/theme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4.xml"/><Relationship Id="rId8" Type="http://schemas.openxmlformats.org/officeDocument/2006/relationships/slideLayout" Target="../slideLayouts/slideLayout73.xml"/><Relationship Id="rId7" Type="http://schemas.openxmlformats.org/officeDocument/2006/relationships/slideLayout" Target="../slideLayouts/slideLayout72.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3" Type="http://schemas.openxmlformats.org/officeDocument/2006/relationships/slideLayout" Target="../slideLayouts/slideLayout68.xml"/><Relationship Id="rId2" Type="http://schemas.openxmlformats.org/officeDocument/2006/relationships/slideLayout" Target="../slideLayouts/slideLayout67.xml"/><Relationship Id="rId13" Type="http://schemas.openxmlformats.org/officeDocument/2006/relationships/theme" Target="../theme/theme7.xml"/><Relationship Id="rId12" Type="http://schemas.openxmlformats.org/officeDocument/2006/relationships/image" Target="../media/image5.jpeg"/><Relationship Id="rId11" Type="http://schemas.openxmlformats.org/officeDocument/2006/relationships/slideLayout" Target="../slideLayouts/slideLayout76.xml"/><Relationship Id="rId10" Type="http://schemas.openxmlformats.org/officeDocument/2006/relationships/slideLayout" Target="../slideLayouts/slideLayout75.xml"/><Relationship Id="rId1"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5.xml"/><Relationship Id="rId8" Type="http://schemas.openxmlformats.org/officeDocument/2006/relationships/slideLayout" Target="../slideLayouts/slideLayout84.xml"/><Relationship Id="rId7" Type="http://schemas.openxmlformats.org/officeDocument/2006/relationships/slideLayout" Target="../slideLayouts/slideLayout83.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3" Type="http://schemas.openxmlformats.org/officeDocument/2006/relationships/slideLayout" Target="../slideLayouts/slideLayout79.xml"/><Relationship Id="rId2" Type="http://schemas.openxmlformats.org/officeDocument/2006/relationships/slideLayout" Target="../slideLayouts/slideLayout78.xml"/><Relationship Id="rId12" Type="http://schemas.openxmlformats.org/officeDocument/2006/relationships/theme" Target="../theme/theme8.xml"/><Relationship Id="rId11" Type="http://schemas.openxmlformats.org/officeDocument/2006/relationships/slideLayout" Target="../slideLayouts/slideLayout87.xml"/><Relationship Id="rId10" Type="http://schemas.openxmlformats.org/officeDocument/2006/relationships/slideLayout" Target="../slideLayouts/slideLayout86.xml"/><Relationship Id="rId1"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6.xml"/><Relationship Id="rId8" Type="http://schemas.openxmlformats.org/officeDocument/2006/relationships/slideLayout" Target="../slideLayouts/slideLayout95.xml"/><Relationship Id="rId7" Type="http://schemas.openxmlformats.org/officeDocument/2006/relationships/slideLayout" Target="../slideLayouts/slideLayout94.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3" Type="http://schemas.openxmlformats.org/officeDocument/2006/relationships/slideLayout" Target="../slideLayouts/slideLayout90.xml"/><Relationship Id="rId2" Type="http://schemas.openxmlformats.org/officeDocument/2006/relationships/slideLayout" Target="../slideLayouts/slideLayout89.xml"/><Relationship Id="rId12" Type="http://schemas.openxmlformats.org/officeDocument/2006/relationships/theme" Target="../theme/theme9.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32"/>
          <p:cNvGrpSpPr/>
          <p:nvPr/>
        </p:nvGrpSpPr>
        <p:grpSpPr bwMode="auto">
          <a:xfrm>
            <a:off x="0" y="3810000"/>
            <a:ext cx="12192000" cy="3074988"/>
            <a:chOff x="0" y="0"/>
            <a:chExt cx="9144000" cy="3075384"/>
          </a:xfrm>
        </p:grpSpPr>
        <p:pic>
          <p:nvPicPr>
            <p:cNvPr id="8" name="图片 30"/>
            <p:cNvPicPr>
              <a:picLocks noChangeAspect="1" noChangeArrowheads="1"/>
            </p:cNvPicPr>
            <p:nvPr/>
          </p:nvPicPr>
          <p:blipFill>
            <a:blip r:embed="rId11">
              <a:extLst>
                <a:ext uri="{28A0092B-C50C-407E-A947-70E740481C1C}">
                  <a14:useLocalDpi xmlns:a14="http://schemas.microsoft.com/office/drawing/2010/main" val="0"/>
                </a:ext>
              </a:extLst>
            </a:blip>
            <a:srcRect r="1038" b="41161"/>
            <a:stretch>
              <a:fillRect/>
            </a:stretch>
          </p:blipFill>
          <p:spPr bwMode="auto">
            <a:xfrm>
              <a:off x="5964" y="1275254"/>
              <a:ext cx="9138036" cy="180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矩形 31"/>
            <p:cNvGrpSpPr/>
            <p:nvPr/>
          </p:nvGrpSpPr>
          <p:grpSpPr bwMode="auto">
            <a:xfrm>
              <a:off x="0" y="0"/>
              <a:ext cx="9144000" cy="2194560"/>
              <a:chOff x="0" y="0"/>
              <a:chExt cx="9144000" cy="2194560"/>
            </a:xfrm>
          </p:grpSpPr>
          <p:pic>
            <p:nvPicPr>
              <p:cNvPr id="10" name="矩形 3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0" y="0"/>
                <a:ext cx="9144000" cy="219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endParaRPr lang="zh-CN" altLang="en-US" baseline="0">
                  <a:solidFill>
                    <a:srgbClr val="FFFFFF"/>
                  </a:solidFill>
                  <a:latin typeface="Arial" panose="020B0604020202020204" pitchFamily="34" charset="0"/>
                  <a:ea typeface="黑体" panose="02010609060101010101" pitchFamily="49" charset="-122"/>
                </a:endParaRPr>
              </a:p>
            </p:txBody>
          </p:sp>
        </p:grpSp>
      </p:grpSp>
      <p:sp>
        <p:nvSpPr>
          <p:cNvPr id="2" name="Title Placeholder 1"/>
          <p:cNvSpPr>
            <a:spLocks noGrp="1"/>
          </p:cNvSpPr>
          <p:nvPr>
            <p:ph type="title"/>
            <p:custDataLst>
              <p:tags r:id="rId13"/>
            </p:custDataLst>
          </p:nvPr>
        </p:nvSpPr>
        <p:spPr>
          <a:xfrm>
            <a:off x="838200" y="365126"/>
            <a:ext cx="10515600" cy="981186"/>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custDataLst>
              <p:tags r:id="rId14"/>
            </p:custDataLst>
          </p:nvPr>
        </p:nvSpPr>
        <p:spPr>
          <a:xfrm>
            <a:off x="838200" y="1446029"/>
            <a:ext cx="10515600" cy="4572000"/>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44EB4-81FF-462A-BAEA-245A2091FFF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39802-3964-44D1-8FD4-EFE74D5FC50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2800" b="1" kern="1200">
          <a:solidFill>
            <a:schemeClr val="tx1"/>
          </a:solidFill>
          <a:latin typeface="黑体" panose="02010609060101010101" pitchFamily="49" charset="-122"/>
          <a:ea typeface="黑体" panose="02010609060101010101" pitchFamily="49" charset="-122"/>
          <a:cs typeface="+mj-cs"/>
        </a:defRPr>
      </a:lvl1pPr>
    </p:titleStyle>
    <p:bodyStyle>
      <a:lvl1pPr marL="228600" indent="-228600" algn="l" defTabSz="914400" rtl="0" eaLnBrk="1" latinLnBrk="0" hangingPunct="1">
        <a:lnSpc>
          <a:spcPct val="90000"/>
        </a:lnSpc>
        <a:spcBef>
          <a:spcPts val="1000"/>
        </a:spcBef>
        <a:buClr>
          <a:schemeClr val="accent1"/>
        </a:buClr>
        <a:buSzPct val="60000"/>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p:cNvSpPr>
          <p:nvPr>
            <p:ph type="title"/>
          </p:nvPr>
        </p:nvSpPr>
        <p:spPr>
          <a:xfrm>
            <a:off x="609600" y="274638"/>
            <a:ext cx="10972800" cy="1143000"/>
          </a:xfrm>
          <a:prstGeom prst="rect">
            <a:avLst/>
          </a:prstGeom>
          <a:noFill/>
          <a:ln w="9525">
            <a:noFill/>
          </a:ln>
        </p:spPr>
        <p:txBody>
          <a:bodyPr anchor="ctr"/>
          <a:lstStyle/>
          <a:p>
            <a:pPr lvl="0"/>
            <a:r>
              <a:rPr lang="zh-CN" altLang="zh-CN" dirty="0"/>
              <a:t>单击此处编辑母版标题样式</a:t>
            </a:r>
            <a:endParaRPr lang="zh-CN" altLang="zh-CN" dirty="0"/>
          </a:p>
        </p:txBody>
      </p:sp>
      <p:sp>
        <p:nvSpPr>
          <p:cNvPr id="10243" name="Rectangle 3"/>
          <p:cNvSpPr>
            <a:spLocks noGrp="1"/>
          </p:cNvSpPr>
          <p:nvPr>
            <p:ph type="body" idx="1"/>
          </p:nvPr>
        </p:nvSpPr>
        <p:spPr>
          <a:xfrm>
            <a:off x="609600" y="1600200"/>
            <a:ext cx="10972800" cy="4525963"/>
          </a:xfrm>
          <a:prstGeom prst="rect">
            <a:avLst/>
          </a:prstGeom>
          <a:noFill/>
          <a:ln w="9525">
            <a:noFill/>
          </a:ln>
        </p:spPr>
        <p:txBody>
          <a:bodyPr/>
          <a:lstStyle/>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eaLnBrk="1" hangingPunct="1">
              <a:defRPr sz="1400">
                <a:solidFill>
                  <a:srgbClr val="000000"/>
                </a:solidFill>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lgn="ctr" eaLnBrk="1" hangingPunct="1">
              <a:defRPr sz="1400">
                <a:solidFill>
                  <a:srgbClr val="000000"/>
                </a:solidFill>
                <a:latin typeface="Arial" panose="020B0604020202020204" pitchFamily="34"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lstStyle>
            <a:lvl1pPr algn="r" eaLnBrk="1" hangingPunct="1">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E6FEB01-3AEA-4076-82D3-D09145D32B6B}" type="slidenum">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609600" y="1600200"/>
            <a:ext cx="10972800"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rgbClr val="898989"/>
                </a:solidFill>
                <a:latin typeface="Calibri" panose="020F0502020204030204" charset="0"/>
              </a:defRPr>
            </a:lvl1p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zh-CN" dirty="0"/>
              <a:t>单击此处编辑母版标题样式</a:t>
            </a:r>
            <a:endParaRPr lang="zh-CN" altLang="zh-CN" dirty="0"/>
          </a:p>
        </p:txBody>
      </p:sp>
      <p:sp>
        <p:nvSpPr>
          <p:cNvPr id="1027" name="Rectangle 3"/>
          <p:cNvSpPr>
            <a:spLocks noGrp="1"/>
          </p:cNvSpPr>
          <p:nvPr>
            <p:ph type="body" idx="1"/>
          </p:nvPr>
        </p:nvSpPr>
        <p:spPr>
          <a:xfrm>
            <a:off x="609600" y="1600201"/>
            <a:ext cx="10972800" cy="4525963"/>
          </a:xfrm>
          <a:prstGeom prst="rect">
            <a:avLst/>
          </a:prstGeom>
          <a:noFill/>
          <a:ln w="9525">
            <a:noFill/>
          </a:ln>
        </p:spPr>
        <p:txBody>
          <a:bodyPr/>
          <a:lstStyle/>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fontAlgn="base">
              <a:spcBef>
                <a:spcPct val="0"/>
              </a:spcBef>
              <a:spcAft>
                <a:spcPct val="0"/>
              </a:spcAft>
              <a:defRPr/>
            </a:pPr>
            <a:endParaRPr lang="zh-CN"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fontAlgn="base">
              <a:spcBef>
                <a:spcPct val="0"/>
              </a:spcBef>
              <a:spcAft>
                <a:spcPct val="0"/>
              </a:spcAft>
              <a:defRPr/>
            </a:pPr>
            <a:endParaRPr lang="zh-CN"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lstStyle>
            <a:lvl1pPr algn="r">
              <a:defRPr sz="1400"/>
            </a:lvl1pPr>
          </a:lstStyle>
          <a:p>
            <a:pPr fontAlgn="base">
              <a:spcBef>
                <a:spcPct val="0"/>
              </a:spcBef>
              <a:spcAft>
                <a:spcPct val="0"/>
              </a:spcAft>
            </a:pPr>
            <a:fld id="{9A0DB2DC-4C9A-4742-B13C-FB6460FD3503}" type="slidenum">
              <a:rPr lang="zh-CN" altLang="zh-CN" dirty="0">
                <a:solidFill>
                  <a:srgbClr val="000000"/>
                </a:solidFill>
              </a:rPr>
            </a:fld>
            <a:endParaRPr lang="zh-CN" altLang="zh-CN"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1026" name="标题占位符 1"/>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609600" y="1600200"/>
            <a:ext cx="109728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AFB3C2C-59E6-4D4C-8FF7-63BD0503E1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rgbClr val="898989"/>
                </a:solidFill>
                <a:latin typeface="Calibri" panose="020F0502020204030204" charset="0"/>
              </a:defRPr>
            </a:lvl1p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556684" y="1098550"/>
            <a:ext cx="584200" cy="474663"/>
          </a:xfrm>
          <a:prstGeom prst="rect">
            <a:avLst/>
          </a:prstGeom>
          <a:solidFill>
            <a:schemeClr val="accent2"/>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075" name="Rectangle 3"/>
          <p:cNvSpPr>
            <a:spLocks noChangeArrowheads="1"/>
          </p:cNvSpPr>
          <p:nvPr/>
        </p:nvSpPr>
        <p:spPr bwMode="ltGray">
          <a:xfrm>
            <a:off x="1066800" y="1098550"/>
            <a:ext cx="438151" cy="474663"/>
          </a:xfrm>
          <a:prstGeom prst="rect">
            <a:avLst/>
          </a:prstGeom>
          <a:gradFill rotWithShape="0">
            <a:gsLst>
              <a:gs pos="0">
                <a:schemeClr val="accent2"/>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076" name="Rectangle 4"/>
          <p:cNvSpPr>
            <a:spLocks noChangeArrowheads="1"/>
          </p:cNvSpPr>
          <p:nvPr/>
        </p:nvSpPr>
        <p:spPr bwMode="ltGray">
          <a:xfrm>
            <a:off x="721784" y="1520825"/>
            <a:ext cx="563033" cy="474663"/>
          </a:xfrm>
          <a:prstGeom prst="rect">
            <a:avLst/>
          </a:prstGeom>
          <a:solidFill>
            <a:schemeClr val="folHlink"/>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077" name="Rectangle 5"/>
          <p:cNvSpPr>
            <a:spLocks noChangeArrowheads="1"/>
          </p:cNvSpPr>
          <p:nvPr/>
        </p:nvSpPr>
        <p:spPr bwMode="ltGray">
          <a:xfrm>
            <a:off x="1214967" y="1520825"/>
            <a:ext cx="491067" cy="474663"/>
          </a:xfrm>
          <a:prstGeom prst="rect">
            <a:avLst/>
          </a:prstGeom>
          <a:gradFill rotWithShape="0">
            <a:gsLst>
              <a:gs pos="0">
                <a:schemeClr val="folHlink"/>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078" name="Rectangle 6"/>
          <p:cNvSpPr>
            <a:spLocks noChangeArrowheads="1"/>
          </p:cNvSpPr>
          <p:nvPr/>
        </p:nvSpPr>
        <p:spPr bwMode="ltGray">
          <a:xfrm>
            <a:off x="169333" y="1447800"/>
            <a:ext cx="747184" cy="422275"/>
          </a:xfrm>
          <a:prstGeom prst="rect">
            <a:avLst/>
          </a:prstGeom>
          <a:gradFill rotWithShape="0">
            <a:gsLst>
              <a:gs pos="0">
                <a:schemeClr val="bg1"/>
              </a:gs>
              <a:gs pos="100000">
                <a:schemeClr val="hlink"/>
              </a:gs>
            </a:gsLst>
            <a:lin ang="1890000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079" name="Rectangle 7"/>
          <p:cNvSpPr>
            <a:spLocks noChangeArrowheads="1"/>
          </p:cNvSpPr>
          <p:nvPr/>
        </p:nvSpPr>
        <p:spPr bwMode="gray">
          <a:xfrm>
            <a:off x="1016000" y="990600"/>
            <a:ext cx="42333" cy="1052513"/>
          </a:xfrm>
          <a:prstGeom prst="rect">
            <a:avLst/>
          </a:prstGeom>
          <a:solidFill>
            <a:schemeClr val="bg2"/>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080"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2057" name="Rectangle 9"/>
          <p:cNvSpPr>
            <a:spLocks noGrp="1"/>
          </p:cNvSpPr>
          <p:nvPr>
            <p:ph type="title"/>
          </p:nvPr>
        </p:nvSpPr>
        <p:spPr>
          <a:xfrm>
            <a:off x="1534584" y="214313"/>
            <a:ext cx="10390716" cy="1462087"/>
          </a:xfrm>
          <a:prstGeom prst="rect">
            <a:avLst/>
          </a:prstGeom>
          <a:noFill/>
          <a:ln w="9525">
            <a:noFill/>
          </a:ln>
        </p:spPr>
        <p:txBody>
          <a:bodyPr anchor="b"/>
          <a:lstStyle/>
          <a:p>
            <a:pPr lvl="0"/>
            <a:r>
              <a:rPr lang="zh-CN" altLang="en-US" dirty="0"/>
              <a:t>单击此处编辑母版标题样式</a:t>
            </a:r>
            <a:endParaRPr lang="zh-CN" altLang="en-US" dirty="0"/>
          </a:p>
        </p:txBody>
      </p:sp>
      <p:sp>
        <p:nvSpPr>
          <p:cNvPr id="2058" name="Rectangle 10"/>
          <p:cNvSpPr>
            <a:spLocks noGrp="1"/>
          </p:cNvSpPr>
          <p:nvPr>
            <p:ph type="body" idx="1"/>
          </p:nvPr>
        </p:nvSpPr>
        <p:spPr>
          <a:xfrm>
            <a:off x="1576917" y="2017713"/>
            <a:ext cx="10363200" cy="4114800"/>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5611" name="Rectangle 11"/>
          <p:cNvSpPr>
            <a:spLocks noGrp="1" noChangeArrowheads="1"/>
          </p:cNvSpPr>
          <p:nvPr>
            <p:ph type="dt" sz="half" idx="2"/>
          </p:nvPr>
        </p:nvSpPr>
        <p:spPr bwMode="auto">
          <a:xfrm>
            <a:off x="1549400" y="6243638"/>
            <a:ext cx="25400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400">
                <a:latin typeface="+mn-lt"/>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25612" name="Rectangle 12"/>
          <p:cNvSpPr>
            <a:spLocks noGrp="1" noChangeArrowheads="1"/>
          </p:cNvSpPr>
          <p:nvPr>
            <p:ph type="ftr" sz="quarter" idx="3"/>
          </p:nvPr>
        </p:nvSpPr>
        <p:spPr bwMode="auto">
          <a:xfrm>
            <a:off x="4876800" y="6243638"/>
            <a:ext cx="3860800" cy="457200"/>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400">
                <a:latin typeface="+mn-lt"/>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25613" name="Rectangle 13"/>
          <p:cNvSpPr>
            <a:spLocks noGrp="1" noChangeArrowheads="1"/>
          </p:cNvSpPr>
          <p:nvPr>
            <p:ph type="sldNum" sz="quarter" idx="4"/>
          </p:nvPr>
        </p:nvSpPr>
        <p:spPr bwMode="auto">
          <a:xfrm>
            <a:off x="9389533" y="6243638"/>
            <a:ext cx="25400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400">
                <a:latin typeface="Tahoma" panose="020B060403050404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4F28D291-5EC6-4E6A-B57C-668EED3E009D}"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a:xfrm>
            <a:off x="609600" y="274638"/>
            <a:ext cx="10972800" cy="1143000"/>
          </a:xfrm>
          <a:prstGeom prst="rect">
            <a:avLst/>
          </a:prstGeom>
          <a:noFill/>
          <a:ln w="9525">
            <a:noFill/>
          </a:ln>
        </p:spPr>
        <p:txBody>
          <a:bodyPr anchor="ctr"/>
          <a:lstStyle/>
          <a:p>
            <a:pPr lvl="0"/>
            <a:r>
              <a:rPr lang="en-US" altLang="zh-CN" dirty="0"/>
              <a:t>Click to edit Master title style</a:t>
            </a:r>
            <a:endParaRPr lang="en-US" altLang="zh-CN" dirty="0"/>
          </a:p>
        </p:txBody>
      </p:sp>
      <p:sp>
        <p:nvSpPr>
          <p:cNvPr id="16387" name="Text Placeholder 2"/>
          <p:cNvSpPr>
            <a:spLocks noGrp="1"/>
          </p:cNvSpPr>
          <p:nvPr>
            <p:ph type="body" idx="1"/>
          </p:nvPr>
        </p:nvSpPr>
        <p:spPr>
          <a:xfrm>
            <a:off x="609600" y="1600200"/>
            <a:ext cx="10972800" cy="4525963"/>
          </a:xfrm>
          <a:prstGeom prst="rect">
            <a:avLst/>
          </a:prstGeom>
          <a:noFill/>
          <a:ln w="9525">
            <a:noFill/>
          </a:ln>
        </p:spPr>
        <p:txBody>
          <a:bodyPr/>
          <a:lstStyle/>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06BD0250-319C-46EF-BE12-492B8774D99D}"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AEC0058E-46A3-4E99-AE0A-56A46051596D}" type="slidenum">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914400" y="609600"/>
            <a:ext cx="10363200"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Rectangle 3"/>
          <p:cNvSpPr>
            <a:spLocks noGrp="1"/>
          </p:cNvSpPr>
          <p:nvPr>
            <p:ph type="body" idx="1"/>
          </p:nvPr>
        </p:nvSpPr>
        <p:spPr>
          <a:xfrm>
            <a:off x="914400" y="1981200"/>
            <a:ext cx="10363200" cy="4114800"/>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44" name="Rectangle 4"/>
          <p:cNvSpPr>
            <a:spLocks noGrp="1" noChangeArrowheads="1"/>
          </p:cNvSpPr>
          <p:nvPr>
            <p:ph type="dt" sz="half" idx="2"/>
          </p:nvPr>
        </p:nvSpPr>
        <p:spPr bwMode="auto">
          <a:xfrm>
            <a:off x="914400" y="6248400"/>
            <a:ext cx="25400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mn-lt"/>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10245" name="Rectangle 5"/>
          <p:cNvSpPr>
            <a:spLocks noGrp="1" noChangeArrowheads="1"/>
          </p:cNvSpPr>
          <p:nvPr>
            <p:ph type="ftr" sz="quarter" idx="3"/>
          </p:nvPr>
        </p:nvSpPr>
        <p:spPr bwMode="auto">
          <a:xfrm>
            <a:off x="4165600" y="6248400"/>
            <a:ext cx="3860800" cy="45720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mn-lt"/>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10246" name="Rectangle 6"/>
          <p:cNvSpPr>
            <a:spLocks noGrp="1" noChangeArrowheads="1"/>
          </p:cNvSpPr>
          <p:nvPr>
            <p:ph type="sldNum" sz="quarter" idx="4"/>
          </p:nvPr>
        </p:nvSpPr>
        <p:spPr bwMode="auto">
          <a:xfrm>
            <a:off x="8737600" y="6248400"/>
            <a:ext cx="25400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883215B2-A246-40D3-BF0B-2DD970047EF7}" type="slidenum">
              <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3075" name="Rectangle 3"/>
          <p:cNvSpPr>
            <a:spLocks noGrp="1"/>
          </p:cNvSpPr>
          <p:nvPr>
            <p:ph type="body" idx="1"/>
          </p:nvPr>
        </p:nvSpPr>
        <p:spPr>
          <a:xfrm>
            <a:off x="609600" y="1600200"/>
            <a:ext cx="10972800"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198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98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99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D320017E-2100-4C5C-B7E6-BB73E46D99F8}" type="slidenum">
              <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12290" name="Rectangle 2"/>
          <p:cNvSpPr>
            <a:spLocks noGrp="1"/>
          </p:cNvSpPr>
          <p:nvPr>
            <p:ph type="title"/>
          </p:nvPr>
        </p:nvSpPr>
        <p:spPr>
          <a:xfrm>
            <a:off x="609600" y="117475"/>
            <a:ext cx="10972800" cy="863600"/>
          </a:xfrm>
          <a:prstGeom prst="rect">
            <a:avLst/>
          </a:prstGeom>
          <a:noFill/>
          <a:ln w="9525">
            <a:noFill/>
          </a:ln>
        </p:spPr>
        <p:txBody>
          <a:bodyPr anchor="ctr"/>
          <a:lstStyle/>
          <a:p>
            <a:pPr lvl="0"/>
            <a:r>
              <a:rPr lang="zh-CN" altLang="zh-CN" dirty="0"/>
              <a:t>单击此处编辑母版标题样式</a:t>
            </a:r>
            <a:endParaRPr lang="zh-CN" altLang="zh-CN" dirty="0"/>
          </a:p>
        </p:txBody>
      </p:sp>
      <p:sp>
        <p:nvSpPr>
          <p:cNvPr id="12291" name="Rectangle 3"/>
          <p:cNvSpPr>
            <a:spLocks noGrp="1"/>
          </p:cNvSpPr>
          <p:nvPr>
            <p:ph type="body" idx="1"/>
          </p:nvPr>
        </p:nvSpPr>
        <p:spPr>
          <a:xfrm>
            <a:off x="609600" y="1125538"/>
            <a:ext cx="10972800" cy="5002212"/>
          </a:xfrm>
          <a:prstGeom prst="rect">
            <a:avLst/>
          </a:prstGeom>
          <a:noFill/>
          <a:ln w="9525">
            <a:noFill/>
          </a:ln>
        </p:spPr>
        <p:txBody>
          <a:bodyPr/>
          <a:lstStyle/>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lvl1pPr algn="l" rtl="0" eaLnBrk="0" fontAlgn="base" hangingPunct="0">
        <a:lnSpc>
          <a:spcPct val="90000"/>
        </a:lnSpc>
        <a:spcBef>
          <a:spcPct val="0"/>
        </a:spcBef>
        <a:spcAft>
          <a:spcPct val="0"/>
        </a:spcAft>
        <a:defRPr sz="3200" b="1">
          <a:solidFill>
            <a:schemeClr val="bg1"/>
          </a:solidFill>
          <a:latin typeface="+mj-lt"/>
          <a:ea typeface="+mj-ea"/>
          <a:cs typeface="+mj-cs"/>
        </a:defRPr>
      </a:lvl1pPr>
      <a:lvl2pPr algn="l" rtl="0" eaLnBrk="0" fontAlgn="base" hangingPunct="0">
        <a:lnSpc>
          <a:spcPct val="90000"/>
        </a:lnSpc>
        <a:spcBef>
          <a:spcPct val="0"/>
        </a:spcBef>
        <a:spcAft>
          <a:spcPct val="0"/>
        </a:spcAft>
        <a:defRPr sz="3200" b="1">
          <a:solidFill>
            <a:schemeClr val="bg1"/>
          </a:solidFill>
          <a:latin typeface="Arial" panose="020B0604020202020204" pitchFamily="34" charset="0"/>
          <a:ea typeface="微软雅黑" panose="020B0503020204020204" charset="-122"/>
        </a:defRPr>
      </a:lvl2pPr>
      <a:lvl3pPr algn="l" rtl="0" eaLnBrk="0" fontAlgn="base" hangingPunct="0">
        <a:lnSpc>
          <a:spcPct val="90000"/>
        </a:lnSpc>
        <a:spcBef>
          <a:spcPct val="0"/>
        </a:spcBef>
        <a:spcAft>
          <a:spcPct val="0"/>
        </a:spcAft>
        <a:defRPr sz="3200" b="1">
          <a:solidFill>
            <a:schemeClr val="bg1"/>
          </a:solidFill>
          <a:latin typeface="Arial" panose="020B0604020202020204" pitchFamily="34" charset="0"/>
          <a:ea typeface="微软雅黑" panose="020B0503020204020204" charset="-122"/>
        </a:defRPr>
      </a:lvl3pPr>
      <a:lvl4pPr algn="l" rtl="0" eaLnBrk="0" fontAlgn="base" hangingPunct="0">
        <a:lnSpc>
          <a:spcPct val="90000"/>
        </a:lnSpc>
        <a:spcBef>
          <a:spcPct val="0"/>
        </a:spcBef>
        <a:spcAft>
          <a:spcPct val="0"/>
        </a:spcAft>
        <a:defRPr sz="3200" b="1">
          <a:solidFill>
            <a:schemeClr val="bg1"/>
          </a:solidFill>
          <a:latin typeface="Arial" panose="020B0604020202020204" pitchFamily="34" charset="0"/>
          <a:ea typeface="微软雅黑" panose="020B0503020204020204" charset="-122"/>
        </a:defRPr>
      </a:lvl4pPr>
      <a:lvl5pPr algn="l" rtl="0" eaLnBrk="0" fontAlgn="base" hangingPunct="0">
        <a:lnSpc>
          <a:spcPct val="90000"/>
        </a:lnSpc>
        <a:spcBef>
          <a:spcPct val="0"/>
        </a:spcBef>
        <a:spcAft>
          <a:spcPct val="0"/>
        </a:spcAft>
        <a:defRPr sz="3200" b="1">
          <a:solidFill>
            <a:schemeClr val="bg1"/>
          </a:solidFill>
          <a:latin typeface="Arial" panose="020B0604020202020204" pitchFamily="34" charset="0"/>
          <a:ea typeface="微软雅黑" panose="020B0503020204020204" charset="-122"/>
        </a:defRPr>
      </a:lvl5pPr>
      <a:lvl6pPr marL="457200" algn="l" rtl="0" fontAlgn="base">
        <a:lnSpc>
          <a:spcPct val="90000"/>
        </a:lnSpc>
        <a:spcBef>
          <a:spcPct val="0"/>
        </a:spcBef>
        <a:spcAft>
          <a:spcPct val="0"/>
        </a:spcAft>
        <a:defRPr sz="3200" b="1">
          <a:solidFill>
            <a:schemeClr val="bg1"/>
          </a:solidFill>
          <a:latin typeface="Arial" panose="020B0604020202020204" pitchFamily="34" charset="0"/>
          <a:ea typeface="微软雅黑" panose="020B0503020204020204" charset="-122"/>
        </a:defRPr>
      </a:lvl6pPr>
      <a:lvl7pPr marL="914400" algn="l" rtl="0" fontAlgn="base">
        <a:lnSpc>
          <a:spcPct val="90000"/>
        </a:lnSpc>
        <a:spcBef>
          <a:spcPct val="0"/>
        </a:spcBef>
        <a:spcAft>
          <a:spcPct val="0"/>
        </a:spcAft>
        <a:defRPr sz="3200" b="1">
          <a:solidFill>
            <a:schemeClr val="bg1"/>
          </a:solidFill>
          <a:latin typeface="Arial" panose="020B0604020202020204" pitchFamily="34" charset="0"/>
          <a:ea typeface="微软雅黑" panose="020B0503020204020204" charset="-122"/>
        </a:defRPr>
      </a:lvl7pPr>
      <a:lvl8pPr marL="1371600" algn="l" rtl="0" fontAlgn="base">
        <a:lnSpc>
          <a:spcPct val="90000"/>
        </a:lnSpc>
        <a:spcBef>
          <a:spcPct val="0"/>
        </a:spcBef>
        <a:spcAft>
          <a:spcPct val="0"/>
        </a:spcAft>
        <a:defRPr sz="3200" b="1">
          <a:solidFill>
            <a:schemeClr val="bg1"/>
          </a:solidFill>
          <a:latin typeface="Arial" panose="020B0604020202020204" pitchFamily="34" charset="0"/>
          <a:ea typeface="微软雅黑" panose="020B0503020204020204" charset="-122"/>
        </a:defRPr>
      </a:lvl8pPr>
      <a:lvl9pPr marL="1828800" algn="l" rtl="0" fontAlgn="base">
        <a:lnSpc>
          <a:spcPct val="90000"/>
        </a:lnSpc>
        <a:spcBef>
          <a:spcPct val="0"/>
        </a:spcBef>
        <a:spcAft>
          <a:spcPct val="0"/>
        </a:spcAft>
        <a:defRPr sz="3200" b="1">
          <a:solidFill>
            <a:schemeClr val="bg1"/>
          </a:solidFill>
          <a:latin typeface="Arial" panose="020B0604020202020204" pitchFamily="34" charset="0"/>
          <a:ea typeface="微软雅黑" panose="020B0503020204020204" charset="-122"/>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556684" y="1098550"/>
            <a:ext cx="584200" cy="474663"/>
          </a:xfrm>
          <a:prstGeom prst="rect">
            <a:avLst/>
          </a:prstGeom>
          <a:solidFill>
            <a:schemeClr val="accent2"/>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3075" name="Rectangle 3"/>
          <p:cNvSpPr>
            <a:spLocks noChangeArrowheads="1"/>
          </p:cNvSpPr>
          <p:nvPr/>
        </p:nvSpPr>
        <p:spPr bwMode="ltGray">
          <a:xfrm>
            <a:off x="1066800" y="1098550"/>
            <a:ext cx="438151" cy="474663"/>
          </a:xfrm>
          <a:prstGeom prst="rect">
            <a:avLst/>
          </a:prstGeom>
          <a:gradFill rotWithShape="0">
            <a:gsLst>
              <a:gs pos="0">
                <a:schemeClr val="accent2"/>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3076" name="Rectangle 4"/>
          <p:cNvSpPr>
            <a:spLocks noChangeArrowheads="1"/>
          </p:cNvSpPr>
          <p:nvPr/>
        </p:nvSpPr>
        <p:spPr bwMode="ltGray">
          <a:xfrm>
            <a:off x="721784" y="1520825"/>
            <a:ext cx="563033" cy="474663"/>
          </a:xfrm>
          <a:prstGeom prst="rect">
            <a:avLst/>
          </a:prstGeom>
          <a:solidFill>
            <a:schemeClr val="folHlink"/>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3077" name="Rectangle 5"/>
          <p:cNvSpPr>
            <a:spLocks noChangeArrowheads="1"/>
          </p:cNvSpPr>
          <p:nvPr/>
        </p:nvSpPr>
        <p:spPr bwMode="ltGray">
          <a:xfrm>
            <a:off x="1214967" y="1520825"/>
            <a:ext cx="491067" cy="474663"/>
          </a:xfrm>
          <a:prstGeom prst="rect">
            <a:avLst/>
          </a:prstGeom>
          <a:gradFill rotWithShape="0">
            <a:gsLst>
              <a:gs pos="0">
                <a:schemeClr val="folHlink"/>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3078" name="Rectangle 6"/>
          <p:cNvSpPr>
            <a:spLocks noChangeArrowheads="1"/>
          </p:cNvSpPr>
          <p:nvPr/>
        </p:nvSpPr>
        <p:spPr bwMode="ltGray">
          <a:xfrm>
            <a:off x="169333" y="1447800"/>
            <a:ext cx="747184" cy="422275"/>
          </a:xfrm>
          <a:prstGeom prst="rect">
            <a:avLst/>
          </a:prstGeom>
          <a:gradFill rotWithShape="0">
            <a:gsLst>
              <a:gs pos="0">
                <a:schemeClr val="bg1"/>
              </a:gs>
              <a:gs pos="100000">
                <a:schemeClr val="hlink"/>
              </a:gs>
            </a:gsLst>
            <a:lin ang="1890000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3079" name="Rectangle 7"/>
          <p:cNvSpPr>
            <a:spLocks noChangeArrowheads="1"/>
          </p:cNvSpPr>
          <p:nvPr/>
        </p:nvSpPr>
        <p:spPr bwMode="gray">
          <a:xfrm>
            <a:off x="1016000" y="990600"/>
            <a:ext cx="42333" cy="1052513"/>
          </a:xfrm>
          <a:prstGeom prst="rect">
            <a:avLst/>
          </a:prstGeom>
          <a:solidFill>
            <a:schemeClr val="bg2"/>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3080"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2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15369" name="Rectangle 9"/>
          <p:cNvSpPr>
            <a:spLocks noGrp="1"/>
          </p:cNvSpPr>
          <p:nvPr>
            <p:ph type="title"/>
          </p:nvPr>
        </p:nvSpPr>
        <p:spPr>
          <a:xfrm>
            <a:off x="1534584" y="214313"/>
            <a:ext cx="10390716" cy="1462087"/>
          </a:xfrm>
          <a:prstGeom prst="rect">
            <a:avLst/>
          </a:prstGeom>
          <a:noFill/>
          <a:ln w="9525">
            <a:noFill/>
          </a:ln>
        </p:spPr>
        <p:txBody>
          <a:bodyPr anchor="b"/>
          <a:lstStyle/>
          <a:p>
            <a:pPr lvl="0"/>
            <a:r>
              <a:rPr lang="zh-CN" altLang="en-US" dirty="0"/>
              <a:t>单击此处编辑母版标题样式</a:t>
            </a:r>
            <a:endParaRPr lang="zh-CN" altLang="en-US" dirty="0"/>
          </a:p>
        </p:txBody>
      </p:sp>
      <p:sp>
        <p:nvSpPr>
          <p:cNvPr id="15370" name="Rectangle 10"/>
          <p:cNvSpPr>
            <a:spLocks noGrp="1"/>
          </p:cNvSpPr>
          <p:nvPr>
            <p:ph type="body" idx="1"/>
          </p:nvPr>
        </p:nvSpPr>
        <p:spPr>
          <a:xfrm>
            <a:off x="1576917" y="2017713"/>
            <a:ext cx="10363200" cy="4114800"/>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5611" name="Rectangle 11"/>
          <p:cNvSpPr>
            <a:spLocks noGrp="1" noChangeArrowheads="1"/>
          </p:cNvSpPr>
          <p:nvPr>
            <p:ph type="dt" sz="half" idx="2"/>
          </p:nvPr>
        </p:nvSpPr>
        <p:spPr bwMode="auto">
          <a:xfrm>
            <a:off x="1549400" y="6243638"/>
            <a:ext cx="25400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400">
                <a:solidFill>
                  <a:srgbClr val="000000"/>
                </a:solidFill>
                <a:latin typeface="+mn-lt"/>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25612" name="Rectangle 12"/>
          <p:cNvSpPr>
            <a:spLocks noGrp="1" noChangeArrowheads="1"/>
          </p:cNvSpPr>
          <p:nvPr>
            <p:ph type="ftr" sz="quarter" idx="3"/>
          </p:nvPr>
        </p:nvSpPr>
        <p:spPr bwMode="auto">
          <a:xfrm>
            <a:off x="4876800" y="6243638"/>
            <a:ext cx="3860800" cy="457200"/>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400">
                <a:solidFill>
                  <a:srgbClr val="000000"/>
                </a:solidFill>
                <a:latin typeface="+mn-lt"/>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25613" name="Rectangle 13"/>
          <p:cNvSpPr>
            <a:spLocks noGrp="1" noChangeArrowheads="1"/>
          </p:cNvSpPr>
          <p:nvPr>
            <p:ph type="sldNum" sz="quarter" idx="4"/>
          </p:nvPr>
        </p:nvSpPr>
        <p:spPr bwMode="auto">
          <a:xfrm>
            <a:off x="9389533" y="6243638"/>
            <a:ext cx="25400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400">
                <a:solidFill>
                  <a:srgbClr val="000000"/>
                </a:solidFill>
                <a:latin typeface="Tahoma" panose="020B060403050404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E898EDF4-8569-455F-B0A2-EB047DF116C8}" type="slidenum">
              <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7171" name="Rectangle 3"/>
          <p:cNvSpPr>
            <a:spLocks noGrp="1"/>
          </p:cNvSpPr>
          <p:nvPr>
            <p:ph type="body" idx="1"/>
          </p:nvPr>
        </p:nvSpPr>
        <p:spPr>
          <a:xfrm>
            <a:off x="609600" y="1600200"/>
            <a:ext cx="10972800"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solidFill>
                  <a:srgbClr val="000000"/>
                </a:solidFill>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solidFill>
                  <a:srgbClr val="000000"/>
                </a:solidFill>
                <a:latin typeface="Arial" panose="020B0604020202020204" pitchFamily="34"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52671BD-06D4-404C-A59A-2DD04B3C9DA3}"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11.xml"/><Relationship Id="rId2" Type="http://schemas.openxmlformats.org/officeDocument/2006/relationships/image" Target="../media/image11.jpeg"/><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12.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tags" Target="../tags/tag13.xml"/><Relationship Id="rId2" Type="http://schemas.openxmlformats.org/officeDocument/2006/relationships/image" Target="../media/image15.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14.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tags" Target="../tags/tag15.xml"/><Relationship Id="rId2" Type="http://schemas.openxmlformats.org/officeDocument/2006/relationships/image" Target="../media/image20.png"/><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16.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17.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7.xml"/><Relationship Id="rId1"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25.png"/><Relationship Id="rId1"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26.jpeg"/><Relationship Id="rId1" Type="http://schemas.openxmlformats.org/officeDocument/2006/relationships/hyperlink" Target="file:///F:\10-11\&#34507;&#30333;&#36136;&#30340;&#29983;&#29289;&#21512;&#25104;.flv"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25.png"/><Relationship Id="rId1"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25.png"/><Relationship Id="rId1"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7.xml"/><Relationship Id="rId1"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29.png"/><Relationship Id="rId1"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31.png"/><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22.xml"/><Relationship Id="rId1" Type="http://schemas.openxmlformats.org/officeDocument/2006/relationships/image" Target="../media/image34.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tags" Target="../tags/tag19.xml"/><Relationship Id="rId4" Type="http://schemas.openxmlformats.org/officeDocument/2006/relationships/image" Target="../media/image36.png"/><Relationship Id="rId3" Type="http://schemas.openxmlformats.org/officeDocument/2006/relationships/tags" Target="../tags/tag18.xml"/><Relationship Id="rId2" Type="http://schemas.openxmlformats.org/officeDocument/2006/relationships/image" Target="../media/image35.jpeg"/><Relationship Id="rId1" Type="http://schemas.openxmlformats.org/officeDocument/2006/relationships/hyperlink" Target="http://202.121.7.7/person/bio/Photo_Show.asp?PhotoID=65"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image" Target="../media/image38.jpe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72.xml"/><Relationship Id="rId4" Type="http://schemas.openxmlformats.org/officeDocument/2006/relationships/image" Target="../media/image40.png"/><Relationship Id="rId3" Type="http://schemas.openxmlformats.org/officeDocument/2006/relationships/tags" Target="../tags/tag21.xml"/><Relationship Id="rId2" Type="http://schemas.openxmlformats.org/officeDocument/2006/relationships/image" Target="../media/image39.png"/><Relationship Id="rId1" Type="http://schemas.openxmlformats.org/officeDocument/2006/relationships/tags" Target="../tags/tag2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image" Target="../media/image41.png"/><Relationship Id="rId1" Type="http://schemas.openxmlformats.org/officeDocument/2006/relationships/tags" Target="../tags/tag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image" Target="../media/image43.png"/><Relationship Id="rId1" Type="http://schemas.openxmlformats.org/officeDocument/2006/relationships/tags" Target="../tags/tag2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image" Target="../media/image44.png"/><Relationship Id="rId1" Type="http://schemas.openxmlformats.org/officeDocument/2006/relationships/tags" Target="../tags/tag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image" Target="../media/image46.jpeg"/><Relationship Id="rId1"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image" Target="../media/image48.jpeg"/><Relationship Id="rId1"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50.jpeg"/><Relationship Id="rId1"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11.xml"/><Relationship Id="rId1"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9.jpeg"/><Relationship Id="rId1"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11.xml"/><Relationship Id="rId1" Type="http://schemas.openxmlformats.org/officeDocument/2006/relationships/image" Target="../media/image52.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tags" Target="../tags/tag27.xml"/><Relationship Id="rId1" Type="http://schemas.openxmlformats.org/officeDocument/2006/relationships/image" Target="../media/image53.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11.xml"/><Relationship Id="rId1" Type="http://schemas.openxmlformats.org/officeDocument/2006/relationships/image" Target="../media/image54.GI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1.xml"/><Relationship Id="rId1" Type="http://schemas.openxmlformats.org/officeDocument/2006/relationships/image" Target="../media/image55.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11.xml"/><Relationship Id="rId1" Type="http://schemas.openxmlformats.org/officeDocument/2006/relationships/image" Target="../media/image56.GIF"/></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111.xml"/><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tags" Target="../tags/tag2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1.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11.xml"/><Relationship Id="rId1" Type="http://schemas.openxmlformats.org/officeDocument/2006/relationships/image" Target="../media/image54.GIF"/></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34.xml"/><Relationship Id="rId1" Type="http://schemas.openxmlformats.org/officeDocument/2006/relationships/image" Target="../media/image59.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image" Target="../media/image61.jpeg"/><Relationship Id="rId1"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11.xml"/><Relationship Id="rId1"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11.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xml"/><Relationship Id="rId2" Type="http://schemas.openxmlformats.org/officeDocument/2006/relationships/image" Target="../media/image11.jpeg"/><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61720" y="1464310"/>
            <a:ext cx="10739120" cy="1470025"/>
          </a:xfrm>
        </p:spPr>
        <p:txBody>
          <a:bodyPr>
            <a:noAutofit/>
          </a:bodyPr>
          <a:lstStyle/>
          <a:p>
            <a:pPr algn="l"/>
            <a:r>
              <a:rPr lang="en-US" altLang="zh-CN" sz="3600" b="1" dirty="0" smtClean="0">
                <a:latin typeface="华文新魏" panose="02010800040101010101" charset="-122"/>
                <a:ea typeface="华文新魏" panose="02010800040101010101" charset="-122"/>
                <a:cs typeface="华文新魏" panose="02010800040101010101" charset="-122"/>
              </a:rPr>
              <a:t>        </a:t>
            </a:r>
            <a:r>
              <a:rPr lang="zh-CN" altLang="zh-CN" sz="3600" b="1" dirty="0" smtClean="0">
                <a:latin typeface="华文新魏" panose="02010800040101010101" charset="-122"/>
                <a:ea typeface="华文新魏" panose="02010800040101010101" charset="-122"/>
                <a:cs typeface="华文新魏" panose="02010800040101010101" charset="-122"/>
              </a:rPr>
              <a:t>工厂</a:t>
            </a:r>
            <a:r>
              <a:rPr lang="zh-CN" altLang="zh-CN" sz="3600" b="1" dirty="0">
                <a:latin typeface="华文新魏" panose="02010800040101010101" charset="-122"/>
                <a:ea typeface="华文新魏" panose="02010800040101010101" charset="-122"/>
                <a:cs typeface="华文新魏" panose="02010800040101010101" charset="-122"/>
              </a:rPr>
              <a:t>有不同的部门，例如生产产品的生产部门、质检部门、销售部门等等</a:t>
            </a:r>
            <a:r>
              <a:rPr lang="zh-CN" altLang="zh-CN" sz="3600" b="1" dirty="0" smtClean="0">
                <a:latin typeface="华文新魏" panose="02010800040101010101" charset="-122"/>
                <a:ea typeface="华文新魏" panose="02010800040101010101" charset="-122"/>
                <a:cs typeface="华文新魏" panose="02010800040101010101" charset="-122"/>
              </a:rPr>
              <a:t>。</a:t>
            </a:r>
            <a:br>
              <a:rPr lang="zh-CN" altLang="zh-CN" sz="3600" b="1" dirty="0" smtClean="0">
                <a:latin typeface="华文新魏" panose="02010800040101010101" charset="-122"/>
                <a:ea typeface="华文新魏" panose="02010800040101010101" charset="-122"/>
                <a:cs typeface="华文新魏" panose="02010800040101010101" charset="-122"/>
              </a:rPr>
            </a:br>
            <a:br>
              <a:rPr lang="en-US" altLang="zh-CN" sz="3600" b="1" dirty="0" smtClean="0">
                <a:latin typeface="华文新魏" panose="02010800040101010101" charset="-122"/>
                <a:ea typeface="华文新魏" panose="02010800040101010101" charset="-122"/>
                <a:cs typeface="华文新魏" panose="02010800040101010101" charset="-122"/>
              </a:rPr>
            </a:br>
            <a:br>
              <a:rPr lang="en-US" altLang="zh-CN" sz="3600" b="1" dirty="0">
                <a:latin typeface="华文新魏" panose="02010800040101010101" charset="-122"/>
                <a:ea typeface="华文新魏" panose="02010800040101010101" charset="-122"/>
                <a:cs typeface="华文新魏" panose="02010800040101010101" charset="-122"/>
              </a:rPr>
            </a:br>
            <a:r>
              <a:rPr lang="en-US" altLang="zh-CN" sz="3600" b="1" dirty="0" smtClean="0">
                <a:latin typeface="华文新魏" panose="02010800040101010101" charset="-122"/>
                <a:ea typeface="华文新魏" panose="02010800040101010101" charset="-122"/>
                <a:cs typeface="华文新魏" panose="02010800040101010101" charset="-122"/>
              </a:rPr>
              <a:t>        </a:t>
            </a:r>
            <a:r>
              <a:rPr lang="en-US" altLang="zh-CN" sz="3600" b="1" dirty="0">
                <a:latin typeface="华文新魏" panose="02010800040101010101" charset="-122"/>
                <a:ea typeface="华文新魏" panose="02010800040101010101" charset="-122"/>
                <a:cs typeface="华文新魏" panose="02010800040101010101" charset="-122"/>
              </a:rPr>
              <a:t> </a:t>
            </a:r>
            <a:r>
              <a:rPr lang="en-US" altLang="zh-CN" sz="3600" b="1" dirty="0" smtClean="0">
                <a:latin typeface="华文新魏" panose="02010800040101010101" charset="-122"/>
                <a:ea typeface="华文新魏" panose="02010800040101010101" charset="-122"/>
                <a:cs typeface="华文新魏" panose="02010800040101010101" charset="-122"/>
              </a:rPr>
              <a:t>       </a:t>
            </a:r>
            <a:br>
              <a:rPr lang="en-US" altLang="zh-CN" sz="3600" b="1" dirty="0" smtClean="0">
                <a:latin typeface="华文新魏" panose="02010800040101010101" charset="-122"/>
                <a:ea typeface="华文新魏" panose="02010800040101010101" charset="-122"/>
                <a:cs typeface="华文新魏" panose="02010800040101010101" charset="-122"/>
              </a:rPr>
            </a:br>
            <a:r>
              <a:rPr lang="en-US" altLang="zh-CN" sz="3600" b="1" dirty="0">
                <a:latin typeface="华文新魏" panose="02010800040101010101" charset="-122"/>
                <a:ea typeface="华文新魏" panose="02010800040101010101" charset="-122"/>
                <a:cs typeface="华文新魏" panose="02010800040101010101" charset="-122"/>
              </a:rPr>
              <a:t> </a:t>
            </a:r>
            <a:r>
              <a:rPr lang="en-US" altLang="zh-CN" sz="3600" b="1" dirty="0" smtClean="0">
                <a:latin typeface="华文新魏" panose="02010800040101010101" charset="-122"/>
                <a:ea typeface="华文新魏" panose="02010800040101010101" charset="-122"/>
                <a:cs typeface="华文新魏" panose="02010800040101010101" charset="-122"/>
              </a:rPr>
              <a:t>       </a:t>
            </a:r>
            <a:endParaRPr lang="zh-CN" altLang="en-US" sz="3600" b="1" dirty="0">
              <a:latin typeface="华文新魏" panose="02010800040101010101" charset="-122"/>
              <a:ea typeface="华文新魏" panose="02010800040101010101" charset="-122"/>
              <a:cs typeface="华文新魏" panose="02010800040101010101" charset="-122"/>
            </a:endParaRPr>
          </a:p>
        </p:txBody>
      </p:sp>
      <p:pic>
        <p:nvPicPr>
          <p:cNvPr id="4" name="图片 3"/>
          <p:cNvPicPr>
            <a:picLocks noChangeAspect="1"/>
          </p:cNvPicPr>
          <p:nvPr/>
        </p:nvPicPr>
        <p:blipFill>
          <a:blip r:embed="rId1"/>
          <a:srcRect b="8405"/>
          <a:stretch>
            <a:fillRect/>
          </a:stretch>
        </p:blipFill>
        <p:spPr>
          <a:xfrm>
            <a:off x="4971415" y="1768475"/>
            <a:ext cx="7108190" cy="4883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103245" y="690245"/>
            <a:ext cx="5985510" cy="575754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8325" y="265431"/>
            <a:ext cx="10515600" cy="981186"/>
          </a:xfrm>
        </p:spPr>
        <p:txBody>
          <a:bodyPr/>
          <a:lstStyle/>
          <a:p>
            <a:r>
              <a:rPr lang="zh-CN" altLang="en-US" sz="3200">
                <a:solidFill>
                  <a:srgbClr val="000000"/>
                </a:solidFill>
              </a:rPr>
              <a:t>（一）、双层膜细胞器</a:t>
            </a:r>
            <a:endParaRPr lang="zh-CN" altLang="en-US" sz="3200">
              <a:solidFill>
                <a:srgbClr val="000000"/>
              </a:solidFill>
            </a:endParaRPr>
          </a:p>
        </p:txBody>
      </p:sp>
      <p:sp>
        <p:nvSpPr>
          <p:cNvPr id="3" name="内容占位符 2"/>
          <p:cNvSpPr>
            <a:spLocks noGrp="1"/>
          </p:cNvSpPr>
          <p:nvPr>
            <p:ph idx="1"/>
          </p:nvPr>
        </p:nvSpPr>
        <p:spPr>
          <a:xfrm>
            <a:off x="838200" y="1376179"/>
            <a:ext cx="10515600" cy="4572000"/>
          </a:xfrm>
        </p:spPr>
        <p:txBody>
          <a:bodyPr/>
          <a:lstStyle/>
          <a:p>
            <a:r>
              <a:rPr lang="en-US" altLang="zh-CN" sz="3200">
                <a:solidFill>
                  <a:srgbClr val="000000"/>
                </a:solidFill>
              </a:rPr>
              <a:t>1</a:t>
            </a:r>
            <a:r>
              <a:rPr lang="zh-CN" altLang="en-US" sz="3200">
                <a:solidFill>
                  <a:srgbClr val="000000"/>
                </a:solidFill>
              </a:rPr>
              <a:t>、叶绿体</a:t>
            </a:r>
            <a:endParaRPr lang="zh-CN" altLang="en-US" sz="3200">
              <a:solidFill>
                <a:srgbClr val="000000"/>
              </a:solidFill>
            </a:endParaRPr>
          </a:p>
        </p:txBody>
      </p:sp>
      <p:pic>
        <p:nvPicPr>
          <p:cNvPr id="10243" name="Picture 3" descr="叶绿体"/>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60758"/>
          <a:stretch>
            <a:fillRect/>
          </a:stretch>
        </p:blipFill>
        <p:spPr bwMode="auto">
          <a:xfrm>
            <a:off x="1572260" y="1927225"/>
            <a:ext cx="9048115"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1"/>
          <a:stretch>
            <a:fillRect/>
          </a:stretch>
        </p:blipFill>
        <p:spPr>
          <a:xfrm>
            <a:off x="2570163" y="914400"/>
            <a:ext cx="7051675" cy="5207000"/>
          </a:xfrm>
          <a:prstGeom prst="rect">
            <a:avLst/>
          </a:prstGeom>
          <a:noFill/>
          <a:ln w="41275">
            <a:noFill/>
          </a:ln>
        </p:spPr>
      </p:pic>
      <p:sp>
        <p:nvSpPr>
          <p:cNvPr id="8" name="Freeform 5"/>
          <p:cNvSpPr/>
          <p:nvPr/>
        </p:nvSpPr>
        <p:spPr>
          <a:xfrm>
            <a:off x="5995988" y="2597150"/>
            <a:ext cx="2420938" cy="2052638"/>
          </a:xfrm>
          <a:custGeom>
            <a:avLst/>
            <a:gdLst>
              <a:gd name="connsiteX0" fmla="*/ 0 w 2420250"/>
              <a:gd name="connsiteY0" fmla="*/ 1593410 h 2730968"/>
              <a:gd name="connsiteX1" fmla="*/ 497940 w 2420250"/>
              <a:gd name="connsiteY1" fmla="*/ 1828800 h 2730968"/>
              <a:gd name="connsiteX2" fmla="*/ 579422 w 2420250"/>
              <a:gd name="connsiteY2" fmla="*/ 1928388 h 2730968"/>
              <a:gd name="connsiteX3" fmla="*/ 796705 w 2420250"/>
              <a:gd name="connsiteY3" fmla="*/ 2091350 h 2730968"/>
              <a:gd name="connsiteX4" fmla="*/ 1367073 w 2420250"/>
              <a:gd name="connsiteY4" fmla="*/ 2362954 h 2730968"/>
              <a:gd name="connsiteX5" fmla="*/ 1765426 w 2420250"/>
              <a:gd name="connsiteY5" fmla="*/ 2534970 h 2730968"/>
              <a:gd name="connsiteX6" fmla="*/ 2190938 w 2420250"/>
              <a:gd name="connsiteY6" fmla="*/ 2725093 h 2730968"/>
              <a:gd name="connsiteX7" fmla="*/ 2362954 w 2420250"/>
              <a:gd name="connsiteY7" fmla="*/ 2634558 h 2730968"/>
              <a:gd name="connsiteX8" fmla="*/ 2408222 w 2420250"/>
              <a:gd name="connsiteY8" fmla="*/ 2172832 h 2730968"/>
              <a:gd name="connsiteX9" fmla="*/ 2163778 w 2420250"/>
              <a:gd name="connsiteY9" fmla="*/ 1330859 h 2730968"/>
              <a:gd name="connsiteX10" fmla="*/ 1720158 w 2420250"/>
              <a:gd name="connsiteY10" fmla="*/ 679010 h 2730968"/>
              <a:gd name="connsiteX11" fmla="*/ 1258432 w 2420250"/>
              <a:gd name="connsiteY11" fmla="*/ 244444 h 2730968"/>
              <a:gd name="connsiteX12" fmla="*/ 860079 w 2420250"/>
              <a:gd name="connsiteY12" fmla="*/ 0 h 2730968"/>
              <a:gd name="connsiteX0-1" fmla="*/ 0 w 2420250"/>
              <a:gd name="connsiteY0-2" fmla="*/ 1358236 h 2495794"/>
              <a:gd name="connsiteX1-3" fmla="*/ 497940 w 2420250"/>
              <a:gd name="connsiteY1-4" fmla="*/ 1593626 h 2495794"/>
              <a:gd name="connsiteX2-5" fmla="*/ 579422 w 2420250"/>
              <a:gd name="connsiteY2-6" fmla="*/ 1693214 h 2495794"/>
              <a:gd name="connsiteX3-7" fmla="*/ 796705 w 2420250"/>
              <a:gd name="connsiteY3-8" fmla="*/ 1856176 h 2495794"/>
              <a:gd name="connsiteX4-9" fmla="*/ 1367073 w 2420250"/>
              <a:gd name="connsiteY4-10" fmla="*/ 2127780 h 2495794"/>
              <a:gd name="connsiteX5-11" fmla="*/ 1765426 w 2420250"/>
              <a:gd name="connsiteY5-12" fmla="*/ 2299796 h 2495794"/>
              <a:gd name="connsiteX6-13" fmla="*/ 2190938 w 2420250"/>
              <a:gd name="connsiteY6-14" fmla="*/ 2489919 h 2495794"/>
              <a:gd name="connsiteX7-15" fmla="*/ 2362954 w 2420250"/>
              <a:gd name="connsiteY7-16" fmla="*/ 2399384 h 2495794"/>
              <a:gd name="connsiteX8-17" fmla="*/ 2408222 w 2420250"/>
              <a:gd name="connsiteY8-18" fmla="*/ 1937658 h 2495794"/>
              <a:gd name="connsiteX9-19" fmla="*/ 2163778 w 2420250"/>
              <a:gd name="connsiteY9-20" fmla="*/ 1095685 h 2495794"/>
              <a:gd name="connsiteX10-21" fmla="*/ 1720158 w 2420250"/>
              <a:gd name="connsiteY10-22" fmla="*/ 443836 h 2495794"/>
              <a:gd name="connsiteX11-23" fmla="*/ 1258432 w 2420250"/>
              <a:gd name="connsiteY11-24" fmla="*/ 9270 h 2495794"/>
              <a:gd name="connsiteX12-25" fmla="*/ 1358020 w 2420250"/>
              <a:gd name="connsiteY12-26" fmla="*/ 851241 h 2495794"/>
              <a:gd name="connsiteX0-27" fmla="*/ 0 w 2420250"/>
              <a:gd name="connsiteY0-28" fmla="*/ 1353045 h 2490603"/>
              <a:gd name="connsiteX1-29" fmla="*/ 497940 w 2420250"/>
              <a:gd name="connsiteY1-30" fmla="*/ 1588435 h 2490603"/>
              <a:gd name="connsiteX2-31" fmla="*/ 579422 w 2420250"/>
              <a:gd name="connsiteY2-32" fmla="*/ 1688023 h 2490603"/>
              <a:gd name="connsiteX3-33" fmla="*/ 796705 w 2420250"/>
              <a:gd name="connsiteY3-34" fmla="*/ 1850985 h 2490603"/>
              <a:gd name="connsiteX4-35" fmla="*/ 1367073 w 2420250"/>
              <a:gd name="connsiteY4-36" fmla="*/ 2122589 h 2490603"/>
              <a:gd name="connsiteX5-37" fmla="*/ 1765426 w 2420250"/>
              <a:gd name="connsiteY5-38" fmla="*/ 2294605 h 2490603"/>
              <a:gd name="connsiteX6-39" fmla="*/ 2190938 w 2420250"/>
              <a:gd name="connsiteY6-40" fmla="*/ 2484728 h 2490603"/>
              <a:gd name="connsiteX7-41" fmla="*/ 2362954 w 2420250"/>
              <a:gd name="connsiteY7-42" fmla="*/ 2394193 h 2490603"/>
              <a:gd name="connsiteX8-43" fmla="*/ 2408222 w 2420250"/>
              <a:gd name="connsiteY8-44" fmla="*/ 1932467 h 2490603"/>
              <a:gd name="connsiteX9-45" fmla="*/ 2163778 w 2420250"/>
              <a:gd name="connsiteY9-46" fmla="*/ 1090494 h 2490603"/>
              <a:gd name="connsiteX10-47" fmla="*/ 1720158 w 2420250"/>
              <a:gd name="connsiteY10-48" fmla="*/ 438645 h 2490603"/>
              <a:gd name="connsiteX11-49" fmla="*/ 1258432 w 2420250"/>
              <a:gd name="connsiteY11-50" fmla="*/ 4079 h 2490603"/>
              <a:gd name="connsiteX12-51" fmla="*/ 1068309 w 2420250"/>
              <a:gd name="connsiteY12-52" fmla="*/ 692141 h 2490603"/>
              <a:gd name="connsiteX0-53" fmla="*/ 0 w 2420250"/>
              <a:gd name="connsiteY0-54" fmla="*/ 1354999 h 2492557"/>
              <a:gd name="connsiteX1-55" fmla="*/ 497940 w 2420250"/>
              <a:gd name="connsiteY1-56" fmla="*/ 1590389 h 2492557"/>
              <a:gd name="connsiteX2-57" fmla="*/ 579422 w 2420250"/>
              <a:gd name="connsiteY2-58" fmla="*/ 1689977 h 2492557"/>
              <a:gd name="connsiteX3-59" fmla="*/ 796705 w 2420250"/>
              <a:gd name="connsiteY3-60" fmla="*/ 1852939 h 2492557"/>
              <a:gd name="connsiteX4-61" fmla="*/ 1367073 w 2420250"/>
              <a:gd name="connsiteY4-62" fmla="*/ 2124543 h 2492557"/>
              <a:gd name="connsiteX5-63" fmla="*/ 1765426 w 2420250"/>
              <a:gd name="connsiteY5-64" fmla="*/ 2296559 h 2492557"/>
              <a:gd name="connsiteX6-65" fmla="*/ 2190938 w 2420250"/>
              <a:gd name="connsiteY6-66" fmla="*/ 2486682 h 2492557"/>
              <a:gd name="connsiteX7-67" fmla="*/ 2362954 w 2420250"/>
              <a:gd name="connsiteY7-68" fmla="*/ 2396147 h 2492557"/>
              <a:gd name="connsiteX8-69" fmla="*/ 2408222 w 2420250"/>
              <a:gd name="connsiteY8-70" fmla="*/ 1934421 h 2492557"/>
              <a:gd name="connsiteX9-71" fmla="*/ 2163778 w 2420250"/>
              <a:gd name="connsiteY9-72" fmla="*/ 1092448 h 2492557"/>
              <a:gd name="connsiteX10-73" fmla="*/ 1720158 w 2420250"/>
              <a:gd name="connsiteY10-74" fmla="*/ 440599 h 2492557"/>
              <a:gd name="connsiteX11-75" fmla="*/ 1258432 w 2420250"/>
              <a:gd name="connsiteY11-76" fmla="*/ 6033 h 2492557"/>
              <a:gd name="connsiteX12-77" fmla="*/ 1937442 w 2420250"/>
              <a:gd name="connsiteY12-78" fmla="*/ 757470 h 2492557"/>
              <a:gd name="connsiteX0-79" fmla="*/ 0 w 2420250"/>
              <a:gd name="connsiteY0-80" fmla="*/ 1356883 h 2494441"/>
              <a:gd name="connsiteX1-81" fmla="*/ 497940 w 2420250"/>
              <a:gd name="connsiteY1-82" fmla="*/ 1592273 h 2494441"/>
              <a:gd name="connsiteX2-83" fmla="*/ 579422 w 2420250"/>
              <a:gd name="connsiteY2-84" fmla="*/ 1691861 h 2494441"/>
              <a:gd name="connsiteX3-85" fmla="*/ 796705 w 2420250"/>
              <a:gd name="connsiteY3-86" fmla="*/ 1854823 h 2494441"/>
              <a:gd name="connsiteX4-87" fmla="*/ 1367073 w 2420250"/>
              <a:gd name="connsiteY4-88" fmla="*/ 2126427 h 2494441"/>
              <a:gd name="connsiteX5-89" fmla="*/ 1765426 w 2420250"/>
              <a:gd name="connsiteY5-90" fmla="*/ 2298443 h 2494441"/>
              <a:gd name="connsiteX6-91" fmla="*/ 2190938 w 2420250"/>
              <a:gd name="connsiteY6-92" fmla="*/ 2488566 h 2494441"/>
              <a:gd name="connsiteX7-93" fmla="*/ 2362954 w 2420250"/>
              <a:gd name="connsiteY7-94" fmla="*/ 2398031 h 2494441"/>
              <a:gd name="connsiteX8-95" fmla="*/ 2408222 w 2420250"/>
              <a:gd name="connsiteY8-96" fmla="*/ 1936305 h 2494441"/>
              <a:gd name="connsiteX9-97" fmla="*/ 2163778 w 2420250"/>
              <a:gd name="connsiteY9-98" fmla="*/ 1094332 h 2494441"/>
              <a:gd name="connsiteX10-99" fmla="*/ 1720158 w 2420250"/>
              <a:gd name="connsiteY10-100" fmla="*/ 442483 h 2494441"/>
              <a:gd name="connsiteX11-101" fmla="*/ 1258432 w 2420250"/>
              <a:gd name="connsiteY11-102" fmla="*/ 7917 h 2494441"/>
              <a:gd name="connsiteX12-103" fmla="*/ 941561 w 2420250"/>
              <a:gd name="connsiteY12-104" fmla="*/ 813674 h 2494441"/>
              <a:gd name="connsiteX0-105" fmla="*/ 0 w 2420250"/>
              <a:gd name="connsiteY0-106" fmla="*/ 1356883 h 2494441"/>
              <a:gd name="connsiteX1-107" fmla="*/ 497940 w 2420250"/>
              <a:gd name="connsiteY1-108" fmla="*/ 1592273 h 2494441"/>
              <a:gd name="connsiteX2-109" fmla="*/ 579422 w 2420250"/>
              <a:gd name="connsiteY2-110" fmla="*/ 1691861 h 2494441"/>
              <a:gd name="connsiteX3-111" fmla="*/ 796705 w 2420250"/>
              <a:gd name="connsiteY3-112" fmla="*/ 1854823 h 2494441"/>
              <a:gd name="connsiteX4-113" fmla="*/ 1367073 w 2420250"/>
              <a:gd name="connsiteY4-114" fmla="*/ 2126427 h 2494441"/>
              <a:gd name="connsiteX5-115" fmla="*/ 1765426 w 2420250"/>
              <a:gd name="connsiteY5-116" fmla="*/ 2298443 h 2494441"/>
              <a:gd name="connsiteX6-117" fmla="*/ 2190938 w 2420250"/>
              <a:gd name="connsiteY6-118" fmla="*/ 2488566 h 2494441"/>
              <a:gd name="connsiteX7-119" fmla="*/ 2362954 w 2420250"/>
              <a:gd name="connsiteY7-120" fmla="*/ 2398031 h 2494441"/>
              <a:gd name="connsiteX8-121" fmla="*/ 2408222 w 2420250"/>
              <a:gd name="connsiteY8-122" fmla="*/ 1936305 h 2494441"/>
              <a:gd name="connsiteX9-123" fmla="*/ 2163778 w 2420250"/>
              <a:gd name="connsiteY9-124" fmla="*/ 1094332 h 2494441"/>
              <a:gd name="connsiteX10-125" fmla="*/ 1720158 w 2420250"/>
              <a:gd name="connsiteY10-126" fmla="*/ 442483 h 2494441"/>
              <a:gd name="connsiteX11-127" fmla="*/ 1258432 w 2420250"/>
              <a:gd name="connsiteY11-128" fmla="*/ 7917 h 2494441"/>
              <a:gd name="connsiteX0-129" fmla="*/ 0 w 2420250"/>
              <a:gd name="connsiteY0-130" fmla="*/ 933727 h 2071285"/>
              <a:gd name="connsiteX1-131" fmla="*/ 497940 w 2420250"/>
              <a:gd name="connsiteY1-132" fmla="*/ 1169117 h 2071285"/>
              <a:gd name="connsiteX2-133" fmla="*/ 579422 w 2420250"/>
              <a:gd name="connsiteY2-134" fmla="*/ 1268705 h 2071285"/>
              <a:gd name="connsiteX3-135" fmla="*/ 796705 w 2420250"/>
              <a:gd name="connsiteY3-136" fmla="*/ 1431667 h 2071285"/>
              <a:gd name="connsiteX4-137" fmla="*/ 1367073 w 2420250"/>
              <a:gd name="connsiteY4-138" fmla="*/ 1703271 h 2071285"/>
              <a:gd name="connsiteX5-139" fmla="*/ 1765426 w 2420250"/>
              <a:gd name="connsiteY5-140" fmla="*/ 1875287 h 2071285"/>
              <a:gd name="connsiteX6-141" fmla="*/ 2190938 w 2420250"/>
              <a:gd name="connsiteY6-142" fmla="*/ 2065410 h 2071285"/>
              <a:gd name="connsiteX7-143" fmla="*/ 2362954 w 2420250"/>
              <a:gd name="connsiteY7-144" fmla="*/ 1974875 h 2071285"/>
              <a:gd name="connsiteX8-145" fmla="*/ 2408222 w 2420250"/>
              <a:gd name="connsiteY8-146" fmla="*/ 1513149 h 2071285"/>
              <a:gd name="connsiteX9-147" fmla="*/ 2163778 w 2420250"/>
              <a:gd name="connsiteY9-148" fmla="*/ 671176 h 2071285"/>
              <a:gd name="connsiteX10-149" fmla="*/ 1720158 w 2420250"/>
              <a:gd name="connsiteY10-150" fmla="*/ 19327 h 2071285"/>
              <a:gd name="connsiteX11-151" fmla="*/ 1330860 w 2420250"/>
              <a:gd name="connsiteY11-152" fmla="*/ 191343 h 2071285"/>
              <a:gd name="connsiteX0-153" fmla="*/ 0 w 2420250"/>
              <a:gd name="connsiteY0-154" fmla="*/ 914400 h 2051958"/>
              <a:gd name="connsiteX1-155" fmla="*/ 497940 w 2420250"/>
              <a:gd name="connsiteY1-156" fmla="*/ 1149790 h 2051958"/>
              <a:gd name="connsiteX2-157" fmla="*/ 579422 w 2420250"/>
              <a:gd name="connsiteY2-158" fmla="*/ 1249378 h 2051958"/>
              <a:gd name="connsiteX3-159" fmla="*/ 796705 w 2420250"/>
              <a:gd name="connsiteY3-160" fmla="*/ 1412340 h 2051958"/>
              <a:gd name="connsiteX4-161" fmla="*/ 1367073 w 2420250"/>
              <a:gd name="connsiteY4-162" fmla="*/ 1683944 h 2051958"/>
              <a:gd name="connsiteX5-163" fmla="*/ 1765426 w 2420250"/>
              <a:gd name="connsiteY5-164" fmla="*/ 1855960 h 2051958"/>
              <a:gd name="connsiteX6-165" fmla="*/ 2190938 w 2420250"/>
              <a:gd name="connsiteY6-166" fmla="*/ 2046083 h 2051958"/>
              <a:gd name="connsiteX7-167" fmla="*/ 2362954 w 2420250"/>
              <a:gd name="connsiteY7-168" fmla="*/ 1955548 h 2051958"/>
              <a:gd name="connsiteX8-169" fmla="*/ 2408222 w 2420250"/>
              <a:gd name="connsiteY8-170" fmla="*/ 1493822 h 2051958"/>
              <a:gd name="connsiteX9-171" fmla="*/ 2163778 w 2420250"/>
              <a:gd name="connsiteY9-172" fmla="*/ 651849 h 2051958"/>
              <a:gd name="connsiteX10-173" fmla="*/ 1720158 w 2420250"/>
              <a:gd name="connsiteY10-174" fmla="*/ 0 h 20519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420250" h="2051958">
                <a:moveTo>
                  <a:pt x="0" y="914400"/>
                </a:moveTo>
                <a:cubicBezTo>
                  <a:pt x="200685" y="1004180"/>
                  <a:pt x="401370" y="1093960"/>
                  <a:pt x="497940" y="1149790"/>
                </a:cubicBezTo>
                <a:cubicBezTo>
                  <a:pt x="594510" y="1205620"/>
                  <a:pt x="529628" y="1205620"/>
                  <a:pt x="579422" y="1249378"/>
                </a:cubicBezTo>
                <a:cubicBezTo>
                  <a:pt x="629216" y="1293136"/>
                  <a:pt x="665430" y="1339912"/>
                  <a:pt x="796705" y="1412340"/>
                </a:cubicBezTo>
                <a:cubicBezTo>
                  <a:pt x="927980" y="1484768"/>
                  <a:pt x="1205620" y="1610007"/>
                  <a:pt x="1367073" y="1683944"/>
                </a:cubicBezTo>
                <a:cubicBezTo>
                  <a:pt x="1528527" y="1757881"/>
                  <a:pt x="1765426" y="1855960"/>
                  <a:pt x="1765426" y="1855960"/>
                </a:cubicBezTo>
                <a:cubicBezTo>
                  <a:pt x="1902737" y="1916316"/>
                  <a:pt x="2091350" y="2029485"/>
                  <a:pt x="2190938" y="2046083"/>
                </a:cubicBezTo>
                <a:cubicBezTo>
                  <a:pt x="2290526" y="2062681"/>
                  <a:pt x="2326740" y="2047592"/>
                  <a:pt x="2362954" y="1955548"/>
                </a:cubicBezTo>
                <a:cubicBezTo>
                  <a:pt x="2399168" y="1863504"/>
                  <a:pt x="2441418" y="1711105"/>
                  <a:pt x="2408222" y="1493822"/>
                </a:cubicBezTo>
                <a:cubicBezTo>
                  <a:pt x="2375026" y="1276539"/>
                  <a:pt x="2278455" y="900819"/>
                  <a:pt x="2163778" y="651849"/>
                </a:cubicBezTo>
                <a:cubicBezTo>
                  <a:pt x="2049101" y="402879"/>
                  <a:pt x="1858978" y="79972"/>
                  <a:pt x="1720158" y="0"/>
                </a:cubicBezTo>
              </a:path>
            </a:pathLst>
          </a:custGeom>
          <a:noFill/>
          <a:ln w="412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9" name="Freeform 15"/>
          <p:cNvSpPr/>
          <p:nvPr/>
        </p:nvSpPr>
        <p:spPr>
          <a:xfrm>
            <a:off x="6005513" y="2560638"/>
            <a:ext cx="2498725" cy="2195513"/>
          </a:xfrm>
          <a:custGeom>
            <a:avLst/>
            <a:gdLst>
              <a:gd name="connsiteX0" fmla="*/ 0 w 2498757"/>
              <a:gd name="connsiteY0" fmla="*/ 1801639 h 2846859"/>
              <a:gd name="connsiteX1" fmla="*/ 280658 w 2498757"/>
              <a:gd name="connsiteY1" fmla="*/ 1946495 h 2846859"/>
              <a:gd name="connsiteX2" fmla="*/ 443620 w 2498757"/>
              <a:gd name="connsiteY2" fmla="*/ 2073243 h 2846859"/>
              <a:gd name="connsiteX3" fmla="*/ 679010 w 2498757"/>
              <a:gd name="connsiteY3" fmla="*/ 2199992 h 2846859"/>
              <a:gd name="connsiteX4" fmla="*/ 1240325 w 2498757"/>
              <a:gd name="connsiteY4" fmla="*/ 2480649 h 2846859"/>
              <a:gd name="connsiteX5" fmla="*/ 1756373 w 2498757"/>
              <a:gd name="connsiteY5" fmla="*/ 2716039 h 2846859"/>
              <a:gd name="connsiteX6" fmla="*/ 2127565 w 2498757"/>
              <a:gd name="connsiteY6" fmla="*/ 2842788 h 2846859"/>
              <a:gd name="connsiteX7" fmla="*/ 2326741 w 2498757"/>
              <a:gd name="connsiteY7" fmla="*/ 2806574 h 2846859"/>
              <a:gd name="connsiteX8" fmla="*/ 2426329 w 2498757"/>
              <a:gd name="connsiteY8" fmla="*/ 2716039 h 2846859"/>
              <a:gd name="connsiteX9" fmla="*/ 2498757 w 2498757"/>
              <a:gd name="connsiteY9" fmla="*/ 2534970 h 2846859"/>
              <a:gd name="connsiteX10" fmla="*/ 2489703 w 2498757"/>
              <a:gd name="connsiteY10" fmla="*/ 2100403 h 2846859"/>
              <a:gd name="connsiteX11" fmla="*/ 2399169 w 2498757"/>
              <a:gd name="connsiteY11" fmla="*/ 1656784 h 2846859"/>
              <a:gd name="connsiteX12" fmla="*/ 2236206 w 2498757"/>
              <a:gd name="connsiteY12" fmla="*/ 1303699 h 2846859"/>
              <a:gd name="connsiteX13" fmla="*/ 2037030 w 2498757"/>
              <a:gd name="connsiteY13" fmla="*/ 941560 h 2846859"/>
              <a:gd name="connsiteX14" fmla="*/ 1602464 w 2498757"/>
              <a:gd name="connsiteY14" fmla="*/ 443619 h 2846859"/>
              <a:gd name="connsiteX15" fmla="*/ 995882 w 2498757"/>
              <a:gd name="connsiteY15" fmla="*/ 0 h 2846859"/>
              <a:gd name="connsiteX0-1" fmla="*/ 0 w 2498757"/>
              <a:gd name="connsiteY0-2" fmla="*/ 1358020 h 2403240"/>
              <a:gd name="connsiteX1-3" fmla="*/ 280658 w 2498757"/>
              <a:gd name="connsiteY1-4" fmla="*/ 1502876 h 2403240"/>
              <a:gd name="connsiteX2-5" fmla="*/ 443620 w 2498757"/>
              <a:gd name="connsiteY2-6" fmla="*/ 1629624 h 2403240"/>
              <a:gd name="connsiteX3-7" fmla="*/ 679010 w 2498757"/>
              <a:gd name="connsiteY3-8" fmla="*/ 1756373 h 2403240"/>
              <a:gd name="connsiteX4-9" fmla="*/ 1240325 w 2498757"/>
              <a:gd name="connsiteY4-10" fmla="*/ 2037030 h 2403240"/>
              <a:gd name="connsiteX5-11" fmla="*/ 1756373 w 2498757"/>
              <a:gd name="connsiteY5-12" fmla="*/ 2272420 h 2403240"/>
              <a:gd name="connsiteX6-13" fmla="*/ 2127565 w 2498757"/>
              <a:gd name="connsiteY6-14" fmla="*/ 2399169 h 2403240"/>
              <a:gd name="connsiteX7-15" fmla="*/ 2326741 w 2498757"/>
              <a:gd name="connsiteY7-16" fmla="*/ 2362955 h 2403240"/>
              <a:gd name="connsiteX8-17" fmla="*/ 2426329 w 2498757"/>
              <a:gd name="connsiteY8-18" fmla="*/ 2272420 h 2403240"/>
              <a:gd name="connsiteX9-19" fmla="*/ 2498757 w 2498757"/>
              <a:gd name="connsiteY9-20" fmla="*/ 2091351 h 2403240"/>
              <a:gd name="connsiteX10-21" fmla="*/ 2489703 w 2498757"/>
              <a:gd name="connsiteY10-22" fmla="*/ 1656784 h 2403240"/>
              <a:gd name="connsiteX11-23" fmla="*/ 2399169 w 2498757"/>
              <a:gd name="connsiteY11-24" fmla="*/ 1213165 h 2403240"/>
              <a:gd name="connsiteX12-25" fmla="*/ 2236206 w 2498757"/>
              <a:gd name="connsiteY12-26" fmla="*/ 860080 h 2403240"/>
              <a:gd name="connsiteX13-27" fmla="*/ 2037030 w 2498757"/>
              <a:gd name="connsiteY13-28" fmla="*/ 497941 h 2403240"/>
              <a:gd name="connsiteX14-29" fmla="*/ 1602464 w 2498757"/>
              <a:gd name="connsiteY14-30" fmla="*/ 0 h 2403240"/>
              <a:gd name="connsiteX0-31" fmla="*/ 0 w 2498757"/>
              <a:gd name="connsiteY0-32" fmla="*/ 1358020 h 2403240"/>
              <a:gd name="connsiteX1-33" fmla="*/ 280658 w 2498757"/>
              <a:gd name="connsiteY1-34" fmla="*/ 1502876 h 2403240"/>
              <a:gd name="connsiteX2-35" fmla="*/ 443620 w 2498757"/>
              <a:gd name="connsiteY2-36" fmla="*/ 1629624 h 2403240"/>
              <a:gd name="connsiteX3-37" fmla="*/ 679010 w 2498757"/>
              <a:gd name="connsiteY3-38" fmla="*/ 1756373 h 2403240"/>
              <a:gd name="connsiteX4-39" fmla="*/ 1240325 w 2498757"/>
              <a:gd name="connsiteY4-40" fmla="*/ 2037030 h 2403240"/>
              <a:gd name="connsiteX5-41" fmla="*/ 1756373 w 2498757"/>
              <a:gd name="connsiteY5-42" fmla="*/ 2272420 h 2403240"/>
              <a:gd name="connsiteX6-43" fmla="*/ 2127565 w 2498757"/>
              <a:gd name="connsiteY6-44" fmla="*/ 2399169 h 2403240"/>
              <a:gd name="connsiteX7-45" fmla="*/ 2326741 w 2498757"/>
              <a:gd name="connsiteY7-46" fmla="*/ 2362955 h 2403240"/>
              <a:gd name="connsiteX8-47" fmla="*/ 2426329 w 2498757"/>
              <a:gd name="connsiteY8-48" fmla="*/ 2272420 h 2403240"/>
              <a:gd name="connsiteX9-49" fmla="*/ 2498757 w 2498757"/>
              <a:gd name="connsiteY9-50" fmla="*/ 2091351 h 2403240"/>
              <a:gd name="connsiteX10-51" fmla="*/ 2489703 w 2498757"/>
              <a:gd name="connsiteY10-52" fmla="*/ 1656784 h 2403240"/>
              <a:gd name="connsiteX11-53" fmla="*/ 2399169 w 2498757"/>
              <a:gd name="connsiteY11-54" fmla="*/ 1213165 h 2403240"/>
              <a:gd name="connsiteX12-55" fmla="*/ 2236206 w 2498757"/>
              <a:gd name="connsiteY12-56" fmla="*/ 860080 h 2403240"/>
              <a:gd name="connsiteX13-57" fmla="*/ 2037030 w 2498757"/>
              <a:gd name="connsiteY13-58" fmla="*/ 497941 h 2403240"/>
              <a:gd name="connsiteX14-59" fmla="*/ 1801640 w 2498757"/>
              <a:gd name="connsiteY14-60" fmla="*/ 208229 h 2403240"/>
              <a:gd name="connsiteX15-61" fmla="*/ 1602464 w 2498757"/>
              <a:gd name="connsiteY15-62" fmla="*/ 0 h 2403240"/>
              <a:gd name="connsiteX0-63" fmla="*/ 0 w 2498757"/>
              <a:gd name="connsiteY0-64" fmla="*/ 1149791 h 2195011"/>
              <a:gd name="connsiteX1-65" fmla="*/ 280658 w 2498757"/>
              <a:gd name="connsiteY1-66" fmla="*/ 1294647 h 2195011"/>
              <a:gd name="connsiteX2-67" fmla="*/ 443620 w 2498757"/>
              <a:gd name="connsiteY2-68" fmla="*/ 1421395 h 2195011"/>
              <a:gd name="connsiteX3-69" fmla="*/ 679010 w 2498757"/>
              <a:gd name="connsiteY3-70" fmla="*/ 1548144 h 2195011"/>
              <a:gd name="connsiteX4-71" fmla="*/ 1240325 w 2498757"/>
              <a:gd name="connsiteY4-72" fmla="*/ 1828801 h 2195011"/>
              <a:gd name="connsiteX5-73" fmla="*/ 1756373 w 2498757"/>
              <a:gd name="connsiteY5-74" fmla="*/ 2064191 h 2195011"/>
              <a:gd name="connsiteX6-75" fmla="*/ 2127565 w 2498757"/>
              <a:gd name="connsiteY6-76" fmla="*/ 2190940 h 2195011"/>
              <a:gd name="connsiteX7-77" fmla="*/ 2326741 w 2498757"/>
              <a:gd name="connsiteY7-78" fmla="*/ 2154726 h 2195011"/>
              <a:gd name="connsiteX8-79" fmla="*/ 2426329 w 2498757"/>
              <a:gd name="connsiteY8-80" fmla="*/ 2064191 h 2195011"/>
              <a:gd name="connsiteX9-81" fmla="*/ 2498757 w 2498757"/>
              <a:gd name="connsiteY9-82" fmla="*/ 1883122 h 2195011"/>
              <a:gd name="connsiteX10-83" fmla="*/ 2489703 w 2498757"/>
              <a:gd name="connsiteY10-84" fmla="*/ 1448555 h 2195011"/>
              <a:gd name="connsiteX11-85" fmla="*/ 2399169 w 2498757"/>
              <a:gd name="connsiteY11-86" fmla="*/ 1004936 h 2195011"/>
              <a:gd name="connsiteX12-87" fmla="*/ 2236206 w 2498757"/>
              <a:gd name="connsiteY12-88" fmla="*/ 651851 h 2195011"/>
              <a:gd name="connsiteX13-89" fmla="*/ 2037030 w 2498757"/>
              <a:gd name="connsiteY13-90" fmla="*/ 289712 h 2195011"/>
              <a:gd name="connsiteX14-91" fmla="*/ 1801640 w 2498757"/>
              <a:gd name="connsiteY14-92" fmla="*/ 0 h 21950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2498757" h="2195011">
                <a:moveTo>
                  <a:pt x="0" y="1149791"/>
                </a:moveTo>
                <a:cubicBezTo>
                  <a:pt x="103360" y="1199585"/>
                  <a:pt x="206721" y="1249380"/>
                  <a:pt x="280658" y="1294647"/>
                </a:cubicBezTo>
                <a:cubicBezTo>
                  <a:pt x="354595" y="1339914"/>
                  <a:pt x="377228" y="1379146"/>
                  <a:pt x="443620" y="1421395"/>
                </a:cubicBezTo>
                <a:cubicBezTo>
                  <a:pt x="510012" y="1463645"/>
                  <a:pt x="546226" y="1480243"/>
                  <a:pt x="679010" y="1548144"/>
                </a:cubicBezTo>
                <a:cubicBezTo>
                  <a:pt x="811794" y="1616045"/>
                  <a:pt x="1060765" y="1742793"/>
                  <a:pt x="1240325" y="1828801"/>
                </a:cubicBezTo>
                <a:cubicBezTo>
                  <a:pt x="1419885" y="1914809"/>
                  <a:pt x="1608500" y="2003835"/>
                  <a:pt x="1756373" y="2064191"/>
                </a:cubicBezTo>
                <a:cubicBezTo>
                  <a:pt x="1904246" y="2124547"/>
                  <a:pt x="2032504" y="2175851"/>
                  <a:pt x="2127565" y="2190940"/>
                </a:cubicBezTo>
                <a:cubicBezTo>
                  <a:pt x="2222626" y="2206029"/>
                  <a:pt x="2276947" y="2175851"/>
                  <a:pt x="2326741" y="2154726"/>
                </a:cubicBezTo>
                <a:cubicBezTo>
                  <a:pt x="2376535" y="2133601"/>
                  <a:pt x="2397660" y="2109458"/>
                  <a:pt x="2426329" y="2064191"/>
                </a:cubicBezTo>
                <a:cubicBezTo>
                  <a:pt x="2454998" y="2018924"/>
                  <a:pt x="2488195" y="1985728"/>
                  <a:pt x="2498757" y="1883122"/>
                </a:cubicBezTo>
                <a:cubicBezTo>
                  <a:pt x="2509319" y="1780516"/>
                  <a:pt x="2506301" y="1594919"/>
                  <a:pt x="2489703" y="1448555"/>
                </a:cubicBezTo>
                <a:cubicBezTo>
                  <a:pt x="2473105" y="1302191"/>
                  <a:pt x="2441418" y="1137720"/>
                  <a:pt x="2399169" y="1004936"/>
                </a:cubicBezTo>
                <a:cubicBezTo>
                  <a:pt x="2356920" y="872152"/>
                  <a:pt x="2296563" y="771055"/>
                  <a:pt x="2236206" y="651851"/>
                </a:cubicBezTo>
                <a:cubicBezTo>
                  <a:pt x="2175850" y="532647"/>
                  <a:pt x="2109458" y="398354"/>
                  <a:pt x="2037030" y="289712"/>
                </a:cubicBezTo>
                <a:cubicBezTo>
                  <a:pt x="1964602" y="181070"/>
                  <a:pt x="1874068" y="82990"/>
                  <a:pt x="1801640" y="0"/>
                </a:cubicBezTo>
              </a:path>
            </a:pathLst>
          </a:custGeom>
          <a:noFill/>
          <a:ln w="412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ustDataLst>
      <p:tags r:id="rId2"/>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911860" y="1722120"/>
            <a:ext cx="10778490" cy="645160"/>
          </a:xfrm>
          <a:prstGeom prst="rect">
            <a:avLst/>
          </a:prstGeom>
          <a:solidFill>
            <a:srgbClr val="FFFF99"/>
          </a:solidFill>
          <a:ln w="9525">
            <a:solidFill>
              <a:schemeClr val="tx1"/>
            </a:solidFill>
            <a:miter lim="800000"/>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3600" b="1" dirty="0">
                <a:solidFill>
                  <a:srgbClr val="FF0000"/>
                </a:solidFill>
                <a:ea typeface="幼圆" panose="02010509060101010101" pitchFamily="49" charset="-122"/>
              </a:rPr>
              <a:t>别称：植物细胞的“养料制造车间”和“能量转化站”</a:t>
            </a:r>
            <a:endParaRPr lang="zh-CN" altLang="en-US" sz="3600" b="1" dirty="0">
              <a:solidFill>
                <a:srgbClr val="FF0000"/>
              </a:solidFill>
              <a:ea typeface="幼圆" panose="02010509060101010101" pitchFamily="49" charset="-122"/>
            </a:endParaRPr>
          </a:p>
        </p:txBody>
      </p:sp>
      <p:sp>
        <p:nvSpPr>
          <p:cNvPr id="3" name="Rectangle 2"/>
          <p:cNvSpPr txBox="1">
            <a:spLocks noChangeArrowheads="1"/>
          </p:cNvSpPr>
          <p:nvPr/>
        </p:nvSpPr>
        <p:spPr>
          <a:xfrm>
            <a:off x="774700" y="454660"/>
            <a:ext cx="5486400" cy="4873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ea typeface="黑体" panose="02010609060101010101" pitchFamily="49" charset="-122"/>
              </a:rPr>
              <a:t>（</a:t>
            </a:r>
            <a:r>
              <a:rPr lang="en-US" altLang="zh-CN" sz="3600" b="1" dirty="0" smtClean="0">
                <a:ea typeface="黑体" panose="02010609060101010101" pitchFamily="49" charset="-122"/>
                <a:sym typeface="+mn-ea"/>
              </a:rPr>
              <a:t>2</a:t>
            </a:r>
            <a:r>
              <a:rPr lang="zh-CN" altLang="en-US" sz="3600" b="1" dirty="0" smtClean="0">
                <a:ea typeface="黑体" panose="02010609060101010101" pitchFamily="49" charset="-122"/>
              </a:rPr>
              <a:t>）、功能：光合作用</a:t>
            </a:r>
            <a:endParaRPr lang="zh-CN" altLang="en-US" sz="3600" b="1" dirty="0" smtClean="0">
              <a:ea typeface="黑体" panose="02010609060101010101" pitchFamily="49" charset="-122"/>
            </a:endParaRPr>
          </a:p>
        </p:txBody>
      </p:sp>
      <p:sp>
        <p:nvSpPr>
          <p:cNvPr id="4" name="Rectangle 2"/>
          <p:cNvSpPr txBox="1">
            <a:spLocks noChangeArrowheads="1"/>
          </p:cNvSpPr>
          <p:nvPr/>
        </p:nvSpPr>
        <p:spPr>
          <a:xfrm>
            <a:off x="911860" y="3185160"/>
            <a:ext cx="6824345" cy="4876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ea typeface="黑体" panose="02010609060101010101" pitchFamily="49" charset="-122"/>
              </a:rPr>
              <a:t>（</a:t>
            </a:r>
            <a:r>
              <a:rPr lang="en-US" altLang="zh-CN" sz="3600" b="1" dirty="0" smtClean="0">
                <a:ea typeface="黑体" panose="02010609060101010101" pitchFamily="49" charset="-122"/>
                <a:sym typeface="+mn-ea"/>
              </a:rPr>
              <a:t>3</a:t>
            </a:r>
            <a:r>
              <a:rPr lang="zh-CN" altLang="en-US" sz="3600" b="1" dirty="0" smtClean="0">
                <a:ea typeface="黑体" panose="02010609060101010101" pitchFamily="49" charset="-122"/>
              </a:rPr>
              <a:t>）、分布：绿色植物细胞</a:t>
            </a:r>
            <a:endParaRPr lang="zh-CN" altLang="en-US" sz="3600" b="1" dirty="0" smtClean="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vert="horz" wrap="square" lIns="91440" tIns="45720" rIns="91440" bIns="45720" anchor="ctr"/>
          <a:lstStyle/>
          <a:p>
            <a:pPr eaLnBrk="1" hangingPunct="1"/>
            <a:r>
              <a:rPr lang="zh-CN" altLang="en-US" b="1" dirty="0"/>
              <a:t>蓝藻：光合片层结构</a:t>
            </a:r>
            <a:endParaRPr lang="zh-CN" altLang="en-US" b="1" dirty="0"/>
          </a:p>
        </p:txBody>
      </p:sp>
      <p:sp>
        <p:nvSpPr>
          <p:cNvPr id="70659" name="Content Placeholder 2"/>
          <p:cNvSpPr>
            <a:spLocks noGrp="1"/>
          </p:cNvSpPr>
          <p:nvPr>
            <p:ph idx="1"/>
          </p:nvPr>
        </p:nvSpPr>
        <p:spPr/>
        <p:txBody>
          <a:bodyPr vert="horz" wrap="square" lIns="91440" tIns="45720" rIns="91440" bIns="45720" anchor="t"/>
          <a:lstStyle/>
          <a:p>
            <a:pPr eaLnBrk="1" hangingPunct="1"/>
            <a:endParaRPr lang="zh-CN" altLang="en-US" dirty="0"/>
          </a:p>
        </p:txBody>
      </p:sp>
      <p:pic>
        <p:nvPicPr>
          <p:cNvPr id="5122" name="Picture 2"/>
          <p:cNvPicPr>
            <a:picLocks noChangeAspect="1"/>
          </p:cNvPicPr>
          <p:nvPr/>
        </p:nvPicPr>
        <p:blipFill>
          <a:blip r:embed="rId1"/>
          <a:stretch>
            <a:fillRect/>
          </a:stretch>
        </p:blipFill>
        <p:spPr>
          <a:xfrm>
            <a:off x="2506663" y="1557338"/>
            <a:ext cx="7137400" cy="4916487"/>
          </a:xfrm>
          <a:prstGeom prst="rect">
            <a:avLst/>
          </a:prstGeom>
          <a:noFill/>
          <a:ln w="9525">
            <a:noFill/>
          </a:ln>
        </p:spPr>
      </p:pic>
      <p:pic>
        <p:nvPicPr>
          <p:cNvPr id="5123" name="Picture 3"/>
          <p:cNvPicPr>
            <a:picLocks noChangeAspect="1"/>
          </p:cNvPicPr>
          <p:nvPr/>
        </p:nvPicPr>
        <p:blipFill>
          <a:blip r:embed="rId2"/>
          <a:stretch>
            <a:fillRect/>
          </a:stretch>
        </p:blipFill>
        <p:spPr>
          <a:xfrm>
            <a:off x="2674938" y="1458913"/>
            <a:ext cx="6502400" cy="4552950"/>
          </a:xfrm>
          <a:prstGeom prst="rect">
            <a:avLst/>
          </a:prstGeom>
          <a:noFill/>
          <a:ln w="9525">
            <a:noFill/>
          </a:ln>
        </p:spPr>
      </p:pic>
    </p:spTree>
    <p:custDataLst>
      <p:tags r:id="rId3"/>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childTnLst>
                                </p:cTn>
                              </p:par>
                              <p:par>
                                <p:cTn id="8" presetID="53" presetClass="entr" presetSubtype="16"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 calcmode="lin" valueType="num">
                                      <p:cBhvr>
                                        <p:cTn id="10" dur="1000" fill="hold"/>
                                        <p:tgtEl>
                                          <p:spTgt spid="5123"/>
                                        </p:tgtEl>
                                        <p:attrNameLst>
                                          <p:attrName>ppt_w</p:attrName>
                                        </p:attrNameLst>
                                      </p:cBhvr>
                                      <p:tavLst>
                                        <p:tav tm="0">
                                          <p:val>
                                            <p:fltVal val="0"/>
                                          </p:val>
                                        </p:tav>
                                        <p:tav tm="100000">
                                          <p:val>
                                            <p:strVal val="#ppt_w"/>
                                          </p:val>
                                        </p:tav>
                                      </p:tavLst>
                                    </p:anim>
                                    <p:anim calcmode="lin" valueType="num">
                                      <p:cBhvr>
                                        <p:cTn id="11" dur="1000" fill="hold"/>
                                        <p:tgtEl>
                                          <p:spTgt spid="5123"/>
                                        </p:tgtEl>
                                        <p:attrNameLst>
                                          <p:attrName>ppt_h</p:attrName>
                                        </p:attrNameLst>
                                      </p:cBhvr>
                                      <p:tavLst>
                                        <p:tav tm="0">
                                          <p:val>
                                            <p:fltVal val="0"/>
                                          </p:val>
                                        </p:tav>
                                        <p:tav tm="100000">
                                          <p:val>
                                            <p:strVal val="#ppt_h"/>
                                          </p:val>
                                        </p:tav>
                                      </p:tavLst>
                                    </p:anim>
                                    <p:animEffect transition="in" filter="fade">
                                      <p:cBhvr>
                                        <p:cTn id="12" dur="1000"/>
                                        <p:tgtEl>
                                          <p:spTgt spid="5123"/>
                                        </p:tgtEl>
                                      </p:cBhvr>
                                    </p:animEffect>
                                  </p:childTnLst>
                                </p:cTn>
                              </p:par>
                              <p:par>
                                <p:cTn id="13" presetID="10" presetClass="exit" presetSubtype="0" fill="hold" nodeType="withEffect">
                                  <p:stCondLst>
                                    <p:cond delay="0"/>
                                  </p:stCondLst>
                                  <p:childTnLst>
                                    <p:animEffect transition="out" filter="fade">
                                      <p:cBhvr>
                                        <p:cTn id="14" dur="1000"/>
                                        <p:tgtEl>
                                          <p:spTgt spid="5122"/>
                                        </p:tgtEl>
                                      </p:cBhvr>
                                    </p:animEffect>
                                    <p:set>
                                      <p:cBhvr>
                                        <p:cTn id="15" dur="1" fill="hold">
                                          <p:stCondLst>
                                            <p:cond delay="9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vert="horz" wrap="square" lIns="91440" tIns="45720" rIns="91440" bIns="45720" anchor="ctr"/>
          <a:lstStyle/>
          <a:p>
            <a:pPr eaLnBrk="1" hangingPunct="1"/>
            <a:r>
              <a:rPr lang="zh-CN" altLang="en-US" b="1" dirty="0"/>
              <a:t>蓝藻的内共生→叶绿体</a:t>
            </a:r>
            <a:endParaRPr lang="zh-CN" altLang="en-US" b="1" dirty="0"/>
          </a:p>
        </p:txBody>
      </p:sp>
      <p:pic>
        <p:nvPicPr>
          <p:cNvPr id="71683" name="Picture 2"/>
          <p:cNvPicPr>
            <a:picLocks noChangeAspect="1"/>
          </p:cNvPicPr>
          <p:nvPr/>
        </p:nvPicPr>
        <p:blipFill>
          <a:blip r:embed="rId1"/>
          <a:srcRect l="39703" t="50000"/>
          <a:stretch>
            <a:fillRect/>
          </a:stretch>
        </p:blipFill>
        <p:spPr>
          <a:xfrm>
            <a:off x="1470025" y="1844675"/>
            <a:ext cx="9197975" cy="3497263"/>
          </a:xfrm>
          <a:prstGeom prst="rect">
            <a:avLst/>
          </a:prstGeom>
          <a:noFill/>
          <a:ln w="9525">
            <a:noFill/>
          </a:ln>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线粒体3"/>
          <p:cNvPicPr>
            <a:picLocks noChangeAspect="1"/>
          </p:cNvPicPr>
          <p:nvPr/>
        </p:nvPicPr>
        <p:blipFill>
          <a:blip r:embed="rId1"/>
          <a:stretch>
            <a:fillRect/>
          </a:stretch>
        </p:blipFill>
        <p:spPr>
          <a:xfrm>
            <a:off x="2514600" y="0"/>
            <a:ext cx="7010400" cy="6773863"/>
          </a:xfrm>
          <a:prstGeom prst="rect">
            <a:avLst/>
          </a:prstGeom>
          <a:noFill/>
          <a:ln w="9525">
            <a:noFill/>
          </a:ln>
        </p:spPr>
      </p:pic>
      <p:sp>
        <p:nvSpPr>
          <p:cNvPr id="2" name="任意多边形 1"/>
          <p:cNvSpPr/>
          <p:nvPr/>
        </p:nvSpPr>
        <p:spPr>
          <a:xfrm>
            <a:off x="3028950" y="138113"/>
            <a:ext cx="6261100" cy="6505575"/>
          </a:xfrm>
          <a:custGeom>
            <a:avLst/>
            <a:gdLst>
              <a:gd name="connsiteX0" fmla="*/ 1351084 w 6260708"/>
              <a:gd name="connsiteY0" fmla="*/ 761905 h 6505009"/>
              <a:gd name="connsiteX1" fmla="*/ 1083797 w 6260708"/>
              <a:gd name="connsiteY1" fmla="*/ 1212071 h 6505009"/>
              <a:gd name="connsiteX2" fmla="*/ 830579 w 6260708"/>
              <a:gd name="connsiteY2" fmla="*/ 1507493 h 6505009"/>
              <a:gd name="connsiteX3" fmla="*/ 605496 w 6260708"/>
              <a:gd name="connsiteY3" fmla="*/ 1831050 h 6505009"/>
              <a:gd name="connsiteX4" fmla="*/ 253804 w 6260708"/>
              <a:gd name="connsiteY4" fmla="*/ 2084268 h 6505009"/>
              <a:gd name="connsiteX5" fmla="*/ 113127 w 6260708"/>
              <a:gd name="connsiteY5" fmla="*/ 2590705 h 6505009"/>
              <a:gd name="connsiteX6" fmla="*/ 141262 w 6260708"/>
              <a:gd name="connsiteY6" fmla="*/ 3139345 h 6505009"/>
              <a:gd name="connsiteX7" fmla="*/ 28720 w 6260708"/>
              <a:gd name="connsiteY7" fmla="*/ 3420699 h 6505009"/>
              <a:gd name="connsiteX8" fmla="*/ 56856 w 6260708"/>
              <a:gd name="connsiteY8" fmla="*/ 3631715 h 6505009"/>
              <a:gd name="connsiteX9" fmla="*/ 585 w 6260708"/>
              <a:gd name="connsiteY9" fmla="*/ 3983407 h 6505009"/>
              <a:gd name="connsiteX10" fmla="*/ 99059 w 6260708"/>
              <a:gd name="connsiteY10" fmla="*/ 4363235 h 6505009"/>
              <a:gd name="connsiteX11" fmla="*/ 366345 w 6260708"/>
              <a:gd name="connsiteY11" fmla="*/ 4897807 h 6505009"/>
              <a:gd name="connsiteX12" fmla="*/ 394480 w 6260708"/>
              <a:gd name="connsiteY12" fmla="*/ 5193228 h 6505009"/>
              <a:gd name="connsiteX13" fmla="*/ 450751 w 6260708"/>
              <a:gd name="connsiteY13" fmla="*/ 5446447 h 6505009"/>
              <a:gd name="connsiteX14" fmla="*/ 633631 w 6260708"/>
              <a:gd name="connsiteY14" fmla="*/ 5685598 h 6505009"/>
              <a:gd name="connsiteX15" fmla="*/ 900917 w 6260708"/>
              <a:gd name="connsiteY15" fmla="*/ 5798139 h 6505009"/>
              <a:gd name="connsiteX16" fmla="*/ 1097865 w 6260708"/>
              <a:gd name="connsiteY16" fmla="*/ 5868478 h 6505009"/>
              <a:gd name="connsiteX17" fmla="*/ 1421422 w 6260708"/>
              <a:gd name="connsiteY17" fmla="*/ 6009155 h 6505009"/>
              <a:gd name="connsiteX18" fmla="*/ 1688708 w 6260708"/>
              <a:gd name="connsiteY18" fmla="*/ 6206102 h 6505009"/>
              <a:gd name="connsiteX19" fmla="*/ 1871588 w 6260708"/>
              <a:gd name="connsiteY19" fmla="*/ 6304576 h 6505009"/>
              <a:gd name="connsiteX20" fmla="*/ 2124807 w 6260708"/>
              <a:gd name="connsiteY20" fmla="*/ 6346779 h 6505009"/>
              <a:gd name="connsiteX21" fmla="*/ 2378025 w 6260708"/>
              <a:gd name="connsiteY21" fmla="*/ 6360847 h 6505009"/>
              <a:gd name="connsiteX22" fmla="*/ 2546837 w 6260708"/>
              <a:gd name="connsiteY22" fmla="*/ 6501524 h 6505009"/>
              <a:gd name="connsiteX23" fmla="*/ 2898530 w 6260708"/>
              <a:gd name="connsiteY23" fmla="*/ 6445253 h 6505009"/>
              <a:gd name="connsiteX24" fmla="*/ 3137680 w 6260708"/>
              <a:gd name="connsiteY24" fmla="*/ 6262373 h 6505009"/>
              <a:gd name="connsiteX25" fmla="*/ 3362764 w 6260708"/>
              <a:gd name="connsiteY25" fmla="*/ 5966951 h 6505009"/>
              <a:gd name="connsiteX26" fmla="*/ 3615982 w 6260708"/>
              <a:gd name="connsiteY26" fmla="*/ 5741868 h 6505009"/>
              <a:gd name="connsiteX27" fmla="*/ 3826997 w 6260708"/>
              <a:gd name="connsiteY27" fmla="*/ 5615259 h 6505009"/>
              <a:gd name="connsiteX28" fmla="*/ 3953607 w 6260708"/>
              <a:gd name="connsiteY28" fmla="*/ 5390176 h 6505009"/>
              <a:gd name="connsiteX29" fmla="*/ 4178690 w 6260708"/>
              <a:gd name="connsiteY29" fmla="*/ 5362041 h 6505009"/>
              <a:gd name="connsiteX30" fmla="*/ 4333434 w 6260708"/>
              <a:gd name="connsiteY30" fmla="*/ 5362041 h 6505009"/>
              <a:gd name="connsiteX31" fmla="*/ 4488179 w 6260708"/>
              <a:gd name="connsiteY31" fmla="*/ 5221364 h 6505009"/>
              <a:gd name="connsiteX32" fmla="*/ 4544450 w 6260708"/>
              <a:gd name="connsiteY32" fmla="*/ 5038484 h 6505009"/>
              <a:gd name="connsiteX33" fmla="*/ 4699194 w 6260708"/>
              <a:gd name="connsiteY33" fmla="*/ 4982213 h 6505009"/>
              <a:gd name="connsiteX34" fmla="*/ 4896142 w 6260708"/>
              <a:gd name="connsiteY34" fmla="*/ 4968145 h 6505009"/>
              <a:gd name="connsiteX35" fmla="*/ 5064954 w 6260708"/>
              <a:gd name="connsiteY35" fmla="*/ 4743062 h 6505009"/>
              <a:gd name="connsiteX36" fmla="*/ 5135293 w 6260708"/>
              <a:gd name="connsiteY36" fmla="*/ 4644588 h 6505009"/>
              <a:gd name="connsiteX37" fmla="*/ 5219699 w 6260708"/>
              <a:gd name="connsiteY37" fmla="*/ 4503911 h 6505009"/>
              <a:gd name="connsiteX38" fmla="*/ 5416647 w 6260708"/>
              <a:gd name="connsiteY38" fmla="*/ 4349167 h 6505009"/>
              <a:gd name="connsiteX39" fmla="*/ 5613594 w 6260708"/>
              <a:gd name="connsiteY39" fmla="*/ 4138151 h 6505009"/>
              <a:gd name="connsiteX40" fmla="*/ 5824610 w 6260708"/>
              <a:gd name="connsiteY40" fmla="*/ 4011542 h 6505009"/>
              <a:gd name="connsiteX41" fmla="*/ 6021557 w 6260708"/>
              <a:gd name="connsiteY41" fmla="*/ 3870865 h 6505009"/>
              <a:gd name="connsiteX42" fmla="*/ 6105964 w 6260708"/>
              <a:gd name="connsiteY42" fmla="*/ 3659850 h 6505009"/>
              <a:gd name="connsiteX43" fmla="*/ 6120031 w 6260708"/>
              <a:gd name="connsiteY43" fmla="*/ 3392564 h 6505009"/>
              <a:gd name="connsiteX44" fmla="*/ 6148167 w 6260708"/>
              <a:gd name="connsiteY44" fmla="*/ 3040871 h 6505009"/>
              <a:gd name="connsiteX45" fmla="*/ 6218505 w 6260708"/>
              <a:gd name="connsiteY45" fmla="*/ 2717315 h 6505009"/>
              <a:gd name="connsiteX46" fmla="*/ 6260708 w 6260708"/>
              <a:gd name="connsiteY46" fmla="*/ 2435961 h 6505009"/>
              <a:gd name="connsiteX47" fmla="*/ 6218505 w 6260708"/>
              <a:gd name="connsiteY47" fmla="*/ 2196810 h 6505009"/>
              <a:gd name="connsiteX48" fmla="*/ 6120031 w 6260708"/>
              <a:gd name="connsiteY48" fmla="*/ 1802915 h 6505009"/>
              <a:gd name="connsiteX49" fmla="*/ 6063760 w 6260708"/>
              <a:gd name="connsiteY49" fmla="*/ 1535628 h 6505009"/>
              <a:gd name="connsiteX50" fmla="*/ 6021557 w 6260708"/>
              <a:gd name="connsiteY50" fmla="*/ 1198004 h 6505009"/>
              <a:gd name="connsiteX51" fmla="*/ 5937151 w 6260708"/>
              <a:gd name="connsiteY51" fmla="*/ 1043259 h 6505009"/>
              <a:gd name="connsiteX52" fmla="*/ 5810542 w 6260708"/>
              <a:gd name="connsiteY52" fmla="*/ 916650 h 6505009"/>
              <a:gd name="connsiteX53" fmla="*/ 5683933 w 6260708"/>
              <a:gd name="connsiteY53" fmla="*/ 804108 h 6505009"/>
              <a:gd name="connsiteX54" fmla="*/ 5458850 w 6260708"/>
              <a:gd name="connsiteY54" fmla="*/ 775973 h 6505009"/>
              <a:gd name="connsiteX55" fmla="*/ 5304105 w 6260708"/>
              <a:gd name="connsiteY55" fmla="*/ 550890 h 6505009"/>
              <a:gd name="connsiteX56" fmla="*/ 5191564 w 6260708"/>
              <a:gd name="connsiteY56" fmla="*/ 494619 h 6505009"/>
              <a:gd name="connsiteX57" fmla="*/ 4994616 w 6260708"/>
              <a:gd name="connsiteY57" fmla="*/ 452416 h 6505009"/>
              <a:gd name="connsiteX58" fmla="*/ 4797668 w 6260708"/>
              <a:gd name="connsiteY58" fmla="*/ 438348 h 6505009"/>
              <a:gd name="connsiteX59" fmla="*/ 4628856 w 6260708"/>
              <a:gd name="connsiteY59" fmla="*/ 368010 h 6505009"/>
              <a:gd name="connsiteX60" fmla="*/ 4389705 w 6260708"/>
              <a:gd name="connsiteY60" fmla="*/ 269536 h 6505009"/>
              <a:gd name="connsiteX61" fmla="*/ 4122419 w 6260708"/>
              <a:gd name="connsiteY61" fmla="*/ 255468 h 6505009"/>
              <a:gd name="connsiteX62" fmla="*/ 3770727 w 6260708"/>
              <a:gd name="connsiteY62" fmla="*/ 30385 h 6505009"/>
              <a:gd name="connsiteX63" fmla="*/ 3658185 w 6260708"/>
              <a:gd name="connsiteY63" fmla="*/ 2250 h 6505009"/>
              <a:gd name="connsiteX64" fmla="*/ 3517508 w 6260708"/>
              <a:gd name="connsiteY64" fmla="*/ 30385 h 6505009"/>
              <a:gd name="connsiteX65" fmla="*/ 3348696 w 6260708"/>
              <a:gd name="connsiteY65" fmla="*/ 128859 h 6505009"/>
              <a:gd name="connsiteX66" fmla="*/ 3193951 w 6260708"/>
              <a:gd name="connsiteY66" fmla="*/ 128859 h 6505009"/>
              <a:gd name="connsiteX67" fmla="*/ 3053274 w 6260708"/>
              <a:gd name="connsiteY67" fmla="*/ 142927 h 6505009"/>
              <a:gd name="connsiteX68" fmla="*/ 2884462 w 6260708"/>
              <a:gd name="connsiteY68" fmla="*/ 227333 h 6505009"/>
              <a:gd name="connsiteX69" fmla="*/ 2771920 w 6260708"/>
              <a:gd name="connsiteY69" fmla="*/ 227333 h 6505009"/>
              <a:gd name="connsiteX70" fmla="*/ 2603108 w 6260708"/>
              <a:gd name="connsiteY70" fmla="*/ 325807 h 6505009"/>
              <a:gd name="connsiteX71" fmla="*/ 2363957 w 6260708"/>
              <a:gd name="connsiteY71" fmla="*/ 353942 h 6505009"/>
              <a:gd name="connsiteX72" fmla="*/ 2237348 w 6260708"/>
              <a:gd name="connsiteY72" fmla="*/ 466484 h 6505009"/>
              <a:gd name="connsiteX73" fmla="*/ 1970062 w 6260708"/>
              <a:gd name="connsiteY73" fmla="*/ 635296 h 6505009"/>
              <a:gd name="connsiteX74" fmla="*/ 1773114 w 6260708"/>
              <a:gd name="connsiteY74" fmla="*/ 691567 h 6505009"/>
              <a:gd name="connsiteX75" fmla="*/ 1604302 w 6260708"/>
              <a:gd name="connsiteY75" fmla="*/ 719702 h 6505009"/>
              <a:gd name="connsiteX76" fmla="*/ 1435490 w 6260708"/>
              <a:gd name="connsiteY76" fmla="*/ 733770 h 6505009"/>
              <a:gd name="connsiteX77" fmla="*/ 1351084 w 6260708"/>
              <a:gd name="connsiteY77" fmla="*/ 761905 h 650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260708" h="6505009">
                <a:moveTo>
                  <a:pt x="1351084" y="761905"/>
                </a:moveTo>
                <a:cubicBezTo>
                  <a:pt x="1292469" y="841622"/>
                  <a:pt x="1170548" y="1087806"/>
                  <a:pt x="1083797" y="1212071"/>
                </a:cubicBezTo>
                <a:cubicBezTo>
                  <a:pt x="997046" y="1336336"/>
                  <a:pt x="910296" y="1404330"/>
                  <a:pt x="830579" y="1507493"/>
                </a:cubicBezTo>
                <a:cubicBezTo>
                  <a:pt x="750862" y="1610656"/>
                  <a:pt x="701625" y="1734921"/>
                  <a:pt x="605496" y="1831050"/>
                </a:cubicBezTo>
                <a:cubicBezTo>
                  <a:pt x="509367" y="1927179"/>
                  <a:pt x="335866" y="1957659"/>
                  <a:pt x="253804" y="2084268"/>
                </a:cubicBezTo>
                <a:cubicBezTo>
                  <a:pt x="171742" y="2210877"/>
                  <a:pt x="131884" y="2414859"/>
                  <a:pt x="113127" y="2590705"/>
                </a:cubicBezTo>
                <a:cubicBezTo>
                  <a:pt x="94370" y="2766551"/>
                  <a:pt x="155330" y="3001013"/>
                  <a:pt x="141262" y="3139345"/>
                </a:cubicBezTo>
                <a:cubicBezTo>
                  <a:pt x="127194" y="3277677"/>
                  <a:pt x="42788" y="3338637"/>
                  <a:pt x="28720" y="3420699"/>
                </a:cubicBezTo>
                <a:cubicBezTo>
                  <a:pt x="14652" y="3502761"/>
                  <a:pt x="61545" y="3537930"/>
                  <a:pt x="56856" y="3631715"/>
                </a:cubicBezTo>
                <a:cubicBezTo>
                  <a:pt x="52167" y="3725500"/>
                  <a:pt x="-6449" y="3861487"/>
                  <a:pt x="585" y="3983407"/>
                </a:cubicBezTo>
                <a:cubicBezTo>
                  <a:pt x="7619" y="4105327"/>
                  <a:pt x="38099" y="4210835"/>
                  <a:pt x="99059" y="4363235"/>
                </a:cubicBezTo>
                <a:cubicBezTo>
                  <a:pt x="160019" y="4515635"/>
                  <a:pt x="317108" y="4759475"/>
                  <a:pt x="366345" y="4897807"/>
                </a:cubicBezTo>
                <a:cubicBezTo>
                  <a:pt x="415582" y="5036139"/>
                  <a:pt x="380412" y="5101788"/>
                  <a:pt x="394480" y="5193228"/>
                </a:cubicBezTo>
                <a:cubicBezTo>
                  <a:pt x="408548" y="5284668"/>
                  <a:pt x="410893" y="5364385"/>
                  <a:pt x="450751" y="5446447"/>
                </a:cubicBezTo>
                <a:cubicBezTo>
                  <a:pt x="490609" y="5528509"/>
                  <a:pt x="558603" y="5626983"/>
                  <a:pt x="633631" y="5685598"/>
                </a:cubicBezTo>
                <a:cubicBezTo>
                  <a:pt x="708659" y="5744213"/>
                  <a:pt x="823545" y="5767659"/>
                  <a:pt x="900917" y="5798139"/>
                </a:cubicBezTo>
                <a:cubicBezTo>
                  <a:pt x="978289" y="5828619"/>
                  <a:pt x="1011114" y="5833309"/>
                  <a:pt x="1097865" y="5868478"/>
                </a:cubicBezTo>
                <a:cubicBezTo>
                  <a:pt x="1184616" y="5903647"/>
                  <a:pt x="1322948" y="5952884"/>
                  <a:pt x="1421422" y="6009155"/>
                </a:cubicBezTo>
                <a:cubicBezTo>
                  <a:pt x="1519896" y="6065426"/>
                  <a:pt x="1613680" y="6156865"/>
                  <a:pt x="1688708" y="6206102"/>
                </a:cubicBezTo>
                <a:cubicBezTo>
                  <a:pt x="1763736" y="6255339"/>
                  <a:pt x="1798905" y="6281130"/>
                  <a:pt x="1871588" y="6304576"/>
                </a:cubicBezTo>
                <a:cubicBezTo>
                  <a:pt x="1944271" y="6328022"/>
                  <a:pt x="2040401" y="6337401"/>
                  <a:pt x="2124807" y="6346779"/>
                </a:cubicBezTo>
                <a:cubicBezTo>
                  <a:pt x="2209213" y="6356157"/>
                  <a:pt x="2307687" y="6335056"/>
                  <a:pt x="2378025" y="6360847"/>
                </a:cubicBezTo>
                <a:cubicBezTo>
                  <a:pt x="2448363" y="6386638"/>
                  <a:pt x="2460086" y="6487456"/>
                  <a:pt x="2546837" y="6501524"/>
                </a:cubicBezTo>
                <a:cubicBezTo>
                  <a:pt x="2633588" y="6515592"/>
                  <a:pt x="2800056" y="6485111"/>
                  <a:pt x="2898530" y="6445253"/>
                </a:cubicBezTo>
                <a:cubicBezTo>
                  <a:pt x="2997004" y="6405395"/>
                  <a:pt x="3060308" y="6342090"/>
                  <a:pt x="3137680" y="6262373"/>
                </a:cubicBezTo>
                <a:cubicBezTo>
                  <a:pt x="3215052" y="6182656"/>
                  <a:pt x="3283047" y="6053702"/>
                  <a:pt x="3362764" y="5966951"/>
                </a:cubicBezTo>
                <a:cubicBezTo>
                  <a:pt x="3442481" y="5880200"/>
                  <a:pt x="3538610" y="5800483"/>
                  <a:pt x="3615982" y="5741868"/>
                </a:cubicBezTo>
                <a:cubicBezTo>
                  <a:pt x="3693354" y="5683253"/>
                  <a:pt x="3770726" y="5673874"/>
                  <a:pt x="3826997" y="5615259"/>
                </a:cubicBezTo>
                <a:cubicBezTo>
                  <a:pt x="3883268" y="5556644"/>
                  <a:pt x="3894991" y="5432379"/>
                  <a:pt x="3953607" y="5390176"/>
                </a:cubicBezTo>
                <a:cubicBezTo>
                  <a:pt x="4012223" y="5347973"/>
                  <a:pt x="4115386" y="5366730"/>
                  <a:pt x="4178690" y="5362041"/>
                </a:cubicBezTo>
                <a:cubicBezTo>
                  <a:pt x="4241994" y="5357352"/>
                  <a:pt x="4281853" y="5385487"/>
                  <a:pt x="4333434" y="5362041"/>
                </a:cubicBezTo>
                <a:cubicBezTo>
                  <a:pt x="4385015" y="5338595"/>
                  <a:pt x="4453010" y="5275290"/>
                  <a:pt x="4488179" y="5221364"/>
                </a:cubicBezTo>
                <a:cubicBezTo>
                  <a:pt x="4523348" y="5167438"/>
                  <a:pt x="4509281" y="5078343"/>
                  <a:pt x="4544450" y="5038484"/>
                </a:cubicBezTo>
                <a:cubicBezTo>
                  <a:pt x="4579619" y="4998625"/>
                  <a:pt x="4640579" y="4993936"/>
                  <a:pt x="4699194" y="4982213"/>
                </a:cubicBezTo>
                <a:cubicBezTo>
                  <a:pt x="4757809" y="4970490"/>
                  <a:pt x="4835182" y="5008003"/>
                  <a:pt x="4896142" y="4968145"/>
                </a:cubicBezTo>
                <a:cubicBezTo>
                  <a:pt x="4957102" y="4928287"/>
                  <a:pt x="5025096" y="4796988"/>
                  <a:pt x="5064954" y="4743062"/>
                </a:cubicBezTo>
                <a:cubicBezTo>
                  <a:pt x="5104812" y="4689136"/>
                  <a:pt x="5109502" y="4684447"/>
                  <a:pt x="5135293" y="4644588"/>
                </a:cubicBezTo>
                <a:cubicBezTo>
                  <a:pt x="5161084" y="4604730"/>
                  <a:pt x="5172807" y="4553148"/>
                  <a:pt x="5219699" y="4503911"/>
                </a:cubicBezTo>
                <a:cubicBezTo>
                  <a:pt x="5266591" y="4454674"/>
                  <a:pt x="5350998" y="4410127"/>
                  <a:pt x="5416647" y="4349167"/>
                </a:cubicBezTo>
                <a:cubicBezTo>
                  <a:pt x="5482296" y="4288207"/>
                  <a:pt x="5545600" y="4194422"/>
                  <a:pt x="5613594" y="4138151"/>
                </a:cubicBezTo>
                <a:cubicBezTo>
                  <a:pt x="5681588" y="4081880"/>
                  <a:pt x="5756616" y="4056090"/>
                  <a:pt x="5824610" y="4011542"/>
                </a:cubicBezTo>
                <a:cubicBezTo>
                  <a:pt x="5892604" y="3966994"/>
                  <a:pt x="5974665" y="3929480"/>
                  <a:pt x="6021557" y="3870865"/>
                </a:cubicBezTo>
                <a:cubicBezTo>
                  <a:pt x="6068449" y="3812250"/>
                  <a:pt x="6089552" y="3739567"/>
                  <a:pt x="6105964" y="3659850"/>
                </a:cubicBezTo>
                <a:cubicBezTo>
                  <a:pt x="6122376" y="3580133"/>
                  <a:pt x="6112997" y="3495727"/>
                  <a:pt x="6120031" y="3392564"/>
                </a:cubicBezTo>
                <a:cubicBezTo>
                  <a:pt x="6127065" y="3289401"/>
                  <a:pt x="6131755" y="3153413"/>
                  <a:pt x="6148167" y="3040871"/>
                </a:cubicBezTo>
                <a:cubicBezTo>
                  <a:pt x="6164579" y="2928329"/>
                  <a:pt x="6199748" y="2818133"/>
                  <a:pt x="6218505" y="2717315"/>
                </a:cubicBezTo>
                <a:cubicBezTo>
                  <a:pt x="6237262" y="2616497"/>
                  <a:pt x="6260708" y="2522712"/>
                  <a:pt x="6260708" y="2435961"/>
                </a:cubicBezTo>
                <a:cubicBezTo>
                  <a:pt x="6260708" y="2349210"/>
                  <a:pt x="6241951" y="2302318"/>
                  <a:pt x="6218505" y="2196810"/>
                </a:cubicBezTo>
                <a:cubicBezTo>
                  <a:pt x="6195059" y="2091302"/>
                  <a:pt x="6145822" y="1913112"/>
                  <a:pt x="6120031" y="1802915"/>
                </a:cubicBezTo>
                <a:cubicBezTo>
                  <a:pt x="6094240" y="1692718"/>
                  <a:pt x="6080172" y="1636446"/>
                  <a:pt x="6063760" y="1535628"/>
                </a:cubicBezTo>
                <a:cubicBezTo>
                  <a:pt x="6047348" y="1434810"/>
                  <a:pt x="6042658" y="1280065"/>
                  <a:pt x="6021557" y="1198004"/>
                </a:cubicBezTo>
                <a:cubicBezTo>
                  <a:pt x="6000456" y="1115943"/>
                  <a:pt x="5972320" y="1090151"/>
                  <a:pt x="5937151" y="1043259"/>
                </a:cubicBezTo>
                <a:cubicBezTo>
                  <a:pt x="5901982" y="996367"/>
                  <a:pt x="5852745" y="956509"/>
                  <a:pt x="5810542" y="916650"/>
                </a:cubicBezTo>
                <a:cubicBezTo>
                  <a:pt x="5768339" y="876791"/>
                  <a:pt x="5742548" y="827554"/>
                  <a:pt x="5683933" y="804108"/>
                </a:cubicBezTo>
                <a:cubicBezTo>
                  <a:pt x="5625318" y="780662"/>
                  <a:pt x="5522155" y="818176"/>
                  <a:pt x="5458850" y="775973"/>
                </a:cubicBezTo>
                <a:cubicBezTo>
                  <a:pt x="5395545" y="733770"/>
                  <a:pt x="5348653" y="597782"/>
                  <a:pt x="5304105" y="550890"/>
                </a:cubicBezTo>
                <a:cubicBezTo>
                  <a:pt x="5259557" y="503998"/>
                  <a:pt x="5243145" y="511031"/>
                  <a:pt x="5191564" y="494619"/>
                </a:cubicBezTo>
                <a:cubicBezTo>
                  <a:pt x="5139983" y="478207"/>
                  <a:pt x="5060265" y="461795"/>
                  <a:pt x="4994616" y="452416"/>
                </a:cubicBezTo>
                <a:cubicBezTo>
                  <a:pt x="4928967" y="443037"/>
                  <a:pt x="4858628" y="452416"/>
                  <a:pt x="4797668" y="438348"/>
                </a:cubicBezTo>
                <a:cubicBezTo>
                  <a:pt x="4736708" y="424280"/>
                  <a:pt x="4628856" y="368010"/>
                  <a:pt x="4628856" y="368010"/>
                </a:cubicBezTo>
                <a:cubicBezTo>
                  <a:pt x="4560862" y="339875"/>
                  <a:pt x="4474111" y="288293"/>
                  <a:pt x="4389705" y="269536"/>
                </a:cubicBezTo>
                <a:cubicBezTo>
                  <a:pt x="4305299" y="250779"/>
                  <a:pt x="4225582" y="295326"/>
                  <a:pt x="4122419" y="255468"/>
                </a:cubicBezTo>
                <a:cubicBezTo>
                  <a:pt x="4019256" y="215609"/>
                  <a:pt x="3848099" y="72588"/>
                  <a:pt x="3770727" y="30385"/>
                </a:cubicBezTo>
                <a:cubicBezTo>
                  <a:pt x="3693355" y="-11818"/>
                  <a:pt x="3700388" y="2250"/>
                  <a:pt x="3658185" y="2250"/>
                </a:cubicBezTo>
                <a:cubicBezTo>
                  <a:pt x="3615982" y="2250"/>
                  <a:pt x="3569089" y="9284"/>
                  <a:pt x="3517508" y="30385"/>
                </a:cubicBezTo>
                <a:cubicBezTo>
                  <a:pt x="3465927" y="51486"/>
                  <a:pt x="3402622" y="112447"/>
                  <a:pt x="3348696" y="128859"/>
                </a:cubicBezTo>
                <a:cubicBezTo>
                  <a:pt x="3294770" y="145271"/>
                  <a:pt x="3243188" y="126514"/>
                  <a:pt x="3193951" y="128859"/>
                </a:cubicBezTo>
                <a:cubicBezTo>
                  <a:pt x="3144714" y="131204"/>
                  <a:pt x="3104855" y="126515"/>
                  <a:pt x="3053274" y="142927"/>
                </a:cubicBezTo>
                <a:cubicBezTo>
                  <a:pt x="3001693" y="159339"/>
                  <a:pt x="2931354" y="213265"/>
                  <a:pt x="2884462" y="227333"/>
                </a:cubicBezTo>
                <a:cubicBezTo>
                  <a:pt x="2837570" y="241401"/>
                  <a:pt x="2818812" y="210921"/>
                  <a:pt x="2771920" y="227333"/>
                </a:cubicBezTo>
                <a:cubicBezTo>
                  <a:pt x="2725028" y="243745"/>
                  <a:pt x="2671102" y="304706"/>
                  <a:pt x="2603108" y="325807"/>
                </a:cubicBezTo>
                <a:cubicBezTo>
                  <a:pt x="2535114" y="346908"/>
                  <a:pt x="2424917" y="330496"/>
                  <a:pt x="2363957" y="353942"/>
                </a:cubicBezTo>
                <a:cubicBezTo>
                  <a:pt x="2302997" y="377388"/>
                  <a:pt x="2302997" y="419592"/>
                  <a:pt x="2237348" y="466484"/>
                </a:cubicBezTo>
                <a:cubicBezTo>
                  <a:pt x="2171699" y="513376"/>
                  <a:pt x="2047434" y="597782"/>
                  <a:pt x="1970062" y="635296"/>
                </a:cubicBezTo>
                <a:cubicBezTo>
                  <a:pt x="1892690" y="672810"/>
                  <a:pt x="1834074" y="677499"/>
                  <a:pt x="1773114" y="691567"/>
                </a:cubicBezTo>
                <a:cubicBezTo>
                  <a:pt x="1712154" y="705635"/>
                  <a:pt x="1660573" y="712668"/>
                  <a:pt x="1604302" y="719702"/>
                </a:cubicBezTo>
                <a:cubicBezTo>
                  <a:pt x="1548031" y="726736"/>
                  <a:pt x="1477693" y="724392"/>
                  <a:pt x="1435490" y="733770"/>
                </a:cubicBezTo>
                <a:cubicBezTo>
                  <a:pt x="1393287" y="743148"/>
                  <a:pt x="1409699" y="682188"/>
                  <a:pt x="1351084" y="761905"/>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任意多边形 2"/>
          <p:cNvSpPr/>
          <p:nvPr/>
        </p:nvSpPr>
        <p:spPr>
          <a:xfrm>
            <a:off x="3125788" y="265113"/>
            <a:ext cx="6021388" cy="6192838"/>
          </a:xfrm>
          <a:custGeom>
            <a:avLst/>
            <a:gdLst>
              <a:gd name="connsiteX0" fmla="*/ 4305855 w 6021120"/>
              <a:gd name="connsiteY0" fmla="*/ 283982 h 6193750"/>
              <a:gd name="connsiteX1" fmla="*/ 4305855 w 6021120"/>
              <a:gd name="connsiteY1" fmla="*/ 340253 h 6193750"/>
              <a:gd name="connsiteX2" fmla="*/ 4671615 w 6021120"/>
              <a:gd name="connsiteY2" fmla="*/ 466862 h 6193750"/>
              <a:gd name="connsiteX3" fmla="*/ 5009239 w 6021120"/>
              <a:gd name="connsiteY3" fmla="*/ 466862 h 6193750"/>
              <a:gd name="connsiteX4" fmla="*/ 5206187 w 6021120"/>
              <a:gd name="connsiteY4" fmla="*/ 649742 h 6193750"/>
              <a:gd name="connsiteX5" fmla="*/ 5403135 w 6021120"/>
              <a:gd name="connsiteY5" fmla="*/ 790419 h 6193750"/>
              <a:gd name="connsiteX6" fmla="*/ 5600082 w 6021120"/>
              <a:gd name="connsiteY6" fmla="*/ 1001434 h 6193750"/>
              <a:gd name="connsiteX7" fmla="*/ 5740759 w 6021120"/>
              <a:gd name="connsiteY7" fmla="*/ 1212450 h 6193750"/>
              <a:gd name="connsiteX8" fmla="*/ 5839233 w 6021120"/>
              <a:gd name="connsiteY8" fmla="*/ 1381262 h 6193750"/>
              <a:gd name="connsiteX9" fmla="*/ 5839233 w 6021120"/>
              <a:gd name="connsiteY9" fmla="*/ 1606345 h 6193750"/>
              <a:gd name="connsiteX10" fmla="*/ 5839233 w 6021120"/>
              <a:gd name="connsiteY10" fmla="*/ 1803293 h 6193750"/>
              <a:gd name="connsiteX11" fmla="*/ 5895504 w 6021120"/>
              <a:gd name="connsiteY11" fmla="*/ 1972105 h 6193750"/>
              <a:gd name="connsiteX12" fmla="*/ 5951775 w 6021120"/>
              <a:gd name="connsiteY12" fmla="*/ 2154985 h 6193750"/>
              <a:gd name="connsiteX13" fmla="*/ 6008046 w 6021120"/>
              <a:gd name="connsiteY13" fmla="*/ 2422271 h 6193750"/>
              <a:gd name="connsiteX14" fmla="*/ 5684489 w 6021120"/>
              <a:gd name="connsiteY14" fmla="*/ 2126850 h 6193750"/>
              <a:gd name="connsiteX15" fmla="*/ 5487541 w 6021120"/>
              <a:gd name="connsiteY15" fmla="*/ 1873631 h 6193750"/>
              <a:gd name="connsiteX16" fmla="*/ 5248390 w 6021120"/>
              <a:gd name="connsiteY16" fmla="*/ 1550074 h 6193750"/>
              <a:gd name="connsiteX17" fmla="*/ 4952969 w 6021120"/>
              <a:gd name="connsiteY17" fmla="*/ 1282788 h 6193750"/>
              <a:gd name="connsiteX18" fmla="*/ 4657547 w 6021120"/>
              <a:gd name="connsiteY18" fmla="*/ 1001434 h 6193750"/>
              <a:gd name="connsiteX19" fmla="*/ 4305855 w 6021120"/>
              <a:gd name="connsiteY19" fmla="*/ 593471 h 6193750"/>
              <a:gd name="connsiteX20" fmla="*/ 4151110 w 6021120"/>
              <a:gd name="connsiteY20" fmla="*/ 691945 h 6193750"/>
              <a:gd name="connsiteX21" fmla="*/ 4277719 w 6021120"/>
              <a:gd name="connsiteY21" fmla="*/ 804487 h 6193750"/>
              <a:gd name="connsiteX22" fmla="*/ 4446532 w 6021120"/>
              <a:gd name="connsiteY22" fmla="*/ 1015502 h 6193750"/>
              <a:gd name="connsiteX23" fmla="*/ 4643479 w 6021120"/>
              <a:gd name="connsiteY23" fmla="*/ 1198382 h 6193750"/>
              <a:gd name="connsiteX24" fmla="*/ 4896698 w 6021120"/>
              <a:gd name="connsiteY24" fmla="*/ 1437533 h 6193750"/>
              <a:gd name="connsiteX25" fmla="*/ 5079578 w 6021120"/>
              <a:gd name="connsiteY25" fmla="*/ 1606345 h 6193750"/>
              <a:gd name="connsiteX26" fmla="*/ 5149916 w 6021120"/>
              <a:gd name="connsiteY26" fmla="*/ 1775157 h 6193750"/>
              <a:gd name="connsiteX27" fmla="*/ 5459406 w 6021120"/>
              <a:gd name="connsiteY27" fmla="*/ 2084647 h 6193750"/>
              <a:gd name="connsiteX28" fmla="*/ 5698556 w 6021120"/>
              <a:gd name="connsiteY28" fmla="*/ 2422271 h 6193750"/>
              <a:gd name="connsiteX29" fmla="*/ 5586015 w 6021120"/>
              <a:gd name="connsiteY29" fmla="*/ 2534813 h 6193750"/>
              <a:gd name="connsiteX30" fmla="*/ 5234322 w 6021120"/>
              <a:gd name="connsiteY30" fmla="*/ 2408204 h 6193750"/>
              <a:gd name="connsiteX31" fmla="*/ 5051442 w 6021120"/>
              <a:gd name="connsiteY31" fmla="*/ 2154985 h 6193750"/>
              <a:gd name="connsiteX32" fmla="*/ 4798224 w 6021120"/>
              <a:gd name="connsiteY32" fmla="*/ 1859564 h 6193750"/>
              <a:gd name="connsiteX33" fmla="*/ 4502802 w 6021120"/>
              <a:gd name="connsiteY33" fmla="*/ 1536007 h 6193750"/>
              <a:gd name="connsiteX34" fmla="*/ 4333990 w 6021120"/>
              <a:gd name="connsiteY34" fmla="*/ 1310924 h 6193750"/>
              <a:gd name="connsiteX35" fmla="*/ 4010433 w 6021120"/>
              <a:gd name="connsiteY35" fmla="*/ 987367 h 6193750"/>
              <a:gd name="connsiteX36" fmla="*/ 3841621 w 6021120"/>
              <a:gd name="connsiteY36" fmla="*/ 832622 h 6193750"/>
              <a:gd name="connsiteX37" fmla="*/ 3700944 w 6021120"/>
              <a:gd name="connsiteY37" fmla="*/ 607539 h 6193750"/>
              <a:gd name="connsiteX38" fmla="*/ 3700944 w 6021120"/>
              <a:gd name="connsiteY38" fmla="*/ 537200 h 6193750"/>
              <a:gd name="connsiteX39" fmla="*/ 3447726 w 6021120"/>
              <a:gd name="connsiteY39" fmla="*/ 607539 h 6193750"/>
              <a:gd name="connsiteX40" fmla="*/ 3602470 w 6021120"/>
              <a:gd name="connsiteY40" fmla="*/ 762284 h 6193750"/>
              <a:gd name="connsiteX41" fmla="*/ 3757215 w 6021120"/>
              <a:gd name="connsiteY41" fmla="*/ 888893 h 6193750"/>
              <a:gd name="connsiteX42" fmla="*/ 3841621 w 6021120"/>
              <a:gd name="connsiteY42" fmla="*/ 1085840 h 6193750"/>
              <a:gd name="connsiteX43" fmla="*/ 4207381 w 6021120"/>
              <a:gd name="connsiteY43" fmla="*/ 1353127 h 6193750"/>
              <a:gd name="connsiteX44" fmla="*/ 4376193 w 6021120"/>
              <a:gd name="connsiteY44" fmla="*/ 1564142 h 6193750"/>
              <a:gd name="connsiteX45" fmla="*/ 4657547 w 6021120"/>
              <a:gd name="connsiteY45" fmla="*/ 1915834 h 6193750"/>
              <a:gd name="connsiteX46" fmla="*/ 4967036 w 6021120"/>
              <a:gd name="connsiteY46" fmla="*/ 2253459 h 6193750"/>
              <a:gd name="connsiteX47" fmla="*/ 5065510 w 6021120"/>
              <a:gd name="connsiteY47" fmla="*/ 2478542 h 6193750"/>
              <a:gd name="connsiteX48" fmla="*/ 5262458 w 6021120"/>
              <a:gd name="connsiteY48" fmla="*/ 2717693 h 6193750"/>
              <a:gd name="connsiteX49" fmla="*/ 5431270 w 6021120"/>
              <a:gd name="connsiteY49" fmla="*/ 2872437 h 6193750"/>
              <a:gd name="connsiteX50" fmla="*/ 5656353 w 6021120"/>
              <a:gd name="connsiteY50" fmla="*/ 3125656 h 6193750"/>
              <a:gd name="connsiteX51" fmla="*/ 5515676 w 6021120"/>
              <a:gd name="connsiteY51" fmla="*/ 3294468 h 6193750"/>
              <a:gd name="connsiteX52" fmla="*/ 5192119 w 6021120"/>
              <a:gd name="connsiteY52" fmla="*/ 3097520 h 6193750"/>
              <a:gd name="connsiteX53" fmla="*/ 4910766 w 6021120"/>
              <a:gd name="connsiteY53" fmla="*/ 2745828 h 6193750"/>
              <a:gd name="connsiteX54" fmla="*/ 4573141 w 6021120"/>
              <a:gd name="connsiteY54" fmla="*/ 2351933 h 6193750"/>
              <a:gd name="connsiteX55" fmla="*/ 4249584 w 6021120"/>
              <a:gd name="connsiteY55" fmla="*/ 1915834 h 6193750"/>
              <a:gd name="connsiteX56" fmla="*/ 4024501 w 6021120"/>
              <a:gd name="connsiteY56" fmla="*/ 1606345 h 6193750"/>
              <a:gd name="connsiteX57" fmla="*/ 3785350 w 6021120"/>
              <a:gd name="connsiteY57" fmla="*/ 1367194 h 6193750"/>
              <a:gd name="connsiteX58" fmla="*/ 3672809 w 6021120"/>
              <a:gd name="connsiteY58" fmla="*/ 1282788 h 6193750"/>
              <a:gd name="connsiteX59" fmla="*/ 3532132 w 6021120"/>
              <a:gd name="connsiteY59" fmla="*/ 1071773 h 6193750"/>
              <a:gd name="connsiteX60" fmla="*/ 3419590 w 6021120"/>
              <a:gd name="connsiteY60" fmla="*/ 917028 h 6193750"/>
              <a:gd name="connsiteX61" fmla="*/ 3194507 w 6021120"/>
              <a:gd name="connsiteY61" fmla="*/ 635674 h 6193750"/>
              <a:gd name="connsiteX62" fmla="*/ 3053830 w 6021120"/>
              <a:gd name="connsiteY62" fmla="*/ 748216 h 6193750"/>
              <a:gd name="connsiteX63" fmla="*/ 3264846 w 6021120"/>
              <a:gd name="connsiteY63" fmla="*/ 902960 h 6193750"/>
              <a:gd name="connsiteX64" fmla="*/ 3363319 w 6021120"/>
              <a:gd name="connsiteY64" fmla="*/ 1170247 h 6193750"/>
              <a:gd name="connsiteX65" fmla="*/ 3715012 w 6021120"/>
              <a:gd name="connsiteY65" fmla="*/ 1451600 h 6193750"/>
              <a:gd name="connsiteX66" fmla="*/ 4024501 w 6021120"/>
              <a:gd name="connsiteY66" fmla="*/ 1775157 h 6193750"/>
              <a:gd name="connsiteX67" fmla="*/ 4207381 w 6021120"/>
              <a:gd name="connsiteY67" fmla="*/ 2084647 h 6193750"/>
              <a:gd name="connsiteX68" fmla="*/ 4376193 w 6021120"/>
              <a:gd name="connsiteY68" fmla="*/ 2323797 h 6193750"/>
              <a:gd name="connsiteX69" fmla="*/ 4643479 w 6021120"/>
              <a:gd name="connsiteY69" fmla="*/ 2619219 h 6193750"/>
              <a:gd name="connsiteX70" fmla="*/ 4938901 w 6021120"/>
              <a:gd name="connsiteY70" fmla="*/ 2984979 h 6193750"/>
              <a:gd name="connsiteX71" fmla="*/ 5135849 w 6021120"/>
              <a:gd name="connsiteY71" fmla="*/ 3252265 h 6193750"/>
              <a:gd name="connsiteX72" fmla="*/ 5374999 w 6021120"/>
              <a:gd name="connsiteY72" fmla="*/ 3505484 h 6193750"/>
              <a:gd name="connsiteX73" fmla="*/ 5571947 w 6021120"/>
              <a:gd name="connsiteY73" fmla="*/ 3744634 h 6193750"/>
              <a:gd name="connsiteX74" fmla="*/ 5459406 w 6021120"/>
              <a:gd name="connsiteY74" fmla="*/ 3997853 h 6193750"/>
              <a:gd name="connsiteX75" fmla="*/ 5332796 w 6021120"/>
              <a:gd name="connsiteY75" fmla="*/ 3955650 h 6193750"/>
              <a:gd name="connsiteX76" fmla="*/ 5107713 w 6021120"/>
              <a:gd name="connsiteY76" fmla="*/ 3772770 h 6193750"/>
              <a:gd name="connsiteX77" fmla="*/ 4657547 w 6021120"/>
              <a:gd name="connsiteY77" fmla="*/ 3491416 h 6193750"/>
              <a:gd name="connsiteX78" fmla="*/ 4587209 w 6021120"/>
              <a:gd name="connsiteY78" fmla="*/ 3378874 h 6193750"/>
              <a:gd name="connsiteX79" fmla="*/ 4770089 w 6021120"/>
              <a:gd name="connsiteY79" fmla="*/ 3688364 h 6193750"/>
              <a:gd name="connsiteX80" fmla="*/ 5051442 w 6021120"/>
              <a:gd name="connsiteY80" fmla="*/ 3871244 h 6193750"/>
              <a:gd name="connsiteX81" fmla="*/ 5318729 w 6021120"/>
              <a:gd name="connsiteY81" fmla="*/ 4054124 h 6193750"/>
              <a:gd name="connsiteX82" fmla="*/ 5178052 w 6021120"/>
              <a:gd name="connsiteY82" fmla="*/ 4152597 h 6193750"/>
              <a:gd name="connsiteX83" fmla="*/ 5051442 w 6021120"/>
              <a:gd name="connsiteY83" fmla="*/ 4279207 h 6193750"/>
              <a:gd name="connsiteX84" fmla="*/ 4798224 w 6021120"/>
              <a:gd name="connsiteY84" fmla="*/ 3927514 h 6193750"/>
              <a:gd name="connsiteX85" fmla="*/ 4502802 w 6021120"/>
              <a:gd name="connsiteY85" fmla="*/ 3533619 h 6193750"/>
              <a:gd name="connsiteX86" fmla="*/ 4235516 w 6021120"/>
              <a:gd name="connsiteY86" fmla="*/ 3322604 h 6193750"/>
              <a:gd name="connsiteX87" fmla="*/ 4066704 w 6021120"/>
              <a:gd name="connsiteY87" fmla="*/ 3083453 h 6193750"/>
              <a:gd name="connsiteX88" fmla="*/ 3672809 w 6021120"/>
              <a:gd name="connsiteY88" fmla="*/ 2675490 h 6193750"/>
              <a:gd name="connsiteX89" fmla="*/ 3546199 w 6021120"/>
              <a:gd name="connsiteY89" fmla="*/ 2520745 h 6193750"/>
              <a:gd name="connsiteX90" fmla="*/ 3278913 w 6021120"/>
              <a:gd name="connsiteY90" fmla="*/ 2211256 h 6193750"/>
              <a:gd name="connsiteX91" fmla="*/ 2983492 w 6021120"/>
              <a:gd name="connsiteY91" fmla="*/ 1831428 h 6193750"/>
              <a:gd name="connsiteX92" fmla="*/ 2800612 w 6021120"/>
              <a:gd name="connsiteY92" fmla="*/ 1662616 h 6193750"/>
              <a:gd name="connsiteX93" fmla="*/ 2603664 w 6021120"/>
              <a:gd name="connsiteY93" fmla="*/ 1381262 h 6193750"/>
              <a:gd name="connsiteX94" fmla="*/ 2406716 w 6021120"/>
              <a:gd name="connsiteY94" fmla="*/ 1226517 h 6193750"/>
              <a:gd name="connsiteX95" fmla="*/ 2322310 w 6021120"/>
              <a:gd name="connsiteY95" fmla="*/ 1240585 h 6193750"/>
              <a:gd name="connsiteX96" fmla="*/ 2533326 w 6021120"/>
              <a:gd name="connsiteY96" fmla="*/ 1451600 h 6193750"/>
              <a:gd name="connsiteX97" fmla="*/ 2702138 w 6021120"/>
              <a:gd name="connsiteY97" fmla="*/ 1803293 h 6193750"/>
              <a:gd name="connsiteX98" fmla="*/ 2758409 w 6021120"/>
              <a:gd name="connsiteY98" fmla="*/ 1859564 h 6193750"/>
              <a:gd name="connsiteX99" fmla="*/ 3096033 w 6021120"/>
              <a:gd name="connsiteY99" fmla="*/ 2140917 h 6193750"/>
              <a:gd name="connsiteX100" fmla="*/ 3222642 w 6021120"/>
              <a:gd name="connsiteY100" fmla="*/ 2422271 h 6193750"/>
              <a:gd name="connsiteX101" fmla="*/ 3419590 w 6021120"/>
              <a:gd name="connsiteY101" fmla="*/ 2619219 h 6193750"/>
              <a:gd name="connsiteX102" fmla="*/ 3616538 w 6021120"/>
              <a:gd name="connsiteY102" fmla="*/ 2844302 h 6193750"/>
              <a:gd name="connsiteX103" fmla="*/ 3968230 w 6021120"/>
              <a:gd name="connsiteY103" fmla="*/ 3224130 h 6193750"/>
              <a:gd name="connsiteX104" fmla="*/ 4151110 w 6021120"/>
              <a:gd name="connsiteY104" fmla="*/ 3477348 h 6193750"/>
              <a:gd name="connsiteX105" fmla="*/ 4418396 w 6021120"/>
              <a:gd name="connsiteY105" fmla="*/ 3941582 h 6193750"/>
              <a:gd name="connsiteX106" fmla="*/ 4924833 w 6021120"/>
              <a:gd name="connsiteY106" fmla="*/ 4335477 h 6193750"/>
              <a:gd name="connsiteX107" fmla="*/ 4854495 w 6021120"/>
              <a:gd name="connsiteY107" fmla="*/ 4574628 h 6193750"/>
              <a:gd name="connsiteX108" fmla="*/ 4643479 w 6021120"/>
              <a:gd name="connsiteY108" fmla="*/ 4687170 h 6193750"/>
              <a:gd name="connsiteX109" fmla="*/ 4348058 w 6021120"/>
              <a:gd name="connsiteY109" fmla="*/ 4321410 h 6193750"/>
              <a:gd name="connsiteX110" fmla="*/ 4052636 w 6021120"/>
              <a:gd name="connsiteY110" fmla="*/ 3885311 h 6193750"/>
              <a:gd name="connsiteX111" fmla="*/ 3532132 w 6021120"/>
              <a:gd name="connsiteY111" fmla="*/ 3294468 h 6193750"/>
              <a:gd name="connsiteX112" fmla="*/ 3138236 w 6021120"/>
              <a:gd name="connsiteY112" fmla="*/ 2788031 h 6193750"/>
              <a:gd name="connsiteX113" fmla="*/ 2800612 w 6021120"/>
              <a:gd name="connsiteY113" fmla="*/ 2323797 h 6193750"/>
              <a:gd name="connsiteX114" fmla="*/ 2603664 w 6021120"/>
              <a:gd name="connsiteY114" fmla="*/ 2098714 h 6193750"/>
              <a:gd name="connsiteX115" fmla="*/ 2266039 w 6021120"/>
              <a:gd name="connsiteY115" fmla="*/ 1831428 h 6193750"/>
              <a:gd name="connsiteX116" fmla="*/ 1970618 w 6021120"/>
              <a:gd name="connsiteY116" fmla="*/ 1507871 h 6193750"/>
              <a:gd name="connsiteX117" fmla="*/ 1759602 w 6021120"/>
              <a:gd name="connsiteY117" fmla="*/ 1296856 h 6193750"/>
              <a:gd name="connsiteX118" fmla="*/ 1576722 w 6021120"/>
              <a:gd name="connsiteY118" fmla="*/ 1254653 h 6193750"/>
              <a:gd name="connsiteX119" fmla="*/ 1787738 w 6021120"/>
              <a:gd name="connsiteY119" fmla="*/ 1620413 h 6193750"/>
              <a:gd name="connsiteX120" fmla="*/ 2181633 w 6021120"/>
              <a:gd name="connsiteY120" fmla="*/ 1887699 h 6193750"/>
              <a:gd name="connsiteX121" fmla="*/ 2434852 w 6021120"/>
              <a:gd name="connsiteY121" fmla="*/ 2197188 h 6193750"/>
              <a:gd name="connsiteX122" fmla="*/ 2758409 w 6021120"/>
              <a:gd name="connsiteY122" fmla="*/ 2562948 h 6193750"/>
              <a:gd name="connsiteX123" fmla="*/ 3025695 w 6021120"/>
              <a:gd name="connsiteY123" fmla="*/ 2900573 h 6193750"/>
              <a:gd name="connsiteX124" fmla="*/ 3292981 w 6021120"/>
              <a:gd name="connsiteY124" fmla="*/ 3252265 h 6193750"/>
              <a:gd name="connsiteX125" fmla="*/ 3546199 w 6021120"/>
              <a:gd name="connsiteY125" fmla="*/ 3575822 h 6193750"/>
              <a:gd name="connsiteX126" fmla="*/ 3827553 w 6021120"/>
              <a:gd name="connsiteY126" fmla="*/ 3899379 h 6193750"/>
              <a:gd name="connsiteX127" fmla="*/ 4038569 w 6021120"/>
              <a:gd name="connsiteY127" fmla="*/ 4180733 h 6193750"/>
              <a:gd name="connsiteX128" fmla="*/ 4165178 w 6021120"/>
              <a:gd name="connsiteY128" fmla="*/ 4490222 h 6193750"/>
              <a:gd name="connsiteX129" fmla="*/ 4277719 w 6021120"/>
              <a:gd name="connsiteY129" fmla="*/ 4926320 h 6193750"/>
              <a:gd name="connsiteX130" fmla="*/ 4122975 w 6021120"/>
              <a:gd name="connsiteY130" fmla="*/ 5109200 h 6193750"/>
              <a:gd name="connsiteX131" fmla="*/ 3799418 w 6021120"/>
              <a:gd name="connsiteY131" fmla="*/ 5137336 h 6193750"/>
              <a:gd name="connsiteX132" fmla="*/ 3574335 w 6021120"/>
              <a:gd name="connsiteY132" fmla="*/ 5404622 h 6193750"/>
              <a:gd name="connsiteX133" fmla="*/ 3264846 w 6021120"/>
              <a:gd name="connsiteY133" fmla="*/ 5320216 h 6193750"/>
              <a:gd name="connsiteX134" fmla="*/ 3124169 w 6021120"/>
              <a:gd name="connsiteY134" fmla="*/ 5559367 h 6193750"/>
              <a:gd name="connsiteX135" fmla="*/ 3011627 w 6021120"/>
              <a:gd name="connsiteY135" fmla="*/ 5756314 h 6193750"/>
              <a:gd name="connsiteX136" fmla="*/ 2955356 w 6021120"/>
              <a:gd name="connsiteY136" fmla="*/ 6051736 h 6193750"/>
              <a:gd name="connsiteX137" fmla="*/ 2828747 w 6021120"/>
              <a:gd name="connsiteY137" fmla="*/ 6136142 h 6193750"/>
              <a:gd name="connsiteX138" fmla="*/ 2519258 w 6021120"/>
              <a:gd name="connsiteY138" fmla="*/ 6192413 h 6193750"/>
              <a:gd name="connsiteX139" fmla="*/ 2223836 w 6021120"/>
              <a:gd name="connsiteY139" fmla="*/ 6079871 h 6193750"/>
              <a:gd name="connsiteX140" fmla="*/ 1900279 w 6021120"/>
              <a:gd name="connsiteY140" fmla="*/ 6093939 h 6193750"/>
              <a:gd name="connsiteX141" fmla="*/ 1436046 w 6021120"/>
              <a:gd name="connsiteY141" fmla="*/ 5868856 h 6193750"/>
              <a:gd name="connsiteX142" fmla="*/ 1042150 w 6021120"/>
              <a:gd name="connsiteY142" fmla="*/ 5601570 h 6193750"/>
              <a:gd name="connsiteX143" fmla="*/ 845202 w 6021120"/>
              <a:gd name="connsiteY143" fmla="*/ 5503096 h 6193750"/>
              <a:gd name="connsiteX144" fmla="*/ 606052 w 6021120"/>
              <a:gd name="connsiteY144" fmla="*/ 5390554 h 6193750"/>
              <a:gd name="connsiteX145" fmla="*/ 465375 w 6021120"/>
              <a:gd name="connsiteY145" fmla="*/ 5193607 h 6193750"/>
              <a:gd name="connsiteX146" fmla="*/ 437239 w 6021120"/>
              <a:gd name="connsiteY146" fmla="*/ 4912253 h 6193750"/>
              <a:gd name="connsiteX147" fmla="*/ 282495 w 6021120"/>
              <a:gd name="connsiteY147" fmla="*/ 4504290 h 6193750"/>
              <a:gd name="connsiteX148" fmla="*/ 240292 w 6021120"/>
              <a:gd name="connsiteY148" fmla="*/ 4419884 h 6193750"/>
              <a:gd name="connsiteX149" fmla="*/ 507578 w 6021120"/>
              <a:gd name="connsiteY149" fmla="*/ 4504290 h 6193750"/>
              <a:gd name="connsiteX150" fmla="*/ 943676 w 6021120"/>
              <a:gd name="connsiteY150" fmla="*/ 4701237 h 6193750"/>
              <a:gd name="connsiteX151" fmla="*/ 1309436 w 6021120"/>
              <a:gd name="connsiteY151" fmla="*/ 4898185 h 6193750"/>
              <a:gd name="connsiteX152" fmla="*/ 1520452 w 6021120"/>
              <a:gd name="connsiteY152" fmla="*/ 5109200 h 6193750"/>
              <a:gd name="connsiteX153" fmla="*/ 1759602 w 6021120"/>
              <a:gd name="connsiteY153" fmla="*/ 5390554 h 6193750"/>
              <a:gd name="connsiteX154" fmla="*/ 1998753 w 6021120"/>
              <a:gd name="connsiteY154" fmla="*/ 5615637 h 6193750"/>
              <a:gd name="connsiteX155" fmla="*/ 2209769 w 6021120"/>
              <a:gd name="connsiteY155" fmla="*/ 5812585 h 6193750"/>
              <a:gd name="connsiteX156" fmla="*/ 2364513 w 6021120"/>
              <a:gd name="connsiteY156" fmla="*/ 6065804 h 6193750"/>
              <a:gd name="connsiteX157" fmla="*/ 2448919 w 6021120"/>
              <a:gd name="connsiteY157" fmla="*/ 5981397 h 6193750"/>
              <a:gd name="connsiteX158" fmla="*/ 2153498 w 6021120"/>
              <a:gd name="connsiteY158" fmla="*/ 5615637 h 6193750"/>
              <a:gd name="connsiteX159" fmla="*/ 2012821 w 6021120"/>
              <a:gd name="connsiteY159" fmla="*/ 5376487 h 6193750"/>
              <a:gd name="connsiteX160" fmla="*/ 1872144 w 6021120"/>
              <a:gd name="connsiteY160" fmla="*/ 5221742 h 6193750"/>
              <a:gd name="connsiteX161" fmla="*/ 1773670 w 6021120"/>
              <a:gd name="connsiteY161" fmla="*/ 5137336 h 6193750"/>
              <a:gd name="connsiteX162" fmla="*/ 1661129 w 6021120"/>
              <a:gd name="connsiteY162" fmla="*/ 5010727 h 6193750"/>
              <a:gd name="connsiteX163" fmla="*/ 1464181 w 6021120"/>
              <a:gd name="connsiteY163" fmla="*/ 4855982 h 6193750"/>
              <a:gd name="connsiteX164" fmla="*/ 1351639 w 6021120"/>
              <a:gd name="connsiteY164" fmla="*/ 4729373 h 6193750"/>
              <a:gd name="connsiteX165" fmla="*/ 1196895 w 6021120"/>
              <a:gd name="connsiteY165" fmla="*/ 4659034 h 6193750"/>
              <a:gd name="connsiteX166" fmla="*/ 943676 w 6021120"/>
              <a:gd name="connsiteY166" fmla="*/ 4518357 h 6193750"/>
              <a:gd name="connsiteX167" fmla="*/ 817067 w 6021120"/>
              <a:gd name="connsiteY167" fmla="*/ 4391748 h 6193750"/>
              <a:gd name="connsiteX168" fmla="*/ 563849 w 6021120"/>
              <a:gd name="connsiteY168" fmla="*/ 4265139 h 6193750"/>
              <a:gd name="connsiteX169" fmla="*/ 226224 w 6021120"/>
              <a:gd name="connsiteY169" fmla="*/ 4251071 h 6193750"/>
              <a:gd name="connsiteX170" fmla="*/ 127750 w 6021120"/>
              <a:gd name="connsiteY170" fmla="*/ 4194800 h 6193750"/>
              <a:gd name="connsiteX171" fmla="*/ 57412 w 6021120"/>
              <a:gd name="connsiteY171" fmla="*/ 3941582 h 6193750"/>
              <a:gd name="connsiteX172" fmla="*/ 57412 w 6021120"/>
              <a:gd name="connsiteY172" fmla="*/ 3674296 h 6193750"/>
              <a:gd name="connsiteX173" fmla="*/ 226224 w 6021120"/>
              <a:gd name="connsiteY173" fmla="*/ 3575822 h 6193750"/>
              <a:gd name="connsiteX174" fmla="*/ 563849 w 6021120"/>
              <a:gd name="connsiteY174" fmla="*/ 3632093 h 6193750"/>
              <a:gd name="connsiteX175" fmla="*/ 929609 w 6021120"/>
              <a:gd name="connsiteY175" fmla="*/ 3843108 h 6193750"/>
              <a:gd name="connsiteX176" fmla="*/ 1323504 w 6021120"/>
              <a:gd name="connsiteY176" fmla="*/ 4180733 h 6193750"/>
              <a:gd name="connsiteX177" fmla="*/ 1689264 w 6021120"/>
              <a:gd name="connsiteY177" fmla="*/ 4518357 h 6193750"/>
              <a:gd name="connsiteX178" fmla="*/ 1956550 w 6021120"/>
              <a:gd name="connsiteY178" fmla="*/ 4644967 h 6193750"/>
              <a:gd name="connsiteX179" fmla="*/ 2251972 w 6021120"/>
              <a:gd name="connsiteY179" fmla="*/ 5165471 h 6193750"/>
              <a:gd name="connsiteX180" fmla="*/ 2448919 w 6021120"/>
              <a:gd name="connsiteY180" fmla="*/ 5404622 h 6193750"/>
              <a:gd name="connsiteX181" fmla="*/ 2561461 w 6021120"/>
              <a:gd name="connsiteY181" fmla="*/ 5320216 h 6193750"/>
              <a:gd name="connsiteX182" fmla="*/ 2406716 w 6021120"/>
              <a:gd name="connsiteY182" fmla="*/ 4996659 h 6193750"/>
              <a:gd name="connsiteX183" fmla="*/ 2181633 w 6021120"/>
              <a:gd name="connsiteY183" fmla="*/ 4785644 h 6193750"/>
              <a:gd name="connsiteX184" fmla="*/ 2069092 w 6021120"/>
              <a:gd name="connsiteY184" fmla="*/ 4588696 h 6193750"/>
              <a:gd name="connsiteX185" fmla="*/ 1844009 w 6021120"/>
              <a:gd name="connsiteY185" fmla="*/ 4462087 h 6193750"/>
              <a:gd name="connsiteX186" fmla="*/ 1618926 w 6021120"/>
              <a:gd name="connsiteY186" fmla="*/ 4265139 h 6193750"/>
              <a:gd name="connsiteX187" fmla="*/ 1351639 w 6021120"/>
              <a:gd name="connsiteY187" fmla="*/ 4054124 h 6193750"/>
              <a:gd name="connsiteX188" fmla="*/ 1028082 w 6021120"/>
              <a:gd name="connsiteY188" fmla="*/ 3814973 h 6193750"/>
              <a:gd name="connsiteX189" fmla="*/ 760796 w 6021120"/>
              <a:gd name="connsiteY189" fmla="*/ 3632093 h 6193750"/>
              <a:gd name="connsiteX190" fmla="*/ 521646 w 6021120"/>
              <a:gd name="connsiteY190" fmla="*/ 3519551 h 6193750"/>
              <a:gd name="connsiteX191" fmla="*/ 15209 w 6021120"/>
              <a:gd name="connsiteY191" fmla="*/ 3322604 h 6193750"/>
              <a:gd name="connsiteX192" fmla="*/ 141818 w 6021120"/>
              <a:gd name="connsiteY192" fmla="*/ 3153791 h 6193750"/>
              <a:gd name="connsiteX193" fmla="*/ 240292 w 6021120"/>
              <a:gd name="connsiteY193" fmla="*/ 3027182 h 6193750"/>
              <a:gd name="connsiteX194" fmla="*/ 549781 w 6021120"/>
              <a:gd name="connsiteY194" fmla="*/ 3097520 h 6193750"/>
              <a:gd name="connsiteX195" fmla="*/ 774864 w 6021120"/>
              <a:gd name="connsiteY195" fmla="*/ 3210062 h 6193750"/>
              <a:gd name="connsiteX196" fmla="*/ 1112489 w 6021120"/>
              <a:gd name="connsiteY196" fmla="*/ 3392942 h 6193750"/>
              <a:gd name="connsiteX197" fmla="*/ 1506384 w 6021120"/>
              <a:gd name="connsiteY197" fmla="*/ 3561754 h 6193750"/>
              <a:gd name="connsiteX198" fmla="*/ 1858076 w 6021120"/>
              <a:gd name="connsiteY198" fmla="*/ 3885311 h 6193750"/>
              <a:gd name="connsiteX199" fmla="*/ 2266039 w 6021120"/>
              <a:gd name="connsiteY199" fmla="*/ 4307342 h 6193750"/>
              <a:gd name="connsiteX200" fmla="*/ 2617732 w 6021120"/>
              <a:gd name="connsiteY200" fmla="*/ 4659034 h 6193750"/>
              <a:gd name="connsiteX201" fmla="*/ 2744341 w 6021120"/>
              <a:gd name="connsiteY201" fmla="*/ 4813779 h 6193750"/>
              <a:gd name="connsiteX202" fmla="*/ 2842815 w 6021120"/>
              <a:gd name="connsiteY202" fmla="*/ 4687170 h 6193750"/>
              <a:gd name="connsiteX203" fmla="*/ 2547393 w 6021120"/>
              <a:gd name="connsiteY203" fmla="*/ 4448019 h 6193750"/>
              <a:gd name="connsiteX204" fmla="*/ 2350446 w 6021120"/>
              <a:gd name="connsiteY204" fmla="*/ 4180733 h 6193750"/>
              <a:gd name="connsiteX205" fmla="*/ 2167566 w 6021120"/>
              <a:gd name="connsiteY205" fmla="*/ 3913447 h 6193750"/>
              <a:gd name="connsiteX206" fmla="*/ 1942482 w 6021120"/>
              <a:gd name="connsiteY206" fmla="*/ 3772770 h 6193750"/>
              <a:gd name="connsiteX207" fmla="*/ 1675196 w 6021120"/>
              <a:gd name="connsiteY207" fmla="*/ 3561754 h 6193750"/>
              <a:gd name="connsiteX208" fmla="*/ 1478249 w 6021120"/>
              <a:gd name="connsiteY208" fmla="*/ 3407010 h 6193750"/>
              <a:gd name="connsiteX209" fmla="*/ 1140624 w 6021120"/>
              <a:gd name="connsiteY209" fmla="*/ 3224130 h 6193750"/>
              <a:gd name="connsiteX210" fmla="*/ 845202 w 6021120"/>
              <a:gd name="connsiteY210" fmla="*/ 3097520 h 6193750"/>
              <a:gd name="connsiteX211" fmla="*/ 409104 w 6021120"/>
              <a:gd name="connsiteY211" fmla="*/ 2928708 h 6193750"/>
              <a:gd name="connsiteX212" fmla="*/ 184021 w 6021120"/>
              <a:gd name="connsiteY212" fmla="*/ 2872437 h 6193750"/>
              <a:gd name="connsiteX213" fmla="*/ 113682 w 6021120"/>
              <a:gd name="connsiteY213" fmla="*/ 2689557 h 6193750"/>
              <a:gd name="connsiteX214" fmla="*/ 198089 w 6021120"/>
              <a:gd name="connsiteY214" fmla="*/ 2464474 h 6193750"/>
              <a:gd name="connsiteX215" fmla="*/ 324698 w 6021120"/>
              <a:gd name="connsiteY215" fmla="*/ 2366000 h 6193750"/>
              <a:gd name="connsiteX216" fmla="*/ 577916 w 6021120"/>
              <a:gd name="connsiteY216" fmla="*/ 2464474 h 6193750"/>
              <a:gd name="connsiteX217" fmla="*/ 1042150 w 6021120"/>
              <a:gd name="connsiteY217" fmla="*/ 2661422 h 6193750"/>
              <a:gd name="connsiteX218" fmla="*/ 1450113 w 6021120"/>
              <a:gd name="connsiteY218" fmla="*/ 2886505 h 6193750"/>
              <a:gd name="connsiteX219" fmla="*/ 1801806 w 6021120"/>
              <a:gd name="connsiteY219" fmla="*/ 3125656 h 6193750"/>
              <a:gd name="connsiteX220" fmla="*/ 2055024 w 6021120"/>
              <a:gd name="connsiteY220" fmla="*/ 3463280 h 6193750"/>
              <a:gd name="connsiteX221" fmla="*/ 2406716 w 6021120"/>
              <a:gd name="connsiteY221" fmla="*/ 3758702 h 6193750"/>
              <a:gd name="connsiteX222" fmla="*/ 2659935 w 6021120"/>
              <a:gd name="connsiteY222" fmla="*/ 4082259 h 6193750"/>
              <a:gd name="connsiteX223" fmla="*/ 2913153 w 6021120"/>
              <a:gd name="connsiteY223" fmla="*/ 4349545 h 6193750"/>
              <a:gd name="connsiteX224" fmla="*/ 3039762 w 6021120"/>
              <a:gd name="connsiteY224" fmla="*/ 4644967 h 6193750"/>
              <a:gd name="connsiteX225" fmla="*/ 3152304 w 6021120"/>
              <a:gd name="connsiteY225" fmla="*/ 4701237 h 6193750"/>
              <a:gd name="connsiteX226" fmla="*/ 3011627 w 6021120"/>
              <a:gd name="connsiteY226" fmla="*/ 4307342 h 6193750"/>
              <a:gd name="connsiteX227" fmla="*/ 2870950 w 6021120"/>
              <a:gd name="connsiteY227" fmla="*/ 4124462 h 6193750"/>
              <a:gd name="connsiteX228" fmla="*/ 2674002 w 6021120"/>
              <a:gd name="connsiteY228" fmla="*/ 3800905 h 6193750"/>
              <a:gd name="connsiteX229" fmla="*/ 2434852 w 6021120"/>
              <a:gd name="connsiteY229" fmla="*/ 3547687 h 6193750"/>
              <a:gd name="connsiteX230" fmla="*/ 2280107 w 6021120"/>
              <a:gd name="connsiteY230" fmla="*/ 3407010 h 6193750"/>
              <a:gd name="connsiteX231" fmla="*/ 2139430 w 6021120"/>
              <a:gd name="connsiteY231" fmla="*/ 3266333 h 6193750"/>
              <a:gd name="connsiteX232" fmla="*/ 1745535 w 6021120"/>
              <a:gd name="connsiteY232" fmla="*/ 2970911 h 6193750"/>
              <a:gd name="connsiteX233" fmla="*/ 1478249 w 6021120"/>
              <a:gd name="connsiteY233" fmla="*/ 2773964 h 6193750"/>
              <a:gd name="connsiteX234" fmla="*/ 1182827 w 6021120"/>
              <a:gd name="connsiteY234" fmla="*/ 2591084 h 6193750"/>
              <a:gd name="connsiteX235" fmla="*/ 943676 w 6021120"/>
              <a:gd name="connsiteY235" fmla="*/ 2450407 h 6193750"/>
              <a:gd name="connsiteX236" fmla="*/ 634187 w 6021120"/>
              <a:gd name="connsiteY236" fmla="*/ 2337865 h 6193750"/>
              <a:gd name="connsiteX237" fmla="*/ 409104 w 6021120"/>
              <a:gd name="connsiteY237" fmla="*/ 2211256 h 6193750"/>
              <a:gd name="connsiteX238" fmla="*/ 254359 w 6021120"/>
              <a:gd name="connsiteY238" fmla="*/ 2183120 h 6193750"/>
              <a:gd name="connsiteX239" fmla="*/ 409104 w 6021120"/>
              <a:gd name="connsiteY239" fmla="*/ 1972105 h 6193750"/>
              <a:gd name="connsiteX240" fmla="*/ 704526 w 6021120"/>
              <a:gd name="connsiteY240" fmla="*/ 1887699 h 6193750"/>
              <a:gd name="connsiteX241" fmla="*/ 1056218 w 6021120"/>
              <a:gd name="connsiteY241" fmla="*/ 2014308 h 6193750"/>
              <a:gd name="connsiteX242" fmla="*/ 1421978 w 6021120"/>
              <a:gd name="connsiteY242" fmla="*/ 2183120 h 6193750"/>
              <a:gd name="connsiteX243" fmla="*/ 1829941 w 6021120"/>
              <a:gd name="connsiteY243" fmla="*/ 2492610 h 6193750"/>
              <a:gd name="connsiteX244" fmla="*/ 2266039 w 6021120"/>
              <a:gd name="connsiteY244" fmla="*/ 2956844 h 6193750"/>
              <a:gd name="connsiteX245" fmla="*/ 2603664 w 6021120"/>
              <a:gd name="connsiteY245" fmla="*/ 3153791 h 6193750"/>
              <a:gd name="connsiteX246" fmla="*/ 2870950 w 6021120"/>
              <a:gd name="connsiteY246" fmla="*/ 3519551 h 6193750"/>
              <a:gd name="connsiteX247" fmla="*/ 2983492 w 6021120"/>
              <a:gd name="connsiteY247" fmla="*/ 3730567 h 6193750"/>
              <a:gd name="connsiteX248" fmla="*/ 3180439 w 6021120"/>
              <a:gd name="connsiteY248" fmla="*/ 3997853 h 6193750"/>
              <a:gd name="connsiteX249" fmla="*/ 3321116 w 6021120"/>
              <a:gd name="connsiteY249" fmla="*/ 4237004 h 6193750"/>
              <a:gd name="connsiteX250" fmla="*/ 3363319 w 6021120"/>
              <a:gd name="connsiteY250" fmla="*/ 4363613 h 6193750"/>
              <a:gd name="connsiteX251" fmla="*/ 3377387 w 6021120"/>
              <a:gd name="connsiteY251" fmla="*/ 4518357 h 6193750"/>
              <a:gd name="connsiteX252" fmla="*/ 3518064 w 6021120"/>
              <a:gd name="connsiteY252" fmla="*/ 4349545 h 6193750"/>
              <a:gd name="connsiteX253" fmla="*/ 3363319 w 6021120"/>
              <a:gd name="connsiteY253" fmla="*/ 3955650 h 6193750"/>
              <a:gd name="connsiteX254" fmla="*/ 3124169 w 6021120"/>
              <a:gd name="connsiteY254" fmla="*/ 3744634 h 6193750"/>
              <a:gd name="connsiteX255" fmla="*/ 3081966 w 6021120"/>
              <a:gd name="connsiteY255" fmla="*/ 3505484 h 6193750"/>
              <a:gd name="connsiteX256" fmla="*/ 2941289 w 6021120"/>
              <a:gd name="connsiteY256" fmla="*/ 3392942 h 6193750"/>
              <a:gd name="connsiteX257" fmla="*/ 2758409 w 6021120"/>
              <a:gd name="connsiteY257" fmla="*/ 3167859 h 6193750"/>
              <a:gd name="connsiteX258" fmla="*/ 2519258 w 6021120"/>
              <a:gd name="connsiteY258" fmla="*/ 2886505 h 6193750"/>
              <a:gd name="connsiteX259" fmla="*/ 2294175 w 6021120"/>
              <a:gd name="connsiteY259" fmla="*/ 2717693 h 6193750"/>
              <a:gd name="connsiteX260" fmla="*/ 2012821 w 6021120"/>
              <a:gd name="connsiteY260" fmla="*/ 2492610 h 6193750"/>
              <a:gd name="connsiteX261" fmla="*/ 1815873 w 6021120"/>
              <a:gd name="connsiteY261" fmla="*/ 2295662 h 6193750"/>
              <a:gd name="connsiteX262" fmla="*/ 1436046 w 6021120"/>
              <a:gd name="connsiteY262" fmla="*/ 2042444 h 6193750"/>
              <a:gd name="connsiteX263" fmla="*/ 1182827 w 6021120"/>
              <a:gd name="connsiteY263" fmla="*/ 1929902 h 6193750"/>
              <a:gd name="connsiteX264" fmla="*/ 845202 w 6021120"/>
              <a:gd name="connsiteY264" fmla="*/ 1803293 h 6193750"/>
              <a:gd name="connsiteX265" fmla="*/ 901473 w 6021120"/>
              <a:gd name="connsiteY265" fmla="*/ 1564142 h 6193750"/>
              <a:gd name="connsiteX266" fmla="*/ 1084353 w 6021120"/>
              <a:gd name="connsiteY266" fmla="*/ 1324991 h 6193750"/>
              <a:gd name="connsiteX267" fmla="*/ 1239098 w 6021120"/>
              <a:gd name="connsiteY267" fmla="*/ 1113976 h 6193750"/>
              <a:gd name="connsiteX268" fmla="*/ 1379775 w 6021120"/>
              <a:gd name="connsiteY268" fmla="*/ 1015502 h 6193750"/>
              <a:gd name="connsiteX269" fmla="*/ 1506384 w 6021120"/>
              <a:gd name="connsiteY269" fmla="*/ 959231 h 6193750"/>
              <a:gd name="connsiteX270" fmla="*/ 1647061 w 6021120"/>
              <a:gd name="connsiteY270" fmla="*/ 860757 h 6193750"/>
              <a:gd name="connsiteX271" fmla="*/ 1815873 w 6021120"/>
              <a:gd name="connsiteY271" fmla="*/ 860757 h 6193750"/>
              <a:gd name="connsiteX272" fmla="*/ 1956550 w 6021120"/>
              <a:gd name="connsiteY272" fmla="*/ 832622 h 6193750"/>
              <a:gd name="connsiteX273" fmla="*/ 2040956 w 6021120"/>
              <a:gd name="connsiteY273" fmla="*/ 804487 h 6193750"/>
              <a:gd name="connsiteX274" fmla="*/ 2266039 w 6021120"/>
              <a:gd name="connsiteY274" fmla="*/ 832622 h 6193750"/>
              <a:gd name="connsiteX275" fmla="*/ 2448919 w 6021120"/>
              <a:gd name="connsiteY275" fmla="*/ 959231 h 6193750"/>
              <a:gd name="connsiteX276" fmla="*/ 2702138 w 6021120"/>
              <a:gd name="connsiteY276" fmla="*/ 1128044 h 6193750"/>
              <a:gd name="connsiteX277" fmla="*/ 2842815 w 6021120"/>
              <a:gd name="connsiteY277" fmla="*/ 1240585 h 6193750"/>
              <a:gd name="connsiteX278" fmla="*/ 2941289 w 6021120"/>
              <a:gd name="connsiteY278" fmla="*/ 1339059 h 6193750"/>
              <a:gd name="connsiteX279" fmla="*/ 3081966 w 6021120"/>
              <a:gd name="connsiteY279" fmla="*/ 1564142 h 6193750"/>
              <a:gd name="connsiteX280" fmla="*/ 3292981 w 6021120"/>
              <a:gd name="connsiteY280" fmla="*/ 1803293 h 6193750"/>
              <a:gd name="connsiteX281" fmla="*/ 3447726 w 6021120"/>
              <a:gd name="connsiteY281" fmla="*/ 1958037 h 6193750"/>
              <a:gd name="connsiteX282" fmla="*/ 3546199 w 6021120"/>
              <a:gd name="connsiteY282" fmla="*/ 2098714 h 6193750"/>
              <a:gd name="connsiteX283" fmla="*/ 3700944 w 6021120"/>
              <a:gd name="connsiteY283" fmla="*/ 2337865 h 6193750"/>
              <a:gd name="connsiteX284" fmla="*/ 3799418 w 6021120"/>
              <a:gd name="connsiteY284" fmla="*/ 2394136 h 6193750"/>
              <a:gd name="connsiteX285" fmla="*/ 3897892 w 6021120"/>
              <a:gd name="connsiteY285" fmla="*/ 2295662 h 6193750"/>
              <a:gd name="connsiteX286" fmla="*/ 3729079 w 6021120"/>
              <a:gd name="connsiteY286" fmla="*/ 2126850 h 6193750"/>
              <a:gd name="connsiteX287" fmla="*/ 3574335 w 6021120"/>
              <a:gd name="connsiteY287" fmla="*/ 1887699 h 6193750"/>
              <a:gd name="connsiteX288" fmla="*/ 3447726 w 6021120"/>
              <a:gd name="connsiteY288" fmla="*/ 1761090 h 6193750"/>
              <a:gd name="connsiteX289" fmla="*/ 3349252 w 6021120"/>
              <a:gd name="connsiteY289" fmla="*/ 1634480 h 6193750"/>
              <a:gd name="connsiteX290" fmla="*/ 3194507 w 6021120"/>
              <a:gd name="connsiteY290" fmla="*/ 1465668 h 6193750"/>
              <a:gd name="connsiteX291" fmla="*/ 3067898 w 6021120"/>
              <a:gd name="connsiteY291" fmla="*/ 1268720 h 6193750"/>
              <a:gd name="connsiteX292" fmla="*/ 2955356 w 6021120"/>
              <a:gd name="connsiteY292" fmla="*/ 1156179 h 6193750"/>
              <a:gd name="connsiteX293" fmla="*/ 2828747 w 6021120"/>
              <a:gd name="connsiteY293" fmla="*/ 1043637 h 6193750"/>
              <a:gd name="connsiteX294" fmla="*/ 2702138 w 6021120"/>
              <a:gd name="connsiteY294" fmla="*/ 917028 h 6193750"/>
              <a:gd name="connsiteX295" fmla="*/ 2462987 w 6021120"/>
              <a:gd name="connsiteY295" fmla="*/ 762284 h 6193750"/>
              <a:gd name="connsiteX296" fmla="*/ 2322310 w 6021120"/>
              <a:gd name="connsiteY296" fmla="*/ 663810 h 6193750"/>
              <a:gd name="connsiteX297" fmla="*/ 2519258 w 6021120"/>
              <a:gd name="connsiteY297" fmla="*/ 537200 h 6193750"/>
              <a:gd name="connsiteX298" fmla="*/ 2744341 w 6021120"/>
              <a:gd name="connsiteY298" fmla="*/ 452794 h 6193750"/>
              <a:gd name="connsiteX299" fmla="*/ 2856882 w 6021120"/>
              <a:gd name="connsiteY299" fmla="*/ 480930 h 6193750"/>
              <a:gd name="connsiteX300" fmla="*/ 3025695 w 6021120"/>
              <a:gd name="connsiteY300" fmla="*/ 579404 h 6193750"/>
              <a:gd name="connsiteX301" fmla="*/ 3025695 w 6021120"/>
              <a:gd name="connsiteY301" fmla="*/ 466862 h 6193750"/>
              <a:gd name="connsiteX302" fmla="*/ 2913153 w 6021120"/>
              <a:gd name="connsiteY302" fmla="*/ 410591 h 6193750"/>
              <a:gd name="connsiteX303" fmla="*/ 3053830 w 6021120"/>
              <a:gd name="connsiteY303" fmla="*/ 185508 h 6193750"/>
              <a:gd name="connsiteX304" fmla="*/ 3377387 w 6021120"/>
              <a:gd name="connsiteY304" fmla="*/ 101102 h 6193750"/>
              <a:gd name="connsiteX305" fmla="*/ 3588402 w 6021120"/>
              <a:gd name="connsiteY305" fmla="*/ 2628 h 6193750"/>
              <a:gd name="connsiteX306" fmla="*/ 3926027 w 6021120"/>
              <a:gd name="connsiteY306" fmla="*/ 213644 h 6193750"/>
              <a:gd name="connsiteX307" fmla="*/ 4179246 w 6021120"/>
              <a:gd name="connsiteY307" fmla="*/ 312117 h 6193750"/>
              <a:gd name="connsiteX308" fmla="*/ 4305855 w 6021120"/>
              <a:gd name="connsiteY308" fmla="*/ 283982 h 61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6021120" h="6193750">
                <a:moveTo>
                  <a:pt x="4305855" y="283982"/>
                </a:moveTo>
                <a:cubicBezTo>
                  <a:pt x="4326956" y="288671"/>
                  <a:pt x="4244895" y="309773"/>
                  <a:pt x="4305855" y="340253"/>
                </a:cubicBezTo>
                <a:cubicBezTo>
                  <a:pt x="4366815" y="370733"/>
                  <a:pt x="4554384" y="445761"/>
                  <a:pt x="4671615" y="466862"/>
                </a:cubicBezTo>
                <a:cubicBezTo>
                  <a:pt x="4788846" y="487963"/>
                  <a:pt x="4920144" y="436382"/>
                  <a:pt x="5009239" y="466862"/>
                </a:cubicBezTo>
                <a:cubicBezTo>
                  <a:pt x="5098334" y="497342"/>
                  <a:pt x="5140538" y="595816"/>
                  <a:pt x="5206187" y="649742"/>
                </a:cubicBezTo>
                <a:cubicBezTo>
                  <a:pt x="5271836" y="703668"/>
                  <a:pt x="5337486" y="731804"/>
                  <a:pt x="5403135" y="790419"/>
                </a:cubicBezTo>
                <a:cubicBezTo>
                  <a:pt x="5468784" y="849034"/>
                  <a:pt x="5543811" y="931096"/>
                  <a:pt x="5600082" y="1001434"/>
                </a:cubicBezTo>
                <a:cubicBezTo>
                  <a:pt x="5656353" y="1071772"/>
                  <a:pt x="5700901" y="1149145"/>
                  <a:pt x="5740759" y="1212450"/>
                </a:cubicBezTo>
                <a:cubicBezTo>
                  <a:pt x="5780617" y="1275755"/>
                  <a:pt x="5822821" y="1315613"/>
                  <a:pt x="5839233" y="1381262"/>
                </a:cubicBezTo>
                <a:cubicBezTo>
                  <a:pt x="5855645" y="1446911"/>
                  <a:pt x="5839233" y="1606345"/>
                  <a:pt x="5839233" y="1606345"/>
                </a:cubicBezTo>
                <a:cubicBezTo>
                  <a:pt x="5839233" y="1676683"/>
                  <a:pt x="5829855" y="1742333"/>
                  <a:pt x="5839233" y="1803293"/>
                </a:cubicBezTo>
                <a:cubicBezTo>
                  <a:pt x="5848612" y="1864253"/>
                  <a:pt x="5876747" y="1913490"/>
                  <a:pt x="5895504" y="1972105"/>
                </a:cubicBezTo>
                <a:cubicBezTo>
                  <a:pt x="5914261" y="2030720"/>
                  <a:pt x="5933018" y="2079957"/>
                  <a:pt x="5951775" y="2154985"/>
                </a:cubicBezTo>
                <a:cubicBezTo>
                  <a:pt x="5970532" y="2230013"/>
                  <a:pt x="6052594" y="2426960"/>
                  <a:pt x="6008046" y="2422271"/>
                </a:cubicBezTo>
                <a:cubicBezTo>
                  <a:pt x="5963498" y="2417582"/>
                  <a:pt x="5771240" y="2218290"/>
                  <a:pt x="5684489" y="2126850"/>
                </a:cubicBezTo>
                <a:cubicBezTo>
                  <a:pt x="5597738" y="2035410"/>
                  <a:pt x="5560224" y="1969760"/>
                  <a:pt x="5487541" y="1873631"/>
                </a:cubicBezTo>
                <a:cubicBezTo>
                  <a:pt x="5414858" y="1777502"/>
                  <a:pt x="5337485" y="1648548"/>
                  <a:pt x="5248390" y="1550074"/>
                </a:cubicBezTo>
                <a:cubicBezTo>
                  <a:pt x="5159295" y="1451600"/>
                  <a:pt x="5051443" y="1374228"/>
                  <a:pt x="4952969" y="1282788"/>
                </a:cubicBezTo>
                <a:cubicBezTo>
                  <a:pt x="4854495" y="1191348"/>
                  <a:pt x="4765399" y="1116320"/>
                  <a:pt x="4657547" y="1001434"/>
                </a:cubicBezTo>
                <a:cubicBezTo>
                  <a:pt x="4549695" y="886548"/>
                  <a:pt x="4390261" y="645052"/>
                  <a:pt x="4305855" y="593471"/>
                </a:cubicBezTo>
                <a:cubicBezTo>
                  <a:pt x="4221449" y="541890"/>
                  <a:pt x="4155799" y="656776"/>
                  <a:pt x="4151110" y="691945"/>
                </a:cubicBezTo>
                <a:cubicBezTo>
                  <a:pt x="4146421" y="727114"/>
                  <a:pt x="4228482" y="750561"/>
                  <a:pt x="4277719" y="804487"/>
                </a:cubicBezTo>
                <a:cubicBezTo>
                  <a:pt x="4326956" y="858413"/>
                  <a:pt x="4385572" y="949853"/>
                  <a:pt x="4446532" y="1015502"/>
                </a:cubicBezTo>
                <a:cubicBezTo>
                  <a:pt x="4507492" y="1081151"/>
                  <a:pt x="4643479" y="1198382"/>
                  <a:pt x="4643479" y="1198382"/>
                </a:cubicBezTo>
                <a:lnTo>
                  <a:pt x="4896698" y="1437533"/>
                </a:lnTo>
                <a:cubicBezTo>
                  <a:pt x="4969381" y="1505527"/>
                  <a:pt x="5037375" y="1550074"/>
                  <a:pt x="5079578" y="1606345"/>
                </a:cubicBezTo>
                <a:cubicBezTo>
                  <a:pt x="5121781" y="1662616"/>
                  <a:pt x="5086611" y="1695440"/>
                  <a:pt x="5149916" y="1775157"/>
                </a:cubicBezTo>
                <a:cubicBezTo>
                  <a:pt x="5213221" y="1854874"/>
                  <a:pt x="5367966" y="1976795"/>
                  <a:pt x="5459406" y="2084647"/>
                </a:cubicBezTo>
                <a:cubicBezTo>
                  <a:pt x="5550846" y="2192499"/>
                  <a:pt x="5677455" y="2347243"/>
                  <a:pt x="5698556" y="2422271"/>
                </a:cubicBezTo>
                <a:cubicBezTo>
                  <a:pt x="5719657" y="2497299"/>
                  <a:pt x="5663387" y="2537157"/>
                  <a:pt x="5586015" y="2534813"/>
                </a:cubicBezTo>
                <a:cubicBezTo>
                  <a:pt x="5508643" y="2532469"/>
                  <a:pt x="5323417" y="2471509"/>
                  <a:pt x="5234322" y="2408204"/>
                </a:cubicBezTo>
                <a:cubicBezTo>
                  <a:pt x="5145227" y="2344899"/>
                  <a:pt x="5124125" y="2246425"/>
                  <a:pt x="5051442" y="2154985"/>
                </a:cubicBezTo>
                <a:cubicBezTo>
                  <a:pt x="4978759" y="2063545"/>
                  <a:pt x="4889664" y="1962727"/>
                  <a:pt x="4798224" y="1859564"/>
                </a:cubicBezTo>
                <a:cubicBezTo>
                  <a:pt x="4706784" y="1756401"/>
                  <a:pt x="4580174" y="1627447"/>
                  <a:pt x="4502802" y="1536007"/>
                </a:cubicBezTo>
                <a:cubicBezTo>
                  <a:pt x="4425430" y="1444567"/>
                  <a:pt x="4416051" y="1402364"/>
                  <a:pt x="4333990" y="1310924"/>
                </a:cubicBezTo>
                <a:cubicBezTo>
                  <a:pt x="4251929" y="1219484"/>
                  <a:pt x="4092494" y="1067084"/>
                  <a:pt x="4010433" y="987367"/>
                </a:cubicBezTo>
                <a:cubicBezTo>
                  <a:pt x="3928372" y="907650"/>
                  <a:pt x="3893202" y="895927"/>
                  <a:pt x="3841621" y="832622"/>
                </a:cubicBezTo>
                <a:cubicBezTo>
                  <a:pt x="3790040" y="769317"/>
                  <a:pt x="3724390" y="656776"/>
                  <a:pt x="3700944" y="607539"/>
                </a:cubicBezTo>
                <a:cubicBezTo>
                  <a:pt x="3677498" y="558302"/>
                  <a:pt x="3743147" y="537200"/>
                  <a:pt x="3700944" y="537200"/>
                </a:cubicBezTo>
                <a:cubicBezTo>
                  <a:pt x="3658741" y="537200"/>
                  <a:pt x="3464138" y="570025"/>
                  <a:pt x="3447726" y="607539"/>
                </a:cubicBezTo>
                <a:cubicBezTo>
                  <a:pt x="3431314" y="645053"/>
                  <a:pt x="3550888" y="715392"/>
                  <a:pt x="3602470" y="762284"/>
                </a:cubicBezTo>
                <a:cubicBezTo>
                  <a:pt x="3654051" y="809176"/>
                  <a:pt x="3717357" y="834967"/>
                  <a:pt x="3757215" y="888893"/>
                </a:cubicBezTo>
                <a:cubicBezTo>
                  <a:pt x="3797073" y="942819"/>
                  <a:pt x="3766593" y="1008468"/>
                  <a:pt x="3841621" y="1085840"/>
                </a:cubicBezTo>
                <a:cubicBezTo>
                  <a:pt x="3916649" y="1163212"/>
                  <a:pt x="4118286" y="1273410"/>
                  <a:pt x="4207381" y="1353127"/>
                </a:cubicBezTo>
                <a:cubicBezTo>
                  <a:pt x="4296476" y="1432844"/>
                  <a:pt x="4376193" y="1564142"/>
                  <a:pt x="4376193" y="1564142"/>
                </a:cubicBezTo>
                <a:cubicBezTo>
                  <a:pt x="4451221" y="1657927"/>
                  <a:pt x="4559073" y="1800948"/>
                  <a:pt x="4657547" y="1915834"/>
                </a:cubicBezTo>
                <a:cubicBezTo>
                  <a:pt x="4756021" y="2030720"/>
                  <a:pt x="4899042" y="2159674"/>
                  <a:pt x="4967036" y="2253459"/>
                </a:cubicBezTo>
                <a:cubicBezTo>
                  <a:pt x="5035030" y="2347244"/>
                  <a:pt x="5016273" y="2401170"/>
                  <a:pt x="5065510" y="2478542"/>
                </a:cubicBezTo>
                <a:cubicBezTo>
                  <a:pt x="5114747" y="2555914"/>
                  <a:pt x="5201498" y="2652044"/>
                  <a:pt x="5262458" y="2717693"/>
                </a:cubicBezTo>
                <a:cubicBezTo>
                  <a:pt x="5323418" y="2783342"/>
                  <a:pt x="5365621" y="2804443"/>
                  <a:pt x="5431270" y="2872437"/>
                </a:cubicBezTo>
                <a:cubicBezTo>
                  <a:pt x="5496919" y="2940431"/>
                  <a:pt x="5642285" y="3055318"/>
                  <a:pt x="5656353" y="3125656"/>
                </a:cubicBezTo>
                <a:cubicBezTo>
                  <a:pt x="5670421" y="3195994"/>
                  <a:pt x="5593048" y="3299157"/>
                  <a:pt x="5515676" y="3294468"/>
                </a:cubicBezTo>
                <a:cubicBezTo>
                  <a:pt x="5438304" y="3289779"/>
                  <a:pt x="5292937" y="3188960"/>
                  <a:pt x="5192119" y="3097520"/>
                </a:cubicBezTo>
                <a:cubicBezTo>
                  <a:pt x="5091301" y="3006080"/>
                  <a:pt x="5013929" y="2870092"/>
                  <a:pt x="4910766" y="2745828"/>
                </a:cubicBezTo>
                <a:cubicBezTo>
                  <a:pt x="4807603" y="2621564"/>
                  <a:pt x="4683338" y="2490265"/>
                  <a:pt x="4573141" y="2351933"/>
                </a:cubicBezTo>
                <a:cubicBezTo>
                  <a:pt x="4462944" y="2213601"/>
                  <a:pt x="4341024" y="2040099"/>
                  <a:pt x="4249584" y="1915834"/>
                </a:cubicBezTo>
                <a:cubicBezTo>
                  <a:pt x="4158144" y="1791569"/>
                  <a:pt x="4101873" y="1697785"/>
                  <a:pt x="4024501" y="1606345"/>
                </a:cubicBezTo>
                <a:cubicBezTo>
                  <a:pt x="3947129" y="1514905"/>
                  <a:pt x="3843965" y="1421120"/>
                  <a:pt x="3785350" y="1367194"/>
                </a:cubicBezTo>
                <a:cubicBezTo>
                  <a:pt x="3726735" y="1313268"/>
                  <a:pt x="3715012" y="1332025"/>
                  <a:pt x="3672809" y="1282788"/>
                </a:cubicBezTo>
                <a:cubicBezTo>
                  <a:pt x="3630606" y="1233551"/>
                  <a:pt x="3574335" y="1132733"/>
                  <a:pt x="3532132" y="1071773"/>
                </a:cubicBezTo>
                <a:cubicBezTo>
                  <a:pt x="3489929" y="1010813"/>
                  <a:pt x="3475861" y="989711"/>
                  <a:pt x="3419590" y="917028"/>
                </a:cubicBezTo>
                <a:cubicBezTo>
                  <a:pt x="3363319" y="844345"/>
                  <a:pt x="3255467" y="663809"/>
                  <a:pt x="3194507" y="635674"/>
                </a:cubicBezTo>
                <a:cubicBezTo>
                  <a:pt x="3133547" y="607539"/>
                  <a:pt x="3042107" y="703668"/>
                  <a:pt x="3053830" y="748216"/>
                </a:cubicBezTo>
                <a:cubicBezTo>
                  <a:pt x="3065553" y="792764"/>
                  <a:pt x="3213265" y="832622"/>
                  <a:pt x="3264846" y="902960"/>
                </a:cubicBezTo>
                <a:cubicBezTo>
                  <a:pt x="3316427" y="973298"/>
                  <a:pt x="3288291" y="1078807"/>
                  <a:pt x="3363319" y="1170247"/>
                </a:cubicBezTo>
                <a:cubicBezTo>
                  <a:pt x="3438347" y="1261687"/>
                  <a:pt x="3604815" y="1350782"/>
                  <a:pt x="3715012" y="1451600"/>
                </a:cubicBezTo>
                <a:cubicBezTo>
                  <a:pt x="3825209" y="1552418"/>
                  <a:pt x="3942439" y="1669649"/>
                  <a:pt x="4024501" y="1775157"/>
                </a:cubicBezTo>
                <a:cubicBezTo>
                  <a:pt x="4106562" y="1880665"/>
                  <a:pt x="4148766" y="1993207"/>
                  <a:pt x="4207381" y="2084647"/>
                </a:cubicBezTo>
                <a:cubicBezTo>
                  <a:pt x="4265996" y="2176087"/>
                  <a:pt x="4303510" y="2234702"/>
                  <a:pt x="4376193" y="2323797"/>
                </a:cubicBezTo>
                <a:cubicBezTo>
                  <a:pt x="4448876" y="2412892"/>
                  <a:pt x="4549694" y="2509022"/>
                  <a:pt x="4643479" y="2619219"/>
                </a:cubicBezTo>
                <a:cubicBezTo>
                  <a:pt x="4737264" y="2729416"/>
                  <a:pt x="4856839" y="2879471"/>
                  <a:pt x="4938901" y="2984979"/>
                </a:cubicBezTo>
                <a:cubicBezTo>
                  <a:pt x="5020963" y="3090487"/>
                  <a:pt x="5063166" y="3165514"/>
                  <a:pt x="5135849" y="3252265"/>
                </a:cubicBezTo>
                <a:cubicBezTo>
                  <a:pt x="5208532" y="3339016"/>
                  <a:pt x="5302316" y="3423423"/>
                  <a:pt x="5374999" y="3505484"/>
                </a:cubicBezTo>
                <a:cubicBezTo>
                  <a:pt x="5447682" y="3587546"/>
                  <a:pt x="5557879" y="3662573"/>
                  <a:pt x="5571947" y="3744634"/>
                </a:cubicBezTo>
                <a:cubicBezTo>
                  <a:pt x="5586015" y="3826695"/>
                  <a:pt x="5499264" y="3962684"/>
                  <a:pt x="5459406" y="3997853"/>
                </a:cubicBezTo>
                <a:cubicBezTo>
                  <a:pt x="5419548" y="4033022"/>
                  <a:pt x="5391411" y="3993164"/>
                  <a:pt x="5332796" y="3955650"/>
                </a:cubicBezTo>
                <a:cubicBezTo>
                  <a:pt x="5274181" y="3918136"/>
                  <a:pt x="5220255" y="3850142"/>
                  <a:pt x="5107713" y="3772770"/>
                </a:cubicBezTo>
                <a:cubicBezTo>
                  <a:pt x="4995172" y="3695398"/>
                  <a:pt x="4744298" y="3557065"/>
                  <a:pt x="4657547" y="3491416"/>
                </a:cubicBezTo>
                <a:cubicBezTo>
                  <a:pt x="4570796" y="3425767"/>
                  <a:pt x="4568452" y="3346049"/>
                  <a:pt x="4587209" y="3378874"/>
                </a:cubicBezTo>
                <a:cubicBezTo>
                  <a:pt x="4605966" y="3411699"/>
                  <a:pt x="4692717" y="3606302"/>
                  <a:pt x="4770089" y="3688364"/>
                </a:cubicBezTo>
                <a:cubicBezTo>
                  <a:pt x="4847461" y="3770426"/>
                  <a:pt x="4960002" y="3810284"/>
                  <a:pt x="5051442" y="3871244"/>
                </a:cubicBezTo>
                <a:cubicBezTo>
                  <a:pt x="5142882" y="3932204"/>
                  <a:pt x="5297627" y="4007232"/>
                  <a:pt x="5318729" y="4054124"/>
                </a:cubicBezTo>
                <a:cubicBezTo>
                  <a:pt x="5339831" y="4101016"/>
                  <a:pt x="5222600" y="4115083"/>
                  <a:pt x="5178052" y="4152597"/>
                </a:cubicBezTo>
                <a:cubicBezTo>
                  <a:pt x="5133504" y="4190111"/>
                  <a:pt x="5114747" y="4316721"/>
                  <a:pt x="5051442" y="4279207"/>
                </a:cubicBezTo>
                <a:cubicBezTo>
                  <a:pt x="4988137" y="4241693"/>
                  <a:pt x="4889664" y="4051779"/>
                  <a:pt x="4798224" y="3927514"/>
                </a:cubicBezTo>
                <a:cubicBezTo>
                  <a:pt x="4706784" y="3803249"/>
                  <a:pt x="4596587" y="3634437"/>
                  <a:pt x="4502802" y="3533619"/>
                </a:cubicBezTo>
                <a:cubicBezTo>
                  <a:pt x="4409017" y="3432801"/>
                  <a:pt x="4308199" y="3397632"/>
                  <a:pt x="4235516" y="3322604"/>
                </a:cubicBezTo>
                <a:cubicBezTo>
                  <a:pt x="4162833" y="3247576"/>
                  <a:pt x="4160488" y="3191305"/>
                  <a:pt x="4066704" y="3083453"/>
                </a:cubicBezTo>
                <a:cubicBezTo>
                  <a:pt x="3972920" y="2975601"/>
                  <a:pt x="3759560" y="2769275"/>
                  <a:pt x="3672809" y="2675490"/>
                </a:cubicBezTo>
                <a:cubicBezTo>
                  <a:pt x="3586058" y="2581705"/>
                  <a:pt x="3611848" y="2598117"/>
                  <a:pt x="3546199" y="2520745"/>
                </a:cubicBezTo>
                <a:cubicBezTo>
                  <a:pt x="3480550" y="2443373"/>
                  <a:pt x="3372697" y="2326142"/>
                  <a:pt x="3278913" y="2211256"/>
                </a:cubicBezTo>
                <a:cubicBezTo>
                  <a:pt x="3185129" y="2096370"/>
                  <a:pt x="3063209" y="1922868"/>
                  <a:pt x="2983492" y="1831428"/>
                </a:cubicBezTo>
                <a:cubicBezTo>
                  <a:pt x="2903775" y="1739988"/>
                  <a:pt x="2863917" y="1737644"/>
                  <a:pt x="2800612" y="1662616"/>
                </a:cubicBezTo>
                <a:cubicBezTo>
                  <a:pt x="2737307" y="1587588"/>
                  <a:pt x="2669313" y="1453945"/>
                  <a:pt x="2603664" y="1381262"/>
                </a:cubicBezTo>
                <a:cubicBezTo>
                  <a:pt x="2538015" y="1308579"/>
                  <a:pt x="2453608" y="1249963"/>
                  <a:pt x="2406716" y="1226517"/>
                </a:cubicBezTo>
                <a:cubicBezTo>
                  <a:pt x="2359824" y="1203071"/>
                  <a:pt x="2301208" y="1203071"/>
                  <a:pt x="2322310" y="1240585"/>
                </a:cubicBezTo>
                <a:cubicBezTo>
                  <a:pt x="2343412" y="1278099"/>
                  <a:pt x="2470021" y="1357815"/>
                  <a:pt x="2533326" y="1451600"/>
                </a:cubicBezTo>
                <a:cubicBezTo>
                  <a:pt x="2596631" y="1545385"/>
                  <a:pt x="2702138" y="1803293"/>
                  <a:pt x="2702138" y="1803293"/>
                </a:cubicBezTo>
                <a:cubicBezTo>
                  <a:pt x="2739652" y="1871287"/>
                  <a:pt x="2692760" y="1803293"/>
                  <a:pt x="2758409" y="1859564"/>
                </a:cubicBezTo>
                <a:cubicBezTo>
                  <a:pt x="2824058" y="1915835"/>
                  <a:pt x="3018661" y="2047133"/>
                  <a:pt x="3096033" y="2140917"/>
                </a:cubicBezTo>
                <a:cubicBezTo>
                  <a:pt x="3173405" y="2234701"/>
                  <a:pt x="3168716" y="2342554"/>
                  <a:pt x="3222642" y="2422271"/>
                </a:cubicBezTo>
                <a:cubicBezTo>
                  <a:pt x="3276568" y="2501988"/>
                  <a:pt x="3353941" y="2548881"/>
                  <a:pt x="3419590" y="2619219"/>
                </a:cubicBezTo>
                <a:cubicBezTo>
                  <a:pt x="3485239" y="2689558"/>
                  <a:pt x="3525098" y="2743484"/>
                  <a:pt x="3616538" y="2844302"/>
                </a:cubicBezTo>
                <a:cubicBezTo>
                  <a:pt x="3707978" y="2945120"/>
                  <a:pt x="3879135" y="3118622"/>
                  <a:pt x="3968230" y="3224130"/>
                </a:cubicBezTo>
                <a:cubicBezTo>
                  <a:pt x="4057325" y="3329638"/>
                  <a:pt x="4076082" y="3357773"/>
                  <a:pt x="4151110" y="3477348"/>
                </a:cubicBezTo>
                <a:cubicBezTo>
                  <a:pt x="4226138" y="3596923"/>
                  <a:pt x="4289442" y="3798561"/>
                  <a:pt x="4418396" y="3941582"/>
                </a:cubicBezTo>
                <a:cubicBezTo>
                  <a:pt x="4547350" y="4084603"/>
                  <a:pt x="4852150" y="4229969"/>
                  <a:pt x="4924833" y="4335477"/>
                </a:cubicBezTo>
                <a:cubicBezTo>
                  <a:pt x="4997516" y="4440985"/>
                  <a:pt x="4901387" y="4516013"/>
                  <a:pt x="4854495" y="4574628"/>
                </a:cubicBezTo>
                <a:cubicBezTo>
                  <a:pt x="4807603" y="4633243"/>
                  <a:pt x="4727885" y="4729373"/>
                  <a:pt x="4643479" y="4687170"/>
                </a:cubicBezTo>
                <a:cubicBezTo>
                  <a:pt x="4559073" y="4644967"/>
                  <a:pt x="4446532" y="4455053"/>
                  <a:pt x="4348058" y="4321410"/>
                </a:cubicBezTo>
                <a:cubicBezTo>
                  <a:pt x="4249584" y="4187767"/>
                  <a:pt x="4188624" y="4056468"/>
                  <a:pt x="4052636" y="3885311"/>
                </a:cubicBezTo>
                <a:cubicBezTo>
                  <a:pt x="3916648" y="3714154"/>
                  <a:pt x="3684532" y="3477348"/>
                  <a:pt x="3532132" y="3294468"/>
                </a:cubicBezTo>
                <a:cubicBezTo>
                  <a:pt x="3379732" y="3111588"/>
                  <a:pt x="3260156" y="2949809"/>
                  <a:pt x="3138236" y="2788031"/>
                </a:cubicBezTo>
                <a:cubicBezTo>
                  <a:pt x="3016316" y="2626253"/>
                  <a:pt x="2889707" y="2438683"/>
                  <a:pt x="2800612" y="2323797"/>
                </a:cubicBezTo>
                <a:cubicBezTo>
                  <a:pt x="2711517" y="2208911"/>
                  <a:pt x="2692759" y="2180776"/>
                  <a:pt x="2603664" y="2098714"/>
                </a:cubicBezTo>
                <a:cubicBezTo>
                  <a:pt x="2514568" y="2016653"/>
                  <a:pt x="2371547" y="1929902"/>
                  <a:pt x="2266039" y="1831428"/>
                </a:cubicBezTo>
                <a:cubicBezTo>
                  <a:pt x="2160531" y="1732954"/>
                  <a:pt x="2055024" y="1596966"/>
                  <a:pt x="1970618" y="1507871"/>
                </a:cubicBezTo>
                <a:cubicBezTo>
                  <a:pt x="1886212" y="1418776"/>
                  <a:pt x="1825251" y="1339059"/>
                  <a:pt x="1759602" y="1296856"/>
                </a:cubicBezTo>
                <a:cubicBezTo>
                  <a:pt x="1693953" y="1254653"/>
                  <a:pt x="1572033" y="1200727"/>
                  <a:pt x="1576722" y="1254653"/>
                </a:cubicBezTo>
                <a:cubicBezTo>
                  <a:pt x="1581411" y="1308579"/>
                  <a:pt x="1686920" y="1514905"/>
                  <a:pt x="1787738" y="1620413"/>
                </a:cubicBezTo>
                <a:cubicBezTo>
                  <a:pt x="1888556" y="1725921"/>
                  <a:pt x="2073781" y="1791570"/>
                  <a:pt x="2181633" y="1887699"/>
                </a:cubicBezTo>
                <a:cubicBezTo>
                  <a:pt x="2289485" y="1983828"/>
                  <a:pt x="2338723" y="2084647"/>
                  <a:pt x="2434852" y="2197188"/>
                </a:cubicBezTo>
                <a:cubicBezTo>
                  <a:pt x="2530981" y="2309730"/>
                  <a:pt x="2659935" y="2445717"/>
                  <a:pt x="2758409" y="2562948"/>
                </a:cubicBezTo>
                <a:cubicBezTo>
                  <a:pt x="2856883" y="2680179"/>
                  <a:pt x="2936600" y="2785687"/>
                  <a:pt x="3025695" y="2900573"/>
                </a:cubicBezTo>
                <a:cubicBezTo>
                  <a:pt x="3114790" y="3015459"/>
                  <a:pt x="3206230" y="3139724"/>
                  <a:pt x="3292981" y="3252265"/>
                </a:cubicBezTo>
                <a:cubicBezTo>
                  <a:pt x="3379732" y="3364807"/>
                  <a:pt x="3457104" y="3467970"/>
                  <a:pt x="3546199" y="3575822"/>
                </a:cubicBezTo>
                <a:cubicBezTo>
                  <a:pt x="3635294" y="3683674"/>
                  <a:pt x="3745491" y="3798561"/>
                  <a:pt x="3827553" y="3899379"/>
                </a:cubicBezTo>
                <a:cubicBezTo>
                  <a:pt x="3909615" y="4000197"/>
                  <a:pt x="3982298" y="4082259"/>
                  <a:pt x="4038569" y="4180733"/>
                </a:cubicBezTo>
                <a:cubicBezTo>
                  <a:pt x="4094840" y="4279207"/>
                  <a:pt x="4125320" y="4365958"/>
                  <a:pt x="4165178" y="4490222"/>
                </a:cubicBezTo>
                <a:cubicBezTo>
                  <a:pt x="4205036" y="4614486"/>
                  <a:pt x="4284753" y="4823157"/>
                  <a:pt x="4277719" y="4926320"/>
                </a:cubicBezTo>
                <a:cubicBezTo>
                  <a:pt x="4270685" y="5029483"/>
                  <a:pt x="4202692" y="5074031"/>
                  <a:pt x="4122975" y="5109200"/>
                </a:cubicBezTo>
                <a:cubicBezTo>
                  <a:pt x="4043258" y="5144369"/>
                  <a:pt x="3890858" y="5088099"/>
                  <a:pt x="3799418" y="5137336"/>
                </a:cubicBezTo>
                <a:cubicBezTo>
                  <a:pt x="3707978" y="5186573"/>
                  <a:pt x="3663430" y="5374142"/>
                  <a:pt x="3574335" y="5404622"/>
                </a:cubicBezTo>
                <a:cubicBezTo>
                  <a:pt x="3485240" y="5435102"/>
                  <a:pt x="3339874" y="5294425"/>
                  <a:pt x="3264846" y="5320216"/>
                </a:cubicBezTo>
                <a:cubicBezTo>
                  <a:pt x="3189818" y="5346007"/>
                  <a:pt x="3166372" y="5486684"/>
                  <a:pt x="3124169" y="5559367"/>
                </a:cubicBezTo>
                <a:cubicBezTo>
                  <a:pt x="3081966" y="5632050"/>
                  <a:pt x="3039762" y="5674253"/>
                  <a:pt x="3011627" y="5756314"/>
                </a:cubicBezTo>
                <a:cubicBezTo>
                  <a:pt x="2983492" y="5838375"/>
                  <a:pt x="2985836" y="5988431"/>
                  <a:pt x="2955356" y="6051736"/>
                </a:cubicBezTo>
                <a:cubicBezTo>
                  <a:pt x="2924876" y="6115041"/>
                  <a:pt x="2901430" y="6112696"/>
                  <a:pt x="2828747" y="6136142"/>
                </a:cubicBezTo>
                <a:cubicBezTo>
                  <a:pt x="2756064" y="6159588"/>
                  <a:pt x="2620076" y="6201791"/>
                  <a:pt x="2519258" y="6192413"/>
                </a:cubicBezTo>
                <a:cubicBezTo>
                  <a:pt x="2418440" y="6183035"/>
                  <a:pt x="2326999" y="6096283"/>
                  <a:pt x="2223836" y="6079871"/>
                </a:cubicBezTo>
                <a:cubicBezTo>
                  <a:pt x="2120673" y="6063459"/>
                  <a:pt x="2031577" y="6129108"/>
                  <a:pt x="1900279" y="6093939"/>
                </a:cubicBezTo>
                <a:cubicBezTo>
                  <a:pt x="1768981" y="6058770"/>
                  <a:pt x="1579067" y="5950917"/>
                  <a:pt x="1436046" y="5868856"/>
                </a:cubicBezTo>
                <a:cubicBezTo>
                  <a:pt x="1293025" y="5786795"/>
                  <a:pt x="1140624" y="5662530"/>
                  <a:pt x="1042150" y="5601570"/>
                </a:cubicBezTo>
                <a:cubicBezTo>
                  <a:pt x="943676" y="5540610"/>
                  <a:pt x="917885" y="5538265"/>
                  <a:pt x="845202" y="5503096"/>
                </a:cubicBezTo>
                <a:cubicBezTo>
                  <a:pt x="772519" y="5467927"/>
                  <a:pt x="669357" y="5442136"/>
                  <a:pt x="606052" y="5390554"/>
                </a:cubicBezTo>
                <a:cubicBezTo>
                  <a:pt x="542747" y="5338972"/>
                  <a:pt x="493510" y="5273324"/>
                  <a:pt x="465375" y="5193607"/>
                </a:cubicBezTo>
                <a:cubicBezTo>
                  <a:pt x="437239" y="5113890"/>
                  <a:pt x="467719" y="5027139"/>
                  <a:pt x="437239" y="4912253"/>
                </a:cubicBezTo>
                <a:cubicBezTo>
                  <a:pt x="406759" y="4797367"/>
                  <a:pt x="315319" y="4586351"/>
                  <a:pt x="282495" y="4504290"/>
                </a:cubicBezTo>
                <a:cubicBezTo>
                  <a:pt x="249671" y="4422229"/>
                  <a:pt x="202778" y="4419884"/>
                  <a:pt x="240292" y="4419884"/>
                </a:cubicBezTo>
                <a:cubicBezTo>
                  <a:pt x="277806" y="4419884"/>
                  <a:pt x="390347" y="4457398"/>
                  <a:pt x="507578" y="4504290"/>
                </a:cubicBezTo>
                <a:cubicBezTo>
                  <a:pt x="624809" y="4551182"/>
                  <a:pt x="810033" y="4635588"/>
                  <a:pt x="943676" y="4701237"/>
                </a:cubicBezTo>
                <a:cubicBezTo>
                  <a:pt x="1077319" y="4766886"/>
                  <a:pt x="1213307" y="4830191"/>
                  <a:pt x="1309436" y="4898185"/>
                </a:cubicBezTo>
                <a:cubicBezTo>
                  <a:pt x="1405565" y="4966179"/>
                  <a:pt x="1445424" y="5027139"/>
                  <a:pt x="1520452" y="5109200"/>
                </a:cubicBezTo>
                <a:cubicBezTo>
                  <a:pt x="1595480" y="5191261"/>
                  <a:pt x="1679885" y="5306148"/>
                  <a:pt x="1759602" y="5390554"/>
                </a:cubicBezTo>
                <a:cubicBezTo>
                  <a:pt x="1839319" y="5474960"/>
                  <a:pt x="1998753" y="5615637"/>
                  <a:pt x="1998753" y="5615637"/>
                </a:cubicBezTo>
                <a:cubicBezTo>
                  <a:pt x="2073781" y="5685975"/>
                  <a:pt x="2148809" y="5737557"/>
                  <a:pt x="2209769" y="5812585"/>
                </a:cubicBezTo>
                <a:cubicBezTo>
                  <a:pt x="2270729" y="5887613"/>
                  <a:pt x="2324655" y="6037669"/>
                  <a:pt x="2364513" y="6065804"/>
                </a:cubicBezTo>
                <a:cubicBezTo>
                  <a:pt x="2404371" y="6093939"/>
                  <a:pt x="2484088" y="6056425"/>
                  <a:pt x="2448919" y="5981397"/>
                </a:cubicBezTo>
                <a:cubicBezTo>
                  <a:pt x="2413750" y="5906369"/>
                  <a:pt x="2226181" y="5716455"/>
                  <a:pt x="2153498" y="5615637"/>
                </a:cubicBezTo>
                <a:cubicBezTo>
                  <a:pt x="2080815" y="5514819"/>
                  <a:pt x="2059713" y="5442136"/>
                  <a:pt x="2012821" y="5376487"/>
                </a:cubicBezTo>
                <a:cubicBezTo>
                  <a:pt x="1965929" y="5310838"/>
                  <a:pt x="1912002" y="5261600"/>
                  <a:pt x="1872144" y="5221742"/>
                </a:cubicBezTo>
                <a:cubicBezTo>
                  <a:pt x="1832286" y="5181884"/>
                  <a:pt x="1808839" y="5172505"/>
                  <a:pt x="1773670" y="5137336"/>
                </a:cubicBezTo>
                <a:cubicBezTo>
                  <a:pt x="1738501" y="5102167"/>
                  <a:pt x="1712710" y="5057619"/>
                  <a:pt x="1661129" y="5010727"/>
                </a:cubicBezTo>
                <a:cubicBezTo>
                  <a:pt x="1609547" y="4963835"/>
                  <a:pt x="1515763" y="4902874"/>
                  <a:pt x="1464181" y="4855982"/>
                </a:cubicBezTo>
                <a:cubicBezTo>
                  <a:pt x="1412599" y="4809090"/>
                  <a:pt x="1396187" y="4762198"/>
                  <a:pt x="1351639" y="4729373"/>
                </a:cubicBezTo>
                <a:cubicBezTo>
                  <a:pt x="1307091" y="4696548"/>
                  <a:pt x="1264889" y="4694203"/>
                  <a:pt x="1196895" y="4659034"/>
                </a:cubicBezTo>
                <a:cubicBezTo>
                  <a:pt x="1128901" y="4623865"/>
                  <a:pt x="1006981" y="4562905"/>
                  <a:pt x="943676" y="4518357"/>
                </a:cubicBezTo>
                <a:cubicBezTo>
                  <a:pt x="880371" y="4473809"/>
                  <a:pt x="880371" y="4433951"/>
                  <a:pt x="817067" y="4391748"/>
                </a:cubicBezTo>
                <a:cubicBezTo>
                  <a:pt x="753763" y="4349545"/>
                  <a:pt x="662323" y="4288585"/>
                  <a:pt x="563849" y="4265139"/>
                </a:cubicBezTo>
                <a:cubicBezTo>
                  <a:pt x="465375" y="4241693"/>
                  <a:pt x="298907" y="4262794"/>
                  <a:pt x="226224" y="4251071"/>
                </a:cubicBezTo>
                <a:cubicBezTo>
                  <a:pt x="153541" y="4239348"/>
                  <a:pt x="155885" y="4246382"/>
                  <a:pt x="127750" y="4194800"/>
                </a:cubicBezTo>
                <a:cubicBezTo>
                  <a:pt x="99615" y="4143219"/>
                  <a:pt x="69135" y="4028333"/>
                  <a:pt x="57412" y="3941582"/>
                </a:cubicBezTo>
                <a:cubicBezTo>
                  <a:pt x="45689" y="3854831"/>
                  <a:pt x="29277" y="3735256"/>
                  <a:pt x="57412" y="3674296"/>
                </a:cubicBezTo>
                <a:cubicBezTo>
                  <a:pt x="85547" y="3613336"/>
                  <a:pt x="141818" y="3582856"/>
                  <a:pt x="226224" y="3575822"/>
                </a:cubicBezTo>
                <a:cubicBezTo>
                  <a:pt x="310630" y="3568788"/>
                  <a:pt x="446618" y="3587545"/>
                  <a:pt x="563849" y="3632093"/>
                </a:cubicBezTo>
                <a:cubicBezTo>
                  <a:pt x="681080" y="3676641"/>
                  <a:pt x="803000" y="3751668"/>
                  <a:pt x="929609" y="3843108"/>
                </a:cubicBezTo>
                <a:cubicBezTo>
                  <a:pt x="1056218" y="3934548"/>
                  <a:pt x="1196895" y="4068191"/>
                  <a:pt x="1323504" y="4180733"/>
                </a:cubicBezTo>
                <a:cubicBezTo>
                  <a:pt x="1450113" y="4293275"/>
                  <a:pt x="1583756" y="4440985"/>
                  <a:pt x="1689264" y="4518357"/>
                </a:cubicBezTo>
                <a:cubicBezTo>
                  <a:pt x="1794772" y="4595729"/>
                  <a:pt x="1862765" y="4537115"/>
                  <a:pt x="1956550" y="4644967"/>
                </a:cubicBezTo>
                <a:cubicBezTo>
                  <a:pt x="2050335" y="4752819"/>
                  <a:pt x="2169910" y="5038862"/>
                  <a:pt x="2251972" y="5165471"/>
                </a:cubicBezTo>
                <a:cubicBezTo>
                  <a:pt x="2334034" y="5292080"/>
                  <a:pt x="2397337" y="5378831"/>
                  <a:pt x="2448919" y="5404622"/>
                </a:cubicBezTo>
                <a:cubicBezTo>
                  <a:pt x="2500501" y="5430413"/>
                  <a:pt x="2568495" y="5388210"/>
                  <a:pt x="2561461" y="5320216"/>
                </a:cubicBezTo>
                <a:cubicBezTo>
                  <a:pt x="2554427" y="5252222"/>
                  <a:pt x="2470021" y="5085754"/>
                  <a:pt x="2406716" y="4996659"/>
                </a:cubicBezTo>
                <a:cubicBezTo>
                  <a:pt x="2343411" y="4907564"/>
                  <a:pt x="2237904" y="4853638"/>
                  <a:pt x="2181633" y="4785644"/>
                </a:cubicBezTo>
                <a:cubicBezTo>
                  <a:pt x="2125362" y="4717650"/>
                  <a:pt x="2125363" y="4642622"/>
                  <a:pt x="2069092" y="4588696"/>
                </a:cubicBezTo>
                <a:cubicBezTo>
                  <a:pt x="2012821" y="4534770"/>
                  <a:pt x="1919037" y="4516013"/>
                  <a:pt x="1844009" y="4462087"/>
                </a:cubicBezTo>
                <a:cubicBezTo>
                  <a:pt x="1768981" y="4408161"/>
                  <a:pt x="1700987" y="4333133"/>
                  <a:pt x="1618926" y="4265139"/>
                </a:cubicBezTo>
                <a:cubicBezTo>
                  <a:pt x="1536865" y="4197145"/>
                  <a:pt x="1450113" y="4129152"/>
                  <a:pt x="1351639" y="4054124"/>
                </a:cubicBezTo>
                <a:cubicBezTo>
                  <a:pt x="1253165" y="3979096"/>
                  <a:pt x="1126556" y="3885311"/>
                  <a:pt x="1028082" y="3814973"/>
                </a:cubicBezTo>
                <a:cubicBezTo>
                  <a:pt x="929608" y="3744635"/>
                  <a:pt x="845202" y="3681330"/>
                  <a:pt x="760796" y="3632093"/>
                </a:cubicBezTo>
                <a:cubicBezTo>
                  <a:pt x="676390" y="3582856"/>
                  <a:pt x="645911" y="3571133"/>
                  <a:pt x="521646" y="3519551"/>
                </a:cubicBezTo>
                <a:cubicBezTo>
                  <a:pt x="397381" y="3467969"/>
                  <a:pt x="78514" y="3383564"/>
                  <a:pt x="15209" y="3322604"/>
                </a:cubicBezTo>
                <a:cubicBezTo>
                  <a:pt x="-48096" y="3261644"/>
                  <a:pt x="104304" y="3203028"/>
                  <a:pt x="141818" y="3153791"/>
                </a:cubicBezTo>
                <a:cubicBezTo>
                  <a:pt x="179332" y="3104554"/>
                  <a:pt x="172298" y="3036561"/>
                  <a:pt x="240292" y="3027182"/>
                </a:cubicBezTo>
                <a:cubicBezTo>
                  <a:pt x="308286" y="3017804"/>
                  <a:pt x="460686" y="3067040"/>
                  <a:pt x="549781" y="3097520"/>
                </a:cubicBezTo>
                <a:cubicBezTo>
                  <a:pt x="638876" y="3128000"/>
                  <a:pt x="681079" y="3160825"/>
                  <a:pt x="774864" y="3210062"/>
                </a:cubicBezTo>
                <a:cubicBezTo>
                  <a:pt x="868649" y="3259299"/>
                  <a:pt x="990569" y="3334327"/>
                  <a:pt x="1112489" y="3392942"/>
                </a:cubicBezTo>
                <a:cubicBezTo>
                  <a:pt x="1234409" y="3451557"/>
                  <a:pt x="1382120" y="3479693"/>
                  <a:pt x="1506384" y="3561754"/>
                </a:cubicBezTo>
                <a:cubicBezTo>
                  <a:pt x="1630648" y="3643815"/>
                  <a:pt x="1731467" y="3761046"/>
                  <a:pt x="1858076" y="3885311"/>
                </a:cubicBezTo>
                <a:cubicBezTo>
                  <a:pt x="1984685" y="4009576"/>
                  <a:pt x="2139430" y="4178388"/>
                  <a:pt x="2266039" y="4307342"/>
                </a:cubicBezTo>
                <a:cubicBezTo>
                  <a:pt x="2392648" y="4436296"/>
                  <a:pt x="2538015" y="4574628"/>
                  <a:pt x="2617732" y="4659034"/>
                </a:cubicBezTo>
                <a:cubicBezTo>
                  <a:pt x="2697449" y="4743440"/>
                  <a:pt x="2706827" y="4809090"/>
                  <a:pt x="2744341" y="4813779"/>
                </a:cubicBezTo>
                <a:cubicBezTo>
                  <a:pt x="2781855" y="4818468"/>
                  <a:pt x="2875640" y="4748130"/>
                  <a:pt x="2842815" y="4687170"/>
                </a:cubicBezTo>
                <a:cubicBezTo>
                  <a:pt x="2809990" y="4626210"/>
                  <a:pt x="2629454" y="4532425"/>
                  <a:pt x="2547393" y="4448019"/>
                </a:cubicBezTo>
                <a:cubicBezTo>
                  <a:pt x="2465332" y="4363613"/>
                  <a:pt x="2413750" y="4269828"/>
                  <a:pt x="2350446" y="4180733"/>
                </a:cubicBezTo>
                <a:cubicBezTo>
                  <a:pt x="2287141" y="4091638"/>
                  <a:pt x="2235560" y="3981441"/>
                  <a:pt x="2167566" y="3913447"/>
                </a:cubicBezTo>
                <a:cubicBezTo>
                  <a:pt x="2099572" y="3845453"/>
                  <a:pt x="2024544" y="3831385"/>
                  <a:pt x="1942482" y="3772770"/>
                </a:cubicBezTo>
                <a:cubicBezTo>
                  <a:pt x="1860420" y="3714155"/>
                  <a:pt x="1675196" y="3561754"/>
                  <a:pt x="1675196" y="3561754"/>
                </a:cubicBezTo>
                <a:cubicBezTo>
                  <a:pt x="1597824" y="3500794"/>
                  <a:pt x="1567344" y="3463281"/>
                  <a:pt x="1478249" y="3407010"/>
                </a:cubicBezTo>
                <a:cubicBezTo>
                  <a:pt x="1389154" y="3350739"/>
                  <a:pt x="1246132" y="3275712"/>
                  <a:pt x="1140624" y="3224130"/>
                </a:cubicBezTo>
                <a:cubicBezTo>
                  <a:pt x="1035116" y="3172548"/>
                  <a:pt x="967122" y="3146757"/>
                  <a:pt x="845202" y="3097520"/>
                </a:cubicBezTo>
                <a:cubicBezTo>
                  <a:pt x="723282" y="3048283"/>
                  <a:pt x="519301" y="2966222"/>
                  <a:pt x="409104" y="2928708"/>
                </a:cubicBezTo>
                <a:cubicBezTo>
                  <a:pt x="298907" y="2891194"/>
                  <a:pt x="233258" y="2912295"/>
                  <a:pt x="184021" y="2872437"/>
                </a:cubicBezTo>
                <a:cubicBezTo>
                  <a:pt x="134784" y="2832579"/>
                  <a:pt x="111337" y="2757551"/>
                  <a:pt x="113682" y="2689557"/>
                </a:cubicBezTo>
                <a:cubicBezTo>
                  <a:pt x="116027" y="2621563"/>
                  <a:pt x="162920" y="2518400"/>
                  <a:pt x="198089" y="2464474"/>
                </a:cubicBezTo>
                <a:cubicBezTo>
                  <a:pt x="233258" y="2410548"/>
                  <a:pt x="261394" y="2366000"/>
                  <a:pt x="324698" y="2366000"/>
                </a:cubicBezTo>
                <a:cubicBezTo>
                  <a:pt x="388002" y="2366000"/>
                  <a:pt x="458341" y="2415237"/>
                  <a:pt x="577916" y="2464474"/>
                </a:cubicBezTo>
                <a:cubicBezTo>
                  <a:pt x="697491" y="2513711"/>
                  <a:pt x="896784" y="2591084"/>
                  <a:pt x="1042150" y="2661422"/>
                </a:cubicBezTo>
                <a:cubicBezTo>
                  <a:pt x="1187516" y="2731761"/>
                  <a:pt x="1323504" y="2809133"/>
                  <a:pt x="1450113" y="2886505"/>
                </a:cubicBezTo>
                <a:cubicBezTo>
                  <a:pt x="1576722" y="2963877"/>
                  <a:pt x="1700987" y="3029527"/>
                  <a:pt x="1801806" y="3125656"/>
                </a:cubicBezTo>
                <a:cubicBezTo>
                  <a:pt x="1902624" y="3221785"/>
                  <a:pt x="1954206" y="3357772"/>
                  <a:pt x="2055024" y="3463280"/>
                </a:cubicBezTo>
                <a:cubicBezTo>
                  <a:pt x="2155842" y="3568788"/>
                  <a:pt x="2305898" y="3655539"/>
                  <a:pt x="2406716" y="3758702"/>
                </a:cubicBezTo>
                <a:cubicBezTo>
                  <a:pt x="2507534" y="3861865"/>
                  <a:pt x="2575529" y="3983785"/>
                  <a:pt x="2659935" y="4082259"/>
                </a:cubicBezTo>
                <a:cubicBezTo>
                  <a:pt x="2744341" y="4180733"/>
                  <a:pt x="2849849" y="4255760"/>
                  <a:pt x="2913153" y="4349545"/>
                </a:cubicBezTo>
                <a:cubicBezTo>
                  <a:pt x="2976457" y="4443330"/>
                  <a:pt x="2999904" y="4586352"/>
                  <a:pt x="3039762" y="4644967"/>
                </a:cubicBezTo>
                <a:cubicBezTo>
                  <a:pt x="3079620" y="4703582"/>
                  <a:pt x="3156993" y="4757508"/>
                  <a:pt x="3152304" y="4701237"/>
                </a:cubicBezTo>
                <a:cubicBezTo>
                  <a:pt x="3147615" y="4644966"/>
                  <a:pt x="3058519" y="4403471"/>
                  <a:pt x="3011627" y="4307342"/>
                </a:cubicBezTo>
                <a:cubicBezTo>
                  <a:pt x="2964735" y="4211213"/>
                  <a:pt x="2927221" y="4208868"/>
                  <a:pt x="2870950" y="4124462"/>
                </a:cubicBezTo>
                <a:cubicBezTo>
                  <a:pt x="2814679" y="4040056"/>
                  <a:pt x="2746685" y="3897034"/>
                  <a:pt x="2674002" y="3800905"/>
                </a:cubicBezTo>
                <a:cubicBezTo>
                  <a:pt x="2601319" y="3704776"/>
                  <a:pt x="2500501" y="3613336"/>
                  <a:pt x="2434852" y="3547687"/>
                </a:cubicBezTo>
                <a:cubicBezTo>
                  <a:pt x="2369203" y="3482038"/>
                  <a:pt x="2329344" y="3453902"/>
                  <a:pt x="2280107" y="3407010"/>
                </a:cubicBezTo>
                <a:cubicBezTo>
                  <a:pt x="2230870" y="3360118"/>
                  <a:pt x="2228525" y="3339016"/>
                  <a:pt x="2139430" y="3266333"/>
                </a:cubicBezTo>
                <a:cubicBezTo>
                  <a:pt x="2050335" y="3193650"/>
                  <a:pt x="1745535" y="2970911"/>
                  <a:pt x="1745535" y="2970911"/>
                </a:cubicBezTo>
                <a:cubicBezTo>
                  <a:pt x="1635338" y="2888850"/>
                  <a:pt x="1572034" y="2837268"/>
                  <a:pt x="1478249" y="2773964"/>
                </a:cubicBezTo>
                <a:cubicBezTo>
                  <a:pt x="1384464" y="2710660"/>
                  <a:pt x="1271922" y="2645010"/>
                  <a:pt x="1182827" y="2591084"/>
                </a:cubicBezTo>
                <a:cubicBezTo>
                  <a:pt x="1093731" y="2537158"/>
                  <a:pt x="1035116" y="2492610"/>
                  <a:pt x="943676" y="2450407"/>
                </a:cubicBezTo>
                <a:cubicBezTo>
                  <a:pt x="852236" y="2408204"/>
                  <a:pt x="723282" y="2377724"/>
                  <a:pt x="634187" y="2337865"/>
                </a:cubicBezTo>
                <a:cubicBezTo>
                  <a:pt x="545092" y="2298006"/>
                  <a:pt x="472409" y="2237047"/>
                  <a:pt x="409104" y="2211256"/>
                </a:cubicBezTo>
                <a:cubicBezTo>
                  <a:pt x="345799" y="2185465"/>
                  <a:pt x="254359" y="2222978"/>
                  <a:pt x="254359" y="2183120"/>
                </a:cubicBezTo>
                <a:cubicBezTo>
                  <a:pt x="254359" y="2143262"/>
                  <a:pt x="334076" y="2021342"/>
                  <a:pt x="409104" y="1972105"/>
                </a:cubicBezTo>
                <a:cubicBezTo>
                  <a:pt x="484132" y="1922868"/>
                  <a:pt x="596674" y="1880665"/>
                  <a:pt x="704526" y="1887699"/>
                </a:cubicBezTo>
                <a:cubicBezTo>
                  <a:pt x="812378" y="1894733"/>
                  <a:pt x="936643" y="1965071"/>
                  <a:pt x="1056218" y="2014308"/>
                </a:cubicBezTo>
                <a:cubicBezTo>
                  <a:pt x="1175793" y="2063545"/>
                  <a:pt x="1293024" y="2103403"/>
                  <a:pt x="1421978" y="2183120"/>
                </a:cubicBezTo>
                <a:cubicBezTo>
                  <a:pt x="1550932" y="2262837"/>
                  <a:pt x="1689264" y="2363656"/>
                  <a:pt x="1829941" y="2492610"/>
                </a:cubicBezTo>
                <a:cubicBezTo>
                  <a:pt x="1970618" y="2621564"/>
                  <a:pt x="2137085" y="2846647"/>
                  <a:pt x="2266039" y="2956844"/>
                </a:cubicBezTo>
                <a:cubicBezTo>
                  <a:pt x="2394993" y="3067041"/>
                  <a:pt x="2502845" y="3060007"/>
                  <a:pt x="2603664" y="3153791"/>
                </a:cubicBezTo>
                <a:cubicBezTo>
                  <a:pt x="2704482" y="3247576"/>
                  <a:pt x="2807645" y="3423422"/>
                  <a:pt x="2870950" y="3519551"/>
                </a:cubicBezTo>
                <a:cubicBezTo>
                  <a:pt x="2934255" y="3615680"/>
                  <a:pt x="2931910" y="3650850"/>
                  <a:pt x="2983492" y="3730567"/>
                </a:cubicBezTo>
                <a:cubicBezTo>
                  <a:pt x="3035073" y="3810284"/>
                  <a:pt x="3124168" y="3913447"/>
                  <a:pt x="3180439" y="3997853"/>
                </a:cubicBezTo>
                <a:cubicBezTo>
                  <a:pt x="3236710" y="4082259"/>
                  <a:pt x="3290636" y="4176044"/>
                  <a:pt x="3321116" y="4237004"/>
                </a:cubicBezTo>
                <a:cubicBezTo>
                  <a:pt x="3351596" y="4297964"/>
                  <a:pt x="3353941" y="4316721"/>
                  <a:pt x="3363319" y="4363613"/>
                </a:cubicBezTo>
                <a:cubicBezTo>
                  <a:pt x="3372697" y="4410505"/>
                  <a:pt x="3351596" y="4520702"/>
                  <a:pt x="3377387" y="4518357"/>
                </a:cubicBezTo>
                <a:cubicBezTo>
                  <a:pt x="3403178" y="4516012"/>
                  <a:pt x="3520409" y="4443330"/>
                  <a:pt x="3518064" y="4349545"/>
                </a:cubicBezTo>
                <a:cubicBezTo>
                  <a:pt x="3515719" y="4255761"/>
                  <a:pt x="3428968" y="4056469"/>
                  <a:pt x="3363319" y="3955650"/>
                </a:cubicBezTo>
                <a:cubicBezTo>
                  <a:pt x="3297670" y="3854832"/>
                  <a:pt x="3171061" y="3819662"/>
                  <a:pt x="3124169" y="3744634"/>
                </a:cubicBezTo>
                <a:cubicBezTo>
                  <a:pt x="3077277" y="3669606"/>
                  <a:pt x="3112446" y="3564099"/>
                  <a:pt x="3081966" y="3505484"/>
                </a:cubicBezTo>
                <a:cubicBezTo>
                  <a:pt x="3051486" y="3446869"/>
                  <a:pt x="2995215" y="3449213"/>
                  <a:pt x="2941289" y="3392942"/>
                </a:cubicBezTo>
                <a:cubicBezTo>
                  <a:pt x="2887363" y="3336671"/>
                  <a:pt x="2828747" y="3252265"/>
                  <a:pt x="2758409" y="3167859"/>
                </a:cubicBezTo>
                <a:cubicBezTo>
                  <a:pt x="2688071" y="3083453"/>
                  <a:pt x="2596630" y="2961533"/>
                  <a:pt x="2519258" y="2886505"/>
                </a:cubicBezTo>
                <a:cubicBezTo>
                  <a:pt x="2441886" y="2811477"/>
                  <a:pt x="2378581" y="2783342"/>
                  <a:pt x="2294175" y="2717693"/>
                </a:cubicBezTo>
                <a:cubicBezTo>
                  <a:pt x="2209769" y="2652044"/>
                  <a:pt x="2092538" y="2562949"/>
                  <a:pt x="2012821" y="2492610"/>
                </a:cubicBezTo>
                <a:cubicBezTo>
                  <a:pt x="1933104" y="2422271"/>
                  <a:pt x="1912002" y="2370690"/>
                  <a:pt x="1815873" y="2295662"/>
                </a:cubicBezTo>
                <a:cubicBezTo>
                  <a:pt x="1719744" y="2220634"/>
                  <a:pt x="1541554" y="2103404"/>
                  <a:pt x="1436046" y="2042444"/>
                </a:cubicBezTo>
                <a:cubicBezTo>
                  <a:pt x="1330538" y="1981484"/>
                  <a:pt x="1281301" y="1969760"/>
                  <a:pt x="1182827" y="1929902"/>
                </a:cubicBezTo>
                <a:cubicBezTo>
                  <a:pt x="1084353" y="1890044"/>
                  <a:pt x="892094" y="1864253"/>
                  <a:pt x="845202" y="1803293"/>
                </a:cubicBezTo>
                <a:cubicBezTo>
                  <a:pt x="798310" y="1742333"/>
                  <a:pt x="861615" y="1643859"/>
                  <a:pt x="901473" y="1564142"/>
                </a:cubicBezTo>
                <a:cubicBezTo>
                  <a:pt x="941331" y="1484425"/>
                  <a:pt x="1028082" y="1400019"/>
                  <a:pt x="1084353" y="1324991"/>
                </a:cubicBezTo>
                <a:cubicBezTo>
                  <a:pt x="1140624" y="1249963"/>
                  <a:pt x="1189861" y="1165557"/>
                  <a:pt x="1239098" y="1113976"/>
                </a:cubicBezTo>
                <a:cubicBezTo>
                  <a:pt x="1288335" y="1062395"/>
                  <a:pt x="1335227" y="1041293"/>
                  <a:pt x="1379775" y="1015502"/>
                </a:cubicBezTo>
                <a:cubicBezTo>
                  <a:pt x="1424323" y="989711"/>
                  <a:pt x="1461836" y="985022"/>
                  <a:pt x="1506384" y="959231"/>
                </a:cubicBezTo>
                <a:cubicBezTo>
                  <a:pt x="1550932" y="933440"/>
                  <a:pt x="1595480" y="877169"/>
                  <a:pt x="1647061" y="860757"/>
                </a:cubicBezTo>
                <a:cubicBezTo>
                  <a:pt x="1698642" y="844345"/>
                  <a:pt x="1764292" y="865446"/>
                  <a:pt x="1815873" y="860757"/>
                </a:cubicBezTo>
                <a:cubicBezTo>
                  <a:pt x="1867454" y="856068"/>
                  <a:pt x="1919036" y="842000"/>
                  <a:pt x="1956550" y="832622"/>
                </a:cubicBezTo>
                <a:cubicBezTo>
                  <a:pt x="1994064" y="823244"/>
                  <a:pt x="1989375" y="804487"/>
                  <a:pt x="2040956" y="804487"/>
                </a:cubicBezTo>
                <a:cubicBezTo>
                  <a:pt x="2092537" y="804487"/>
                  <a:pt x="2198045" y="806831"/>
                  <a:pt x="2266039" y="832622"/>
                </a:cubicBezTo>
                <a:cubicBezTo>
                  <a:pt x="2334033" y="858413"/>
                  <a:pt x="2376236" y="909994"/>
                  <a:pt x="2448919" y="959231"/>
                </a:cubicBezTo>
                <a:cubicBezTo>
                  <a:pt x="2521602" y="1008468"/>
                  <a:pt x="2636489" y="1081152"/>
                  <a:pt x="2702138" y="1128044"/>
                </a:cubicBezTo>
                <a:cubicBezTo>
                  <a:pt x="2767787" y="1174936"/>
                  <a:pt x="2802956" y="1205416"/>
                  <a:pt x="2842815" y="1240585"/>
                </a:cubicBezTo>
                <a:cubicBezTo>
                  <a:pt x="2882674" y="1275754"/>
                  <a:pt x="2901431" y="1285133"/>
                  <a:pt x="2941289" y="1339059"/>
                </a:cubicBezTo>
                <a:cubicBezTo>
                  <a:pt x="2981147" y="1392985"/>
                  <a:pt x="3023351" y="1486770"/>
                  <a:pt x="3081966" y="1564142"/>
                </a:cubicBezTo>
                <a:cubicBezTo>
                  <a:pt x="3140581" y="1641514"/>
                  <a:pt x="3232021" y="1737644"/>
                  <a:pt x="3292981" y="1803293"/>
                </a:cubicBezTo>
                <a:cubicBezTo>
                  <a:pt x="3353941" y="1868942"/>
                  <a:pt x="3405523" y="1908800"/>
                  <a:pt x="3447726" y="1958037"/>
                </a:cubicBezTo>
                <a:cubicBezTo>
                  <a:pt x="3489929" y="2007274"/>
                  <a:pt x="3503996" y="2035409"/>
                  <a:pt x="3546199" y="2098714"/>
                </a:cubicBezTo>
                <a:cubicBezTo>
                  <a:pt x="3588402" y="2162019"/>
                  <a:pt x="3658741" y="2288628"/>
                  <a:pt x="3700944" y="2337865"/>
                </a:cubicBezTo>
                <a:cubicBezTo>
                  <a:pt x="3743147" y="2387102"/>
                  <a:pt x="3766593" y="2401170"/>
                  <a:pt x="3799418" y="2394136"/>
                </a:cubicBezTo>
                <a:cubicBezTo>
                  <a:pt x="3832243" y="2387102"/>
                  <a:pt x="3909615" y="2340210"/>
                  <a:pt x="3897892" y="2295662"/>
                </a:cubicBezTo>
                <a:cubicBezTo>
                  <a:pt x="3886169" y="2251114"/>
                  <a:pt x="3783005" y="2194844"/>
                  <a:pt x="3729079" y="2126850"/>
                </a:cubicBezTo>
                <a:cubicBezTo>
                  <a:pt x="3675153" y="2058856"/>
                  <a:pt x="3621227" y="1948659"/>
                  <a:pt x="3574335" y="1887699"/>
                </a:cubicBezTo>
                <a:cubicBezTo>
                  <a:pt x="3527443" y="1826739"/>
                  <a:pt x="3485240" y="1803293"/>
                  <a:pt x="3447726" y="1761090"/>
                </a:cubicBezTo>
                <a:cubicBezTo>
                  <a:pt x="3410212" y="1718887"/>
                  <a:pt x="3391455" y="1683717"/>
                  <a:pt x="3349252" y="1634480"/>
                </a:cubicBezTo>
                <a:cubicBezTo>
                  <a:pt x="3307049" y="1585243"/>
                  <a:pt x="3241399" y="1526628"/>
                  <a:pt x="3194507" y="1465668"/>
                </a:cubicBezTo>
                <a:cubicBezTo>
                  <a:pt x="3147615" y="1404708"/>
                  <a:pt x="3107756" y="1320302"/>
                  <a:pt x="3067898" y="1268720"/>
                </a:cubicBezTo>
                <a:cubicBezTo>
                  <a:pt x="3028039" y="1217139"/>
                  <a:pt x="2995214" y="1193693"/>
                  <a:pt x="2955356" y="1156179"/>
                </a:cubicBezTo>
                <a:cubicBezTo>
                  <a:pt x="2915498" y="1118665"/>
                  <a:pt x="2870950" y="1083496"/>
                  <a:pt x="2828747" y="1043637"/>
                </a:cubicBezTo>
                <a:cubicBezTo>
                  <a:pt x="2786544" y="1003778"/>
                  <a:pt x="2763098" y="963920"/>
                  <a:pt x="2702138" y="917028"/>
                </a:cubicBezTo>
                <a:cubicBezTo>
                  <a:pt x="2641178" y="870136"/>
                  <a:pt x="2526292" y="804487"/>
                  <a:pt x="2462987" y="762284"/>
                </a:cubicBezTo>
                <a:cubicBezTo>
                  <a:pt x="2399682" y="720081"/>
                  <a:pt x="2312932" y="701324"/>
                  <a:pt x="2322310" y="663810"/>
                </a:cubicBezTo>
                <a:cubicBezTo>
                  <a:pt x="2331688" y="626296"/>
                  <a:pt x="2448920" y="572369"/>
                  <a:pt x="2519258" y="537200"/>
                </a:cubicBezTo>
                <a:cubicBezTo>
                  <a:pt x="2589596" y="502031"/>
                  <a:pt x="2688070" y="462172"/>
                  <a:pt x="2744341" y="452794"/>
                </a:cubicBezTo>
                <a:cubicBezTo>
                  <a:pt x="2800612" y="443416"/>
                  <a:pt x="2809990" y="459828"/>
                  <a:pt x="2856882" y="480930"/>
                </a:cubicBezTo>
                <a:cubicBezTo>
                  <a:pt x="2903774" y="502032"/>
                  <a:pt x="2997559" y="581749"/>
                  <a:pt x="3025695" y="579404"/>
                </a:cubicBezTo>
                <a:cubicBezTo>
                  <a:pt x="3053830" y="577059"/>
                  <a:pt x="3044452" y="494998"/>
                  <a:pt x="3025695" y="466862"/>
                </a:cubicBezTo>
                <a:cubicBezTo>
                  <a:pt x="3006938" y="438727"/>
                  <a:pt x="2908464" y="457483"/>
                  <a:pt x="2913153" y="410591"/>
                </a:cubicBezTo>
                <a:cubicBezTo>
                  <a:pt x="2917842" y="363699"/>
                  <a:pt x="2976458" y="237089"/>
                  <a:pt x="3053830" y="185508"/>
                </a:cubicBezTo>
                <a:cubicBezTo>
                  <a:pt x="3131202" y="133927"/>
                  <a:pt x="3288292" y="131582"/>
                  <a:pt x="3377387" y="101102"/>
                </a:cubicBezTo>
                <a:cubicBezTo>
                  <a:pt x="3466482" y="70622"/>
                  <a:pt x="3496962" y="-16129"/>
                  <a:pt x="3588402" y="2628"/>
                </a:cubicBezTo>
                <a:cubicBezTo>
                  <a:pt x="3679842" y="21385"/>
                  <a:pt x="3827553" y="162062"/>
                  <a:pt x="3926027" y="213644"/>
                </a:cubicBezTo>
                <a:cubicBezTo>
                  <a:pt x="4024501" y="265225"/>
                  <a:pt x="4113597" y="295705"/>
                  <a:pt x="4179246" y="312117"/>
                </a:cubicBezTo>
                <a:cubicBezTo>
                  <a:pt x="4244895" y="328529"/>
                  <a:pt x="4284754" y="279293"/>
                  <a:pt x="4305855" y="2839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 name="内容占位符 3"/>
          <p:cNvSpPr>
            <a:spLocks noGrp="1"/>
          </p:cNvSpPr>
          <p:nvPr>
            <p:ph idx="1"/>
            <p:custDataLst>
              <p:tags r:id="rId2"/>
            </p:custDataLst>
          </p:nvPr>
        </p:nvSpPr>
        <p:spPr>
          <a:xfrm>
            <a:off x="0" y="621164"/>
            <a:ext cx="10515600" cy="4572000"/>
          </a:xfrm>
        </p:spPr>
        <p:txBody>
          <a:bodyPr/>
          <a:lstStyle/>
          <a:p>
            <a:r>
              <a:rPr lang="en-US" altLang="zh-CN" sz="3200"/>
              <a:t>2</a:t>
            </a:r>
            <a:r>
              <a:rPr lang="zh-CN" altLang="en-US" sz="3200"/>
              <a:t>、线粒体</a:t>
            </a:r>
            <a:endParaRPr lang="zh-CN" altLang="en-US" sz="32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vert="horz" wrap="square" lIns="91440" tIns="45720" rIns="91440" bIns="45720" anchor="ctr"/>
          <a:lstStyle/>
          <a:p>
            <a:endParaRPr lang="zh-CN" altLang="en-US" dirty="0"/>
          </a:p>
        </p:txBody>
      </p:sp>
      <p:sp>
        <p:nvSpPr>
          <p:cNvPr id="57347" name="Content Placeholder 2"/>
          <p:cNvSpPr>
            <a:spLocks noGrp="1"/>
          </p:cNvSpPr>
          <p:nvPr>
            <p:ph idx="1"/>
          </p:nvPr>
        </p:nvSpPr>
        <p:spPr/>
        <p:txBody>
          <a:bodyPr vert="horz" wrap="square" lIns="91440" tIns="45720" rIns="91440" bIns="45720" anchor="t"/>
          <a:lstStyle/>
          <a:p>
            <a:endParaRPr lang="zh-CN" altLang="en-US" dirty="0"/>
          </a:p>
        </p:txBody>
      </p:sp>
      <p:pic>
        <p:nvPicPr>
          <p:cNvPr id="1026" name="Picture 2"/>
          <p:cNvPicPr>
            <a:picLocks noChangeAspect="1"/>
          </p:cNvPicPr>
          <p:nvPr/>
        </p:nvPicPr>
        <p:blipFill>
          <a:blip r:embed="rId1"/>
          <a:stretch>
            <a:fillRect/>
          </a:stretch>
        </p:blipFill>
        <p:spPr>
          <a:xfrm>
            <a:off x="2209800" y="0"/>
            <a:ext cx="7831138" cy="6858000"/>
          </a:xfrm>
          <a:prstGeom prst="rect">
            <a:avLst/>
          </a:prstGeom>
          <a:noFill/>
          <a:ln w="9525">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2"/>
          <p:cNvPicPr>
            <a:picLocks noChangeAspect="1"/>
          </p:cNvPicPr>
          <p:nvPr/>
        </p:nvPicPr>
        <p:blipFill>
          <a:blip r:embed="rId1"/>
          <a:stretch>
            <a:fillRect/>
          </a:stretch>
        </p:blipFill>
        <p:spPr>
          <a:xfrm>
            <a:off x="2209800" y="0"/>
            <a:ext cx="7831138" cy="6858000"/>
          </a:xfrm>
          <a:prstGeom prst="rect">
            <a:avLst/>
          </a:prstGeom>
          <a:noFill/>
          <a:ln w="9525">
            <a:noFill/>
          </a:ln>
        </p:spPr>
      </p:pic>
      <p:pic>
        <p:nvPicPr>
          <p:cNvPr id="5" name="Picture 3"/>
          <p:cNvPicPr>
            <a:picLocks noChangeAspect="1"/>
          </p:cNvPicPr>
          <p:nvPr/>
        </p:nvPicPr>
        <p:blipFill>
          <a:blip r:embed="rId2"/>
          <a:srcRect l="7875" t="6328" r="6238" b="20593"/>
          <a:stretch>
            <a:fillRect/>
          </a:stretch>
        </p:blipFill>
        <p:spPr>
          <a:xfrm>
            <a:off x="3000375" y="1814513"/>
            <a:ext cx="5883275" cy="3775075"/>
          </a:xfrm>
          <a:prstGeom prst="rect">
            <a:avLst/>
          </a:prstGeom>
          <a:noFill/>
          <a:ln w="9525">
            <a:noFill/>
          </a:ln>
        </p:spPr>
      </p:pic>
      <p:sp>
        <p:nvSpPr>
          <p:cNvPr id="2" name="文本框 1"/>
          <p:cNvSpPr txBox="1"/>
          <p:nvPr/>
        </p:nvSpPr>
        <p:spPr>
          <a:xfrm>
            <a:off x="2855913" y="528638"/>
            <a:ext cx="3600450" cy="64516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zh-CN" altLang="en-US" sz="3600" b="1" dirty="0">
                <a:solidFill>
                  <a:schemeClr val="bg1"/>
                </a:solidFill>
                <a:latin typeface="黑体" panose="02010609060101010101" pitchFamily="49" charset="-122"/>
                <a:ea typeface="黑体" panose="02010609060101010101" pitchFamily="49" charset="-122"/>
              </a:rPr>
              <a:t>半自主细胞器</a:t>
            </a:r>
            <a:endParaRPr lang="zh-CN" altLang="en-US" sz="3600" b="1" dirty="0">
              <a:solidFill>
                <a:schemeClr val="bg1"/>
              </a:solidFill>
              <a:latin typeface="黑体" panose="02010609060101010101" pitchFamily="49" charset="-122"/>
              <a:ea typeface="黑体" panose="02010609060101010101" pitchFamily="49" charset="-122"/>
            </a:endParaRPr>
          </a:p>
        </p:txBody>
      </p:sp>
    </p:spTree>
    <p:custDataLst>
      <p:tags r:id="rId3"/>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p:cNvPicPr>
          <p:nvPr/>
        </p:nvPicPr>
        <p:blipFill>
          <a:blip r:embed="rId1"/>
          <a:stretch>
            <a:fillRect/>
          </a:stretch>
        </p:blipFill>
        <p:spPr>
          <a:xfrm>
            <a:off x="2209800" y="0"/>
            <a:ext cx="7831138" cy="6858000"/>
          </a:xfrm>
          <a:prstGeom prst="rect">
            <a:avLst/>
          </a:prstGeom>
          <a:noFill/>
          <a:ln w="9525">
            <a:noFill/>
          </a:ln>
        </p:spPr>
      </p:pic>
      <p:sp>
        <p:nvSpPr>
          <p:cNvPr id="58373" name="Title 1"/>
          <p:cNvSpPr>
            <a:spLocks noGrp="1"/>
          </p:cNvSpPr>
          <p:nvPr>
            <p:ph type="title"/>
          </p:nvPr>
        </p:nvSpPr>
        <p:spPr>
          <a:xfrm>
            <a:off x="1668463" y="274638"/>
            <a:ext cx="4427537" cy="2087562"/>
          </a:xfrm>
        </p:spPr>
        <p:txBody>
          <a:bodyPr vert="horz" wrap="square" lIns="91440" tIns="45720" rIns="91440" bIns="45720" anchor="ctr"/>
          <a:lstStyle/>
          <a:p>
            <a:pPr eaLnBrk="1" hangingPunct="1"/>
            <a:r>
              <a:rPr lang="zh-CN" altLang="en-US" b="1" dirty="0"/>
              <a:t>功能：有氧呼吸</a:t>
            </a:r>
            <a:br>
              <a:rPr lang="en-US" altLang="zh-CN" b="1" dirty="0"/>
            </a:br>
            <a:r>
              <a:rPr lang="zh-CN" altLang="en-US" b="1" dirty="0"/>
              <a:t>的主要场所</a:t>
            </a:r>
            <a:endParaRPr lang="zh-CN" altLang="en-US" b="1" dirty="0"/>
          </a:p>
        </p:txBody>
      </p:sp>
      <p:sp>
        <p:nvSpPr>
          <p:cNvPr id="8" name="Rectangle 7"/>
          <p:cNvSpPr/>
          <p:nvPr/>
        </p:nvSpPr>
        <p:spPr>
          <a:xfrm>
            <a:off x="1697038" y="1998663"/>
            <a:ext cx="5846762" cy="521970"/>
          </a:xfrm>
          <a:prstGeom prst="rect">
            <a:avLst/>
          </a:prstGeom>
          <a:solidFill>
            <a:schemeClr val="bg1">
              <a:alpha val="65097"/>
            </a:schemeClr>
          </a:solid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zh-CN" altLang="en-US" sz="2800" b="1" dirty="0">
                <a:solidFill>
                  <a:srgbClr val="FFFF00"/>
                </a:solidFill>
              </a:rPr>
              <a:t>葡萄糖</a:t>
            </a:r>
            <a:r>
              <a:rPr lang="en-US" altLang="zh-CN" sz="2800" b="1" dirty="0">
                <a:solidFill>
                  <a:srgbClr val="FFFF00"/>
                </a:solidFill>
              </a:rPr>
              <a:t> + O</a:t>
            </a:r>
            <a:r>
              <a:rPr lang="en-US" altLang="zh-CN" sz="2800" b="1" baseline="-25000" dirty="0">
                <a:solidFill>
                  <a:srgbClr val="FFFF00"/>
                </a:solidFill>
              </a:rPr>
              <a:t>2 </a:t>
            </a:r>
            <a:r>
              <a:rPr lang="zh-CN" altLang="en-US" sz="2800" b="1" dirty="0">
                <a:solidFill>
                  <a:srgbClr val="FFFF00"/>
                </a:solidFill>
              </a:rPr>
              <a:t>→ </a:t>
            </a:r>
            <a:r>
              <a:rPr lang="en-US" altLang="zh-CN" sz="2800" b="1" dirty="0">
                <a:solidFill>
                  <a:srgbClr val="FFFF00"/>
                </a:solidFill>
              </a:rPr>
              <a:t>CO</a:t>
            </a:r>
            <a:r>
              <a:rPr lang="en-US" altLang="zh-CN" sz="2800" b="1" baseline="-25000" dirty="0">
                <a:solidFill>
                  <a:srgbClr val="FFFF00"/>
                </a:solidFill>
              </a:rPr>
              <a:t>2 </a:t>
            </a:r>
            <a:r>
              <a:rPr lang="en-US" altLang="zh-CN" sz="2800" b="1" dirty="0">
                <a:solidFill>
                  <a:srgbClr val="FFFF00"/>
                </a:solidFill>
              </a:rPr>
              <a:t>+ H</a:t>
            </a:r>
            <a:r>
              <a:rPr lang="en-US" altLang="zh-CN" sz="2800" b="1" baseline="-25000" dirty="0">
                <a:solidFill>
                  <a:srgbClr val="FFFF00"/>
                </a:solidFill>
              </a:rPr>
              <a:t>2</a:t>
            </a:r>
            <a:r>
              <a:rPr lang="en-US" altLang="zh-CN" sz="2800" b="1" dirty="0">
                <a:solidFill>
                  <a:srgbClr val="FFFF00"/>
                </a:solidFill>
              </a:rPr>
              <a:t>O + </a:t>
            </a:r>
            <a:r>
              <a:rPr lang="zh-CN" altLang="en-US" sz="2800" b="1" dirty="0">
                <a:solidFill>
                  <a:srgbClr val="FFFF00"/>
                </a:solidFill>
              </a:rPr>
              <a:t>能量（</a:t>
            </a:r>
            <a:r>
              <a:rPr lang="en-US" altLang="zh-CN" sz="2800" b="1" dirty="0">
                <a:solidFill>
                  <a:srgbClr val="FFFF00"/>
                </a:solidFill>
              </a:rPr>
              <a:t>ATP</a:t>
            </a:r>
            <a:r>
              <a:rPr lang="zh-CN" altLang="en-US" sz="2800" b="1" dirty="0">
                <a:solidFill>
                  <a:srgbClr val="FFFF00"/>
                </a:solidFill>
              </a:rPr>
              <a:t>）</a:t>
            </a:r>
            <a:endParaRPr lang="zh-CN" altLang="en-US" sz="2800" baseline="-25000" dirty="0">
              <a:solidFill>
                <a:srgbClr val="FFFF00"/>
              </a:solidFill>
            </a:endParaRPr>
          </a:p>
        </p:txBody>
      </p:sp>
      <p:sp>
        <p:nvSpPr>
          <p:cNvPr id="2" name="Rectangle 7"/>
          <p:cNvSpPr/>
          <p:nvPr/>
        </p:nvSpPr>
        <p:spPr>
          <a:xfrm>
            <a:off x="1185545" y="2808605"/>
            <a:ext cx="2452370" cy="521970"/>
          </a:xfrm>
          <a:prstGeom prst="rect">
            <a:avLst/>
          </a:prstGeom>
          <a:solidFill>
            <a:schemeClr val="bg1">
              <a:alpha val="65097"/>
            </a:schemeClr>
          </a:soli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zh-CN" sz="2800" b="1" dirty="0">
                <a:solidFill>
                  <a:srgbClr val="FFFF00"/>
                </a:solidFill>
              </a:rPr>
              <a:t>动力车间</a:t>
            </a:r>
            <a:endParaRPr lang="zh-CN" sz="2800" baseline="-25000" dirty="0">
              <a:solidFill>
                <a:srgbClr val="FFFF00"/>
              </a:solidFill>
            </a:endParaRPr>
          </a:p>
        </p:txBody>
      </p:sp>
    </p:spTree>
    <p:custDataLst>
      <p:tags r:id="rId2"/>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custDataLst>
              <p:tags r:id="rId1"/>
            </p:custDataLst>
          </p:nvPr>
        </p:nvSpPr>
        <p:spPr>
          <a:xfrm>
            <a:off x="1524000" y="1719556"/>
            <a:ext cx="9144000" cy="1277126"/>
          </a:xfrm>
        </p:spPr>
        <p:txBody>
          <a:bodyPr/>
          <a:lstStyle/>
          <a:p>
            <a:r>
              <a:rPr lang="zh-CN" altLang="en-US" sz="4400" dirty="0">
                <a:latin typeface="华文楷体" panose="02010600040101010101" charset="-122"/>
                <a:ea typeface="华文楷体" panose="02010600040101010101" charset="-122"/>
              </a:rPr>
              <a:t>第</a:t>
            </a:r>
            <a:r>
              <a:rPr lang="en-US" altLang="zh-CN" sz="4400" dirty="0">
                <a:latin typeface="华文楷体" panose="02010600040101010101" charset="-122"/>
                <a:ea typeface="华文楷体" panose="02010600040101010101" charset="-122"/>
              </a:rPr>
              <a:t>2</a:t>
            </a:r>
            <a:r>
              <a:rPr lang="zh-CN" altLang="en-US" sz="4400" dirty="0">
                <a:latin typeface="华文楷体" panose="02010600040101010101" charset="-122"/>
                <a:ea typeface="华文楷体" panose="02010600040101010101" charset="-122"/>
              </a:rPr>
              <a:t>节、细胞器之间的分工合作</a:t>
            </a:r>
            <a:endParaRPr lang="zh-CN" altLang="en-US" sz="4400" dirty="0">
              <a:latin typeface="华文楷体" panose="02010600040101010101" charset="-122"/>
              <a:ea typeface="华文楷体" panose="02010600040101010101" charset="-122"/>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Title 1"/>
          <p:cNvSpPr>
            <a:spLocks noGrp="1"/>
          </p:cNvSpPr>
          <p:nvPr>
            <p:ph type="title"/>
          </p:nvPr>
        </p:nvSpPr>
        <p:spPr/>
        <p:txBody>
          <a:bodyPr vert="horz" wrap="square" lIns="91440" tIns="45720" rIns="91440" bIns="45720" anchor="ctr"/>
          <a:lstStyle/>
          <a:p>
            <a:pPr eaLnBrk="1" hangingPunct="1"/>
            <a:r>
              <a:rPr lang="zh-CN" altLang="en-US" b="1" dirty="0">
                <a:solidFill>
                  <a:schemeClr val="bg1"/>
                </a:solidFill>
              </a:rPr>
              <a:t>一个细胞中含有多个线粒体</a:t>
            </a:r>
            <a:endParaRPr lang="zh-CN" altLang="en-US" b="1" dirty="0">
              <a:solidFill>
                <a:schemeClr val="bg1"/>
              </a:solidFill>
            </a:endParaRPr>
          </a:p>
        </p:txBody>
      </p:sp>
      <p:pic>
        <p:nvPicPr>
          <p:cNvPr id="61443" name="Picture 2"/>
          <p:cNvPicPr>
            <a:picLocks noChangeAspect="1"/>
          </p:cNvPicPr>
          <p:nvPr/>
        </p:nvPicPr>
        <p:blipFill>
          <a:blip r:embed="rId1"/>
          <a:stretch>
            <a:fillRect/>
          </a:stretch>
        </p:blipFill>
        <p:spPr>
          <a:xfrm>
            <a:off x="1524000" y="1733550"/>
            <a:ext cx="9144000" cy="3810000"/>
          </a:xfrm>
          <a:prstGeom prst="rect">
            <a:avLst/>
          </a:prstGeom>
          <a:noFill/>
          <a:ln w="9525">
            <a:noFill/>
          </a:ln>
        </p:spPr>
      </p:pic>
      <p:sp>
        <p:nvSpPr>
          <p:cNvPr id="5" name="Oval 4"/>
          <p:cNvSpPr/>
          <p:nvPr/>
        </p:nvSpPr>
        <p:spPr>
          <a:xfrm rot="20011874">
            <a:off x="4687888" y="3459163"/>
            <a:ext cx="533400" cy="304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Oval 5"/>
          <p:cNvSpPr/>
          <p:nvPr/>
        </p:nvSpPr>
        <p:spPr>
          <a:xfrm rot="20011874">
            <a:off x="5218113" y="3284538"/>
            <a:ext cx="533400" cy="304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Oval 6"/>
          <p:cNvSpPr/>
          <p:nvPr/>
        </p:nvSpPr>
        <p:spPr>
          <a:xfrm rot="20011874">
            <a:off x="5757863" y="3135313"/>
            <a:ext cx="461963" cy="23812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8" name="Oval 7"/>
          <p:cNvSpPr/>
          <p:nvPr/>
        </p:nvSpPr>
        <p:spPr>
          <a:xfrm rot="18128282">
            <a:off x="1824038" y="3484563"/>
            <a:ext cx="533400" cy="304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9" name="Oval 8"/>
          <p:cNvSpPr/>
          <p:nvPr/>
        </p:nvSpPr>
        <p:spPr>
          <a:xfrm rot="1507023">
            <a:off x="3846513" y="5186363"/>
            <a:ext cx="533400" cy="304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Oval 9"/>
          <p:cNvSpPr/>
          <p:nvPr/>
        </p:nvSpPr>
        <p:spPr>
          <a:xfrm rot="18305890">
            <a:off x="2046288" y="5087938"/>
            <a:ext cx="533400" cy="304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1" name="Oval 10"/>
          <p:cNvSpPr/>
          <p:nvPr/>
        </p:nvSpPr>
        <p:spPr>
          <a:xfrm rot="1507023">
            <a:off x="3846513" y="3311525"/>
            <a:ext cx="533400" cy="304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2" name="Oval 11"/>
          <p:cNvSpPr/>
          <p:nvPr/>
        </p:nvSpPr>
        <p:spPr>
          <a:xfrm rot="1507023">
            <a:off x="3392488" y="3006725"/>
            <a:ext cx="533400" cy="304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Oval 13"/>
          <p:cNvSpPr/>
          <p:nvPr/>
        </p:nvSpPr>
        <p:spPr>
          <a:xfrm rot="18305890">
            <a:off x="3265488" y="4783138"/>
            <a:ext cx="533400" cy="304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5" name="Oval 14"/>
          <p:cNvSpPr/>
          <p:nvPr/>
        </p:nvSpPr>
        <p:spPr>
          <a:xfrm rot="18305890">
            <a:off x="3722688" y="4706938"/>
            <a:ext cx="533400" cy="304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6" name="Oval 15"/>
          <p:cNvSpPr/>
          <p:nvPr/>
        </p:nvSpPr>
        <p:spPr>
          <a:xfrm rot="18305890">
            <a:off x="3494088" y="4248150"/>
            <a:ext cx="533400" cy="304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7" name="Oval 16"/>
          <p:cNvSpPr/>
          <p:nvPr/>
        </p:nvSpPr>
        <p:spPr>
          <a:xfrm rot="16799269">
            <a:off x="3892550" y="4021138"/>
            <a:ext cx="533400" cy="304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ustDataLst>
      <p:tags r:id="rId2"/>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4" grpId="0" bldLvl="0" animBg="1"/>
      <p:bldP spid="15" grpId="0" bldLvl="0" animBg="1"/>
      <p:bldP spid="16" grpId="0" bldLvl="0" animBg="1"/>
      <p:bldP spid="1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5"/>
          <p:cNvSpPr txBox="1"/>
          <p:nvPr/>
        </p:nvSpPr>
        <p:spPr>
          <a:xfrm>
            <a:off x="438150" y="1591945"/>
            <a:ext cx="11315700" cy="2708275"/>
          </a:xfrm>
          <a:prstGeom prst="rect">
            <a:avLst/>
          </a:prstGeom>
          <a:noFill/>
          <a:ln w="9525">
            <a:noFill/>
          </a:ln>
        </p:spPr>
        <p:txBody>
          <a:bodyPr wrap="square" lIns="0" tIns="0" rIns="0" bIns="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en-US" altLang="zh-CN" b="1" dirty="0">
                <a:latin typeface="Arial" panose="020B0604020202020204" pitchFamily="34" charset="0"/>
                <a:ea typeface="黑体" panose="02010609060101010101" pitchFamily="49" charset="-122"/>
              </a:rPr>
              <a:t>⑴</a:t>
            </a:r>
            <a:r>
              <a:rPr lang="zh-CN" altLang="en-US" b="1" dirty="0">
                <a:latin typeface="Arial" panose="020B0604020202020204" pitchFamily="34" charset="0"/>
                <a:ea typeface="黑体" panose="02010609060101010101" pitchFamily="49" charset="-122"/>
              </a:rPr>
              <a:t>飞翔鸟类胸肌细胞中线粒体的数量比不飞翔鸟类的多。</a:t>
            </a:r>
            <a:endParaRPr lang="zh-CN" altLang="en-US" b="1" dirty="0">
              <a:latin typeface="Arial" panose="020B0604020202020204" pitchFamily="34" charset="0"/>
              <a:ea typeface="黑体" panose="02010609060101010101" pitchFamily="49" charset="-122"/>
            </a:endParaRPr>
          </a:p>
          <a:p>
            <a:pPr marL="0" lvl="0" indent="0" eaLnBrk="1" hangingPunct="1">
              <a:spcBef>
                <a:spcPct val="50000"/>
              </a:spcBef>
              <a:buNone/>
            </a:pPr>
            <a:r>
              <a:rPr lang="zh-CN" altLang="en-US" b="1" dirty="0">
                <a:latin typeface="Arial" panose="020B0604020202020204" pitchFamily="34" charset="0"/>
                <a:ea typeface="黑体" panose="02010609060101010101" pitchFamily="49" charset="-122"/>
              </a:rPr>
              <a:t>⑵运动员肌细胞线粒体的数量比缺乏锻练的人多。</a:t>
            </a:r>
            <a:endParaRPr lang="zh-CN" altLang="en-US" b="1" dirty="0">
              <a:latin typeface="Arial" panose="020B0604020202020204" pitchFamily="34" charset="0"/>
              <a:ea typeface="黑体" panose="02010609060101010101" pitchFamily="49" charset="-122"/>
            </a:endParaRPr>
          </a:p>
          <a:p>
            <a:pPr marL="0" lvl="0" indent="0" eaLnBrk="1" hangingPunct="1">
              <a:spcBef>
                <a:spcPct val="50000"/>
              </a:spcBef>
              <a:buNone/>
            </a:pPr>
            <a:r>
              <a:rPr lang="zh-CN" altLang="en-US" b="1" dirty="0">
                <a:latin typeface="Arial" panose="020B0604020202020204" pitchFamily="34" charset="0"/>
                <a:ea typeface="黑体" panose="02010609060101010101" pitchFamily="49" charset="-122"/>
              </a:rPr>
              <a:t>⑶在体外培养细胞时，新生细胞比衰老或病变细胞的线粒体多。</a:t>
            </a:r>
            <a:endParaRPr lang="zh-CN" altLang="en-US" b="1" dirty="0">
              <a:latin typeface="Arial" panose="020B0604020202020204" pitchFamily="34" charset="0"/>
              <a:ea typeface="黑体" panose="02010609060101010101" pitchFamily="49" charset="-122"/>
            </a:endParaRPr>
          </a:p>
          <a:p>
            <a:pPr marL="0" lvl="0" indent="0" eaLnBrk="1" hangingPunct="1">
              <a:spcBef>
                <a:spcPct val="50000"/>
              </a:spcBef>
              <a:buNone/>
            </a:pPr>
            <a:r>
              <a:rPr lang="zh-CN" altLang="en-US" b="1" dirty="0">
                <a:latin typeface="Arial" panose="020B0604020202020204" pitchFamily="34" charset="0"/>
                <a:ea typeface="黑体" panose="02010609060101010101" pitchFamily="49" charset="-122"/>
              </a:rPr>
              <a:t>为什么？</a:t>
            </a:r>
            <a:endParaRPr lang="zh-CN" altLang="en-US" b="1" dirty="0">
              <a:latin typeface="Arial" panose="020B0604020202020204" pitchFamily="34" charset="0"/>
              <a:ea typeface="黑体" panose="02010609060101010101" pitchFamily="49"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600200"/>
            <a:ext cx="10972800" cy="891540"/>
          </a:xfrm>
        </p:spPr>
        <p:txBody>
          <a:bodyPr/>
          <a:lstStyle/>
          <a:p>
            <a:r>
              <a:rPr lang="zh-CN" altLang="en-US" b="1">
                <a:solidFill>
                  <a:schemeClr val="bg1"/>
                </a:solidFill>
              </a:rPr>
              <a:t>分布：真核细胞，耗能多的细胞线粒体数量多</a:t>
            </a:r>
            <a:endParaRPr lang="zh-CN" altLang="en-US" b="1">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a:solidFill>
                  <a:schemeClr val="bg1"/>
                </a:solidFill>
              </a:rPr>
              <a:t>（二）</a:t>
            </a:r>
            <a:r>
              <a:rPr lang="zh-CN" altLang="en-US">
                <a:solidFill>
                  <a:schemeClr val="bg1"/>
                </a:solidFill>
                <a:sym typeface="+mn-ea"/>
              </a:rPr>
              <a:t>无膜细胞器</a:t>
            </a:r>
            <a:endParaRPr lang="zh-CN" altLang="en-US">
              <a:solidFill>
                <a:schemeClr val="bg1"/>
              </a:solidFill>
              <a:sym typeface="+mn-ea"/>
            </a:endParaRPr>
          </a:p>
        </p:txBody>
      </p:sp>
      <p:sp>
        <p:nvSpPr>
          <p:cNvPr id="3" name="内容占位符 2"/>
          <p:cNvSpPr>
            <a:spLocks noGrp="1"/>
          </p:cNvSpPr>
          <p:nvPr>
            <p:ph idx="1"/>
          </p:nvPr>
        </p:nvSpPr>
        <p:spPr/>
        <p:txBody>
          <a:bodyPr/>
          <a:lstStyle/>
          <a:p>
            <a:endParaRPr lang="zh-CN"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Title 1"/>
          <p:cNvSpPr>
            <a:spLocks noGrp="1"/>
          </p:cNvSpPr>
          <p:nvPr>
            <p:ph type="title"/>
          </p:nvPr>
        </p:nvSpPr>
        <p:spPr/>
        <p:txBody>
          <a:bodyPr vert="horz" wrap="square" lIns="91440" tIns="45720" rIns="91440" bIns="45720" anchor="ctr"/>
          <a:lstStyle/>
          <a:p>
            <a:pPr eaLnBrk="1" hangingPunct="1"/>
            <a:endParaRPr lang="zh-CN" altLang="en-US" dirty="0"/>
          </a:p>
        </p:txBody>
      </p:sp>
      <p:sp>
        <p:nvSpPr>
          <p:cNvPr id="76803" name="Content Placeholder 2"/>
          <p:cNvSpPr>
            <a:spLocks noGrp="1"/>
          </p:cNvSpPr>
          <p:nvPr>
            <p:ph idx="1"/>
          </p:nvPr>
        </p:nvSpPr>
        <p:spPr/>
        <p:txBody>
          <a:bodyPr vert="horz" wrap="square" lIns="91440" tIns="45720" rIns="91440" bIns="45720" anchor="t"/>
          <a:lstStyle/>
          <a:p>
            <a:pPr eaLnBrk="1" hangingPunct="1"/>
            <a:endParaRPr lang="zh-CN" altLang="en-US" dirty="0"/>
          </a:p>
        </p:txBody>
      </p:sp>
      <p:pic>
        <p:nvPicPr>
          <p:cNvPr id="76804" name="Picture 2" descr="C:\Users\Yong\Documents\教师生涯\b生物教师工作\一节节的课\3 细胞的结构\graphs\03-32_ER_L.jpg"/>
          <p:cNvPicPr>
            <a:picLocks noChangeAspect="1"/>
          </p:cNvPicPr>
          <p:nvPr/>
        </p:nvPicPr>
        <p:blipFill>
          <a:blip r:embed="rId1"/>
          <a:srcRect l="41484" t="37491" r="32984" b="49048"/>
          <a:stretch>
            <a:fillRect/>
          </a:stretch>
        </p:blipFill>
        <p:spPr>
          <a:xfrm>
            <a:off x="2654300" y="1672590"/>
            <a:ext cx="7070725" cy="3291205"/>
          </a:xfrm>
          <a:prstGeom prst="rect">
            <a:avLst/>
          </a:prstGeom>
          <a:noFill/>
          <a:ln w="9525" cap="flat" cmpd="sng">
            <a:noFill/>
            <a:prstDash val="solid"/>
            <a:miter/>
            <a:headEnd type="none" w="med" len="med"/>
            <a:tailEnd type="none" w="med" len="me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p:nvPr/>
        </p:nvSpPr>
        <p:spPr>
          <a:xfrm>
            <a:off x="409575" y="366713"/>
            <a:ext cx="338455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en-US" altLang="zh-CN" sz="3600" b="1" dirty="0">
                <a:latin typeface="Times New Roman" panose="02020603050405020304" pitchFamily="18" charset="0"/>
              </a:rPr>
              <a:t>1</a:t>
            </a:r>
            <a:r>
              <a:rPr lang="zh-CN" altLang="en-US" sz="3600" b="1" dirty="0">
                <a:latin typeface="Times New Roman" panose="02020603050405020304" pitchFamily="18" charset="0"/>
              </a:rPr>
              <a:t>、核糖体</a:t>
            </a:r>
            <a:endParaRPr lang="zh-CN" altLang="en-US" sz="3600" b="1" dirty="0">
              <a:latin typeface="Times New Roman" panose="02020603050405020304" pitchFamily="18" charset="0"/>
            </a:endParaRPr>
          </a:p>
        </p:txBody>
      </p:sp>
      <p:sp>
        <p:nvSpPr>
          <p:cNvPr id="48131" name="Text Box 3"/>
          <p:cNvSpPr txBox="1"/>
          <p:nvPr/>
        </p:nvSpPr>
        <p:spPr>
          <a:xfrm>
            <a:off x="528003" y="1519555"/>
            <a:ext cx="6192837" cy="14763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（１）结构：</a:t>
            </a:r>
            <a:r>
              <a:rPr lang="zh-CN" altLang="en-US" sz="3600" b="1" dirty="0">
                <a:solidFill>
                  <a:srgbClr val="FF0000"/>
                </a:solidFill>
                <a:latin typeface="Times New Roman" panose="02020603050405020304" pitchFamily="18" charset="0"/>
              </a:rPr>
              <a:t>无膜</a:t>
            </a:r>
            <a:endParaRPr lang="en-US" altLang="zh-CN" sz="3600" b="1" dirty="0">
              <a:solidFill>
                <a:srgbClr val="FF0000"/>
              </a:solidFill>
              <a:latin typeface="Times New Roman" panose="02020603050405020304" pitchFamily="18" charset="0"/>
            </a:endParaRPr>
          </a:p>
          <a:p>
            <a:pPr marL="0" lvl="0" indent="0" eaLnBrk="1" hangingPunct="1">
              <a:spcBef>
                <a:spcPct val="50000"/>
              </a:spcBef>
              <a:buNone/>
            </a:pPr>
            <a:r>
              <a:rPr lang="zh-CN" altLang="en-US" sz="3600" b="1" dirty="0">
                <a:latin typeface="Times New Roman" panose="02020603050405020304" pitchFamily="18" charset="0"/>
              </a:rPr>
              <a:t>                 </a:t>
            </a:r>
            <a:endParaRPr lang="zh-CN" altLang="en-US" sz="3600" b="1" dirty="0">
              <a:latin typeface="Times New Roman" panose="02020603050405020304" pitchFamily="18" charset="0"/>
            </a:endParaRPr>
          </a:p>
        </p:txBody>
      </p:sp>
      <p:sp>
        <p:nvSpPr>
          <p:cNvPr id="48135" name="Text Box 7"/>
          <p:cNvSpPr txBox="1"/>
          <p:nvPr/>
        </p:nvSpPr>
        <p:spPr>
          <a:xfrm>
            <a:off x="590550" y="3670300"/>
            <a:ext cx="741680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chemeClr val="tx1"/>
                </a:solidFill>
                <a:latin typeface="Times New Roman" panose="02020603050405020304" pitchFamily="18" charset="0"/>
              </a:rPr>
              <a:t>（</a:t>
            </a:r>
            <a:r>
              <a:rPr lang="en-US" altLang="zh-CN" sz="3600" b="1" dirty="0">
                <a:solidFill>
                  <a:schemeClr val="tx1"/>
                </a:solidFill>
                <a:latin typeface="Times New Roman" panose="02020603050405020304" pitchFamily="18" charset="0"/>
              </a:rPr>
              <a:t>2</a:t>
            </a:r>
            <a:r>
              <a:rPr lang="zh-CN" altLang="en-US" sz="3600" b="1" dirty="0">
                <a:solidFill>
                  <a:schemeClr val="tx1"/>
                </a:solidFill>
                <a:latin typeface="Times New Roman" panose="02020603050405020304" pitchFamily="18" charset="0"/>
              </a:rPr>
              <a:t>）主要成分：蛋白质、</a:t>
            </a:r>
            <a:r>
              <a:rPr lang="en-US" altLang="zh-CN" sz="3600" b="1" dirty="0">
                <a:solidFill>
                  <a:schemeClr val="tx1"/>
                </a:solidFill>
                <a:latin typeface="Times New Roman" panose="02020603050405020304" pitchFamily="18" charset="0"/>
              </a:rPr>
              <a:t>RNA</a:t>
            </a:r>
            <a:endParaRPr lang="en-US" altLang="zh-CN" sz="3600" b="1" dirty="0">
              <a:solidFill>
                <a:schemeClr val="tx1"/>
              </a:solidFill>
              <a:latin typeface="Times New Roman" panose="02020603050405020304" pitchFamily="18" charset="0"/>
            </a:endParaRPr>
          </a:p>
        </p:txBody>
      </p:sp>
      <p:pic>
        <p:nvPicPr>
          <p:cNvPr id="72713" name="Picture 9" descr="内质网结构模式图"/>
          <p:cNvPicPr>
            <a:picLocks noChangeAspect="1"/>
          </p:cNvPicPr>
          <p:nvPr/>
        </p:nvPicPr>
        <p:blipFill>
          <a:blip r:embed="rId1"/>
          <a:stretch>
            <a:fillRect/>
          </a:stretch>
        </p:blipFill>
        <p:spPr>
          <a:xfrm>
            <a:off x="8261350" y="0"/>
            <a:ext cx="2406650" cy="2995613"/>
          </a:xfrm>
          <a:prstGeom prst="rect">
            <a:avLst/>
          </a:prstGeom>
          <a:noFill/>
          <a:ln w="9525">
            <a:noFill/>
          </a:ln>
        </p:spPr>
      </p:pic>
      <p:pic>
        <p:nvPicPr>
          <p:cNvPr id="2" name="图片 1"/>
          <p:cNvPicPr>
            <a:picLocks noChangeAspect="1"/>
          </p:cNvPicPr>
          <p:nvPr/>
        </p:nvPicPr>
        <p:blipFill>
          <a:blip r:embed="rId2"/>
          <a:stretch>
            <a:fillRect/>
          </a:stretch>
        </p:blipFill>
        <p:spPr>
          <a:xfrm>
            <a:off x="5426075" y="-33337"/>
            <a:ext cx="2835275" cy="3579812"/>
          </a:xfrm>
          <a:prstGeom prst="rect">
            <a:avLst/>
          </a:prstGeom>
          <a:noFill/>
          <a:ln w="9525">
            <a:noFill/>
          </a:ln>
        </p:spPr>
      </p:pic>
      <p:sp>
        <p:nvSpPr>
          <p:cNvPr id="7" name="矩形 6"/>
          <p:cNvSpPr/>
          <p:nvPr/>
        </p:nvSpPr>
        <p:spPr>
          <a:xfrm>
            <a:off x="1662822" y="2453035"/>
            <a:ext cx="2709396" cy="523220"/>
          </a:xfrm>
          <a:prstGeom prst="rect">
            <a:avLst/>
          </a:prstGeom>
        </p:spPr>
        <p:txBody>
          <a:bodyPr wrap="none">
            <a:spAutoFit/>
          </a:bodyPr>
          <a:lstStyle/>
          <a:p>
            <a:pPr lvl="0">
              <a:spcBef>
                <a:spcPct val="50000"/>
              </a:spcBef>
            </a:pPr>
            <a:r>
              <a:rPr lang="zh-CN" altLang="en-US" sz="2800" b="1" dirty="0">
                <a:latin typeface="Times New Roman" panose="02020603050405020304" pitchFamily="18" charset="0"/>
              </a:rPr>
              <a:t>附着型和游离型</a:t>
            </a:r>
            <a:endParaRPr lang="en-US" altLang="zh-CN" sz="2800"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8131"/>
                                        </p:tgtEl>
                                        <p:attrNameLst>
                                          <p:attrName>style.visibility</p:attrName>
                                        </p:attrNameLst>
                                      </p:cBhvr>
                                      <p:to>
                                        <p:strVal val="visible"/>
                                      </p:to>
                                    </p:set>
                                    <p:animEffect transition="in" filter="blinds(horizontal)">
                                      <p:cBhvr>
                                        <p:cTn id="11" dur="500"/>
                                        <p:tgtEl>
                                          <p:spTgt spid="4813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P spid="48135" grpId="0"/>
      <p:bldP spid="48135" grpId="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biobar.hbhcgz.cn/myweb/shengming/pic/1-40.jpg">
            <a:hlinkClick r:id="rId1" action="ppaction://hlinkfile"/>
          </p:cNvPr>
          <p:cNvPicPr>
            <a:picLocks noChangeAspect="1"/>
          </p:cNvPicPr>
          <p:nvPr/>
        </p:nvPicPr>
        <p:blipFill>
          <a:blip r:embed="rId2"/>
          <a:stretch>
            <a:fillRect/>
          </a:stretch>
        </p:blipFill>
        <p:spPr>
          <a:xfrm>
            <a:off x="2120900" y="549275"/>
            <a:ext cx="7920038" cy="5878513"/>
          </a:xfrm>
          <a:prstGeom prst="rect">
            <a:avLst/>
          </a:prstGeom>
          <a:noFill/>
          <a:ln w="9525">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p:nvPr/>
        </p:nvSpPr>
        <p:spPr>
          <a:xfrm>
            <a:off x="409575" y="366713"/>
            <a:ext cx="338455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en-US" altLang="zh-CN" sz="3600" b="1" dirty="0">
                <a:latin typeface="Times New Roman" panose="02020603050405020304" pitchFamily="18" charset="0"/>
              </a:rPr>
              <a:t>1</a:t>
            </a:r>
            <a:r>
              <a:rPr lang="zh-CN" altLang="en-US" sz="3600" b="1" dirty="0">
                <a:latin typeface="Times New Roman" panose="02020603050405020304" pitchFamily="18" charset="0"/>
              </a:rPr>
              <a:t>、核糖体</a:t>
            </a:r>
            <a:endParaRPr lang="zh-CN" altLang="en-US" sz="3600" b="1" dirty="0">
              <a:latin typeface="Times New Roman" panose="02020603050405020304" pitchFamily="18" charset="0"/>
            </a:endParaRPr>
          </a:p>
        </p:txBody>
      </p:sp>
      <p:sp>
        <p:nvSpPr>
          <p:cNvPr id="48131" name="Text Box 3"/>
          <p:cNvSpPr txBox="1"/>
          <p:nvPr/>
        </p:nvSpPr>
        <p:spPr>
          <a:xfrm>
            <a:off x="528003" y="1519555"/>
            <a:ext cx="6192837" cy="14763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（１）结构：</a:t>
            </a:r>
            <a:r>
              <a:rPr lang="zh-CN" altLang="en-US" sz="3600" b="1" dirty="0">
                <a:solidFill>
                  <a:srgbClr val="FF0000"/>
                </a:solidFill>
                <a:latin typeface="Times New Roman" panose="02020603050405020304" pitchFamily="18" charset="0"/>
              </a:rPr>
              <a:t>无膜</a:t>
            </a:r>
            <a:endParaRPr lang="en-US" altLang="zh-CN" sz="3600" b="1" dirty="0">
              <a:solidFill>
                <a:srgbClr val="FF0000"/>
              </a:solidFill>
              <a:latin typeface="Times New Roman" panose="02020603050405020304" pitchFamily="18" charset="0"/>
            </a:endParaRPr>
          </a:p>
          <a:p>
            <a:pPr marL="0" lvl="0" indent="0" eaLnBrk="1" hangingPunct="1">
              <a:spcBef>
                <a:spcPct val="50000"/>
              </a:spcBef>
              <a:buNone/>
            </a:pPr>
            <a:r>
              <a:rPr lang="zh-CN" altLang="en-US" sz="3600" b="1" dirty="0">
                <a:latin typeface="Times New Roman" panose="02020603050405020304" pitchFamily="18" charset="0"/>
              </a:rPr>
              <a:t>                 </a:t>
            </a:r>
            <a:endParaRPr lang="zh-CN" altLang="en-US" sz="3600" b="1" dirty="0">
              <a:latin typeface="Times New Roman" panose="02020603050405020304" pitchFamily="18" charset="0"/>
            </a:endParaRPr>
          </a:p>
        </p:txBody>
      </p:sp>
      <p:sp>
        <p:nvSpPr>
          <p:cNvPr id="48132" name="Text Box 4"/>
          <p:cNvSpPr txBox="1"/>
          <p:nvPr/>
        </p:nvSpPr>
        <p:spPr>
          <a:xfrm>
            <a:off x="3017520" y="4963795"/>
            <a:ext cx="410527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合成多肽链的场所</a:t>
            </a:r>
            <a:endParaRPr lang="zh-CN" altLang="en-US" sz="3600" b="1" dirty="0">
              <a:latin typeface="Times New Roman" panose="02020603050405020304" pitchFamily="18" charset="0"/>
            </a:endParaRPr>
          </a:p>
        </p:txBody>
      </p:sp>
      <p:sp>
        <p:nvSpPr>
          <p:cNvPr id="48133" name="Text Box 5"/>
          <p:cNvSpPr txBox="1"/>
          <p:nvPr/>
        </p:nvSpPr>
        <p:spPr>
          <a:xfrm>
            <a:off x="590550" y="4963478"/>
            <a:ext cx="381635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a:t>
            </a:r>
            <a:r>
              <a:rPr lang="en-US" altLang="zh-CN" sz="3600" b="1" dirty="0">
                <a:latin typeface="Times New Roman" panose="02020603050405020304" pitchFamily="18" charset="0"/>
              </a:rPr>
              <a:t>3</a:t>
            </a:r>
            <a:r>
              <a:rPr lang="zh-CN" altLang="en-US" sz="3600" b="1" dirty="0">
                <a:latin typeface="Times New Roman" panose="02020603050405020304" pitchFamily="18" charset="0"/>
              </a:rPr>
              <a:t>）功能</a:t>
            </a:r>
            <a:r>
              <a:rPr lang="zh-CN" altLang="en-US" sz="3600" dirty="0">
                <a:latin typeface="Times New Roman" panose="02020603050405020304" pitchFamily="18" charset="0"/>
              </a:rPr>
              <a:t>：</a:t>
            </a:r>
            <a:endParaRPr lang="zh-CN" altLang="en-US" sz="3600" dirty="0">
              <a:latin typeface="Times New Roman" panose="02020603050405020304" pitchFamily="18" charset="0"/>
            </a:endParaRPr>
          </a:p>
        </p:txBody>
      </p:sp>
      <p:sp>
        <p:nvSpPr>
          <p:cNvPr id="48135" name="Text Box 7"/>
          <p:cNvSpPr txBox="1"/>
          <p:nvPr/>
        </p:nvSpPr>
        <p:spPr>
          <a:xfrm>
            <a:off x="590550" y="3670300"/>
            <a:ext cx="741680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chemeClr val="tx1"/>
                </a:solidFill>
                <a:latin typeface="Times New Roman" panose="02020603050405020304" pitchFamily="18" charset="0"/>
              </a:rPr>
              <a:t>（</a:t>
            </a:r>
            <a:r>
              <a:rPr lang="en-US" altLang="zh-CN" sz="3600" b="1" dirty="0">
                <a:solidFill>
                  <a:schemeClr val="tx1"/>
                </a:solidFill>
                <a:latin typeface="Times New Roman" panose="02020603050405020304" pitchFamily="18" charset="0"/>
              </a:rPr>
              <a:t>2</a:t>
            </a:r>
            <a:r>
              <a:rPr lang="zh-CN" altLang="en-US" sz="3600" b="1" dirty="0">
                <a:solidFill>
                  <a:schemeClr val="tx1"/>
                </a:solidFill>
                <a:latin typeface="Times New Roman" panose="02020603050405020304" pitchFamily="18" charset="0"/>
              </a:rPr>
              <a:t>）主要成分：蛋白质、</a:t>
            </a:r>
            <a:r>
              <a:rPr lang="en-US" altLang="zh-CN" sz="3600" b="1" dirty="0">
                <a:solidFill>
                  <a:schemeClr val="tx1"/>
                </a:solidFill>
                <a:latin typeface="Times New Roman" panose="02020603050405020304" pitchFamily="18" charset="0"/>
              </a:rPr>
              <a:t>RNA</a:t>
            </a:r>
            <a:endParaRPr lang="en-US" altLang="zh-CN" sz="3600" b="1" dirty="0">
              <a:solidFill>
                <a:schemeClr val="tx1"/>
              </a:solidFill>
              <a:latin typeface="Times New Roman" panose="02020603050405020304" pitchFamily="18" charset="0"/>
            </a:endParaRPr>
          </a:p>
        </p:txBody>
      </p:sp>
      <p:sp>
        <p:nvSpPr>
          <p:cNvPr id="48136" name="Rectangle 8"/>
          <p:cNvSpPr/>
          <p:nvPr/>
        </p:nvSpPr>
        <p:spPr>
          <a:xfrm>
            <a:off x="2711450" y="6092825"/>
            <a:ext cx="5689600" cy="583565"/>
          </a:xfrm>
          <a:prstGeom prst="rect">
            <a:avLst/>
          </a:prstGeom>
          <a:solidFill>
            <a:srgbClr val="00FFFF"/>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50000"/>
              </a:spcBef>
              <a:buNone/>
            </a:pPr>
            <a:r>
              <a:rPr lang="zh-CN" altLang="en-US" b="1" dirty="0"/>
              <a:t>别称：生产蛋白质的机器</a:t>
            </a:r>
            <a:endParaRPr lang="zh-CN" altLang="en-US" b="1" dirty="0"/>
          </a:p>
        </p:txBody>
      </p:sp>
      <p:pic>
        <p:nvPicPr>
          <p:cNvPr id="72713" name="Picture 9" descr="内质网结构模式图"/>
          <p:cNvPicPr>
            <a:picLocks noChangeAspect="1"/>
          </p:cNvPicPr>
          <p:nvPr/>
        </p:nvPicPr>
        <p:blipFill>
          <a:blip r:embed="rId1"/>
          <a:stretch>
            <a:fillRect/>
          </a:stretch>
        </p:blipFill>
        <p:spPr>
          <a:xfrm>
            <a:off x="8261350" y="0"/>
            <a:ext cx="2406650" cy="2995613"/>
          </a:xfrm>
          <a:prstGeom prst="rect">
            <a:avLst/>
          </a:prstGeom>
          <a:noFill/>
          <a:ln w="9525">
            <a:noFill/>
          </a:ln>
        </p:spPr>
      </p:pic>
      <p:pic>
        <p:nvPicPr>
          <p:cNvPr id="2" name="图片 1"/>
          <p:cNvPicPr>
            <a:picLocks noChangeAspect="1"/>
          </p:cNvPicPr>
          <p:nvPr/>
        </p:nvPicPr>
        <p:blipFill>
          <a:blip r:embed="rId2"/>
          <a:stretch>
            <a:fillRect/>
          </a:stretch>
        </p:blipFill>
        <p:spPr>
          <a:xfrm>
            <a:off x="5426075" y="-33337"/>
            <a:ext cx="2835275" cy="3579812"/>
          </a:xfrm>
          <a:prstGeom prst="rect">
            <a:avLst/>
          </a:prstGeom>
          <a:noFill/>
          <a:ln w="9525">
            <a:noFill/>
          </a:ln>
        </p:spPr>
      </p:pic>
      <p:sp>
        <p:nvSpPr>
          <p:cNvPr id="3" name="矩形 2"/>
          <p:cNvSpPr/>
          <p:nvPr/>
        </p:nvSpPr>
        <p:spPr>
          <a:xfrm>
            <a:off x="1662822" y="2453035"/>
            <a:ext cx="2709396" cy="523220"/>
          </a:xfrm>
          <a:prstGeom prst="rect">
            <a:avLst/>
          </a:prstGeom>
        </p:spPr>
        <p:txBody>
          <a:bodyPr wrap="none">
            <a:spAutoFit/>
          </a:bodyPr>
          <a:lstStyle/>
          <a:p>
            <a:pPr lvl="0">
              <a:spcBef>
                <a:spcPct val="50000"/>
              </a:spcBef>
            </a:pPr>
            <a:r>
              <a:rPr lang="zh-CN" altLang="en-US" sz="2800" b="1" dirty="0">
                <a:latin typeface="Times New Roman" panose="02020603050405020304" pitchFamily="18" charset="0"/>
              </a:rPr>
              <a:t>附着型和游离型</a:t>
            </a:r>
            <a:endParaRPr lang="en-US" altLang="zh-CN" sz="2800"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1"/>
      <p:bldP spid="481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p:nvPr/>
        </p:nvSpPr>
        <p:spPr>
          <a:xfrm>
            <a:off x="409575" y="366713"/>
            <a:ext cx="338455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en-US" altLang="zh-CN" sz="3600" b="1" dirty="0">
                <a:latin typeface="Times New Roman" panose="02020603050405020304" pitchFamily="18" charset="0"/>
              </a:rPr>
              <a:t>1</a:t>
            </a:r>
            <a:r>
              <a:rPr lang="zh-CN" altLang="en-US" sz="3600" b="1" dirty="0">
                <a:latin typeface="Times New Roman" panose="02020603050405020304" pitchFamily="18" charset="0"/>
              </a:rPr>
              <a:t>、核糖体</a:t>
            </a:r>
            <a:endParaRPr lang="zh-CN" altLang="en-US" sz="3600" b="1" dirty="0">
              <a:latin typeface="Times New Roman" panose="02020603050405020304" pitchFamily="18" charset="0"/>
            </a:endParaRPr>
          </a:p>
        </p:txBody>
      </p:sp>
      <p:sp>
        <p:nvSpPr>
          <p:cNvPr id="48131" name="Text Box 3"/>
          <p:cNvSpPr txBox="1"/>
          <p:nvPr/>
        </p:nvSpPr>
        <p:spPr>
          <a:xfrm>
            <a:off x="528003" y="1519555"/>
            <a:ext cx="6192837" cy="230695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（１）结构：</a:t>
            </a:r>
            <a:r>
              <a:rPr lang="zh-CN" altLang="en-US" sz="3600" b="1" dirty="0">
                <a:solidFill>
                  <a:srgbClr val="FF0000"/>
                </a:solidFill>
                <a:latin typeface="Times New Roman" panose="02020603050405020304" pitchFamily="18" charset="0"/>
              </a:rPr>
              <a:t>无膜</a:t>
            </a:r>
            <a:endParaRPr lang="zh-CN" altLang="en-US" sz="3600" b="1" dirty="0">
              <a:solidFill>
                <a:srgbClr val="FF0000"/>
              </a:solidFill>
              <a:latin typeface="Times New Roman" panose="02020603050405020304" pitchFamily="18" charset="0"/>
            </a:endParaRPr>
          </a:p>
          <a:p>
            <a:pPr marL="0" lvl="0" indent="0" eaLnBrk="1" hangingPunct="1">
              <a:spcBef>
                <a:spcPct val="50000"/>
              </a:spcBef>
              <a:buNone/>
            </a:pPr>
            <a:r>
              <a:rPr lang="zh-CN" altLang="en-US" sz="3600" b="1" dirty="0" smtClean="0">
                <a:solidFill>
                  <a:schemeClr val="tx1"/>
                </a:solidFill>
                <a:latin typeface="Times New Roman" panose="02020603050405020304" pitchFamily="18" charset="0"/>
              </a:rPr>
              <a:t>         附着</a:t>
            </a:r>
            <a:r>
              <a:rPr lang="zh-CN" altLang="en-US" sz="3600" b="1" dirty="0">
                <a:solidFill>
                  <a:schemeClr val="tx1"/>
                </a:solidFill>
                <a:latin typeface="Times New Roman" panose="02020603050405020304" pitchFamily="18" charset="0"/>
              </a:rPr>
              <a:t>型和游离型</a:t>
            </a:r>
            <a:endParaRPr lang="en-US" altLang="zh-CN" sz="3600" b="1" dirty="0">
              <a:solidFill>
                <a:schemeClr val="tx1"/>
              </a:solidFill>
              <a:latin typeface="Times New Roman" panose="02020603050405020304" pitchFamily="18" charset="0"/>
            </a:endParaRPr>
          </a:p>
          <a:p>
            <a:pPr marL="0" lvl="0" indent="0" eaLnBrk="1" hangingPunct="1">
              <a:spcBef>
                <a:spcPct val="50000"/>
              </a:spcBef>
              <a:buNone/>
            </a:pPr>
            <a:r>
              <a:rPr lang="zh-CN" altLang="en-US" sz="3600" b="1" dirty="0">
                <a:latin typeface="Times New Roman" panose="02020603050405020304" pitchFamily="18" charset="0"/>
              </a:rPr>
              <a:t>                 </a:t>
            </a:r>
            <a:endParaRPr lang="zh-CN" altLang="en-US" sz="3600" b="1" dirty="0">
              <a:latin typeface="Times New Roman" panose="02020603050405020304" pitchFamily="18" charset="0"/>
            </a:endParaRPr>
          </a:p>
        </p:txBody>
      </p:sp>
      <p:sp>
        <p:nvSpPr>
          <p:cNvPr id="48132" name="Text Box 4"/>
          <p:cNvSpPr txBox="1"/>
          <p:nvPr/>
        </p:nvSpPr>
        <p:spPr>
          <a:xfrm>
            <a:off x="3137535" y="4520565"/>
            <a:ext cx="410527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合成多肽链的场所</a:t>
            </a:r>
            <a:endParaRPr lang="zh-CN" altLang="en-US" sz="3600" b="1" dirty="0">
              <a:latin typeface="Times New Roman" panose="02020603050405020304" pitchFamily="18" charset="0"/>
            </a:endParaRPr>
          </a:p>
        </p:txBody>
      </p:sp>
      <p:sp>
        <p:nvSpPr>
          <p:cNvPr id="48133" name="Text Box 5"/>
          <p:cNvSpPr txBox="1"/>
          <p:nvPr/>
        </p:nvSpPr>
        <p:spPr>
          <a:xfrm>
            <a:off x="590550" y="4520248"/>
            <a:ext cx="381635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a:t>
            </a:r>
            <a:r>
              <a:rPr lang="en-US" altLang="zh-CN" sz="3600" b="1" dirty="0">
                <a:latin typeface="Times New Roman" panose="02020603050405020304" pitchFamily="18" charset="0"/>
              </a:rPr>
              <a:t>3</a:t>
            </a:r>
            <a:r>
              <a:rPr lang="zh-CN" altLang="en-US" sz="3600" b="1" dirty="0">
                <a:latin typeface="Times New Roman" panose="02020603050405020304" pitchFamily="18" charset="0"/>
              </a:rPr>
              <a:t>）功能</a:t>
            </a:r>
            <a:r>
              <a:rPr lang="zh-CN" altLang="en-US" sz="3600" dirty="0">
                <a:latin typeface="Times New Roman" panose="02020603050405020304" pitchFamily="18" charset="0"/>
              </a:rPr>
              <a:t>：</a:t>
            </a:r>
            <a:endParaRPr lang="zh-CN" altLang="en-US" sz="3600" dirty="0">
              <a:latin typeface="Times New Roman" panose="02020603050405020304" pitchFamily="18" charset="0"/>
            </a:endParaRPr>
          </a:p>
        </p:txBody>
      </p:sp>
      <p:sp>
        <p:nvSpPr>
          <p:cNvPr id="48134" name="Text Box 6"/>
          <p:cNvSpPr txBox="1"/>
          <p:nvPr/>
        </p:nvSpPr>
        <p:spPr>
          <a:xfrm>
            <a:off x="528320" y="5556250"/>
            <a:ext cx="9994265"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a:t>
            </a:r>
            <a:r>
              <a:rPr lang="en-US" altLang="zh-CN" sz="3600" b="1" dirty="0">
                <a:latin typeface="Times New Roman" panose="02020603050405020304" pitchFamily="18" charset="0"/>
              </a:rPr>
              <a:t>4</a:t>
            </a:r>
            <a:r>
              <a:rPr lang="zh-CN" altLang="en-US" sz="3600" b="1" dirty="0">
                <a:latin typeface="Times New Roman" panose="02020603050405020304" pitchFamily="18" charset="0"/>
              </a:rPr>
              <a:t>）分布：真核细胞和原核细胞</a:t>
            </a:r>
            <a:endParaRPr lang="zh-CN" altLang="en-US" sz="3600" b="1" dirty="0">
              <a:latin typeface="Times New Roman" panose="02020603050405020304" pitchFamily="18" charset="0"/>
            </a:endParaRPr>
          </a:p>
        </p:txBody>
      </p:sp>
      <p:sp>
        <p:nvSpPr>
          <p:cNvPr id="48135" name="Text Box 7"/>
          <p:cNvSpPr txBox="1"/>
          <p:nvPr/>
        </p:nvSpPr>
        <p:spPr>
          <a:xfrm>
            <a:off x="590550" y="3670300"/>
            <a:ext cx="741680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chemeClr val="tx1"/>
                </a:solidFill>
                <a:latin typeface="Times New Roman" panose="02020603050405020304" pitchFamily="18" charset="0"/>
              </a:rPr>
              <a:t>（</a:t>
            </a:r>
            <a:r>
              <a:rPr lang="en-US" altLang="zh-CN" sz="3600" b="1" dirty="0">
                <a:solidFill>
                  <a:schemeClr val="tx1"/>
                </a:solidFill>
                <a:latin typeface="Times New Roman" panose="02020603050405020304" pitchFamily="18" charset="0"/>
              </a:rPr>
              <a:t>2</a:t>
            </a:r>
            <a:r>
              <a:rPr lang="zh-CN" altLang="en-US" sz="3600" b="1" dirty="0">
                <a:solidFill>
                  <a:schemeClr val="tx1"/>
                </a:solidFill>
                <a:latin typeface="Times New Roman" panose="02020603050405020304" pitchFamily="18" charset="0"/>
              </a:rPr>
              <a:t>）主要成分：蛋白质</a:t>
            </a:r>
            <a:r>
              <a:rPr lang="zh-CN" altLang="en-US" sz="3600" b="1" dirty="0" smtClean="0">
                <a:solidFill>
                  <a:schemeClr val="tx1"/>
                </a:solidFill>
                <a:latin typeface="Times New Roman" panose="02020603050405020304" pitchFamily="18" charset="0"/>
              </a:rPr>
              <a:t>、</a:t>
            </a:r>
            <a:r>
              <a:rPr lang="en-US" altLang="zh-CN" sz="3600" b="1" dirty="0" smtClean="0">
                <a:solidFill>
                  <a:schemeClr val="tx1"/>
                </a:solidFill>
                <a:latin typeface="Times New Roman" panose="02020603050405020304" pitchFamily="18" charset="0"/>
              </a:rPr>
              <a:t>RNA</a:t>
            </a:r>
            <a:endParaRPr lang="en-US" altLang="zh-CN" sz="3600" b="1" dirty="0">
              <a:solidFill>
                <a:schemeClr val="tx1"/>
              </a:solidFill>
              <a:latin typeface="Times New Roman" panose="02020603050405020304" pitchFamily="18" charset="0"/>
            </a:endParaRPr>
          </a:p>
        </p:txBody>
      </p:sp>
      <p:pic>
        <p:nvPicPr>
          <p:cNvPr id="72713" name="Picture 9" descr="内质网结构模式图"/>
          <p:cNvPicPr>
            <a:picLocks noChangeAspect="1"/>
          </p:cNvPicPr>
          <p:nvPr/>
        </p:nvPicPr>
        <p:blipFill>
          <a:blip r:embed="rId1"/>
          <a:stretch>
            <a:fillRect/>
          </a:stretch>
        </p:blipFill>
        <p:spPr>
          <a:xfrm>
            <a:off x="8261350" y="0"/>
            <a:ext cx="2406650" cy="2995613"/>
          </a:xfrm>
          <a:prstGeom prst="rect">
            <a:avLst/>
          </a:prstGeom>
          <a:noFill/>
          <a:ln w="9525">
            <a:noFill/>
          </a:ln>
        </p:spPr>
      </p:pic>
      <p:pic>
        <p:nvPicPr>
          <p:cNvPr id="2" name="图片 1"/>
          <p:cNvPicPr>
            <a:picLocks noChangeAspect="1"/>
          </p:cNvPicPr>
          <p:nvPr/>
        </p:nvPicPr>
        <p:blipFill>
          <a:blip r:embed="rId2"/>
          <a:stretch>
            <a:fillRect/>
          </a:stretch>
        </p:blipFill>
        <p:spPr>
          <a:xfrm>
            <a:off x="5426075" y="-33337"/>
            <a:ext cx="2835275" cy="35798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blinds(horizontal)">
                                      <p:cBhvr>
                                        <p:cTn id="7"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ext Box 2"/>
          <p:cNvSpPr txBox="1"/>
          <p:nvPr/>
        </p:nvSpPr>
        <p:spPr>
          <a:xfrm>
            <a:off x="2063750" y="1052513"/>
            <a:ext cx="817245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endParaRPr lang="zh-CN" altLang="zh-CN" sz="3600" dirty="0">
              <a:latin typeface="Times New Roman" panose="02020603050405020304" pitchFamily="18" charset="0"/>
            </a:endParaRPr>
          </a:p>
        </p:txBody>
      </p:sp>
      <p:sp>
        <p:nvSpPr>
          <p:cNvPr id="96260" name="Text Box 3"/>
          <p:cNvSpPr txBox="1"/>
          <p:nvPr/>
        </p:nvSpPr>
        <p:spPr>
          <a:xfrm>
            <a:off x="486410" y="407670"/>
            <a:ext cx="7561263"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en-US" altLang="zh-CN" sz="3600" b="1" dirty="0">
                <a:latin typeface="Times New Roman" panose="02020603050405020304" pitchFamily="18" charset="0"/>
              </a:rPr>
              <a:t>2</a:t>
            </a:r>
            <a:r>
              <a:rPr lang="zh-CN" altLang="en-US" sz="3600" b="1" dirty="0">
                <a:latin typeface="Times New Roman" panose="02020603050405020304" pitchFamily="18" charset="0"/>
              </a:rPr>
              <a:t>、中心体</a:t>
            </a:r>
            <a:endParaRPr lang="zh-CN" altLang="en-US" sz="3600" b="1" dirty="0">
              <a:latin typeface="Times New Roman" panose="02020603050405020304" pitchFamily="18" charset="0"/>
            </a:endParaRPr>
          </a:p>
        </p:txBody>
      </p:sp>
      <p:sp>
        <p:nvSpPr>
          <p:cNvPr id="52228" name="Text Box 4"/>
          <p:cNvSpPr txBox="1"/>
          <p:nvPr/>
        </p:nvSpPr>
        <p:spPr>
          <a:xfrm>
            <a:off x="486093" y="1430973"/>
            <a:ext cx="496887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（１）结构：</a:t>
            </a:r>
            <a:endParaRPr lang="zh-CN" altLang="en-US" sz="3600" b="1" dirty="0">
              <a:latin typeface="Times New Roman" panose="02020603050405020304" pitchFamily="18" charset="0"/>
            </a:endParaRPr>
          </a:p>
        </p:txBody>
      </p:sp>
      <p:sp>
        <p:nvSpPr>
          <p:cNvPr id="52229" name="Text Box 5"/>
          <p:cNvSpPr txBox="1"/>
          <p:nvPr/>
        </p:nvSpPr>
        <p:spPr>
          <a:xfrm>
            <a:off x="486093" y="3106103"/>
            <a:ext cx="518477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a:t>
            </a:r>
            <a:r>
              <a:rPr lang="en-US" altLang="zh-CN" sz="3600" b="1" dirty="0">
                <a:latin typeface="Times New Roman" panose="02020603050405020304" pitchFamily="18" charset="0"/>
              </a:rPr>
              <a:t>2</a:t>
            </a:r>
            <a:r>
              <a:rPr lang="zh-CN" altLang="en-US" sz="3600" b="1" dirty="0">
                <a:latin typeface="Times New Roman" panose="02020603050405020304" pitchFamily="18" charset="0"/>
              </a:rPr>
              <a:t>）功能：</a:t>
            </a:r>
            <a:endParaRPr lang="zh-CN" altLang="en-US" sz="3600" b="1" dirty="0">
              <a:latin typeface="Times New Roman" panose="02020603050405020304" pitchFamily="18" charset="0"/>
            </a:endParaRPr>
          </a:p>
        </p:txBody>
      </p:sp>
      <p:sp>
        <p:nvSpPr>
          <p:cNvPr id="52230" name="Text Box 6"/>
          <p:cNvSpPr txBox="1"/>
          <p:nvPr/>
        </p:nvSpPr>
        <p:spPr>
          <a:xfrm>
            <a:off x="1595120" y="2209483"/>
            <a:ext cx="7129463"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两个中心粒及周围物质构成，</a:t>
            </a:r>
            <a:r>
              <a:rPr lang="zh-CN" altLang="en-US" sz="3600" b="1" dirty="0">
                <a:solidFill>
                  <a:srgbClr val="FF0000"/>
                </a:solidFill>
                <a:latin typeface="Times New Roman" panose="02020603050405020304" pitchFamily="18" charset="0"/>
              </a:rPr>
              <a:t>无膜</a:t>
            </a:r>
            <a:endParaRPr lang="zh-CN" altLang="en-US" sz="3600" b="1" dirty="0">
              <a:solidFill>
                <a:srgbClr val="FF0000"/>
              </a:solidFill>
              <a:latin typeface="Times New Roman" panose="02020603050405020304" pitchFamily="18" charset="0"/>
            </a:endParaRPr>
          </a:p>
        </p:txBody>
      </p:sp>
      <p:sp>
        <p:nvSpPr>
          <p:cNvPr id="52231" name="Text Box 7"/>
          <p:cNvSpPr txBox="1"/>
          <p:nvPr/>
        </p:nvSpPr>
        <p:spPr>
          <a:xfrm>
            <a:off x="2919413" y="3159125"/>
            <a:ext cx="766762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ea typeface="华文楷体" panose="02010600040101010101" charset="-122"/>
              </a:rPr>
              <a:t>与细胞</a:t>
            </a:r>
            <a:r>
              <a:rPr lang="zh-CN" altLang="en-US" sz="3600" b="1" dirty="0">
                <a:solidFill>
                  <a:srgbClr val="FF0000"/>
                </a:solidFill>
                <a:latin typeface="Times New Roman" panose="02020603050405020304" pitchFamily="18" charset="0"/>
                <a:ea typeface="华文楷体" panose="02010600040101010101" charset="-122"/>
              </a:rPr>
              <a:t>有丝分裂</a:t>
            </a:r>
            <a:r>
              <a:rPr lang="zh-CN" altLang="en-US" sz="3600" b="1" dirty="0">
                <a:latin typeface="Times New Roman" panose="02020603050405020304" pitchFamily="18" charset="0"/>
                <a:ea typeface="华文楷体" panose="02010600040101010101" charset="-122"/>
              </a:rPr>
              <a:t>有关</a:t>
            </a:r>
            <a:r>
              <a:rPr lang="en-US" altLang="zh-CN" sz="3600" b="1" dirty="0">
                <a:latin typeface="Times New Roman" panose="02020603050405020304" pitchFamily="18" charset="0"/>
                <a:ea typeface="华文楷体" panose="02010600040101010101" charset="-122"/>
              </a:rPr>
              <a:t>(</a:t>
            </a:r>
            <a:r>
              <a:rPr lang="zh-CN" altLang="en-US" sz="3600" b="1" dirty="0">
                <a:latin typeface="Times New Roman" panose="02020603050405020304" pitchFamily="18" charset="0"/>
                <a:ea typeface="华文楷体" panose="02010600040101010101" charset="-122"/>
              </a:rPr>
              <a:t>教材</a:t>
            </a:r>
            <a:r>
              <a:rPr lang="en-US" altLang="zh-CN" sz="3600" b="1" dirty="0">
                <a:latin typeface="Times New Roman" panose="02020603050405020304" pitchFamily="18" charset="0"/>
                <a:ea typeface="华文楷体" panose="02010600040101010101" charset="-122"/>
              </a:rPr>
              <a:t>114</a:t>
            </a:r>
            <a:r>
              <a:rPr lang="zh-CN" altLang="en-US" sz="3600" b="1" dirty="0">
                <a:latin typeface="Times New Roman" panose="02020603050405020304" pitchFamily="18" charset="0"/>
                <a:ea typeface="华文楷体" panose="02010600040101010101" charset="-122"/>
              </a:rPr>
              <a:t>页</a:t>
            </a:r>
            <a:r>
              <a:rPr lang="en-US" altLang="zh-CN" sz="3600" b="1" dirty="0">
                <a:latin typeface="Times New Roman" panose="02020603050405020304" pitchFamily="18" charset="0"/>
                <a:ea typeface="华文楷体" panose="02010600040101010101" charset="-122"/>
              </a:rPr>
              <a:t>)</a:t>
            </a:r>
            <a:endParaRPr lang="en-US" altLang="zh-CN" sz="3600" b="1" dirty="0">
              <a:latin typeface="Times New Roman" panose="02020603050405020304" pitchFamily="18" charset="0"/>
              <a:ea typeface="华文楷体" panose="02010600040101010101" charset="-122"/>
            </a:endParaRPr>
          </a:p>
        </p:txBody>
      </p:sp>
      <p:sp>
        <p:nvSpPr>
          <p:cNvPr id="52232" name="Text Box 8"/>
          <p:cNvSpPr txBox="1"/>
          <p:nvPr/>
        </p:nvSpPr>
        <p:spPr>
          <a:xfrm>
            <a:off x="486410" y="4145598"/>
            <a:ext cx="518477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rgbClr val="FF0000"/>
                </a:solidFill>
                <a:latin typeface="Times New Roman" panose="02020603050405020304" pitchFamily="18" charset="0"/>
              </a:rPr>
              <a:t>（</a:t>
            </a:r>
            <a:r>
              <a:rPr lang="en-US" altLang="zh-CN" sz="3600" b="1" dirty="0">
                <a:solidFill>
                  <a:srgbClr val="FF0000"/>
                </a:solidFill>
                <a:latin typeface="Times New Roman" panose="02020603050405020304" pitchFamily="18" charset="0"/>
              </a:rPr>
              <a:t>3</a:t>
            </a:r>
            <a:r>
              <a:rPr lang="zh-CN" altLang="en-US" sz="3600" b="1" dirty="0">
                <a:solidFill>
                  <a:srgbClr val="FF0000"/>
                </a:solidFill>
                <a:latin typeface="Times New Roman" panose="02020603050405020304" pitchFamily="18" charset="0"/>
              </a:rPr>
              <a:t>）分布：</a:t>
            </a:r>
            <a:endParaRPr lang="zh-CN" altLang="en-US" sz="3600" b="1" dirty="0">
              <a:solidFill>
                <a:srgbClr val="FF0000"/>
              </a:solidFill>
              <a:latin typeface="Times New Roman" panose="02020603050405020304" pitchFamily="18" charset="0"/>
            </a:endParaRPr>
          </a:p>
        </p:txBody>
      </p:sp>
      <p:sp>
        <p:nvSpPr>
          <p:cNvPr id="52233" name="Text Box 9"/>
          <p:cNvSpPr txBox="1"/>
          <p:nvPr/>
        </p:nvSpPr>
        <p:spPr>
          <a:xfrm>
            <a:off x="2919730" y="4145598"/>
            <a:ext cx="6192838"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rgbClr val="FF0000"/>
                </a:solidFill>
                <a:sym typeface="Wingdings" panose="05000000000000000000" pitchFamily="2" charset="2"/>
              </a:rPr>
              <a:t>动物细胞、低等植物细胞</a:t>
            </a:r>
            <a:endParaRPr lang="zh-CN" altLang="en-US" sz="3600" b="1" dirty="0">
              <a:solidFill>
                <a:srgbClr val="FF0000"/>
              </a:solidFill>
              <a:sym typeface="Wingdings" panose="05000000000000000000" pitchFamily="2" charset="2"/>
            </a:endParaRPr>
          </a:p>
        </p:txBody>
      </p:sp>
      <p:pic>
        <p:nvPicPr>
          <p:cNvPr id="96267" name="Picture 2" descr="http://tech.casd.cn/wzym/0233/g10233/16.files/image016.jpg"/>
          <p:cNvPicPr>
            <a:picLocks noChangeAspect="1"/>
          </p:cNvPicPr>
          <p:nvPr/>
        </p:nvPicPr>
        <p:blipFill>
          <a:blip r:embed="rId1"/>
          <a:stretch>
            <a:fillRect/>
          </a:stretch>
        </p:blipFill>
        <p:spPr>
          <a:xfrm>
            <a:off x="9300210" y="53975"/>
            <a:ext cx="2735263" cy="271938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blinds(horizontal)">
                                      <p:cBhvr>
                                        <p:cTn id="7" dur="500"/>
                                        <p:tgtEl>
                                          <p:spTgt spid="522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2230"/>
                                        </p:tgtEl>
                                        <p:attrNameLst>
                                          <p:attrName>style.visibility</p:attrName>
                                        </p:attrNameLst>
                                      </p:cBhvr>
                                      <p:to>
                                        <p:strVal val="visible"/>
                                      </p:to>
                                    </p:set>
                                    <p:animEffect transition="in" filter="blinds(horizontal)">
                                      <p:cBhvr>
                                        <p:cTn id="12" dur="500"/>
                                        <p:tgtEl>
                                          <p:spTgt spid="522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2229"/>
                                        </p:tgtEl>
                                        <p:attrNameLst>
                                          <p:attrName>style.visibility</p:attrName>
                                        </p:attrNameLst>
                                      </p:cBhvr>
                                      <p:to>
                                        <p:strVal val="visible"/>
                                      </p:to>
                                    </p:set>
                                    <p:animEffect transition="in" filter="blinds(horizontal)">
                                      <p:cBhvr>
                                        <p:cTn id="17" dur="500"/>
                                        <p:tgtEl>
                                          <p:spTgt spid="5222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2231"/>
                                        </p:tgtEl>
                                        <p:attrNameLst>
                                          <p:attrName>style.visibility</p:attrName>
                                        </p:attrNameLst>
                                      </p:cBhvr>
                                      <p:to>
                                        <p:strVal val="visible"/>
                                      </p:to>
                                    </p:set>
                                    <p:animEffect transition="in" filter="blinds(horizontal)">
                                      <p:cBhvr>
                                        <p:cTn id="22" dur="500"/>
                                        <p:tgtEl>
                                          <p:spTgt spid="5223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2232"/>
                                        </p:tgtEl>
                                        <p:attrNameLst>
                                          <p:attrName>style.visibility</p:attrName>
                                        </p:attrNameLst>
                                      </p:cBhvr>
                                      <p:to>
                                        <p:strVal val="visible"/>
                                      </p:to>
                                    </p:set>
                                    <p:animEffect transition="in" filter="blinds(horizontal)">
                                      <p:cBhvr>
                                        <p:cTn id="27" dur="500"/>
                                        <p:tgtEl>
                                          <p:spTgt spid="5223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2233"/>
                                        </p:tgtEl>
                                        <p:attrNameLst>
                                          <p:attrName>style.visibility</p:attrName>
                                        </p:attrNameLst>
                                      </p:cBhvr>
                                      <p:to>
                                        <p:strVal val="visible"/>
                                      </p:to>
                                    </p:set>
                                    <p:animEffect transition="in" filter="blinds(horizontal)">
                                      <p:cBhvr>
                                        <p:cTn id="32" dur="500"/>
                                        <p:tgtEl>
                                          <p:spTgt spid="52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P spid="52229" grpId="0"/>
      <p:bldP spid="52230" grpId="0"/>
      <p:bldP spid="52231" grpId="0"/>
      <p:bldP spid="52232" grpId="0"/>
      <p:bldP spid="522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93420" y="2223770"/>
            <a:ext cx="11171555" cy="2016125"/>
          </a:xfrm>
        </p:spPr>
        <p:txBody>
          <a:bodyPr/>
          <a:lstStyle/>
          <a:p>
            <a:r>
              <a:rPr lang="zh-CN" altLang="en-US" sz="3600" b="1">
                <a:solidFill>
                  <a:srgbClr val="000000"/>
                </a:solidFill>
                <a:latin typeface="华文楷体" panose="02010600040101010101" charset="-122"/>
                <a:ea typeface="华文楷体" panose="02010600040101010101" charset="-122"/>
              </a:rPr>
              <a:t>细胞器</a:t>
            </a:r>
            <a:endParaRPr lang="zh-CN" altLang="en-US" sz="3600" b="1">
              <a:solidFill>
                <a:srgbClr val="000000"/>
              </a:solidFill>
              <a:latin typeface="华文楷体" panose="02010600040101010101" charset="-122"/>
              <a:ea typeface="华文楷体" panose="02010600040101010101" charset="-122"/>
            </a:endParaRPr>
          </a:p>
          <a:p>
            <a:pPr marL="0" indent="0">
              <a:buNone/>
            </a:pPr>
            <a:endParaRPr lang="zh-CN" altLang="en-US" sz="3600" b="1">
              <a:solidFill>
                <a:srgbClr val="000000"/>
              </a:solidFill>
              <a:latin typeface="华文楷体" panose="02010600040101010101" charset="-122"/>
              <a:ea typeface="华文楷体" panose="02010600040101010101" charset="-122"/>
            </a:endParaRPr>
          </a:p>
          <a:p>
            <a:r>
              <a:rPr lang="zh-CN" altLang="en-US" sz="3600" b="1">
                <a:solidFill>
                  <a:srgbClr val="000000"/>
                </a:solidFill>
                <a:latin typeface="华文楷体" panose="02010600040101010101" charset="-122"/>
                <a:ea typeface="华文楷体" panose="02010600040101010101" charset="-122"/>
              </a:rPr>
              <a:t>细胞质基质</a:t>
            </a:r>
            <a:endParaRPr lang="zh-CN" altLang="en-US" sz="3600" b="1">
              <a:solidFill>
                <a:srgbClr val="000000"/>
              </a:solidFill>
              <a:latin typeface="华文楷体" panose="02010600040101010101" charset="-122"/>
              <a:ea typeface="华文楷体" panose="02010600040101010101" charset="-122"/>
            </a:endParaRPr>
          </a:p>
        </p:txBody>
      </p:sp>
      <p:sp>
        <p:nvSpPr>
          <p:cNvPr id="5" name="内容占位符 2"/>
          <p:cNvSpPr>
            <a:spLocks noGrp="1"/>
          </p:cNvSpPr>
          <p:nvPr/>
        </p:nvSpPr>
        <p:spPr>
          <a:xfrm>
            <a:off x="281305" y="836930"/>
            <a:ext cx="11171555" cy="2016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SzPct val="60000"/>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600" b="1">
                <a:solidFill>
                  <a:srgbClr val="000000"/>
                </a:solidFill>
                <a:latin typeface="华文楷体" panose="02010600040101010101" charset="-122"/>
                <a:ea typeface="华文楷体" panose="02010600040101010101" charset="-122"/>
              </a:rPr>
              <a:t>一、细胞质的组成</a:t>
            </a:r>
            <a:endParaRPr lang="zh-CN" altLang="en-US" sz="3600" b="1">
              <a:solidFill>
                <a:srgbClr val="000000"/>
              </a:solidFill>
              <a:latin typeface="华文楷体" panose="02010600040101010101" charset="-122"/>
              <a:ea typeface="华文楷体"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a:solidFill>
                  <a:schemeClr val="bg1"/>
                </a:solidFill>
              </a:rPr>
              <a:t>（三）</a:t>
            </a:r>
            <a:r>
              <a:rPr lang="zh-CN" altLang="en-US">
                <a:solidFill>
                  <a:schemeClr val="bg1"/>
                </a:solidFill>
                <a:sym typeface="+mn-ea"/>
              </a:rPr>
              <a:t>单层膜细胞器</a:t>
            </a:r>
            <a:endParaRPr lang="zh-CN" altLang="en-US">
              <a:solidFill>
                <a:schemeClr val="bg1"/>
              </a:solidFill>
              <a:sym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Title 1"/>
          <p:cNvSpPr>
            <a:spLocks noGrp="1"/>
          </p:cNvSpPr>
          <p:nvPr>
            <p:ph type="title"/>
          </p:nvPr>
        </p:nvSpPr>
        <p:spPr/>
        <p:txBody>
          <a:bodyPr vert="horz" wrap="square" lIns="91440" tIns="45720" rIns="91440" bIns="45720" anchor="ctr"/>
          <a:lstStyle/>
          <a:p>
            <a:pPr eaLnBrk="1" hangingPunct="1"/>
            <a:endParaRPr lang="zh-CN" altLang="en-US" dirty="0"/>
          </a:p>
        </p:txBody>
      </p:sp>
      <p:sp>
        <p:nvSpPr>
          <p:cNvPr id="76803" name="Content Placeholder 2"/>
          <p:cNvSpPr>
            <a:spLocks noGrp="1"/>
          </p:cNvSpPr>
          <p:nvPr>
            <p:ph idx="1"/>
          </p:nvPr>
        </p:nvSpPr>
        <p:spPr/>
        <p:txBody>
          <a:bodyPr vert="horz" wrap="square" lIns="91440" tIns="45720" rIns="91440" bIns="45720" anchor="t"/>
          <a:lstStyle/>
          <a:p>
            <a:pPr eaLnBrk="1" hangingPunct="1"/>
            <a:endParaRPr lang="zh-CN" altLang="en-US" dirty="0"/>
          </a:p>
        </p:txBody>
      </p:sp>
      <p:pic>
        <p:nvPicPr>
          <p:cNvPr id="76804" name="Picture 2" descr="C:\Users\Yong\Documents\教师生涯\b生物教师工作\一节节的课\3 细胞的结构\graphs\03-32_ER_L.jpg"/>
          <p:cNvPicPr>
            <a:picLocks noChangeAspect="1"/>
          </p:cNvPicPr>
          <p:nvPr/>
        </p:nvPicPr>
        <p:blipFill>
          <a:blip r:embed="rId1"/>
          <a:srcRect t="12817" b="10394"/>
          <a:stretch>
            <a:fillRect/>
          </a:stretch>
        </p:blipFill>
        <p:spPr>
          <a:xfrm>
            <a:off x="1519555" y="349250"/>
            <a:ext cx="9148445" cy="6201410"/>
          </a:xfrm>
          <a:prstGeom prst="rect">
            <a:avLst/>
          </a:prstGeom>
          <a:noFill/>
          <a:ln w="9525" cap="flat" cmpd="sng">
            <a:noFill/>
            <a:prstDash val="solid"/>
            <a:miter/>
            <a:headEnd type="none" w="med" len="med"/>
            <a:tailEnd type="none" w="med" len="med"/>
          </a:ln>
        </p:spPr>
      </p:pic>
      <p:sp>
        <p:nvSpPr>
          <p:cNvPr id="7" name="Freeform 6"/>
          <p:cNvSpPr/>
          <p:nvPr/>
        </p:nvSpPr>
        <p:spPr>
          <a:xfrm>
            <a:off x="1579563" y="5094288"/>
            <a:ext cx="8967788" cy="2203450"/>
          </a:xfrm>
          <a:custGeom>
            <a:avLst/>
            <a:gdLst>
              <a:gd name="connsiteX0" fmla="*/ 308473 w 8967730"/>
              <a:gd name="connsiteY0" fmla="*/ 440675 h 2203374"/>
              <a:gd name="connsiteX1" fmla="*/ 1068636 w 8967730"/>
              <a:gd name="connsiteY1" fmla="*/ 804231 h 2203374"/>
              <a:gd name="connsiteX2" fmla="*/ 3272010 w 8967730"/>
              <a:gd name="connsiteY2" fmla="*/ 1244906 h 2203374"/>
              <a:gd name="connsiteX3" fmla="*/ 4770304 w 8967730"/>
              <a:gd name="connsiteY3" fmla="*/ 1101687 h 2203374"/>
              <a:gd name="connsiteX4" fmla="*/ 8681292 w 8967730"/>
              <a:gd name="connsiteY4" fmla="*/ 0 h 2203374"/>
              <a:gd name="connsiteX5" fmla="*/ 8967730 w 8967730"/>
              <a:gd name="connsiteY5" fmla="*/ 2170323 h 2203374"/>
              <a:gd name="connsiteX6" fmla="*/ 7590622 w 8967730"/>
              <a:gd name="connsiteY6" fmla="*/ 2203374 h 2203374"/>
              <a:gd name="connsiteX7" fmla="*/ 7083846 w 8967730"/>
              <a:gd name="connsiteY7" fmla="*/ 1850834 h 2203374"/>
              <a:gd name="connsiteX8" fmla="*/ 2390661 w 8967730"/>
              <a:gd name="connsiteY8" fmla="*/ 1784733 h 2203374"/>
              <a:gd name="connsiteX9" fmla="*/ 1366092 w 8967730"/>
              <a:gd name="connsiteY9" fmla="*/ 2016087 h 2203374"/>
              <a:gd name="connsiteX10" fmla="*/ 0 w 8967730"/>
              <a:gd name="connsiteY10" fmla="*/ 1872868 h 2203374"/>
              <a:gd name="connsiteX11" fmla="*/ 77118 w 8967730"/>
              <a:gd name="connsiteY11" fmla="*/ 517793 h 2203374"/>
              <a:gd name="connsiteX12" fmla="*/ 308473 w 8967730"/>
              <a:gd name="connsiteY12" fmla="*/ 440675 h 220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67730" h="2203374">
                <a:moveTo>
                  <a:pt x="308473" y="440675"/>
                </a:moveTo>
                <a:lnTo>
                  <a:pt x="1068636" y="804231"/>
                </a:lnTo>
                <a:lnTo>
                  <a:pt x="3272010" y="1244906"/>
                </a:lnTo>
                <a:lnTo>
                  <a:pt x="4770304" y="1101687"/>
                </a:lnTo>
                <a:lnTo>
                  <a:pt x="8681292" y="0"/>
                </a:lnTo>
                <a:lnTo>
                  <a:pt x="8967730" y="2170323"/>
                </a:lnTo>
                <a:lnTo>
                  <a:pt x="7590622" y="2203374"/>
                </a:lnTo>
                <a:lnTo>
                  <a:pt x="7083846" y="1850834"/>
                </a:lnTo>
                <a:lnTo>
                  <a:pt x="2390661" y="1784733"/>
                </a:lnTo>
                <a:lnTo>
                  <a:pt x="1366092" y="2016087"/>
                </a:lnTo>
                <a:lnTo>
                  <a:pt x="0" y="1872868"/>
                </a:lnTo>
                <a:lnTo>
                  <a:pt x="77118" y="517793"/>
                </a:lnTo>
                <a:lnTo>
                  <a:pt x="308473" y="4406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8" name="Freeform 7"/>
          <p:cNvSpPr/>
          <p:nvPr/>
        </p:nvSpPr>
        <p:spPr>
          <a:xfrm>
            <a:off x="1976438" y="-584200"/>
            <a:ext cx="8647113" cy="4286250"/>
          </a:xfrm>
          <a:custGeom>
            <a:avLst/>
            <a:gdLst>
              <a:gd name="connsiteX0" fmla="*/ 5409281 w 8648241"/>
              <a:gd name="connsiteY0" fmla="*/ 22034 h 4285561"/>
              <a:gd name="connsiteX1" fmla="*/ 8317735 w 8648241"/>
              <a:gd name="connsiteY1" fmla="*/ 0 h 4285561"/>
              <a:gd name="connsiteX2" fmla="*/ 8648241 w 8648241"/>
              <a:gd name="connsiteY2" fmla="*/ 1167788 h 4285561"/>
              <a:gd name="connsiteX3" fmla="*/ 7998245 w 8648241"/>
              <a:gd name="connsiteY3" fmla="*/ 1156771 h 4285561"/>
              <a:gd name="connsiteX4" fmla="*/ 7612655 w 8648241"/>
              <a:gd name="connsiteY4" fmla="*/ 1046602 h 4285561"/>
              <a:gd name="connsiteX5" fmla="*/ 6940626 w 8648241"/>
              <a:gd name="connsiteY5" fmla="*/ 1167788 h 4285561"/>
              <a:gd name="connsiteX6" fmla="*/ 6720289 w 8648241"/>
              <a:gd name="connsiteY6" fmla="*/ 1608463 h 4285561"/>
              <a:gd name="connsiteX7" fmla="*/ 5640636 w 8648241"/>
              <a:gd name="connsiteY7" fmla="*/ 2445745 h 4285561"/>
              <a:gd name="connsiteX8" fmla="*/ 2159306 w 8648241"/>
              <a:gd name="connsiteY8" fmla="*/ 3316077 h 4285561"/>
              <a:gd name="connsiteX9" fmla="*/ 903383 w 8648241"/>
              <a:gd name="connsiteY9" fmla="*/ 3558448 h 4285561"/>
              <a:gd name="connsiteX10" fmla="*/ 99151 w 8648241"/>
              <a:gd name="connsiteY10" fmla="*/ 4285561 h 4285561"/>
              <a:gd name="connsiteX11" fmla="*/ 0 w 8648241"/>
              <a:gd name="connsiteY11" fmla="*/ 4076241 h 4285561"/>
              <a:gd name="connsiteX12" fmla="*/ 2566930 w 8648241"/>
              <a:gd name="connsiteY12" fmla="*/ 176270 h 4285561"/>
              <a:gd name="connsiteX13" fmla="*/ 5409281 w 8648241"/>
              <a:gd name="connsiteY13" fmla="*/ 22034 h 42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8241" h="4285561">
                <a:moveTo>
                  <a:pt x="5409281" y="22034"/>
                </a:moveTo>
                <a:lnTo>
                  <a:pt x="8317735" y="0"/>
                </a:lnTo>
                <a:lnTo>
                  <a:pt x="8648241" y="1167788"/>
                </a:lnTo>
                <a:lnTo>
                  <a:pt x="7998245" y="1156771"/>
                </a:lnTo>
                <a:lnTo>
                  <a:pt x="7612655" y="1046602"/>
                </a:lnTo>
                <a:lnTo>
                  <a:pt x="6940626" y="1167788"/>
                </a:lnTo>
                <a:lnTo>
                  <a:pt x="6720289" y="1608463"/>
                </a:lnTo>
                <a:lnTo>
                  <a:pt x="5640636" y="2445745"/>
                </a:lnTo>
                <a:lnTo>
                  <a:pt x="2159306" y="3316077"/>
                </a:lnTo>
                <a:lnTo>
                  <a:pt x="903383" y="3558448"/>
                </a:lnTo>
                <a:lnTo>
                  <a:pt x="99151" y="4285561"/>
                </a:lnTo>
                <a:lnTo>
                  <a:pt x="0" y="4076241"/>
                </a:lnTo>
                <a:lnTo>
                  <a:pt x="2566930" y="176270"/>
                </a:lnTo>
                <a:lnTo>
                  <a:pt x="5409281" y="220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9" name="Freeform 8"/>
          <p:cNvSpPr/>
          <p:nvPr/>
        </p:nvSpPr>
        <p:spPr>
          <a:xfrm>
            <a:off x="1670050" y="349250"/>
            <a:ext cx="8885238" cy="6007100"/>
          </a:xfrm>
          <a:custGeom>
            <a:avLst/>
            <a:gdLst>
              <a:gd name="connsiteX0" fmla="*/ 169333 w 8884355"/>
              <a:gd name="connsiteY0" fmla="*/ 3522133 h 6005688"/>
              <a:gd name="connsiteX1" fmla="*/ 293511 w 8884355"/>
              <a:gd name="connsiteY1" fmla="*/ 3522133 h 6005688"/>
              <a:gd name="connsiteX2" fmla="*/ 2032000 w 8884355"/>
              <a:gd name="connsiteY2" fmla="*/ 3951111 h 6005688"/>
              <a:gd name="connsiteX3" fmla="*/ 7382933 w 8884355"/>
              <a:gd name="connsiteY3" fmla="*/ 2810933 h 6005688"/>
              <a:gd name="connsiteX4" fmla="*/ 6141155 w 8884355"/>
              <a:gd name="connsiteY4" fmla="*/ 1320800 h 6005688"/>
              <a:gd name="connsiteX5" fmla="*/ 7879644 w 8884355"/>
              <a:gd name="connsiteY5" fmla="*/ 0 h 6005688"/>
              <a:gd name="connsiteX6" fmla="*/ 8884355 w 8884355"/>
              <a:gd name="connsiteY6" fmla="*/ 1049866 h 6005688"/>
              <a:gd name="connsiteX7" fmla="*/ 8613422 w 8884355"/>
              <a:gd name="connsiteY7" fmla="*/ 4018844 h 6005688"/>
              <a:gd name="connsiteX8" fmla="*/ 6242755 w 8884355"/>
              <a:gd name="connsiteY8" fmla="*/ 5667022 h 6005688"/>
              <a:gd name="connsiteX9" fmla="*/ 2720622 w 8884355"/>
              <a:gd name="connsiteY9" fmla="*/ 6005688 h 6005688"/>
              <a:gd name="connsiteX10" fmla="*/ 440266 w 8884355"/>
              <a:gd name="connsiteY10" fmla="*/ 5531555 h 6005688"/>
              <a:gd name="connsiteX11" fmla="*/ 0 w 8884355"/>
              <a:gd name="connsiteY11" fmla="*/ 3917244 h 6005688"/>
              <a:gd name="connsiteX12" fmla="*/ 169333 w 8884355"/>
              <a:gd name="connsiteY12" fmla="*/ 3522133 h 60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84355" h="6005688">
                <a:moveTo>
                  <a:pt x="169333" y="3522133"/>
                </a:moveTo>
                <a:lnTo>
                  <a:pt x="293511" y="3522133"/>
                </a:lnTo>
                <a:lnTo>
                  <a:pt x="2032000" y="3951111"/>
                </a:lnTo>
                <a:lnTo>
                  <a:pt x="7382933" y="2810933"/>
                </a:lnTo>
                <a:lnTo>
                  <a:pt x="6141155" y="1320800"/>
                </a:lnTo>
                <a:lnTo>
                  <a:pt x="7879644" y="0"/>
                </a:lnTo>
                <a:lnTo>
                  <a:pt x="8884355" y="1049866"/>
                </a:lnTo>
                <a:lnTo>
                  <a:pt x="8613422" y="4018844"/>
                </a:lnTo>
                <a:lnTo>
                  <a:pt x="6242755" y="5667022"/>
                </a:lnTo>
                <a:lnTo>
                  <a:pt x="2720622" y="6005688"/>
                </a:lnTo>
                <a:lnTo>
                  <a:pt x="440266" y="5531555"/>
                </a:lnTo>
                <a:lnTo>
                  <a:pt x="0" y="3917244"/>
                </a:lnTo>
                <a:lnTo>
                  <a:pt x="169333" y="35221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p:nvPr/>
        </p:nvSpPr>
        <p:spPr>
          <a:xfrm>
            <a:off x="656908" y="356235"/>
            <a:ext cx="3167062"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en-US" altLang="zh-CN" sz="3600" b="1" dirty="0">
                <a:latin typeface="Times New Roman" panose="02020603050405020304" pitchFamily="18" charset="0"/>
              </a:rPr>
              <a:t>1</a:t>
            </a:r>
            <a:r>
              <a:rPr lang="zh-CN" altLang="en-US" sz="3600" b="1" dirty="0">
                <a:latin typeface="Times New Roman" panose="02020603050405020304" pitchFamily="18" charset="0"/>
              </a:rPr>
              <a:t>、内质网</a:t>
            </a:r>
            <a:endParaRPr lang="zh-CN" altLang="en-US" sz="3600" b="1" dirty="0">
              <a:latin typeface="Times New Roman" panose="02020603050405020304" pitchFamily="18" charset="0"/>
            </a:endParaRPr>
          </a:p>
        </p:txBody>
      </p:sp>
      <p:pic>
        <p:nvPicPr>
          <p:cNvPr id="43011" name="Picture 3" descr="电镜下内质网的亚显微结构"/>
          <p:cNvPicPr>
            <a:picLocks noChangeAspect="1"/>
          </p:cNvPicPr>
          <p:nvPr/>
        </p:nvPicPr>
        <p:blipFill>
          <a:blip r:embed="rId1"/>
          <a:stretch>
            <a:fillRect/>
          </a:stretch>
        </p:blipFill>
        <p:spPr>
          <a:xfrm>
            <a:off x="301625" y="2953385"/>
            <a:ext cx="4036695" cy="3625215"/>
          </a:xfrm>
          <a:prstGeom prst="rect">
            <a:avLst/>
          </a:prstGeom>
          <a:noFill/>
          <a:ln w="9525">
            <a:noFill/>
          </a:ln>
        </p:spPr>
      </p:pic>
      <p:sp>
        <p:nvSpPr>
          <p:cNvPr id="43013" name="Text Box 5"/>
          <p:cNvSpPr txBox="1"/>
          <p:nvPr/>
        </p:nvSpPr>
        <p:spPr>
          <a:xfrm>
            <a:off x="657225" y="1096010"/>
            <a:ext cx="10852785" cy="17221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（１）结构：</a:t>
            </a:r>
            <a:endParaRPr lang="zh-CN" altLang="en-US" sz="3600" b="1" dirty="0">
              <a:latin typeface="Times New Roman" panose="02020603050405020304" pitchFamily="18" charset="0"/>
            </a:endParaRPr>
          </a:p>
          <a:p>
            <a:pPr marL="0" lvl="0" indent="0" eaLnBrk="1" hangingPunct="1">
              <a:spcBef>
                <a:spcPct val="50000"/>
              </a:spcBef>
              <a:buNone/>
            </a:pPr>
            <a:r>
              <a:rPr lang="zh-CN" altLang="en-US" sz="2800" b="1" dirty="0">
                <a:solidFill>
                  <a:srgbClr val="FF0000"/>
                </a:solidFill>
                <a:latin typeface="Times New Roman" panose="02020603050405020304" pitchFamily="18" charset="0"/>
              </a:rPr>
              <a:t>单层膜</a:t>
            </a:r>
            <a:r>
              <a:rPr lang="zh-CN" altLang="en-US" sz="2800" b="1" dirty="0">
                <a:latin typeface="Times New Roman" panose="02020603050405020304" pitchFamily="18" charset="0"/>
              </a:rPr>
              <a:t>围成的管状、泡状或扁平囊状结构连接形成一个连续的内腔相通的膜性管道系统</a:t>
            </a:r>
            <a:endParaRPr lang="zh-CN" altLang="en-US" sz="2800" b="1" dirty="0">
              <a:latin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661535" y="2952750"/>
            <a:ext cx="6537960" cy="3625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blinds(horizontal)">
                                      <p:cBhvr>
                                        <p:cTn id="7"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p:cNvPicPr>
          <p:nvPr/>
        </p:nvPicPr>
        <p:blipFill>
          <a:blip r:embed="rId1"/>
          <a:srcRect l="7480" t="5888" r="11250" b="15973"/>
          <a:stretch>
            <a:fillRect/>
          </a:stretch>
        </p:blipFill>
        <p:spPr>
          <a:xfrm>
            <a:off x="5232400" y="0"/>
            <a:ext cx="5435600" cy="3919538"/>
          </a:xfrm>
          <a:prstGeom prst="rect">
            <a:avLst/>
          </a:prstGeom>
          <a:noFill/>
          <a:ln w="9525">
            <a:noFill/>
          </a:ln>
        </p:spPr>
      </p:pic>
      <p:pic>
        <p:nvPicPr>
          <p:cNvPr id="79875" name="Picture 3"/>
          <p:cNvPicPr>
            <a:picLocks noChangeAspect="1"/>
          </p:cNvPicPr>
          <p:nvPr/>
        </p:nvPicPr>
        <p:blipFill>
          <a:blip r:embed="rId2"/>
          <a:srcRect l="20792" t="14980" r="20708" b="8417"/>
          <a:stretch>
            <a:fillRect/>
          </a:stretch>
        </p:blipFill>
        <p:spPr>
          <a:xfrm>
            <a:off x="1524000" y="2420938"/>
            <a:ext cx="4457700" cy="4437062"/>
          </a:xfrm>
          <a:prstGeom prst="rect">
            <a:avLst/>
          </a:prstGeom>
          <a:noFill/>
          <a:ln w="9525">
            <a:noFill/>
          </a:ln>
        </p:spPr>
      </p:pic>
      <p:sp>
        <p:nvSpPr>
          <p:cNvPr id="79877" name="文本框 1"/>
          <p:cNvSpPr txBox="1"/>
          <p:nvPr/>
        </p:nvSpPr>
        <p:spPr>
          <a:xfrm>
            <a:off x="4368800" y="2997200"/>
            <a:ext cx="17272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400" dirty="0">
                <a:solidFill>
                  <a:schemeClr val="bg1"/>
                </a:solidFill>
                <a:latin typeface="黑体" panose="02010609060101010101" pitchFamily="49" charset="-122"/>
                <a:ea typeface="黑体" panose="02010609060101010101" pitchFamily="49" charset="-122"/>
              </a:rPr>
              <a:t>光面内质网</a:t>
            </a:r>
            <a:endParaRPr lang="zh-CN" altLang="en-US" sz="2400" dirty="0">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667125" y="454025"/>
            <a:ext cx="5110163" cy="758825"/>
          </a:xfrm>
        </p:spPr>
        <p:txBody>
          <a:bodyPr vert="horz" wrap="square" lIns="91440" tIns="45720" rIns="91440" bIns="45720" numCol="1" anchor="b"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chemeClr val="tx2"/>
                </a:solidFill>
                <a:effectLst>
                  <a:outerShdw blurRad="38100" dist="38100" dir="2700000" algn="tl">
                    <a:srgbClr val="C0C0C0"/>
                  </a:outerShdw>
                </a:effectLst>
                <a:uLnTx/>
                <a:uFillTx/>
                <a:latin typeface="黑体" panose="02010609060101010101" pitchFamily="49" charset="-122"/>
                <a:ea typeface="+mj-ea"/>
                <a:cs typeface="+mj-cs"/>
              </a:rPr>
              <a:t>内质网与核糖体的联系</a:t>
            </a:r>
            <a:endParaRPr kumimoji="0" lang="zh-CN" altLang="en-US" sz="3600" b="0" i="0" u="none" strike="noStrike" kern="0" cap="none" spc="0" normalizeH="0" baseline="0" noProof="0" dirty="0">
              <a:ln>
                <a:noFill/>
              </a:ln>
              <a:solidFill>
                <a:schemeClr val="tx2"/>
              </a:solidFill>
              <a:effectLst/>
              <a:uLnTx/>
              <a:uFillTx/>
              <a:latin typeface="黑体" panose="02010609060101010101" pitchFamily="49" charset="-122"/>
              <a:ea typeface="+mj-ea"/>
              <a:cs typeface="+mj-cs"/>
            </a:endParaRPr>
          </a:p>
        </p:txBody>
      </p:sp>
      <p:grpSp>
        <p:nvGrpSpPr>
          <p:cNvPr id="83971" name="Group 3"/>
          <p:cNvGrpSpPr/>
          <p:nvPr/>
        </p:nvGrpSpPr>
        <p:grpSpPr>
          <a:xfrm>
            <a:off x="1476375" y="1727200"/>
            <a:ext cx="9561425" cy="4068763"/>
            <a:chOff x="0" y="0"/>
            <a:chExt cx="6024" cy="2563"/>
          </a:xfrm>
        </p:grpSpPr>
        <p:pic>
          <p:nvPicPr>
            <p:cNvPr id="83972" name="Picture 4" descr="zsignal"/>
            <p:cNvPicPr>
              <a:picLocks noChangeAspect="1"/>
            </p:cNvPicPr>
            <p:nvPr/>
          </p:nvPicPr>
          <p:blipFill>
            <a:blip r:embed="rId1"/>
            <a:stretch>
              <a:fillRect/>
            </a:stretch>
          </p:blipFill>
          <p:spPr>
            <a:xfrm>
              <a:off x="1200" y="0"/>
              <a:ext cx="3168" cy="1872"/>
            </a:xfrm>
            <a:prstGeom prst="rect">
              <a:avLst/>
            </a:prstGeom>
            <a:noFill/>
            <a:ln w="9525" cap="flat" cmpd="sng">
              <a:solidFill>
                <a:srgbClr val="FFFF00"/>
              </a:solidFill>
              <a:prstDash val="solid"/>
              <a:miter/>
              <a:headEnd type="none" w="med" len="med"/>
              <a:tailEnd type="none" w="med" len="med"/>
            </a:ln>
          </p:spPr>
        </p:pic>
        <p:grpSp>
          <p:nvGrpSpPr>
            <p:cNvPr id="83973" name="Group 5"/>
            <p:cNvGrpSpPr/>
            <p:nvPr/>
          </p:nvGrpSpPr>
          <p:grpSpPr>
            <a:xfrm>
              <a:off x="0" y="273"/>
              <a:ext cx="6024" cy="2290"/>
              <a:chOff x="0" y="0"/>
              <a:chExt cx="6024" cy="2290"/>
            </a:xfrm>
          </p:grpSpPr>
          <p:sp>
            <p:nvSpPr>
              <p:cNvPr id="83974" name="Line 6"/>
              <p:cNvSpPr/>
              <p:nvPr/>
            </p:nvSpPr>
            <p:spPr>
              <a:xfrm flipH="1">
                <a:off x="1008" y="639"/>
                <a:ext cx="720" cy="0"/>
              </a:xfrm>
              <a:prstGeom prst="line">
                <a:avLst/>
              </a:prstGeom>
              <a:ln w="19050" cap="sq" cmpd="sng">
                <a:solidFill>
                  <a:srgbClr val="3366FF"/>
                </a:solidFill>
                <a:prstDash val="solid"/>
                <a:headEnd type="none" w="med" len="med"/>
                <a:tailEnd type="none" w="med" len="med"/>
              </a:ln>
            </p:spPr>
          </p:sp>
          <p:sp>
            <p:nvSpPr>
              <p:cNvPr id="83975" name="Text Box 7"/>
              <p:cNvSpPr txBox="1"/>
              <p:nvPr/>
            </p:nvSpPr>
            <p:spPr>
              <a:xfrm>
                <a:off x="288" y="303"/>
                <a:ext cx="814" cy="554"/>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algn="ctr">
                  <a:lnSpc>
                    <a:spcPct val="80000"/>
                  </a:lnSpc>
                  <a:spcBef>
                    <a:spcPct val="50000"/>
                  </a:spcBef>
                  <a:buClrTx/>
                  <a:buSzTx/>
                  <a:buFontTx/>
                  <a:buNone/>
                </a:pPr>
                <a:r>
                  <a:rPr lang="zh-CN" altLang="zh-CN" b="1" dirty="0">
                    <a:latin typeface="黑体" panose="02010609060101010101" pitchFamily="49" charset="-122"/>
                    <a:ea typeface="黑体" panose="02010609060101010101" pitchFamily="49" charset="-122"/>
                  </a:rPr>
                  <a:t>停靠蛋白</a:t>
                </a:r>
                <a:endParaRPr lang="zh-CN" altLang="zh-CN" b="1" dirty="0">
                  <a:latin typeface="黑体" panose="02010609060101010101" pitchFamily="49" charset="-122"/>
                  <a:ea typeface="黑体" panose="02010609060101010101" pitchFamily="49" charset="-122"/>
                </a:endParaRPr>
              </a:p>
            </p:txBody>
          </p:sp>
          <p:sp>
            <p:nvSpPr>
              <p:cNvPr id="83976" name="Line 8"/>
              <p:cNvSpPr/>
              <p:nvPr/>
            </p:nvSpPr>
            <p:spPr>
              <a:xfrm flipH="1">
                <a:off x="912" y="1023"/>
                <a:ext cx="720" cy="0"/>
              </a:xfrm>
              <a:prstGeom prst="line">
                <a:avLst/>
              </a:prstGeom>
              <a:ln w="19050" cap="sq" cmpd="sng">
                <a:solidFill>
                  <a:srgbClr val="3366FF"/>
                </a:solidFill>
                <a:prstDash val="solid"/>
                <a:headEnd type="none" w="med" len="med"/>
                <a:tailEnd type="none" w="med" len="med"/>
              </a:ln>
            </p:spPr>
          </p:sp>
          <p:sp>
            <p:nvSpPr>
              <p:cNvPr id="83977" name="Text Box 9"/>
              <p:cNvSpPr txBox="1"/>
              <p:nvPr/>
            </p:nvSpPr>
            <p:spPr>
              <a:xfrm>
                <a:off x="0" y="892"/>
                <a:ext cx="994" cy="36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algn="ctr">
                  <a:spcBef>
                    <a:spcPct val="50000"/>
                  </a:spcBef>
                  <a:buClrTx/>
                  <a:buSzTx/>
                  <a:buFontTx/>
                  <a:buNone/>
                </a:pPr>
                <a:r>
                  <a:rPr lang="zh-CN" altLang="zh-CN" b="1" dirty="0">
                    <a:latin typeface="黑体" panose="02010609060101010101" pitchFamily="49" charset="-122"/>
                    <a:ea typeface="黑体" panose="02010609060101010101" pitchFamily="49" charset="-122"/>
                  </a:rPr>
                  <a:t>信号肽</a:t>
                </a:r>
                <a:endParaRPr lang="zh-CN" altLang="zh-CN" b="1" dirty="0">
                  <a:latin typeface="黑体" panose="02010609060101010101" pitchFamily="49" charset="-122"/>
                  <a:ea typeface="黑体" panose="02010609060101010101" pitchFamily="49" charset="-122"/>
                </a:endParaRPr>
              </a:p>
            </p:txBody>
          </p:sp>
          <p:sp>
            <p:nvSpPr>
              <p:cNvPr id="83978" name="Line 10"/>
              <p:cNvSpPr/>
              <p:nvPr/>
            </p:nvSpPr>
            <p:spPr>
              <a:xfrm>
                <a:off x="3744" y="207"/>
                <a:ext cx="768" cy="0"/>
              </a:xfrm>
              <a:prstGeom prst="line">
                <a:avLst/>
              </a:prstGeom>
              <a:ln w="19050" cap="sq" cmpd="sng">
                <a:solidFill>
                  <a:srgbClr val="3366FF"/>
                </a:solidFill>
                <a:prstDash val="solid"/>
                <a:headEnd type="none" w="med" len="med"/>
                <a:tailEnd type="none" w="med" len="med"/>
              </a:ln>
            </p:spPr>
          </p:sp>
          <p:sp>
            <p:nvSpPr>
              <p:cNvPr id="83979" name="Text Box 11"/>
              <p:cNvSpPr txBox="1"/>
              <p:nvPr/>
            </p:nvSpPr>
            <p:spPr>
              <a:xfrm>
                <a:off x="4416" y="0"/>
                <a:ext cx="1279" cy="36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algn="ctr">
                  <a:spcBef>
                    <a:spcPct val="50000"/>
                  </a:spcBef>
                  <a:buClrTx/>
                  <a:buSzTx/>
                  <a:buFontTx/>
                  <a:buNone/>
                </a:pPr>
                <a:r>
                  <a:rPr lang="zh-CN" altLang="zh-CN" b="1" dirty="0">
                    <a:solidFill>
                      <a:schemeClr val="tx2"/>
                    </a:solidFill>
                    <a:latin typeface="黑体" panose="02010609060101010101" pitchFamily="49" charset="-122"/>
                    <a:ea typeface="黑体" panose="02010609060101010101" pitchFamily="49" charset="-122"/>
                  </a:rPr>
                  <a:t>内质网腔</a:t>
                </a:r>
                <a:endParaRPr lang="zh-CN" altLang="zh-CN" b="1" dirty="0">
                  <a:solidFill>
                    <a:schemeClr val="tx2"/>
                  </a:solidFill>
                  <a:latin typeface="黑体" panose="02010609060101010101" pitchFamily="49" charset="-122"/>
                  <a:ea typeface="黑体" panose="02010609060101010101" pitchFamily="49" charset="-122"/>
                </a:endParaRPr>
              </a:p>
            </p:txBody>
          </p:sp>
          <p:sp>
            <p:nvSpPr>
              <p:cNvPr id="83980" name="Line 12"/>
              <p:cNvSpPr/>
              <p:nvPr/>
            </p:nvSpPr>
            <p:spPr>
              <a:xfrm>
                <a:off x="3312" y="639"/>
                <a:ext cx="1248" cy="0"/>
              </a:xfrm>
              <a:prstGeom prst="line">
                <a:avLst/>
              </a:prstGeom>
              <a:ln w="19050" cap="sq" cmpd="sng">
                <a:solidFill>
                  <a:srgbClr val="3366FF"/>
                </a:solidFill>
                <a:prstDash val="solid"/>
                <a:headEnd type="none" w="med" len="med"/>
                <a:tailEnd type="none" w="med" len="med"/>
              </a:ln>
            </p:spPr>
          </p:sp>
          <p:sp>
            <p:nvSpPr>
              <p:cNvPr id="83981" name="Text Box 13"/>
              <p:cNvSpPr txBox="1"/>
              <p:nvPr/>
            </p:nvSpPr>
            <p:spPr>
              <a:xfrm>
                <a:off x="4542" y="456"/>
                <a:ext cx="1482" cy="30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algn="ctr">
                  <a:lnSpc>
                    <a:spcPct val="80000"/>
                  </a:lnSpc>
                  <a:spcBef>
                    <a:spcPct val="50000"/>
                  </a:spcBef>
                  <a:buClrTx/>
                  <a:buSzTx/>
                  <a:buFontTx/>
                  <a:buNone/>
                </a:pPr>
                <a:r>
                  <a:rPr lang="zh-CN" altLang="zh-CN" b="1" dirty="0">
                    <a:solidFill>
                      <a:schemeClr val="tx2"/>
                    </a:solidFill>
                    <a:latin typeface="黑体" panose="02010609060101010101" pitchFamily="49" charset="-122"/>
                    <a:ea typeface="黑体" panose="02010609060101010101" pitchFamily="49" charset="-122"/>
                  </a:rPr>
                  <a:t>折叠</a:t>
                </a:r>
                <a:r>
                  <a:rPr lang="zh-CN" altLang="zh-CN" b="1" dirty="0">
                    <a:solidFill>
                      <a:schemeClr val="tx2"/>
                    </a:solidFill>
                    <a:latin typeface="黑体" panose="02010609060101010101" pitchFamily="49" charset="-122"/>
                    <a:ea typeface="黑体" panose="02010609060101010101" pitchFamily="49" charset="-122"/>
                  </a:rPr>
                  <a:t>的多肽</a:t>
                </a:r>
                <a:endParaRPr lang="zh-CN" altLang="zh-CN" b="1" dirty="0">
                  <a:solidFill>
                    <a:schemeClr val="tx2"/>
                  </a:solidFill>
                  <a:latin typeface="黑体" panose="02010609060101010101" pitchFamily="49" charset="-122"/>
                  <a:ea typeface="黑体" panose="02010609060101010101" pitchFamily="49" charset="-122"/>
                </a:endParaRPr>
              </a:p>
            </p:txBody>
          </p:sp>
          <p:sp>
            <p:nvSpPr>
              <p:cNvPr id="83982" name="Line 14"/>
              <p:cNvSpPr/>
              <p:nvPr/>
            </p:nvSpPr>
            <p:spPr>
              <a:xfrm>
                <a:off x="1728" y="1311"/>
                <a:ext cx="0" cy="624"/>
              </a:xfrm>
              <a:prstGeom prst="line">
                <a:avLst/>
              </a:prstGeom>
              <a:ln w="19050" cap="sq" cmpd="sng">
                <a:solidFill>
                  <a:srgbClr val="3366FF"/>
                </a:solidFill>
                <a:prstDash val="solid"/>
                <a:headEnd type="none" w="med" len="med"/>
                <a:tailEnd type="none" w="med" len="med"/>
              </a:ln>
            </p:spPr>
          </p:sp>
          <p:sp>
            <p:nvSpPr>
              <p:cNvPr id="83983" name="Text Box 15"/>
              <p:cNvSpPr txBox="1"/>
              <p:nvPr/>
            </p:nvSpPr>
            <p:spPr>
              <a:xfrm>
                <a:off x="1241" y="1900"/>
                <a:ext cx="994" cy="36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algn="ctr">
                  <a:spcBef>
                    <a:spcPct val="50000"/>
                  </a:spcBef>
                  <a:buClrTx/>
                  <a:buSzTx/>
                  <a:buFontTx/>
                  <a:buNone/>
                </a:pPr>
                <a:r>
                  <a:rPr lang="zh-CN" altLang="zh-CN" b="1" dirty="0">
                    <a:solidFill>
                      <a:schemeClr val="tx2"/>
                    </a:solidFill>
                    <a:latin typeface="黑体" panose="02010609060101010101" pitchFamily="49" charset="-122"/>
                    <a:ea typeface="黑体" panose="02010609060101010101" pitchFamily="49" charset="-122"/>
                  </a:rPr>
                  <a:t>核糖体</a:t>
                </a:r>
                <a:endParaRPr lang="zh-CN" altLang="zh-CN" b="1" dirty="0">
                  <a:solidFill>
                    <a:schemeClr val="tx2"/>
                  </a:solidFill>
                  <a:latin typeface="黑体" panose="02010609060101010101" pitchFamily="49" charset="-122"/>
                  <a:ea typeface="黑体" panose="02010609060101010101" pitchFamily="49" charset="-122"/>
                </a:endParaRPr>
              </a:p>
            </p:txBody>
          </p:sp>
          <p:sp>
            <p:nvSpPr>
              <p:cNvPr id="83984" name="Text Box 16"/>
              <p:cNvSpPr txBox="1"/>
              <p:nvPr/>
            </p:nvSpPr>
            <p:spPr>
              <a:xfrm>
                <a:off x="3360" y="1922"/>
                <a:ext cx="988" cy="36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algn="ctr">
                  <a:spcBef>
                    <a:spcPct val="50000"/>
                  </a:spcBef>
                  <a:buClrTx/>
                  <a:buSzTx/>
                  <a:buFontTx/>
                  <a:buNone/>
                </a:pPr>
                <a:r>
                  <a:rPr lang="zh-CN" altLang="zh-CN" b="1" dirty="0">
                    <a:solidFill>
                      <a:schemeClr val="tx2"/>
                    </a:solidFill>
                    <a:latin typeface="黑体" panose="02010609060101010101" pitchFamily="49" charset="-122"/>
                    <a:ea typeface="黑体" panose="02010609060101010101" pitchFamily="49" charset="-122"/>
                  </a:rPr>
                  <a:t>mRNA</a:t>
                </a:r>
                <a:endParaRPr lang="zh-CN" altLang="zh-CN" b="1" dirty="0">
                  <a:solidFill>
                    <a:schemeClr val="tx2"/>
                  </a:solidFill>
                  <a:latin typeface="黑体" panose="02010609060101010101" pitchFamily="49" charset="-122"/>
                  <a:ea typeface="黑体" panose="02010609060101010101" pitchFamily="49" charset="-122"/>
                </a:endParaRPr>
              </a:p>
            </p:txBody>
          </p:sp>
          <p:sp>
            <p:nvSpPr>
              <p:cNvPr id="83985" name="Line 17"/>
              <p:cNvSpPr/>
              <p:nvPr/>
            </p:nvSpPr>
            <p:spPr>
              <a:xfrm>
                <a:off x="3840" y="1119"/>
                <a:ext cx="0" cy="768"/>
              </a:xfrm>
              <a:prstGeom prst="line">
                <a:avLst/>
              </a:prstGeom>
              <a:ln w="19050" cap="sq" cmpd="sng">
                <a:solidFill>
                  <a:srgbClr val="3366FF"/>
                </a:solidFill>
                <a:prstDash val="solid"/>
                <a:headEnd type="none" w="med" len="med"/>
                <a:tailEnd type="none" w="med" len="med"/>
              </a:ln>
            </p:spPr>
          </p:sp>
        </p:grpSp>
      </p:grpSp>
    </p:spTree>
  </p:cSld>
  <p:clrMapOvr>
    <a:masterClrMapping/>
  </p:clrMapOvr>
  <p:transition>
    <p:randomBa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Text Box 5"/>
          <p:cNvSpPr txBox="1"/>
          <p:nvPr/>
        </p:nvSpPr>
        <p:spPr>
          <a:xfrm>
            <a:off x="568008" y="254000"/>
            <a:ext cx="6192837"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a:t>
            </a:r>
            <a:r>
              <a:rPr lang="en-US" altLang="zh-CN" sz="3600" b="1" dirty="0">
                <a:latin typeface="Times New Roman" panose="02020603050405020304" pitchFamily="18" charset="0"/>
              </a:rPr>
              <a:t>2</a:t>
            </a:r>
            <a:r>
              <a:rPr lang="zh-CN" altLang="en-US" sz="3600" b="1" dirty="0">
                <a:latin typeface="Times New Roman" panose="02020603050405020304" pitchFamily="18" charset="0"/>
              </a:rPr>
              <a:t>）功能</a:t>
            </a:r>
            <a:endParaRPr lang="zh-CN" altLang="en-US" sz="3600" b="1" dirty="0">
              <a:latin typeface="Times New Roman" panose="02020603050405020304" pitchFamily="18" charset="0"/>
            </a:endParaRPr>
          </a:p>
        </p:txBody>
      </p:sp>
      <p:sp>
        <p:nvSpPr>
          <p:cNvPr id="2" name="Text Box 5"/>
          <p:cNvSpPr txBox="1"/>
          <p:nvPr/>
        </p:nvSpPr>
        <p:spPr>
          <a:xfrm>
            <a:off x="1126490" y="899160"/>
            <a:ext cx="10815320"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sz="3600" b="1" dirty="0">
                <a:latin typeface="Times New Roman" panose="02020603050405020304" pitchFamily="18" charset="0"/>
              </a:rPr>
              <a:t>粗面内质网：初步加工蛋白质并将其进行囊泡运输</a:t>
            </a:r>
            <a:endParaRPr lang="zh-CN" sz="3600" b="1" dirty="0">
              <a:latin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5172075" y="1762125"/>
            <a:ext cx="7019925" cy="5095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blinds(horizontal)">
                                      <p:cBhvr>
                                        <p:cTn id="7" dur="500"/>
                                        <p:tgtEl>
                                          <p:spTgt spid="440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内容占位符 2"/>
          <p:cNvSpPr>
            <a:spLocks noGrp="1"/>
          </p:cNvSpPr>
          <p:nvPr>
            <p:ph idx="1"/>
          </p:nvPr>
        </p:nvSpPr>
        <p:spPr>
          <a:xfrm>
            <a:off x="1992313" y="1268413"/>
            <a:ext cx="8229600" cy="4525962"/>
          </a:xfrm>
        </p:spPr>
        <p:txBody>
          <a:bodyPr vert="horz" wrap="square" lIns="91440" tIns="45720" rIns="91440" bIns="45720" anchor="t" anchorCtr="0"/>
          <a:lstStyle/>
          <a:p>
            <a:r>
              <a:rPr lang="zh-CN" altLang="en-US" b="1" dirty="0"/>
              <a:t>脂类合成：光面内质网上有相应的酶，可合成磷脂、胆固醇等几乎全部的膜脂；胆固醇类激素等。</a:t>
            </a:r>
            <a:endParaRPr lang="en-US" altLang="zh-CN" b="1" dirty="0"/>
          </a:p>
          <a:p>
            <a:endParaRPr lang="en-US" altLang="zh-CN" b="1" dirty="0"/>
          </a:p>
          <a:p>
            <a:endParaRPr lang="zh-CN" altLang="en-US" b="1" dirty="0"/>
          </a:p>
        </p:txBody>
      </p:sp>
      <p:sp>
        <p:nvSpPr>
          <p:cNvPr id="57347" name="Text Box 8"/>
          <p:cNvSpPr txBox="1"/>
          <p:nvPr/>
        </p:nvSpPr>
        <p:spPr>
          <a:xfrm>
            <a:off x="358225" y="401638"/>
            <a:ext cx="7920037" cy="585787"/>
          </a:xfrm>
          <a:prstGeom prst="rect">
            <a:avLst/>
          </a:prstGeom>
          <a:noFill/>
          <a:ln w="9525">
            <a:noFill/>
          </a:ln>
        </p:spPr>
        <p:txBody>
          <a:bodyPr>
            <a:spAutoFit/>
          </a:bodyPr>
          <a:lstStyle/>
          <a:p>
            <a:pPr fontAlgn="base">
              <a:spcBef>
                <a:spcPct val="50000"/>
              </a:spcBef>
              <a:spcAft>
                <a:spcPct val="0"/>
              </a:spcAft>
            </a:pPr>
            <a:r>
              <a:rPr lang="zh-CN" altLang="en-US" sz="3200" b="1" dirty="0" smtClean="0">
                <a:solidFill>
                  <a:srgbClr val="000000"/>
                </a:solidFill>
                <a:latin typeface="Times New Roman" panose="02020603050405020304" pitchFamily="18" charset="0"/>
                <a:ea typeface="黑体" panose="02010609060101010101" pitchFamily="49" charset="-122"/>
              </a:rPr>
              <a:t>光面内质网</a:t>
            </a:r>
            <a:endParaRPr lang="zh-CN" altLang="en-US" sz="3200" b="1" dirty="0">
              <a:solidFill>
                <a:srgbClr val="000000"/>
              </a:solidFill>
              <a:latin typeface="Times New Roman" panose="02020603050405020304" pitchFamily="18" charset="0"/>
              <a:ea typeface="黑体" panose="02010609060101010101" pitchFamily="49" charset="-122"/>
            </a:endParaRPr>
          </a:p>
        </p:txBody>
      </p:sp>
      <p:pic>
        <p:nvPicPr>
          <p:cNvPr id="56324" name="Picture 3"/>
          <p:cNvPicPr>
            <a:picLocks noChangeAspect="1"/>
          </p:cNvPicPr>
          <p:nvPr/>
        </p:nvPicPr>
        <p:blipFill>
          <a:blip r:embed="rId1"/>
          <a:stretch>
            <a:fillRect/>
          </a:stretch>
        </p:blipFill>
        <p:spPr>
          <a:xfrm>
            <a:off x="3575051" y="2938463"/>
            <a:ext cx="5516563" cy="3136900"/>
          </a:xfrm>
          <a:prstGeom prst="rect">
            <a:avLst/>
          </a:prstGeom>
          <a:noFill/>
          <a:ln w="9525">
            <a:noFill/>
          </a:ln>
        </p:spPr>
      </p:pic>
      <p:sp>
        <p:nvSpPr>
          <p:cNvPr id="56325" name="矩形 4"/>
          <p:cNvSpPr/>
          <p:nvPr/>
        </p:nvSpPr>
        <p:spPr>
          <a:xfrm>
            <a:off x="3660776" y="6088064"/>
            <a:ext cx="5440363" cy="523875"/>
          </a:xfrm>
          <a:prstGeom prst="rect">
            <a:avLst/>
          </a:prstGeom>
          <a:noFill/>
          <a:ln w="9525">
            <a:noFill/>
          </a:ln>
        </p:spPr>
        <p:txBody>
          <a:bodyPr>
            <a:spAutoFit/>
          </a:bodyPr>
          <a:lstStyle/>
          <a:p>
            <a:pPr fontAlgn="base">
              <a:spcBef>
                <a:spcPct val="0"/>
              </a:spcBef>
              <a:spcAft>
                <a:spcPct val="0"/>
              </a:spcAft>
            </a:pPr>
            <a:r>
              <a:rPr lang="zh-CN" altLang="en-US" sz="2800" b="1" dirty="0">
                <a:solidFill>
                  <a:srgbClr val="000000"/>
                </a:solidFill>
              </a:rPr>
              <a:t>睾丸间质细胞中的光面内质网</a:t>
            </a:r>
            <a:endParaRPr lang="zh-CN" altLang="en-US" sz="28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build="p"/>
      <p:bldP spid="563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标题 1"/>
          <p:cNvSpPr>
            <a:spLocks noGrp="1"/>
          </p:cNvSpPr>
          <p:nvPr>
            <p:ph type="title"/>
          </p:nvPr>
        </p:nvSpPr>
        <p:spPr>
          <a:xfrm>
            <a:off x="609600" y="-317"/>
            <a:ext cx="10972800" cy="1143000"/>
          </a:xfrm>
        </p:spPr>
        <p:txBody>
          <a:bodyPr vert="horz" wrap="square" lIns="91440" tIns="45720" rIns="91440" bIns="45720" anchor="ctr"/>
          <a:lstStyle/>
          <a:p>
            <a:pPr eaLnBrk="1" hangingPunct="1"/>
            <a:r>
              <a:rPr lang="zh-CN" altLang="en-US" dirty="0">
                <a:solidFill>
                  <a:schemeClr val="bg1"/>
                </a:solidFill>
                <a:latin typeface="黑体" panose="02010609060101010101" pitchFamily="49" charset="-122"/>
                <a:ea typeface="黑体" panose="02010609060101010101" pitchFamily="49" charset="-122"/>
              </a:rPr>
              <a:t>膜面积最大的细胞器</a:t>
            </a:r>
            <a:endParaRPr lang="zh-CN" altLang="en-US" dirty="0">
              <a:solidFill>
                <a:schemeClr val="bg1"/>
              </a:solidFill>
              <a:latin typeface="黑体" panose="02010609060101010101" pitchFamily="49" charset="-122"/>
              <a:ea typeface="黑体" panose="02010609060101010101" pitchFamily="49" charset="-122"/>
            </a:endParaRPr>
          </a:p>
        </p:txBody>
      </p:sp>
      <p:pic>
        <p:nvPicPr>
          <p:cNvPr id="80899" name="Picture 6" descr="20066513634359">
            <a:hlinkClick r:id="rId1"/>
          </p:cNvPr>
          <p:cNvPicPr>
            <a:picLocks noGrp="1" noChangeAspect="1"/>
          </p:cNvPicPr>
          <p:nvPr>
            <p:ph idx="1"/>
          </p:nvPr>
        </p:nvPicPr>
        <p:blipFill>
          <a:blip r:embed="rId2"/>
          <a:srcRect/>
          <a:stretch>
            <a:fillRect/>
          </a:stretch>
        </p:blipFill>
        <p:spPr>
          <a:xfrm>
            <a:off x="4488180" y="963295"/>
            <a:ext cx="6933565" cy="3398520"/>
          </a:xfrm>
        </p:spPr>
      </p:pic>
      <p:pic>
        <p:nvPicPr>
          <p:cNvPr id="2" name="图片 1"/>
          <p:cNvPicPr>
            <a:picLocks noChangeAspect="1"/>
          </p:cNvPicPr>
          <p:nvPr>
            <p:custDataLst>
              <p:tags r:id="rId3"/>
            </p:custDataLst>
          </p:nvPr>
        </p:nvPicPr>
        <p:blipFill>
          <a:blip r:embed="rId4"/>
          <a:stretch>
            <a:fillRect/>
          </a:stretch>
        </p:blipFill>
        <p:spPr>
          <a:xfrm>
            <a:off x="145415" y="963295"/>
            <a:ext cx="3952875" cy="3381375"/>
          </a:xfrm>
          <a:prstGeom prst="rect">
            <a:avLst/>
          </a:prstGeom>
        </p:spPr>
      </p:pic>
      <p:sp>
        <p:nvSpPr>
          <p:cNvPr id="47107" name="Text Box 3"/>
          <p:cNvSpPr txBox="1"/>
          <p:nvPr>
            <p:custDataLst>
              <p:tags r:id="rId5"/>
            </p:custDataLst>
          </p:nvPr>
        </p:nvSpPr>
        <p:spPr>
          <a:xfrm>
            <a:off x="436245" y="4765675"/>
            <a:ext cx="11320145" cy="1476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rgbClr val="000000"/>
                </a:solidFill>
                <a:latin typeface="Arial" panose="020B0604020202020204" pitchFamily="34"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Arial" panose="020B0604020202020204" pitchFamily="34"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Arial" panose="020B0604020202020204" pitchFamily="34"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5pPr>
          </a:lstStyle>
          <a:p>
            <a:pPr marL="0" lvl="0" indent="0" eaLnBrk="1" hangingPunct="1">
              <a:spcBef>
                <a:spcPct val="50000"/>
              </a:spcBef>
            </a:pPr>
            <a:r>
              <a:rPr lang="zh-CN" altLang="en-US" sz="3600" b="1" dirty="0">
                <a:solidFill>
                  <a:schemeClr val="bg1"/>
                </a:solidFill>
                <a:latin typeface="Times New Roman" panose="02020603050405020304" pitchFamily="18" charset="0"/>
                <a:ea typeface="华文楷体" panose="02010600040101010101" charset="-122"/>
              </a:rPr>
              <a:t>大大的增加了细胞内的膜面积，为化学反应提供条件。</a:t>
            </a:r>
            <a:endParaRPr lang="zh-CN" altLang="en-US" sz="3600" b="1" dirty="0">
              <a:solidFill>
                <a:schemeClr val="bg1"/>
              </a:solidFill>
              <a:latin typeface="Times New Roman" panose="02020603050405020304" pitchFamily="18" charset="0"/>
              <a:ea typeface="华文楷体" panose="02010600040101010101" charset="-122"/>
            </a:endParaRPr>
          </a:p>
          <a:p>
            <a:pPr marL="0" lvl="0" indent="0" eaLnBrk="1" hangingPunct="1">
              <a:spcBef>
                <a:spcPct val="50000"/>
              </a:spcBef>
            </a:pPr>
            <a:r>
              <a:rPr lang="zh-CN" altLang="en-US" sz="3600" b="1" dirty="0">
                <a:solidFill>
                  <a:schemeClr val="bg1"/>
                </a:solidFill>
                <a:latin typeface="Times New Roman" panose="02020603050405020304" pitchFamily="18" charset="0"/>
                <a:ea typeface="华文楷体" panose="02010600040101010101" charset="-122"/>
              </a:rPr>
              <a:t>将细胞联系为一个整体。</a:t>
            </a:r>
            <a:endParaRPr lang="zh-CN" altLang="en-US" sz="3600" b="1" dirty="0">
              <a:solidFill>
                <a:schemeClr val="bg1"/>
              </a:solidFill>
              <a:latin typeface="Times New Roman" panose="02020603050405020304" pitchFamily="18" charset="0"/>
              <a:ea typeface="华文楷体" panose="0201060004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8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7107"/>
                                        </p:tgtEl>
                                        <p:attrNameLst>
                                          <p:attrName>style.visibility</p:attrName>
                                        </p:attrNameLst>
                                      </p:cBhvr>
                                      <p:to>
                                        <p:strVal val="visible"/>
                                      </p:to>
                                    </p:set>
                                    <p:animEffect transition="in" filter="blinds(horizontal)">
                                      <p:cBhvr>
                                        <p:cTn id="15"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8" grpId="1"/>
      <p:bldP spid="4710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483870" y="544196"/>
            <a:ext cx="10972800" cy="685800"/>
          </a:xfrm>
        </p:spPr>
        <p:txBody>
          <a:bodyPr/>
          <a:p>
            <a:r>
              <a:rPr lang="zh-CN" altLang="en-US" b="1" dirty="0" smtClean="0">
                <a:solidFill>
                  <a:schemeClr val="bg1"/>
                </a:solidFill>
              </a:rPr>
              <a:t>（</a:t>
            </a:r>
            <a:r>
              <a:rPr lang="en-US" altLang="zh-CN" b="1" dirty="0" smtClean="0">
                <a:solidFill>
                  <a:schemeClr val="bg1"/>
                </a:solidFill>
              </a:rPr>
              <a:t>3</a:t>
            </a:r>
            <a:r>
              <a:rPr lang="zh-CN" altLang="en-US" b="1" dirty="0" smtClean="0">
                <a:solidFill>
                  <a:schemeClr val="bg1"/>
                </a:solidFill>
              </a:rPr>
              <a:t>）分布</a:t>
            </a:r>
            <a:r>
              <a:rPr lang="zh-CN" altLang="en-US" b="1" dirty="0">
                <a:solidFill>
                  <a:schemeClr val="bg1"/>
                </a:solidFill>
              </a:rPr>
              <a:t>：真核细胞</a:t>
            </a:r>
            <a:endParaRPr lang="zh-CN" altLang="en-US" b="1" dirty="0">
              <a:solidFill>
                <a:schemeClr val="bg1"/>
              </a:solidFill>
            </a:endParaRPr>
          </a:p>
        </p:txBody>
      </p:sp>
    </p:spTree>
  </p:cSld>
  <p:clrMapOvr>
    <a:masterClrMapping/>
  </p:clrMapOvr>
  <p:timing>
    <p:tnLst>
      <p:par>
        <p:cTn id="1" dur="indefinite" restart="never" nodeType="tmRoot"/>
      </p:par>
    </p:tnLst>
    <p:bldLst>
      <p:bldP spid="3" grpI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3"/>
          <p:cNvSpPr txBox="1"/>
          <p:nvPr/>
        </p:nvSpPr>
        <p:spPr>
          <a:xfrm>
            <a:off x="1411923" y="339090"/>
            <a:ext cx="626427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en-US" altLang="zh-CN" sz="3600" b="1" dirty="0">
                <a:latin typeface="Times New Roman" panose="02020603050405020304" pitchFamily="18" charset="0"/>
              </a:rPr>
              <a:t>2</a:t>
            </a:r>
            <a:r>
              <a:rPr lang="zh-CN" altLang="en-US" sz="3600" b="1" dirty="0">
                <a:latin typeface="Times New Roman" panose="02020603050405020304" pitchFamily="18" charset="0"/>
              </a:rPr>
              <a:t>、高尔基体</a:t>
            </a:r>
            <a:endParaRPr lang="zh-CN" altLang="en-US" sz="3600" b="1" dirty="0">
              <a:latin typeface="Times New Roman" panose="02020603050405020304" pitchFamily="18" charset="0"/>
            </a:endParaRPr>
          </a:p>
        </p:txBody>
      </p:sp>
      <p:pic>
        <p:nvPicPr>
          <p:cNvPr id="84995" name="图片 1"/>
          <p:cNvPicPr>
            <a:picLocks noChangeAspect="1"/>
          </p:cNvPicPr>
          <p:nvPr/>
        </p:nvPicPr>
        <p:blipFill rotWithShape="1">
          <a:blip r:embed="rId1"/>
          <a:srcRect r="50748"/>
          <a:stretch>
            <a:fillRect/>
          </a:stretch>
        </p:blipFill>
        <p:spPr>
          <a:xfrm>
            <a:off x="1524000" y="1609725"/>
            <a:ext cx="4503576" cy="36385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nvSpPr>
        <p:spPr>
          <a:xfrm>
            <a:off x="340995" y="371475"/>
            <a:ext cx="11171555" cy="2016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SzPct val="60000"/>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600" b="1">
                <a:solidFill>
                  <a:srgbClr val="000000"/>
                </a:solidFill>
                <a:latin typeface="华文楷体" panose="02010600040101010101" charset="-122"/>
                <a:ea typeface="华文楷体" panose="02010600040101010101" charset="-122"/>
              </a:rPr>
              <a:t>二、细胞器</a:t>
            </a:r>
            <a:endParaRPr lang="zh-CN" altLang="en-US" sz="3600" b="1">
              <a:solidFill>
                <a:srgbClr val="000000"/>
              </a:solidFill>
              <a:latin typeface="华文楷体" panose="02010600040101010101" charset="-122"/>
              <a:ea typeface="华文楷体" panose="02010600040101010101" charset="-122"/>
            </a:endParaRPr>
          </a:p>
        </p:txBody>
      </p:sp>
      <p:sp>
        <p:nvSpPr>
          <p:cNvPr id="4" name="内容占位符 2"/>
          <p:cNvSpPr>
            <a:spLocks noGrp="1"/>
          </p:cNvSpPr>
          <p:nvPr/>
        </p:nvSpPr>
        <p:spPr>
          <a:xfrm>
            <a:off x="3875405" y="1320800"/>
            <a:ext cx="3912870" cy="749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SzPct val="60000"/>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600" b="1">
                <a:solidFill>
                  <a:srgbClr val="000000"/>
                </a:solidFill>
                <a:latin typeface="华文楷体" panose="02010600040101010101" charset="-122"/>
                <a:ea typeface="华文楷体" panose="02010600040101010101" charset="-122"/>
              </a:rPr>
              <a:t>如何分离细胞器？</a:t>
            </a:r>
            <a:endParaRPr lang="zh-CN" altLang="en-US" sz="3600" b="1">
              <a:solidFill>
                <a:srgbClr val="000000"/>
              </a:solidFill>
              <a:latin typeface="华文楷体" panose="02010600040101010101" charset="-122"/>
              <a:ea typeface="华文楷体" panose="02010600040101010101" charset="-122"/>
            </a:endParaRP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3"/>
          <p:cNvSpPr txBox="1"/>
          <p:nvPr/>
        </p:nvSpPr>
        <p:spPr>
          <a:xfrm>
            <a:off x="1411923" y="339090"/>
            <a:ext cx="626427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en-US" altLang="zh-CN" sz="3600" b="1" dirty="0">
                <a:latin typeface="Times New Roman" panose="02020603050405020304" pitchFamily="18" charset="0"/>
              </a:rPr>
              <a:t>2</a:t>
            </a:r>
            <a:r>
              <a:rPr lang="zh-CN" altLang="en-US" sz="3600" b="1" dirty="0">
                <a:latin typeface="Times New Roman" panose="02020603050405020304" pitchFamily="18" charset="0"/>
              </a:rPr>
              <a:t>、高尔基体</a:t>
            </a:r>
            <a:endParaRPr lang="zh-CN" altLang="en-US" sz="3600" b="1" dirty="0">
              <a:latin typeface="Times New Roman" panose="02020603050405020304" pitchFamily="18" charset="0"/>
            </a:endParaRPr>
          </a:p>
        </p:txBody>
      </p:sp>
      <p:pic>
        <p:nvPicPr>
          <p:cNvPr id="84995" name="图片 1"/>
          <p:cNvPicPr>
            <a:picLocks noChangeAspect="1"/>
          </p:cNvPicPr>
          <p:nvPr/>
        </p:nvPicPr>
        <p:blipFill>
          <a:blip r:embed="rId1"/>
          <a:stretch>
            <a:fillRect/>
          </a:stretch>
        </p:blipFill>
        <p:spPr>
          <a:xfrm>
            <a:off x="1524000" y="1609725"/>
            <a:ext cx="9144000" cy="3638550"/>
          </a:xfrm>
          <a:prstGeom prst="rect">
            <a:avLst/>
          </a:prstGeom>
          <a:noFill/>
          <a:ln w="9525">
            <a:noFill/>
          </a:ln>
        </p:spPr>
      </p:pic>
      <p:sp>
        <p:nvSpPr>
          <p:cNvPr id="4" name="Text Box 2"/>
          <p:cNvSpPr txBox="1"/>
          <p:nvPr/>
        </p:nvSpPr>
        <p:spPr>
          <a:xfrm>
            <a:off x="2358390" y="5380886"/>
            <a:ext cx="3455988"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（１）结构</a:t>
            </a:r>
            <a:r>
              <a:rPr lang="zh-CN" altLang="en-US" sz="3600" dirty="0">
                <a:latin typeface="Times New Roman" panose="02020603050405020304" pitchFamily="18" charset="0"/>
              </a:rPr>
              <a:t>：</a:t>
            </a:r>
            <a:endParaRPr lang="zh-CN" altLang="en-US" sz="3600" dirty="0">
              <a:latin typeface="Times New Roman" panose="02020603050405020304" pitchFamily="18" charset="0"/>
            </a:endParaRPr>
          </a:p>
        </p:txBody>
      </p:sp>
      <p:sp>
        <p:nvSpPr>
          <p:cNvPr id="5" name="Text Box 3"/>
          <p:cNvSpPr txBox="1"/>
          <p:nvPr/>
        </p:nvSpPr>
        <p:spPr>
          <a:xfrm>
            <a:off x="3892233" y="6115899"/>
            <a:ext cx="6335712"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rgbClr val="FF0000"/>
                </a:solidFill>
                <a:latin typeface="Times New Roman" panose="02020603050405020304" pitchFamily="18" charset="0"/>
              </a:rPr>
              <a:t>单层膜</a:t>
            </a:r>
            <a:r>
              <a:rPr lang="zh-CN" altLang="en-US" sz="3600" b="1" dirty="0">
                <a:latin typeface="Times New Roman" panose="02020603050405020304" pitchFamily="18" charset="0"/>
              </a:rPr>
              <a:t>的扁平囊和小泡</a:t>
            </a:r>
            <a:endParaRPr lang="zh-CN" altLang="en-US" sz="3600"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1"/>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http://4206e9.medialib.glogster.com/media/65357f3b3a2dffd130a377ab7e9ab7b979b4900937b24a17c268026de521d6dc/golgi-apparatus.jpg"/>
          <p:cNvPicPr>
            <a:picLocks noChangeAspect="1"/>
          </p:cNvPicPr>
          <p:nvPr/>
        </p:nvPicPr>
        <p:blipFill>
          <a:blip r:embed="rId1"/>
          <a:srcRect t="9392" b="7018"/>
          <a:stretch>
            <a:fillRect/>
          </a:stretch>
        </p:blipFill>
        <p:spPr>
          <a:xfrm>
            <a:off x="2135188" y="908050"/>
            <a:ext cx="7886700" cy="5505450"/>
          </a:xfrm>
          <a:prstGeom prst="rect">
            <a:avLst/>
          </a:prstGeom>
          <a:noFill/>
          <a:ln w="9525">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5558155" y="1705610"/>
            <a:ext cx="6530340" cy="344678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548640" y="1660525"/>
            <a:ext cx="4916170" cy="41433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3011805" y="1310640"/>
            <a:ext cx="6381115" cy="451675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4"/>
          <p:cNvSpPr txBox="1"/>
          <p:nvPr/>
        </p:nvSpPr>
        <p:spPr>
          <a:xfrm>
            <a:off x="381318" y="316548"/>
            <a:ext cx="331152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a:t>
            </a:r>
            <a:r>
              <a:rPr lang="en-US" altLang="zh-CN" sz="3600" b="1" dirty="0">
                <a:latin typeface="Times New Roman" panose="02020603050405020304" pitchFamily="18" charset="0"/>
              </a:rPr>
              <a:t>2</a:t>
            </a:r>
            <a:r>
              <a:rPr lang="zh-CN" altLang="en-US" sz="3600" b="1" dirty="0">
                <a:latin typeface="Times New Roman" panose="02020603050405020304" pitchFamily="18" charset="0"/>
              </a:rPr>
              <a:t>）功能：</a:t>
            </a:r>
            <a:endParaRPr lang="zh-CN" altLang="en-US" sz="3600" b="1" dirty="0">
              <a:latin typeface="Times New Roman" panose="02020603050405020304" pitchFamily="18" charset="0"/>
            </a:endParaRPr>
          </a:p>
        </p:txBody>
      </p:sp>
      <p:sp>
        <p:nvSpPr>
          <p:cNvPr id="50185" name="Rectangle 9"/>
          <p:cNvSpPr/>
          <p:nvPr/>
        </p:nvSpPr>
        <p:spPr>
          <a:xfrm>
            <a:off x="1514475" y="1223963"/>
            <a:ext cx="8497888" cy="55308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pPr>
            <a:r>
              <a:rPr lang="zh-CN" altLang="en-US" sz="3000" b="1" dirty="0">
                <a:latin typeface="黑体" panose="02010609060101010101" pitchFamily="49" charset="-122"/>
                <a:ea typeface="黑体" panose="02010609060101010101" pitchFamily="49" charset="-122"/>
              </a:rPr>
              <a:t>对来自内质网的蛋白质进行</a:t>
            </a:r>
            <a:r>
              <a:rPr lang="zh-CN" altLang="en-US" sz="3000" b="1" dirty="0">
                <a:solidFill>
                  <a:srgbClr val="FF0000"/>
                </a:solidFill>
                <a:latin typeface="黑体" panose="02010609060101010101" pitchFamily="49" charset="-122"/>
                <a:ea typeface="黑体" panose="02010609060101010101" pitchFamily="49" charset="-122"/>
              </a:rPr>
              <a:t>加工、分类和包装</a:t>
            </a:r>
            <a:endParaRPr lang="zh-CN" altLang="en-US" sz="3000" b="1" dirty="0">
              <a:latin typeface="黑体" panose="02010609060101010101" pitchFamily="49" charset="-122"/>
              <a:ea typeface="黑体" panose="02010609060101010101" pitchFamily="49" charset="-122"/>
            </a:endParaRPr>
          </a:p>
        </p:txBody>
      </p:sp>
      <p:sp>
        <p:nvSpPr>
          <p:cNvPr id="50187" name="Rectangle 11"/>
          <p:cNvSpPr/>
          <p:nvPr/>
        </p:nvSpPr>
        <p:spPr>
          <a:xfrm>
            <a:off x="1739583" y="2090738"/>
            <a:ext cx="7850187" cy="645160"/>
          </a:xfrm>
          <a:prstGeom prst="rect">
            <a:avLst/>
          </a:prstGeom>
          <a:solidFill>
            <a:srgbClr val="00FFFF"/>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3600" b="1" dirty="0"/>
              <a:t>别称：蛋白质的“加工厂” 、发送站</a:t>
            </a:r>
            <a:endParaRPr lang="zh-CN" alt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blinds(horizontal)">
                                      <p:cBhvr>
                                        <p:cTn id="7" dur="500"/>
                                        <p:tgtEl>
                                          <p:spTgt spid="5018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185"/>
                                        </p:tgtEl>
                                        <p:attrNameLst>
                                          <p:attrName>style.visibility</p:attrName>
                                        </p:attrNameLst>
                                      </p:cBhvr>
                                      <p:to>
                                        <p:strVal val="visible"/>
                                      </p:to>
                                    </p:set>
                                    <p:animEffect transition="in" filter="blinds(horizontal)">
                                      <p:cBhvr>
                                        <p:cTn id="12" dur="500"/>
                                        <p:tgtEl>
                                          <p:spTgt spid="5018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0187"/>
                                        </p:tgtEl>
                                        <p:attrNameLst>
                                          <p:attrName>style.visibility</p:attrName>
                                        </p:attrNameLst>
                                      </p:cBhvr>
                                      <p:to>
                                        <p:strVal val="visible"/>
                                      </p:to>
                                    </p:set>
                                    <p:animEffect transition="in" filter="blinds(horizontal)">
                                      <p:cBhvr>
                                        <p:cTn id="17" dur="500"/>
                                        <p:tgtEl>
                                          <p:spTgt spid="50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P spid="50185" grpId="0"/>
      <p:bldP spid="50187"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矩形 1"/>
          <p:cNvSpPr/>
          <p:nvPr/>
        </p:nvSpPr>
        <p:spPr>
          <a:xfrm>
            <a:off x="1743870" y="587634"/>
            <a:ext cx="8856662" cy="585788"/>
          </a:xfrm>
          <a:prstGeom prst="rect">
            <a:avLst/>
          </a:prstGeom>
          <a:noFill/>
          <a:ln w="9525">
            <a:noFill/>
          </a:ln>
        </p:spPr>
        <p:txBody>
          <a:bodyPr>
            <a:spAutoFit/>
          </a:bodyPr>
          <a:lstStyle/>
          <a:p>
            <a:pPr eaLnBrk="1" hangingPunct="1"/>
            <a:r>
              <a:rPr lang="zh-CN" altLang="en-US" sz="3200" b="1" dirty="0">
                <a:latin typeface="黑体" panose="02010609060101010101" pitchFamily="49" charset="-122"/>
                <a:ea typeface="黑体" panose="02010609060101010101" pitchFamily="49" charset="-122"/>
              </a:rPr>
              <a:t>纤维素、果胶等多糖物质在高尔基复合体中合成。</a:t>
            </a:r>
            <a:endParaRPr lang="zh-CN" altLang="en-US" sz="3200" b="1" dirty="0">
              <a:latin typeface="黑体" panose="02010609060101010101" pitchFamily="49" charset="-122"/>
              <a:ea typeface="黑体" panose="02010609060101010101" pitchFamily="49" charset="-122"/>
            </a:endParaRPr>
          </a:p>
        </p:txBody>
      </p:sp>
      <p:pic>
        <p:nvPicPr>
          <p:cNvPr id="67588" name="图片 2"/>
          <p:cNvPicPr>
            <a:picLocks noChangeAspect="1"/>
          </p:cNvPicPr>
          <p:nvPr/>
        </p:nvPicPr>
        <p:blipFill>
          <a:blip r:embed="rId1"/>
          <a:stretch>
            <a:fillRect/>
          </a:stretch>
        </p:blipFill>
        <p:spPr>
          <a:xfrm>
            <a:off x="2615132" y="1751920"/>
            <a:ext cx="6759575" cy="38989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4"/>
          <p:cNvSpPr txBox="1"/>
          <p:nvPr/>
        </p:nvSpPr>
        <p:spPr>
          <a:xfrm>
            <a:off x="381318" y="316548"/>
            <a:ext cx="331152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a:t>
            </a:r>
            <a:r>
              <a:rPr lang="en-US" altLang="zh-CN" sz="3600" b="1" dirty="0">
                <a:latin typeface="Times New Roman" panose="02020603050405020304" pitchFamily="18" charset="0"/>
              </a:rPr>
              <a:t>2</a:t>
            </a:r>
            <a:r>
              <a:rPr lang="zh-CN" altLang="en-US" sz="3600" b="1" dirty="0">
                <a:latin typeface="Times New Roman" panose="02020603050405020304" pitchFamily="18" charset="0"/>
              </a:rPr>
              <a:t>）功能：</a:t>
            </a:r>
            <a:endParaRPr lang="zh-CN" altLang="en-US" sz="3600" b="1" dirty="0">
              <a:latin typeface="Times New Roman" panose="02020603050405020304" pitchFamily="18" charset="0"/>
            </a:endParaRPr>
          </a:p>
        </p:txBody>
      </p:sp>
      <p:sp>
        <p:nvSpPr>
          <p:cNvPr id="50183" name="Text Box 7"/>
          <p:cNvSpPr txBox="1"/>
          <p:nvPr/>
        </p:nvSpPr>
        <p:spPr>
          <a:xfrm>
            <a:off x="1739900" y="3446145"/>
            <a:ext cx="10050780"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pPr>
            <a:r>
              <a:rPr lang="zh-CN" altLang="en-US" sz="3600" b="1" dirty="0">
                <a:latin typeface="Times New Roman" panose="02020603050405020304" pitchFamily="18" charset="0"/>
                <a:ea typeface="华文楷体" panose="02010600040101010101" charset="-122"/>
              </a:rPr>
              <a:t>植物细胞中</a:t>
            </a:r>
            <a:r>
              <a:rPr lang="zh-CN" altLang="en-US" sz="3600" b="1" dirty="0">
                <a:latin typeface="Times New Roman" panose="02020603050405020304" pitchFamily="18" charset="0"/>
                <a:ea typeface="华文楷体" panose="02010600040101010101" charset="-122"/>
                <a:sym typeface="+mn-ea"/>
              </a:rPr>
              <a:t>负责合成纤维素，</a:t>
            </a:r>
            <a:r>
              <a:rPr lang="zh-CN" altLang="en-US" sz="3600" b="1" dirty="0">
                <a:solidFill>
                  <a:srgbClr val="FF0000"/>
                </a:solidFill>
                <a:latin typeface="Times New Roman" panose="02020603050405020304" pitchFamily="18" charset="0"/>
                <a:ea typeface="华文楷体" panose="02010600040101010101" charset="-122"/>
              </a:rPr>
              <a:t>与细胞壁</a:t>
            </a:r>
            <a:r>
              <a:rPr lang="zh-CN" altLang="en-US" sz="3600" b="1" dirty="0">
                <a:latin typeface="Times New Roman" panose="02020603050405020304" pitchFamily="18" charset="0"/>
                <a:ea typeface="华文楷体" panose="02010600040101010101" charset="-122"/>
              </a:rPr>
              <a:t>形成有关。</a:t>
            </a:r>
            <a:endParaRPr lang="zh-CN" altLang="en-US" sz="3600" b="1" dirty="0">
              <a:latin typeface="Times New Roman" panose="02020603050405020304" pitchFamily="18" charset="0"/>
              <a:ea typeface="华文楷体" panose="02010600040101010101" charset="-122"/>
            </a:endParaRPr>
          </a:p>
        </p:txBody>
      </p:sp>
      <p:sp>
        <p:nvSpPr>
          <p:cNvPr id="50185" name="Rectangle 9"/>
          <p:cNvSpPr/>
          <p:nvPr/>
        </p:nvSpPr>
        <p:spPr>
          <a:xfrm>
            <a:off x="1514475" y="1223963"/>
            <a:ext cx="8497888" cy="55308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pPr>
            <a:r>
              <a:rPr lang="zh-CN" altLang="en-US" sz="3000" b="1" dirty="0">
                <a:latin typeface="黑体" panose="02010609060101010101" pitchFamily="49" charset="-122"/>
                <a:ea typeface="黑体" panose="02010609060101010101" pitchFamily="49" charset="-122"/>
              </a:rPr>
              <a:t>对来自内质网的蛋白质进行</a:t>
            </a:r>
            <a:r>
              <a:rPr lang="zh-CN" altLang="en-US" sz="3000" b="1" dirty="0">
                <a:solidFill>
                  <a:srgbClr val="FF0000"/>
                </a:solidFill>
                <a:latin typeface="黑体" panose="02010609060101010101" pitchFamily="49" charset="-122"/>
                <a:ea typeface="黑体" panose="02010609060101010101" pitchFamily="49" charset="-122"/>
              </a:rPr>
              <a:t>加工、分类和包装</a:t>
            </a:r>
            <a:endParaRPr lang="zh-CN" altLang="en-US" sz="3000" b="1" dirty="0">
              <a:latin typeface="黑体" panose="02010609060101010101" pitchFamily="49" charset="-122"/>
              <a:ea typeface="黑体" panose="02010609060101010101" pitchFamily="49" charset="-122"/>
            </a:endParaRPr>
          </a:p>
        </p:txBody>
      </p:sp>
      <p:sp>
        <p:nvSpPr>
          <p:cNvPr id="50187" name="Rectangle 11"/>
          <p:cNvSpPr/>
          <p:nvPr/>
        </p:nvSpPr>
        <p:spPr>
          <a:xfrm>
            <a:off x="1739583" y="2090738"/>
            <a:ext cx="7850187" cy="645160"/>
          </a:xfrm>
          <a:prstGeom prst="rect">
            <a:avLst/>
          </a:prstGeom>
          <a:solidFill>
            <a:srgbClr val="00FFFF"/>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3600" b="1" dirty="0"/>
              <a:t>别称：蛋白质的“加工厂” 、发送站</a:t>
            </a:r>
            <a:endParaRPr lang="zh-CN" altLang="en-US" sz="3600" b="1" dirty="0"/>
          </a:p>
        </p:txBody>
      </p:sp>
      <p:sp>
        <p:nvSpPr>
          <p:cNvPr id="2" name="Text Box 4"/>
          <p:cNvSpPr txBox="1"/>
          <p:nvPr/>
        </p:nvSpPr>
        <p:spPr>
          <a:xfrm>
            <a:off x="558165" y="4817745"/>
            <a:ext cx="5518150"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latin typeface="Times New Roman" panose="02020603050405020304" pitchFamily="18" charset="0"/>
              </a:rPr>
              <a:t>（</a:t>
            </a:r>
            <a:r>
              <a:rPr lang="en-US" altLang="zh-CN" sz="3600" b="1" dirty="0">
                <a:latin typeface="Times New Roman" panose="02020603050405020304" pitchFamily="18" charset="0"/>
              </a:rPr>
              <a:t>3</a:t>
            </a:r>
            <a:r>
              <a:rPr lang="zh-CN" altLang="en-US" sz="3600" b="1" dirty="0">
                <a:latin typeface="Times New Roman" panose="02020603050405020304" pitchFamily="18" charset="0"/>
              </a:rPr>
              <a:t>）分布：真核细胞</a:t>
            </a:r>
            <a:endParaRPr lang="zh-CN" altLang="en-US" sz="3600"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Text Box 2"/>
          <p:cNvSpPr txBox="1"/>
          <p:nvPr/>
        </p:nvSpPr>
        <p:spPr>
          <a:xfrm>
            <a:off x="710248" y="405448"/>
            <a:ext cx="6192837"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en-US" altLang="zh-CN" sz="3600" b="1" dirty="0">
                <a:solidFill>
                  <a:srgbClr val="000000"/>
                </a:solidFill>
                <a:latin typeface="黑体" panose="02010609060101010101" pitchFamily="49" charset="-122"/>
                <a:ea typeface="黑体" panose="02010609060101010101" pitchFamily="49" charset="-122"/>
              </a:rPr>
              <a:t>3</a:t>
            </a:r>
            <a:r>
              <a:rPr lang="zh-CN" altLang="en-US" sz="3600" b="1" dirty="0">
                <a:solidFill>
                  <a:srgbClr val="000000"/>
                </a:solidFill>
                <a:latin typeface="黑体" panose="02010609060101010101" pitchFamily="49" charset="-122"/>
                <a:ea typeface="黑体" panose="02010609060101010101" pitchFamily="49" charset="-122"/>
              </a:rPr>
              <a:t>、溶酶体</a:t>
            </a:r>
            <a:endParaRPr lang="zh-CN" altLang="en-US" sz="3600" b="1" dirty="0">
              <a:solidFill>
                <a:srgbClr val="000000"/>
              </a:solidFill>
              <a:latin typeface="黑体" panose="02010609060101010101" pitchFamily="49" charset="-122"/>
              <a:ea typeface="黑体" panose="02010609060101010101" pitchFamily="49" charset="-122"/>
            </a:endParaRPr>
          </a:p>
        </p:txBody>
      </p:sp>
      <p:sp>
        <p:nvSpPr>
          <p:cNvPr id="58371" name="Text Box 3"/>
          <p:cNvSpPr txBox="1"/>
          <p:nvPr/>
        </p:nvSpPr>
        <p:spPr>
          <a:xfrm>
            <a:off x="288925" y="4974590"/>
            <a:ext cx="915352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zh-CN" altLang="en-US" sz="3600" b="1" dirty="0">
                <a:solidFill>
                  <a:srgbClr val="000000"/>
                </a:solidFill>
                <a:latin typeface="Times New Roman" panose="02020603050405020304" pitchFamily="18" charset="0"/>
                <a:ea typeface="黑体" panose="02010609060101010101" pitchFamily="49" charset="-122"/>
              </a:rPr>
              <a:t>（</a:t>
            </a:r>
            <a:r>
              <a:rPr lang="en-US" altLang="zh-CN" sz="3600" b="1" dirty="0">
                <a:solidFill>
                  <a:srgbClr val="000000"/>
                </a:solidFill>
                <a:latin typeface="Times New Roman" panose="02020603050405020304" pitchFamily="18" charset="0"/>
                <a:ea typeface="黑体" panose="02010609060101010101" pitchFamily="49" charset="-122"/>
              </a:rPr>
              <a:t>1</a:t>
            </a:r>
            <a:r>
              <a:rPr lang="zh-CN" altLang="en-US" sz="3600" b="1" dirty="0">
                <a:solidFill>
                  <a:srgbClr val="000000"/>
                </a:solidFill>
                <a:latin typeface="Times New Roman" panose="02020603050405020304" pitchFamily="18" charset="0"/>
                <a:ea typeface="黑体" panose="02010609060101010101" pitchFamily="49" charset="-122"/>
              </a:rPr>
              <a:t>）结构：单层膜的小泡</a:t>
            </a:r>
            <a:endParaRPr lang="zh-CN" altLang="en-US" sz="3600" b="1" dirty="0">
              <a:solidFill>
                <a:srgbClr val="FF0000"/>
              </a:solidFill>
              <a:latin typeface="Times New Roman" panose="02020603050405020304" pitchFamily="18" charset="0"/>
              <a:ea typeface="黑体" panose="02010609060101010101" pitchFamily="49" charset="-122"/>
            </a:endParaRPr>
          </a:p>
        </p:txBody>
      </p:sp>
      <p:sp>
        <p:nvSpPr>
          <p:cNvPr id="58374" name="Text Box 6"/>
          <p:cNvSpPr txBox="1"/>
          <p:nvPr/>
        </p:nvSpPr>
        <p:spPr>
          <a:xfrm>
            <a:off x="2512695" y="5807075"/>
            <a:ext cx="5184775"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en-US" altLang="zh-CN" b="1" dirty="0">
                <a:solidFill>
                  <a:srgbClr val="FF0000"/>
                </a:solidFill>
                <a:latin typeface="Times New Roman" panose="02020603050405020304" pitchFamily="18" charset="0"/>
                <a:ea typeface="黑体" panose="02010609060101010101" pitchFamily="49" charset="-122"/>
              </a:rPr>
              <a:t>   </a:t>
            </a:r>
            <a:r>
              <a:rPr lang="zh-CN" altLang="en-US" b="1" dirty="0">
                <a:solidFill>
                  <a:srgbClr val="FF0000"/>
                </a:solidFill>
                <a:latin typeface="Times New Roman" panose="02020603050405020304" pitchFamily="18" charset="0"/>
                <a:ea typeface="黑体" panose="02010609060101010101" pitchFamily="49" charset="-122"/>
              </a:rPr>
              <a:t>内含多种酸性水解酶</a:t>
            </a:r>
            <a:endParaRPr lang="zh-CN" altLang="en-US" b="1" dirty="0">
              <a:solidFill>
                <a:srgbClr val="FF0000"/>
              </a:solidFill>
              <a:latin typeface="Times New Roman" panose="02020603050405020304" pitchFamily="18" charset="0"/>
              <a:ea typeface="黑体" panose="02010609060101010101" pitchFamily="49" charset="-122"/>
            </a:endParaRPr>
          </a:p>
        </p:txBody>
      </p:sp>
      <p:pic>
        <p:nvPicPr>
          <p:cNvPr id="2" name="图片 1"/>
          <p:cNvPicPr>
            <a:picLocks noChangeAspect="1"/>
          </p:cNvPicPr>
          <p:nvPr>
            <p:custDataLst>
              <p:tags r:id="rId1"/>
            </p:custDataLst>
          </p:nvPr>
        </p:nvPicPr>
        <p:blipFill>
          <a:blip r:embed="rId2"/>
          <a:stretch>
            <a:fillRect/>
          </a:stretch>
        </p:blipFill>
        <p:spPr>
          <a:xfrm>
            <a:off x="3224530" y="1050925"/>
            <a:ext cx="6324600" cy="3600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blinds(horizontal)">
                                      <p:cBhvr>
                                        <p:cTn id="7" dur="500"/>
                                        <p:tgtEl>
                                          <p:spTgt spid="583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8374"/>
                                        </p:tgtEl>
                                        <p:attrNameLst>
                                          <p:attrName>style.visibility</p:attrName>
                                        </p:attrNameLst>
                                      </p:cBhvr>
                                      <p:to>
                                        <p:strVal val="visible"/>
                                      </p:to>
                                    </p:set>
                                    <p:animEffect transition="in" filter="blinds(horizontal)">
                                      <p:cBhvr>
                                        <p:cTn id="12" dur="500"/>
                                        <p:tgtEl>
                                          <p:spTgt spid="58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7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 name="图片 1"/>
          <p:cNvPicPr>
            <a:picLocks noChangeAspect="1"/>
          </p:cNvPicPr>
          <p:nvPr>
            <p:custDataLst>
              <p:tags r:id="rId1"/>
            </p:custDataLst>
          </p:nvPr>
        </p:nvPicPr>
        <p:blipFill>
          <a:blip r:embed="rId2"/>
          <a:srcRect r="31877"/>
          <a:stretch>
            <a:fillRect/>
          </a:stretch>
        </p:blipFill>
        <p:spPr>
          <a:xfrm>
            <a:off x="2233930" y="405130"/>
            <a:ext cx="7903210" cy="618172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Text Box 2"/>
          <p:cNvSpPr txBox="1"/>
          <p:nvPr/>
        </p:nvSpPr>
        <p:spPr>
          <a:xfrm>
            <a:off x="455613" y="863283"/>
            <a:ext cx="6192837"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en-US" altLang="zh-CN" sz="3600" b="1" dirty="0">
                <a:latin typeface="黑体" panose="02010609060101010101" pitchFamily="49" charset="-122"/>
                <a:ea typeface="黑体" panose="02010609060101010101" pitchFamily="49" charset="-122"/>
              </a:rPr>
              <a:t>3</a:t>
            </a:r>
            <a:r>
              <a:rPr lang="zh-CN" altLang="en-US" sz="3600" b="1" dirty="0">
                <a:latin typeface="黑体" panose="02010609060101010101" pitchFamily="49" charset="-122"/>
                <a:ea typeface="黑体" panose="02010609060101010101" pitchFamily="49" charset="-122"/>
              </a:rPr>
              <a:t>、溶酶体</a:t>
            </a:r>
            <a:endParaRPr lang="zh-CN" altLang="en-US" sz="3600" b="1" dirty="0">
              <a:latin typeface="黑体" panose="02010609060101010101" pitchFamily="49" charset="-122"/>
              <a:ea typeface="黑体" panose="02010609060101010101" pitchFamily="49" charset="-122"/>
            </a:endParaRPr>
          </a:p>
        </p:txBody>
      </p:sp>
      <p:sp>
        <p:nvSpPr>
          <p:cNvPr id="92163" name="Text Box 3"/>
          <p:cNvSpPr txBox="1"/>
          <p:nvPr/>
        </p:nvSpPr>
        <p:spPr>
          <a:xfrm>
            <a:off x="1487805" y="1894840"/>
            <a:ext cx="915352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zh-CN" altLang="en-US" sz="3600" b="1" dirty="0">
                <a:latin typeface="Times New Roman" panose="02020603050405020304" pitchFamily="18" charset="0"/>
                <a:ea typeface="黑体" panose="02010609060101010101" pitchFamily="49" charset="-122"/>
              </a:rPr>
              <a:t>（</a:t>
            </a:r>
            <a:r>
              <a:rPr lang="en-US" altLang="zh-CN" sz="3600" b="1" dirty="0">
                <a:latin typeface="Times New Roman" panose="02020603050405020304" pitchFamily="18" charset="0"/>
                <a:ea typeface="黑体" panose="02010609060101010101" pitchFamily="49" charset="-122"/>
              </a:rPr>
              <a:t>1</a:t>
            </a:r>
            <a:r>
              <a:rPr lang="zh-CN" altLang="en-US" sz="3600" b="1" dirty="0">
                <a:latin typeface="Times New Roman" panose="02020603050405020304" pitchFamily="18" charset="0"/>
                <a:ea typeface="黑体" panose="02010609060101010101" pitchFamily="49" charset="-122"/>
              </a:rPr>
              <a:t>）结构：单层膜的小泡</a:t>
            </a:r>
            <a:r>
              <a:rPr lang="zh-CN" altLang="en-US" sz="3600" b="1" dirty="0">
                <a:solidFill>
                  <a:srgbClr val="FF0000"/>
                </a:solidFill>
                <a:latin typeface="Times New Roman" panose="02020603050405020304" pitchFamily="18" charset="0"/>
                <a:ea typeface="黑体" panose="02010609060101010101" pitchFamily="49" charset="-122"/>
              </a:rPr>
              <a:t>（来自于高尔基体）</a:t>
            </a:r>
            <a:endParaRPr lang="zh-CN" altLang="en-US" sz="3600" b="1" dirty="0">
              <a:solidFill>
                <a:srgbClr val="FF0000"/>
              </a:solidFill>
              <a:latin typeface="Times New Roman" panose="02020603050405020304" pitchFamily="18" charset="0"/>
              <a:ea typeface="黑体" panose="02010609060101010101" pitchFamily="49" charset="-122"/>
            </a:endParaRPr>
          </a:p>
        </p:txBody>
      </p:sp>
      <p:sp>
        <p:nvSpPr>
          <p:cNvPr id="58372" name="Text Box 4"/>
          <p:cNvSpPr txBox="1"/>
          <p:nvPr/>
        </p:nvSpPr>
        <p:spPr>
          <a:xfrm>
            <a:off x="3863975" y="3860800"/>
            <a:ext cx="6705600" cy="119888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zh-CN" altLang="en-US" sz="3600" b="1" dirty="0">
                <a:latin typeface="Times New Roman" panose="02020603050405020304" pitchFamily="18" charset="0"/>
                <a:ea typeface="黑体" panose="02010609060101010101" pitchFamily="49" charset="-122"/>
              </a:rPr>
              <a:t>能分解衰老、损伤的细胞器，吞噬并杀死侵入细胞的病毒或病菌</a:t>
            </a:r>
            <a:endParaRPr lang="zh-CN" altLang="en-US" sz="3600" b="1" dirty="0">
              <a:latin typeface="Times New Roman" panose="02020603050405020304" pitchFamily="18" charset="0"/>
              <a:ea typeface="黑体" panose="02010609060101010101" pitchFamily="49" charset="-122"/>
            </a:endParaRPr>
          </a:p>
        </p:txBody>
      </p:sp>
      <p:sp>
        <p:nvSpPr>
          <p:cNvPr id="58373" name="Text Box 5"/>
          <p:cNvSpPr txBox="1"/>
          <p:nvPr/>
        </p:nvSpPr>
        <p:spPr>
          <a:xfrm>
            <a:off x="1487488" y="3886200"/>
            <a:ext cx="2249487"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zh-CN" altLang="en-US" sz="3600" b="1" dirty="0">
                <a:latin typeface="Times New Roman" panose="02020603050405020304" pitchFamily="18" charset="0"/>
                <a:ea typeface="黑体" panose="02010609060101010101" pitchFamily="49" charset="-122"/>
              </a:rPr>
              <a:t>（</a:t>
            </a:r>
            <a:r>
              <a:rPr lang="en-US" altLang="zh-CN" sz="3600" b="1" dirty="0">
                <a:latin typeface="Times New Roman" panose="02020603050405020304" pitchFamily="18" charset="0"/>
                <a:ea typeface="黑体" panose="02010609060101010101" pitchFamily="49" charset="-122"/>
              </a:rPr>
              <a:t>2</a:t>
            </a:r>
            <a:r>
              <a:rPr lang="zh-CN" altLang="en-US" sz="3600" b="1" dirty="0">
                <a:latin typeface="Times New Roman" panose="02020603050405020304" pitchFamily="18" charset="0"/>
                <a:ea typeface="黑体" panose="02010609060101010101" pitchFamily="49" charset="-122"/>
              </a:rPr>
              <a:t>）功能</a:t>
            </a:r>
            <a:r>
              <a:rPr lang="zh-CN" altLang="en-US" sz="3600" dirty="0">
                <a:latin typeface="Times New Roman" panose="02020603050405020304" pitchFamily="18" charset="0"/>
                <a:ea typeface="黑体" panose="02010609060101010101" pitchFamily="49" charset="-122"/>
              </a:rPr>
              <a:t>：</a:t>
            </a:r>
            <a:endParaRPr lang="zh-CN" altLang="en-US" sz="3600" dirty="0">
              <a:latin typeface="Times New Roman" panose="02020603050405020304" pitchFamily="18" charset="0"/>
              <a:ea typeface="黑体" panose="02010609060101010101" pitchFamily="49" charset="-122"/>
            </a:endParaRPr>
          </a:p>
        </p:txBody>
      </p:sp>
      <p:sp>
        <p:nvSpPr>
          <p:cNvPr id="92166" name="Text Box 6"/>
          <p:cNvSpPr txBox="1"/>
          <p:nvPr/>
        </p:nvSpPr>
        <p:spPr>
          <a:xfrm>
            <a:off x="3736975" y="2654935"/>
            <a:ext cx="511175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en-US" altLang="zh-CN" b="1" dirty="0">
                <a:solidFill>
                  <a:schemeClr val="hlink"/>
                </a:solidFill>
                <a:latin typeface="Times New Roman" panose="02020603050405020304" pitchFamily="18" charset="0"/>
                <a:ea typeface="黑体" panose="02010609060101010101" pitchFamily="49" charset="-122"/>
              </a:rPr>
              <a:t>   </a:t>
            </a:r>
            <a:r>
              <a:rPr lang="zh-CN" altLang="en-US" b="1" dirty="0">
                <a:solidFill>
                  <a:schemeClr val="hlink"/>
                </a:solidFill>
                <a:latin typeface="Times New Roman" panose="02020603050405020304" pitchFamily="18" charset="0"/>
                <a:ea typeface="黑体" panose="02010609060101010101" pitchFamily="49" charset="-122"/>
              </a:rPr>
              <a:t>内含多种酸性水解酶</a:t>
            </a:r>
            <a:endParaRPr lang="zh-CN" altLang="en-US" b="1" dirty="0">
              <a:solidFill>
                <a:schemeClr val="hlink"/>
              </a:solidFill>
              <a:latin typeface="Times New Roman" panose="02020603050405020304" pitchFamily="18" charset="0"/>
              <a:ea typeface="黑体" panose="02010609060101010101" pitchFamily="49" charset="-122"/>
            </a:endParaRPr>
          </a:p>
        </p:txBody>
      </p:sp>
      <p:sp>
        <p:nvSpPr>
          <p:cNvPr id="58375" name="Text Box 7"/>
          <p:cNvSpPr txBox="1"/>
          <p:nvPr/>
        </p:nvSpPr>
        <p:spPr>
          <a:xfrm>
            <a:off x="5259388" y="5232083"/>
            <a:ext cx="411480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en-US" altLang="zh-CN" sz="3600" b="1" dirty="0">
                <a:solidFill>
                  <a:schemeClr val="hlink"/>
                </a:solidFill>
                <a:latin typeface="Times New Roman" panose="02020603050405020304" pitchFamily="18" charset="0"/>
                <a:ea typeface="黑体" panose="02010609060101010101" pitchFamily="49" charset="-122"/>
              </a:rPr>
              <a:t>   </a:t>
            </a:r>
            <a:r>
              <a:rPr lang="zh-CN" altLang="en-US" sz="3600" b="1" dirty="0">
                <a:solidFill>
                  <a:schemeClr val="hlink"/>
                </a:solidFill>
                <a:latin typeface="Times New Roman" panose="02020603050405020304" pitchFamily="18" charset="0"/>
                <a:ea typeface="黑体" panose="02010609060101010101" pitchFamily="49" charset="-122"/>
              </a:rPr>
              <a:t>消化车间</a:t>
            </a:r>
            <a:endParaRPr lang="zh-CN" altLang="en-US" sz="3600" b="1" dirty="0">
              <a:solidFill>
                <a:schemeClr val="hlink"/>
              </a:solidFill>
              <a:latin typeface="Times New Roman" panose="02020603050405020304" pitchFamily="18" charset="0"/>
              <a:ea typeface="黑体" panose="02010609060101010101" pitchFamily="49" charset="-122"/>
            </a:endParaRPr>
          </a:p>
        </p:txBody>
      </p:sp>
      <p:sp>
        <p:nvSpPr>
          <p:cNvPr id="2" name="Text Box 3"/>
          <p:cNvSpPr txBox="1"/>
          <p:nvPr/>
        </p:nvSpPr>
        <p:spPr>
          <a:xfrm>
            <a:off x="1603375" y="5877560"/>
            <a:ext cx="915352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zh-CN" altLang="en-US" sz="3600" b="1" dirty="0">
                <a:latin typeface="Times New Roman" panose="02020603050405020304" pitchFamily="18" charset="0"/>
                <a:ea typeface="黑体" panose="02010609060101010101" pitchFamily="49" charset="-122"/>
              </a:rPr>
              <a:t>（</a:t>
            </a:r>
            <a:r>
              <a:rPr lang="en-US" altLang="zh-CN" sz="3600" b="1" dirty="0">
                <a:latin typeface="Times New Roman" panose="02020603050405020304" pitchFamily="18" charset="0"/>
                <a:ea typeface="黑体" panose="02010609060101010101" pitchFamily="49" charset="-122"/>
              </a:rPr>
              <a:t>3</a:t>
            </a:r>
            <a:r>
              <a:rPr lang="zh-CN" altLang="en-US" sz="3600" b="1" dirty="0">
                <a:latin typeface="Times New Roman" panose="02020603050405020304" pitchFamily="18" charset="0"/>
                <a:ea typeface="黑体" panose="02010609060101010101" pitchFamily="49" charset="-122"/>
              </a:rPr>
              <a:t>）分布：动物细胞</a:t>
            </a:r>
            <a:endParaRPr lang="zh-CN" altLang="en-US" sz="3600" b="1" dirty="0">
              <a:solidFill>
                <a:srgbClr val="FF0000"/>
              </a:solidFill>
              <a:latin typeface="Times New Roman" panose="02020603050405020304" pitchFamily="18"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blinds(horizontal)">
                                      <p:cBhvr>
                                        <p:cTn id="7" dur="500"/>
                                        <p:tgtEl>
                                          <p:spTgt spid="5837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8372"/>
                                        </p:tgtEl>
                                        <p:attrNameLst>
                                          <p:attrName>style.visibility</p:attrName>
                                        </p:attrNameLst>
                                      </p:cBhvr>
                                      <p:to>
                                        <p:strVal val="visible"/>
                                      </p:to>
                                    </p:set>
                                    <p:animEffect transition="in" filter="blinds(horizontal)">
                                      <p:cBhvr>
                                        <p:cTn id="12" dur="500"/>
                                        <p:tgtEl>
                                          <p:spTgt spid="5837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8375"/>
                                        </p:tgtEl>
                                        <p:attrNameLst>
                                          <p:attrName>style.visibility</p:attrName>
                                        </p:attrNameLst>
                                      </p:cBhvr>
                                      <p:to>
                                        <p:strVal val="visible"/>
                                      </p:to>
                                    </p:set>
                                    <p:animEffect transition="in" filter="blinds(horizontal)">
                                      <p:cBhvr>
                                        <p:cTn id="17" dur="500"/>
                                        <p:tgtEl>
                                          <p:spTgt spid="5837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P spid="58373" grpId="0"/>
      <p:bldP spid="58375" grpId="0"/>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离心分离"/>
          <p:cNvPicPr>
            <a:picLocks noChangeAspect="1"/>
          </p:cNvPicPr>
          <p:nvPr/>
        </p:nvPicPr>
        <p:blipFill>
          <a:blip r:embed="rId1"/>
          <a:stretch>
            <a:fillRect/>
          </a:stretch>
        </p:blipFill>
        <p:spPr>
          <a:xfrm>
            <a:off x="2490788" y="0"/>
            <a:ext cx="7210425" cy="6858000"/>
          </a:xfrm>
          <a:prstGeom prst="rect">
            <a:avLst/>
          </a:prstGeom>
          <a:noFill/>
          <a:ln w="9525">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p:nvPr/>
        </p:nvSpPr>
        <p:spPr>
          <a:xfrm>
            <a:off x="817880" y="518160"/>
            <a:ext cx="676910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en-US" altLang="zh-CN" sz="3600" b="1" dirty="0">
                <a:solidFill>
                  <a:srgbClr val="000000"/>
                </a:solidFill>
                <a:latin typeface="Times New Roman" panose="02020603050405020304" pitchFamily="18" charset="0"/>
              </a:rPr>
              <a:t>4</a:t>
            </a:r>
            <a:r>
              <a:rPr lang="zh-CN" altLang="en-US" sz="3600" b="1" dirty="0">
                <a:solidFill>
                  <a:srgbClr val="000000"/>
                </a:solidFill>
                <a:latin typeface="Times New Roman" panose="02020603050405020304" pitchFamily="18" charset="0"/>
              </a:rPr>
              <a:t>、液泡</a:t>
            </a:r>
            <a:endParaRPr lang="zh-CN" altLang="en-US" sz="3600" b="1" dirty="0">
              <a:solidFill>
                <a:srgbClr val="000000"/>
              </a:solidFill>
              <a:latin typeface="Times New Roman" panose="02020603050405020304" pitchFamily="18" charset="0"/>
            </a:endParaRPr>
          </a:p>
        </p:txBody>
      </p:sp>
      <p:pic>
        <p:nvPicPr>
          <p:cNvPr id="93187" name="Picture 2" descr="植物电镜"/>
          <p:cNvPicPr>
            <a:picLocks noChangeAspect="1"/>
          </p:cNvPicPr>
          <p:nvPr/>
        </p:nvPicPr>
        <p:blipFill>
          <a:blip r:embed="rId1"/>
          <a:stretch>
            <a:fillRect/>
          </a:stretch>
        </p:blipFill>
        <p:spPr>
          <a:xfrm>
            <a:off x="6827838" y="1990725"/>
            <a:ext cx="2436812" cy="3252788"/>
          </a:xfrm>
          <a:prstGeom prst="rect">
            <a:avLst/>
          </a:prstGeom>
          <a:noFill/>
          <a:ln w="9525">
            <a:noFill/>
          </a:ln>
        </p:spPr>
      </p:pic>
      <p:pic>
        <p:nvPicPr>
          <p:cNvPr id="93188" name="Picture 4" descr="初中植物细胞图"/>
          <p:cNvPicPr>
            <a:picLocks noChangeAspect="1"/>
          </p:cNvPicPr>
          <p:nvPr/>
        </p:nvPicPr>
        <p:blipFill>
          <a:blip r:embed="rId2"/>
          <a:stretch>
            <a:fillRect/>
          </a:stretch>
        </p:blipFill>
        <p:spPr>
          <a:xfrm>
            <a:off x="2351088" y="1835150"/>
            <a:ext cx="3900487" cy="3609975"/>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内容占位符 3" descr="tu1-12.gif"/>
          <p:cNvPicPr>
            <a:picLocks noGrp="1" noChangeAspect="1"/>
          </p:cNvPicPr>
          <p:nvPr>
            <p:ph idx="1"/>
          </p:nvPr>
        </p:nvPicPr>
        <p:blipFill>
          <a:blip r:embed="rId1"/>
          <a:srcRect l="5479" t="1334" r="3435" b="8405"/>
          <a:stretch>
            <a:fillRect/>
          </a:stretch>
        </p:blipFill>
        <p:spPr>
          <a:xfrm>
            <a:off x="5880100" y="115888"/>
            <a:ext cx="4787900" cy="6626225"/>
          </a:xfrm>
        </p:spPr>
      </p:pic>
      <p:pic>
        <p:nvPicPr>
          <p:cNvPr id="94211" name="Picture 9" descr="6721t02-017"/>
          <p:cNvPicPr>
            <a:picLocks noChangeAspect="1"/>
          </p:cNvPicPr>
          <p:nvPr/>
        </p:nvPicPr>
        <p:blipFill>
          <a:blip r:embed="rId2">
            <a:clrChange>
              <a:clrFrom>
                <a:srgbClr val="FFFFFF"/>
              </a:clrFrom>
              <a:clrTo>
                <a:srgbClr val="FFFFFF">
                  <a:alpha val="0"/>
                </a:srgbClr>
              </a:clrTo>
            </a:clrChange>
          </a:blip>
          <a:srcRect l="7570" t="13258" r="29880" b="18289"/>
          <a:stretch>
            <a:fillRect/>
          </a:stretch>
        </p:blipFill>
        <p:spPr>
          <a:xfrm>
            <a:off x="1524000" y="1268413"/>
            <a:ext cx="3240088" cy="3671887"/>
          </a:xfrm>
          <a:prstGeom prst="rect">
            <a:avLst/>
          </a:prstGeom>
          <a:noFill/>
          <a:ln w="9525">
            <a:noFill/>
          </a:ln>
        </p:spPr>
      </p:pic>
      <p:sp>
        <p:nvSpPr>
          <p:cNvPr id="94212" name="TextBox 5"/>
          <p:cNvSpPr txBox="1"/>
          <p:nvPr/>
        </p:nvSpPr>
        <p:spPr>
          <a:xfrm>
            <a:off x="4656138" y="2997200"/>
            <a:ext cx="1223962" cy="70675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000" b="1" dirty="0">
                <a:solidFill>
                  <a:srgbClr val="000000"/>
                </a:solidFill>
                <a:latin typeface="黑体" panose="02010609060101010101" pitchFamily="49" charset="-122"/>
                <a:ea typeface="黑体" panose="02010609060101010101" pitchFamily="49" charset="-122"/>
              </a:rPr>
              <a:t>液泡</a:t>
            </a:r>
            <a:endParaRPr lang="zh-CN" altLang="en-US" sz="4000" b="1" dirty="0">
              <a:solidFill>
                <a:srgbClr val="00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p:nvPr/>
        </p:nvSpPr>
        <p:spPr>
          <a:xfrm>
            <a:off x="1524000" y="620713"/>
            <a:ext cx="540067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rgbClr val="000000"/>
                </a:solidFill>
                <a:latin typeface="Times New Roman" panose="02020603050405020304" pitchFamily="18" charset="0"/>
              </a:rPr>
              <a:t>（１）结构</a:t>
            </a:r>
            <a:r>
              <a:rPr lang="zh-CN" altLang="en-US" sz="3600" dirty="0">
                <a:solidFill>
                  <a:srgbClr val="000000"/>
                </a:solidFill>
                <a:latin typeface="Times New Roman" panose="02020603050405020304" pitchFamily="18" charset="0"/>
              </a:rPr>
              <a:t>：</a:t>
            </a:r>
            <a:endParaRPr lang="zh-CN" altLang="en-US" sz="3600" dirty="0">
              <a:solidFill>
                <a:srgbClr val="000000"/>
              </a:solidFill>
              <a:latin typeface="Times New Roman" panose="02020603050405020304" pitchFamily="18" charset="0"/>
            </a:endParaRPr>
          </a:p>
        </p:txBody>
      </p:sp>
      <p:sp>
        <p:nvSpPr>
          <p:cNvPr id="13315" name="Text Box 3"/>
          <p:cNvSpPr txBox="1"/>
          <p:nvPr/>
        </p:nvSpPr>
        <p:spPr>
          <a:xfrm>
            <a:off x="3000375" y="1412875"/>
            <a:ext cx="7667625" cy="14763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rgbClr val="000000"/>
                </a:solidFill>
                <a:latin typeface="Times New Roman" panose="02020603050405020304" pitchFamily="18" charset="0"/>
              </a:rPr>
              <a:t>单层的液泡膜</a:t>
            </a:r>
            <a:endParaRPr lang="zh-CN" altLang="en-US" sz="3600" b="1" dirty="0">
              <a:solidFill>
                <a:srgbClr val="000000"/>
              </a:solidFill>
              <a:latin typeface="Times New Roman" panose="02020603050405020304" pitchFamily="18" charset="0"/>
            </a:endParaRPr>
          </a:p>
          <a:p>
            <a:pPr marL="0" lvl="0" indent="0" eaLnBrk="1" hangingPunct="1">
              <a:spcBef>
                <a:spcPct val="50000"/>
              </a:spcBef>
              <a:buNone/>
            </a:pPr>
            <a:r>
              <a:rPr lang="zh-CN" altLang="en-US" sz="3600" b="1" dirty="0">
                <a:solidFill>
                  <a:srgbClr val="FF5050"/>
                </a:solidFill>
                <a:latin typeface="黑体" panose="02010609060101010101" pitchFamily="49" charset="-122"/>
                <a:ea typeface="黑体" panose="02010609060101010101" pitchFamily="49" charset="-122"/>
              </a:rPr>
              <a:t>细胞液</a:t>
            </a:r>
            <a:r>
              <a:rPr lang="zh-CN" altLang="en-US" sz="2800" b="1" dirty="0">
                <a:solidFill>
                  <a:srgbClr val="000000"/>
                </a:solidFill>
                <a:latin typeface="Times New Roman" panose="02020603050405020304" pitchFamily="18" charset="0"/>
              </a:rPr>
              <a:t>（内有无机盐、糖、色素和蛋白质等）</a:t>
            </a:r>
            <a:endParaRPr lang="zh-CN" altLang="en-US" sz="2800" b="1" dirty="0">
              <a:solidFill>
                <a:srgbClr val="000000"/>
              </a:solidFill>
              <a:latin typeface="Times New Roman" panose="02020603050405020304" pitchFamily="18" charset="0"/>
            </a:endParaRPr>
          </a:p>
        </p:txBody>
      </p:sp>
      <p:sp>
        <p:nvSpPr>
          <p:cNvPr id="95236" name="Text Box 4"/>
          <p:cNvSpPr txBox="1"/>
          <p:nvPr/>
        </p:nvSpPr>
        <p:spPr>
          <a:xfrm>
            <a:off x="3014663" y="1330325"/>
            <a:ext cx="18415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endParaRPr lang="zh-CN" altLang="zh-CN" sz="3600" dirty="0">
              <a:solidFill>
                <a:srgbClr val="000000"/>
              </a:solidFill>
              <a:latin typeface="Times New Roman" panose="02020603050405020304" pitchFamily="18" charset="0"/>
            </a:endParaRPr>
          </a:p>
        </p:txBody>
      </p:sp>
      <p:sp>
        <p:nvSpPr>
          <p:cNvPr id="13317" name="Text Box 5"/>
          <p:cNvSpPr txBox="1"/>
          <p:nvPr/>
        </p:nvSpPr>
        <p:spPr>
          <a:xfrm>
            <a:off x="1617028" y="3308985"/>
            <a:ext cx="360045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rgbClr val="000000"/>
                </a:solidFill>
                <a:latin typeface="Times New Roman" panose="02020603050405020304" pitchFamily="18" charset="0"/>
              </a:rPr>
              <a:t>（</a:t>
            </a:r>
            <a:r>
              <a:rPr lang="en-US" altLang="zh-CN" sz="3600" b="1" dirty="0">
                <a:solidFill>
                  <a:srgbClr val="000000"/>
                </a:solidFill>
                <a:latin typeface="Times New Roman" panose="02020603050405020304" pitchFamily="18" charset="0"/>
              </a:rPr>
              <a:t>2</a:t>
            </a:r>
            <a:r>
              <a:rPr lang="zh-CN" altLang="en-US" sz="3600" b="1" dirty="0">
                <a:solidFill>
                  <a:srgbClr val="000000"/>
                </a:solidFill>
                <a:latin typeface="Times New Roman" panose="02020603050405020304" pitchFamily="18" charset="0"/>
              </a:rPr>
              <a:t>）功能：</a:t>
            </a:r>
            <a:endParaRPr lang="zh-CN" altLang="en-US" sz="3600" b="1" dirty="0">
              <a:solidFill>
                <a:srgbClr val="000000"/>
              </a:solidFill>
              <a:latin typeface="Times New Roman" panose="02020603050405020304" pitchFamily="18" charset="0"/>
            </a:endParaRPr>
          </a:p>
        </p:txBody>
      </p:sp>
      <p:sp>
        <p:nvSpPr>
          <p:cNvPr id="13318" name="Text Box 6"/>
          <p:cNvSpPr txBox="1"/>
          <p:nvPr/>
        </p:nvSpPr>
        <p:spPr>
          <a:xfrm>
            <a:off x="2938780" y="5598160"/>
            <a:ext cx="8532813"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rgbClr val="000000"/>
                </a:solidFill>
                <a:latin typeface="Times New Roman" panose="02020603050405020304" pitchFamily="18" charset="0"/>
                <a:ea typeface="华文楷体" panose="02010600040101010101" charset="-122"/>
              </a:rPr>
              <a:t>保持膨胀状态</a:t>
            </a:r>
            <a:endParaRPr lang="zh-CN" altLang="en-US" sz="3600" b="1" dirty="0">
              <a:solidFill>
                <a:srgbClr val="000000"/>
              </a:solidFill>
              <a:latin typeface="Times New Roman" panose="02020603050405020304" pitchFamily="18" charset="0"/>
              <a:ea typeface="华文楷体" panose="02010600040101010101" charset="-122"/>
            </a:endParaRPr>
          </a:p>
        </p:txBody>
      </p:sp>
      <p:sp>
        <p:nvSpPr>
          <p:cNvPr id="13319" name="AutoShape 7"/>
          <p:cNvSpPr/>
          <p:nvPr/>
        </p:nvSpPr>
        <p:spPr>
          <a:xfrm>
            <a:off x="2927350" y="1628775"/>
            <a:ext cx="71438" cy="1152525"/>
          </a:xfrm>
          <a:prstGeom prst="leftBrace">
            <a:avLst>
              <a:gd name="adj1" fmla="val 134443"/>
              <a:gd name="adj2" fmla="val 50000"/>
            </a:avLst>
          </a:prstGeom>
          <a:noFill/>
          <a:ln w="28575" cap="flat" cmpd="sng">
            <a:solidFill>
              <a:schemeClr val="tx1"/>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13320" name="Text Box 8"/>
          <p:cNvSpPr txBox="1"/>
          <p:nvPr/>
        </p:nvSpPr>
        <p:spPr>
          <a:xfrm>
            <a:off x="1725295" y="6212840"/>
            <a:ext cx="565150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rgbClr val="000000"/>
                </a:solidFill>
                <a:latin typeface="宋体" panose="02010600030101010101" pitchFamily="2" charset="-122"/>
              </a:rPr>
              <a:t>（</a:t>
            </a:r>
            <a:r>
              <a:rPr lang="en-US" altLang="zh-CN" sz="3600" b="1" dirty="0">
                <a:solidFill>
                  <a:srgbClr val="000000"/>
                </a:solidFill>
                <a:latin typeface="宋体" panose="02010600030101010101" pitchFamily="2" charset="-122"/>
              </a:rPr>
              <a:t>3</a:t>
            </a:r>
            <a:r>
              <a:rPr lang="zh-CN" altLang="en-US" sz="3600" b="1" dirty="0">
                <a:solidFill>
                  <a:srgbClr val="000000"/>
                </a:solidFill>
                <a:latin typeface="宋体" panose="02010600030101010101" pitchFamily="2" charset="-122"/>
              </a:rPr>
              <a:t>）</a:t>
            </a:r>
            <a:r>
              <a:rPr lang="zh-CN" altLang="en-US" sz="3600" b="1" dirty="0">
                <a:solidFill>
                  <a:srgbClr val="000000"/>
                </a:solidFill>
                <a:latin typeface="Times New Roman" panose="02020603050405020304" pitchFamily="18" charset="0"/>
              </a:rPr>
              <a:t>分布</a:t>
            </a:r>
            <a:r>
              <a:rPr lang="zh-CN" altLang="en-US" sz="3600" dirty="0">
                <a:solidFill>
                  <a:srgbClr val="000000"/>
                </a:solidFill>
                <a:latin typeface="Times New Roman" panose="02020603050405020304" pitchFamily="18" charset="0"/>
              </a:rPr>
              <a:t>：</a:t>
            </a:r>
            <a:endParaRPr lang="zh-CN" altLang="en-US" sz="3600" dirty="0">
              <a:solidFill>
                <a:srgbClr val="000000"/>
              </a:solidFill>
              <a:latin typeface="Times New Roman" panose="02020603050405020304" pitchFamily="18" charset="0"/>
            </a:endParaRPr>
          </a:p>
        </p:txBody>
      </p:sp>
      <p:sp>
        <p:nvSpPr>
          <p:cNvPr id="13321" name="Text Box 9"/>
          <p:cNvSpPr txBox="1"/>
          <p:nvPr/>
        </p:nvSpPr>
        <p:spPr>
          <a:xfrm>
            <a:off x="4281170" y="6212523"/>
            <a:ext cx="565150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rgbClr val="000000"/>
                </a:solidFill>
                <a:latin typeface="宋体" panose="02010600030101010101" pitchFamily="2" charset="-122"/>
              </a:rPr>
              <a:t>植物细胞</a:t>
            </a:r>
            <a:endParaRPr lang="zh-CN" altLang="en-US" sz="3600" dirty="0">
              <a:solidFill>
                <a:srgbClr val="000000"/>
              </a:solidFill>
              <a:latin typeface="Times New Roman" panose="02020603050405020304" pitchFamily="18" charset="0"/>
            </a:endParaRPr>
          </a:p>
        </p:txBody>
      </p:sp>
      <p:sp>
        <p:nvSpPr>
          <p:cNvPr id="10" name="Text Box 6"/>
          <p:cNvSpPr txBox="1"/>
          <p:nvPr/>
        </p:nvSpPr>
        <p:spPr>
          <a:xfrm>
            <a:off x="2927350" y="4023043"/>
            <a:ext cx="8532813"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solidFill>
                  <a:srgbClr val="000000"/>
                </a:solidFill>
                <a:latin typeface="Times New Roman" panose="02020603050405020304" pitchFamily="18" charset="0"/>
                <a:ea typeface="华文楷体" panose="02010600040101010101" charset="-122"/>
              </a:rPr>
              <a:t>储库</a:t>
            </a:r>
            <a:endParaRPr lang="zh-CN" altLang="en-US" sz="3600" b="1" dirty="0">
              <a:solidFill>
                <a:srgbClr val="000000"/>
              </a:solidFill>
              <a:latin typeface="Times New Roman" panose="02020603050405020304" pitchFamily="18" charset="0"/>
              <a:ea typeface="华文楷体" panose="02010600040101010101" charset="-122"/>
            </a:endParaRPr>
          </a:p>
        </p:txBody>
      </p:sp>
      <p:sp>
        <p:nvSpPr>
          <p:cNvPr id="11" name="矩形 10"/>
          <p:cNvSpPr/>
          <p:nvPr/>
        </p:nvSpPr>
        <p:spPr>
          <a:xfrm>
            <a:off x="2938463" y="4811713"/>
            <a:ext cx="543242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000000"/>
                </a:solidFill>
                <a:latin typeface="Times New Roman" panose="02020603050405020304" pitchFamily="18" charset="0"/>
                <a:ea typeface="华文楷体" panose="02010600040101010101" charset="-122"/>
              </a:rPr>
              <a:t>调节细胞一定的渗透压</a:t>
            </a:r>
            <a:endParaRPr lang="zh-CN"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blinds(horizontal)">
                                      <p:cBhvr>
                                        <p:cTn id="7" dur="500"/>
                                        <p:tgtEl>
                                          <p:spTgt spid="133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blinds(horizontal)">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317"/>
                                        </p:tgtEl>
                                        <p:attrNameLst>
                                          <p:attrName>style.visibility</p:attrName>
                                        </p:attrNameLst>
                                      </p:cBhvr>
                                      <p:to>
                                        <p:strVal val="visible"/>
                                      </p:to>
                                    </p:set>
                                    <p:animEffect transition="in" filter="blinds(horizontal)">
                                      <p:cBhvr>
                                        <p:cTn id="17" dur="500"/>
                                        <p:tgtEl>
                                          <p:spTgt spid="133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318"/>
                                        </p:tgtEl>
                                        <p:attrNameLst>
                                          <p:attrName>style.visibility</p:attrName>
                                        </p:attrNameLst>
                                      </p:cBhvr>
                                      <p:to>
                                        <p:strVal val="visible"/>
                                      </p:to>
                                    </p:set>
                                    <p:animEffect transition="in" filter="blinds(horizontal)">
                                      <p:cBhvr>
                                        <p:cTn id="32" dur="500"/>
                                        <p:tgtEl>
                                          <p:spTgt spid="133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320"/>
                                        </p:tgtEl>
                                        <p:attrNameLst>
                                          <p:attrName>style.visibility</p:attrName>
                                        </p:attrNameLst>
                                      </p:cBhvr>
                                      <p:to>
                                        <p:strVal val="visible"/>
                                      </p:to>
                                    </p:set>
                                    <p:animEffect transition="in" filter="blinds(horizontal)">
                                      <p:cBhvr>
                                        <p:cTn id="37" dur="500"/>
                                        <p:tgtEl>
                                          <p:spTgt spid="1332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321"/>
                                        </p:tgtEl>
                                        <p:attrNameLst>
                                          <p:attrName>style.visibility</p:attrName>
                                        </p:attrNameLst>
                                      </p:cBhvr>
                                      <p:to>
                                        <p:strVal val="visible"/>
                                      </p:to>
                                    </p:set>
                                    <p:animEffect transition="in" filter="blinds(horizontal)">
                                      <p:cBhvr>
                                        <p:cTn id="42" dur="5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13318" grpId="0"/>
      <p:bldP spid="13319" grpId="0" bldLvl="0" animBg="1"/>
      <p:bldP spid="13320" grpId="0"/>
      <p:bldP spid="13321"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nvSpPr>
        <p:spPr>
          <a:xfrm>
            <a:off x="340995" y="371475"/>
            <a:ext cx="11171555" cy="668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SzPct val="60000"/>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600" b="1">
                <a:solidFill>
                  <a:srgbClr val="000000"/>
                </a:solidFill>
                <a:latin typeface="华文楷体" panose="02010600040101010101" charset="-122"/>
                <a:ea typeface="华文楷体" panose="02010600040101010101" charset="-122"/>
              </a:rPr>
              <a:t>三、细胞器之间的协调配合</a:t>
            </a:r>
            <a:endParaRPr lang="zh-CN" altLang="en-US" sz="3600" b="1">
              <a:solidFill>
                <a:srgbClr val="000000"/>
              </a:solidFill>
              <a:latin typeface="华文楷体" panose="02010600040101010101" charset="-122"/>
              <a:ea typeface="华文楷体" panose="02010600040101010101" charset="-122"/>
            </a:endParaRPr>
          </a:p>
        </p:txBody>
      </p:sp>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timg.jpg"/>
          <p:cNvPicPr>
            <a:picLocks noChangeAspect="1"/>
          </p:cNvPicPr>
          <p:nvPr/>
        </p:nvPicPr>
        <p:blipFill>
          <a:blip r:embed="rId1"/>
          <a:stretch>
            <a:fillRect/>
          </a:stretch>
        </p:blipFill>
        <p:spPr>
          <a:xfrm>
            <a:off x="1866900" y="1700213"/>
            <a:ext cx="4876800" cy="3457575"/>
          </a:xfrm>
          <a:prstGeom prst="rect">
            <a:avLst/>
          </a:prstGeom>
          <a:noFill/>
          <a:ln w="9525">
            <a:noFill/>
          </a:ln>
        </p:spPr>
      </p:pic>
      <p:pic>
        <p:nvPicPr>
          <p:cNvPr id="5" name="图片 4" descr="人 胰岛素.jpg"/>
          <p:cNvPicPr>
            <a:picLocks noChangeAspect="1"/>
          </p:cNvPicPr>
          <p:nvPr/>
        </p:nvPicPr>
        <p:blipFill>
          <a:blip r:embed="rId2"/>
          <a:srcRect t="9450"/>
          <a:stretch>
            <a:fillRect/>
          </a:stretch>
        </p:blipFill>
        <p:spPr>
          <a:xfrm>
            <a:off x="6888163" y="1700213"/>
            <a:ext cx="3416300" cy="3457575"/>
          </a:xfrm>
          <a:prstGeom prst="rect">
            <a:avLst/>
          </a:prstGeom>
          <a:noFill/>
          <a:ln w="9525">
            <a:noFill/>
          </a:ln>
        </p:spPr>
      </p:pic>
      <p:sp>
        <p:nvSpPr>
          <p:cNvPr id="7" name="矩形 6"/>
          <p:cNvSpPr/>
          <p:nvPr/>
        </p:nvSpPr>
        <p:spPr>
          <a:xfrm>
            <a:off x="6905625" y="4995863"/>
            <a:ext cx="863600" cy="14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104450" name="TextBox 1"/>
          <p:cNvSpPr txBox="1"/>
          <p:nvPr/>
        </p:nvSpPr>
        <p:spPr>
          <a:xfrm>
            <a:off x="852488" y="492760"/>
            <a:ext cx="2665412"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4000" b="1" dirty="0">
                <a:solidFill>
                  <a:schemeClr val="bg1"/>
                </a:solidFill>
                <a:latin typeface="黑体" panose="02010609060101010101" pitchFamily="49" charset="-122"/>
                <a:ea typeface="黑体" panose="02010609060101010101" pitchFamily="49" charset="-122"/>
              </a:rPr>
              <a:t>分泌蛋白</a:t>
            </a:r>
            <a:endParaRPr lang="zh-CN" altLang="en-US" sz="4000" b="1" dirty="0">
              <a:solidFill>
                <a:schemeClr val="bg1"/>
              </a:solidFill>
              <a:latin typeface="黑体" panose="02010609060101010101" pitchFamily="49" charset="-122"/>
              <a:ea typeface="黑体" panose="02010609060101010101" pitchFamily="49" charset="-122"/>
            </a:endParaRPr>
          </a:p>
        </p:txBody>
      </p:sp>
      <p:sp>
        <p:nvSpPr>
          <p:cNvPr id="104451" name="TextBox 3"/>
          <p:cNvSpPr txBox="1"/>
          <p:nvPr/>
        </p:nvSpPr>
        <p:spPr>
          <a:xfrm>
            <a:off x="1129030" y="1694180"/>
            <a:ext cx="10387330" cy="11988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dirty="0">
                <a:solidFill>
                  <a:schemeClr val="bg1"/>
                </a:solidFill>
                <a:latin typeface="黑体" panose="02010609060101010101" pitchFamily="49" charset="-122"/>
                <a:ea typeface="黑体" panose="02010609060101010101" pitchFamily="49" charset="-122"/>
              </a:rPr>
              <a:t>    在细胞内合成后，分泌到细胞外起作用的蛋白质叫做分泌蛋白，如</a:t>
            </a:r>
            <a:r>
              <a:rPr lang="zh-CN" altLang="en-US" sz="3600" b="1" dirty="0">
                <a:solidFill>
                  <a:schemeClr val="bg1"/>
                </a:solidFill>
                <a:latin typeface="黑体" panose="02010609060101010101" pitchFamily="49" charset="-122"/>
                <a:ea typeface="黑体" panose="02010609060101010101" pitchFamily="49" charset="-122"/>
              </a:rPr>
              <a:t>消化酶、抗体和一部分激素。</a:t>
            </a:r>
            <a:endParaRPr lang="zh-CN" altLang="en-US" sz="36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nvSpPr>
        <p:spPr>
          <a:xfrm>
            <a:off x="340995" y="371475"/>
            <a:ext cx="11171555" cy="668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SzPct val="60000"/>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600" b="1">
                <a:solidFill>
                  <a:srgbClr val="000000"/>
                </a:solidFill>
                <a:latin typeface="华文楷体" panose="02010600040101010101" charset="-122"/>
                <a:ea typeface="华文楷体" panose="02010600040101010101" charset="-122"/>
              </a:rPr>
              <a:t>三、细胞器之间的协调配合</a:t>
            </a:r>
            <a:endParaRPr lang="zh-CN" altLang="en-US" sz="3600" b="1">
              <a:solidFill>
                <a:srgbClr val="000000"/>
              </a:solidFill>
              <a:latin typeface="华文楷体" panose="02010600040101010101" charset="-122"/>
              <a:ea typeface="华文楷体" panose="02010600040101010101" charset="-122"/>
            </a:endParaRPr>
          </a:p>
        </p:txBody>
      </p:sp>
      <p:sp>
        <p:nvSpPr>
          <p:cNvPr id="2" name="内容占位符 2"/>
          <p:cNvSpPr>
            <a:spLocks noGrp="1"/>
          </p:cNvSpPr>
          <p:nvPr/>
        </p:nvSpPr>
        <p:spPr>
          <a:xfrm>
            <a:off x="427990" y="1466850"/>
            <a:ext cx="5799455" cy="668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SzPct val="60000"/>
              <a:buFont typeface="Wingdings" panose="05000000000000000000" pitchFamily="2" charset="2"/>
              <a:buChar char=""/>
              <a:defRPr sz="2400" kern="1200">
                <a:solidFill>
                  <a:schemeClr val="tx1"/>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200" b="1">
                <a:solidFill>
                  <a:srgbClr val="000000"/>
                </a:solidFill>
                <a:latin typeface="华文楷体" panose="02010600040101010101" charset="-122"/>
                <a:ea typeface="华文楷体" panose="02010600040101010101" charset="-122"/>
              </a:rPr>
              <a:t>科学方法：同位素标记法</a:t>
            </a:r>
            <a:endParaRPr lang="zh-CN" altLang="en-US" sz="3200" b="1">
              <a:solidFill>
                <a:srgbClr val="000000"/>
              </a:solidFill>
              <a:latin typeface="华文楷体" panose="02010600040101010101" charset="-122"/>
              <a:ea typeface="华文楷体" panose="02010600040101010101" charset="-122"/>
            </a:endParaRPr>
          </a:p>
        </p:txBody>
      </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p:cNvSpPr>
          <p:nvPr>
            <p:ph type="title"/>
          </p:nvPr>
        </p:nvSpPr>
        <p:spPr/>
        <p:txBody>
          <a:bodyPr vert="horz" wrap="square" lIns="91440" tIns="45720" rIns="91440" bIns="45720" anchor="ctr"/>
          <a:lstStyle/>
          <a:p>
            <a:pPr eaLnBrk="1" hangingPunct="1"/>
            <a:r>
              <a:rPr lang="en-US" altLang="zh-CN" b="1" dirty="0">
                <a:solidFill>
                  <a:srgbClr val="FFC000"/>
                </a:solidFill>
                <a:latin typeface="微软雅黑" panose="020B0503020204020204" charset="-122"/>
                <a:ea typeface="微软雅黑" panose="020B0503020204020204" charset="-122"/>
              </a:rPr>
              <a:t>H</a:t>
            </a:r>
            <a:r>
              <a:rPr lang="zh-CN" altLang="en-US" b="1" dirty="0">
                <a:solidFill>
                  <a:srgbClr val="FFC000"/>
                </a:solidFill>
                <a:latin typeface="微软雅黑" panose="020B0503020204020204" charset="-122"/>
                <a:ea typeface="微软雅黑" panose="020B0503020204020204" charset="-122"/>
              </a:rPr>
              <a:t>的同位素</a:t>
            </a:r>
            <a:endParaRPr lang="zh-CN" altLang="en-US" b="1" dirty="0">
              <a:solidFill>
                <a:srgbClr val="FFC000"/>
              </a:solidFill>
              <a:latin typeface="微软雅黑" panose="020B0503020204020204" charset="-122"/>
              <a:ea typeface="微软雅黑" panose="020B0503020204020204" charset="-122"/>
            </a:endParaRPr>
          </a:p>
        </p:txBody>
      </p:sp>
      <p:grpSp>
        <p:nvGrpSpPr>
          <p:cNvPr id="26627" name="组合 17"/>
          <p:cNvGrpSpPr/>
          <p:nvPr/>
        </p:nvGrpSpPr>
        <p:grpSpPr>
          <a:xfrm>
            <a:off x="2424113" y="2060575"/>
            <a:ext cx="7416800" cy="3519488"/>
            <a:chOff x="899592" y="2636912"/>
            <a:chExt cx="7416824" cy="3519264"/>
          </a:xfrm>
        </p:grpSpPr>
        <p:sp>
          <p:nvSpPr>
            <p:cNvPr id="16" name="椭圆 15"/>
            <p:cNvSpPr/>
            <p:nvPr/>
          </p:nvSpPr>
          <p:spPr>
            <a:xfrm>
              <a:off x="7021012" y="3500457"/>
              <a:ext cx="574677" cy="5762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椭圆 13"/>
            <p:cNvSpPr/>
            <p:nvPr/>
          </p:nvSpPr>
          <p:spPr>
            <a:xfrm>
              <a:off x="4355590" y="3500457"/>
              <a:ext cx="576265" cy="5762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椭圆 4"/>
            <p:cNvSpPr/>
            <p:nvPr/>
          </p:nvSpPr>
          <p:spPr>
            <a:xfrm>
              <a:off x="899592" y="2636912"/>
              <a:ext cx="2087569" cy="20890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椭圆 5"/>
            <p:cNvSpPr/>
            <p:nvPr/>
          </p:nvSpPr>
          <p:spPr>
            <a:xfrm>
              <a:off x="3563426" y="2636912"/>
              <a:ext cx="2089157" cy="20890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椭圆 6"/>
            <p:cNvSpPr/>
            <p:nvPr/>
          </p:nvSpPr>
          <p:spPr>
            <a:xfrm>
              <a:off x="6228846" y="2636912"/>
              <a:ext cx="2087570" cy="20890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15493" y="2852798"/>
              <a:ext cx="215901" cy="2158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椭圆 8"/>
            <p:cNvSpPr/>
            <p:nvPr/>
          </p:nvSpPr>
          <p:spPr>
            <a:xfrm>
              <a:off x="3852352" y="2781366"/>
              <a:ext cx="215901" cy="2158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椭圆 9"/>
            <p:cNvSpPr/>
            <p:nvPr/>
          </p:nvSpPr>
          <p:spPr>
            <a:xfrm>
              <a:off x="6516185" y="2781366"/>
              <a:ext cx="215901" cy="2158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椭圆 10"/>
            <p:cNvSpPr/>
            <p:nvPr/>
          </p:nvSpPr>
          <p:spPr>
            <a:xfrm>
              <a:off x="1642544" y="3454423"/>
              <a:ext cx="576264" cy="5762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椭圆 11"/>
            <p:cNvSpPr/>
            <p:nvPr/>
          </p:nvSpPr>
          <p:spPr>
            <a:xfrm>
              <a:off x="6947987" y="3429025"/>
              <a:ext cx="576264" cy="5762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椭圆 12"/>
            <p:cNvSpPr/>
            <p:nvPr/>
          </p:nvSpPr>
          <p:spPr>
            <a:xfrm>
              <a:off x="4284153" y="3429025"/>
              <a:ext cx="576264" cy="5762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椭圆 14"/>
            <p:cNvSpPr/>
            <p:nvPr/>
          </p:nvSpPr>
          <p:spPr>
            <a:xfrm>
              <a:off x="6876548" y="3500457"/>
              <a:ext cx="576265" cy="5762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标题 1"/>
            <p:cNvSpPr txBox="1"/>
            <p:nvPr/>
          </p:nvSpPr>
          <p:spPr>
            <a:xfrm>
              <a:off x="1547294" y="5013249"/>
              <a:ext cx="6264295" cy="1142927"/>
            </a:xfrm>
            <a:prstGeom prst="rect">
              <a:avLst/>
            </a:prstGeom>
          </p:spPr>
          <p:txBody>
            <a:bodyPr anchor="ctr">
              <a:normAutofit/>
            </a:bodyPr>
            <a:lstStyle/>
            <a:p>
              <a:pPr marR="0" defTabSz="914400" fontAlgn="auto">
                <a:spcAft>
                  <a:spcPts val="0"/>
                </a:spcAft>
                <a:buClrTx/>
                <a:buSzTx/>
                <a:buFontTx/>
                <a:defRPr/>
              </a:pPr>
              <a:r>
                <a:rPr kumimoji="0" lang="en-US" altLang="zh-CN" sz="4400" b="1" kern="1200" cap="none" spc="0" normalizeH="0" baseline="30000" noProof="0" dirty="0">
                  <a:solidFill>
                    <a:srgbClr val="FFC000"/>
                  </a:solidFill>
                  <a:latin typeface="微软雅黑" panose="020B0503020204020204" charset="-122"/>
                  <a:ea typeface="微软雅黑" panose="020B0503020204020204" charset="-122"/>
                  <a:cs typeface="+mj-cs"/>
                </a:rPr>
                <a:t>1</a:t>
              </a:r>
              <a:r>
                <a:rPr kumimoji="0" lang="en-US" altLang="zh-CN" sz="4400" b="1" kern="1200" cap="none" spc="0" normalizeH="0" baseline="0" noProof="0" dirty="0">
                  <a:solidFill>
                    <a:srgbClr val="FFC000"/>
                  </a:solidFill>
                  <a:latin typeface="微软雅黑" panose="020B0503020204020204" charset="-122"/>
                  <a:ea typeface="微软雅黑" panose="020B0503020204020204" charset="-122"/>
                  <a:cs typeface="+mj-cs"/>
                </a:rPr>
                <a:t>H            </a:t>
              </a:r>
              <a:r>
                <a:rPr kumimoji="0" lang="en-US" altLang="zh-CN" sz="4400" b="1" kern="1200" cap="none" spc="0" normalizeH="0" baseline="30000" noProof="0" dirty="0">
                  <a:solidFill>
                    <a:srgbClr val="FFC000"/>
                  </a:solidFill>
                  <a:latin typeface="微软雅黑" panose="020B0503020204020204" charset="-122"/>
                  <a:ea typeface="微软雅黑" panose="020B0503020204020204" charset="-122"/>
                  <a:cs typeface="+mj-cs"/>
                </a:rPr>
                <a:t>2</a:t>
              </a:r>
              <a:r>
                <a:rPr kumimoji="0" lang="en-US" altLang="zh-CN" sz="4400" b="1" kern="1200" cap="none" spc="0" normalizeH="0" baseline="0" noProof="0" dirty="0">
                  <a:solidFill>
                    <a:srgbClr val="FFC000"/>
                  </a:solidFill>
                  <a:latin typeface="微软雅黑" panose="020B0503020204020204" charset="-122"/>
                  <a:ea typeface="微软雅黑" panose="020B0503020204020204" charset="-122"/>
                  <a:cs typeface="+mn-cs"/>
                </a:rPr>
                <a:t>H            </a:t>
              </a:r>
              <a:r>
                <a:rPr kumimoji="0" lang="en-US" altLang="zh-CN" sz="4400" b="1" kern="1200" cap="none" spc="0" normalizeH="0" baseline="30000" noProof="0" dirty="0">
                  <a:solidFill>
                    <a:srgbClr val="FFC000"/>
                  </a:solidFill>
                  <a:latin typeface="微软雅黑" panose="020B0503020204020204" charset="-122"/>
                  <a:ea typeface="微软雅黑" panose="020B0503020204020204" charset="-122"/>
                  <a:cs typeface="+mj-cs"/>
                </a:rPr>
                <a:t>3</a:t>
              </a:r>
              <a:r>
                <a:rPr kumimoji="0" lang="en-US" altLang="zh-CN" sz="4400" b="1" kern="1200" cap="none" spc="0" normalizeH="0" baseline="0" noProof="0" dirty="0">
                  <a:solidFill>
                    <a:srgbClr val="FFC000"/>
                  </a:solidFill>
                  <a:latin typeface="微软雅黑" panose="020B0503020204020204" charset="-122"/>
                  <a:ea typeface="微软雅黑" panose="020B0503020204020204" charset="-122"/>
                  <a:cs typeface="+mn-cs"/>
                </a:rPr>
                <a:t>H</a:t>
              </a:r>
              <a:endParaRPr kumimoji="0" lang="zh-CN" altLang="en-US" sz="4400" b="1" kern="1200" cap="none" spc="0" normalizeH="0" baseline="0" noProof="0" dirty="0">
                <a:solidFill>
                  <a:srgbClr val="FFC000"/>
                </a:solidFill>
                <a:latin typeface="微软雅黑" panose="020B0503020204020204" charset="-122"/>
                <a:ea typeface="微软雅黑" panose="020B0503020204020204" charset="-122"/>
                <a:cs typeface="+mj-cs"/>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a:graphicFrameLocks noGrp="1"/>
          </p:cNvGraphicFramePr>
          <p:nvPr/>
        </p:nvGraphicFramePr>
        <p:xfrm>
          <a:off x="1811338" y="2447925"/>
          <a:ext cx="8532495" cy="3566160"/>
        </p:xfrm>
        <a:graphic>
          <a:graphicData uri="http://schemas.openxmlformats.org/drawingml/2006/table">
            <a:tbl>
              <a:tblPr firstRow="1" bandRow="1">
                <a:tableStyleId>{073A0DAA-6AF3-43AB-8588-CEC1D06C72B9}</a:tableStyleId>
              </a:tblPr>
              <a:tblGrid>
                <a:gridCol w="3203575"/>
                <a:gridCol w="1296670"/>
                <a:gridCol w="1223645"/>
                <a:gridCol w="1368425"/>
                <a:gridCol w="1440180"/>
              </a:tblGrid>
              <a:tr h="457200">
                <a:tc>
                  <a:txBody>
                    <a:bodyPr/>
                    <a:lstStyle/>
                    <a:p>
                      <a:pPr algn="ctr"/>
                      <a:r>
                        <a:rPr lang="zh-CN" altLang="en-US" sz="2400" dirty="0" smtClean="0">
                          <a:solidFill>
                            <a:srgbClr val="FFC000"/>
                          </a:solidFill>
                          <a:latin typeface="微软雅黑" panose="020B0503020204020204" charset="-122"/>
                          <a:ea typeface="微软雅黑" panose="020B0503020204020204" charset="-122"/>
                        </a:rPr>
                        <a:t>细胞不同部位</a:t>
                      </a:r>
                      <a:endParaRPr lang="zh-CN" altLang="en-US" sz="2400" dirty="0">
                        <a:solidFill>
                          <a:srgbClr val="FFC000"/>
                        </a:solidFill>
                        <a:latin typeface="微软雅黑" panose="020B0503020204020204" charset="-122"/>
                        <a:ea typeface="微软雅黑" panose="020B0503020204020204" charset="-122"/>
                      </a:endParaRPr>
                    </a:p>
                  </a:txBody>
                  <a:tcPr/>
                </a:tc>
                <a:tc>
                  <a:txBody>
                    <a:bodyPr/>
                    <a:lstStyle/>
                    <a:p>
                      <a:pPr algn="ctr"/>
                      <a:r>
                        <a:rPr lang="en-US" altLang="zh-CN" sz="2400" dirty="0" smtClean="0">
                          <a:solidFill>
                            <a:srgbClr val="FFC000"/>
                          </a:solidFill>
                          <a:latin typeface="微软雅黑" panose="020B0503020204020204" charset="-122"/>
                          <a:ea typeface="微软雅黑" panose="020B0503020204020204" charset="-122"/>
                        </a:rPr>
                        <a:t>3min</a:t>
                      </a:r>
                      <a:endParaRPr lang="zh-CN" altLang="en-US" sz="2400" dirty="0">
                        <a:solidFill>
                          <a:srgbClr val="FFC000"/>
                        </a:solidFill>
                        <a:latin typeface="微软雅黑" panose="020B0503020204020204" charset="-122"/>
                        <a:ea typeface="微软雅黑" panose="020B0503020204020204" charset="-122"/>
                      </a:endParaRPr>
                    </a:p>
                  </a:txBody>
                  <a:tcPr/>
                </a:tc>
                <a:tc>
                  <a:txBody>
                    <a:bodyPr/>
                    <a:lstStyle/>
                    <a:p>
                      <a:pPr algn="ctr"/>
                      <a:r>
                        <a:rPr lang="en-US" altLang="zh-CN" sz="2400" dirty="0" smtClean="0">
                          <a:solidFill>
                            <a:srgbClr val="FFC000"/>
                          </a:solidFill>
                          <a:latin typeface="微软雅黑" panose="020B0503020204020204" charset="-122"/>
                          <a:ea typeface="微软雅黑" panose="020B0503020204020204" charset="-122"/>
                        </a:rPr>
                        <a:t>7min</a:t>
                      </a:r>
                      <a:endParaRPr lang="zh-CN" altLang="en-US" sz="2400" dirty="0">
                        <a:solidFill>
                          <a:srgbClr val="FFC000"/>
                        </a:solidFill>
                        <a:latin typeface="微软雅黑" panose="020B0503020204020204" charset="-122"/>
                        <a:ea typeface="微软雅黑" panose="020B0503020204020204" charset="-122"/>
                      </a:endParaRPr>
                    </a:p>
                  </a:txBody>
                  <a:tcPr/>
                </a:tc>
                <a:tc>
                  <a:txBody>
                    <a:bodyPr/>
                    <a:lstStyle/>
                    <a:p>
                      <a:pPr algn="ctr"/>
                      <a:r>
                        <a:rPr lang="en-US" altLang="zh-CN" sz="2400" dirty="0" smtClean="0">
                          <a:solidFill>
                            <a:srgbClr val="FFC000"/>
                          </a:solidFill>
                          <a:latin typeface="微软雅黑" panose="020B0503020204020204" charset="-122"/>
                          <a:ea typeface="微软雅黑" panose="020B0503020204020204" charset="-122"/>
                        </a:rPr>
                        <a:t>37min</a:t>
                      </a:r>
                      <a:endParaRPr lang="zh-CN" altLang="en-US" sz="2400" dirty="0">
                        <a:solidFill>
                          <a:srgbClr val="FFC000"/>
                        </a:solidFill>
                        <a:latin typeface="微软雅黑" panose="020B0503020204020204" charset="-122"/>
                        <a:ea typeface="微软雅黑" panose="020B0503020204020204" charset="-122"/>
                      </a:endParaRPr>
                    </a:p>
                  </a:txBody>
                  <a:tcPr/>
                </a:tc>
                <a:tc>
                  <a:txBody>
                    <a:bodyPr/>
                    <a:lstStyle/>
                    <a:p>
                      <a:pPr algn="ctr"/>
                      <a:r>
                        <a:rPr lang="en-US" altLang="zh-CN" sz="2400" dirty="0" smtClean="0">
                          <a:solidFill>
                            <a:srgbClr val="FFC000"/>
                          </a:solidFill>
                          <a:latin typeface="微软雅黑" panose="020B0503020204020204" charset="-122"/>
                          <a:ea typeface="微软雅黑" panose="020B0503020204020204" charset="-122"/>
                        </a:rPr>
                        <a:t>117min</a:t>
                      </a:r>
                      <a:endParaRPr lang="zh-CN" altLang="en-US" sz="2400" dirty="0">
                        <a:solidFill>
                          <a:srgbClr val="FFC000"/>
                        </a:solidFill>
                        <a:latin typeface="微软雅黑" panose="020B0503020204020204" charset="-122"/>
                        <a:ea typeface="微软雅黑" panose="020B0503020204020204" charset="-122"/>
                      </a:endParaRPr>
                    </a:p>
                  </a:txBody>
                  <a:tcPr/>
                </a:tc>
              </a:tr>
              <a:tr h="518160">
                <a:tc>
                  <a:txBody>
                    <a:bodyPr/>
                    <a:lstStyle/>
                    <a:p>
                      <a:pPr algn="ctr"/>
                      <a:r>
                        <a:rPr lang="zh-CN" altLang="en-US" sz="2400" b="1" dirty="0" smtClean="0">
                          <a:solidFill>
                            <a:schemeClr val="tx1"/>
                          </a:solidFill>
                          <a:latin typeface="微软雅黑" panose="020B0503020204020204" charset="-122"/>
                          <a:ea typeface="微软雅黑" panose="020B0503020204020204" charset="-122"/>
                        </a:rPr>
                        <a:t>粗面内质网</a:t>
                      </a:r>
                      <a:endParaRPr lang="zh-CN" altLang="en-US" sz="2400" b="1" dirty="0">
                        <a:solidFill>
                          <a:schemeClr val="tx1"/>
                        </a:solidFill>
                        <a:latin typeface="微软雅黑" panose="020B0503020204020204" charset="-122"/>
                        <a:ea typeface="微软雅黑" panose="020B0503020204020204" charset="-122"/>
                      </a:endParaRPr>
                    </a:p>
                  </a:txBody>
                  <a:tcPr/>
                </a:tc>
                <a:tc>
                  <a:txBody>
                    <a:bodyPr/>
                    <a:lstStyle/>
                    <a:p>
                      <a:pPr algn="ctr"/>
                      <a:r>
                        <a:rPr lang="en-US" altLang="zh-CN" sz="2800" b="1" dirty="0" smtClean="0">
                          <a:solidFill>
                            <a:srgbClr val="FF0000"/>
                          </a:solidFill>
                          <a:latin typeface="微软雅黑" panose="020B0503020204020204" charset="-122"/>
                          <a:ea typeface="微软雅黑" panose="020B0503020204020204" charset="-122"/>
                        </a:rPr>
                        <a:t>86.3</a:t>
                      </a:r>
                      <a:endParaRPr lang="zh-CN" altLang="en-US" sz="2800" b="1" dirty="0">
                        <a:solidFill>
                          <a:srgbClr val="FF0000"/>
                        </a:solidFill>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43.7</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24.3</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20.0</a:t>
                      </a:r>
                      <a:endParaRPr lang="zh-CN" altLang="en-US" sz="2800" b="1" dirty="0">
                        <a:latin typeface="微软雅黑" panose="020B0503020204020204" charset="-122"/>
                        <a:ea typeface="微软雅黑" panose="020B0503020204020204" charset="-122"/>
                      </a:endParaRPr>
                    </a:p>
                  </a:txBody>
                  <a:tcPr/>
                </a:tc>
              </a:tr>
              <a:tr h="518160">
                <a:tc>
                  <a:txBody>
                    <a:bodyPr/>
                    <a:lstStyle/>
                    <a:p>
                      <a:pPr algn="ctr"/>
                      <a:r>
                        <a:rPr lang="zh-CN" altLang="en-US" sz="2400" b="1" dirty="0" smtClean="0">
                          <a:latin typeface="微软雅黑" panose="020B0503020204020204" charset="-122"/>
                          <a:ea typeface="微软雅黑" panose="020B0503020204020204" charset="-122"/>
                        </a:rPr>
                        <a:t>高尔基体小泡</a:t>
                      </a:r>
                      <a:r>
                        <a:rPr lang="en-US" altLang="zh-CN" sz="2400" b="1" dirty="0" smtClean="0">
                          <a:latin typeface="微软雅黑" panose="020B0503020204020204" charset="-122"/>
                          <a:ea typeface="微软雅黑" panose="020B0503020204020204" charset="-122"/>
                        </a:rPr>
                        <a:t>1</a:t>
                      </a:r>
                      <a:endParaRPr lang="zh-CN" altLang="en-US" sz="24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2.7</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solidFill>
                            <a:srgbClr val="FF0000"/>
                          </a:solidFill>
                          <a:latin typeface="微软雅黑" panose="020B0503020204020204" charset="-122"/>
                          <a:ea typeface="微软雅黑" panose="020B0503020204020204" charset="-122"/>
                        </a:rPr>
                        <a:t>43.0</a:t>
                      </a:r>
                      <a:endParaRPr lang="zh-CN" altLang="en-US" sz="2800" b="1" dirty="0">
                        <a:solidFill>
                          <a:srgbClr val="FF0000"/>
                        </a:solidFill>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14.9</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3.6</a:t>
                      </a:r>
                      <a:endParaRPr lang="zh-CN" altLang="en-US" sz="2800" b="1" dirty="0">
                        <a:latin typeface="微软雅黑" panose="020B0503020204020204" charset="-122"/>
                        <a:ea typeface="微软雅黑" panose="020B0503020204020204" charset="-122"/>
                      </a:endParaRPr>
                    </a:p>
                  </a:txBody>
                  <a:tcPr/>
                </a:tc>
              </a:tr>
              <a:tr h="518160">
                <a:tc>
                  <a:txBody>
                    <a:bodyPr/>
                    <a:lstStyle/>
                    <a:p>
                      <a:pPr algn="ctr"/>
                      <a:r>
                        <a:rPr lang="zh-CN" altLang="en-US" sz="2400" b="1" dirty="0" smtClean="0">
                          <a:latin typeface="微软雅黑" panose="020B0503020204020204" charset="-122"/>
                          <a:ea typeface="微软雅黑" panose="020B0503020204020204" charset="-122"/>
                        </a:rPr>
                        <a:t>高尔基体小泡</a:t>
                      </a:r>
                      <a:r>
                        <a:rPr lang="en-US" altLang="zh-CN" sz="2400" b="1" dirty="0" smtClean="0">
                          <a:latin typeface="微软雅黑" panose="020B0503020204020204" charset="-122"/>
                          <a:ea typeface="微软雅黑" panose="020B0503020204020204" charset="-122"/>
                        </a:rPr>
                        <a:t>2</a:t>
                      </a:r>
                      <a:endParaRPr lang="zh-CN" altLang="en-US" sz="24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1.0</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3.8</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solidFill>
                            <a:srgbClr val="FF0000"/>
                          </a:solidFill>
                          <a:latin typeface="微软雅黑" panose="020B0503020204020204" charset="-122"/>
                          <a:ea typeface="微软雅黑" panose="020B0503020204020204" charset="-122"/>
                        </a:rPr>
                        <a:t>48.5</a:t>
                      </a:r>
                      <a:endParaRPr lang="zh-CN" altLang="en-US" sz="2800" b="1" dirty="0">
                        <a:solidFill>
                          <a:srgbClr val="FF0000"/>
                        </a:solidFill>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7.5</a:t>
                      </a:r>
                      <a:endParaRPr lang="zh-CN" altLang="en-US" sz="2800" b="1" dirty="0">
                        <a:latin typeface="微软雅黑" panose="020B0503020204020204" charset="-122"/>
                        <a:ea typeface="微软雅黑" panose="020B0503020204020204" charset="-122"/>
                      </a:endParaRPr>
                    </a:p>
                  </a:txBody>
                  <a:tcPr/>
                </a:tc>
              </a:tr>
              <a:tr h="51816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2400" b="1" dirty="0" smtClean="0">
                          <a:latin typeface="微软雅黑" panose="020B0503020204020204" charset="-122"/>
                          <a:ea typeface="微软雅黑" panose="020B0503020204020204" charset="-122"/>
                        </a:rPr>
                        <a:t>细胞膜附近的囊泡</a:t>
                      </a:r>
                      <a:endParaRPr lang="zh-CN" altLang="en-US" sz="2400" b="1" dirty="0" smtClean="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3.0</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4.6</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11.3</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solidFill>
                            <a:srgbClr val="FF0000"/>
                          </a:solidFill>
                          <a:latin typeface="微软雅黑" panose="020B0503020204020204" charset="-122"/>
                          <a:ea typeface="微软雅黑" panose="020B0503020204020204" charset="-122"/>
                        </a:rPr>
                        <a:t>58.6</a:t>
                      </a:r>
                      <a:endParaRPr lang="zh-CN" altLang="en-US" sz="2800" b="1" dirty="0">
                        <a:solidFill>
                          <a:srgbClr val="FF0000"/>
                        </a:solidFill>
                        <a:latin typeface="微软雅黑" panose="020B0503020204020204" charset="-122"/>
                        <a:ea typeface="微软雅黑" panose="020B0503020204020204" charset="-122"/>
                      </a:endParaRPr>
                    </a:p>
                  </a:txBody>
                  <a:tcPr/>
                </a:tc>
              </a:tr>
              <a:tr h="518160">
                <a:tc>
                  <a:txBody>
                    <a:bodyPr/>
                    <a:lstStyle/>
                    <a:p>
                      <a:pPr algn="ctr"/>
                      <a:r>
                        <a:rPr lang="zh-CN" altLang="en-US" sz="2400" b="1" dirty="0" smtClean="0">
                          <a:latin typeface="微软雅黑" panose="020B0503020204020204" charset="-122"/>
                          <a:ea typeface="微软雅黑" panose="020B0503020204020204" charset="-122"/>
                        </a:rPr>
                        <a:t>细胞外</a:t>
                      </a:r>
                      <a:endParaRPr lang="zh-CN" altLang="en-US" sz="2400" b="1" dirty="0">
                        <a:latin typeface="微软雅黑" panose="020B0503020204020204" charset="-122"/>
                        <a:ea typeface="微软雅黑" panose="020B0503020204020204" charset="-122"/>
                      </a:endParaRPr>
                    </a:p>
                  </a:txBody>
                  <a:tcPr/>
                </a:tc>
                <a:tc>
                  <a:txBody>
                    <a:bodyPr/>
                    <a:lstStyle/>
                    <a:p>
                      <a:pPr algn="ctr"/>
                      <a:endParaRPr lang="zh-CN" altLang="en-US" sz="2800" b="1" dirty="0">
                        <a:latin typeface="微软雅黑" panose="020B0503020204020204" charset="-122"/>
                        <a:ea typeface="微软雅黑" panose="020B0503020204020204" charset="-122"/>
                      </a:endParaRPr>
                    </a:p>
                  </a:txBody>
                  <a:tcPr/>
                </a:tc>
                <a:tc>
                  <a:txBody>
                    <a:bodyPr/>
                    <a:lstStyle/>
                    <a:p>
                      <a:pPr algn="ctr"/>
                      <a:endParaRPr lang="zh-CN" altLang="en-US" sz="2800" b="1">
                        <a:latin typeface="微软雅黑" panose="020B0503020204020204" charset="-122"/>
                        <a:ea typeface="微软雅黑" panose="020B0503020204020204" charset="-122"/>
                      </a:endParaRPr>
                    </a:p>
                  </a:txBody>
                  <a:tcPr/>
                </a:tc>
                <a:tc>
                  <a:txBody>
                    <a:bodyPr/>
                    <a:lstStyle/>
                    <a:p>
                      <a:pPr algn="ct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solidFill>
                            <a:srgbClr val="FF0000"/>
                          </a:solidFill>
                          <a:latin typeface="微软雅黑" panose="020B0503020204020204" charset="-122"/>
                          <a:ea typeface="微软雅黑" panose="020B0503020204020204" charset="-122"/>
                        </a:rPr>
                        <a:t>7.1</a:t>
                      </a:r>
                      <a:endParaRPr lang="zh-CN" altLang="en-US" sz="2800" b="1" dirty="0">
                        <a:solidFill>
                          <a:srgbClr val="FF0000"/>
                        </a:solidFill>
                        <a:latin typeface="微软雅黑" panose="020B0503020204020204" charset="-122"/>
                        <a:ea typeface="微软雅黑" panose="020B0503020204020204" charset="-122"/>
                      </a:endParaRPr>
                    </a:p>
                  </a:txBody>
                  <a:tcPr/>
                </a:tc>
              </a:tr>
              <a:tr h="518160">
                <a:tc>
                  <a:txBody>
                    <a:bodyPr/>
                    <a:lstStyle/>
                    <a:p>
                      <a:pPr algn="ctr"/>
                      <a:r>
                        <a:rPr lang="zh-CN" altLang="en-US" sz="2400" b="1" dirty="0" smtClean="0">
                          <a:latin typeface="微软雅黑" panose="020B0503020204020204" charset="-122"/>
                          <a:ea typeface="微软雅黑" panose="020B0503020204020204" charset="-122"/>
                        </a:rPr>
                        <a:t>细胞其他组分</a:t>
                      </a:r>
                      <a:endParaRPr lang="zh-CN" altLang="en-US" sz="24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7.0</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4.6</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1.1</a:t>
                      </a:r>
                      <a:endParaRPr lang="zh-CN" altLang="en-US" sz="2800" b="1" dirty="0">
                        <a:latin typeface="微软雅黑" panose="020B0503020204020204" charset="-122"/>
                        <a:ea typeface="微软雅黑" panose="020B0503020204020204" charset="-122"/>
                      </a:endParaRPr>
                    </a:p>
                  </a:txBody>
                  <a:tcPr/>
                </a:tc>
                <a:tc>
                  <a:txBody>
                    <a:bodyPr/>
                    <a:lstStyle/>
                    <a:p>
                      <a:pPr algn="ctr"/>
                      <a:r>
                        <a:rPr lang="en-US" altLang="zh-CN" sz="2800" b="1" dirty="0" smtClean="0">
                          <a:latin typeface="微软雅黑" panose="020B0503020204020204" charset="-122"/>
                          <a:ea typeface="微软雅黑" panose="020B0503020204020204" charset="-122"/>
                        </a:rPr>
                        <a:t>3.2</a:t>
                      </a:r>
                      <a:endParaRPr lang="zh-CN" altLang="en-US" sz="2800" b="1" dirty="0">
                        <a:latin typeface="微软雅黑" panose="020B0503020204020204" charset="-122"/>
                        <a:ea typeface="微软雅黑" panose="020B0503020204020204" charset="-122"/>
                      </a:endParaRPr>
                    </a:p>
                  </a:txBody>
                  <a:tcPr/>
                </a:tc>
              </a:tr>
            </a:tbl>
          </a:graphicData>
        </a:graphic>
      </p:graphicFrame>
      <p:sp>
        <p:nvSpPr>
          <p:cNvPr id="3" name="标题 1"/>
          <p:cNvSpPr txBox="1"/>
          <p:nvPr/>
        </p:nvSpPr>
        <p:spPr>
          <a:xfrm>
            <a:off x="1970088" y="184468"/>
            <a:ext cx="8229600" cy="1143000"/>
          </a:xfrm>
          <a:prstGeom prst="rect">
            <a:avLst/>
          </a:prstGeom>
        </p:spPr>
        <p:txBody>
          <a:bodyPr anchor="ctr"/>
          <a:lstStyle/>
          <a:p>
            <a:pPr marR="0" algn="ctr" defTabSz="914400" fontAlgn="auto">
              <a:spcAft>
                <a:spcPts val="0"/>
              </a:spcAft>
              <a:buClrTx/>
              <a:buSzTx/>
              <a:buFontTx/>
              <a:buNone/>
              <a:defRPr/>
            </a:pPr>
            <a:r>
              <a:rPr kumimoji="0" lang="zh-CN" altLang="zh-CN" sz="3600" b="1" kern="1200" cap="none" spc="0" normalizeH="0" baseline="0" noProof="0" dirty="0">
                <a:solidFill>
                  <a:srgbClr val="FFC000"/>
                </a:solidFill>
                <a:latin typeface="微软雅黑" panose="020B0503020204020204" charset="-122"/>
                <a:ea typeface="微软雅黑" panose="020B0503020204020204" charset="-122"/>
                <a:cs typeface="+mj-cs"/>
              </a:rPr>
              <a:t>实验：</a:t>
            </a:r>
            <a:r>
              <a:rPr kumimoji="0" lang="en-US" altLang="zh-CN" sz="3600" b="1" kern="1200" cap="none" spc="0" normalizeH="0" baseline="30000" noProof="0" dirty="0">
                <a:solidFill>
                  <a:srgbClr val="FFC000"/>
                </a:solidFill>
                <a:latin typeface="微软雅黑" panose="020B0503020204020204" charset="-122"/>
                <a:ea typeface="微软雅黑" panose="020B0503020204020204" charset="-122"/>
                <a:cs typeface="+mj-cs"/>
              </a:rPr>
              <a:t>3</a:t>
            </a:r>
            <a:r>
              <a:rPr kumimoji="0" lang="en-US" altLang="zh-CN" sz="3600" b="1" kern="1200" cap="none" spc="0" normalizeH="0" baseline="0" noProof="0" dirty="0">
                <a:solidFill>
                  <a:srgbClr val="FFC000"/>
                </a:solidFill>
                <a:latin typeface="微软雅黑" panose="020B0503020204020204" charset="-122"/>
                <a:ea typeface="微软雅黑" panose="020B0503020204020204" charset="-122"/>
                <a:cs typeface="+mj-cs"/>
              </a:rPr>
              <a:t>H-</a:t>
            </a:r>
            <a:r>
              <a:rPr kumimoji="0" lang="zh-CN" altLang="zh-CN" sz="3600" b="1" kern="1200" cap="none" spc="0" normalizeH="0" baseline="0" noProof="0" dirty="0">
                <a:solidFill>
                  <a:srgbClr val="FFC000"/>
                </a:solidFill>
                <a:latin typeface="微软雅黑" panose="020B0503020204020204" charset="-122"/>
                <a:ea typeface="微软雅黑" panose="020B0503020204020204" charset="-122"/>
                <a:cs typeface="+mj-cs"/>
              </a:rPr>
              <a:t>亮</a:t>
            </a:r>
            <a:r>
              <a:rPr kumimoji="0" lang="zh-CN" altLang="en-US" sz="3600" b="1" kern="1200" cap="none" spc="0" normalizeH="0" baseline="0" noProof="0" dirty="0">
                <a:solidFill>
                  <a:srgbClr val="FFC000"/>
                </a:solidFill>
                <a:latin typeface="微软雅黑" panose="020B0503020204020204" charset="-122"/>
                <a:ea typeface="微软雅黑" panose="020B0503020204020204" charset="-122"/>
                <a:cs typeface="+mj-cs"/>
              </a:rPr>
              <a:t>氨酸</a:t>
            </a:r>
            <a:r>
              <a:rPr kumimoji="0" lang="zh-CN" altLang="zh-CN" sz="3600" b="1" kern="1200" cap="none" spc="0" normalizeH="0" baseline="0" noProof="0" dirty="0">
                <a:solidFill>
                  <a:srgbClr val="FFC000"/>
                </a:solidFill>
                <a:latin typeface="微软雅黑" panose="020B0503020204020204" charset="-122"/>
                <a:ea typeface="微软雅黑" panose="020B0503020204020204" charset="-122"/>
                <a:cs typeface="+mj-cs"/>
              </a:rPr>
              <a:t>的示踪实验</a:t>
            </a:r>
            <a:endParaRPr kumimoji="0" lang="en-US" altLang="zh-CN" sz="3600" b="1" kern="1200" cap="none" spc="0" normalizeH="0" baseline="0" noProof="0" dirty="0">
              <a:solidFill>
                <a:srgbClr val="FFC000"/>
              </a:solidFill>
              <a:latin typeface="微软雅黑" panose="020B0503020204020204" charset="-122"/>
              <a:ea typeface="微软雅黑" panose="020B0503020204020204" charset="-122"/>
              <a:cs typeface="+mj-cs"/>
            </a:endParaRPr>
          </a:p>
          <a:p>
            <a:pPr marR="0" algn="ctr" defTabSz="914400" fontAlgn="auto">
              <a:spcAft>
                <a:spcPts val="0"/>
              </a:spcAft>
              <a:buClrTx/>
              <a:buSzTx/>
              <a:buFontTx/>
              <a:buNone/>
              <a:defRPr/>
            </a:pPr>
            <a:endParaRPr kumimoji="0" lang="en-US" altLang="zh-CN" sz="3600" b="1" kern="1200" cap="none" spc="0" normalizeH="0" baseline="0" noProof="0" dirty="0">
              <a:solidFill>
                <a:srgbClr val="FFC000"/>
              </a:solidFill>
              <a:latin typeface="微软雅黑" panose="020B0503020204020204" charset="-122"/>
              <a:ea typeface="微软雅黑" panose="020B0503020204020204" charset="-122"/>
              <a:cs typeface="+mj-cs"/>
            </a:endParaRPr>
          </a:p>
          <a:p>
            <a:pPr marR="0" algn="ctr" defTabSz="914400" fontAlgn="auto">
              <a:spcAft>
                <a:spcPts val="0"/>
              </a:spcAft>
              <a:buClrTx/>
              <a:buSzTx/>
              <a:buFontTx/>
              <a:buNone/>
              <a:defRPr/>
            </a:pPr>
            <a:r>
              <a:rPr kumimoji="0" lang="zh-CN" altLang="en-US" sz="2800" b="1" kern="1200" cap="none" spc="0" normalizeH="0" baseline="0" noProof="0" dirty="0">
                <a:solidFill>
                  <a:srgbClr val="FFC000"/>
                </a:solidFill>
                <a:latin typeface="微软雅黑" panose="020B0503020204020204" charset="-122"/>
                <a:ea typeface="微软雅黑" panose="020B0503020204020204" charset="-122"/>
                <a:cs typeface="+mj-cs"/>
              </a:rPr>
              <a:t>细胞不同部位所含放射性颗粒的百分比（</a:t>
            </a:r>
            <a:r>
              <a:rPr kumimoji="0" lang="en-US" altLang="zh-CN" sz="2800" b="1" kern="1200" cap="none" spc="0" normalizeH="0" baseline="0" noProof="0" dirty="0">
                <a:solidFill>
                  <a:srgbClr val="FFC000"/>
                </a:solidFill>
                <a:latin typeface="微软雅黑" panose="020B0503020204020204" charset="-122"/>
                <a:ea typeface="微软雅黑" panose="020B0503020204020204" charset="-122"/>
                <a:cs typeface="+mj-cs"/>
              </a:rPr>
              <a:t>%</a:t>
            </a:r>
            <a:r>
              <a:rPr kumimoji="0" lang="zh-CN" altLang="en-US" sz="2800" b="1" kern="1200" cap="none" spc="0" normalizeH="0" baseline="0" noProof="0" dirty="0">
                <a:solidFill>
                  <a:srgbClr val="FFC000"/>
                </a:solidFill>
                <a:latin typeface="微软雅黑" panose="020B0503020204020204" charset="-122"/>
                <a:ea typeface="微软雅黑" panose="020B0503020204020204" charset="-122"/>
                <a:cs typeface="+mj-cs"/>
              </a:rPr>
              <a:t>）</a:t>
            </a:r>
            <a:endParaRPr kumimoji="0" lang="zh-CN" altLang="en-US" sz="2800" b="1" kern="1200" cap="none" spc="0" normalizeH="0" baseline="0" noProof="0" dirty="0">
              <a:solidFill>
                <a:srgbClr val="FFC000"/>
              </a:solidFill>
              <a:latin typeface="微软雅黑" panose="020B0503020204020204" charset="-122"/>
              <a:ea typeface="微软雅黑" panose="020B0503020204020204" charset="-122"/>
              <a:cs typeface="+mj-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标题 1"/>
          <p:cNvSpPr>
            <a:spLocks noGrp="1"/>
          </p:cNvSpPr>
          <p:nvPr>
            <p:ph type="title"/>
          </p:nvPr>
        </p:nvSpPr>
        <p:spPr/>
        <p:txBody>
          <a:bodyPr vert="horz" wrap="square" lIns="91440" tIns="45720" rIns="91440" bIns="45720" anchor="ctr" anchorCtr="0"/>
          <a:p>
            <a:pPr eaLnBrk="1" hangingPunct="1"/>
            <a:r>
              <a:rPr lang="zh-CN" altLang="en-US" sz="3600" b="1" dirty="0">
                <a:solidFill>
                  <a:srgbClr val="FFC000"/>
                </a:solidFill>
                <a:latin typeface="微软雅黑" panose="020B0503020204020204" charset="-122"/>
                <a:ea typeface="微软雅黑" panose="020B0503020204020204" charset="-122"/>
              </a:rPr>
              <a:t>实验：</a:t>
            </a:r>
            <a:r>
              <a:rPr lang="en-US" altLang="zh-CN" sz="3600" b="1" dirty="0">
                <a:solidFill>
                  <a:srgbClr val="FFC000"/>
                </a:solidFill>
                <a:latin typeface="微软雅黑" panose="020B0503020204020204" charset="-122"/>
                <a:ea typeface="微软雅黑" panose="020B0503020204020204" charset="-122"/>
              </a:rPr>
              <a:t>GFP</a:t>
            </a:r>
            <a:r>
              <a:rPr lang="zh-CN" altLang="en-US" sz="3600" b="1" dirty="0">
                <a:solidFill>
                  <a:srgbClr val="FFC000"/>
                </a:solidFill>
                <a:latin typeface="微软雅黑" panose="020B0503020204020204" charset="-122"/>
                <a:ea typeface="微软雅黑" panose="020B0503020204020204" charset="-122"/>
              </a:rPr>
              <a:t>融合蛋白示踪实验</a:t>
            </a:r>
            <a:endParaRPr lang="zh-CN" altLang="en-US" sz="3600" b="1" dirty="0">
              <a:solidFill>
                <a:srgbClr val="FFC000"/>
              </a:solidFill>
              <a:latin typeface="微软雅黑" panose="020B0503020204020204" charset="-122"/>
              <a:ea typeface="微软雅黑" panose="020B0503020204020204" charset="-122"/>
            </a:endParaRPr>
          </a:p>
        </p:txBody>
      </p:sp>
      <p:pic>
        <p:nvPicPr>
          <p:cNvPr id="10243" name="图片 3"/>
          <p:cNvPicPr>
            <a:picLocks noChangeAspect="1"/>
          </p:cNvPicPr>
          <p:nvPr/>
        </p:nvPicPr>
        <p:blipFill>
          <a:blip r:embed="rId1"/>
          <a:srcRect b="46436"/>
          <a:stretch>
            <a:fillRect/>
          </a:stretch>
        </p:blipFill>
        <p:spPr>
          <a:xfrm>
            <a:off x="1524000" y="1628775"/>
            <a:ext cx="9144000" cy="3313113"/>
          </a:xfrm>
          <a:prstGeom prst="rect">
            <a:avLst/>
          </a:prstGeom>
          <a:noFill/>
          <a:ln w="9525">
            <a:noFill/>
          </a:ln>
        </p:spPr>
      </p:pic>
      <p:sp>
        <p:nvSpPr>
          <p:cNvPr id="6" name="矩形 5"/>
          <p:cNvSpPr/>
          <p:nvPr/>
        </p:nvSpPr>
        <p:spPr>
          <a:xfrm>
            <a:off x="7032625" y="2349500"/>
            <a:ext cx="215900" cy="151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45" name="AutoShape 2" descr="https://timgsa.baidu.com/timg?image&amp;quality=80&amp;size=b9999_10000&amp;sec=1508669474158&amp;di=916e2ca991f5a4847a1da4b813ea82fa&amp;imgtype=0&amp;src=http%3A%2F%2Fblueanimalbio.com%2Fcell%2Fnzw%2Fendoplasmicreticulumfigure2%2520.jpg"/>
          <p:cNvSpPr>
            <a:spLocks noChangeAspect="1"/>
          </p:cNvSpPr>
          <p:nvPr/>
        </p:nvSpPr>
        <p:spPr>
          <a:xfrm>
            <a:off x="1679575" y="-144462"/>
            <a:ext cx="304800" cy="304800"/>
          </a:xfrm>
          <a:prstGeom prst="rect">
            <a:avLst/>
          </a:prstGeom>
          <a:noFill/>
          <a:ln w="9525">
            <a:noFill/>
          </a:ln>
        </p:spPr>
        <p:txBody>
          <a:bodyPr/>
          <a:p>
            <a:endParaRPr lang="zh-CN" altLang="en-US" dirty="0">
              <a:latin typeface="Calibri" panose="020F0502020204030204" charset="0"/>
            </a:endParaRPr>
          </a:p>
        </p:txBody>
      </p:sp>
      <p:sp>
        <p:nvSpPr>
          <p:cNvPr id="10246" name="AutoShape 4" descr="https://timgsa.baidu.com/timg?image&amp;quality=80&amp;size=b9999_10000&amp;sec=1508669474158&amp;di=916e2ca991f5a4847a1da4b813ea82fa&amp;imgtype=0&amp;src=http%3A%2F%2Fblueanimalbio.com%2Fcell%2Fnzw%2Fendoplasmicreticulumfigure2%2520.jpg"/>
          <p:cNvSpPr>
            <a:spLocks noChangeAspect="1"/>
          </p:cNvSpPr>
          <p:nvPr/>
        </p:nvSpPr>
        <p:spPr>
          <a:xfrm>
            <a:off x="1679575" y="-144462"/>
            <a:ext cx="304800" cy="304800"/>
          </a:xfrm>
          <a:prstGeom prst="rect">
            <a:avLst/>
          </a:prstGeom>
          <a:noFill/>
          <a:ln w="9525">
            <a:noFill/>
          </a:ln>
        </p:spPr>
        <p:txBody>
          <a:bodyPr/>
          <a:p>
            <a:endParaRPr lang="zh-CN" altLang="en-US" dirty="0">
              <a:latin typeface="Calibri" panose="020F0502020204030204" charset="0"/>
            </a:endParaRPr>
          </a:p>
        </p:txBody>
      </p:sp>
      <p:sp>
        <p:nvSpPr>
          <p:cNvPr id="10247" name="AutoShape 6" descr="https://timgsa.baidu.com/timg?image&amp;quality=80&amp;size=b9999_10000&amp;sec=1508669474158&amp;di=916e2ca991f5a4847a1da4b813ea82fa&amp;imgtype=0&amp;src=http%3A%2F%2Fblueanimalbio.com%2Fcell%2Fnzw%2Fendoplasmicreticulumfigure2%2520.jpg"/>
          <p:cNvSpPr>
            <a:spLocks noChangeAspect="1"/>
          </p:cNvSpPr>
          <p:nvPr/>
        </p:nvSpPr>
        <p:spPr>
          <a:xfrm>
            <a:off x="1679575" y="-144462"/>
            <a:ext cx="304800" cy="304800"/>
          </a:xfrm>
          <a:prstGeom prst="rect">
            <a:avLst/>
          </a:prstGeom>
          <a:noFill/>
          <a:ln w="9525">
            <a:noFill/>
          </a:ln>
        </p:spPr>
        <p:txBody>
          <a:bodyPr/>
          <a:p>
            <a:endParaRPr lang="zh-CN" altLang="en-US" dirty="0">
              <a:latin typeface="Calibri" panose="020F0502020204030204" charset="0"/>
            </a:endParaRPr>
          </a:p>
        </p:txBody>
      </p:sp>
      <p:sp>
        <p:nvSpPr>
          <p:cNvPr id="10249" name="AutoShape 8" descr="https://timgsa.baidu.com/timg?image&amp;quality=80&amp;size=b9999_10000&amp;sec=1508670134877&amp;di=28e0d900432967addfa04103b65dd66b&amp;imgtype=jpg&amp;src=http%3A%2F%2Fimg1.imgtn.bdimg.com%2Fit%2Fu%3D2793690392%2C3884133552%26fm%3D214%26gp%3D0.jpg"/>
          <p:cNvSpPr>
            <a:spLocks noChangeAspect="1"/>
          </p:cNvSpPr>
          <p:nvPr/>
        </p:nvSpPr>
        <p:spPr>
          <a:xfrm>
            <a:off x="1679575" y="-144462"/>
            <a:ext cx="304800" cy="304800"/>
          </a:xfrm>
          <a:prstGeom prst="rect">
            <a:avLst/>
          </a:prstGeom>
          <a:noFill/>
          <a:ln w="9525">
            <a:noFill/>
          </a:ln>
        </p:spPr>
        <p:txBody>
          <a:bodyPr/>
          <a:p>
            <a:endParaRPr lang="zh-CN" altLang="en-US" dirty="0">
              <a:latin typeface="Calibri" panose="020F050202020403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p:nvPr/>
        </p:nvSpPr>
        <p:spPr>
          <a:xfrm>
            <a:off x="1812925" y="3971925"/>
            <a:ext cx="5183188"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zh-CN" altLang="en-US" sz="3600" b="1" dirty="0">
                <a:latin typeface="Times New Roman" panose="02020603050405020304" pitchFamily="18" charset="0"/>
                <a:ea typeface="黑体" panose="02010609060101010101" pitchFamily="49" charset="-122"/>
              </a:rPr>
              <a:t>（</a:t>
            </a:r>
            <a:r>
              <a:rPr lang="en-US" altLang="zh-CN" sz="3600" b="1" dirty="0">
                <a:latin typeface="Times New Roman" panose="02020603050405020304" pitchFamily="18" charset="0"/>
                <a:ea typeface="黑体" panose="02010609060101010101" pitchFamily="49" charset="-122"/>
              </a:rPr>
              <a:t>3</a:t>
            </a:r>
            <a:r>
              <a:rPr lang="zh-CN" altLang="en-US" sz="3600" b="1" dirty="0">
                <a:latin typeface="Times New Roman" panose="02020603050405020304" pitchFamily="18" charset="0"/>
                <a:ea typeface="黑体" panose="02010609060101010101" pitchFamily="49" charset="-122"/>
              </a:rPr>
              <a:t>）离心（不同转速）</a:t>
            </a:r>
            <a:endParaRPr lang="zh-CN" altLang="en-US" sz="2400" dirty="0">
              <a:latin typeface="Times New Roman" panose="02020603050405020304" pitchFamily="18" charset="0"/>
              <a:ea typeface="黑体" panose="02010609060101010101" pitchFamily="49" charset="-122"/>
            </a:endParaRPr>
          </a:p>
        </p:txBody>
      </p:sp>
      <p:sp>
        <p:nvSpPr>
          <p:cNvPr id="4" name="Text Box 6"/>
          <p:cNvSpPr txBox="1"/>
          <p:nvPr/>
        </p:nvSpPr>
        <p:spPr>
          <a:xfrm>
            <a:off x="2532063" y="1884363"/>
            <a:ext cx="489585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zh-CN" altLang="en-US" sz="3600" b="1" dirty="0">
                <a:latin typeface="黑体" panose="02010609060101010101" pitchFamily="49" charset="-122"/>
                <a:ea typeface="黑体" panose="02010609060101010101" pitchFamily="49" charset="-122"/>
              </a:rPr>
              <a:t>（</a:t>
            </a:r>
            <a:r>
              <a:rPr lang="en-US" altLang="zh-CN" sz="3600" b="1" dirty="0">
                <a:latin typeface="黑体" panose="02010609060101010101" pitchFamily="49" charset="-122"/>
                <a:ea typeface="黑体" panose="02010609060101010101" pitchFamily="49" charset="-122"/>
              </a:rPr>
              <a:t>1</a:t>
            </a:r>
            <a:r>
              <a:rPr lang="zh-CN" altLang="en-US" sz="3600" b="1" dirty="0">
                <a:latin typeface="黑体" panose="02010609060101010101" pitchFamily="49" charset="-122"/>
                <a:ea typeface="黑体" panose="02010609060101010101" pitchFamily="49" charset="-122"/>
              </a:rPr>
              <a:t>）细胞裂解</a:t>
            </a:r>
            <a:endParaRPr lang="zh-CN" altLang="en-US" sz="3600" b="1" dirty="0">
              <a:latin typeface="黑体" panose="02010609060101010101" pitchFamily="49" charset="-122"/>
              <a:ea typeface="黑体" panose="02010609060101010101" pitchFamily="49" charset="-122"/>
            </a:endParaRPr>
          </a:p>
        </p:txBody>
      </p:sp>
      <p:sp>
        <p:nvSpPr>
          <p:cNvPr id="5" name="Text Box 7"/>
          <p:cNvSpPr txBox="1"/>
          <p:nvPr/>
        </p:nvSpPr>
        <p:spPr>
          <a:xfrm>
            <a:off x="2208213" y="2924175"/>
            <a:ext cx="648017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zh-CN" altLang="en-US" sz="3600" b="1" dirty="0">
                <a:latin typeface="Times New Roman" panose="02020603050405020304" pitchFamily="18" charset="0"/>
                <a:ea typeface="黑体" panose="02010609060101010101" pitchFamily="49" charset="-122"/>
              </a:rPr>
              <a:t>（</a:t>
            </a:r>
            <a:r>
              <a:rPr lang="en-US" altLang="zh-CN" sz="3600" b="1" dirty="0">
                <a:latin typeface="Times New Roman" panose="02020603050405020304" pitchFamily="18" charset="0"/>
                <a:ea typeface="黑体" panose="02010609060101010101" pitchFamily="49" charset="-122"/>
              </a:rPr>
              <a:t>2</a:t>
            </a:r>
            <a:r>
              <a:rPr lang="zh-CN" altLang="en-US" sz="3600" b="1" dirty="0">
                <a:latin typeface="Times New Roman" panose="02020603050405020304" pitchFamily="18" charset="0"/>
                <a:ea typeface="黑体" panose="02010609060101010101" pitchFamily="49" charset="-122"/>
              </a:rPr>
              <a:t>）得到细胞匀浆</a:t>
            </a:r>
            <a:endParaRPr lang="zh-CN" altLang="en-US" sz="2400" dirty="0">
              <a:latin typeface="Times New Roman" panose="02020603050405020304" pitchFamily="18" charset="0"/>
              <a:ea typeface="黑体" panose="02010609060101010101" pitchFamily="49" charset="-122"/>
            </a:endParaRPr>
          </a:p>
        </p:txBody>
      </p:sp>
      <p:sp>
        <p:nvSpPr>
          <p:cNvPr id="6" name="下箭头 5"/>
          <p:cNvSpPr/>
          <p:nvPr/>
        </p:nvSpPr>
        <p:spPr>
          <a:xfrm>
            <a:off x="4051300" y="2525713"/>
            <a:ext cx="288925" cy="398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下箭头 6"/>
          <p:cNvSpPr/>
          <p:nvPr/>
        </p:nvSpPr>
        <p:spPr>
          <a:xfrm>
            <a:off x="4051300" y="3565525"/>
            <a:ext cx="288925" cy="400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下箭头 7"/>
          <p:cNvSpPr/>
          <p:nvPr/>
        </p:nvSpPr>
        <p:spPr>
          <a:xfrm>
            <a:off x="4079875" y="4613275"/>
            <a:ext cx="287338" cy="400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Text Box 3"/>
          <p:cNvSpPr txBox="1"/>
          <p:nvPr/>
        </p:nvSpPr>
        <p:spPr>
          <a:xfrm>
            <a:off x="1522413" y="5037138"/>
            <a:ext cx="568960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zh-CN" altLang="en-US" sz="3600" b="1" dirty="0">
                <a:latin typeface="Times New Roman" panose="02020603050405020304" pitchFamily="18" charset="0"/>
                <a:ea typeface="黑体" panose="02010609060101010101" pitchFamily="49" charset="-122"/>
              </a:rPr>
              <a:t>（</a:t>
            </a:r>
            <a:r>
              <a:rPr lang="en-US" altLang="zh-CN" sz="3600" b="1" dirty="0">
                <a:latin typeface="Times New Roman" panose="02020603050405020304" pitchFamily="18" charset="0"/>
                <a:ea typeface="黑体" panose="02010609060101010101" pitchFamily="49" charset="-122"/>
              </a:rPr>
              <a:t>4</a:t>
            </a:r>
            <a:r>
              <a:rPr lang="zh-CN" altLang="en-US" sz="3600" b="1" dirty="0">
                <a:latin typeface="Times New Roman" panose="02020603050405020304" pitchFamily="18" charset="0"/>
                <a:ea typeface="黑体" panose="02010609060101010101" pitchFamily="49" charset="-122"/>
              </a:rPr>
              <a:t>）将各种细胞器分离</a:t>
            </a:r>
            <a:endParaRPr lang="zh-CN" altLang="en-US" sz="2400" dirty="0">
              <a:latin typeface="Times New Roman" panose="02020603050405020304" pitchFamily="18" charset="0"/>
              <a:ea typeface="黑体" panose="02010609060101010101" pitchFamily="49" charset="-122"/>
            </a:endParaRPr>
          </a:p>
        </p:txBody>
      </p:sp>
      <p:grpSp>
        <p:nvGrpSpPr>
          <p:cNvPr id="2" name="Group 7"/>
          <p:cNvGrpSpPr/>
          <p:nvPr/>
        </p:nvGrpSpPr>
        <p:grpSpPr>
          <a:xfrm>
            <a:off x="7570153" y="2220595"/>
            <a:ext cx="4211637" cy="2892425"/>
            <a:chOff x="2971" y="1162"/>
            <a:chExt cx="2306" cy="1570"/>
          </a:xfrm>
        </p:grpSpPr>
        <p:pic>
          <p:nvPicPr>
            <p:cNvPr id="52236" name="Picture 8" descr="centrifuge3"/>
            <p:cNvPicPr>
              <a:picLocks noChangeAspect="1"/>
            </p:cNvPicPr>
            <p:nvPr/>
          </p:nvPicPr>
          <p:blipFill>
            <a:blip r:embed="rId1"/>
            <a:stretch>
              <a:fillRect/>
            </a:stretch>
          </p:blipFill>
          <p:spPr>
            <a:xfrm>
              <a:off x="4082" y="1162"/>
              <a:ext cx="1195" cy="1570"/>
            </a:xfrm>
            <a:prstGeom prst="rect">
              <a:avLst/>
            </a:prstGeom>
            <a:noFill/>
            <a:ln w="9525">
              <a:noFill/>
            </a:ln>
          </p:spPr>
        </p:pic>
        <p:pic>
          <p:nvPicPr>
            <p:cNvPr id="52237" name="Picture 9" descr="xtl-4"/>
            <p:cNvPicPr>
              <a:picLocks noChangeAspect="1"/>
            </p:cNvPicPr>
            <p:nvPr/>
          </p:nvPicPr>
          <p:blipFill>
            <a:blip r:embed="rId2"/>
            <a:stretch>
              <a:fillRect/>
            </a:stretch>
          </p:blipFill>
          <p:spPr>
            <a:xfrm>
              <a:off x="2971" y="1162"/>
              <a:ext cx="1120" cy="1570"/>
            </a:xfrm>
            <a:prstGeom prst="rect">
              <a:avLst/>
            </a:prstGeom>
            <a:noFill/>
            <a:ln w="9525">
              <a:noFill/>
            </a:ln>
          </p:spPr>
        </p:pic>
      </p:grpSp>
      <p:sp>
        <p:nvSpPr>
          <p:cNvPr id="13" name="矩形 12"/>
          <p:cNvSpPr/>
          <p:nvPr/>
        </p:nvSpPr>
        <p:spPr>
          <a:xfrm>
            <a:off x="4624070" y="669925"/>
            <a:ext cx="2478405" cy="6451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eaLnBrk="1" hangingPunct="1">
              <a:spcBef>
                <a:spcPct val="50000"/>
              </a:spcBef>
              <a:buClrTx/>
              <a:buSzTx/>
              <a:buFontTx/>
              <a:buNone/>
            </a:pPr>
            <a:r>
              <a:rPr lang="zh-CN" altLang="en-US" sz="3600" b="1" dirty="0">
                <a:solidFill>
                  <a:srgbClr val="FF0000"/>
                </a:solidFill>
                <a:latin typeface="Times New Roman" panose="02020603050405020304" pitchFamily="18" charset="0"/>
              </a:rPr>
              <a:t>差速离心法</a:t>
            </a:r>
            <a:endParaRPr lang="zh-CN" altLang="en-US" sz="36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标题 1"/>
          <p:cNvSpPr>
            <a:spLocks noGrp="1"/>
          </p:cNvSpPr>
          <p:nvPr>
            <p:ph type="title"/>
          </p:nvPr>
        </p:nvSpPr>
        <p:spPr>
          <a:xfrm>
            <a:off x="1847850" y="765175"/>
            <a:ext cx="1062038" cy="5616575"/>
          </a:xfrm>
        </p:spPr>
        <p:txBody>
          <a:bodyPr vert="horz" wrap="square" lIns="91440" tIns="45720" rIns="91440" bIns="45720" anchor="ctr" anchorCtr="0"/>
          <a:p>
            <a:pPr eaLnBrk="1" hangingPunct="1"/>
            <a:r>
              <a:rPr lang="zh-CN" altLang="en-US" sz="3600" b="1" dirty="0">
                <a:solidFill>
                  <a:srgbClr val="FFC000"/>
                </a:solidFill>
                <a:latin typeface="微软雅黑" panose="020B0503020204020204" charset="-122"/>
                <a:ea typeface="微软雅黑" panose="020B0503020204020204" charset="-122"/>
              </a:rPr>
              <a:t>胰</a:t>
            </a:r>
            <a:br>
              <a:rPr lang="en-US" altLang="zh-CN" sz="3600" b="1" dirty="0">
                <a:solidFill>
                  <a:srgbClr val="FFC000"/>
                </a:solidFill>
                <a:latin typeface="微软雅黑" panose="020B0503020204020204" charset="-122"/>
                <a:ea typeface="微软雅黑" panose="020B0503020204020204" charset="-122"/>
              </a:rPr>
            </a:br>
            <a:r>
              <a:rPr lang="zh-CN" altLang="en-US" sz="3600" b="1" dirty="0">
                <a:solidFill>
                  <a:srgbClr val="FFC000"/>
                </a:solidFill>
                <a:latin typeface="微软雅黑" panose="020B0503020204020204" charset="-122"/>
                <a:ea typeface="微软雅黑" panose="020B0503020204020204" charset="-122"/>
              </a:rPr>
              <a:t>岛</a:t>
            </a:r>
            <a:br>
              <a:rPr lang="en-US" altLang="zh-CN" sz="3600" b="1" dirty="0">
                <a:solidFill>
                  <a:srgbClr val="FFC000"/>
                </a:solidFill>
                <a:latin typeface="微软雅黑" panose="020B0503020204020204" charset="-122"/>
                <a:ea typeface="微软雅黑" panose="020B0503020204020204" charset="-122"/>
              </a:rPr>
            </a:br>
            <a:r>
              <a:rPr lang="zh-CN" altLang="en-US" sz="3600" b="1" dirty="0">
                <a:solidFill>
                  <a:srgbClr val="FFC000"/>
                </a:solidFill>
                <a:latin typeface="微软雅黑" panose="020B0503020204020204" charset="-122"/>
                <a:ea typeface="微软雅黑" panose="020B0503020204020204" charset="-122"/>
              </a:rPr>
              <a:t>素</a:t>
            </a:r>
            <a:br>
              <a:rPr lang="en-US" altLang="zh-CN" sz="3600" b="1" dirty="0">
                <a:solidFill>
                  <a:srgbClr val="FFC000"/>
                </a:solidFill>
                <a:latin typeface="微软雅黑" panose="020B0503020204020204" charset="-122"/>
                <a:ea typeface="微软雅黑" panose="020B0503020204020204" charset="-122"/>
              </a:rPr>
            </a:br>
            <a:r>
              <a:rPr lang="zh-CN" altLang="en-US" sz="3600" b="1" dirty="0">
                <a:solidFill>
                  <a:srgbClr val="FFC000"/>
                </a:solidFill>
                <a:latin typeface="微软雅黑" panose="020B0503020204020204" charset="-122"/>
                <a:ea typeface="微软雅黑" panose="020B0503020204020204" charset="-122"/>
              </a:rPr>
              <a:t>分</a:t>
            </a:r>
            <a:br>
              <a:rPr lang="en-US" altLang="zh-CN" sz="3600" b="1" dirty="0">
                <a:solidFill>
                  <a:srgbClr val="FFC000"/>
                </a:solidFill>
                <a:latin typeface="微软雅黑" panose="020B0503020204020204" charset="-122"/>
                <a:ea typeface="微软雅黑" panose="020B0503020204020204" charset="-122"/>
              </a:rPr>
            </a:br>
            <a:r>
              <a:rPr lang="zh-CN" altLang="en-US" sz="3600" b="1" dirty="0">
                <a:solidFill>
                  <a:srgbClr val="FFC000"/>
                </a:solidFill>
                <a:latin typeface="微软雅黑" panose="020B0503020204020204" charset="-122"/>
                <a:ea typeface="微软雅黑" panose="020B0503020204020204" charset="-122"/>
              </a:rPr>
              <a:t>子</a:t>
            </a:r>
            <a:br>
              <a:rPr lang="en-US" altLang="zh-CN" sz="3600" b="1" dirty="0">
                <a:solidFill>
                  <a:srgbClr val="FFC000"/>
                </a:solidFill>
                <a:latin typeface="微软雅黑" panose="020B0503020204020204" charset="-122"/>
                <a:ea typeface="微软雅黑" panose="020B0503020204020204" charset="-122"/>
              </a:rPr>
            </a:br>
            <a:r>
              <a:rPr lang="zh-CN" altLang="en-US" sz="3600" b="1" dirty="0">
                <a:solidFill>
                  <a:srgbClr val="FFC000"/>
                </a:solidFill>
                <a:latin typeface="微软雅黑" panose="020B0503020204020204" charset="-122"/>
                <a:ea typeface="微软雅黑" panose="020B0503020204020204" charset="-122"/>
              </a:rPr>
              <a:t>的</a:t>
            </a:r>
            <a:br>
              <a:rPr lang="en-US" altLang="zh-CN" sz="3600" b="1" dirty="0">
                <a:solidFill>
                  <a:srgbClr val="FFC000"/>
                </a:solidFill>
                <a:latin typeface="微软雅黑" panose="020B0503020204020204" charset="-122"/>
                <a:ea typeface="微软雅黑" panose="020B0503020204020204" charset="-122"/>
              </a:rPr>
            </a:br>
            <a:r>
              <a:rPr lang="zh-CN" altLang="en-US" sz="3600" b="1" dirty="0">
                <a:solidFill>
                  <a:srgbClr val="FFC000"/>
                </a:solidFill>
                <a:latin typeface="微软雅黑" panose="020B0503020204020204" charset="-122"/>
                <a:ea typeface="微软雅黑" panose="020B0503020204020204" charset="-122"/>
              </a:rPr>
              <a:t>加</a:t>
            </a:r>
            <a:br>
              <a:rPr lang="en-US" altLang="zh-CN" sz="3600" b="1" dirty="0">
                <a:solidFill>
                  <a:srgbClr val="FFC000"/>
                </a:solidFill>
                <a:latin typeface="微软雅黑" panose="020B0503020204020204" charset="-122"/>
                <a:ea typeface="微软雅黑" panose="020B0503020204020204" charset="-122"/>
              </a:rPr>
            </a:br>
            <a:r>
              <a:rPr lang="zh-CN" altLang="en-US" sz="3600" b="1" dirty="0">
                <a:solidFill>
                  <a:srgbClr val="FFC000"/>
                </a:solidFill>
                <a:latin typeface="微软雅黑" panose="020B0503020204020204" charset="-122"/>
                <a:ea typeface="微软雅黑" panose="020B0503020204020204" charset="-122"/>
              </a:rPr>
              <a:t>工</a:t>
            </a:r>
            <a:br>
              <a:rPr lang="en-US" altLang="zh-CN" sz="3600" b="1" dirty="0">
                <a:solidFill>
                  <a:srgbClr val="FFC000"/>
                </a:solidFill>
                <a:latin typeface="微软雅黑" panose="020B0503020204020204" charset="-122"/>
                <a:ea typeface="微软雅黑" panose="020B0503020204020204" charset="-122"/>
              </a:rPr>
            </a:br>
            <a:r>
              <a:rPr lang="zh-CN" altLang="en-US" sz="3600" b="1" dirty="0">
                <a:solidFill>
                  <a:srgbClr val="FFC000"/>
                </a:solidFill>
                <a:latin typeface="微软雅黑" panose="020B0503020204020204" charset="-122"/>
                <a:ea typeface="微软雅黑" panose="020B0503020204020204" charset="-122"/>
              </a:rPr>
              <a:t>过</a:t>
            </a:r>
            <a:br>
              <a:rPr lang="en-US" altLang="zh-CN" sz="3600" b="1" dirty="0">
                <a:solidFill>
                  <a:srgbClr val="FFC000"/>
                </a:solidFill>
                <a:latin typeface="微软雅黑" panose="020B0503020204020204" charset="-122"/>
                <a:ea typeface="微软雅黑" panose="020B0503020204020204" charset="-122"/>
              </a:rPr>
            </a:br>
            <a:r>
              <a:rPr lang="zh-CN" altLang="en-US" sz="3600" b="1" dirty="0">
                <a:solidFill>
                  <a:srgbClr val="FFC000"/>
                </a:solidFill>
                <a:latin typeface="微软雅黑" panose="020B0503020204020204" charset="-122"/>
                <a:ea typeface="微软雅黑" panose="020B0503020204020204" charset="-122"/>
              </a:rPr>
              <a:t>程</a:t>
            </a:r>
            <a:endParaRPr lang="zh-CN" altLang="en-US" sz="3600" b="1" dirty="0">
              <a:solidFill>
                <a:srgbClr val="FFC000"/>
              </a:solidFill>
              <a:latin typeface="微软雅黑" panose="020B0503020204020204" charset="-122"/>
              <a:ea typeface="微软雅黑" panose="020B0503020204020204" charset="-122"/>
            </a:endParaRPr>
          </a:p>
        </p:txBody>
      </p:sp>
      <p:pic>
        <p:nvPicPr>
          <p:cNvPr id="11267" name="图片 3" descr="胰岛素原.jpg"/>
          <p:cNvPicPr>
            <a:picLocks noChangeAspect="1"/>
          </p:cNvPicPr>
          <p:nvPr/>
        </p:nvPicPr>
        <p:blipFill>
          <a:blip r:embed="rId1">
            <a:lum bright="-26001" contrast="44000"/>
          </a:blip>
          <a:stretch>
            <a:fillRect/>
          </a:stretch>
        </p:blipFill>
        <p:spPr>
          <a:xfrm>
            <a:off x="3575050" y="0"/>
            <a:ext cx="7092950" cy="6858000"/>
          </a:xfrm>
          <a:prstGeom prst="rect">
            <a:avLst/>
          </a:prstGeom>
          <a:noFill/>
          <a:ln w="9525">
            <a:noFill/>
          </a:ln>
        </p:spPr>
      </p:pic>
      <p:sp>
        <p:nvSpPr>
          <p:cNvPr id="5" name="矩形 4"/>
          <p:cNvSpPr/>
          <p:nvPr/>
        </p:nvSpPr>
        <p:spPr>
          <a:xfrm>
            <a:off x="4411663" y="1325563"/>
            <a:ext cx="1584325" cy="5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269" name="TextBox 5"/>
          <p:cNvSpPr txBox="1"/>
          <p:nvPr/>
        </p:nvSpPr>
        <p:spPr>
          <a:xfrm>
            <a:off x="6383338" y="2073275"/>
            <a:ext cx="2376487" cy="583565"/>
          </a:xfrm>
          <a:prstGeom prst="rect">
            <a:avLst/>
          </a:prstGeom>
          <a:solidFill>
            <a:schemeClr val="bg1"/>
          </a:solidFill>
          <a:ln w="9525">
            <a:noFill/>
          </a:ln>
        </p:spPr>
        <p:txBody>
          <a:bodyPr>
            <a:spAutoFit/>
          </a:bodyPr>
          <a:p>
            <a:r>
              <a:rPr lang="zh-CN" altLang="en-US" sz="2400" b="1" dirty="0">
                <a:latin typeface="微软雅黑" panose="020B0503020204020204" charset="-122"/>
                <a:ea typeface="微软雅黑" panose="020B0503020204020204" charset="-122"/>
              </a:rPr>
              <a:t>内质网内加工</a:t>
            </a:r>
            <a:r>
              <a:rPr lang="zh-CN" altLang="en-US" sz="3200" b="1" dirty="0">
                <a:latin typeface="微软雅黑" panose="020B0503020204020204" charset="-122"/>
                <a:ea typeface="微软雅黑" panose="020B0503020204020204" charset="-122"/>
              </a:rPr>
              <a:t>↓</a:t>
            </a:r>
            <a:endParaRPr lang="zh-CN" altLang="en-US" sz="3200" b="1" dirty="0">
              <a:latin typeface="微软雅黑" panose="020B0503020204020204" charset="-122"/>
              <a:ea typeface="微软雅黑" panose="020B0503020204020204" charset="-122"/>
            </a:endParaRPr>
          </a:p>
        </p:txBody>
      </p:sp>
      <p:sp>
        <p:nvSpPr>
          <p:cNvPr id="11270" name="TextBox 6"/>
          <p:cNvSpPr txBox="1"/>
          <p:nvPr/>
        </p:nvSpPr>
        <p:spPr>
          <a:xfrm>
            <a:off x="6383338" y="4494213"/>
            <a:ext cx="2736850" cy="583565"/>
          </a:xfrm>
          <a:prstGeom prst="rect">
            <a:avLst/>
          </a:prstGeom>
          <a:solidFill>
            <a:schemeClr val="bg1"/>
          </a:solidFill>
          <a:ln w="9525">
            <a:noFill/>
          </a:ln>
        </p:spPr>
        <p:txBody>
          <a:bodyPr>
            <a:spAutoFit/>
          </a:bodyPr>
          <a:p>
            <a:r>
              <a:rPr lang="zh-CN" altLang="en-US" sz="2400" b="1" dirty="0">
                <a:latin typeface="微软雅黑" panose="020B0503020204020204" charset="-122"/>
                <a:ea typeface="微软雅黑" panose="020B0503020204020204" charset="-122"/>
              </a:rPr>
              <a:t>高尔基体内加工</a:t>
            </a:r>
            <a:r>
              <a:rPr lang="zh-CN" altLang="en-US" sz="3200" b="1" dirty="0">
                <a:latin typeface="微软雅黑" panose="020B0503020204020204" charset="-122"/>
                <a:ea typeface="微软雅黑" panose="020B0503020204020204" charset="-122"/>
              </a:rPr>
              <a:t>↓</a:t>
            </a:r>
            <a:endParaRPr lang="zh-CN" altLang="en-US" sz="3200" b="1" dirty="0">
              <a:latin typeface="微软雅黑" panose="020B0503020204020204" charset="-122"/>
              <a:ea typeface="微软雅黑" panose="020B0503020204020204" charset="-122"/>
            </a:endParaRPr>
          </a:p>
        </p:txBody>
      </p:sp>
      <p:sp>
        <p:nvSpPr>
          <p:cNvPr id="8" name="矩形 7"/>
          <p:cNvSpPr/>
          <p:nvPr/>
        </p:nvSpPr>
        <p:spPr>
          <a:xfrm>
            <a:off x="7248525" y="5013325"/>
            <a:ext cx="360363"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13\13a4.jpg"/>
          <p:cNvPicPr>
            <a:picLocks noChangeAspect="1"/>
          </p:cNvPicPr>
          <p:nvPr/>
        </p:nvPicPr>
        <p:blipFill>
          <a:blip r:embed="rId1"/>
          <a:srcRect l="6076" t="3856" r="65108" b="21649"/>
          <a:stretch>
            <a:fillRect/>
          </a:stretch>
        </p:blipFill>
        <p:spPr>
          <a:xfrm>
            <a:off x="6488430" y="1290955"/>
            <a:ext cx="2640330" cy="4105275"/>
          </a:xfrm>
          <a:prstGeom prst="rect">
            <a:avLst/>
          </a:prstGeom>
          <a:noFill/>
          <a:ln w="9525">
            <a:noFill/>
          </a:ln>
        </p:spPr>
      </p:pic>
      <p:sp>
        <p:nvSpPr>
          <p:cNvPr id="5" name="标题 1"/>
          <p:cNvSpPr>
            <a:spLocks noGrp="1"/>
          </p:cNvSpPr>
          <p:nvPr>
            <p:ph type="title"/>
          </p:nvPr>
        </p:nvSpPr>
        <p:spPr/>
        <p:txBody>
          <a:bodyPr vert="horz" wrap="square" lIns="91440" tIns="45720" rIns="91440" bIns="45720" anchor="ctr" anchorCtr="0"/>
          <a:p>
            <a:pPr eaLnBrk="1" hangingPunct="1"/>
            <a:r>
              <a:rPr lang="zh-CN" altLang="en-US" sz="3600" b="1" dirty="0">
                <a:solidFill>
                  <a:srgbClr val="FFC000"/>
                </a:solidFill>
                <a:latin typeface="微软雅黑" panose="020B0503020204020204" charset="-122"/>
                <a:ea typeface="微软雅黑" panose="020B0503020204020204" charset="-122"/>
              </a:rPr>
              <a:t>细胞中不同类型的囊泡</a:t>
            </a:r>
            <a:endParaRPr lang="zh-CN" altLang="en-US" sz="3600" b="1" dirty="0">
              <a:solidFill>
                <a:srgbClr val="FFC000"/>
              </a:solidFill>
              <a:latin typeface="微软雅黑" panose="020B0503020204020204" charset="-122"/>
              <a:ea typeface="微软雅黑" panose="020B0503020204020204" charset="-122"/>
            </a:endParaRPr>
          </a:p>
        </p:txBody>
      </p:sp>
      <p:sp>
        <p:nvSpPr>
          <p:cNvPr id="6" name="TextBox 5"/>
          <p:cNvSpPr txBox="1"/>
          <p:nvPr/>
        </p:nvSpPr>
        <p:spPr>
          <a:xfrm>
            <a:off x="2401253" y="5609273"/>
            <a:ext cx="9180513" cy="398780"/>
          </a:xfrm>
          <a:prstGeom prst="rect">
            <a:avLst/>
          </a:prstGeom>
          <a:noFill/>
        </p:spPr>
        <p:txBody>
          <a:bodyPr>
            <a:spAutoFit/>
          </a:bodyPr>
          <a:lstStyle/>
          <a:p>
            <a:pPr marR="0" defTabSz="914400" fontAlgn="auto">
              <a:spcBef>
                <a:spcPts val="0"/>
              </a:spcBef>
              <a:spcAft>
                <a:spcPts val="0"/>
              </a:spcAft>
              <a:buClrTx/>
              <a:buSzTx/>
              <a:buFontTx/>
              <a:buNone/>
              <a:defRPr/>
            </a:pPr>
            <a:r>
              <a:rPr kumimoji="0" lang="zh-CN" altLang="en-US" sz="2000" b="1" kern="1200" cap="none" spc="0" normalizeH="0" baseline="0" noProof="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      </a:t>
            </a:r>
            <a:r>
              <a:rPr lang="en-US" altLang="zh-CN" sz="2000" b="1" noProof="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r>
              <a:rPr lang="zh-CN" altLang="en-US" sz="2000" b="1" noProof="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内质网→高尔基体</a:t>
            </a:r>
            <a:r>
              <a:rPr kumimoji="0" lang="zh-CN" altLang="en-US" sz="2000" b="1" kern="1200" cap="none" spc="0" normalizeH="0" baseline="0" noProof="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 </a:t>
            </a:r>
            <a:r>
              <a:rPr kumimoji="0" lang="en-US" altLang="zh-CN" sz="2000" b="1" kern="1200" cap="none" spc="0" normalizeH="0" baseline="0" noProof="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                      </a:t>
            </a:r>
            <a:r>
              <a:rPr kumimoji="0" lang="zh-CN" altLang="en-US" sz="2000" b="1" kern="1200" cap="none" spc="0" normalizeH="0" baseline="0" noProof="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高尔基体→细胞膜         </a:t>
            </a:r>
            <a:r>
              <a:rPr kumimoji="0" lang="en-US" altLang="zh-CN" sz="2000" b="1" kern="1200" cap="none" spc="0" normalizeH="0" baseline="0" noProof="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                                </a:t>
            </a:r>
            <a:endParaRPr kumimoji="0" lang="en-US" altLang="zh-CN" sz="2000" b="1" kern="1200" cap="none" spc="0" normalizeH="0" baseline="0" noProof="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p:txBody>
      </p:sp>
      <p:pic>
        <p:nvPicPr>
          <p:cNvPr id="2" name="图片 1" descr="E:\13\13a4.jpg"/>
          <p:cNvPicPr>
            <a:picLocks noChangeAspect="1"/>
          </p:cNvPicPr>
          <p:nvPr>
            <p:custDataLst>
              <p:tags r:id="rId2"/>
            </p:custDataLst>
          </p:nvPr>
        </p:nvPicPr>
        <p:blipFill>
          <a:blip r:embed="rId1"/>
          <a:srcRect l="68317" t="3856" r="2271" b="21649"/>
          <a:stretch>
            <a:fillRect/>
          </a:stretch>
        </p:blipFill>
        <p:spPr>
          <a:xfrm>
            <a:off x="2616200" y="1290955"/>
            <a:ext cx="2694940" cy="4105275"/>
          </a:xfrm>
          <a:prstGeom prst="rect">
            <a:avLst/>
          </a:prstGeom>
          <a:noFill/>
          <a:ln w="9525">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生物膜功能联系"/>
          <p:cNvPicPr>
            <a:picLocks noChangeAspect="1"/>
          </p:cNvPicPr>
          <p:nvPr/>
        </p:nvPicPr>
        <p:blipFill>
          <a:blip r:embed="rId1">
            <a:lum contrast="30000"/>
          </a:blip>
          <a:stretch>
            <a:fillRect/>
          </a:stretch>
        </p:blipFill>
        <p:spPr>
          <a:xfrm>
            <a:off x="5316538" y="-96837"/>
            <a:ext cx="4222750" cy="6954837"/>
          </a:xfrm>
          <a:prstGeom prst="rect">
            <a:avLst/>
          </a:prstGeom>
          <a:noFill/>
          <a:ln w="9525">
            <a:noFill/>
          </a:ln>
        </p:spPr>
      </p:pic>
      <p:sp>
        <p:nvSpPr>
          <p:cNvPr id="13315" name="标题 1"/>
          <p:cNvSpPr>
            <a:spLocks noGrp="1"/>
          </p:cNvSpPr>
          <p:nvPr>
            <p:ph type="title"/>
          </p:nvPr>
        </p:nvSpPr>
        <p:spPr>
          <a:xfrm>
            <a:off x="2855913" y="692150"/>
            <a:ext cx="1062037" cy="5616575"/>
          </a:xfrm>
        </p:spPr>
        <p:txBody>
          <a:bodyPr vert="horz" wrap="square" lIns="91440" tIns="45720" rIns="91440" bIns="45720" anchor="ctr"/>
          <a:lstStyle/>
          <a:p>
            <a:pPr eaLnBrk="1" hangingPunct="1"/>
            <a:r>
              <a:rPr lang="zh-CN" altLang="en-US" sz="3600" b="1" dirty="0">
                <a:solidFill>
                  <a:srgbClr val="FFC000"/>
                </a:solidFill>
                <a:latin typeface="微软雅黑" panose="020B0503020204020204" charset="-122"/>
                <a:ea typeface="微软雅黑" panose="020B0503020204020204" charset="-122"/>
              </a:rPr>
              <a:t>分泌蛋白的合成运输途径</a:t>
            </a:r>
            <a:endParaRPr lang="zh-CN" altLang="en-US" sz="3600" b="1" dirty="0">
              <a:solidFill>
                <a:srgbClr val="FFC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标题 1"/>
          <p:cNvSpPr>
            <a:spLocks noGrp="1"/>
          </p:cNvSpPr>
          <p:nvPr>
            <p:ph type="title"/>
          </p:nvPr>
        </p:nvSpPr>
        <p:spPr/>
        <p:txBody>
          <a:bodyPr vert="horz" wrap="square" lIns="91440" tIns="45720" rIns="91440" bIns="45720" anchor="ctr" anchorCtr="0"/>
          <a:p>
            <a:pPr eaLnBrk="1" hangingPunct="1"/>
            <a:r>
              <a:rPr lang="en-US" altLang="zh-CN" sz="3600" b="1" dirty="0">
                <a:solidFill>
                  <a:srgbClr val="FFC000"/>
                </a:solidFill>
                <a:latin typeface="微软雅黑" panose="020B0503020204020204" charset="-122"/>
                <a:ea typeface="微软雅黑" panose="020B0503020204020204" charset="-122"/>
              </a:rPr>
              <a:t> </a:t>
            </a:r>
            <a:r>
              <a:rPr lang="zh-CN" altLang="en-US" sz="3600" b="1" dirty="0">
                <a:solidFill>
                  <a:srgbClr val="FFC000"/>
                </a:solidFill>
                <a:latin typeface="微软雅黑" panose="020B0503020204020204" charset="-122"/>
                <a:ea typeface="微软雅黑" panose="020B0503020204020204" charset="-122"/>
              </a:rPr>
              <a:t>囊泡为何能定向转移？</a:t>
            </a:r>
            <a:endParaRPr lang="zh-CN" altLang="en-US" sz="3600" b="1" dirty="0">
              <a:solidFill>
                <a:srgbClr val="FFC000"/>
              </a:solidFill>
              <a:latin typeface="微软雅黑" panose="020B0503020204020204" charset="-122"/>
              <a:ea typeface="微软雅黑" panose="020B0503020204020204" charset="-122"/>
            </a:endParaRPr>
          </a:p>
        </p:txBody>
      </p:sp>
      <p:pic>
        <p:nvPicPr>
          <p:cNvPr id="4" name="图片 3" descr="E:\16\16a14.jpg"/>
          <p:cNvPicPr>
            <a:picLocks noChangeAspect="1"/>
          </p:cNvPicPr>
          <p:nvPr/>
        </p:nvPicPr>
        <p:blipFill>
          <a:blip r:embed="rId1"/>
          <a:srcRect l="2074" t="34164" r="34326"/>
          <a:stretch>
            <a:fillRect/>
          </a:stretch>
        </p:blipFill>
        <p:spPr>
          <a:xfrm>
            <a:off x="1847850" y="1341438"/>
            <a:ext cx="8496300" cy="46799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图片 3" descr="1438935_bf282982390585c2252f3d54835129e4_1411262189.gif"/>
          <p:cNvPicPr>
            <a:picLocks noChangeAspect="1"/>
          </p:cNvPicPr>
          <p:nvPr/>
        </p:nvPicPr>
        <p:blipFill>
          <a:blip r:embed="rId1"/>
          <a:stretch>
            <a:fillRect/>
          </a:stretch>
        </p:blipFill>
        <p:spPr>
          <a:xfrm>
            <a:off x="2566988" y="0"/>
            <a:ext cx="7058025" cy="6858000"/>
          </a:xfrm>
          <a:prstGeom prst="rect">
            <a:avLst/>
          </a:prstGeom>
          <a:noFill/>
          <a:ln w="9525">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21506" name="Picture 2" descr="figure 14-19"/>
          <p:cNvPicPr>
            <a:picLocks noChangeAspect="1"/>
          </p:cNvPicPr>
          <p:nvPr>
            <p:custDataLst>
              <p:tags r:id="rId1"/>
            </p:custDataLst>
          </p:nvPr>
        </p:nvPicPr>
        <p:blipFill>
          <a:blip r:embed="rId2"/>
          <a:srcRect l="20953" t="53188" r="21902" b="12549"/>
          <a:stretch>
            <a:fillRect/>
          </a:stretch>
        </p:blipFill>
        <p:spPr>
          <a:xfrm>
            <a:off x="0" y="2092325"/>
            <a:ext cx="3472815" cy="2673985"/>
          </a:xfrm>
          <a:prstGeom prst="rect">
            <a:avLst/>
          </a:prstGeom>
          <a:noFill/>
          <a:ln w="9525">
            <a:noFill/>
          </a:ln>
        </p:spPr>
      </p:pic>
      <p:pic>
        <p:nvPicPr>
          <p:cNvPr id="4" name="内容占位符 3"/>
          <p:cNvPicPr>
            <a:picLocks noChangeAspect="1"/>
          </p:cNvPicPr>
          <p:nvPr>
            <p:ph idx="1"/>
          </p:nvPr>
        </p:nvPicPr>
        <p:blipFill>
          <a:blip r:embed="rId3"/>
          <a:stretch>
            <a:fillRect/>
          </a:stretch>
        </p:blipFill>
        <p:spPr>
          <a:xfrm>
            <a:off x="3608070" y="1012825"/>
            <a:ext cx="8293100" cy="5071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内容占位符 2"/>
          <p:cNvSpPr>
            <a:spLocks noGrp="1"/>
          </p:cNvSpPr>
          <p:nvPr>
            <p:ph idx="1"/>
          </p:nvPr>
        </p:nvSpPr>
        <p:spPr/>
        <p:txBody>
          <a:bodyPr vert="horz" wrap="square" lIns="91440" tIns="45720" rIns="91440" bIns="45720" anchor="t" anchorCtr="0"/>
          <a:p>
            <a:pPr eaLnBrk="1" hangingPunct="1"/>
            <a:endParaRPr lang="zh-CN" altLang="en-US" dirty="0"/>
          </a:p>
        </p:txBody>
      </p:sp>
      <p:sp>
        <p:nvSpPr>
          <p:cNvPr id="19459" name="标题 1"/>
          <p:cNvSpPr>
            <a:spLocks noGrp="1"/>
          </p:cNvSpPr>
          <p:nvPr>
            <p:ph type="title"/>
          </p:nvPr>
        </p:nvSpPr>
        <p:spPr/>
        <p:txBody>
          <a:bodyPr vert="horz" wrap="square" lIns="91440" tIns="45720" rIns="91440" bIns="45720" anchor="ctr" anchorCtr="0"/>
          <a:p>
            <a:pPr eaLnBrk="1" hangingPunct="1"/>
            <a:r>
              <a:rPr lang="zh-CN" altLang="en-US" sz="3600" b="1" dirty="0">
                <a:solidFill>
                  <a:srgbClr val="FFC000"/>
                </a:solidFill>
                <a:latin typeface="微软雅黑" panose="020B0503020204020204" charset="-122"/>
                <a:ea typeface="微软雅黑" panose="020B0503020204020204" charset="-122"/>
              </a:rPr>
              <a:t>思考：该过程消耗能量吗？</a:t>
            </a:r>
            <a:endParaRPr lang="zh-CN" altLang="en-US" sz="3600" b="1" dirty="0">
              <a:solidFill>
                <a:srgbClr val="FFC000"/>
              </a:solidFill>
              <a:latin typeface="微软雅黑" panose="020B0503020204020204" charset="-122"/>
              <a:ea typeface="微软雅黑" panose="020B0503020204020204"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78850" name="Rectangle 2"/>
          <p:cNvSpPr/>
          <p:nvPr/>
        </p:nvSpPr>
        <p:spPr>
          <a:xfrm>
            <a:off x="1149985" y="1417955"/>
            <a:ext cx="10263505" cy="1753235"/>
          </a:xfrm>
          <a:prstGeom prst="rect">
            <a:avLst/>
          </a:prstGeom>
          <a:noFill/>
          <a:ln w="9525">
            <a:noFill/>
          </a:ln>
          <a:extLst>
            <a:ext uri="{909E8E84-426E-40DD-AFC4-6F175D3DCCD1}">
              <a14:hiddenFill xmlns:a14="http://schemas.microsoft.com/office/drawing/2010/main">
                <a:solidFill>
                  <a:srgbClr val="0000FF"/>
                </a:solidFill>
              </a14:hiddenFill>
            </a:ext>
          </a:extLst>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hlink"/>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n-US" altLang="zh-CN" sz="3600" b="1" dirty="0">
                <a:solidFill>
                  <a:schemeClr val="bg1"/>
                </a:solidFill>
                <a:ea typeface="黑体" panose="02010609060101010101" pitchFamily="49" charset="-122"/>
              </a:rPr>
              <a:t>    </a:t>
            </a:r>
            <a:r>
              <a:rPr lang="zh-CN" altLang="en-US" sz="3600" b="1" dirty="0">
                <a:solidFill>
                  <a:schemeClr val="bg1"/>
                </a:solidFill>
                <a:ea typeface="黑体" panose="02010609060101010101" pitchFamily="49" charset="-122"/>
              </a:rPr>
              <a:t>细胞膜、核膜、以及内质网、高尔基体、线粒体、溶酶体等细胞器，它们都由膜组成，化学组成相似，基本结构大致相同，统称为生物膜。</a:t>
            </a:r>
            <a:endParaRPr lang="zh-CN" altLang="en-US" sz="3600" b="1" dirty="0">
              <a:solidFill>
                <a:schemeClr val="bg1"/>
              </a:solidFill>
              <a:ea typeface="黑体" panose="02010609060101010101" pitchFamily="49" charset="-122"/>
            </a:endParaRPr>
          </a:p>
        </p:txBody>
      </p:sp>
      <p:sp>
        <p:nvSpPr>
          <p:cNvPr id="78851" name="Rectangle 3"/>
          <p:cNvSpPr>
            <a:spLocks noRot="1" noChangeArrowheads="1"/>
          </p:cNvSpPr>
          <p:nvPr/>
        </p:nvSpPr>
        <p:spPr bwMode="auto">
          <a:xfrm>
            <a:off x="419735" y="206375"/>
            <a:ext cx="8540750" cy="1143000"/>
          </a:xfrm>
          <a:prstGeom prst="rect">
            <a:avLst/>
          </a:prstGeom>
          <a:noFill/>
          <a:ln w="9525">
            <a:noFill/>
            <a:miter lim="800000"/>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5400" b="0" i="0" u="none" strike="noStrike" kern="1200" cap="none" spc="0" normalizeH="0" baseline="0" noProof="0" dirty="0">
                <a:ln>
                  <a:noFill/>
                </a:ln>
                <a:solidFill>
                  <a:schemeClr val="bg1"/>
                </a:solidFill>
                <a:effectLst>
                  <a:outerShdw blurRad="38100" dist="38100" dir="2700000" algn="tl">
                    <a:srgbClr val="000000"/>
                  </a:outerShdw>
                </a:effectLst>
                <a:uLnTx/>
                <a:uFillTx/>
                <a:latin typeface="Tahoma" panose="020B0604030504040204" pitchFamily="34" charset="0"/>
                <a:ea typeface="隶书" panose="02010509060101010101" pitchFamily="49" charset="-122"/>
                <a:cs typeface="+mn-cs"/>
              </a:rPr>
              <a:t>四、细胞的生物膜系统</a:t>
            </a:r>
            <a:endParaRPr kumimoji="0" lang="zh-CN" altLang="en-US" sz="5400" b="0" i="0" u="none" strike="noStrike" kern="1200" cap="none" spc="0" normalizeH="0" baseline="0" noProof="0" dirty="0">
              <a:ln>
                <a:noFill/>
              </a:ln>
              <a:solidFill>
                <a:schemeClr val="bg1"/>
              </a:solidFill>
              <a:effectLst>
                <a:outerShdw blurRad="38100" dist="38100" dir="2700000" algn="tl">
                  <a:srgbClr val="000000"/>
                </a:outerShdw>
              </a:effectLst>
              <a:uLnTx/>
              <a:uFillTx/>
              <a:latin typeface="Tahoma" panose="020B0604030504040204" pitchFamily="34" charset="0"/>
              <a:ea typeface="隶书" panose="02010509060101010101" pitchFamily="49" charset="-122"/>
              <a:cs typeface="+mn-cs"/>
            </a:endParaRPr>
          </a:p>
        </p:txBody>
      </p:sp>
      <p:pic>
        <p:nvPicPr>
          <p:cNvPr id="6" name="Picture 2" descr="生物膜功能联系"/>
          <p:cNvPicPr>
            <a:picLocks noGrp="1" noChangeAspect="1"/>
          </p:cNvPicPr>
          <p:nvPr>
            <p:ph idx="1"/>
          </p:nvPr>
        </p:nvPicPr>
        <p:blipFill>
          <a:blip r:embed="rId1">
            <a:lum contrast="30000"/>
          </a:blip>
          <a:stretch>
            <a:fillRect/>
          </a:stretch>
        </p:blipFill>
        <p:spPr>
          <a:xfrm>
            <a:off x="9261475" y="2903220"/>
            <a:ext cx="2054225" cy="389382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checkerboard(across)">
                                      <p:cBhvr>
                                        <p:cTn id="7" dur="500"/>
                                        <p:tgtEl>
                                          <p:spTgt spid="788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图片 3" descr="Cell-Biology.jpg"/>
          <p:cNvPicPr>
            <a:picLocks noChangeAspect="1"/>
          </p:cNvPicPr>
          <p:nvPr/>
        </p:nvPicPr>
        <p:blipFill>
          <a:blip r:embed="rId1">
            <a:clrChange>
              <a:clrFrom>
                <a:srgbClr val="FFFFFF"/>
              </a:clrFrom>
              <a:clrTo>
                <a:srgbClr val="FFFFFF">
                  <a:alpha val="0"/>
                </a:srgbClr>
              </a:clrTo>
            </a:clrChange>
          </a:blip>
          <a:srcRect l="15730" t="5443" r="12616" b="5443"/>
          <a:stretch>
            <a:fillRect/>
          </a:stretch>
        </p:blipFill>
        <p:spPr>
          <a:xfrm>
            <a:off x="3287713" y="363538"/>
            <a:ext cx="7416800" cy="6450012"/>
          </a:xfrm>
          <a:prstGeom prst="rect">
            <a:avLst/>
          </a:prstGeom>
          <a:noFill/>
          <a:ln w="9525">
            <a:noFill/>
          </a:ln>
        </p:spPr>
      </p:pic>
      <p:sp>
        <p:nvSpPr>
          <p:cNvPr id="5" name="标题 1"/>
          <p:cNvSpPr>
            <a:spLocks noGrp="1"/>
          </p:cNvSpPr>
          <p:nvPr>
            <p:ph type="title"/>
          </p:nvPr>
        </p:nvSpPr>
        <p:spPr>
          <a:xfrm>
            <a:off x="1620838" y="549275"/>
            <a:ext cx="5411787" cy="547688"/>
          </a:xfrm>
        </p:spPr>
        <p:txBody>
          <a:bodyPr vert="horz" wrap="square" lIns="91440" tIns="45720" rIns="91440" bIns="45720" anchor="ctr" anchorCtr="0"/>
          <a:p>
            <a:pPr algn="l" eaLnBrk="1" hangingPunct="1"/>
            <a:r>
              <a:rPr lang="zh-CN" altLang="en-US" sz="2800" b="1" dirty="0">
                <a:solidFill>
                  <a:srgbClr val="FFC000"/>
                </a:solidFill>
                <a:latin typeface="微软雅黑" panose="020B0503020204020204" charset="-122"/>
                <a:ea typeface="微软雅黑" panose="020B0503020204020204" charset="-122"/>
              </a:rPr>
              <a:t>提供稳定内部环境</a:t>
            </a:r>
            <a:br>
              <a:rPr lang="en-US" altLang="zh-CN" sz="2800" b="1" dirty="0">
                <a:solidFill>
                  <a:srgbClr val="FFC000"/>
                </a:solidFill>
                <a:latin typeface="微软雅黑" panose="020B0503020204020204" charset="-122"/>
                <a:ea typeface="微软雅黑" panose="020B0503020204020204" charset="-122"/>
              </a:rPr>
            </a:br>
            <a:br>
              <a:rPr lang="en-US" altLang="zh-CN" sz="2800" b="1" dirty="0">
                <a:solidFill>
                  <a:srgbClr val="FFC000"/>
                </a:solidFill>
                <a:latin typeface="微软雅黑" panose="020B0503020204020204" charset="-122"/>
                <a:ea typeface="微软雅黑" panose="020B0503020204020204" charset="-122"/>
              </a:rPr>
            </a:br>
            <a:endParaRPr lang="zh-CN" altLang="en-US" sz="2800" b="1" dirty="0">
              <a:solidFill>
                <a:srgbClr val="FFC000"/>
              </a:solidFill>
              <a:latin typeface="微软雅黑" panose="020B0503020204020204" charset="-122"/>
              <a:ea typeface="微软雅黑" panose="020B0503020204020204" charset="-122"/>
            </a:endParaRPr>
          </a:p>
        </p:txBody>
      </p:sp>
      <p:sp>
        <p:nvSpPr>
          <p:cNvPr id="6" name="标题 1"/>
          <p:cNvSpPr txBox="1"/>
          <p:nvPr/>
        </p:nvSpPr>
        <p:spPr>
          <a:xfrm>
            <a:off x="1631950" y="1484313"/>
            <a:ext cx="5410200" cy="576263"/>
          </a:xfrm>
          <a:prstGeom prst="rect">
            <a:avLst/>
          </a:prstGeom>
        </p:spPr>
        <p:txBody>
          <a:bodyPr anchor="ctr"/>
          <a:lstStyle/>
          <a:p>
            <a:pPr marR="0" defTabSz="914400" fontAlgn="auto">
              <a:spcAft>
                <a:spcPts val="0"/>
              </a:spcAft>
              <a:buClrTx/>
              <a:buSzTx/>
              <a:buFontTx/>
              <a:buNone/>
              <a:defRPr/>
            </a:pPr>
            <a:r>
              <a:rPr kumimoji="0" lang="zh-CN" altLang="en-US" sz="2800" b="1" kern="1200" cap="none" spc="0" normalizeH="0" baseline="0" noProof="0" dirty="0">
                <a:solidFill>
                  <a:srgbClr val="FFC000"/>
                </a:solidFill>
                <a:latin typeface="微软雅黑" panose="020B0503020204020204" charset="-122"/>
                <a:ea typeface="微软雅黑" panose="020B0503020204020204" charset="-122"/>
                <a:cs typeface="+mj-cs"/>
              </a:rPr>
              <a:t>细胞膜、器间有合作</a:t>
            </a:r>
            <a:endParaRPr kumimoji="0" lang="zh-CN" altLang="en-US" sz="2800" b="1" kern="1200" cap="none" spc="0" normalizeH="0" baseline="0" noProof="0" dirty="0">
              <a:solidFill>
                <a:srgbClr val="FFC000"/>
              </a:solidFill>
              <a:latin typeface="微软雅黑" panose="020B0503020204020204" charset="-122"/>
              <a:ea typeface="微软雅黑" panose="020B0503020204020204" charset="-122"/>
              <a:cs typeface="+mj-cs"/>
            </a:endParaRPr>
          </a:p>
        </p:txBody>
      </p:sp>
      <p:sp>
        <p:nvSpPr>
          <p:cNvPr id="7" name="标题 1"/>
          <p:cNvSpPr txBox="1"/>
          <p:nvPr/>
        </p:nvSpPr>
        <p:spPr>
          <a:xfrm>
            <a:off x="1631950" y="692150"/>
            <a:ext cx="5410200" cy="792163"/>
          </a:xfrm>
          <a:prstGeom prst="rect">
            <a:avLst/>
          </a:prstGeom>
        </p:spPr>
        <p:txBody>
          <a:bodyPr anchor="ctr"/>
          <a:lstStyle/>
          <a:p>
            <a:pPr marR="0" defTabSz="914400" fontAlgn="auto">
              <a:spcAft>
                <a:spcPts val="0"/>
              </a:spcAft>
              <a:buClrTx/>
              <a:buSzTx/>
              <a:buFontTx/>
              <a:buNone/>
              <a:defRPr/>
            </a:pPr>
            <a:br>
              <a:rPr kumimoji="0" lang="en-US" altLang="zh-CN" sz="2800" b="1" kern="1200" cap="none" spc="0" normalizeH="0" baseline="0" noProof="0" dirty="0">
                <a:solidFill>
                  <a:srgbClr val="FFC000"/>
                </a:solidFill>
                <a:latin typeface="微软雅黑" panose="020B0503020204020204" charset="-122"/>
                <a:ea typeface="微软雅黑" panose="020B0503020204020204" charset="-122"/>
                <a:cs typeface="+mj-cs"/>
              </a:rPr>
            </a:br>
            <a:r>
              <a:rPr kumimoji="0" lang="zh-CN" altLang="en-US" sz="2800" b="1" kern="1200" cap="none" spc="0" normalizeH="0" baseline="0" noProof="0" dirty="0">
                <a:solidFill>
                  <a:srgbClr val="FFC000"/>
                </a:solidFill>
                <a:latin typeface="微软雅黑" panose="020B0503020204020204" charset="-122"/>
                <a:ea typeface="微软雅黑" panose="020B0503020204020204" charset="-122"/>
                <a:cs typeface="+mj-cs"/>
              </a:rPr>
              <a:t>房室化</a:t>
            </a:r>
            <a:br>
              <a:rPr kumimoji="0" lang="en-US" altLang="zh-CN" sz="2800" b="1" kern="1200" cap="none" spc="0" normalizeH="0" baseline="0" noProof="0" dirty="0">
                <a:solidFill>
                  <a:srgbClr val="FFC000"/>
                </a:solidFill>
                <a:latin typeface="微软雅黑" panose="020B0503020204020204" charset="-122"/>
                <a:ea typeface="微软雅黑" panose="020B0503020204020204" charset="-122"/>
                <a:cs typeface="+mj-cs"/>
              </a:rPr>
            </a:br>
            <a:endParaRPr kumimoji="0" lang="zh-CN" altLang="en-US" sz="2800" b="1" kern="1200" cap="none" spc="0" normalizeH="0" baseline="0" noProof="0" dirty="0">
              <a:solidFill>
                <a:srgbClr val="FFC000"/>
              </a:solidFill>
              <a:latin typeface="微软雅黑" panose="020B0503020204020204" charset="-122"/>
              <a:ea typeface="微软雅黑" panose="020B0503020204020204" charset="-122"/>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78851" name="Rectangle 3"/>
          <p:cNvSpPr>
            <a:spLocks noRot="1" noChangeArrowheads="1"/>
          </p:cNvSpPr>
          <p:nvPr/>
        </p:nvSpPr>
        <p:spPr bwMode="auto">
          <a:xfrm>
            <a:off x="419735" y="206375"/>
            <a:ext cx="8540750" cy="1143000"/>
          </a:xfrm>
          <a:prstGeom prst="rect">
            <a:avLst/>
          </a:prstGeom>
          <a:noFill/>
          <a:ln w="9525">
            <a:noFill/>
            <a:miter lim="800000"/>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5400" b="0" i="0" u="none" strike="noStrike" kern="1200" cap="none" spc="0" normalizeH="0" baseline="0" noProof="0" dirty="0">
                <a:ln>
                  <a:noFill/>
                </a:ln>
                <a:solidFill>
                  <a:schemeClr val="bg1"/>
                </a:solidFill>
                <a:effectLst>
                  <a:outerShdw blurRad="38100" dist="38100" dir="2700000" algn="tl">
                    <a:srgbClr val="000000"/>
                  </a:outerShdw>
                </a:effectLst>
                <a:uLnTx/>
                <a:uFillTx/>
                <a:latin typeface="Tahoma" panose="020B0604030504040204" pitchFamily="34" charset="0"/>
                <a:ea typeface="隶书" panose="02010509060101010101" pitchFamily="49" charset="-122"/>
                <a:cs typeface="+mn-cs"/>
              </a:rPr>
              <a:t>五、细胞质基质</a:t>
            </a:r>
            <a:endParaRPr kumimoji="0" lang="zh-CN" altLang="en-US" sz="5400" b="0" i="0" u="none" strike="noStrike" kern="1200" cap="none" spc="0" normalizeH="0" baseline="0" noProof="0" dirty="0">
              <a:ln>
                <a:noFill/>
              </a:ln>
              <a:solidFill>
                <a:schemeClr val="bg1"/>
              </a:solidFill>
              <a:effectLst>
                <a:outerShdw blurRad="38100" dist="38100" dir="2700000" algn="tl">
                  <a:srgbClr val="000000"/>
                </a:outerShdw>
              </a:effectLst>
              <a:uLnTx/>
              <a:uFillTx/>
              <a:latin typeface="Tahoma" panose="020B0604030504040204" pitchFamily="34" charset="0"/>
              <a:ea typeface="隶书" panose="02010509060101010101" pitchFamily="49" charset="-122"/>
              <a:cs typeface="+mn-cs"/>
            </a:endParaRPr>
          </a:p>
        </p:txBody>
      </p:sp>
      <p:sp>
        <p:nvSpPr>
          <p:cNvPr id="4" name="Rectangle 3"/>
          <p:cNvSpPr>
            <a:spLocks noRot="1" noChangeArrowheads="1"/>
          </p:cNvSpPr>
          <p:nvPr/>
        </p:nvSpPr>
        <p:spPr bwMode="auto">
          <a:xfrm>
            <a:off x="419735" y="1349375"/>
            <a:ext cx="3019425" cy="1143000"/>
          </a:xfrm>
          <a:prstGeom prst="rect">
            <a:avLst/>
          </a:prstGeom>
          <a:noFill/>
          <a:ln w="9525">
            <a:noFill/>
            <a:miter lim="800000"/>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40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华文楷体" panose="02010600040101010101" charset="-122"/>
                <a:ea typeface="华文楷体" panose="02010600040101010101" charset="-122"/>
                <a:cs typeface="华文楷体" panose="02010600040101010101" charset="-122"/>
              </a:rPr>
              <a:t>1</a:t>
            </a:r>
            <a:r>
              <a:rPr kumimoji="0" lang="zh-CN" altLang="en-US" sz="40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华文楷体" panose="02010600040101010101" charset="-122"/>
                <a:ea typeface="华文楷体" panose="02010600040101010101" charset="-122"/>
                <a:cs typeface="华文楷体" panose="02010600040101010101" charset="-122"/>
              </a:rPr>
              <a:t>、细胞骨架</a:t>
            </a:r>
            <a:endParaRPr kumimoji="0" lang="zh-CN" altLang="en-US" sz="40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华文楷体" panose="02010600040101010101" charset="-122"/>
              <a:ea typeface="华文楷体" panose="02010600040101010101" charset="-122"/>
              <a:cs typeface="华文楷体" panose="02010600040101010101" charset="-122"/>
            </a:endParaRPr>
          </a:p>
        </p:txBody>
      </p:sp>
      <p:sp>
        <p:nvSpPr>
          <p:cNvPr id="119812" name="AutoShape 7"/>
          <p:cNvSpPr/>
          <p:nvPr/>
        </p:nvSpPr>
        <p:spPr>
          <a:xfrm>
            <a:off x="3203575" y="2690813"/>
            <a:ext cx="455613" cy="2016125"/>
          </a:xfrm>
          <a:prstGeom prst="leftBrace">
            <a:avLst>
              <a:gd name="adj1" fmla="val 36875"/>
              <a:gd name="adj2" fmla="val 50000"/>
            </a:avLst>
          </a:prstGeom>
          <a:noFill/>
          <a:ln w="38100" cap="flat" cmpd="sng">
            <a:solidFill>
              <a:schemeClr val="tx1"/>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chemeClr val="bg1"/>
              </a:solidFill>
            </a:endParaRPr>
          </a:p>
        </p:txBody>
      </p:sp>
      <p:sp>
        <p:nvSpPr>
          <p:cNvPr id="62472" name="Text Box 8"/>
          <p:cNvSpPr txBox="1"/>
          <p:nvPr/>
        </p:nvSpPr>
        <p:spPr>
          <a:xfrm>
            <a:off x="1366838" y="2410143"/>
            <a:ext cx="5903912" cy="5835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b="1" dirty="0">
                <a:solidFill>
                  <a:schemeClr val="bg1"/>
                </a:solidFill>
                <a:latin typeface="华文楷体" panose="02010600040101010101" charset="-122"/>
                <a:ea typeface="华文楷体" panose="02010600040101010101" charset="-122"/>
              </a:rPr>
              <a:t>组成：纤维蛋白形成网架结构</a:t>
            </a:r>
            <a:endParaRPr lang="zh-CN" altLang="en-US" b="1" dirty="0">
              <a:solidFill>
                <a:schemeClr val="bg1"/>
              </a:solidFill>
              <a:latin typeface="华文楷体" panose="02010600040101010101" charset="-122"/>
              <a:ea typeface="华文楷体" panose="02010600040101010101" charset="-122"/>
            </a:endParaRPr>
          </a:p>
        </p:txBody>
      </p:sp>
      <p:sp>
        <p:nvSpPr>
          <p:cNvPr id="62473" name="Text Box 9"/>
          <p:cNvSpPr txBox="1"/>
          <p:nvPr/>
        </p:nvSpPr>
        <p:spPr>
          <a:xfrm>
            <a:off x="1363980" y="3067050"/>
            <a:ext cx="9357360" cy="5835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b="1" dirty="0">
                <a:solidFill>
                  <a:schemeClr val="bg1"/>
                </a:solidFill>
                <a:latin typeface="华文楷体" panose="02010600040101010101" charset="-122"/>
                <a:ea typeface="华文楷体" panose="02010600040101010101" charset="-122"/>
                <a:cs typeface="华文楷体" panose="02010600040101010101" charset="-122"/>
              </a:rPr>
              <a:t>功能：支持、决定细胞的形状</a:t>
            </a:r>
            <a:r>
              <a:rPr lang="en-US" altLang="zh-CN" b="1" dirty="0">
                <a:solidFill>
                  <a:schemeClr val="bg1"/>
                </a:solidFill>
                <a:latin typeface="华文楷体" panose="02010600040101010101" charset="-122"/>
                <a:ea typeface="华文楷体" panose="02010600040101010101" charset="-122"/>
                <a:cs typeface="华文楷体" panose="02010600040101010101" charset="-122"/>
              </a:rPr>
              <a:t>;</a:t>
            </a:r>
            <a:r>
              <a:rPr lang="zh-CN" altLang="en-US" b="1" dirty="0">
                <a:solidFill>
                  <a:schemeClr val="bg1"/>
                </a:solidFill>
                <a:latin typeface="华文楷体" panose="02010600040101010101" charset="-122"/>
                <a:ea typeface="华文楷体" panose="02010600040101010101" charset="-122"/>
                <a:cs typeface="华文楷体" panose="02010600040101010101" charset="-122"/>
              </a:rPr>
              <a:t>在细胞运动中起作用</a:t>
            </a:r>
            <a:endParaRPr lang="zh-CN" altLang="en-US" b="1" dirty="0">
              <a:solidFill>
                <a:schemeClr val="bg1"/>
              </a:solidFill>
              <a:latin typeface="华文楷体" panose="02010600040101010101" charset="-122"/>
              <a:ea typeface="华文楷体" panose="02010600040101010101" charset="-122"/>
              <a:cs typeface="华文楷体" panose="02010600040101010101" charset="-122"/>
            </a:endParaRPr>
          </a:p>
        </p:txBody>
      </p:sp>
      <p:pic>
        <p:nvPicPr>
          <p:cNvPr id="119815" name="图片 1"/>
          <p:cNvPicPr>
            <a:picLocks noGrp="1" noChangeAspect="1"/>
          </p:cNvPicPr>
          <p:nvPr>
            <p:ph idx="1"/>
          </p:nvPr>
        </p:nvPicPr>
        <p:blipFill>
          <a:blip r:embed="rId1"/>
          <a:stretch>
            <a:fillRect/>
          </a:stretch>
        </p:blipFill>
        <p:spPr>
          <a:xfrm>
            <a:off x="1837690" y="4045585"/>
            <a:ext cx="3049905" cy="2497455"/>
          </a:xfrm>
          <a:prstGeom prst="rect">
            <a:avLst/>
          </a:prstGeom>
          <a:noFill/>
          <a:ln w="9525">
            <a:noFill/>
          </a:ln>
        </p:spPr>
      </p:pic>
      <p:pic>
        <p:nvPicPr>
          <p:cNvPr id="119811" name="Picture 5" descr="细胞骨架"/>
          <p:cNvPicPr>
            <a:picLocks noChangeAspect="1"/>
          </p:cNvPicPr>
          <p:nvPr/>
        </p:nvPicPr>
        <p:blipFill>
          <a:blip r:embed="rId2"/>
          <a:srcRect l="4164" t="3874" r="4164"/>
          <a:stretch>
            <a:fillRect/>
          </a:stretch>
        </p:blipFill>
        <p:spPr>
          <a:xfrm>
            <a:off x="5696585" y="3797935"/>
            <a:ext cx="3034665" cy="299339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8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2473"/>
                                        </p:tgtEl>
                                        <p:attrNameLst>
                                          <p:attrName>style.visibility</p:attrName>
                                        </p:attrNameLst>
                                      </p:cBhvr>
                                      <p:to>
                                        <p:strVal val="visible"/>
                                      </p:to>
                                    </p:set>
                                    <p:animEffect transition="in" filter="checkerboard(across)">
                                      <p:cBhvr>
                                        <p:cTn id="15" dur="500"/>
                                        <p:tgtEl>
                                          <p:spTgt spid="62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2" grpId="0"/>
      <p:bldP spid="62472" grpId="1"/>
      <p:bldP spid="6247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376179"/>
            <a:ext cx="10515600" cy="4572000"/>
          </a:xfrm>
        </p:spPr>
        <p:txBody>
          <a:bodyPr/>
          <a:lstStyle/>
          <a:p>
            <a:r>
              <a:rPr lang="en-US" altLang="zh-CN" sz="3200">
                <a:solidFill>
                  <a:srgbClr val="000000"/>
                </a:solidFill>
              </a:rPr>
              <a:t>1</a:t>
            </a:r>
            <a:r>
              <a:rPr lang="zh-CN" altLang="en-US" sz="3200">
                <a:solidFill>
                  <a:srgbClr val="000000"/>
                </a:solidFill>
              </a:rPr>
              <a:t>、叶绿体</a:t>
            </a:r>
            <a:endParaRPr lang="zh-CN" altLang="en-US" sz="3200">
              <a:solidFill>
                <a:srgbClr val="000000"/>
              </a:solidFill>
            </a:endParaRPr>
          </a:p>
        </p:txBody>
      </p:sp>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Rectangle 3"/>
          <p:cNvSpPr>
            <a:spLocks noRot="1" noChangeArrowheads="1"/>
          </p:cNvSpPr>
          <p:nvPr/>
        </p:nvSpPr>
        <p:spPr bwMode="auto">
          <a:xfrm>
            <a:off x="409575" y="370840"/>
            <a:ext cx="3019425" cy="1143000"/>
          </a:xfrm>
          <a:prstGeom prst="rect">
            <a:avLst/>
          </a:prstGeom>
          <a:noFill/>
          <a:ln w="9525">
            <a:noFill/>
            <a:miter lim="800000"/>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40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华文楷体" panose="02010600040101010101" charset="-122"/>
                <a:ea typeface="华文楷体" panose="02010600040101010101" charset="-122"/>
                <a:cs typeface="华文楷体" panose="02010600040101010101" charset="-122"/>
              </a:rPr>
              <a:t>2</a:t>
            </a:r>
            <a:r>
              <a:rPr kumimoji="0" lang="zh-CN" altLang="en-US" sz="40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华文楷体" panose="02010600040101010101" charset="-122"/>
                <a:ea typeface="华文楷体" panose="02010600040101010101" charset="-122"/>
                <a:cs typeface="华文楷体" panose="02010600040101010101" charset="-122"/>
              </a:rPr>
              <a:t>、其他成分</a:t>
            </a:r>
            <a:endParaRPr kumimoji="0" lang="zh-CN" altLang="en-US" sz="40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华文楷体" panose="02010600040101010101" charset="-122"/>
              <a:ea typeface="华文楷体" panose="02010600040101010101" charset="-122"/>
              <a:cs typeface="华文楷体" panose="02010600040101010101" charset="-122"/>
            </a:endParaRPr>
          </a:p>
        </p:txBody>
      </p:sp>
      <p:sp>
        <p:nvSpPr>
          <p:cNvPr id="21513" name="Rectangle 9"/>
          <p:cNvSpPr/>
          <p:nvPr/>
        </p:nvSpPr>
        <p:spPr>
          <a:xfrm>
            <a:off x="70485" y="2052638"/>
            <a:ext cx="12012930" cy="706755"/>
          </a:xfrm>
          <a:prstGeom prst="rect">
            <a:avLst/>
          </a:prstGeom>
          <a:noFill/>
          <a:ln w="9525">
            <a:noFill/>
          </a:ln>
        </p:spPr>
        <p:txBody>
          <a:bodyPr wrap="square" anchor="ctr">
            <a:spAutoFit/>
          </a:bodyPr>
          <a:lstStyle>
            <a:lvl1pPr marL="342900" indent="-342900" algn="l" rtl="0" eaLnBrk="0" fontAlgn="base" hangingPunct="0">
              <a:spcBef>
                <a:spcPct val="20000"/>
              </a:spcBef>
              <a:spcAft>
                <a:spcPct val="0"/>
              </a:spcAft>
              <a:buClr>
                <a:srgbClr val="0066CC"/>
              </a:buClr>
              <a:buFont typeface="Wingdings" panose="05000000000000000000" pitchFamily="2" charset="2"/>
              <a:buChar char="§"/>
              <a:defRPr sz="3200">
                <a:solidFill>
                  <a:srgbClr val="000000"/>
                </a:solidFill>
                <a:latin typeface="Arial" panose="020B0604020202020204" pitchFamily="34" charset="0"/>
                <a:ea typeface="宋体" panose="02010600030101010101" pitchFamily="2" charset="-122"/>
                <a:cs typeface="+mn-ea"/>
              </a:defRPr>
            </a:lvl1pPr>
            <a:lvl2pPr marL="742950" indent="-285750" algn="l" rtl="0" eaLnBrk="0" fontAlgn="base" hangingPunct="0">
              <a:spcBef>
                <a:spcPct val="20000"/>
              </a:spcBef>
              <a:spcAft>
                <a:spcPct val="0"/>
              </a:spcAft>
              <a:buClr>
                <a:srgbClr val="E40000"/>
              </a:buClr>
              <a:buSzPct val="85000"/>
              <a:buFont typeface="Wingdings" panose="05000000000000000000" pitchFamily="2" charset="2"/>
              <a:buChar char="Ø"/>
              <a:defRPr sz="2800">
                <a:solidFill>
                  <a:srgbClr val="000000"/>
                </a:solidFill>
                <a:latin typeface="Arial" panose="020B0604020202020204" pitchFamily="34" charset="0"/>
                <a:ea typeface="宋体" panose="02010600030101010101" pitchFamily="2" charset="-122"/>
              </a:defRPr>
            </a:lvl2pPr>
            <a:lvl3pPr marL="1143000" indent="-228600" algn="l" rtl="0" eaLnBrk="0" fontAlgn="base" hangingPunct="0">
              <a:spcBef>
                <a:spcPct val="20000"/>
              </a:spcBef>
              <a:spcAft>
                <a:spcPct val="0"/>
              </a:spcAft>
              <a:buClr>
                <a:srgbClr val="0066CC"/>
              </a:buClr>
              <a:buSzPct val="95000"/>
              <a:buFont typeface="Wingdings 2" panose="05020102010507070707" pitchFamily="18" charset="2"/>
              <a:buChar char="¡"/>
              <a:defRPr sz="2400">
                <a:solidFill>
                  <a:srgbClr val="000000"/>
                </a:solidFill>
                <a:latin typeface="Arial" panose="020B0604020202020204" pitchFamily="34" charset="0"/>
                <a:ea typeface="宋体" panose="02010600030101010101" pitchFamily="2" charset="-122"/>
              </a:defRPr>
            </a:lvl3pPr>
            <a:lvl4pPr marL="1600200" indent="-228600" algn="l" rtl="0" eaLnBrk="0" fontAlgn="base" hangingPunct="0">
              <a:spcBef>
                <a:spcPct val="20000"/>
              </a:spcBef>
              <a:spcAft>
                <a:spcPct val="0"/>
              </a:spcAft>
              <a:buClr>
                <a:srgbClr val="E40000"/>
              </a:buClr>
              <a:buSzPct val="90000"/>
              <a:buFont typeface="Wingdings" panose="05000000000000000000" pitchFamily="2" charset="2"/>
              <a:buChar char="Ø"/>
              <a:defRPr sz="2000">
                <a:solidFill>
                  <a:srgbClr val="000000"/>
                </a:solidFill>
                <a:latin typeface="Arial" panose="020B0604020202020204" pitchFamily="34" charset="0"/>
                <a:ea typeface="宋体" panose="02010600030101010101" pitchFamily="2" charset="-122"/>
              </a:defRPr>
            </a:lvl4pPr>
            <a:lvl5pPr marL="2057400" indent="-228600" algn="l" rtl="0" eaLnBrk="0" fontAlgn="base" hangingPunct="0">
              <a:spcBef>
                <a:spcPct val="20000"/>
              </a:spcBef>
              <a:spcAft>
                <a:spcPct val="0"/>
              </a:spcAft>
              <a:buClr>
                <a:srgbClr val="0066CC"/>
              </a:buClr>
              <a:buFont typeface="Wingdings 2" panose="05020102010507070707" pitchFamily="18" charset="2"/>
              <a:buChar char="¡"/>
              <a:defRPr sz="2000">
                <a:solidFill>
                  <a:srgbClr val="000000"/>
                </a:solidFill>
                <a:latin typeface="Arial" panose="020B0604020202020204" pitchFamily="34" charset="0"/>
                <a:ea typeface="宋体" panose="02010600030101010101" pitchFamily="2" charset="-122"/>
              </a:defRPr>
            </a:lvl5pPr>
          </a:lstStyle>
          <a:p>
            <a:pPr marL="0" lvl="0" indent="0" eaLnBrk="1" hangingPunct="1">
              <a:spcBef>
                <a:spcPct val="0"/>
              </a:spcBef>
              <a:buClrTx/>
              <a:buFontTx/>
              <a:buNone/>
            </a:pPr>
            <a:r>
              <a:rPr lang="zh-CN" altLang="en-US" sz="4000" b="1" dirty="0">
                <a:solidFill>
                  <a:schemeClr val="bg1"/>
                </a:solidFill>
                <a:latin typeface="华文楷体" panose="02010600040101010101" charset="-122"/>
                <a:ea typeface="华文楷体" panose="02010600040101010101" charset="-122"/>
              </a:rPr>
              <a:t>水、无机盐、脂质、糖类、氨基酸、核苷酸、多种酶</a:t>
            </a:r>
            <a:endParaRPr lang="zh-CN" altLang="en-US" sz="4000" b="1" dirty="0">
              <a:solidFill>
                <a:schemeClr val="bg1"/>
              </a:solidFill>
              <a:latin typeface="华文楷体" panose="02010600040101010101" charset="-122"/>
              <a:ea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074"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20650" y="0"/>
            <a:ext cx="5083175" cy="679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5203508" y="2780030"/>
            <a:ext cx="6309360" cy="70675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rgbClr val="0066CC"/>
              </a:buClr>
              <a:buFont typeface="Wingdings" panose="05000000000000000000" pitchFamily="2" charset="2"/>
              <a:buChar char="§"/>
              <a:defRPr sz="3200">
                <a:solidFill>
                  <a:srgbClr val="000000"/>
                </a:solidFill>
                <a:latin typeface="Arial" panose="020B0604020202020204" pitchFamily="34" charset="0"/>
                <a:ea typeface="宋体" panose="02010600030101010101" pitchFamily="2" charset="-122"/>
                <a:cs typeface="+mn-ea"/>
              </a:defRPr>
            </a:lvl1pPr>
            <a:lvl2pPr marL="742950" indent="-285750" algn="l" rtl="0" eaLnBrk="0" fontAlgn="base" hangingPunct="0">
              <a:spcBef>
                <a:spcPct val="20000"/>
              </a:spcBef>
              <a:spcAft>
                <a:spcPct val="0"/>
              </a:spcAft>
              <a:buClr>
                <a:srgbClr val="E40000"/>
              </a:buClr>
              <a:buSzPct val="85000"/>
              <a:buFont typeface="Wingdings" panose="05000000000000000000" pitchFamily="2" charset="2"/>
              <a:buChar char="Ø"/>
              <a:defRPr sz="2800">
                <a:solidFill>
                  <a:srgbClr val="000000"/>
                </a:solidFill>
                <a:latin typeface="Arial" panose="020B0604020202020204" pitchFamily="34" charset="0"/>
                <a:ea typeface="宋体" panose="02010600030101010101" pitchFamily="2" charset="-122"/>
              </a:defRPr>
            </a:lvl2pPr>
            <a:lvl3pPr marL="1143000" indent="-228600" algn="l" rtl="0" eaLnBrk="0" fontAlgn="base" hangingPunct="0">
              <a:spcBef>
                <a:spcPct val="20000"/>
              </a:spcBef>
              <a:spcAft>
                <a:spcPct val="0"/>
              </a:spcAft>
              <a:buClr>
                <a:srgbClr val="0066CC"/>
              </a:buClr>
              <a:buSzPct val="95000"/>
              <a:buFont typeface="Wingdings 2" panose="05020102010507070707" pitchFamily="18" charset="2"/>
              <a:buChar char="¡"/>
              <a:defRPr sz="2400">
                <a:solidFill>
                  <a:srgbClr val="000000"/>
                </a:solidFill>
                <a:latin typeface="Arial" panose="020B0604020202020204" pitchFamily="34" charset="0"/>
                <a:ea typeface="宋体" panose="02010600030101010101" pitchFamily="2" charset="-122"/>
              </a:defRPr>
            </a:lvl3pPr>
            <a:lvl4pPr marL="1600200" indent="-228600" algn="l" rtl="0" eaLnBrk="0" fontAlgn="base" hangingPunct="0">
              <a:spcBef>
                <a:spcPct val="20000"/>
              </a:spcBef>
              <a:spcAft>
                <a:spcPct val="0"/>
              </a:spcAft>
              <a:buClr>
                <a:srgbClr val="E40000"/>
              </a:buClr>
              <a:buSzPct val="90000"/>
              <a:buFont typeface="Wingdings" panose="05000000000000000000" pitchFamily="2" charset="2"/>
              <a:buChar char="Ø"/>
              <a:defRPr sz="2000">
                <a:solidFill>
                  <a:srgbClr val="000000"/>
                </a:solidFill>
                <a:latin typeface="Arial" panose="020B0604020202020204" pitchFamily="34" charset="0"/>
                <a:ea typeface="宋体" panose="02010600030101010101" pitchFamily="2" charset="-122"/>
              </a:defRPr>
            </a:lvl4pPr>
            <a:lvl5pPr marL="2057400" indent="-228600" algn="l" rtl="0" eaLnBrk="0" fontAlgn="base" hangingPunct="0">
              <a:spcBef>
                <a:spcPct val="20000"/>
              </a:spcBef>
              <a:spcAft>
                <a:spcPct val="0"/>
              </a:spcAft>
              <a:buClr>
                <a:srgbClr val="0066CC"/>
              </a:buClr>
              <a:buFont typeface="Wingdings 2" panose="05020102010507070707" pitchFamily="18" charset="2"/>
              <a:buChar char="¡"/>
              <a:defRPr sz="2000">
                <a:solidFill>
                  <a:srgbClr val="000000"/>
                </a:solidFill>
                <a:latin typeface="Arial" panose="020B0604020202020204" pitchFamily="34" charset="0"/>
                <a:ea typeface="宋体" panose="02010600030101010101" pitchFamily="2" charset="-122"/>
              </a:defRPr>
            </a:lvl5pPr>
          </a:lstStyle>
          <a:p>
            <a:pPr marL="0" lvl="0" indent="0" eaLnBrk="1" hangingPunct="1">
              <a:spcBef>
                <a:spcPct val="0"/>
              </a:spcBef>
              <a:buClrTx/>
              <a:buFontTx/>
              <a:buNone/>
            </a:pPr>
            <a:r>
              <a:rPr lang="zh-CN" altLang="en-US" sz="4000" b="1" dirty="0">
                <a:solidFill>
                  <a:schemeClr val="bg1"/>
                </a:solidFill>
                <a:latin typeface="宋体" panose="02010600030101010101" pitchFamily="2" charset="-122"/>
              </a:rPr>
              <a:t>作用：代谢活动的主要场所</a:t>
            </a:r>
            <a:endParaRPr lang="zh-CN" altLang="en-US" sz="4000" b="1" dirty="0">
              <a:solidFill>
                <a:schemeClr val="bg1"/>
              </a:solidFill>
              <a:latin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7" descr="12_457_e5ff46f60911117"/>
          <p:cNvPicPr>
            <a:picLocks noChangeAspect="1"/>
          </p:cNvPicPr>
          <p:nvPr/>
        </p:nvPicPr>
        <p:blipFill>
          <a:blip r:embed="rId1"/>
          <a:srcRect l="5197" t="9091" r="10310" b="3030"/>
          <a:stretch>
            <a:fillRect/>
          </a:stretch>
        </p:blipFill>
        <p:spPr>
          <a:xfrm>
            <a:off x="0" y="871855"/>
            <a:ext cx="2999105" cy="3864610"/>
          </a:xfrm>
          <a:prstGeom prst="rect">
            <a:avLst/>
          </a:prstGeom>
          <a:noFill/>
          <a:ln w="9525">
            <a:noFill/>
          </a:ln>
        </p:spPr>
      </p:pic>
      <p:pic>
        <p:nvPicPr>
          <p:cNvPr id="10243" name="Picture 3" descr="叶绿体"/>
          <p:cNvPicPr>
            <a:picLocks noChangeAspect="1" noChangeArrowheads="1"/>
          </p:cNvPicPr>
          <p:nvPr/>
        </p:nvPicPr>
        <p:blipFill>
          <a:blip r:embed="rId2">
            <a:extLst>
              <a:ext uri="{28A0092B-C50C-407E-A947-70E740481C1C}">
                <a14:useLocalDpi xmlns:a14="http://schemas.microsoft.com/office/drawing/2010/main" val="0"/>
              </a:ext>
            </a:extLst>
          </a:blip>
          <a:srcRect b="60758"/>
          <a:stretch>
            <a:fillRect/>
          </a:stretch>
        </p:blipFill>
        <p:spPr bwMode="auto">
          <a:xfrm>
            <a:off x="3056890" y="658495"/>
            <a:ext cx="9048115"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8325" y="265431"/>
            <a:ext cx="10515600" cy="981186"/>
          </a:xfrm>
        </p:spPr>
        <p:txBody>
          <a:bodyPr/>
          <a:lstStyle/>
          <a:p>
            <a:r>
              <a:rPr lang="zh-CN" altLang="en-US" sz="3200">
                <a:solidFill>
                  <a:srgbClr val="000000"/>
                </a:solidFill>
              </a:rPr>
              <a:t>（一）、双层膜细胞器</a:t>
            </a:r>
            <a:endParaRPr lang="zh-CN" altLang="en-US" sz="3200">
              <a:solidFill>
                <a:srgbClr val="000000"/>
              </a:solidFill>
            </a:endParaRPr>
          </a:p>
        </p:txBody>
      </p:sp>
      <p:sp>
        <p:nvSpPr>
          <p:cNvPr id="3" name="内容占位符 2"/>
          <p:cNvSpPr>
            <a:spLocks noGrp="1"/>
          </p:cNvSpPr>
          <p:nvPr>
            <p:ph idx="1"/>
          </p:nvPr>
        </p:nvSpPr>
        <p:spPr>
          <a:xfrm>
            <a:off x="838200" y="1376179"/>
            <a:ext cx="10515600" cy="4572000"/>
          </a:xfrm>
        </p:spPr>
        <p:txBody>
          <a:bodyPr/>
          <a:lstStyle/>
          <a:p>
            <a:r>
              <a:rPr lang="en-US" altLang="zh-CN" sz="3200">
                <a:solidFill>
                  <a:srgbClr val="000000"/>
                </a:solidFill>
              </a:rPr>
              <a:t>1</a:t>
            </a:r>
            <a:r>
              <a:rPr lang="zh-CN" altLang="en-US" sz="3200">
                <a:solidFill>
                  <a:srgbClr val="000000"/>
                </a:solidFill>
              </a:rPr>
              <a:t>、叶绿体</a:t>
            </a:r>
            <a:endParaRPr lang="zh-CN" altLang="en-US" sz="3200">
              <a:solidFill>
                <a:srgbClr val="000000"/>
              </a:solidFill>
            </a:endParaRPr>
          </a:p>
        </p:txBody>
      </p:sp>
      <p:pic>
        <p:nvPicPr>
          <p:cNvPr id="10243" name="Picture 3" descr="叶绿体"/>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60758"/>
          <a:stretch>
            <a:fillRect/>
          </a:stretch>
        </p:blipFill>
        <p:spPr bwMode="auto">
          <a:xfrm>
            <a:off x="1572260" y="1927225"/>
            <a:ext cx="9048115"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TAG_VERSION" val="1.0"/>
  <p:tag name="KSO_WM_TEMPLATE_CATEGORY" val="custom"/>
  <p:tag name="KSO_WM_TEMPLATE_INDEX" val="160426"/>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wm#"/>
  <p:tag name="KSO_WM_TEMPLATE_CATEGORY" val="custom"/>
  <p:tag name="KSO_WM_TEMPLATE_INDEX" val="160426"/>
</p:tagLst>
</file>

<file path=ppt/tags/tag12.xml><?xml version="1.0" encoding="utf-8"?>
<p:tagLst xmlns:p="http://schemas.openxmlformats.org/presentationml/2006/main">
  <p:tag name="TIMING" val="|10.3|1|2.9"/>
</p:tagLst>
</file>

<file path=ppt/tags/tag13.xml><?xml version="1.0" encoding="utf-8"?>
<p:tagLst xmlns:p="http://schemas.openxmlformats.org/presentationml/2006/main">
  <p:tag name="TIMING" val="|6.2"/>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TIMING" val="|6.6"/>
</p:tagLst>
</file>

<file path=ppt/tags/tag16.xml><?xml version="1.0" encoding="utf-8"?>
<p:tagLst xmlns:p="http://schemas.openxmlformats.org/presentationml/2006/main">
  <p:tag name="TIMING" val="|4.6|23.5"/>
</p:tagLst>
</file>

<file path=ppt/tags/tag17.xml><?xml version="1.0" encoding="utf-8"?>
<p:tagLst xmlns:p="http://schemas.openxmlformats.org/presentationml/2006/main">
  <p:tag name="TIMING" val="|6.3"/>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TAG_VERSION" val="1.0"/>
  <p:tag name="KSO_WM_TEMPLATE_CATEGORY" val="custom"/>
  <p:tag name="KSO_WM_TEMPLATE_INDEX" val="160426"/>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wm#"/>
  <p:tag name="KSO_WM_TEMPLATE_CATEGORY" val="custom"/>
  <p:tag name="KSO_WM_TEMPLATE_INDEX" val="160426"/>
</p:tagLst>
</file>

<file path=ppt/tags/tag26.xml><?xml version="1.0" encoding="utf-8"?>
<p:tagLst xmlns:p="http://schemas.openxmlformats.org/presentationml/2006/main">
  <p:tag name="KSO_WM_BEAUTIFY_FLAG" val="#wm#"/>
  <p:tag name="KSO_WM_TEMPLATE_CATEGORY" val="custom"/>
  <p:tag name="KSO_WM_TEMPLATE_INDEX" val="160426"/>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COMMONDATA" val="eyJoZGlkIjoiM2JiZTVmMGRkOTgxODU0NWRkNGE3ZTY0NzA4MzFjNWUifQ=="/>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426"/>
  <p:tag name="KSO_WM_UNIT_TYPE" val="a"/>
  <p:tag name="KSO_WM_UNIT_INDEX" val="1"/>
  <p:tag name="KSO_WM_UNIT_ID" val="custom160426_1*a*1"/>
  <p:tag name="KSO_WM_UNIT_CLEAR" val="1"/>
  <p:tag name="KSO_WM_UNIT_LAYERLEVEL" val="1"/>
  <p:tag name="KSO_WM_UNIT_VALUE" val="44"/>
  <p:tag name="KSO_WM_UNIT_ISCONTENTSTITLE" val="0"/>
  <p:tag name="KSO_WM_UNIT_HIGHLIGHT" val="0"/>
  <p:tag name="KSO_WM_UNIT_COMPATIBLE" val="0"/>
  <p:tag name="KSO_WM_UNIT_PRESET_TEXT_INDEX" val="3"/>
  <p:tag name="KSO_WM_UNIT_PRESET_TEXT_LEN" val="17"/>
</p:tagLst>
</file>

<file path=ppt/tags/tag4.xml><?xml version="1.0" encoding="utf-8"?>
<p:tagLst xmlns:p="http://schemas.openxmlformats.org/presentationml/2006/main">
  <p:tag name="KSO_WM_TEMPLATE_THUMBS_INDEX" val="1、9、12、16、19、20、23、27"/>
  <p:tag name="KSO_WM_TEMPLATE_CATEGORY" val="custom"/>
  <p:tag name="KSO_WM_TEMPLATE_INDEX" val="160426"/>
  <p:tag name="KSO_WM_TAG_VERSION" val="1.0"/>
  <p:tag name="KSO_WM_SLIDE_ID" val="custom160426_1"/>
  <p:tag name="KSO_WM_SLIDE_INDEX" val="1"/>
  <p:tag name="KSO_WM_SLIDE_ITEM_CNT" val="2"/>
  <p:tag name="KSO_WM_SLIDE_LAYOUT" val="a_b"/>
  <p:tag name="KSO_WM_SLIDE_LAYOUT_CNT" val="1_1"/>
  <p:tag name="KSO_WM_SLIDE_TYPE" val="title"/>
  <p:tag name="KSO_WM_BEAUTIFY_FLAG" val="#wm#"/>
</p:tagLst>
</file>

<file path=ppt/tags/tag5.xml><?xml version="1.0" encoding="utf-8"?>
<p:tagLst xmlns:p="http://schemas.openxmlformats.org/presentationml/2006/main">
  <p:tag name="KSO_WM_BEAUTIFY_FLAG" val="#wm#"/>
  <p:tag name="KSO_WM_TEMPLATE_CATEGORY" val="custom"/>
  <p:tag name="KSO_WM_TEMPLATE_INDEX" val="160426"/>
</p:tagLst>
</file>

<file path=ppt/tags/tag6.xml><?xml version="1.0" encoding="utf-8"?>
<p:tagLst xmlns:p="http://schemas.openxmlformats.org/presentationml/2006/main">
  <p:tag name="KSO_WM_BEAUTIFY_FLAG" val="#wm#"/>
  <p:tag name="KSO_WM_TEMPLATE_CATEGORY" val="custom"/>
  <p:tag name="KSO_WM_TEMPLATE_INDEX" val="160426"/>
</p:tagLst>
</file>

<file path=ppt/tags/tag7.xml><?xml version="1.0" encoding="utf-8"?>
<p:tagLst xmlns:p="http://schemas.openxmlformats.org/presentationml/2006/main">
  <p:tag name="KSO_WM_BEAUTIFY_FLAG" val="#wm#"/>
  <p:tag name="KSO_WM_TEMPLATE_CATEGORY" val="custom"/>
  <p:tag name="KSO_WM_TEMPLATE_INDEX" val="160426"/>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wm#"/>
  <p:tag name="KSO_WM_TEMPLATE_CATEGORY" val="custom"/>
  <p:tag name="KSO_WM_TEMPLATE_INDEX" val="160426"/>
</p:tagLst>
</file>

<file path=ppt/theme/theme1.xml><?xml version="1.0" encoding="utf-8"?>
<a:theme xmlns:a="http://schemas.openxmlformats.org/drawingml/2006/main" name="1_A000120140530A99PPBG">
  <a:themeElements>
    <a:clrScheme name="139">
      <a:dk1>
        <a:srgbClr val="5F5F5F"/>
      </a:dk1>
      <a:lt1>
        <a:srgbClr val="FFFFFF"/>
      </a:lt1>
      <a:dk2>
        <a:srgbClr val="5F5F5F"/>
      </a:dk2>
      <a:lt2>
        <a:srgbClr val="FFFFFF"/>
      </a:lt2>
      <a:accent1>
        <a:srgbClr val="E42180"/>
      </a:accent1>
      <a:accent2>
        <a:srgbClr val="FB4E3F"/>
      </a:accent2>
      <a:accent3>
        <a:srgbClr val="FFFFFF"/>
      </a:accent3>
      <a:accent4>
        <a:srgbClr val="505050"/>
      </a:accent4>
      <a:accent5>
        <a:srgbClr val="EFABC0"/>
      </a:accent5>
      <a:accent6>
        <a:srgbClr val="E34638"/>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默认设计模板">
  <a:themeElements>
    <a:clrScheme name="1_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默认设计模板">
  <a:themeElements>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通用模板（变革管理）">
  <a:themeElements>
    <a:clrScheme name="通用模板（变革管理）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通用模板（变革管理）">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通用模板（变革管理）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通用模板（变革管理）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通用模板（变革管理）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通用模板（变革管理）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通用模板（变革管理）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通用模板（变革管理）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通用模板（变革管理）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通用模板（变革管理）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通用模板（变革管理）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通用模板（变革管理）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通用模板（变革管理）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通用模板（变革管理）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1970</Words>
  <Application>WPS 演示</Application>
  <PresentationFormat>宽屏</PresentationFormat>
  <Paragraphs>350</Paragraphs>
  <Slides>71</Slides>
  <Notes>1</Notes>
  <HiddenSlides>0</HiddenSlides>
  <MMClips>0</MMClips>
  <ScaleCrop>false</ScaleCrop>
  <HeadingPairs>
    <vt:vector size="6" baseType="variant">
      <vt:variant>
        <vt:lpstr>已用的字体</vt:lpstr>
      </vt:variant>
      <vt:variant>
        <vt:i4>15</vt:i4>
      </vt:variant>
      <vt:variant>
        <vt:lpstr>主题</vt:lpstr>
      </vt:variant>
      <vt:variant>
        <vt:i4>13</vt:i4>
      </vt:variant>
      <vt:variant>
        <vt:lpstr>幻灯片标题</vt:lpstr>
      </vt:variant>
      <vt:variant>
        <vt:i4>71</vt:i4>
      </vt:variant>
    </vt:vector>
  </HeadingPairs>
  <TitlesOfParts>
    <vt:vector size="99" baseType="lpstr">
      <vt:lpstr>Arial</vt:lpstr>
      <vt:lpstr>宋体</vt:lpstr>
      <vt:lpstr>Wingdings</vt:lpstr>
      <vt:lpstr>幼圆</vt:lpstr>
      <vt:lpstr>黑体</vt:lpstr>
      <vt:lpstr>华文中宋</vt:lpstr>
      <vt:lpstr>Tahoma</vt:lpstr>
      <vt:lpstr>Calibri</vt:lpstr>
      <vt:lpstr>Times New Roman</vt:lpstr>
      <vt:lpstr>微软雅黑</vt:lpstr>
      <vt:lpstr>华文新魏</vt:lpstr>
      <vt:lpstr>华文楷体</vt:lpstr>
      <vt:lpstr>Arial Unicode MS</vt:lpstr>
      <vt:lpstr>隶书</vt:lpstr>
      <vt:lpstr>Wingdings 2</vt:lpstr>
      <vt:lpstr>1_A000120140530A99PPBG</vt:lpstr>
      <vt:lpstr>Office 主题</vt:lpstr>
      <vt:lpstr>Blends</vt:lpstr>
      <vt:lpstr>Office Theme</vt:lpstr>
      <vt:lpstr>1_默认设计模板</vt:lpstr>
      <vt:lpstr>2_默认设计模板</vt:lpstr>
      <vt:lpstr>通用模板（变革管理）</vt:lpstr>
      <vt:lpstr>1_Blends</vt:lpstr>
      <vt:lpstr>4_默认设计模板</vt:lpstr>
      <vt:lpstr>3_默认设计模板</vt:lpstr>
      <vt:lpstr>2_Office 主题</vt:lpstr>
      <vt:lpstr>默认设计模板</vt:lpstr>
      <vt:lpstr>1_Office 主题</vt:lpstr>
      <vt:lpstr>        工厂有不同的部门，例如生产产品的生产部门、质检部门、销售部门等等。                            </vt:lpstr>
      <vt:lpstr>第2节、细胞器之间的分工合作</vt:lpstr>
      <vt:lpstr>PowerPoint 演示文稿</vt:lpstr>
      <vt:lpstr>PowerPoint 演示文稿</vt:lpstr>
      <vt:lpstr>PowerPoint 演示文稿</vt:lpstr>
      <vt:lpstr>PowerPoint 演示文稿</vt:lpstr>
      <vt:lpstr>PowerPoint 演示文稿</vt:lpstr>
      <vt:lpstr>PowerPoint 演示文稿</vt:lpstr>
      <vt:lpstr>（一）、双层膜细胞器</vt:lpstr>
      <vt:lpstr>PowerPoint 演示文稿</vt:lpstr>
      <vt:lpstr>（一）、双层膜细胞器</vt:lpstr>
      <vt:lpstr>PowerPoint 演示文稿</vt:lpstr>
      <vt:lpstr>PowerPoint 演示文稿</vt:lpstr>
      <vt:lpstr>蓝藻：光合片层结构</vt:lpstr>
      <vt:lpstr>蓝藻的内共生→叶绿体</vt:lpstr>
      <vt:lpstr>PowerPoint 演示文稿</vt:lpstr>
      <vt:lpstr>PowerPoint 演示文稿</vt:lpstr>
      <vt:lpstr>PowerPoint 演示文稿</vt:lpstr>
      <vt:lpstr>功能：有氧呼吸 的主要场所</vt:lpstr>
      <vt:lpstr>一个细胞中含有多个线粒体</vt:lpstr>
      <vt:lpstr>PowerPoint 演示文稿</vt:lpstr>
      <vt:lpstr>PowerPoint 演示文稿</vt:lpstr>
      <vt:lpstr>（二）无膜细胞器</vt:lpstr>
      <vt:lpstr>PowerPoint 演示文稿</vt:lpstr>
      <vt:lpstr>PowerPoint 演示文稿</vt:lpstr>
      <vt:lpstr>PowerPoint 演示文稿</vt:lpstr>
      <vt:lpstr>PowerPoint 演示文稿</vt:lpstr>
      <vt:lpstr>PowerPoint 演示文稿</vt:lpstr>
      <vt:lpstr>PowerPoint 演示文稿</vt:lpstr>
      <vt:lpstr>（三）单层膜细胞器</vt:lpstr>
      <vt:lpstr>PowerPoint 演示文稿</vt:lpstr>
      <vt:lpstr>PowerPoint 演示文稿</vt:lpstr>
      <vt:lpstr>PowerPoint 演示文稿</vt:lpstr>
      <vt:lpstr>内质网与核糖体的联系</vt:lpstr>
      <vt:lpstr>PowerPoint 演示文稿</vt:lpstr>
      <vt:lpstr>PowerPoint 演示文稿</vt:lpstr>
      <vt:lpstr>膜面积最大的细胞器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3.2.2   细胞器之间的协调配合</vt:lpstr>
      <vt:lpstr>PowerPoint 演示文稿</vt:lpstr>
      <vt:lpstr>PowerPoint 演示文稿</vt:lpstr>
      <vt:lpstr>H的同位素</vt:lpstr>
      <vt:lpstr>PowerPoint 演示文稿</vt:lpstr>
      <vt:lpstr>实验3：GFP融合蛋白示踪实验</vt:lpstr>
      <vt:lpstr>胰 岛 素 分 子 的 加 工 过 程</vt:lpstr>
      <vt:lpstr>细胞中不同类型的囊泡</vt:lpstr>
      <vt:lpstr>分泌蛋白的合成运输途径</vt:lpstr>
      <vt:lpstr>思考1：囊泡为何能定向转移？</vt:lpstr>
      <vt:lpstr>PowerPoint 演示文稿</vt:lpstr>
      <vt:lpstr>PowerPoint 演示文稿</vt:lpstr>
      <vt:lpstr>思考3：该过程消耗能量吗？</vt:lpstr>
      <vt:lpstr>PowerPoint 演示文稿</vt:lpstr>
      <vt:lpstr>提供稳定内部环境  </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工厂有不同的部门，例如生产产品的生产部门、质检部门、销售部门等等。                            </dc:title>
  <dc:creator>admin</dc:creator>
  <cp:lastModifiedBy>王娜(HQ的小跟班)</cp:lastModifiedBy>
  <cp:revision>58</cp:revision>
  <dcterms:created xsi:type="dcterms:W3CDTF">2015-05-05T08:02:00Z</dcterms:created>
  <dcterms:modified xsi:type="dcterms:W3CDTF">2023-10-30T10:07:42Z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2052-12.1.0.15398</vt:lpwstr>
  </property>
  <property fmtid="{D5CDD505-2E9C-101B-9397-08002B2CF9AE}" pid="3" name="ICV">
    <vt:lpwstr>477FE9884E834BAE9659FED708FB6BCF_12</vt:lpwstr>
  </property>
</Properties>
</file>