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2" r:id="rId7"/>
    <p:sldId id="263" r:id="rId8"/>
    <p:sldId id="260" r:id="rId9"/>
    <p:sldId id="261" r:id="rId10"/>
  </p:sldIdLst>
  <p:sldSz cx="12192000" cy="6858000"/>
  <p:notesSz cx="6858000" cy="9144000"/>
  <p:custDataLst>
    <p:tags r:id="rId1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gs" Target="tags/tag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5E1A-E184-44C3-841C-A357A88CD32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5339-F2DA-48D5-9409-D186FAA681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5E1A-E184-44C3-841C-A357A88CD32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5339-F2DA-48D5-9409-D186FAA681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5E1A-E184-44C3-841C-A357A88CD32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5339-F2DA-48D5-9409-D186FAA681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5E1A-E184-44C3-841C-A357A88CD32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5339-F2DA-48D5-9409-D186FAA681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5E1A-E184-44C3-841C-A357A88CD32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5339-F2DA-48D5-9409-D186FAA681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5E1A-E184-44C3-841C-A357A88CD32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5339-F2DA-48D5-9409-D186FAA681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5E1A-E184-44C3-841C-A357A88CD32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5339-F2DA-48D5-9409-D186FAA681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5E1A-E184-44C3-841C-A357A88CD32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5339-F2DA-48D5-9409-D186FAA681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5E1A-E184-44C3-841C-A357A88CD32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5339-F2DA-48D5-9409-D186FAA681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5E1A-E184-44C3-841C-A357A88CD32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5339-F2DA-48D5-9409-D186FAA681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85E1A-E184-44C3-841C-A357A88CD32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A5339-F2DA-48D5-9409-D186FAA681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885E1A-E184-44C3-841C-A357A88CD32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A5339-F2DA-48D5-9409-D186FAA6818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/>
          <a:srcRect t="2815" b="1467"/>
          <a:stretch>
            <a:fillRect/>
          </a:stretch>
        </p:blipFill>
        <p:spPr>
          <a:xfrm>
            <a:off x="136733" y="1"/>
            <a:ext cx="1186292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366" y="282012"/>
            <a:ext cx="11987832" cy="579832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37976"/>
            <a:ext cx="12069512" cy="645383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6130" y="73304"/>
            <a:ext cx="11804642" cy="667254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4195" y="0"/>
            <a:ext cx="10986770" cy="68834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2715" y="381000"/>
            <a:ext cx="12058650" cy="603440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276" y="327318"/>
            <a:ext cx="12089450" cy="610081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7092" y="359645"/>
            <a:ext cx="12209092" cy="6241726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ZjA0YjdmMmYxNWQ5MTkwYzBlYmMwMjFhOGFiNDcwYjI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宽屏</PresentationFormat>
  <Paragraphs>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Arial</vt:lpstr>
      <vt:lpstr>宋体</vt:lpstr>
      <vt:lpstr>Wingdings</vt:lpstr>
      <vt:lpstr>微软雅黑</vt:lpstr>
      <vt:lpstr>Arial Unicode MS</vt:lpstr>
      <vt:lpstr>等线 Light</vt:lpstr>
      <vt:lpstr>等线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周云</dc:creator>
  <cp:lastModifiedBy>微信用户</cp:lastModifiedBy>
  <cp:revision>4</cp:revision>
  <dcterms:created xsi:type="dcterms:W3CDTF">2024-03-22T03:20:00Z</dcterms:created>
  <dcterms:modified xsi:type="dcterms:W3CDTF">2024-03-22T06:36:25Z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102F8BC1ADFF44589533C9773CCE075A_12</vt:lpwstr>
  </property>
  <property fmtid="{D5CDD505-2E9C-101B-9397-08002B2CF9AE}" pid="3" name="KSOProductBuildVer">
    <vt:lpwstr>2052-12.1.0.16412</vt:lpwstr>
  </property>
</Properties>
</file>