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8"/>
  </p:notesMasterIdLst>
  <p:sldIdLst>
    <p:sldId id="1241" r:id="rId2"/>
    <p:sldId id="1243" r:id="rId3"/>
    <p:sldId id="1311" r:id="rId4"/>
    <p:sldId id="1313" r:id="rId5"/>
    <p:sldId id="1303" r:id="rId6"/>
    <p:sldId id="1314" r:id="rId7"/>
    <p:sldId id="1315" r:id="rId8"/>
    <p:sldId id="1316" r:id="rId9"/>
    <p:sldId id="1317" r:id="rId10"/>
    <p:sldId id="1323" r:id="rId11"/>
    <p:sldId id="1318" r:id="rId12"/>
    <p:sldId id="1319" r:id="rId13"/>
    <p:sldId id="1320" r:id="rId14"/>
    <p:sldId id="1321" r:id="rId15"/>
    <p:sldId id="1322" r:id="rId16"/>
    <p:sldId id="1312"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2"/>
    <a:srgbClr val="99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3" autoAdjust="0"/>
    <p:restoredTop sz="93473" autoAdjust="0"/>
  </p:normalViewPr>
  <p:slideViewPr>
    <p:cSldViewPr snapToGrid="0">
      <p:cViewPr varScale="1">
        <p:scale>
          <a:sx n="78" d="100"/>
          <a:sy n="78" d="100"/>
        </p:scale>
        <p:origin x="114" y="40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DFB02-DBC2-4E68-8654-799D21A7DDFD}" type="datetimeFigureOut">
              <a:rPr lang="zh-CN" altLang="en-US" smtClean="0"/>
              <a:t>2023/5/27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47CB5-4436-473E-8383-0EEFA0A6919D}" type="slidenum">
              <a:rPr lang="zh-CN" altLang="en-US" smtClean="0"/>
              <a:t>‹#›</a:t>
            </a:fld>
            <a:endParaRPr lang="zh-CN" altLang="en-US"/>
          </a:p>
        </p:txBody>
      </p:sp>
    </p:spTree>
    <p:extLst>
      <p:ext uri="{BB962C8B-B14F-4D97-AF65-F5344CB8AC3E}">
        <p14:creationId xmlns:p14="http://schemas.microsoft.com/office/powerpoint/2010/main" val="28331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512"/>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8563" indent="0" algn="ctr">
              <a:buNone/>
              <a:defRPr>
                <a:solidFill>
                  <a:schemeClr val="tx1">
                    <a:tint val="75000"/>
                  </a:schemeClr>
                </a:solidFill>
              </a:defRPr>
            </a:lvl2pPr>
            <a:lvl3pPr marL="1217250" indent="0" algn="ctr">
              <a:buNone/>
              <a:defRPr>
                <a:solidFill>
                  <a:schemeClr val="tx1">
                    <a:tint val="75000"/>
                  </a:schemeClr>
                </a:solidFill>
              </a:defRPr>
            </a:lvl3pPr>
            <a:lvl4pPr marL="1825853" indent="0" algn="ctr">
              <a:buNone/>
              <a:defRPr>
                <a:solidFill>
                  <a:schemeClr val="tx1">
                    <a:tint val="75000"/>
                  </a:schemeClr>
                </a:solidFill>
              </a:defRPr>
            </a:lvl4pPr>
            <a:lvl5pPr marL="2434498" indent="0" algn="ctr">
              <a:buNone/>
              <a:defRPr>
                <a:solidFill>
                  <a:schemeClr val="tx1">
                    <a:tint val="75000"/>
                  </a:schemeClr>
                </a:solidFill>
              </a:defRPr>
            </a:lvl5pPr>
            <a:lvl6pPr marL="3043060" indent="0" algn="ctr">
              <a:buNone/>
              <a:defRPr>
                <a:solidFill>
                  <a:schemeClr val="tx1">
                    <a:tint val="75000"/>
                  </a:schemeClr>
                </a:solidFill>
              </a:defRPr>
            </a:lvl6pPr>
            <a:lvl7pPr marL="3651623" indent="0" algn="ctr">
              <a:buNone/>
              <a:defRPr>
                <a:solidFill>
                  <a:schemeClr val="tx1">
                    <a:tint val="75000"/>
                  </a:schemeClr>
                </a:solidFill>
              </a:defRPr>
            </a:lvl7pPr>
            <a:lvl8pPr marL="4260267" indent="0" algn="ctr">
              <a:buNone/>
              <a:defRPr>
                <a:solidFill>
                  <a:schemeClr val="tx1">
                    <a:tint val="75000"/>
                  </a:schemeClr>
                </a:solidFill>
              </a:defRPr>
            </a:lvl8pPr>
            <a:lvl9pPr marL="4868894"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57C282CF-2BF7-48AE-9FBA-AE6D59F2D789}" type="datetimeFigureOut">
              <a:rPr lang="zh-CN" altLang="en-US"/>
              <a:pPr>
                <a:defRPr/>
              </a:pPr>
              <a:t>2023/5/27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FC5635-3AC3-4135-AE8E-D0D440B9C44F}" type="slidenum">
              <a:rPr lang="zh-CN" altLang="en-US"/>
              <a:pPr>
                <a:defRPr/>
              </a:pPr>
              <a:t>‹#›</a:t>
            </a:fld>
            <a:endParaRPr lang="zh-CN" altLang="en-US"/>
          </a:p>
        </p:txBody>
      </p:sp>
    </p:spTree>
    <p:extLst>
      <p:ext uri="{BB962C8B-B14F-4D97-AF65-F5344CB8AC3E}">
        <p14:creationId xmlns:p14="http://schemas.microsoft.com/office/powerpoint/2010/main" val="1923777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38CB5F3-55F7-4A6C-858D-2DF937A5E92D}" type="datetimeFigureOut">
              <a:rPr lang="zh-CN" altLang="en-US"/>
              <a:pPr>
                <a:defRPr/>
              </a:pPr>
              <a:t>2023/5/27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EAF2511-4AAF-43A3-AA6C-A7232242DF09}" type="slidenum">
              <a:rPr lang="zh-CN" altLang="en-US"/>
              <a:pPr>
                <a:defRPr/>
              </a:pPr>
              <a:t>‹#›</a:t>
            </a:fld>
            <a:endParaRPr lang="zh-CN" altLang="en-US"/>
          </a:p>
        </p:txBody>
      </p:sp>
    </p:spTree>
    <p:extLst>
      <p:ext uri="{BB962C8B-B14F-4D97-AF65-F5344CB8AC3E}">
        <p14:creationId xmlns:p14="http://schemas.microsoft.com/office/powerpoint/2010/main" val="17600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06377"/>
            <a:ext cx="2743200" cy="438785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06377"/>
            <a:ext cx="8026400" cy="438785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FA24B408-5B50-429B-887E-9CAF6BB0188A}" type="datetimeFigureOut">
              <a:rPr lang="zh-CN" altLang="en-US"/>
              <a:pPr>
                <a:defRPr/>
              </a:pPr>
              <a:t>2023/5/27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845597D-A659-47CC-BF30-C7F559DDF1A9}" type="slidenum">
              <a:rPr lang="zh-CN" altLang="en-US"/>
              <a:pPr>
                <a:defRPr/>
              </a:pPr>
              <a:t>‹#›</a:t>
            </a:fld>
            <a:endParaRPr lang="zh-CN" altLang="en-US"/>
          </a:p>
        </p:txBody>
      </p:sp>
    </p:spTree>
    <p:extLst>
      <p:ext uri="{BB962C8B-B14F-4D97-AF65-F5344CB8AC3E}">
        <p14:creationId xmlns:p14="http://schemas.microsoft.com/office/powerpoint/2010/main" val="809655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目录页">
    <p:bg>
      <p:bgPr>
        <a:solidFill>
          <a:schemeClr val="bg1">
            <a:lumMod val="95000"/>
          </a:schemeClr>
        </a:solidFill>
        <a:effectLst/>
      </p:bgPr>
    </p:bg>
    <p:spTree>
      <p:nvGrpSpPr>
        <p:cNvPr id="1" name=""/>
        <p:cNvGrpSpPr/>
        <p:nvPr/>
      </p:nvGrpSpPr>
      <p:grpSpPr>
        <a:xfrm>
          <a:off x="0" y="0"/>
          <a:ext cx="0" cy="0"/>
          <a:chOff x="0" y="0"/>
          <a:chExt cx="0" cy="0"/>
        </a:xfrm>
      </p:grpSpPr>
      <p:sp>
        <p:nvSpPr>
          <p:cNvPr id="11" name="矩形 10"/>
          <p:cNvSpPr/>
          <p:nvPr userDrawn="1"/>
        </p:nvSpPr>
        <p:spPr>
          <a:xfrm>
            <a:off x="1" y="6731540"/>
            <a:ext cx="12192000" cy="1511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0" name="矩形 9"/>
          <p:cNvSpPr/>
          <p:nvPr userDrawn="1"/>
        </p:nvSpPr>
        <p:spPr>
          <a:xfrm>
            <a:off x="-9157" y="0"/>
            <a:ext cx="12192000" cy="11967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8" name="矩形 17"/>
          <p:cNvSpPr/>
          <p:nvPr userDrawn="1"/>
        </p:nvSpPr>
        <p:spPr>
          <a:xfrm>
            <a:off x="-9158" y="1300962"/>
            <a:ext cx="8219677" cy="7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9" name="矩形 18"/>
          <p:cNvSpPr/>
          <p:nvPr userDrawn="1"/>
        </p:nvSpPr>
        <p:spPr>
          <a:xfrm>
            <a:off x="8964563" y="1300962"/>
            <a:ext cx="3218279" cy="7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22" name="标题 1"/>
          <p:cNvSpPr>
            <a:spLocks noGrp="1"/>
          </p:cNvSpPr>
          <p:nvPr>
            <p:ph type="title"/>
          </p:nvPr>
        </p:nvSpPr>
        <p:spPr>
          <a:xfrm>
            <a:off x="0" y="1372962"/>
            <a:ext cx="12182841" cy="635598"/>
          </a:xfrm>
        </p:spPr>
        <p:txBody>
          <a:bodyPr>
            <a:normAutofit/>
          </a:bodyPr>
          <a:lstStyle>
            <a:lvl1pPr algn="ctr">
              <a:defRPr sz="2800">
                <a:latin typeface="黑体" panose="02010609060101010101" pitchFamily="49" charset="-122"/>
                <a:ea typeface="黑体" panose="02010609060101010101" pitchFamily="49" charset="-122"/>
              </a:defRPr>
            </a:lvl1pPr>
          </a:lstStyle>
          <a:p>
            <a:r>
              <a:rPr lang="zh-CN" altLang="en-US"/>
              <a:t>单击此处编辑母版标题样式</a:t>
            </a:r>
          </a:p>
        </p:txBody>
      </p:sp>
      <p:sp>
        <p:nvSpPr>
          <p:cNvPr id="23" name="内容占位符 2"/>
          <p:cNvSpPr>
            <a:spLocks noGrp="1"/>
          </p:cNvSpPr>
          <p:nvPr>
            <p:ph idx="1"/>
          </p:nvPr>
        </p:nvSpPr>
        <p:spPr>
          <a:xfrm>
            <a:off x="275549" y="2173830"/>
            <a:ext cx="11640900" cy="4381500"/>
          </a:xfrm>
        </p:spPr>
        <p:txBody>
          <a:bodyPr>
            <a:normAutofit/>
          </a:bodyPr>
          <a:lstStyle>
            <a:lvl1pPr marL="342900" indent="-342900" algn="ctr">
              <a:buFont typeface="Wingdings" panose="05000000000000000000" pitchFamily="2" charset="2"/>
              <a:buChar char="Ø"/>
              <a:defRPr sz="2400">
                <a:latin typeface="黑体" panose="02010609060101010101" pitchFamily="49" charset="-122"/>
                <a:ea typeface="黑体" panose="02010609060101010101" pitchFamily="49" charset="-122"/>
              </a:defRPr>
            </a:lvl1pPr>
          </a:lstStyle>
          <a:p>
            <a:pPr lvl="0"/>
            <a:r>
              <a:rPr lang="zh-CN" altLang="en-US"/>
              <a:t>单击此处编辑母版文本样式</a:t>
            </a:r>
          </a:p>
        </p:txBody>
      </p:sp>
    </p:spTree>
    <p:extLst>
      <p:ext uri="{BB962C8B-B14F-4D97-AF65-F5344CB8AC3E}">
        <p14:creationId xmlns:p14="http://schemas.microsoft.com/office/powerpoint/2010/main" val="299431586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1BBEC1D-3ECC-4354-B820-EFFB64D6E2BD}" type="datetimeFigureOut">
              <a:rPr lang="zh-CN" altLang="en-US"/>
              <a:pPr>
                <a:defRPr/>
              </a:pPr>
              <a:t>2023/5/27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7103C05-F9E3-4A67-94CE-07A79DFF5048}" type="slidenum">
              <a:rPr lang="zh-CN" altLang="en-US"/>
              <a:pPr>
                <a:defRPr/>
              </a:pPr>
              <a:t>‹#›</a:t>
            </a:fld>
            <a:endParaRPr lang="zh-CN" altLang="en-US"/>
          </a:p>
        </p:txBody>
      </p:sp>
    </p:spTree>
    <p:extLst>
      <p:ext uri="{BB962C8B-B14F-4D97-AF65-F5344CB8AC3E}">
        <p14:creationId xmlns:p14="http://schemas.microsoft.com/office/powerpoint/2010/main" val="62415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3"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8563" indent="0">
              <a:buNone/>
              <a:defRPr sz="2400">
                <a:solidFill>
                  <a:schemeClr val="tx1">
                    <a:tint val="75000"/>
                  </a:schemeClr>
                </a:solidFill>
              </a:defRPr>
            </a:lvl2pPr>
            <a:lvl3pPr marL="1217250" indent="0">
              <a:buNone/>
              <a:defRPr sz="2133">
                <a:solidFill>
                  <a:schemeClr val="tx1">
                    <a:tint val="75000"/>
                  </a:schemeClr>
                </a:solidFill>
              </a:defRPr>
            </a:lvl3pPr>
            <a:lvl4pPr marL="1825853" indent="0">
              <a:buNone/>
              <a:defRPr sz="1867">
                <a:solidFill>
                  <a:schemeClr val="tx1">
                    <a:tint val="75000"/>
                  </a:schemeClr>
                </a:solidFill>
              </a:defRPr>
            </a:lvl4pPr>
            <a:lvl5pPr marL="2434498" indent="0">
              <a:buNone/>
              <a:defRPr sz="1867">
                <a:solidFill>
                  <a:schemeClr val="tx1">
                    <a:tint val="75000"/>
                  </a:schemeClr>
                </a:solidFill>
              </a:defRPr>
            </a:lvl5pPr>
            <a:lvl6pPr marL="3043060" indent="0">
              <a:buNone/>
              <a:defRPr sz="1867">
                <a:solidFill>
                  <a:schemeClr val="tx1">
                    <a:tint val="75000"/>
                  </a:schemeClr>
                </a:solidFill>
              </a:defRPr>
            </a:lvl6pPr>
            <a:lvl7pPr marL="3651623" indent="0">
              <a:buNone/>
              <a:defRPr sz="1867">
                <a:solidFill>
                  <a:schemeClr val="tx1">
                    <a:tint val="75000"/>
                  </a:schemeClr>
                </a:solidFill>
              </a:defRPr>
            </a:lvl7pPr>
            <a:lvl8pPr marL="4260267" indent="0">
              <a:buNone/>
              <a:defRPr sz="1867">
                <a:solidFill>
                  <a:schemeClr val="tx1">
                    <a:tint val="75000"/>
                  </a:schemeClr>
                </a:solidFill>
              </a:defRPr>
            </a:lvl8pPr>
            <a:lvl9pPr marL="4868894" indent="0">
              <a:buNone/>
              <a:defRPr sz="1867">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73AAD970-2166-45A6-9199-E9898CE8CED8}" type="datetimeFigureOut">
              <a:rPr lang="zh-CN" altLang="en-US"/>
              <a:pPr>
                <a:defRPr/>
              </a:pPr>
              <a:t>2023/5/27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244F80A-428D-4BE6-9D7D-7B40FAF82324}" type="slidenum">
              <a:rPr lang="zh-CN" altLang="en-US"/>
              <a:pPr>
                <a:defRPr/>
              </a:pPr>
              <a:t>‹#›</a:t>
            </a:fld>
            <a:endParaRPr lang="zh-CN" altLang="en-US"/>
          </a:p>
        </p:txBody>
      </p:sp>
    </p:spTree>
    <p:extLst>
      <p:ext uri="{BB962C8B-B14F-4D97-AF65-F5344CB8AC3E}">
        <p14:creationId xmlns:p14="http://schemas.microsoft.com/office/powerpoint/2010/main" val="1251822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E7138179-9859-4A3F-AA1B-9F4729A4221F}" type="datetimeFigureOut">
              <a:rPr lang="zh-CN" altLang="en-US"/>
              <a:pPr>
                <a:defRPr/>
              </a:pPr>
              <a:t>2023/5/27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9656143-1CAA-4DDD-AFD7-EDF658FB7E34}" type="slidenum">
              <a:rPr lang="zh-CN" altLang="en-US"/>
              <a:pPr>
                <a:defRPr/>
              </a:pPr>
              <a:t>‹#›</a:t>
            </a:fld>
            <a:endParaRPr lang="zh-CN" altLang="en-US"/>
          </a:p>
        </p:txBody>
      </p:sp>
    </p:spTree>
    <p:extLst>
      <p:ext uri="{BB962C8B-B14F-4D97-AF65-F5344CB8AC3E}">
        <p14:creationId xmlns:p14="http://schemas.microsoft.com/office/powerpoint/2010/main" val="71475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8563" indent="0">
              <a:buNone/>
              <a:defRPr sz="2667" b="1"/>
            </a:lvl2pPr>
            <a:lvl3pPr marL="1217250" indent="0">
              <a:buNone/>
              <a:defRPr sz="2400" b="1"/>
            </a:lvl3pPr>
            <a:lvl4pPr marL="1825853" indent="0">
              <a:buNone/>
              <a:defRPr sz="2133" b="1"/>
            </a:lvl4pPr>
            <a:lvl5pPr marL="2434498" indent="0">
              <a:buNone/>
              <a:defRPr sz="2133" b="1"/>
            </a:lvl5pPr>
            <a:lvl6pPr marL="3043060" indent="0">
              <a:buNone/>
              <a:defRPr sz="2133" b="1"/>
            </a:lvl6pPr>
            <a:lvl7pPr marL="3651623" indent="0">
              <a:buNone/>
              <a:defRPr sz="2133" b="1"/>
            </a:lvl7pPr>
            <a:lvl8pPr marL="4260267" indent="0">
              <a:buNone/>
              <a:defRPr sz="2133" b="1"/>
            </a:lvl8pPr>
            <a:lvl9pPr marL="4868894" indent="0">
              <a:buNone/>
              <a:defRPr sz="2133"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454" y="1535113"/>
            <a:ext cx="5389033" cy="639763"/>
          </a:xfrm>
        </p:spPr>
        <p:txBody>
          <a:bodyPr anchor="b"/>
          <a:lstStyle>
            <a:lvl1pPr marL="0" indent="0">
              <a:buNone/>
              <a:defRPr sz="3200" b="1"/>
            </a:lvl1pPr>
            <a:lvl2pPr marL="608563" indent="0">
              <a:buNone/>
              <a:defRPr sz="2667" b="1"/>
            </a:lvl2pPr>
            <a:lvl3pPr marL="1217250" indent="0">
              <a:buNone/>
              <a:defRPr sz="2400" b="1"/>
            </a:lvl3pPr>
            <a:lvl4pPr marL="1825853" indent="0">
              <a:buNone/>
              <a:defRPr sz="2133" b="1"/>
            </a:lvl4pPr>
            <a:lvl5pPr marL="2434498" indent="0">
              <a:buNone/>
              <a:defRPr sz="2133" b="1"/>
            </a:lvl5pPr>
            <a:lvl6pPr marL="3043060" indent="0">
              <a:buNone/>
              <a:defRPr sz="2133" b="1"/>
            </a:lvl6pPr>
            <a:lvl7pPr marL="3651623" indent="0">
              <a:buNone/>
              <a:defRPr sz="2133" b="1"/>
            </a:lvl7pPr>
            <a:lvl8pPr marL="4260267" indent="0">
              <a:buNone/>
              <a:defRPr sz="2133" b="1"/>
            </a:lvl8pPr>
            <a:lvl9pPr marL="4868894" indent="0">
              <a:buNone/>
              <a:defRPr sz="2133" b="1"/>
            </a:lvl9pPr>
          </a:lstStyle>
          <a:p>
            <a:pPr lvl="0"/>
            <a:r>
              <a:rPr lang="zh-CN" altLang="en-US"/>
              <a:t>单击此处编辑母版文本样式</a:t>
            </a:r>
          </a:p>
        </p:txBody>
      </p:sp>
      <p:sp>
        <p:nvSpPr>
          <p:cNvPr id="6" name="内容占位符 5"/>
          <p:cNvSpPr>
            <a:spLocks noGrp="1"/>
          </p:cNvSpPr>
          <p:nvPr>
            <p:ph sz="quarter" idx="4"/>
          </p:nvPr>
        </p:nvSpPr>
        <p:spPr>
          <a:xfrm>
            <a:off x="6193454"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05487914-D336-4891-8E7F-236023B1CE52}" type="datetimeFigureOut">
              <a:rPr lang="zh-CN" altLang="en-US"/>
              <a:pPr>
                <a:defRPr/>
              </a:pPr>
              <a:t>2023/5/27</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FA535A28-3AC2-495E-A938-47A86770B4D6}" type="slidenum">
              <a:rPr lang="zh-CN" altLang="en-US"/>
              <a:pPr>
                <a:defRPr/>
              </a:pPr>
              <a:t>‹#›</a:t>
            </a:fld>
            <a:endParaRPr lang="zh-CN" altLang="en-US"/>
          </a:p>
        </p:txBody>
      </p:sp>
    </p:spTree>
    <p:extLst>
      <p:ext uri="{BB962C8B-B14F-4D97-AF65-F5344CB8AC3E}">
        <p14:creationId xmlns:p14="http://schemas.microsoft.com/office/powerpoint/2010/main" val="427376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5D40BB28-DC09-4444-BCCD-ED6E6D10E2D3}" type="datetimeFigureOut">
              <a:rPr lang="zh-CN" altLang="en-US"/>
              <a:pPr>
                <a:defRPr/>
              </a:pPr>
              <a:t>2023/5/27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460F3BE-19DC-4F82-B4C3-CFF2D42CA91E}" type="slidenum">
              <a:rPr lang="zh-CN" altLang="en-US"/>
              <a:pPr>
                <a:defRPr/>
              </a:pPr>
              <a:t>‹#›</a:t>
            </a:fld>
            <a:endParaRPr lang="zh-CN" altLang="en-US"/>
          </a:p>
        </p:txBody>
      </p:sp>
    </p:spTree>
    <p:extLst>
      <p:ext uri="{BB962C8B-B14F-4D97-AF65-F5344CB8AC3E}">
        <p14:creationId xmlns:p14="http://schemas.microsoft.com/office/powerpoint/2010/main" val="204440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43E09221-B424-4E55-A1C9-FCECF66A693F}" type="datetimeFigureOut">
              <a:rPr lang="zh-CN" altLang="en-US"/>
              <a:pPr>
                <a:defRPr/>
              </a:pPr>
              <a:t>2023/5/27</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FC1014A4-D42A-4D4A-BF5E-FD0FD82C7AD4}" type="slidenum">
              <a:rPr lang="zh-CN" altLang="en-US"/>
              <a:pPr>
                <a:defRPr/>
              </a:pPr>
              <a:t>‹#›</a:t>
            </a:fld>
            <a:endParaRPr lang="zh-CN" altLang="en-US"/>
          </a:p>
        </p:txBody>
      </p:sp>
    </p:spTree>
    <p:extLst>
      <p:ext uri="{BB962C8B-B14F-4D97-AF65-F5344CB8AC3E}">
        <p14:creationId xmlns:p14="http://schemas.microsoft.com/office/powerpoint/2010/main" val="49897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7" b="1"/>
            </a:lvl1pPr>
          </a:lstStyle>
          <a:p>
            <a:r>
              <a:rPr lang="zh-CN" altLang="en-US"/>
              <a:t>单击此处编辑母版标题样式</a:t>
            </a:r>
          </a:p>
        </p:txBody>
      </p:sp>
      <p:sp>
        <p:nvSpPr>
          <p:cNvPr id="3" name="内容占位符 2"/>
          <p:cNvSpPr>
            <a:spLocks noGrp="1"/>
          </p:cNvSpPr>
          <p:nvPr>
            <p:ph idx="1"/>
          </p:nvPr>
        </p:nvSpPr>
        <p:spPr>
          <a:xfrm>
            <a:off x="4766733" y="273137"/>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4"/>
            <a:ext cx="4011084" cy="4691063"/>
          </a:xfrm>
        </p:spPr>
        <p:txBody>
          <a:bodyPr/>
          <a:lstStyle>
            <a:lvl1pPr marL="0" indent="0">
              <a:buNone/>
              <a:defRPr sz="1867"/>
            </a:lvl1pPr>
            <a:lvl2pPr marL="608563" indent="0">
              <a:buNone/>
              <a:defRPr sz="1600"/>
            </a:lvl2pPr>
            <a:lvl3pPr marL="1217250" indent="0">
              <a:buNone/>
              <a:defRPr sz="1333"/>
            </a:lvl3pPr>
            <a:lvl4pPr marL="1825853" indent="0">
              <a:buNone/>
              <a:defRPr sz="1200"/>
            </a:lvl4pPr>
            <a:lvl5pPr marL="2434498" indent="0">
              <a:buNone/>
              <a:defRPr sz="1200"/>
            </a:lvl5pPr>
            <a:lvl6pPr marL="3043060" indent="0">
              <a:buNone/>
              <a:defRPr sz="1200"/>
            </a:lvl6pPr>
            <a:lvl7pPr marL="3651623" indent="0">
              <a:buNone/>
              <a:defRPr sz="1200"/>
            </a:lvl7pPr>
            <a:lvl8pPr marL="4260267" indent="0">
              <a:buNone/>
              <a:defRPr sz="1200"/>
            </a:lvl8pPr>
            <a:lvl9pPr marL="4868894" indent="0">
              <a:buNone/>
              <a:defRPr sz="12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F62D046-DFDA-46B8-AAA3-EA2CF97A2154}" type="datetimeFigureOut">
              <a:rPr lang="zh-CN" altLang="en-US"/>
              <a:pPr>
                <a:defRPr/>
              </a:pPr>
              <a:t>2023/5/27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BC6AEC6-7C7D-4BD4-B0E0-3D31952C0A90}" type="slidenum">
              <a:rPr lang="zh-CN" altLang="en-US"/>
              <a:pPr>
                <a:defRPr/>
              </a:pPr>
              <a:t>‹#›</a:t>
            </a:fld>
            <a:endParaRPr lang="zh-CN" altLang="en-US"/>
          </a:p>
        </p:txBody>
      </p:sp>
    </p:spTree>
    <p:extLst>
      <p:ext uri="{BB962C8B-B14F-4D97-AF65-F5344CB8AC3E}">
        <p14:creationId xmlns:p14="http://schemas.microsoft.com/office/powerpoint/2010/main" val="120056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667"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4267"/>
            </a:lvl1pPr>
            <a:lvl2pPr marL="608563" indent="0">
              <a:buNone/>
              <a:defRPr sz="3733"/>
            </a:lvl2pPr>
            <a:lvl3pPr marL="1217250" indent="0">
              <a:buNone/>
              <a:defRPr sz="3200"/>
            </a:lvl3pPr>
            <a:lvl4pPr marL="1825853" indent="0">
              <a:buNone/>
              <a:defRPr sz="2667"/>
            </a:lvl4pPr>
            <a:lvl5pPr marL="2434498" indent="0">
              <a:buNone/>
              <a:defRPr sz="2667"/>
            </a:lvl5pPr>
            <a:lvl6pPr marL="3043060" indent="0">
              <a:buNone/>
              <a:defRPr sz="2667"/>
            </a:lvl6pPr>
            <a:lvl7pPr marL="3651623" indent="0">
              <a:buNone/>
              <a:defRPr sz="2667"/>
            </a:lvl7pPr>
            <a:lvl8pPr marL="4260267" indent="0">
              <a:buNone/>
              <a:defRPr sz="2667"/>
            </a:lvl8pPr>
            <a:lvl9pPr marL="4868894" indent="0">
              <a:buNone/>
              <a:defRPr sz="2667"/>
            </a:lvl9pPr>
          </a:lstStyle>
          <a:p>
            <a:pPr lvl="0"/>
            <a:endParaRPr lang="zh-CN" altLang="en-US" noProof="0"/>
          </a:p>
        </p:txBody>
      </p:sp>
      <p:sp>
        <p:nvSpPr>
          <p:cNvPr id="4" name="文本占位符 3"/>
          <p:cNvSpPr>
            <a:spLocks noGrp="1"/>
          </p:cNvSpPr>
          <p:nvPr>
            <p:ph type="body" sz="half" idx="2"/>
          </p:nvPr>
        </p:nvSpPr>
        <p:spPr>
          <a:xfrm>
            <a:off x="2389717" y="5367423"/>
            <a:ext cx="7315200" cy="804863"/>
          </a:xfrm>
        </p:spPr>
        <p:txBody>
          <a:bodyPr/>
          <a:lstStyle>
            <a:lvl1pPr marL="0" indent="0">
              <a:buNone/>
              <a:defRPr sz="1867"/>
            </a:lvl1pPr>
            <a:lvl2pPr marL="608563" indent="0">
              <a:buNone/>
              <a:defRPr sz="1600"/>
            </a:lvl2pPr>
            <a:lvl3pPr marL="1217250" indent="0">
              <a:buNone/>
              <a:defRPr sz="1333"/>
            </a:lvl3pPr>
            <a:lvl4pPr marL="1825853" indent="0">
              <a:buNone/>
              <a:defRPr sz="1200"/>
            </a:lvl4pPr>
            <a:lvl5pPr marL="2434498" indent="0">
              <a:buNone/>
              <a:defRPr sz="1200"/>
            </a:lvl5pPr>
            <a:lvl6pPr marL="3043060" indent="0">
              <a:buNone/>
              <a:defRPr sz="1200"/>
            </a:lvl6pPr>
            <a:lvl7pPr marL="3651623" indent="0">
              <a:buNone/>
              <a:defRPr sz="1200"/>
            </a:lvl7pPr>
            <a:lvl8pPr marL="4260267" indent="0">
              <a:buNone/>
              <a:defRPr sz="1200"/>
            </a:lvl8pPr>
            <a:lvl9pPr marL="4868894" indent="0">
              <a:buNone/>
              <a:defRPr sz="12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209F7384-E186-4F8B-AD74-41862007FCBA}" type="datetimeFigureOut">
              <a:rPr lang="zh-CN" altLang="en-US"/>
              <a:pPr>
                <a:defRPr/>
              </a:pPr>
              <a:t>2023/5/27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94B5F4D-FBE1-4E19-8B70-3D5311F0F783}" type="slidenum">
              <a:rPr lang="zh-CN" altLang="en-US"/>
              <a:pPr>
                <a:defRPr/>
              </a:pPr>
              <a:t>‹#›</a:t>
            </a:fld>
            <a:endParaRPr lang="zh-CN" altLang="en-US"/>
          </a:p>
        </p:txBody>
      </p:sp>
    </p:spTree>
    <p:extLst>
      <p:ext uri="{BB962C8B-B14F-4D97-AF65-F5344CB8AC3E}">
        <p14:creationId xmlns:p14="http://schemas.microsoft.com/office/powerpoint/2010/main" val="369421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12" tIns="45656" rIns="91312" bIns="45656"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55"/>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12" tIns="45656" rIns="91312" bIns="45656"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434"/>
            <a:ext cx="2844800" cy="366183"/>
          </a:xfrm>
          <a:prstGeom prst="rect">
            <a:avLst/>
          </a:prstGeom>
        </p:spPr>
        <p:txBody>
          <a:bodyPr vert="horz" lIns="91312" tIns="45656" rIns="91312" bIns="45656" rtlCol="0" anchor="ctr"/>
          <a:lstStyle>
            <a:lvl1pPr algn="l" eaLnBrk="1" fontAlgn="auto" hangingPunct="1">
              <a:spcBef>
                <a:spcPts val="0"/>
              </a:spcBef>
              <a:spcAft>
                <a:spcPts val="0"/>
              </a:spcAft>
              <a:defRPr sz="1600">
                <a:solidFill>
                  <a:schemeClr val="tx1">
                    <a:tint val="75000"/>
                  </a:schemeClr>
                </a:solidFill>
                <a:latin typeface="+mn-lt"/>
                <a:ea typeface="+mn-ea"/>
              </a:defRPr>
            </a:lvl1pPr>
          </a:lstStyle>
          <a:p>
            <a:pPr>
              <a:defRPr/>
            </a:pPr>
            <a:fld id="{FD10A279-3B8A-49F6-AFAA-DFA332B4FD9E}" type="datetimeFigureOut">
              <a:rPr lang="zh-CN" altLang="en-US"/>
              <a:pPr>
                <a:defRPr/>
              </a:pPr>
              <a:t>2023/5/27</a:t>
            </a:fld>
            <a:endParaRPr lang="zh-CN" altLang="en-US"/>
          </a:p>
        </p:txBody>
      </p:sp>
      <p:sp>
        <p:nvSpPr>
          <p:cNvPr id="5" name="页脚占位符 4"/>
          <p:cNvSpPr>
            <a:spLocks noGrp="1"/>
          </p:cNvSpPr>
          <p:nvPr>
            <p:ph type="ftr" sz="quarter" idx="3"/>
          </p:nvPr>
        </p:nvSpPr>
        <p:spPr>
          <a:xfrm>
            <a:off x="4165600" y="6356434"/>
            <a:ext cx="3860800" cy="366183"/>
          </a:xfrm>
          <a:prstGeom prst="rect">
            <a:avLst/>
          </a:prstGeom>
        </p:spPr>
        <p:txBody>
          <a:bodyPr vert="horz" lIns="91312" tIns="45656" rIns="91312" bIns="45656" rtlCol="0" anchor="ctr"/>
          <a:lstStyle>
            <a:lvl1pPr algn="ctr" eaLnBrk="1" fontAlgn="auto" hangingPunct="1">
              <a:spcBef>
                <a:spcPts val="0"/>
              </a:spcBef>
              <a:spcAft>
                <a:spcPts val="0"/>
              </a:spcAft>
              <a:defRPr sz="16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7600" y="6356434"/>
            <a:ext cx="2844800" cy="366183"/>
          </a:xfrm>
          <a:prstGeom prst="rect">
            <a:avLst/>
          </a:prstGeom>
        </p:spPr>
        <p:txBody>
          <a:bodyPr vert="horz" wrap="square" lIns="91312" tIns="45656" rIns="91312" bIns="45656" numCol="1" anchor="ctr" anchorCtr="0" compatLnSpc="1">
            <a:prstTxWarp prst="textNoShape">
              <a:avLst/>
            </a:prstTxWarp>
          </a:bodyPr>
          <a:lstStyle>
            <a:lvl1pPr algn="r" eaLnBrk="1" hangingPunct="1">
              <a:defRPr sz="1600" smtClean="0">
                <a:solidFill>
                  <a:srgbClr val="898989"/>
                </a:solidFill>
                <a:ea typeface="宋体" charset="-122"/>
              </a:defRPr>
            </a:lvl1pPr>
          </a:lstStyle>
          <a:p>
            <a:pPr>
              <a:defRPr/>
            </a:pPr>
            <a:fld id="{A7CF246B-5FDC-4B9D-B72D-54D06CAEEB82}" type="slidenum">
              <a:rPr lang="zh-CN" altLang="en-US"/>
              <a:pPr>
                <a:defRPr/>
              </a:pPr>
              <a:t>‹#›</a:t>
            </a:fld>
            <a:endParaRPr lang="zh-CN" altLang="en-US"/>
          </a:p>
        </p:txBody>
      </p:sp>
    </p:spTree>
    <p:extLst>
      <p:ext uri="{BB962C8B-B14F-4D97-AF65-F5344CB8AC3E}">
        <p14:creationId xmlns:p14="http://schemas.microsoft.com/office/powerpoint/2010/main" val="173766863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ea typeface="宋体" charset="-122"/>
        </a:defRPr>
      </a:lvl2pPr>
      <a:lvl3pPr algn="ctr" rtl="0" eaLnBrk="0" fontAlgn="base" hangingPunct="0">
        <a:spcBef>
          <a:spcPct val="0"/>
        </a:spcBef>
        <a:spcAft>
          <a:spcPct val="0"/>
        </a:spcAft>
        <a:defRPr sz="5867">
          <a:solidFill>
            <a:schemeClr val="tx1"/>
          </a:solidFill>
          <a:latin typeface="Calibri" pitchFamily="34" charset="0"/>
          <a:ea typeface="宋体" charset="-122"/>
        </a:defRPr>
      </a:lvl3pPr>
      <a:lvl4pPr algn="ctr" rtl="0" eaLnBrk="0" fontAlgn="base" hangingPunct="0">
        <a:spcBef>
          <a:spcPct val="0"/>
        </a:spcBef>
        <a:spcAft>
          <a:spcPct val="0"/>
        </a:spcAft>
        <a:defRPr sz="5867">
          <a:solidFill>
            <a:schemeClr val="tx1"/>
          </a:solidFill>
          <a:latin typeface="Calibri" pitchFamily="34" charset="0"/>
          <a:ea typeface="宋体" charset="-122"/>
        </a:defRPr>
      </a:lvl4pPr>
      <a:lvl5pPr algn="ctr" rtl="0" eaLnBrk="0" fontAlgn="base" hangingPunct="0">
        <a:spcBef>
          <a:spcPct val="0"/>
        </a:spcBef>
        <a:spcAft>
          <a:spcPct val="0"/>
        </a:spcAft>
        <a:defRPr sz="5867">
          <a:solidFill>
            <a:schemeClr val="tx1"/>
          </a:solidFill>
          <a:latin typeface="Calibri" pitchFamily="34" charset="0"/>
          <a:ea typeface="宋体" charset="-122"/>
        </a:defRPr>
      </a:lvl5pPr>
      <a:lvl6pPr marL="608563" algn="ctr" rtl="0" fontAlgn="base">
        <a:spcBef>
          <a:spcPct val="0"/>
        </a:spcBef>
        <a:spcAft>
          <a:spcPct val="0"/>
        </a:spcAft>
        <a:defRPr sz="5867">
          <a:solidFill>
            <a:schemeClr val="tx1"/>
          </a:solidFill>
          <a:latin typeface="Calibri" pitchFamily="34" charset="0"/>
          <a:ea typeface="宋体" charset="-122"/>
        </a:defRPr>
      </a:lvl6pPr>
      <a:lvl7pPr marL="1217250" algn="ctr" rtl="0" fontAlgn="base">
        <a:spcBef>
          <a:spcPct val="0"/>
        </a:spcBef>
        <a:spcAft>
          <a:spcPct val="0"/>
        </a:spcAft>
        <a:defRPr sz="5867">
          <a:solidFill>
            <a:schemeClr val="tx1"/>
          </a:solidFill>
          <a:latin typeface="Calibri" pitchFamily="34" charset="0"/>
          <a:ea typeface="宋体" charset="-122"/>
        </a:defRPr>
      </a:lvl7pPr>
      <a:lvl8pPr marL="1825853" algn="ctr" rtl="0" fontAlgn="base">
        <a:spcBef>
          <a:spcPct val="0"/>
        </a:spcBef>
        <a:spcAft>
          <a:spcPct val="0"/>
        </a:spcAft>
        <a:defRPr sz="5867">
          <a:solidFill>
            <a:schemeClr val="tx1"/>
          </a:solidFill>
          <a:latin typeface="Calibri" pitchFamily="34" charset="0"/>
          <a:ea typeface="宋体" charset="-122"/>
        </a:defRPr>
      </a:lvl8pPr>
      <a:lvl9pPr marL="2434498" algn="ctr" rtl="0" fontAlgn="base">
        <a:spcBef>
          <a:spcPct val="0"/>
        </a:spcBef>
        <a:spcAft>
          <a:spcPct val="0"/>
        </a:spcAft>
        <a:defRPr sz="5867">
          <a:solidFill>
            <a:schemeClr val="tx1"/>
          </a:solidFill>
          <a:latin typeface="Calibri" pitchFamily="34" charset="0"/>
          <a:ea typeface="宋体" charset="-122"/>
        </a:defRPr>
      </a:lvl9pPr>
    </p:titleStyle>
    <p:bodyStyle>
      <a:lvl1pPr marL="454331" indent="-454331" algn="l" rtl="0" eaLnBrk="0" fontAlgn="base" hangingPunct="0">
        <a:spcBef>
          <a:spcPct val="20000"/>
        </a:spcBef>
        <a:spcAft>
          <a:spcPct val="0"/>
        </a:spcAft>
        <a:buFont typeface="Arial" pitchFamily="34" charset="0"/>
        <a:buChar char="•"/>
        <a:defRPr sz="4267" kern="1200">
          <a:solidFill>
            <a:schemeClr val="tx1"/>
          </a:solidFill>
          <a:latin typeface="+mn-lt"/>
          <a:ea typeface="+mn-ea"/>
          <a:cs typeface="+mn-cs"/>
        </a:defRPr>
      </a:lvl1pPr>
      <a:lvl2pPr marL="986970" indent="-378296" algn="l" rtl="0" eaLnBrk="0" fontAlgn="base" hangingPunct="0">
        <a:spcBef>
          <a:spcPct val="20000"/>
        </a:spcBef>
        <a:spcAft>
          <a:spcPct val="0"/>
        </a:spcAft>
        <a:buFont typeface="Arial" pitchFamily="34" charset="0"/>
        <a:buChar char="–"/>
        <a:defRPr sz="3733" kern="1200">
          <a:solidFill>
            <a:schemeClr val="tx1"/>
          </a:solidFill>
          <a:latin typeface="+mn-lt"/>
          <a:ea typeface="+mn-ea"/>
          <a:cs typeface="+mn-cs"/>
        </a:defRPr>
      </a:lvl2pPr>
      <a:lvl3pPr marL="1519491" indent="-30218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3pPr>
      <a:lvl4pPr marL="2128124" indent="-302180" algn="l" rtl="0" eaLnBrk="0" fontAlgn="base" hangingPunct="0">
        <a:spcBef>
          <a:spcPct val="20000"/>
        </a:spcBef>
        <a:spcAft>
          <a:spcPct val="0"/>
        </a:spcAft>
        <a:buFont typeface="Arial" pitchFamily="34" charset="0"/>
        <a:buChar char="–"/>
        <a:defRPr sz="2667" kern="1200">
          <a:solidFill>
            <a:schemeClr val="tx1"/>
          </a:solidFill>
          <a:latin typeface="+mn-lt"/>
          <a:ea typeface="+mn-ea"/>
          <a:cs typeface="+mn-cs"/>
        </a:defRPr>
      </a:lvl4pPr>
      <a:lvl5pPr marL="2736798" indent="-302180" algn="l" rtl="0" eaLnBrk="0" fontAlgn="base" hangingPunct="0">
        <a:spcBef>
          <a:spcPct val="20000"/>
        </a:spcBef>
        <a:spcAft>
          <a:spcPct val="0"/>
        </a:spcAft>
        <a:buFont typeface="Arial" pitchFamily="34" charset="0"/>
        <a:buChar char="»"/>
        <a:defRPr sz="2667" kern="1200">
          <a:solidFill>
            <a:schemeClr val="tx1"/>
          </a:solidFill>
          <a:latin typeface="+mn-lt"/>
          <a:ea typeface="+mn-ea"/>
          <a:cs typeface="+mn-cs"/>
        </a:defRPr>
      </a:lvl5pPr>
      <a:lvl6pPr marL="3347340"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55986"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64591"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73193"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CN"/>
      </a:defPPr>
      <a:lvl1pPr marL="0" algn="l" defTabSz="1217250" rtl="0" eaLnBrk="1" latinLnBrk="0" hangingPunct="1">
        <a:defRPr sz="2400" kern="1200">
          <a:solidFill>
            <a:schemeClr val="tx1"/>
          </a:solidFill>
          <a:latin typeface="+mn-lt"/>
          <a:ea typeface="+mn-ea"/>
          <a:cs typeface="+mn-cs"/>
        </a:defRPr>
      </a:lvl1pPr>
      <a:lvl2pPr marL="608563" algn="l" defTabSz="1217250" rtl="0" eaLnBrk="1" latinLnBrk="0" hangingPunct="1">
        <a:defRPr sz="2400" kern="1200">
          <a:solidFill>
            <a:schemeClr val="tx1"/>
          </a:solidFill>
          <a:latin typeface="+mn-lt"/>
          <a:ea typeface="+mn-ea"/>
          <a:cs typeface="+mn-cs"/>
        </a:defRPr>
      </a:lvl2pPr>
      <a:lvl3pPr marL="1217250" algn="l" defTabSz="1217250" rtl="0" eaLnBrk="1" latinLnBrk="0" hangingPunct="1">
        <a:defRPr sz="2400" kern="1200">
          <a:solidFill>
            <a:schemeClr val="tx1"/>
          </a:solidFill>
          <a:latin typeface="+mn-lt"/>
          <a:ea typeface="+mn-ea"/>
          <a:cs typeface="+mn-cs"/>
        </a:defRPr>
      </a:lvl3pPr>
      <a:lvl4pPr marL="1825853" algn="l" defTabSz="1217250" rtl="0" eaLnBrk="1" latinLnBrk="0" hangingPunct="1">
        <a:defRPr sz="2400" kern="1200">
          <a:solidFill>
            <a:schemeClr val="tx1"/>
          </a:solidFill>
          <a:latin typeface="+mn-lt"/>
          <a:ea typeface="+mn-ea"/>
          <a:cs typeface="+mn-cs"/>
        </a:defRPr>
      </a:lvl4pPr>
      <a:lvl5pPr marL="2434498" algn="l" defTabSz="1217250" rtl="0" eaLnBrk="1" latinLnBrk="0" hangingPunct="1">
        <a:defRPr sz="2400" kern="1200">
          <a:solidFill>
            <a:schemeClr val="tx1"/>
          </a:solidFill>
          <a:latin typeface="+mn-lt"/>
          <a:ea typeface="+mn-ea"/>
          <a:cs typeface="+mn-cs"/>
        </a:defRPr>
      </a:lvl5pPr>
      <a:lvl6pPr marL="3043060" algn="l" defTabSz="1217250" rtl="0" eaLnBrk="1" latinLnBrk="0" hangingPunct="1">
        <a:defRPr sz="2400" kern="1200">
          <a:solidFill>
            <a:schemeClr val="tx1"/>
          </a:solidFill>
          <a:latin typeface="+mn-lt"/>
          <a:ea typeface="+mn-ea"/>
          <a:cs typeface="+mn-cs"/>
        </a:defRPr>
      </a:lvl6pPr>
      <a:lvl7pPr marL="3651623" algn="l" defTabSz="1217250" rtl="0" eaLnBrk="1" latinLnBrk="0" hangingPunct="1">
        <a:defRPr sz="2400" kern="1200">
          <a:solidFill>
            <a:schemeClr val="tx1"/>
          </a:solidFill>
          <a:latin typeface="+mn-lt"/>
          <a:ea typeface="+mn-ea"/>
          <a:cs typeface="+mn-cs"/>
        </a:defRPr>
      </a:lvl7pPr>
      <a:lvl8pPr marL="4260267" algn="l" defTabSz="1217250" rtl="0" eaLnBrk="1" latinLnBrk="0" hangingPunct="1">
        <a:defRPr sz="2400" kern="1200">
          <a:solidFill>
            <a:schemeClr val="tx1"/>
          </a:solidFill>
          <a:latin typeface="+mn-lt"/>
          <a:ea typeface="+mn-ea"/>
          <a:cs typeface="+mn-cs"/>
        </a:defRPr>
      </a:lvl8pPr>
      <a:lvl9pPr marL="4868894" algn="l" defTabSz="121725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tags" Target="../tags/tag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0" y="1824355"/>
            <a:ext cx="12192000" cy="2825115"/>
          </a:xfrm>
          <a:prstGeom prst="rect">
            <a:avLst/>
          </a:prstGeom>
          <a:gradFill>
            <a:gsLst>
              <a:gs pos="0">
                <a:srgbClr val="007BD3"/>
              </a:gs>
              <a:gs pos="100000">
                <a:srgbClr val="034373"/>
              </a:gs>
            </a:gsLst>
            <a:lin scaled="0"/>
          </a:gradFill>
        </p:spPr>
        <p:txBody>
          <a:bodyPr wrap="square" rtlCol="0">
            <a:noAutofit/>
          </a:bodyPr>
          <a:lstStyle/>
          <a:p>
            <a:pPr algn="ctr"/>
            <a:endParaRPr lang="zh-CN" altLang="en-US" sz="6600" b="1">
              <a:solidFill>
                <a:schemeClr val="bg1"/>
              </a:solidFill>
              <a:latin typeface="华文行楷" panose="02010800040101010101" charset="-122"/>
              <a:ea typeface="华文行楷" panose="02010800040101010101" charset="-122"/>
              <a:cs typeface="Times New Roman" panose="02020603050405020304" charset="0"/>
              <a:sym typeface="+mn-ea"/>
            </a:endParaRPr>
          </a:p>
          <a:p>
            <a:pPr algn="ctr"/>
            <a:r>
              <a:rPr lang="zh-CN" altLang="en-US" sz="6600" b="1">
                <a:solidFill>
                  <a:schemeClr val="bg1"/>
                </a:solidFill>
                <a:latin typeface="华文行楷" panose="02010800040101010101" charset="-122"/>
                <a:ea typeface="华文行楷" panose="02010800040101010101" charset="-122"/>
                <a:cs typeface="Times New Roman" panose="02020603050405020304" charset="0"/>
                <a:sym typeface="+mn-ea"/>
              </a:rPr>
              <a:t>阅读表达</a:t>
            </a:r>
          </a:p>
        </p:txBody>
      </p:sp>
    </p:spTree>
    <p:extLst>
      <p:ext uri="{BB962C8B-B14F-4D97-AF65-F5344CB8AC3E}">
        <p14:creationId xmlns:p14="http://schemas.microsoft.com/office/powerpoint/2010/main" val="8874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301472" y="3045078"/>
            <a:ext cx="11589055" cy="3516284"/>
          </a:xfrm>
          <a:prstGeom prst="rect">
            <a:avLst/>
          </a:prstGeom>
          <a:noFill/>
        </p:spPr>
        <p:txBody>
          <a:bodyPr wrap="square">
            <a:spAutoFit/>
          </a:bodyPr>
          <a:lstStyle/>
          <a:p>
            <a:pPr algn="just">
              <a:lnSpc>
                <a:spcPts val="4500"/>
              </a:lnSpc>
            </a:pPr>
            <a:r>
              <a:rPr lang="en-US" altLang="zh-CN" sz="3200" b="1" kern="100" dirty="0">
                <a:effectLst/>
                <a:latin typeface="Times New Roman" panose="02020603050405020304" pitchFamily="18" charset="0"/>
                <a:ea typeface="宋体" panose="02010600030101010101" pitchFamily="2" charset="-122"/>
              </a:rPr>
              <a:t>    Once, struggling to organize a grand New Year celebration, I mentally </a:t>
            </a:r>
            <a:r>
              <a:rPr lang="en-US" altLang="zh-CN" sz="3200" b="1" kern="100" dirty="0">
                <a:solidFill>
                  <a:srgbClr val="FF0000"/>
                </a:solidFill>
                <a:effectLst/>
                <a:latin typeface="Times New Roman" panose="02020603050405020304" pitchFamily="18" charset="0"/>
                <a:ea typeface="宋体" panose="02010600030101010101" pitchFamily="2" charset="-122"/>
              </a:rPr>
              <a:t>traveled back in time to the day </a:t>
            </a:r>
            <a:r>
              <a:rPr lang="en-US" altLang="zh-CN" sz="3200" b="1" kern="100" dirty="0">
                <a:effectLst/>
                <a:latin typeface="Times New Roman" panose="02020603050405020304" pitchFamily="18" charset="0"/>
                <a:ea typeface="宋体" panose="02010600030101010101" pitchFamily="2" charset="-122"/>
              </a:rPr>
              <a:t>when I successfully held a welcoming party for exchange students in primary school. That </a:t>
            </a:r>
            <a:r>
              <a:rPr lang="en-US" altLang="zh-CN" sz="3200" b="1" kern="100" dirty="0">
                <a:solidFill>
                  <a:srgbClr val="FF0000"/>
                </a:solidFill>
                <a:effectLst/>
                <a:latin typeface="Times New Roman" panose="02020603050405020304" pitchFamily="18" charset="0"/>
                <a:ea typeface="宋体" panose="02010600030101010101" pitchFamily="2" charset="-122"/>
              </a:rPr>
              <a:t>time-travel experience </a:t>
            </a:r>
            <a:r>
              <a:rPr lang="en-US" altLang="zh-CN" sz="3200" b="1" kern="100" dirty="0">
                <a:effectLst/>
                <a:latin typeface="Times New Roman" panose="02020603050405020304" pitchFamily="18" charset="0"/>
                <a:ea typeface="宋体" panose="02010600030101010101" pitchFamily="2" charset="-122"/>
              </a:rPr>
              <a:t>not only enabled me to solve the problems at hand with familiar approaches, but also helped me regain confidence in my ability. </a:t>
            </a:r>
            <a:endParaRPr lang="zh-CN" altLang="en-US" sz="5400" b="1" dirty="0"/>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1020389075"/>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3" name="文本框 2">
            <a:extLst>
              <a:ext uri="{FF2B5EF4-FFF2-40B4-BE49-F238E27FC236}">
                <a16:creationId xmlns:a16="http://schemas.microsoft.com/office/drawing/2014/main" id="{731582D5-D594-42C3-6080-E0A45FE54315}"/>
              </a:ext>
            </a:extLst>
          </p:cNvPr>
          <p:cNvSpPr txBox="1"/>
          <p:nvPr/>
        </p:nvSpPr>
        <p:spPr>
          <a:xfrm>
            <a:off x="0" y="2597393"/>
            <a:ext cx="3415004" cy="523220"/>
          </a:xfrm>
          <a:prstGeom prst="rect">
            <a:avLst/>
          </a:prstGeom>
          <a:noFill/>
        </p:spPr>
        <p:txBody>
          <a:bodyPr wrap="square">
            <a:spAutoFit/>
          </a:bodyPr>
          <a:lstStyle/>
          <a:p>
            <a:r>
              <a:rPr kumimoji="0" lang="en-US" altLang="zh-CN" sz="2800" b="1" i="0" u="none" strike="noStrike" kern="1200" cap="none" spc="0" normalizeH="0" baseline="0" noProof="0" dirty="0">
                <a:ln>
                  <a:noFill/>
                </a:ln>
                <a:solidFill>
                  <a:srgbClr val="C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Useful expressions:</a:t>
            </a:r>
            <a:endParaRPr lang="zh-CN" altLang="en-US" b="1" dirty="0">
              <a:solidFill>
                <a:srgbClr val="C00000"/>
              </a:solidFill>
            </a:endParaRPr>
          </a:p>
        </p:txBody>
      </p:sp>
      <p:sp>
        <p:nvSpPr>
          <p:cNvPr id="4" name="文本框 3">
            <a:extLst>
              <a:ext uri="{FF2B5EF4-FFF2-40B4-BE49-F238E27FC236}">
                <a16:creationId xmlns:a16="http://schemas.microsoft.com/office/drawing/2014/main" id="{204F11CC-B907-AE3E-B3E8-BEC0D973B5DD}"/>
              </a:ext>
            </a:extLst>
          </p:cNvPr>
          <p:cNvSpPr txBox="1"/>
          <p:nvPr/>
        </p:nvSpPr>
        <p:spPr>
          <a:xfrm>
            <a:off x="1253044" y="3082841"/>
            <a:ext cx="4996343" cy="1938992"/>
          </a:xfrm>
          <a:prstGeom prst="rect">
            <a:avLst/>
          </a:prstGeom>
          <a:noFill/>
        </p:spPr>
        <p:txBody>
          <a:bodyPr wrap="square">
            <a:spAutoFit/>
          </a:bodyPr>
          <a:lstStyle/>
          <a:p>
            <a:pPr marL="342900" indent="-342900">
              <a:buFont typeface="Wingdings" panose="05000000000000000000" pitchFamily="2" charset="2"/>
              <a:buChar char="Ø"/>
            </a:pPr>
            <a:r>
              <a:rPr kumimoji="0" lang="en-US" altLang="zh-CN" sz="2400" b="1" i="0" u="none" strike="noStrike" kern="120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Times New Roman" panose="02020603050405020304" pitchFamily="18" charset="0"/>
              </a:rPr>
              <a:t>be frustrated with </a:t>
            </a:r>
            <a:r>
              <a:rPr kumimoji="0" lang="en-US" altLang="zh-CN" sz="2400" b="1" i="0" u="none" strike="noStrike" kern="1200" cap="none" spc="0" normalizeH="0" baseline="0" noProof="0" dirty="0" err="1">
                <a:ln>
                  <a:noFill/>
                </a:ln>
                <a:solidFill>
                  <a:srgbClr val="0070C0"/>
                </a:solidFill>
                <a:effectLst/>
                <a:uLnTx/>
                <a:uFillTx/>
                <a:latin typeface="Arial Narrow" panose="020B0606020202030204" pitchFamily="34" charset="0"/>
                <a:ea typeface="宋体" panose="02010600030101010101" pitchFamily="2" charset="-122"/>
                <a:cs typeface="Times New Roman" panose="02020603050405020304" pitchFamily="18" charset="0"/>
              </a:rPr>
              <a:t>sth</a:t>
            </a:r>
            <a:r>
              <a:rPr kumimoji="0" lang="en-US" altLang="zh-CN" sz="2400" b="1" i="0" u="none" strike="noStrike" kern="120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Times New Roman" panose="02020603050405020304" pitchFamily="18" charset="0"/>
              </a:rPr>
              <a:t>.</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under great pressure</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be confronted with bottleneck in my study</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lose faith in myself</a:t>
            </a:r>
            <a:endParaRPr lang="zh-CN" altLang="en-US" sz="1600" b="1" dirty="0">
              <a:solidFill>
                <a:srgbClr val="0070C0"/>
              </a:solidFill>
              <a:latin typeface="Arial Narrow" panose="020B0606020202030204" pitchFamily="34" charset="0"/>
            </a:endParaRPr>
          </a:p>
        </p:txBody>
      </p:sp>
      <p:sp>
        <p:nvSpPr>
          <p:cNvPr id="8" name="文本框 7">
            <a:extLst>
              <a:ext uri="{FF2B5EF4-FFF2-40B4-BE49-F238E27FC236}">
                <a16:creationId xmlns:a16="http://schemas.microsoft.com/office/drawing/2014/main" id="{84FA23BB-A1D9-0A91-CBE9-EAB16734B01A}"/>
              </a:ext>
            </a:extLst>
          </p:cNvPr>
          <p:cNvSpPr txBox="1"/>
          <p:nvPr/>
        </p:nvSpPr>
        <p:spPr>
          <a:xfrm>
            <a:off x="2364092" y="5078272"/>
            <a:ext cx="7886140" cy="1569660"/>
          </a:xfrm>
          <a:prstGeom prst="rect">
            <a:avLst/>
          </a:prstGeom>
          <a:noFill/>
        </p:spPr>
        <p:txBody>
          <a:bodyPr wrap="square">
            <a:spAutoFit/>
          </a:bodyPr>
          <a:lstStyle/>
          <a:p>
            <a:pPr marL="342900" indent="-342900">
              <a:buFont typeface="Wingdings" panose="05000000000000000000" pitchFamily="2" charset="2"/>
              <a:buChar char="Ø"/>
            </a:pPr>
            <a:r>
              <a:rPr kumimoji="0" lang="en-US" altLang="zh-CN" sz="2400" b="1" i="0" u="none" strike="noStrike" kern="120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Times New Roman" panose="02020603050405020304" pitchFamily="18" charset="0"/>
              </a:rPr>
              <a:t>imagine getting a satisfactory grade in Gaokao</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turn to the memory of participating in a speech contest</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picture myself walking on stage with confidence</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mentally travel back in time to the day when ...</a:t>
            </a:r>
            <a:endParaRPr lang="zh-CN" altLang="en-US" sz="1600" b="1" dirty="0">
              <a:solidFill>
                <a:srgbClr val="0070C0"/>
              </a:solidFill>
              <a:latin typeface="Arial Narrow" panose="020B0606020202030204" pitchFamily="34" charset="0"/>
            </a:endParaRPr>
          </a:p>
        </p:txBody>
      </p:sp>
      <p:sp>
        <p:nvSpPr>
          <p:cNvPr id="9" name="文本框 8">
            <a:extLst>
              <a:ext uri="{FF2B5EF4-FFF2-40B4-BE49-F238E27FC236}">
                <a16:creationId xmlns:a16="http://schemas.microsoft.com/office/drawing/2014/main" id="{01C7BF0E-607A-68C6-7BCB-076B2E9BD4E9}"/>
              </a:ext>
            </a:extLst>
          </p:cNvPr>
          <p:cNvSpPr txBox="1"/>
          <p:nvPr/>
        </p:nvSpPr>
        <p:spPr>
          <a:xfrm>
            <a:off x="6307162" y="2283331"/>
            <a:ext cx="5754419" cy="3046988"/>
          </a:xfrm>
          <a:prstGeom prst="rect">
            <a:avLst/>
          </a:prstGeom>
          <a:noFill/>
        </p:spPr>
        <p:txBody>
          <a:bodyPr wrap="square">
            <a:spAutoFit/>
          </a:bodyPr>
          <a:lstStyle/>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motivate me to exert myself in science</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regain confidence in my ability</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ea typeface="宋体" panose="02010600030101010101" pitchFamily="2" charset="-122"/>
                <a:cs typeface="Times New Roman" panose="02020603050405020304" pitchFamily="18" charset="0"/>
              </a:rPr>
              <a:t>be fully capable of tackling scientific problems</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rPr>
              <a:t>push me to work harder</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rPr>
              <a:t>give me the motivation to achieve success</a:t>
            </a:r>
          </a:p>
          <a:p>
            <a:pPr marL="342900" indent="-342900">
              <a:buFont typeface="Wingdings" panose="05000000000000000000" pitchFamily="2" charset="2"/>
              <a:buChar char="Ø"/>
            </a:pPr>
            <a:r>
              <a:rPr lang="en-US" altLang="zh-CN" sz="2400" b="1" dirty="0">
                <a:solidFill>
                  <a:srgbClr val="0070C0"/>
                </a:solidFill>
                <a:latin typeface="Arial Narrow" panose="020B0606020202030204" pitchFamily="34" charset="0"/>
              </a:rPr>
              <a:t>enable me to solve problems at hand</a:t>
            </a:r>
          </a:p>
          <a:p>
            <a:endParaRPr lang="zh-CN" altLang="en-US" sz="2400" b="1" dirty="0">
              <a:solidFill>
                <a:srgbClr val="0070C0"/>
              </a:solidFill>
              <a:latin typeface="Arial Narrow" panose="020B0606020202030204" pitchFamily="34" charset="0"/>
            </a:endParaRPr>
          </a:p>
        </p:txBody>
      </p:sp>
      <p:sp>
        <p:nvSpPr>
          <p:cNvPr id="18" name="文本框 17">
            <a:extLst>
              <a:ext uri="{FF2B5EF4-FFF2-40B4-BE49-F238E27FC236}">
                <a16:creationId xmlns:a16="http://schemas.microsoft.com/office/drawing/2014/main" id="{58493DD4-EA27-E654-4BF1-4D8535202199}"/>
              </a:ext>
            </a:extLst>
          </p:cNvPr>
          <p:cNvSpPr txBox="1"/>
          <p:nvPr/>
        </p:nvSpPr>
        <p:spPr>
          <a:xfrm>
            <a:off x="74915" y="3062424"/>
            <a:ext cx="1361999" cy="461665"/>
          </a:xfrm>
          <a:prstGeom prst="rect">
            <a:avLst/>
          </a:prstGeom>
          <a:noFill/>
        </p:spPr>
        <p:txBody>
          <a:bodyPr wrap="square">
            <a:spAutoFit/>
          </a:bodyPr>
          <a:lstStyle/>
          <a:p>
            <a:r>
              <a:rPr kumimoji="0" lang="zh-CN" altLang="en-US" sz="24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表困境：</a:t>
            </a:r>
            <a:endParaRPr lang="zh-CN" altLang="en-US" sz="1400" dirty="0"/>
          </a:p>
        </p:txBody>
      </p:sp>
      <p:sp>
        <p:nvSpPr>
          <p:cNvPr id="19" name="文本框 18">
            <a:extLst>
              <a:ext uri="{FF2B5EF4-FFF2-40B4-BE49-F238E27FC236}">
                <a16:creationId xmlns:a16="http://schemas.microsoft.com/office/drawing/2014/main" id="{D7FEF974-1A9D-3C3C-1B15-8EC1E2FC4FCC}"/>
              </a:ext>
            </a:extLst>
          </p:cNvPr>
          <p:cNvSpPr txBox="1"/>
          <p:nvPr/>
        </p:nvSpPr>
        <p:spPr>
          <a:xfrm>
            <a:off x="5180517" y="2501728"/>
            <a:ext cx="1408644" cy="461665"/>
          </a:xfrm>
          <a:prstGeom prst="rect">
            <a:avLst/>
          </a:prstGeom>
          <a:noFill/>
        </p:spPr>
        <p:txBody>
          <a:bodyPr wrap="square">
            <a:spAutoFit/>
          </a:bodyPr>
          <a:lstStyle/>
          <a:p>
            <a:r>
              <a:rPr kumimoji="0" lang="zh-CN" altLang="en-US" sz="24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表帮助</a:t>
            </a:r>
            <a:endParaRPr lang="zh-CN" altLang="en-US" sz="1400" dirty="0"/>
          </a:p>
        </p:txBody>
      </p:sp>
      <p:sp>
        <p:nvSpPr>
          <p:cNvPr id="20" name="文本框 19">
            <a:extLst>
              <a:ext uri="{FF2B5EF4-FFF2-40B4-BE49-F238E27FC236}">
                <a16:creationId xmlns:a16="http://schemas.microsoft.com/office/drawing/2014/main" id="{48DE2BD5-0E8D-3C24-A9A3-C6E304D7E3EF}"/>
              </a:ext>
            </a:extLst>
          </p:cNvPr>
          <p:cNvSpPr txBox="1"/>
          <p:nvPr/>
        </p:nvSpPr>
        <p:spPr>
          <a:xfrm>
            <a:off x="74915" y="5230564"/>
            <a:ext cx="2057400" cy="461665"/>
          </a:xfrm>
          <a:prstGeom prst="rect">
            <a:avLst/>
          </a:prstGeom>
          <a:noFill/>
        </p:spPr>
        <p:txBody>
          <a:bodyPr wrap="square">
            <a:spAutoFit/>
          </a:bodyPr>
          <a:lstStyle/>
          <a:p>
            <a:r>
              <a:rPr kumimoji="0" lang="zh-CN" altLang="en-US" sz="24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表“时间旅行”</a:t>
            </a:r>
            <a:endParaRPr lang="zh-CN" altLang="en-US" sz="1400" dirty="0"/>
          </a:p>
        </p:txBody>
      </p:sp>
    </p:spTree>
    <p:custDataLst>
      <p:tags r:id="rId1"/>
    </p:custDataLst>
    <p:extLst>
      <p:ext uri="{BB962C8B-B14F-4D97-AF65-F5344CB8AC3E}">
        <p14:creationId xmlns:p14="http://schemas.microsoft.com/office/powerpoint/2010/main" val="2315674367"/>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fade">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fade">
                                      <p:cBhvr>
                                        <p:cTn id="47" dur="5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fade">
                                      <p:cBhvr>
                                        <p:cTn id="52" dur="500"/>
                                        <p:tgtEl>
                                          <p:spTgt spid="8">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animEffect transition="in" filter="fade">
                                      <p:cBhvr>
                                        <p:cTn id="57" dur="500"/>
                                        <p:tgtEl>
                                          <p:spTgt spid="8">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0" end="0"/>
                                            </p:txEl>
                                          </p:spTgt>
                                        </p:tgtEl>
                                        <p:attrNameLst>
                                          <p:attrName>style.visibility</p:attrName>
                                        </p:attrNameLst>
                                      </p:cBhvr>
                                      <p:to>
                                        <p:strVal val="visible"/>
                                      </p:to>
                                    </p:set>
                                    <p:animEffect transition="in" filter="fade">
                                      <p:cBhvr>
                                        <p:cTn id="67" dur="500"/>
                                        <p:tgtEl>
                                          <p:spTgt spid="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 end="1"/>
                                            </p:txEl>
                                          </p:spTgt>
                                        </p:tgtEl>
                                        <p:attrNameLst>
                                          <p:attrName>style.visibility</p:attrName>
                                        </p:attrNameLst>
                                      </p:cBhvr>
                                      <p:to>
                                        <p:strVal val="visible"/>
                                      </p:to>
                                    </p:set>
                                    <p:animEffect transition="in" filter="fade">
                                      <p:cBhvr>
                                        <p:cTn id="72" dur="500"/>
                                        <p:tgtEl>
                                          <p:spTgt spid="9">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2" end="2"/>
                                            </p:txEl>
                                          </p:spTgt>
                                        </p:tgtEl>
                                        <p:attrNameLst>
                                          <p:attrName>style.visibility</p:attrName>
                                        </p:attrNameLst>
                                      </p:cBhvr>
                                      <p:to>
                                        <p:strVal val="visible"/>
                                      </p:to>
                                    </p:set>
                                    <p:animEffect transition="in" filter="fade">
                                      <p:cBhvr>
                                        <p:cTn id="77" dur="500"/>
                                        <p:tgtEl>
                                          <p:spTgt spid="9">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3" end="3"/>
                                            </p:txEl>
                                          </p:spTgt>
                                        </p:tgtEl>
                                        <p:attrNameLst>
                                          <p:attrName>style.visibility</p:attrName>
                                        </p:attrNameLst>
                                      </p:cBhvr>
                                      <p:to>
                                        <p:strVal val="visible"/>
                                      </p:to>
                                    </p:set>
                                    <p:animEffect transition="in" filter="fade">
                                      <p:cBhvr>
                                        <p:cTn id="82" dur="500"/>
                                        <p:tgtEl>
                                          <p:spTgt spid="9">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
                                            <p:txEl>
                                              <p:pRg st="4" end="4"/>
                                            </p:txEl>
                                          </p:spTgt>
                                        </p:tgtEl>
                                        <p:attrNameLst>
                                          <p:attrName>style.visibility</p:attrName>
                                        </p:attrNameLst>
                                      </p:cBhvr>
                                      <p:to>
                                        <p:strVal val="visible"/>
                                      </p:to>
                                    </p:set>
                                    <p:animEffect transition="in" filter="fade">
                                      <p:cBhvr>
                                        <p:cTn id="87" dur="500"/>
                                        <p:tgtEl>
                                          <p:spTgt spid="9">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9">
                                            <p:txEl>
                                              <p:pRg st="5" end="5"/>
                                            </p:txEl>
                                          </p:spTgt>
                                        </p:tgtEl>
                                        <p:attrNameLst>
                                          <p:attrName>style.visibility</p:attrName>
                                        </p:attrNameLst>
                                      </p:cBhvr>
                                      <p:to>
                                        <p:strVal val="visible"/>
                                      </p:to>
                                    </p:set>
                                    <p:animEffect transition="in" filter="fade">
                                      <p:cBhvr>
                                        <p:cTn id="9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301472" y="3045078"/>
            <a:ext cx="11589055" cy="2362122"/>
          </a:xfrm>
          <a:prstGeom prst="rect">
            <a:avLst/>
          </a:prstGeom>
          <a:noFill/>
        </p:spPr>
        <p:txBody>
          <a:bodyPr wrap="square">
            <a:spAutoFit/>
          </a:bodyPr>
          <a:lstStyle/>
          <a:p>
            <a:pPr>
              <a:lnSpc>
                <a:spcPts val="4500"/>
              </a:lnSpc>
            </a:pPr>
            <a:r>
              <a:rPr lang="en-US" altLang="zh-CN" sz="3200" kern="100" dirty="0">
                <a:effectLst/>
                <a:latin typeface="Times New Roman" panose="02020603050405020304" pitchFamily="18" charset="0"/>
                <a:ea typeface="宋体" panose="02010600030101010101" pitchFamily="2" charset="-122"/>
              </a:rPr>
              <a:t>    When I was in primary school, I was fascinated by science and imagined how excellent I would be in the future. That time-travel experience motivated me to exert myself in science, and gave me the belief that I was fully capable of tackling scientific problems.</a:t>
            </a:r>
            <a:endParaRPr lang="zh-CN" altLang="en-US" sz="5400" dirty="0"/>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2</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796678869"/>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301472" y="3045078"/>
            <a:ext cx="11589055" cy="2939203"/>
          </a:xfrm>
          <a:prstGeom prst="rect">
            <a:avLst/>
          </a:prstGeom>
          <a:noFill/>
        </p:spPr>
        <p:txBody>
          <a:bodyPr wrap="square">
            <a:spAutoFit/>
          </a:bodyPr>
          <a:lstStyle/>
          <a:p>
            <a:pPr>
              <a:lnSpc>
                <a:spcPts val="4500"/>
              </a:lnSpc>
            </a:pPr>
            <a:r>
              <a:rPr lang="en-US" altLang="zh-CN" sz="3200" kern="100" dirty="0">
                <a:effectLst/>
                <a:latin typeface="Times New Roman" panose="02020603050405020304" pitchFamily="18" charset="0"/>
                <a:ea typeface="宋体" panose="02010600030101010101" pitchFamily="2" charset="-122"/>
              </a:rPr>
              <a:t>    Last year, while preparing for the English Speech Contest, I was under great pressure and felt desperate. But through imagining my successful performance on stage, I regained my confidence and cheered myself up, which finally helped me get the third place in the final. It was a helpful time-travel experience. </a:t>
            </a:r>
            <a:endParaRPr lang="zh-CN" altLang="en-US" sz="5400" dirty="0"/>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3</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2014886141"/>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301472" y="3045078"/>
            <a:ext cx="11589055" cy="2362122"/>
          </a:xfrm>
          <a:prstGeom prst="rect">
            <a:avLst/>
          </a:prstGeom>
          <a:noFill/>
        </p:spPr>
        <p:txBody>
          <a:bodyPr wrap="square">
            <a:spAutoFit/>
          </a:bodyPr>
          <a:lstStyle/>
          <a:p>
            <a:pPr>
              <a:lnSpc>
                <a:spcPts val="4500"/>
              </a:lnSpc>
            </a:pPr>
            <a:r>
              <a:rPr lang="en-US" altLang="zh-CN" sz="3200" kern="100" dirty="0">
                <a:effectLst/>
                <a:latin typeface="Times New Roman" panose="02020603050405020304" pitchFamily="18" charset="0"/>
                <a:ea typeface="宋体" panose="02010600030101010101" pitchFamily="2" charset="-122"/>
              </a:rPr>
              <a:t>    In the last year of my middle school, I imagined how amazing my life would be if I did get admitted into my dream high school, which pushed me to work harder. I do believe that it was that time travel experience that gave me the motivation to achieve success. </a:t>
            </a:r>
            <a:endParaRPr lang="zh-CN" altLang="en-US" sz="5400" dirty="0"/>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4</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1008768916"/>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301472" y="3045078"/>
            <a:ext cx="11589055" cy="2939203"/>
          </a:xfrm>
          <a:prstGeom prst="rect">
            <a:avLst/>
          </a:prstGeom>
          <a:noFill/>
        </p:spPr>
        <p:txBody>
          <a:bodyPr wrap="square">
            <a:spAutoFit/>
          </a:bodyPr>
          <a:lstStyle/>
          <a:p>
            <a:pPr>
              <a:lnSpc>
                <a:spcPts val="4500"/>
              </a:lnSpc>
            </a:pPr>
            <a:r>
              <a:rPr lang="en-US" altLang="zh-CN" sz="3200" kern="100" dirty="0">
                <a:effectLst/>
                <a:latin typeface="Times New Roman" panose="02020603050405020304" pitchFamily="18" charset="0"/>
                <a:ea typeface="宋体" panose="02010600030101010101" pitchFamily="2" charset="-122"/>
              </a:rPr>
              <a:t>    Once I was confronted with bottleneck in my study and almost lost faith in myself, so I turned to the memory of participating in a speech contest last summer. Closing my eyes, I pictured myself walking on stage with confidence and kind of “heard” the thunder-like applause from the audience, which helped me gain confidence again.</a:t>
            </a:r>
            <a:endParaRPr lang="zh-CN" altLang="en-US" sz="5400" dirty="0"/>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5</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655951127"/>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4A14B9-177C-8AF7-EE2B-D17676BECE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5EA15A4-B649-2410-28A7-0082285AE407}"/>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82578317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内容占位符 2">
            <a:extLst>
              <a:ext uri="{FF2B5EF4-FFF2-40B4-BE49-F238E27FC236}">
                <a16:creationId xmlns:a16="http://schemas.microsoft.com/office/drawing/2014/main" id="{7BFF7FB6-123C-E107-B1AB-68D7EF140D58}"/>
              </a:ext>
            </a:extLst>
          </p:cNvPr>
          <p:cNvSpPr txBox="1">
            <a:spLocks/>
          </p:cNvSpPr>
          <p:nvPr/>
        </p:nvSpPr>
        <p:spPr>
          <a:xfrm>
            <a:off x="301525" y="1484786"/>
            <a:ext cx="7428013" cy="702345"/>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lvl="0" indent="0">
              <a:buNone/>
              <a:defRPr/>
            </a:pPr>
            <a:r>
              <a:rPr kumimoji="1" lang="en-US" altLang="zh-CN" sz="3600" b="1" dirty="0">
                <a:solidFill>
                  <a:prstClr val="black"/>
                </a:solidFill>
                <a:latin typeface="Arial Narrow" panose="020B0606020202030204" pitchFamily="34" charset="0"/>
              </a:rPr>
              <a:t>40. What did nostalgia originally mean?</a:t>
            </a:r>
          </a:p>
        </p:txBody>
      </p:sp>
      <p:sp>
        <p:nvSpPr>
          <p:cNvPr id="4" name="矩形 3">
            <a:extLst>
              <a:ext uri="{FF2B5EF4-FFF2-40B4-BE49-F238E27FC236}">
                <a16:creationId xmlns:a16="http://schemas.microsoft.com/office/drawing/2014/main" id="{CACB3D63-995C-71AC-4AB5-522A80CC332F}"/>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E8E77BB6-FDA7-82A4-4A60-4BFADEC680E5}"/>
              </a:ext>
            </a:extLst>
          </p:cNvPr>
          <p:cNvSpPr txBox="1"/>
          <p:nvPr/>
        </p:nvSpPr>
        <p:spPr>
          <a:xfrm>
            <a:off x="301525" y="2295894"/>
            <a:ext cx="11445103" cy="1815882"/>
          </a:xfrm>
          <a:prstGeom prst="rect">
            <a:avLst/>
          </a:prstGeom>
          <a:noFill/>
        </p:spPr>
        <p:txBody>
          <a:bodyPr wrap="square">
            <a:spAutoFit/>
          </a:bodyPr>
          <a:lstStyle/>
          <a:p>
            <a:pPr algn="just"/>
            <a:r>
              <a:rPr lang="en-US" altLang="zh-CN" sz="2800" dirty="0">
                <a:latin typeface="Times New Roman" panose="02020603050405020304" pitchFamily="18" charset="0"/>
                <a:cs typeface="Times New Roman" panose="02020603050405020304" pitchFamily="18" charset="0"/>
              </a:rPr>
              <a:t>    The term “nostalgia” was first coined in 1688 and was defined as a mental illness of soldiers continually thinking about their homeland and longing for return. However, today we have a much more positive attitude to nostalgia. It’s a great example of the benefits of a strong memory.</a:t>
            </a:r>
            <a:endParaRPr lang="zh-CN" altLang="en-US" sz="2800" dirty="0">
              <a:latin typeface="Times New Roman" panose="02020603050405020304" pitchFamily="18" charset="0"/>
              <a:cs typeface="Times New Roman" panose="02020603050405020304" pitchFamily="18" charset="0"/>
            </a:endParaRPr>
          </a:p>
        </p:txBody>
      </p:sp>
      <p:cxnSp>
        <p:nvCxnSpPr>
          <p:cNvPr id="7" name="直接连接符 6">
            <a:extLst>
              <a:ext uri="{FF2B5EF4-FFF2-40B4-BE49-F238E27FC236}">
                <a16:creationId xmlns:a16="http://schemas.microsoft.com/office/drawing/2014/main" id="{CAA78DCD-15CD-C9DC-89D0-CDCE3BCE76D7}"/>
              </a:ext>
            </a:extLst>
          </p:cNvPr>
          <p:cNvCxnSpPr>
            <a:cxnSpLocks/>
          </p:cNvCxnSpPr>
          <p:nvPr/>
        </p:nvCxnSpPr>
        <p:spPr>
          <a:xfrm>
            <a:off x="709718" y="2748873"/>
            <a:ext cx="10934700" cy="0"/>
          </a:xfrm>
          <a:prstGeom prst="line">
            <a:avLst/>
          </a:prstGeom>
          <a:noFill/>
          <a:ln w="57150" cap="flat" cmpd="sng" algn="ctr">
            <a:solidFill>
              <a:srgbClr val="C00000"/>
            </a:solidFill>
            <a:prstDash val="solid"/>
          </a:ln>
          <a:effectLst/>
        </p:spPr>
      </p:cxnSp>
      <p:cxnSp>
        <p:nvCxnSpPr>
          <p:cNvPr id="5" name="直接连接符 4">
            <a:extLst>
              <a:ext uri="{FF2B5EF4-FFF2-40B4-BE49-F238E27FC236}">
                <a16:creationId xmlns:a16="http://schemas.microsoft.com/office/drawing/2014/main" id="{33762FEF-FF98-4A47-1CCB-9748B6F40F8F}"/>
              </a:ext>
            </a:extLst>
          </p:cNvPr>
          <p:cNvCxnSpPr>
            <a:cxnSpLocks/>
            <a:endCxn id="6" idx="3"/>
          </p:cNvCxnSpPr>
          <p:nvPr/>
        </p:nvCxnSpPr>
        <p:spPr>
          <a:xfrm>
            <a:off x="428543" y="3193537"/>
            <a:ext cx="11318085" cy="10298"/>
          </a:xfrm>
          <a:prstGeom prst="line">
            <a:avLst/>
          </a:prstGeom>
          <a:noFill/>
          <a:ln w="57150" cap="flat" cmpd="sng" algn="ctr">
            <a:solidFill>
              <a:srgbClr val="C00000"/>
            </a:solidFill>
            <a:prstDash val="solid"/>
          </a:ln>
          <a:effectLst/>
        </p:spPr>
      </p:cxnSp>
      <p:cxnSp>
        <p:nvCxnSpPr>
          <p:cNvPr id="9" name="直接连接符 8">
            <a:extLst>
              <a:ext uri="{FF2B5EF4-FFF2-40B4-BE49-F238E27FC236}">
                <a16:creationId xmlns:a16="http://schemas.microsoft.com/office/drawing/2014/main" id="{0238BE7E-D319-4CBB-B246-97C120667384}"/>
              </a:ext>
            </a:extLst>
          </p:cNvPr>
          <p:cNvCxnSpPr>
            <a:cxnSpLocks/>
          </p:cNvCxnSpPr>
          <p:nvPr/>
        </p:nvCxnSpPr>
        <p:spPr>
          <a:xfrm>
            <a:off x="301525" y="3649214"/>
            <a:ext cx="1084468" cy="0"/>
          </a:xfrm>
          <a:prstGeom prst="line">
            <a:avLst/>
          </a:prstGeom>
          <a:noFill/>
          <a:ln w="57150" cap="flat" cmpd="sng" algn="ctr">
            <a:solidFill>
              <a:srgbClr val="C00000"/>
            </a:solidFill>
            <a:prstDash val="solid"/>
          </a:ln>
          <a:effectLst/>
        </p:spPr>
      </p:cxnSp>
      <p:sp>
        <p:nvSpPr>
          <p:cNvPr id="12" name="文本框 11">
            <a:extLst>
              <a:ext uri="{FF2B5EF4-FFF2-40B4-BE49-F238E27FC236}">
                <a16:creationId xmlns:a16="http://schemas.microsoft.com/office/drawing/2014/main" id="{BF7C185A-4596-86B8-5D66-2E7382E48A48}"/>
              </a:ext>
            </a:extLst>
          </p:cNvPr>
          <p:cNvSpPr txBox="1"/>
          <p:nvPr/>
        </p:nvSpPr>
        <p:spPr>
          <a:xfrm>
            <a:off x="305649" y="4387878"/>
            <a:ext cx="11742838" cy="1938992"/>
          </a:xfrm>
          <a:prstGeom prst="rect">
            <a:avLst/>
          </a:prstGeom>
          <a:noFill/>
        </p:spPr>
        <p:txBody>
          <a:bodyPr wrap="square">
            <a:spAutoFit/>
          </a:bodyPr>
          <a:lstStyle/>
          <a:p>
            <a:pPr algn="just"/>
            <a:r>
              <a:rPr lang="en-US" altLang="zh-CN" sz="3000" b="1" dirty="0">
                <a:solidFill>
                  <a:srgbClr val="0070C0"/>
                </a:solidFill>
                <a:latin typeface="Times New Roman" panose="02020603050405020304" pitchFamily="18" charset="0"/>
                <a:cs typeface="Times New Roman" panose="02020603050405020304" pitchFamily="18" charset="0"/>
              </a:rPr>
              <a:t>    </a:t>
            </a:r>
            <a:r>
              <a:rPr lang="en-US" altLang="zh-CN" sz="3000" b="1" dirty="0">
                <a:solidFill>
                  <a:srgbClr val="0070C0"/>
                </a:solidFill>
                <a:latin typeface="Arial Narrow" panose="020B0606020202030204" pitchFamily="34" charset="0"/>
                <a:cs typeface="Times New Roman" panose="02020603050405020304" pitchFamily="18" charset="0"/>
              </a:rPr>
              <a:t>A mental illness of soldiers continually thinking about their homeland and longing for return.</a:t>
            </a:r>
          </a:p>
          <a:p>
            <a:pPr algn="just"/>
            <a:r>
              <a:rPr lang="en-US" altLang="zh-CN" sz="3000" b="1" dirty="0">
                <a:solidFill>
                  <a:srgbClr val="0070C0"/>
                </a:solidFill>
                <a:latin typeface="Arial Narrow" panose="020B0606020202030204" pitchFamily="34" charset="0"/>
                <a:cs typeface="Times New Roman" panose="02020603050405020304" pitchFamily="18" charset="0"/>
              </a:rPr>
              <a:t>    It </a:t>
            </a:r>
            <a:r>
              <a:rPr lang="en-US" altLang="zh-CN" sz="3000" b="1" dirty="0" smtClean="0">
                <a:solidFill>
                  <a:srgbClr val="FF0000"/>
                </a:solidFill>
                <a:latin typeface="Arial Narrow" panose="020B0606020202030204" pitchFamily="34" charset="0"/>
                <a:cs typeface="Times New Roman" panose="02020603050405020304" pitchFamily="18" charset="0"/>
              </a:rPr>
              <a:t>meant</a:t>
            </a:r>
            <a:r>
              <a:rPr lang="en-US" altLang="zh-CN" sz="3000" b="1" dirty="0" smtClean="0">
                <a:solidFill>
                  <a:srgbClr val="FF0000"/>
                </a:solidFill>
                <a:latin typeface="Arial Narrow" panose="020B0606020202030204" pitchFamily="34" charset="0"/>
                <a:cs typeface="Times New Roman" panose="02020603050405020304" pitchFamily="18" charset="0"/>
              </a:rPr>
              <a:t>/ was defined as</a:t>
            </a:r>
            <a:r>
              <a:rPr lang="en-US" altLang="zh-CN" sz="3000" b="1" dirty="0" smtClean="0">
                <a:solidFill>
                  <a:srgbClr val="0070C0"/>
                </a:solidFill>
                <a:latin typeface="Arial Narrow" panose="020B0606020202030204" pitchFamily="34" charset="0"/>
                <a:cs typeface="Times New Roman" panose="02020603050405020304" pitchFamily="18" charset="0"/>
              </a:rPr>
              <a:t> </a:t>
            </a:r>
            <a:r>
              <a:rPr lang="en-US" altLang="zh-CN" sz="3000" b="1" dirty="0">
                <a:solidFill>
                  <a:srgbClr val="0070C0"/>
                </a:solidFill>
                <a:latin typeface="Arial Narrow" panose="020B0606020202030204" pitchFamily="34" charset="0"/>
                <a:cs typeface="Times New Roman" panose="02020603050405020304" pitchFamily="18" charset="0"/>
              </a:rPr>
              <a:t>a mental illness of soldiers continually thinking about their homeland and longing for return.</a:t>
            </a:r>
            <a:endParaRPr lang="zh-CN" altLang="en-US" sz="3000" b="1" dirty="0">
              <a:solidFill>
                <a:srgbClr val="0070C0"/>
              </a:solidFill>
              <a:latin typeface="Arial Narrow" panose="020B0606020202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41445108"/>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fade">
                                      <p:cBhvr>
                                        <p:cTn id="32"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内容占位符 2">
            <a:extLst>
              <a:ext uri="{FF2B5EF4-FFF2-40B4-BE49-F238E27FC236}">
                <a16:creationId xmlns:a16="http://schemas.microsoft.com/office/drawing/2014/main" id="{7BFF7FB6-123C-E107-B1AB-68D7EF140D58}"/>
              </a:ext>
            </a:extLst>
          </p:cNvPr>
          <p:cNvSpPr txBox="1">
            <a:spLocks/>
          </p:cNvSpPr>
          <p:nvPr/>
        </p:nvSpPr>
        <p:spPr>
          <a:xfrm>
            <a:off x="301525" y="1484786"/>
            <a:ext cx="11445102" cy="702345"/>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131"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41. What have the researchers found about time travel?</a:t>
            </a:r>
          </a:p>
        </p:txBody>
      </p:sp>
      <p:sp>
        <p:nvSpPr>
          <p:cNvPr id="4" name="矩形 3">
            <a:extLst>
              <a:ext uri="{FF2B5EF4-FFF2-40B4-BE49-F238E27FC236}">
                <a16:creationId xmlns:a16="http://schemas.microsoft.com/office/drawing/2014/main" id="{CACB3D63-995C-71AC-4AB5-522A80CC332F}"/>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E8E77BB6-FDA7-82A4-4A60-4BFADEC680E5}"/>
              </a:ext>
            </a:extLst>
          </p:cNvPr>
          <p:cNvSpPr txBox="1"/>
          <p:nvPr/>
        </p:nvSpPr>
        <p:spPr>
          <a:xfrm>
            <a:off x="301525" y="2295894"/>
            <a:ext cx="11445103" cy="3539430"/>
          </a:xfrm>
          <a:prstGeom prst="rect">
            <a:avLst/>
          </a:prstGeom>
          <a:noFill/>
        </p:spPr>
        <p:txBody>
          <a:bodyPr wrap="square">
            <a:spAutoFit/>
          </a:bodyPr>
          <a:lstStyle/>
          <a:p>
            <a:pPr lvl="0" algn="just"/>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dirty="0">
                <a:solidFill>
                  <a:prstClr val="black"/>
                </a:solidFill>
                <a:latin typeface="Times New Roman" panose="02020603050405020304" pitchFamily="18" charset="0"/>
                <a:cs typeface="Times New Roman" panose="02020603050405020304" pitchFamily="18" charset="0"/>
              </a:rPr>
              <a:t>In numerous scientific experiments, researchers have found that subjects are much more likely to report positive feelings from a given piece of music if they’ve heard it before. But there’s also a growing body of research into time travel “the other way”, because memory skills can take people into the future, too. Decades of studies have shown that time travel into the future can bring a whole new set of rewards. For example, athletes who practice by mentally visualizing and imagining successful performances in the future do perform better. </a:t>
            </a:r>
            <a:endPar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2" name="直接连接符 1">
            <a:extLst>
              <a:ext uri="{FF2B5EF4-FFF2-40B4-BE49-F238E27FC236}">
                <a16:creationId xmlns:a16="http://schemas.microsoft.com/office/drawing/2014/main" id="{9486879E-F08E-3AC0-360D-4D809270D05F}"/>
              </a:ext>
            </a:extLst>
          </p:cNvPr>
          <p:cNvCxnSpPr>
            <a:cxnSpLocks/>
          </p:cNvCxnSpPr>
          <p:nvPr/>
        </p:nvCxnSpPr>
        <p:spPr>
          <a:xfrm>
            <a:off x="5934269" y="2748873"/>
            <a:ext cx="5710149" cy="0"/>
          </a:xfrm>
          <a:prstGeom prst="line">
            <a:avLst/>
          </a:prstGeom>
          <a:noFill/>
          <a:ln w="57150" cap="flat" cmpd="sng" algn="ctr">
            <a:solidFill>
              <a:srgbClr val="C00000"/>
            </a:solidFill>
            <a:prstDash val="solid"/>
          </a:ln>
          <a:effectLst/>
        </p:spPr>
      </p:cxnSp>
      <p:cxnSp>
        <p:nvCxnSpPr>
          <p:cNvPr id="3" name="直接连接符 2">
            <a:extLst>
              <a:ext uri="{FF2B5EF4-FFF2-40B4-BE49-F238E27FC236}">
                <a16:creationId xmlns:a16="http://schemas.microsoft.com/office/drawing/2014/main" id="{1B82F9C7-EF5E-FA1E-66F3-3AF6D78B1159}"/>
              </a:ext>
            </a:extLst>
          </p:cNvPr>
          <p:cNvCxnSpPr>
            <a:cxnSpLocks/>
          </p:cNvCxnSpPr>
          <p:nvPr/>
        </p:nvCxnSpPr>
        <p:spPr>
          <a:xfrm>
            <a:off x="301525" y="3181192"/>
            <a:ext cx="11445102" cy="0"/>
          </a:xfrm>
          <a:prstGeom prst="line">
            <a:avLst/>
          </a:prstGeom>
          <a:noFill/>
          <a:ln w="57150" cap="flat" cmpd="sng" algn="ctr">
            <a:solidFill>
              <a:srgbClr val="C00000"/>
            </a:solidFill>
            <a:prstDash val="solid"/>
          </a:ln>
          <a:effectLst/>
        </p:spPr>
      </p:cxnSp>
      <p:cxnSp>
        <p:nvCxnSpPr>
          <p:cNvPr id="11" name="直接连接符 10">
            <a:extLst>
              <a:ext uri="{FF2B5EF4-FFF2-40B4-BE49-F238E27FC236}">
                <a16:creationId xmlns:a16="http://schemas.microsoft.com/office/drawing/2014/main" id="{4CD11863-8759-7528-6404-10EFCA6CDAB6}"/>
              </a:ext>
            </a:extLst>
          </p:cNvPr>
          <p:cNvCxnSpPr>
            <a:cxnSpLocks/>
          </p:cNvCxnSpPr>
          <p:nvPr/>
        </p:nvCxnSpPr>
        <p:spPr>
          <a:xfrm>
            <a:off x="373449" y="3594849"/>
            <a:ext cx="3452102" cy="0"/>
          </a:xfrm>
          <a:prstGeom prst="line">
            <a:avLst/>
          </a:prstGeom>
          <a:noFill/>
          <a:ln w="57150" cap="flat" cmpd="sng" algn="ctr">
            <a:solidFill>
              <a:srgbClr val="C00000"/>
            </a:solidFill>
            <a:prstDash val="solid"/>
          </a:ln>
          <a:effectLst/>
        </p:spPr>
      </p:cxnSp>
      <p:cxnSp>
        <p:nvCxnSpPr>
          <p:cNvPr id="14" name="直接连接符 13">
            <a:extLst>
              <a:ext uri="{FF2B5EF4-FFF2-40B4-BE49-F238E27FC236}">
                <a16:creationId xmlns:a16="http://schemas.microsoft.com/office/drawing/2014/main" id="{B0CF04D1-EC99-4ECF-3872-96047207789D}"/>
              </a:ext>
            </a:extLst>
          </p:cNvPr>
          <p:cNvCxnSpPr>
            <a:cxnSpLocks/>
          </p:cNvCxnSpPr>
          <p:nvPr/>
        </p:nvCxnSpPr>
        <p:spPr>
          <a:xfrm>
            <a:off x="3825551" y="3594849"/>
            <a:ext cx="7921076" cy="0"/>
          </a:xfrm>
          <a:prstGeom prst="line">
            <a:avLst/>
          </a:prstGeom>
          <a:noFill/>
          <a:ln w="57150" cap="flat" cmpd="sng" algn="ctr">
            <a:solidFill>
              <a:srgbClr val="0070C0"/>
            </a:solidFill>
            <a:prstDash val="solid"/>
          </a:ln>
          <a:effectLst/>
        </p:spPr>
      </p:cxnSp>
      <p:cxnSp>
        <p:nvCxnSpPr>
          <p:cNvPr id="17" name="直接连接符 16">
            <a:extLst>
              <a:ext uri="{FF2B5EF4-FFF2-40B4-BE49-F238E27FC236}">
                <a16:creationId xmlns:a16="http://schemas.microsoft.com/office/drawing/2014/main" id="{AB0BE8BB-C12D-4A3F-4930-F52B6941F30F}"/>
              </a:ext>
            </a:extLst>
          </p:cNvPr>
          <p:cNvCxnSpPr>
            <a:cxnSpLocks/>
          </p:cNvCxnSpPr>
          <p:nvPr/>
        </p:nvCxnSpPr>
        <p:spPr>
          <a:xfrm>
            <a:off x="373449" y="4027168"/>
            <a:ext cx="11373178" cy="0"/>
          </a:xfrm>
          <a:prstGeom prst="line">
            <a:avLst/>
          </a:prstGeom>
          <a:noFill/>
          <a:ln w="57150" cap="flat" cmpd="sng" algn="ctr">
            <a:solidFill>
              <a:srgbClr val="0070C0"/>
            </a:solidFill>
            <a:prstDash val="solid"/>
          </a:ln>
          <a:effectLst/>
        </p:spPr>
      </p:cxnSp>
      <p:cxnSp>
        <p:nvCxnSpPr>
          <p:cNvPr id="19" name="直接连接符 18">
            <a:extLst>
              <a:ext uri="{FF2B5EF4-FFF2-40B4-BE49-F238E27FC236}">
                <a16:creationId xmlns:a16="http://schemas.microsoft.com/office/drawing/2014/main" id="{3D9EC2B2-DC8D-566B-FD44-9C2E4348242E}"/>
              </a:ext>
            </a:extLst>
          </p:cNvPr>
          <p:cNvCxnSpPr>
            <a:cxnSpLocks/>
          </p:cNvCxnSpPr>
          <p:nvPr/>
        </p:nvCxnSpPr>
        <p:spPr>
          <a:xfrm>
            <a:off x="409411" y="4478147"/>
            <a:ext cx="616956" cy="0"/>
          </a:xfrm>
          <a:prstGeom prst="line">
            <a:avLst/>
          </a:prstGeom>
          <a:noFill/>
          <a:ln w="57150" cap="flat" cmpd="sng" algn="ctr">
            <a:solidFill>
              <a:srgbClr val="0070C0"/>
            </a:solidFill>
            <a:prstDash val="solid"/>
          </a:ln>
          <a:effectLst/>
        </p:spPr>
      </p:cxnSp>
      <p:sp>
        <p:nvSpPr>
          <p:cNvPr id="22" name="椭圆 21">
            <a:extLst>
              <a:ext uri="{FF2B5EF4-FFF2-40B4-BE49-F238E27FC236}">
                <a16:creationId xmlns:a16="http://schemas.microsoft.com/office/drawing/2014/main" id="{BC6B27B1-C081-D962-4181-102C12A74960}"/>
              </a:ext>
            </a:extLst>
          </p:cNvPr>
          <p:cNvSpPr/>
          <p:nvPr/>
        </p:nvSpPr>
        <p:spPr>
          <a:xfrm>
            <a:off x="5505061" y="3181192"/>
            <a:ext cx="727788" cy="45298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23" name="直接连接符 22">
            <a:extLst>
              <a:ext uri="{FF2B5EF4-FFF2-40B4-BE49-F238E27FC236}">
                <a16:creationId xmlns:a16="http://schemas.microsoft.com/office/drawing/2014/main" id="{CB4CBBD3-2B6E-523F-2E97-016BBE5E5CB4}"/>
              </a:ext>
            </a:extLst>
          </p:cNvPr>
          <p:cNvCxnSpPr>
            <a:cxnSpLocks/>
          </p:cNvCxnSpPr>
          <p:nvPr/>
        </p:nvCxnSpPr>
        <p:spPr>
          <a:xfrm>
            <a:off x="1026367" y="4478147"/>
            <a:ext cx="10720260" cy="0"/>
          </a:xfrm>
          <a:prstGeom prst="line">
            <a:avLst/>
          </a:prstGeom>
          <a:noFill/>
          <a:ln w="57150" cap="flat" cmpd="sng" algn="ctr">
            <a:solidFill>
              <a:srgbClr val="C00000"/>
            </a:solidFill>
            <a:prstDash val="solid"/>
          </a:ln>
          <a:effectLst/>
        </p:spPr>
      </p:cxnSp>
      <p:cxnSp>
        <p:nvCxnSpPr>
          <p:cNvPr id="25" name="直接连接符 24">
            <a:extLst>
              <a:ext uri="{FF2B5EF4-FFF2-40B4-BE49-F238E27FC236}">
                <a16:creationId xmlns:a16="http://schemas.microsoft.com/office/drawing/2014/main" id="{6277D553-3F12-C3AD-423E-56C966052E2E}"/>
              </a:ext>
            </a:extLst>
          </p:cNvPr>
          <p:cNvCxnSpPr>
            <a:cxnSpLocks/>
          </p:cNvCxnSpPr>
          <p:nvPr/>
        </p:nvCxnSpPr>
        <p:spPr>
          <a:xfrm>
            <a:off x="373449" y="4910465"/>
            <a:ext cx="4067922" cy="0"/>
          </a:xfrm>
          <a:prstGeom prst="line">
            <a:avLst/>
          </a:prstGeom>
          <a:noFill/>
          <a:ln w="57150" cap="flat" cmpd="sng" algn="ctr">
            <a:solidFill>
              <a:srgbClr val="C00000"/>
            </a:solidFill>
            <a:prstDash val="solid"/>
          </a:ln>
          <a:effectLst/>
        </p:spPr>
      </p:cxnSp>
    </p:spTree>
    <p:custDataLst>
      <p:tags r:id="rId1"/>
    </p:custDataLst>
    <p:extLst>
      <p:ext uri="{BB962C8B-B14F-4D97-AF65-F5344CB8AC3E}">
        <p14:creationId xmlns:p14="http://schemas.microsoft.com/office/powerpoint/2010/main" val="991067547"/>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内容占位符 2">
            <a:extLst>
              <a:ext uri="{FF2B5EF4-FFF2-40B4-BE49-F238E27FC236}">
                <a16:creationId xmlns:a16="http://schemas.microsoft.com/office/drawing/2014/main" id="{7BFF7FB6-123C-E107-B1AB-68D7EF140D58}"/>
              </a:ext>
            </a:extLst>
          </p:cNvPr>
          <p:cNvSpPr txBox="1">
            <a:spLocks/>
          </p:cNvSpPr>
          <p:nvPr/>
        </p:nvSpPr>
        <p:spPr>
          <a:xfrm>
            <a:off x="301525" y="1484786"/>
            <a:ext cx="11445102" cy="702345"/>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131"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41. What </a:t>
            </a:r>
            <a:r>
              <a:rPr kumimoji="1" lang="en-US" altLang="zh-CN" sz="3600" b="1" i="0"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mn-cs"/>
              </a:rPr>
              <a:t>have</a:t>
            </a: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the researchers </a:t>
            </a:r>
            <a:r>
              <a:rPr kumimoji="1" lang="en-US" altLang="zh-CN" sz="3600" b="1" i="0"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mn-cs"/>
              </a:rPr>
              <a:t>found</a:t>
            </a: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about time travel?</a:t>
            </a:r>
          </a:p>
        </p:txBody>
      </p:sp>
      <p:sp>
        <p:nvSpPr>
          <p:cNvPr id="4" name="矩形 3">
            <a:extLst>
              <a:ext uri="{FF2B5EF4-FFF2-40B4-BE49-F238E27FC236}">
                <a16:creationId xmlns:a16="http://schemas.microsoft.com/office/drawing/2014/main" id="{CACB3D63-995C-71AC-4AB5-522A80CC332F}"/>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7" name="文本框 6">
            <a:extLst>
              <a:ext uri="{FF2B5EF4-FFF2-40B4-BE49-F238E27FC236}">
                <a16:creationId xmlns:a16="http://schemas.microsoft.com/office/drawing/2014/main" id="{3344568A-A0C8-C2FC-A330-92BCD54C33AB}"/>
              </a:ext>
            </a:extLst>
          </p:cNvPr>
          <p:cNvSpPr txBox="1"/>
          <p:nvPr/>
        </p:nvSpPr>
        <p:spPr>
          <a:xfrm>
            <a:off x="333076" y="2351782"/>
            <a:ext cx="11716304" cy="3046988"/>
          </a:xfrm>
          <a:prstGeom prst="rect">
            <a:avLst/>
          </a:prstGeom>
          <a:noFill/>
        </p:spPr>
        <p:txBody>
          <a:bodyPr wrap="square">
            <a:spAutoFit/>
          </a:bodyPr>
          <a:lstStyle/>
          <a:p>
            <a:r>
              <a:rPr lang="en-US" altLang="zh-CN" sz="3200" b="1" dirty="0">
                <a:solidFill>
                  <a:srgbClr val="0070C0"/>
                </a:solidFill>
                <a:latin typeface="Arial Narrow" panose="020B0606020202030204" pitchFamily="34" charset="0"/>
              </a:rPr>
              <a:t>    They </a:t>
            </a:r>
            <a:r>
              <a:rPr lang="en-US" altLang="zh-CN" sz="3200" b="1" dirty="0">
                <a:solidFill>
                  <a:srgbClr val="FF0000"/>
                </a:solidFill>
                <a:latin typeface="Arial Narrow" panose="020B0606020202030204" pitchFamily="34" charset="0"/>
              </a:rPr>
              <a:t>have found</a:t>
            </a:r>
            <a:r>
              <a:rPr lang="en-US" altLang="zh-CN" sz="3200" b="1" dirty="0">
                <a:solidFill>
                  <a:srgbClr val="0070C0"/>
                </a:solidFill>
                <a:latin typeface="Arial Narrow" panose="020B0606020202030204" pitchFamily="34" charset="0"/>
              </a:rPr>
              <a:t> that time travel to the past and into the future both bring benefits to us. </a:t>
            </a:r>
          </a:p>
          <a:p>
            <a:r>
              <a:rPr lang="en-US" altLang="zh-CN" sz="3200" b="1" dirty="0">
                <a:solidFill>
                  <a:srgbClr val="0070C0"/>
                </a:solidFill>
                <a:latin typeface="Arial Narrow" panose="020B0606020202030204" pitchFamily="34" charset="0"/>
              </a:rPr>
              <a:t>    Researchers </a:t>
            </a:r>
            <a:r>
              <a:rPr lang="en-US" altLang="zh-CN" sz="3200" b="1" dirty="0">
                <a:solidFill>
                  <a:srgbClr val="FF0000"/>
                </a:solidFill>
                <a:latin typeface="Arial Narrow" panose="020B0606020202030204" pitchFamily="34" charset="0"/>
              </a:rPr>
              <a:t>have found</a:t>
            </a:r>
            <a:r>
              <a:rPr lang="en-US" altLang="zh-CN" sz="3200" b="1" dirty="0">
                <a:solidFill>
                  <a:srgbClr val="0070C0"/>
                </a:solidFill>
                <a:latin typeface="Arial Narrow" panose="020B0606020202030204" pitchFamily="34" charset="0"/>
              </a:rPr>
              <a:t> that subjects are much more likely to report positive feelings from a given piece of music if they’ve heard it before, and that time travel into the future can bring a whole new set of rewards.</a:t>
            </a:r>
          </a:p>
          <a:p>
            <a:endParaRPr lang="zh-CN" altLang="en-US" sz="3200" b="1" dirty="0">
              <a:solidFill>
                <a:srgbClr val="0070C0"/>
              </a:solidFill>
              <a:latin typeface="Arial Narrow" panose="020B0606020202030204" pitchFamily="34" charset="0"/>
            </a:endParaRPr>
          </a:p>
        </p:txBody>
      </p:sp>
    </p:spTree>
    <p:custDataLst>
      <p:tags r:id="rId1"/>
    </p:custDataLst>
    <p:extLst>
      <p:ext uri="{BB962C8B-B14F-4D97-AF65-F5344CB8AC3E}">
        <p14:creationId xmlns:p14="http://schemas.microsoft.com/office/powerpoint/2010/main" val="3137971668"/>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316765"/>
            <a:ext cx="11890528" cy="4968552"/>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42. Please decide which part is false in the following statement, then underline it and explain why.</a:t>
            </a:r>
          </a:p>
          <a:p>
            <a:pPr marL="0" marR="0" lvl="0" indent="0" algn="l" defTabSz="913493" rtl="0" eaLnBrk="1" fontAlgn="auto" latinLnBrk="0" hangingPunct="1">
              <a:lnSpc>
                <a:spcPts val="3000"/>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Memory skills can bring us into the future, so we should imagine a negative end result to drive us into action when procrastinating.</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3" name="内容占位符 2">
            <a:extLst>
              <a:ext uri="{FF2B5EF4-FFF2-40B4-BE49-F238E27FC236}">
                <a16:creationId xmlns:a16="http://schemas.microsoft.com/office/drawing/2014/main" id="{46F9BFE5-03D7-1D82-9F31-785939D8DD25}"/>
              </a:ext>
            </a:extLst>
          </p:cNvPr>
          <p:cNvSpPr txBox="1">
            <a:spLocks/>
          </p:cNvSpPr>
          <p:nvPr/>
        </p:nvSpPr>
        <p:spPr>
          <a:xfrm>
            <a:off x="275467" y="3418515"/>
            <a:ext cx="11537060" cy="1775500"/>
          </a:xfrm>
          <a:prstGeom prst="rect">
            <a:avLst/>
          </a:prstGeom>
        </p:spPr>
        <p:txBody>
          <a:bodyPr vert="horz" lIns="91375" tIns="45719" rIns="91375" bIns="45719" rtlCol="0">
            <a:normAutofit/>
          </a:bodyPr>
          <a:lstStyle>
            <a:lvl1pPr marL="457200" indent="-457200" algn="l" defTabSz="914400"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1" lang="en-US" altLang="zh-CN" sz="3200" b="1" i="0" u="none" strike="noStrike" kern="1200" cap="none" spc="0" normalizeH="0" baseline="0" noProof="0" dirty="0">
              <a:ln>
                <a:noFill/>
              </a:ln>
              <a:solidFill>
                <a:srgbClr val="F79646">
                  <a:lumMod val="50000"/>
                </a:srgbClr>
              </a:solidFill>
              <a:effectLst/>
              <a:uLnTx/>
              <a:uFillTx/>
              <a:latin typeface="Arial Narrow" panose="020B0606020202030204" pitchFamily="34" charset="0"/>
              <a:ea typeface="黑体" panose="02010609060101010101" pitchFamily="49" charset="-122"/>
              <a:cs typeface="Arial"/>
            </a:endParaRPr>
          </a:p>
        </p:txBody>
      </p:sp>
      <p:cxnSp>
        <p:nvCxnSpPr>
          <p:cNvPr id="12" name="直接连接符 11">
            <a:extLst>
              <a:ext uri="{FF2B5EF4-FFF2-40B4-BE49-F238E27FC236}">
                <a16:creationId xmlns:a16="http://schemas.microsoft.com/office/drawing/2014/main" id="{C593042A-36C1-9EC0-DF8E-AF16F39B1FB2}"/>
              </a:ext>
            </a:extLst>
          </p:cNvPr>
          <p:cNvCxnSpPr>
            <a:cxnSpLocks/>
          </p:cNvCxnSpPr>
          <p:nvPr/>
        </p:nvCxnSpPr>
        <p:spPr>
          <a:xfrm>
            <a:off x="7652740" y="2728812"/>
            <a:ext cx="4290444" cy="0"/>
          </a:xfrm>
          <a:prstGeom prst="line">
            <a:avLst/>
          </a:prstGeom>
          <a:noFill/>
          <a:ln w="57150" cap="flat" cmpd="sng" algn="ctr">
            <a:solidFill>
              <a:srgbClr val="C00000"/>
            </a:solidFill>
            <a:prstDash val="solid"/>
          </a:ln>
          <a:effectLst/>
        </p:spPr>
      </p:cxnSp>
      <p:sp>
        <p:nvSpPr>
          <p:cNvPr id="5" name="文本框 4">
            <a:extLst>
              <a:ext uri="{FF2B5EF4-FFF2-40B4-BE49-F238E27FC236}">
                <a16:creationId xmlns:a16="http://schemas.microsoft.com/office/drawing/2014/main" id="{B1A4E311-5FFF-558A-84C2-72DB7986A799}"/>
              </a:ext>
            </a:extLst>
          </p:cNvPr>
          <p:cNvSpPr txBox="1"/>
          <p:nvPr/>
        </p:nvSpPr>
        <p:spPr>
          <a:xfrm>
            <a:off x="321445" y="3445337"/>
            <a:ext cx="11445103" cy="1384995"/>
          </a:xfrm>
          <a:prstGeom prst="rect">
            <a:avLst/>
          </a:prstGeom>
          <a:noFill/>
        </p:spPr>
        <p:txBody>
          <a:bodyPr wrap="square">
            <a:spAutoFit/>
          </a:bodyPr>
          <a:lstStyle/>
          <a:p>
            <a:pPr lvl="0" algn="just"/>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dirty="0">
                <a:solidFill>
                  <a:prstClr val="black"/>
                </a:solidFill>
                <a:latin typeface="Times New Roman" panose="02020603050405020304" pitchFamily="18" charset="0"/>
                <a:cs typeface="Times New Roman" panose="02020603050405020304" pitchFamily="18" charset="0"/>
              </a:rPr>
              <a:t>When you’re procrastinating (</a:t>
            </a:r>
            <a:r>
              <a:rPr lang="zh-CN" altLang="en-US" sz="2800" dirty="0">
                <a:solidFill>
                  <a:prstClr val="black"/>
                </a:solidFill>
                <a:latin typeface="Times New Roman" panose="02020603050405020304" pitchFamily="18" charset="0"/>
                <a:cs typeface="Times New Roman" panose="02020603050405020304" pitchFamily="18" charset="0"/>
              </a:rPr>
              <a:t>拖延</a:t>
            </a:r>
            <a:r>
              <a:rPr lang="en-US" altLang="zh-CN" sz="2800" dirty="0">
                <a:solidFill>
                  <a:prstClr val="black"/>
                </a:solidFill>
                <a:latin typeface="Times New Roman" panose="02020603050405020304" pitchFamily="18" charset="0"/>
                <a:cs typeface="Times New Roman" panose="02020603050405020304" pitchFamily="18" charset="0"/>
              </a:rPr>
              <a:t>), visualize an end result. Flash forward to see the floor swept or the essay finished, and use that positive image to drive you into action.</a:t>
            </a:r>
          </a:p>
        </p:txBody>
      </p:sp>
      <p:cxnSp>
        <p:nvCxnSpPr>
          <p:cNvPr id="7" name="直接连接符 6">
            <a:extLst>
              <a:ext uri="{FF2B5EF4-FFF2-40B4-BE49-F238E27FC236}">
                <a16:creationId xmlns:a16="http://schemas.microsoft.com/office/drawing/2014/main" id="{9B66C0A8-621A-3AE7-64E0-C651772EEABB}"/>
              </a:ext>
            </a:extLst>
          </p:cNvPr>
          <p:cNvCxnSpPr>
            <a:cxnSpLocks/>
          </p:cNvCxnSpPr>
          <p:nvPr/>
        </p:nvCxnSpPr>
        <p:spPr>
          <a:xfrm>
            <a:off x="317514" y="3124463"/>
            <a:ext cx="839482" cy="0"/>
          </a:xfrm>
          <a:prstGeom prst="line">
            <a:avLst/>
          </a:prstGeom>
          <a:noFill/>
          <a:ln w="57150" cap="flat" cmpd="sng" algn="ctr">
            <a:solidFill>
              <a:srgbClr val="C00000"/>
            </a:solidFill>
            <a:prstDash val="solid"/>
          </a:ln>
          <a:effectLst/>
        </p:spPr>
      </p:cxnSp>
      <p:sp>
        <p:nvSpPr>
          <p:cNvPr id="4" name="矩形 3">
            <a:extLst>
              <a:ext uri="{FF2B5EF4-FFF2-40B4-BE49-F238E27FC236}">
                <a16:creationId xmlns:a16="http://schemas.microsoft.com/office/drawing/2014/main" id="{7C029527-B000-03F4-971A-9612427D33FD}"/>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cxnSp>
        <p:nvCxnSpPr>
          <p:cNvPr id="11" name="直接连接符 10">
            <a:extLst>
              <a:ext uri="{FF2B5EF4-FFF2-40B4-BE49-F238E27FC236}">
                <a16:creationId xmlns:a16="http://schemas.microsoft.com/office/drawing/2014/main" id="{F13CDECE-AA7E-636F-92B2-11FB6AB3CBBE}"/>
              </a:ext>
            </a:extLst>
          </p:cNvPr>
          <p:cNvCxnSpPr>
            <a:cxnSpLocks/>
          </p:cNvCxnSpPr>
          <p:nvPr/>
        </p:nvCxnSpPr>
        <p:spPr>
          <a:xfrm>
            <a:off x="9853127" y="2881212"/>
            <a:ext cx="2090057" cy="0"/>
          </a:xfrm>
          <a:prstGeom prst="line">
            <a:avLst/>
          </a:prstGeom>
          <a:noFill/>
          <a:ln w="57150" cap="flat" cmpd="sng" algn="ctr">
            <a:solidFill>
              <a:srgbClr val="C00000"/>
            </a:solidFill>
            <a:prstDash val="solid"/>
          </a:ln>
          <a:effectLst/>
        </p:spPr>
      </p:cxnSp>
      <p:cxnSp>
        <p:nvCxnSpPr>
          <p:cNvPr id="14" name="直接连接符 13">
            <a:extLst>
              <a:ext uri="{FF2B5EF4-FFF2-40B4-BE49-F238E27FC236}">
                <a16:creationId xmlns:a16="http://schemas.microsoft.com/office/drawing/2014/main" id="{68DE2643-E375-EC47-D0B9-B35986D02B31}"/>
              </a:ext>
            </a:extLst>
          </p:cNvPr>
          <p:cNvCxnSpPr>
            <a:cxnSpLocks/>
          </p:cNvCxnSpPr>
          <p:nvPr/>
        </p:nvCxnSpPr>
        <p:spPr>
          <a:xfrm>
            <a:off x="10083282" y="3022990"/>
            <a:ext cx="1318726" cy="0"/>
          </a:xfrm>
          <a:prstGeom prst="line">
            <a:avLst/>
          </a:prstGeom>
          <a:noFill/>
          <a:ln w="57150" cap="flat" cmpd="sng" algn="ctr">
            <a:solidFill>
              <a:srgbClr val="C00000"/>
            </a:solidFill>
            <a:prstDash val="solid"/>
          </a:ln>
          <a:effectLst/>
        </p:spPr>
      </p:cxnSp>
      <p:cxnSp>
        <p:nvCxnSpPr>
          <p:cNvPr id="19" name="直接连接符 18">
            <a:extLst>
              <a:ext uri="{FF2B5EF4-FFF2-40B4-BE49-F238E27FC236}">
                <a16:creationId xmlns:a16="http://schemas.microsoft.com/office/drawing/2014/main" id="{403AFD4C-61A1-C0F7-6E72-699F088FDADE}"/>
              </a:ext>
            </a:extLst>
          </p:cNvPr>
          <p:cNvCxnSpPr>
            <a:cxnSpLocks/>
          </p:cNvCxnSpPr>
          <p:nvPr/>
        </p:nvCxnSpPr>
        <p:spPr>
          <a:xfrm>
            <a:off x="317514" y="3249049"/>
            <a:ext cx="3862600" cy="0"/>
          </a:xfrm>
          <a:prstGeom prst="line">
            <a:avLst/>
          </a:prstGeom>
          <a:noFill/>
          <a:ln w="57150" cap="flat" cmpd="sng" algn="ctr">
            <a:solidFill>
              <a:srgbClr val="C00000"/>
            </a:solidFill>
            <a:prstDash val="solid"/>
          </a:ln>
          <a:effectLst/>
        </p:spPr>
      </p:cxnSp>
      <p:sp>
        <p:nvSpPr>
          <p:cNvPr id="26" name="文本框 25">
            <a:extLst>
              <a:ext uri="{FF2B5EF4-FFF2-40B4-BE49-F238E27FC236}">
                <a16:creationId xmlns:a16="http://schemas.microsoft.com/office/drawing/2014/main" id="{A4AAFC6E-D9B6-8D86-4204-A0B9E529EDC1}"/>
              </a:ext>
            </a:extLst>
          </p:cNvPr>
          <p:cNvSpPr txBox="1"/>
          <p:nvPr/>
        </p:nvSpPr>
        <p:spPr>
          <a:xfrm>
            <a:off x="379472" y="4840242"/>
            <a:ext cx="11563711" cy="1077218"/>
          </a:xfrm>
          <a:prstGeom prst="rect">
            <a:avLst/>
          </a:prstGeom>
          <a:noFill/>
        </p:spPr>
        <p:txBody>
          <a:bodyPr wrap="square">
            <a:spAutoFit/>
          </a:bodyPr>
          <a:lstStyle/>
          <a:p>
            <a:r>
              <a:rPr kumimoji="0" lang="en-US" altLang="zh-CN" sz="3200" b="1" i="0" u="none" strike="noStrike" kern="120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    </a:t>
            </a:r>
            <a:r>
              <a:rPr kumimoji="0" lang="en-US" altLang="zh-CN" sz="3200" i="0" u="none" strike="noStrike" kern="1200" cap="none" spc="0" normalizeH="0" baseline="0" noProof="0" dirty="0">
                <a:ln>
                  <a:noFill/>
                </a:ln>
                <a:effectLst/>
                <a:uLnTx/>
                <a:uFillTx/>
                <a:latin typeface="Arial Narrow" panose="020B0606020202030204" pitchFamily="34" charset="0"/>
                <a:ea typeface="宋体" panose="02010600030101010101" pitchFamily="2" charset="-122"/>
                <a:cs typeface="+mn-cs"/>
              </a:rPr>
              <a:t>(According to the passage,) </a:t>
            </a:r>
            <a:r>
              <a:rPr lang="en-US" altLang="zh-CN" sz="3200" b="1" dirty="0">
                <a:solidFill>
                  <a:srgbClr val="FF0000"/>
                </a:solidFill>
                <a:latin typeface="Arial Narrow" panose="020B0606020202030204" pitchFamily="34" charset="0"/>
                <a:ea typeface="宋体" panose="02010600030101010101" pitchFamily="2" charset="-122"/>
              </a:rPr>
              <a:t>W</a:t>
            </a:r>
            <a:r>
              <a:rPr kumimoji="0" lang="en-US" altLang="zh-CN" sz="3200" b="1" i="0" u="none" strike="noStrike" kern="1200" cap="none" spc="0" normalizeH="0" baseline="0" noProof="0" dirty="0">
                <a:ln>
                  <a:noFill/>
                </a:ln>
                <a:solidFill>
                  <a:srgbClr val="FF0000"/>
                </a:solidFill>
                <a:effectLst/>
                <a:uLnTx/>
                <a:uFillTx/>
                <a:latin typeface="Arial Narrow" panose="020B0606020202030204" pitchFamily="34" charset="0"/>
                <a:ea typeface="宋体" panose="02010600030101010101" pitchFamily="2" charset="-122"/>
                <a:cs typeface="+mn-cs"/>
              </a:rPr>
              <a:t>e</a:t>
            </a:r>
            <a:r>
              <a:rPr kumimoji="0" lang="en-US" altLang="zh-CN" sz="3200" b="1" i="0" u="none" strike="noStrike" kern="120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 shouldn’t imagine a negative end result, but </a:t>
            </a:r>
            <a:r>
              <a:rPr kumimoji="0" lang="en-US" altLang="zh-CN" sz="3200" b="1" i="0" u="none" strike="noStrike" kern="1200" cap="none" spc="0" normalizeH="0" baseline="0" noProof="0" dirty="0">
                <a:ln>
                  <a:noFill/>
                </a:ln>
                <a:solidFill>
                  <a:srgbClr val="FF0000"/>
                </a:solidFill>
                <a:effectLst/>
                <a:uLnTx/>
                <a:uFillTx/>
                <a:latin typeface="Arial Narrow" panose="020B0606020202030204" pitchFamily="34" charset="0"/>
                <a:ea typeface="宋体" panose="02010600030101010101" pitchFamily="2" charset="-122"/>
                <a:cs typeface="+mn-cs"/>
              </a:rPr>
              <a:t>should use positive image to drive us into action.</a:t>
            </a:r>
            <a:endParaRPr lang="zh-CN" altLang="en-US" dirty="0">
              <a:solidFill>
                <a:srgbClr val="FF0000"/>
              </a:solidFill>
            </a:endParaRPr>
          </a:p>
        </p:txBody>
      </p:sp>
    </p:spTree>
    <p:custDataLst>
      <p:tags r:id="rId1"/>
    </p:custDataLst>
    <p:extLst>
      <p:ext uri="{BB962C8B-B14F-4D97-AF65-F5344CB8AC3E}">
        <p14:creationId xmlns:p14="http://schemas.microsoft.com/office/powerpoint/2010/main" val="4227214178"/>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4" name="文本框 3">
            <a:extLst>
              <a:ext uri="{FF2B5EF4-FFF2-40B4-BE49-F238E27FC236}">
                <a16:creationId xmlns:a16="http://schemas.microsoft.com/office/drawing/2014/main" id="{744522F8-8C61-8D2F-4DBD-DB854C7F9D39}"/>
              </a:ext>
            </a:extLst>
          </p:cNvPr>
          <p:cNvSpPr txBox="1"/>
          <p:nvPr/>
        </p:nvSpPr>
        <p:spPr>
          <a:xfrm>
            <a:off x="301472" y="2729181"/>
            <a:ext cx="10190065"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说明类（说明个人经历）</a:t>
            </a:r>
            <a:endPar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6" name="文本框 5">
            <a:extLst>
              <a:ext uri="{FF2B5EF4-FFF2-40B4-BE49-F238E27FC236}">
                <a16:creationId xmlns:a16="http://schemas.microsoft.com/office/drawing/2014/main" id="{A3EBE667-E94D-BA46-F2D2-07A93931DA78}"/>
              </a:ext>
            </a:extLst>
          </p:cNvPr>
          <p:cNvSpPr txBox="1"/>
          <p:nvPr/>
        </p:nvSpPr>
        <p:spPr>
          <a:xfrm>
            <a:off x="301472" y="3313956"/>
            <a:ext cx="1398991"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3200" dirty="0">
                <a:solidFill>
                  <a:prstClr val="black"/>
                </a:solidFill>
                <a:latin typeface="Calibri"/>
                <a:ea typeface="宋体" panose="02010600030101010101" pitchFamily="2" charset="-122"/>
              </a:rPr>
              <a:t>注意：</a:t>
            </a:r>
            <a:endParaRPr kumimoji="0" lang="zh-CN" altLang="en-US" sz="3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3" name="文本框 2">
            <a:extLst>
              <a:ext uri="{FF2B5EF4-FFF2-40B4-BE49-F238E27FC236}">
                <a16:creationId xmlns:a16="http://schemas.microsoft.com/office/drawing/2014/main" id="{0812AF36-15BD-8644-9ABD-956208BB86E5}"/>
              </a:ext>
            </a:extLst>
          </p:cNvPr>
          <p:cNvSpPr txBox="1"/>
          <p:nvPr/>
        </p:nvSpPr>
        <p:spPr>
          <a:xfrm>
            <a:off x="1517561" y="3313956"/>
            <a:ext cx="10372967" cy="1682384"/>
          </a:xfrm>
          <a:prstGeom prst="rect">
            <a:avLst/>
          </a:prstGeom>
          <a:noFill/>
        </p:spPr>
        <p:txBody>
          <a:bodyPr wrap="square">
            <a:sp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3200" b="1" dirty="0">
                <a:solidFill>
                  <a:prstClr val="black"/>
                </a:solidFill>
                <a:latin typeface="Calibri"/>
                <a:ea typeface="宋体" panose="02010600030101010101" pitchFamily="2" charset="-122"/>
              </a:rPr>
              <a:t>1</a:t>
            </a:r>
            <a:r>
              <a:rPr lang="zh-CN" altLang="en-US" sz="3200" b="1" dirty="0">
                <a:solidFill>
                  <a:prstClr val="black"/>
                </a:solidFill>
                <a:latin typeface="Calibri"/>
                <a:ea typeface="宋体" panose="02010600030101010101" pitchFamily="2" charset="-122"/>
              </a:rPr>
              <a:t>、必须是</a:t>
            </a:r>
            <a:r>
              <a:rPr lang="zh-CN" altLang="en-US" sz="3200" b="1" dirty="0">
                <a:solidFill>
                  <a:srgbClr val="FF0000"/>
                </a:solidFill>
                <a:latin typeface="Calibri"/>
                <a:ea typeface="宋体" panose="02010600030101010101" pitchFamily="2" charset="-122"/>
              </a:rPr>
              <a:t>你自己</a:t>
            </a:r>
            <a:r>
              <a:rPr lang="zh-CN" altLang="en-US" sz="3200" b="1" dirty="0">
                <a:solidFill>
                  <a:prstClr val="black"/>
                </a:solidFill>
                <a:latin typeface="Calibri"/>
                <a:ea typeface="宋体" panose="02010600030101010101" pitchFamily="2" charset="-122"/>
              </a:rPr>
              <a:t>的经历；</a:t>
            </a:r>
            <a:endParaRPr lang="en-US" altLang="zh-CN" sz="3200" b="1" dirty="0">
              <a:solidFill>
                <a:prstClr val="black"/>
              </a:solidFill>
              <a:latin typeface="Calibri"/>
              <a:ea typeface="宋体" panose="02010600030101010101" pitchFamily="2" charset="-122"/>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rPr>
              <a:t>2</a:t>
            </a:r>
            <a:r>
              <a:rPr kumimoji="0" lang="zh-CN" altLang="en-US" sz="3200" b="1" i="0" u="none" strike="noStrike" kern="1200" cap="none" spc="0" normalizeH="0" baseline="0" noProof="0" dirty="0">
                <a:ln>
                  <a:noFill/>
                </a:ln>
                <a:solidFill>
                  <a:prstClr val="black"/>
                </a:solidFill>
                <a:effectLst/>
                <a:uLnTx/>
                <a:uFillTx/>
                <a:latin typeface="Calibri"/>
                <a:ea typeface="宋体" panose="02010600030101010101" pitchFamily="2" charset="-122"/>
              </a:rPr>
              <a:t>、必须证明这种经历是</a:t>
            </a:r>
            <a:r>
              <a:rPr kumimoji="0" lang="en-US" altLang="zh-CN" sz="3200" b="1" i="0" u="none" strike="noStrike" kern="1200" cap="none" spc="0" normalizeH="0" baseline="0" noProof="0" dirty="0">
                <a:ln>
                  <a:noFill/>
                </a:ln>
                <a:solidFill>
                  <a:srgbClr val="FF0000"/>
                </a:solidFill>
                <a:effectLst/>
                <a:uLnTx/>
                <a:uFillTx/>
                <a:latin typeface="Calibri"/>
                <a:ea typeface="宋体" panose="02010600030101010101" pitchFamily="2" charset="-122"/>
              </a:rPr>
              <a:t>helpful</a:t>
            </a:r>
            <a:r>
              <a:rPr kumimoji="0" lang="zh-CN" altLang="en-US" sz="3200" b="1" i="0" u="none" strike="noStrike" kern="1200" cap="none" spc="0" normalizeH="0" baseline="0" noProof="0" dirty="0">
                <a:ln>
                  <a:noFill/>
                </a:ln>
                <a:solidFill>
                  <a:prstClr val="black"/>
                </a:solidFill>
                <a:effectLst/>
                <a:uLnTx/>
                <a:uFillTx/>
                <a:latin typeface="Calibri"/>
                <a:ea typeface="宋体" panose="02010600030101010101" pitchFamily="2" charset="-122"/>
              </a:rPr>
              <a:t>的；</a:t>
            </a:r>
            <a:endPar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endParaRPr>
          </a:p>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3200" b="1" dirty="0">
                <a:solidFill>
                  <a:prstClr val="black"/>
                </a:solidFill>
                <a:latin typeface="Calibri"/>
                <a:ea typeface="宋体" panose="02010600030101010101" pitchFamily="2" charset="-122"/>
              </a:rPr>
              <a:t>3</a:t>
            </a:r>
            <a:r>
              <a:rPr lang="zh-CN" altLang="en-US" sz="3200" b="1" dirty="0">
                <a:solidFill>
                  <a:prstClr val="black"/>
                </a:solidFill>
                <a:latin typeface="Calibri"/>
                <a:ea typeface="宋体" panose="02010600030101010101" pitchFamily="2" charset="-122"/>
              </a:rPr>
              <a:t>、必须是</a:t>
            </a:r>
            <a:r>
              <a:rPr lang="zh-CN" altLang="en-US" sz="3200" b="1" dirty="0">
                <a:solidFill>
                  <a:srgbClr val="FF0000"/>
                </a:solidFill>
                <a:latin typeface="Calibri"/>
                <a:ea typeface="宋体" panose="02010600030101010101" pitchFamily="2" charset="-122"/>
              </a:rPr>
              <a:t>曾经发生过</a:t>
            </a:r>
            <a:r>
              <a:rPr lang="zh-CN" altLang="en-US" sz="3200" b="1" dirty="0" smtClean="0">
                <a:solidFill>
                  <a:srgbClr val="FF0000"/>
                </a:solidFill>
                <a:latin typeface="Calibri"/>
                <a:ea typeface="宋体" panose="02010600030101010101" pitchFamily="2" charset="-122"/>
              </a:rPr>
              <a:t>的一</a:t>
            </a:r>
            <a:r>
              <a:rPr lang="zh-CN" altLang="en-US" sz="3200" b="1" dirty="0">
                <a:solidFill>
                  <a:srgbClr val="FF0000"/>
                </a:solidFill>
                <a:latin typeface="Calibri"/>
                <a:ea typeface="宋体" panose="02010600030101010101" pitchFamily="2" charset="-122"/>
              </a:rPr>
              <a:t>次的经历</a:t>
            </a:r>
            <a:r>
              <a:rPr lang="zh-CN" altLang="en-US" sz="3200" b="1" dirty="0">
                <a:solidFill>
                  <a:prstClr val="black"/>
                </a:solidFill>
                <a:latin typeface="Calibri"/>
                <a:ea typeface="宋体" panose="02010600030101010101" pitchFamily="2" charset="-122"/>
              </a:rPr>
              <a:t>；而</a:t>
            </a:r>
            <a:r>
              <a:rPr lang="zh-CN" altLang="en-US" sz="3200" b="1" dirty="0" smtClean="0">
                <a:solidFill>
                  <a:prstClr val="black"/>
                </a:solidFill>
                <a:latin typeface="Calibri"/>
                <a:ea typeface="宋体" panose="02010600030101010101" pitchFamily="2" charset="-122"/>
              </a:rPr>
              <a:t>非经常如此</a:t>
            </a:r>
            <a:endParaRPr kumimoji="0" lang="zh-CN" altLang="en-US" sz="3200" b="1" i="0" u="none" strike="noStrike" kern="1200" cap="none" spc="0" normalizeH="0" baseline="0" noProof="0" dirty="0">
              <a:ln>
                <a:noFill/>
              </a:ln>
              <a:solidFill>
                <a:prstClr val="black"/>
              </a:solidFill>
              <a:effectLst/>
              <a:uLnTx/>
              <a:uFillTx/>
              <a:latin typeface="Calibri"/>
              <a:ea typeface="宋体" panose="02010600030101010101" pitchFamily="2" charset="-122"/>
            </a:endParaRPr>
          </a:p>
        </p:txBody>
      </p:sp>
    </p:spTree>
    <p:custDataLst>
      <p:tags r:id="rId1"/>
    </p:custDataLst>
    <p:extLst>
      <p:ext uri="{BB962C8B-B14F-4D97-AF65-F5344CB8AC3E}">
        <p14:creationId xmlns:p14="http://schemas.microsoft.com/office/powerpoint/2010/main" val="2161550005"/>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pic>
        <p:nvPicPr>
          <p:cNvPr id="7" name="图片 6">
            <a:extLst>
              <a:ext uri="{FF2B5EF4-FFF2-40B4-BE49-F238E27FC236}">
                <a16:creationId xmlns:a16="http://schemas.microsoft.com/office/drawing/2014/main" id="{4EF843B1-964D-C094-9E8E-F6643016D36F}"/>
              </a:ext>
            </a:extLst>
          </p:cNvPr>
          <p:cNvPicPr>
            <a:picLocks noChangeAspect="1"/>
          </p:cNvPicPr>
          <p:nvPr/>
        </p:nvPicPr>
        <p:blipFill rotWithShape="1">
          <a:blip r:embed="rId3"/>
          <a:srcRect t="17269" b="17647"/>
          <a:stretch/>
        </p:blipFill>
        <p:spPr>
          <a:xfrm>
            <a:off x="-1" y="2931395"/>
            <a:ext cx="12192000" cy="2411964"/>
          </a:xfrm>
          <a:prstGeom prst="rect">
            <a:avLst/>
          </a:prstGeom>
        </p:spPr>
      </p:pic>
      <p:pic>
        <p:nvPicPr>
          <p:cNvPr id="9" name="图片 8" descr="图标&#10;&#10;描述已自动生成">
            <a:extLst>
              <a:ext uri="{FF2B5EF4-FFF2-40B4-BE49-F238E27FC236}">
                <a16:creationId xmlns:a16="http://schemas.microsoft.com/office/drawing/2014/main" id="{441A6794-B80B-574B-9C84-4BDE20FA933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01471" y="5343359"/>
            <a:ext cx="1186188" cy="1186188"/>
          </a:xfrm>
          <a:prstGeom prst="rect">
            <a:avLst/>
          </a:prstGeom>
        </p:spPr>
      </p:pic>
      <p:sp>
        <p:nvSpPr>
          <p:cNvPr id="10" name="文本框 9">
            <a:extLst>
              <a:ext uri="{FF2B5EF4-FFF2-40B4-BE49-F238E27FC236}">
                <a16:creationId xmlns:a16="http://schemas.microsoft.com/office/drawing/2014/main" id="{6F5EA65A-E4D3-5765-1455-DF0302532461}"/>
              </a:ext>
            </a:extLst>
          </p:cNvPr>
          <p:cNvSpPr txBox="1"/>
          <p:nvPr/>
        </p:nvSpPr>
        <p:spPr>
          <a:xfrm>
            <a:off x="1487659" y="5574429"/>
            <a:ext cx="6400800" cy="523220"/>
          </a:xfrm>
          <a:prstGeom prst="rect">
            <a:avLst/>
          </a:prstGeom>
          <a:noFill/>
        </p:spPr>
        <p:txBody>
          <a:bodyPr wrap="square" rtlCol="0">
            <a:spAutoFit/>
          </a:bodyPr>
          <a:lstStyle/>
          <a:p>
            <a:r>
              <a:rPr lang="zh-CN" altLang="en-US" sz="2800" dirty="0">
                <a:latin typeface="Times New Roman" panose="02020603050405020304" pitchFamily="18" charset="0"/>
                <a:cs typeface="Times New Roman" panose="02020603050405020304" pitchFamily="18" charset="0"/>
              </a:rPr>
              <a:t>没理解什么叫“</a:t>
            </a:r>
            <a:r>
              <a:rPr lang="en-US" altLang="zh-CN" sz="2800" dirty="0">
                <a:latin typeface="Times New Roman" panose="02020603050405020304" pitchFamily="18" charset="0"/>
                <a:cs typeface="Times New Roman" panose="02020603050405020304" pitchFamily="18" charset="0"/>
              </a:rPr>
              <a:t>time-travel</a:t>
            </a:r>
            <a:r>
              <a:rPr lang="zh-CN" altLang="en-US" sz="2800" dirty="0">
                <a:latin typeface="Times New Roman" panose="02020603050405020304" pitchFamily="18" charset="0"/>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experience</a:t>
            </a:r>
            <a:endParaRPr lang="zh-CN" altLang="en-US" sz="28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92743696"/>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pic>
        <p:nvPicPr>
          <p:cNvPr id="9" name="图片 8" descr="图标&#10;&#10;描述已自动生成">
            <a:extLst>
              <a:ext uri="{FF2B5EF4-FFF2-40B4-BE49-F238E27FC236}">
                <a16:creationId xmlns:a16="http://schemas.microsoft.com/office/drawing/2014/main" id="{441A6794-B80B-574B-9C84-4BDE20FA933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01471" y="5343359"/>
            <a:ext cx="1186188" cy="1186188"/>
          </a:xfrm>
          <a:prstGeom prst="rect">
            <a:avLst/>
          </a:prstGeom>
        </p:spPr>
      </p:pic>
      <p:sp>
        <p:nvSpPr>
          <p:cNvPr id="10" name="文本框 9">
            <a:extLst>
              <a:ext uri="{FF2B5EF4-FFF2-40B4-BE49-F238E27FC236}">
                <a16:creationId xmlns:a16="http://schemas.microsoft.com/office/drawing/2014/main" id="{6F5EA65A-E4D3-5765-1455-DF0302532461}"/>
              </a:ext>
            </a:extLst>
          </p:cNvPr>
          <p:cNvSpPr txBox="1"/>
          <p:nvPr/>
        </p:nvSpPr>
        <p:spPr>
          <a:xfrm>
            <a:off x="1487658" y="5574429"/>
            <a:ext cx="7264455" cy="523220"/>
          </a:xfrm>
          <a:prstGeom prst="rect">
            <a:avLst/>
          </a:prstGeom>
          <a:noFill/>
        </p:spPr>
        <p:txBody>
          <a:bodyPr wrap="square" rtlCol="0">
            <a:spAutoFit/>
          </a:bodyPr>
          <a:lstStyle/>
          <a:p>
            <a:r>
              <a:rPr lang="zh-CN" altLang="en-US" sz="2800" dirty="0">
                <a:latin typeface="Times New Roman" panose="02020603050405020304" pitchFamily="18" charset="0"/>
                <a:cs typeface="Times New Roman" panose="02020603050405020304" pitchFamily="18" charset="0"/>
              </a:rPr>
              <a:t>没理解什么叫“</a:t>
            </a:r>
            <a:r>
              <a:rPr lang="en-US" altLang="zh-CN" sz="2800" dirty="0">
                <a:latin typeface="Times New Roman" panose="02020603050405020304" pitchFamily="18" charset="0"/>
                <a:cs typeface="Times New Roman" panose="02020603050405020304" pitchFamily="18" charset="0"/>
              </a:rPr>
              <a:t>one of</a:t>
            </a:r>
            <a:r>
              <a:rPr lang="zh-CN" altLang="en-US" sz="2800" dirty="0">
                <a:latin typeface="Times New Roman" panose="02020603050405020304" pitchFamily="18" charset="0"/>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the ... experiences</a:t>
            </a:r>
            <a:endParaRPr lang="zh-CN" altLang="en-US" sz="2800" dirty="0">
              <a:latin typeface="Times New Roman" panose="02020603050405020304" pitchFamily="18" charset="0"/>
              <a:cs typeface="Times New Roman" panose="02020603050405020304" pitchFamily="18" charset="0"/>
            </a:endParaRPr>
          </a:p>
        </p:txBody>
      </p:sp>
      <p:pic>
        <p:nvPicPr>
          <p:cNvPr id="3" name="图片 2">
            <a:extLst>
              <a:ext uri="{FF2B5EF4-FFF2-40B4-BE49-F238E27FC236}">
                <a16:creationId xmlns:a16="http://schemas.microsoft.com/office/drawing/2014/main" id="{85AE5BA3-EBF5-44A2-F989-501B1894A781}"/>
              </a:ext>
            </a:extLst>
          </p:cNvPr>
          <p:cNvPicPr>
            <a:picLocks noChangeAspect="1"/>
          </p:cNvPicPr>
          <p:nvPr/>
        </p:nvPicPr>
        <p:blipFill rotWithShape="1">
          <a:blip r:embed="rId4"/>
          <a:srcRect t="13788" b="15175"/>
          <a:stretch/>
        </p:blipFill>
        <p:spPr>
          <a:xfrm>
            <a:off x="0" y="2716722"/>
            <a:ext cx="12192000" cy="2626637"/>
          </a:xfrm>
          <a:prstGeom prst="rect">
            <a:avLst/>
          </a:prstGeom>
        </p:spPr>
      </p:pic>
    </p:spTree>
    <p:custDataLst>
      <p:tags r:id="rId1"/>
    </p:custDataLst>
    <p:extLst>
      <p:ext uri="{BB962C8B-B14F-4D97-AF65-F5344CB8AC3E}">
        <p14:creationId xmlns:p14="http://schemas.microsoft.com/office/powerpoint/2010/main" val="2457267963"/>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572506"/>
            <a:ext cx="11890528" cy="4099306"/>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43. </a:t>
            </a:r>
            <a:r>
              <a:rPr kumimoji="0" lang="en-US" altLang="zh-CN" sz="3200" b="1" i="0"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Describe one of the helpful time-travel experiences in your life. </a:t>
            </a:r>
            <a:r>
              <a:rPr kumimoji="0" lang="en-US" altLang="zh-CN" sz="3200" b="1" i="1" u="none" strike="noStrike" kern="10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(In about 40 words)</a:t>
            </a:r>
            <a:endParaRPr kumimoji="1" lang="en-US" altLang="zh-CN" sz="3600" b="1" i="1"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4E30494B-5624-09D6-83E3-68C6524F1228}"/>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朝阳二模</a:t>
            </a:r>
          </a:p>
        </p:txBody>
      </p:sp>
      <p:sp>
        <p:nvSpPr>
          <p:cNvPr id="6" name="文本框 5">
            <a:extLst>
              <a:ext uri="{FF2B5EF4-FFF2-40B4-BE49-F238E27FC236}">
                <a16:creationId xmlns:a16="http://schemas.microsoft.com/office/drawing/2014/main" id="{98ACD3AE-7F28-4B9E-6050-78E34258B717}"/>
              </a:ext>
            </a:extLst>
          </p:cNvPr>
          <p:cNvSpPr txBox="1"/>
          <p:nvPr/>
        </p:nvSpPr>
        <p:spPr>
          <a:xfrm>
            <a:off x="1810138" y="3045078"/>
            <a:ext cx="10080389" cy="2939203"/>
          </a:xfrm>
          <a:prstGeom prst="rect">
            <a:avLst/>
          </a:prstGeom>
          <a:noFill/>
        </p:spPr>
        <p:txBody>
          <a:bodyPr wrap="square">
            <a:spAutoFit/>
          </a:bodyPr>
          <a:lstStyle/>
          <a:p>
            <a:pPr>
              <a:lnSpc>
                <a:spcPts val="4500"/>
              </a:lnSpc>
            </a:pPr>
            <a:r>
              <a:rPr lang="en-US" altLang="zh-CN" sz="3200" kern="100" dirty="0">
                <a:effectLst/>
                <a:latin typeface="Times New Roman" panose="02020603050405020304" pitchFamily="18" charset="0"/>
                <a:ea typeface="宋体" panose="02010600030101010101" pitchFamily="2" charset="-122"/>
              </a:rPr>
              <a:t>    Once I was frustrated with my studying and wanted to give up, I tried to imagine getting a satisfactory grade in Gaokao and being admitted into my dream university. Those positive and motivating images helped inspire me and cheer me up. I got more optimistic because of this time travel. </a:t>
            </a:r>
            <a:endParaRPr lang="zh-CN" altLang="en-US" sz="5400" dirty="0"/>
          </a:p>
        </p:txBody>
      </p:sp>
      <p:sp>
        <p:nvSpPr>
          <p:cNvPr id="7" name="矩形 6">
            <a:extLst>
              <a:ext uri="{FF2B5EF4-FFF2-40B4-BE49-F238E27FC236}">
                <a16:creationId xmlns:a16="http://schemas.microsoft.com/office/drawing/2014/main" id="{B8D90E4E-831F-8899-8448-E0F336502CF8}"/>
              </a:ext>
            </a:extLst>
          </p:cNvPr>
          <p:cNvSpPr/>
          <p:nvPr/>
        </p:nvSpPr>
        <p:spPr>
          <a:xfrm>
            <a:off x="2276669" y="3191068"/>
            <a:ext cx="9028794" cy="46476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a:extLst>
              <a:ext uri="{FF2B5EF4-FFF2-40B4-BE49-F238E27FC236}">
                <a16:creationId xmlns:a16="http://schemas.microsoft.com/office/drawing/2014/main" id="{BA4A1BD7-E1C8-6463-0B19-00ACD4E7CD61}"/>
              </a:ext>
            </a:extLst>
          </p:cNvPr>
          <p:cNvSpPr txBox="1"/>
          <p:nvPr/>
        </p:nvSpPr>
        <p:spPr>
          <a:xfrm>
            <a:off x="904528" y="2742397"/>
            <a:ext cx="2593909" cy="461665"/>
          </a:xfrm>
          <a:prstGeom prst="rect">
            <a:avLst/>
          </a:prstGeom>
          <a:noFill/>
        </p:spPr>
        <p:txBody>
          <a:bodyPr wrap="square">
            <a:spAutoFit/>
          </a:bodyPr>
          <a:lstStyle/>
          <a:p>
            <a:r>
              <a:rPr kumimoji="0" lang="zh-CN" alt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一次个人经历</a:t>
            </a:r>
            <a:endParaRPr lang="zh-CN" altLang="en-US" sz="1600" b="1" dirty="0">
              <a:solidFill>
                <a:srgbClr val="0070C0"/>
              </a:solidFill>
            </a:endParaRPr>
          </a:p>
        </p:txBody>
      </p:sp>
      <p:sp>
        <p:nvSpPr>
          <p:cNvPr id="12" name="矩形 11">
            <a:extLst>
              <a:ext uri="{FF2B5EF4-FFF2-40B4-BE49-F238E27FC236}">
                <a16:creationId xmlns:a16="http://schemas.microsoft.com/office/drawing/2014/main" id="{5BA88378-517E-A2BD-48A6-BF3FAA15C3CD}"/>
              </a:ext>
            </a:extLst>
          </p:cNvPr>
          <p:cNvSpPr/>
          <p:nvPr/>
        </p:nvSpPr>
        <p:spPr>
          <a:xfrm>
            <a:off x="3257960" y="3763356"/>
            <a:ext cx="8047503" cy="46476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文本框 12">
            <a:extLst>
              <a:ext uri="{FF2B5EF4-FFF2-40B4-BE49-F238E27FC236}">
                <a16:creationId xmlns:a16="http://schemas.microsoft.com/office/drawing/2014/main" id="{F0732CCE-2D40-8380-C97C-8FF0207958C8}"/>
              </a:ext>
            </a:extLst>
          </p:cNvPr>
          <p:cNvSpPr txBox="1"/>
          <p:nvPr/>
        </p:nvSpPr>
        <p:spPr>
          <a:xfrm>
            <a:off x="151099" y="3518682"/>
            <a:ext cx="1659038" cy="830997"/>
          </a:xfrm>
          <a:prstGeom prst="rect">
            <a:avLst/>
          </a:prstGeom>
          <a:noFill/>
        </p:spPr>
        <p:txBody>
          <a:bodyPr wrap="square">
            <a:spAutoFit/>
          </a:bodyPr>
          <a:lstStyle/>
          <a:p>
            <a:r>
              <a:rPr kumimoji="0" lang="en-US" altLang="zh-CN"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time-travel</a:t>
            </a:r>
            <a:r>
              <a:rPr kumimoji="0" lang="zh-CN" alt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的过程</a:t>
            </a:r>
            <a:endParaRPr lang="zh-CN" altLang="en-US" sz="1600" b="1" dirty="0">
              <a:solidFill>
                <a:srgbClr val="0070C0"/>
              </a:solidFill>
            </a:endParaRPr>
          </a:p>
        </p:txBody>
      </p:sp>
      <p:sp>
        <p:nvSpPr>
          <p:cNvPr id="14" name="矩形 13">
            <a:extLst>
              <a:ext uri="{FF2B5EF4-FFF2-40B4-BE49-F238E27FC236}">
                <a16:creationId xmlns:a16="http://schemas.microsoft.com/office/drawing/2014/main" id="{54587135-05F6-E9D5-8B25-25244ADECD84}"/>
              </a:ext>
            </a:extLst>
          </p:cNvPr>
          <p:cNvSpPr/>
          <p:nvPr/>
        </p:nvSpPr>
        <p:spPr>
          <a:xfrm>
            <a:off x="1810136" y="4904864"/>
            <a:ext cx="10080389" cy="46476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文本框 14">
            <a:extLst>
              <a:ext uri="{FF2B5EF4-FFF2-40B4-BE49-F238E27FC236}">
                <a16:creationId xmlns:a16="http://schemas.microsoft.com/office/drawing/2014/main" id="{E04F79C1-9822-6370-5C18-F161331A5BC0}"/>
              </a:ext>
            </a:extLst>
          </p:cNvPr>
          <p:cNvSpPr txBox="1"/>
          <p:nvPr/>
        </p:nvSpPr>
        <p:spPr>
          <a:xfrm>
            <a:off x="151099" y="4526221"/>
            <a:ext cx="1808330" cy="830997"/>
          </a:xfrm>
          <a:prstGeom prst="rect">
            <a:avLst/>
          </a:prstGeom>
          <a:noFill/>
        </p:spPr>
        <p:txBody>
          <a:bodyPr wrap="square">
            <a:spAutoFit/>
          </a:bodyPr>
          <a:lstStyle/>
          <a:p>
            <a:r>
              <a:rPr kumimoji="0" lang="en-US" altLang="zh-CN"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time-travel</a:t>
            </a:r>
            <a:r>
              <a:rPr kumimoji="0" lang="zh-CN" alt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如何</a:t>
            </a:r>
            <a:r>
              <a:rPr kumimoji="0" lang="en-US" altLang="zh-CN"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helpful</a:t>
            </a:r>
            <a:endParaRPr lang="zh-CN" altLang="en-US" sz="1600" b="1" dirty="0">
              <a:solidFill>
                <a:srgbClr val="0070C0"/>
              </a:solidFill>
            </a:endParaRPr>
          </a:p>
        </p:txBody>
      </p:sp>
      <p:sp>
        <p:nvSpPr>
          <p:cNvPr id="16" name="矩形 15">
            <a:extLst>
              <a:ext uri="{FF2B5EF4-FFF2-40B4-BE49-F238E27FC236}">
                <a16:creationId xmlns:a16="http://schemas.microsoft.com/office/drawing/2014/main" id="{2ABF5E9D-023A-E3B8-1688-0516C83F6747}"/>
              </a:ext>
            </a:extLst>
          </p:cNvPr>
          <p:cNvSpPr/>
          <p:nvPr/>
        </p:nvSpPr>
        <p:spPr>
          <a:xfrm>
            <a:off x="3107095" y="5438131"/>
            <a:ext cx="8052318" cy="46476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7" name="文本框 16">
            <a:extLst>
              <a:ext uri="{FF2B5EF4-FFF2-40B4-BE49-F238E27FC236}">
                <a16:creationId xmlns:a16="http://schemas.microsoft.com/office/drawing/2014/main" id="{559697AF-8711-B857-2829-B3EDD20E4C85}"/>
              </a:ext>
            </a:extLst>
          </p:cNvPr>
          <p:cNvSpPr txBox="1"/>
          <p:nvPr/>
        </p:nvSpPr>
        <p:spPr>
          <a:xfrm>
            <a:off x="1959428" y="5895466"/>
            <a:ext cx="8422433" cy="461665"/>
          </a:xfrm>
          <a:prstGeom prst="rect">
            <a:avLst/>
          </a:prstGeom>
          <a:noFill/>
        </p:spPr>
        <p:txBody>
          <a:bodyPr wrap="square">
            <a:spAutoFit/>
          </a:bodyPr>
          <a:lstStyle/>
          <a:p>
            <a:r>
              <a:rPr kumimoji="0" lang="zh-CN" alt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总结：重申</a:t>
            </a:r>
            <a:r>
              <a:rPr kumimoji="0" lang="en-US" altLang="zh-CN"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time-travel</a:t>
            </a:r>
            <a:r>
              <a:rPr kumimoji="0" lang="zh-CN" alt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宋体" panose="02010600030101010101" pitchFamily="2" charset="-122"/>
                <a:cs typeface="Times New Roman" panose="02020603050405020304" pitchFamily="18" charset="0"/>
              </a:rPr>
              <a:t>的主题，以及从中获得的帮助</a:t>
            </a:r>
            <a:endParaRPr lang="zh-CN" altLang="en-US" sz="1600" b="1" dirty="0">
              <a:solidFill>
                <a:srgbClr val="0070C0"/>
              </a:solidFill>
            </a:endParaRPr>
          </a:p>
        </p:txBody>
      </p:sp>
      <p:sp>
        <p:nvSpPr>
          <p:cNvPr id="18" name="文本框 17">
            <a:extLst>
              <a:ext uri="{FF2B5EF4-FFF2-40B4-BE49-F238E27FC236}">
                <a16:creationId xmlns:a16="http://schemas.microsoft.com/office/drawing/2014/main" id="{7C65B94D-548C-6A6C-426F-BB7F1147EF18}"/>
              </a:ext>
            </a:extLst>
          </p:cNvPr>
          <p:cNvSpPr txBox="1"/>
          <p:nvPr/>
        </p:nvSpPr>
        <p:spPr>
          <a:xfrm>
            <a:off x="8693565" y="2414317"/>
            <a:ext cx="3225153" cy="584775"/>
          </a:xfrm>
          <a:prstGeom prst="rect">
            <a:avLst/>
          </a:prstGeom>
          <a:noFill/>
        </p:spPr>
        <p:txBody>
          <a:bodyPr wrap="square">
            <a:spAutoFit/>
          </a:bodyPr>
          <a:lstStyle/>
          <a:p>
            <a:r>
              <a:rPr lang="en-US" altLang="zh-CN" sz="3200" b="1" kern="100" dirty="0">
                <a:solidFill>
                  <a:srgbClr val="0070C0"/>
                </a:solidFill>
                <a:latin typeface="Arial Narrow" panose="020B0606020202030204" pitchFamily="34" charset="0"/>
                <a:ea typeface="宋体" panose="02010600030101010101" pitchFamily="2" charset="-122"/>
              </a:rPr>
              <a:t>Student</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Version</a:t>
            </a:r>
            <a:r>
              <a:rPr lang="zh-CN" altLang="en-US" sz="3200" b="1" kern="100" dirty="0">
                <a:solidFill>
                  <a:srgbClr val="0070C0"/>
                </a:solidFill>
                <a:latin typeface="Arial Narrow" panose="020B0606020202030204" pitchFamily="34" charset="0"/>
                <a:ea typeface="宋体" panose="02010600030101010101" pitchFamily="2" charset="-122"/>
              </a:rPr>
              <a:t> </a:t>
            </a:r>
            <a:r>
              <a:rPr lang="en-US" altLang="zh-CN" sz="3200" b="1" kern="100" dirty="0">
                <a:solidFill>
                  <a:srgbClr val="0070C0"/>
                </a:solidFill>
                <a:latin typeface="Arial Narrow" panose="020B0606020202030204" pitchFamily="34" charset="0"/>
                <a:ea typeface="宋体" panose="02010600030101010101" pitchFamily="2" charset="-122"/>
              </a:rPr>
              <a:t>1</a:t>
            </a:r>
            <a:endParaRPr lang="zh-CN" altLang="en-US" dirty="0">
              <a:solidFill>
                <a:srgbClr val="0070C0"/>
              </a:solidFill>
            </a:endParaRPr>
          </a:p>
        </p:txBody>
      </p:sp>
    </p:spTree>
    <p:custDataLst>
      <p:tags r:id="rId1"/>
    </p:custDataLst>
    <p:extLst>
      <p:ext uri="{BB962C8B-B14F-4D97-AF65-F5344CB8AC3E}">
        <p14:creationId xmlns:p14="http://schemas.microsoft.com/office/powerpoint/2010/main" val="2100164609"/>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2" grpId="0" animBg="1"/>
      <p:bldP spid="13" grpId="0"/>
      <p:bldP spid="14" grpId="0" animBg="1"/>
      <p:bldP spid="15" grpId="0"/>
      <p:bldP spid="16" grpId="0" animBg="1"/>
      <p:bldP spid="17"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xml><?xml version="1.0" encoding="utf-8"?>
<p:tagLst xmlns:a="http://schemas.openxmlformats.org/drawingml/2006/main" xmlns:r="http://schemas.openxmlformats.org/officeDocument/2006/relationships" xmlns:p="http://schemas.openxmlformats.org/presentationml/2006/main">
  <p:tag name="TIMING" val="|14.4|2.6|6.4"/>
</p:tagLst>
</file>

<file path=ppt/tags/tag11.xml><?xml version="1.0" encoding="utf-8"?>
<p:tagLst xmlns:a="http://schemas.openxmlformats.org/drawingml/2006/main" xmlns:r="http://schemas.openxmlformats.org/officeDocument/2006/relationships" xmlns:p="http://schemas.openxmlformats.org/presentationml/2006/main">
  <p:tag name="TIMING" val="|14.4|2.6|6.4"/>
</p:tagLst>
</file>

<file path=ppt/tags/tag12.xml><?xml version="1.0" encoding="utf-8"?>
<p:tagLst xmlns:a="http://schemas.openxmlformats.org/drawingml/2006/main" xmlns:r="http://schemas.openxmlformats.org/officeDocument/2006/relationships" xmlns:p="http://schemas.openxmlformats.org/presentationml/2006/main">
  <p:tag name="TIMING" val="|14.4|2.6|6.4"/>
</p:tagLst>
</file>

<file path=ppt/tags/tag13.xml><?xml version="1.0" encoding="utf-8"?>
<p:tagLst xmlns:a="http://schemas.openxmlformats.org/drawingml/2006/main" xmlns:r="http://schemas.openxmlformats.org/officeDocument/2006/relationships" xmlns:p="http://schemas.openxmlformats.org/presentationml/2006/main">
  <p:tag name="TIMING" val="|14.4|2.6|6.4"/>
</p:tagLst>
</file>

<file path=ppt/tags/tag14.xml><?xml version="1.0" encoding="utf-8"?>
<p:tagLst xmlns:a="http://schemas.openxmlformats.org/drawingml/2006/main" xmlns:r="http://schemas.openxmlformats.org/officeDocument/2006/relationships" xmlns:p="http://schemas.openxmlformats.org/presentationml/2006/main">
  <p:tag name="TIMING" val="|14.4|2.6|6.4"/>
</p:tagLst>
</file>

<file path=ppt/tags/tag15.xml><?xml version="1.0" encoding="utf-8"?>
<p:tagLst xmlns:a="http://schemas.openxmlformats.org/drawingml/2006/main" xmlns:r="http://schemas.openxmlformats.org/officeDocument/2006/relationships" xmlns:p="http://schemas.openxmlformats.org/presentationml/2006/main">
  <p:tag name="TIMING" val="|14.4|2.6|6.4"/>
</p:tagLst>
</file>

<file path=ppt/tags/tag2.xml><?xml version="1.0" encoding="utf-8"?>
<p:tagLst xmlns:a="http://schemas.openxmlformats.org/drawingml/2006/main" xmlns:r="http://schemas.openxmlformats.org/officeDocument/2006/relationships" xmlns:p="http://schemas.openxmlformats.org/presentationml/2006/main">
  <p:tag name="TIMING" val="|14.4|2.6|6.4"/>
</p:tagLst>
</file>

<file path=ppt/tags/tag3.xml><?xml version="1.0" encoding="utf-8"?>
<p:tagLst xmlns:a="http://schemas.openxmlformats.org/drawingml/2006/main" xmlns:r="http://schemas.openxmlformats.org/officeDocument/2006/relationships" xmlns:p="http://schemas.openxmlformats.org/presentationml/2006/main">
  <p:tag name="TIMING" val="|14.4|2.6|6.4"/>
</p:tagLst>
</file>

<file path=ppt/tags/tag4.xml><?xml version="1.0" encoding="utf-8"?>
<p:tagLst xmlns:a="http://schemas.openxmlformats.org/drawingml/2006/main" xmlns:r="http://schemas.openxmlformats.org/officeDocument/2006/relationships" xmlns:p="http://schemas.openxmlformats.org/presentationml/2006/main">
  <p:tag name="TIMING" val="|14.4|2.6|6.4"/>
</p:tagLst>
</file>

<file path=ppt/tags/tag5.xml><?xml version="1.0" encoding="utf-8"?>
<p:tagLst xmlns:a="http://schemas.openxmlformats.org/drawingml/2006/main" xmlns:r="http://schemas.openxmlformats.org/officeDocument/2006/relationships" xmlns:p="http://schemas.openxmlformats.org/presentationml/2006/main">
  <p:tag name="TIMING" val="|14.4|2.6|6.4"/>
</p:tagLst>
</file>

<file path=ppt/tags/tag6.xml><?xml version="1.0" encoding="utf-8"?>
<p:tagLst xmlns:a="http://schemas.openxmlformats.org/drawingml/2006/main" xmlns:r="http://schemas.openxmlformats.org/officeDocument/2006/relationships" xmlns:p="http://schemas.openxmlformats.org/presentationml/2006/main">
  <p:tag name="TIMING" val="|14.4|2.6|6.4"/>
</p:tagLst>
</file>

<file path=ppt/tags/tag7.xml><?xml version="1.0" encoding="utf-8"?>
<p:tagLst xmlns:a="http://schemas.openxmlformats.org/drawingml/2006/main" xmlns:r="http://schemas.openxmlformats.org/officeDocument/2006/relationships" xmlns:p="http://schemas.openxmlformats.org/presentationml/2006/main">
  <p:tag name="TIMING" val="|14.4|2.6|6.4"/>
</p:tagLst>
</file>

<file path=ppt/tags/tag8.xml><?xml version="1.0" encoding="utf-8"?>
<p:tagLst xmlns:a="http://schemas.openxmlformats.org/drawingml/2006/main" xmlns:r="http://schemas.openxmlformats.org/officeDocument/2006/relationships" xmlns:p="http://schemas.openxmlformats.org/presentationml/2006/main">
  <p:tag name="TIMING" val="|14.4|2.6|6.4"/>
</p:tagLst>
</file>

<file path=ppt/tags/tag9.xml><?xml version="1.0" encoding="utf-8"?>
<p:tagLst xmlns:a="http://schemas.openxmlformats.org/drawingml/2006/main" xmlns:r="http://schemas.openxmlformats.org/officeDocument/2006/relationships" xmlns:p="http://schemas.openxmlformats.org/presentationml/2006/main">
  <p:tag name="TIMING" val="|14.4|2.6|6.4"/>
</p:tagLst>
</file>

<file path=ppt/theme/theme1.xml><?xml version="1.0" encoding="utf-8"?>
<a:theme xmlns:a="http://schemas.openxmlformats.org/drawingml/2006/main" name="3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8812</TotalTime>
  <Words>1187</Words>
  <Application>Microsoft Office PowerPoint</Application>
  <PresentationFormat>宽屏</PresentationFormat>
  <Paragraphs>80</Paragraphs>
  <Slides>16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等线</vt:lpstr>
      <vt:lpstr>黑体</vt:lpstr>
      <vt:lpstr>华文行楷</vt:lpstr>
      <vt:lpstr>宋体</vt:lpstr>
      <vt:lpstr>微软雅黑</vt:lpstr>
      <vt:lpstr>Arial</vt:lpstr>
      <vt:lpstr>Arial Narrow</vt:lpstr>
      <vt:lpstr>Calibri</vt:lpstr>
      <vt:lpstr>Times New Roman</vt:lpstr>
      <vt:lpstr>Wingdings</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2023届高二上期末试卷讲评</dc:title>
  <dc:creator>Sophie</dc:creator>
  <cp:lastModifiedBy>王健</cp:lastModifiedBy>
  <cp:revision>141</cp:revision>
  <dcterms:created xsi:type="dcterms:W3CDTF">2022-01-17T03:49:57Z</dcterms:created>
  <dcterms:modified xsi:type="dcterms:W3CDTF">2023-05-26T23:06:50Z</dcterms:modified>
</cp:coreProperties>
</file>