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437" r:id="rId2"/>
    <p:sldId id="373" r:id="rId3"/>
    <p:sldId id="380" r:id="rId4"/>
    <p:sldId id="381" r:id="rId5"/>
    <p:sldId id="438" r:id="rId6"/>
    <p:sldId id="461" r:id="rId7"/>
    <p:sldId id="462" r:id="rId8"/>
    <p:sldId id="453" r:id="rId9"/>
    <p:sldId id="444" r:id="rId10"/>
    <p:sldId id="465" r:id="rId1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F2710DC3-72F8-468F-95E8-3A6E467E6EC5}">
          <p14:sldIdLst>
            <p14:sldId id="437"/>
            <p14:sldId id="373"/>
            <p14:sldId id="380"/>
            <p14:sldId id="381"/>
            <p14:sldId id="438"/>
            <p14:sldId id="461"/>
            <p14:sldId id="462"/>
            <p14:sldId id="453"/>
            <p14:sldId id="444"/>
            <p14:sldId id="465"/>
          </p14:sldIdLst>
        </p14:section>
        <p14:section name="无标题节" id="{B7702596-09CC-4522-9B83-F45416F9489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45DA6"/>
    <a:srgbClr val="E7FCFF"/>
    <a:srgbClr val="EFEFEE"/>
    <a:srgbClr val="EFEFEF"/>
    <a:srgbClr val="EAEA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35" autoAdjust="0"/>
    <p:restoredTop sz="87600" autoAdjust="0"/>
  </p:normalViewPr>
  <p:slideViewPr>
    <p:cSldViewPr snapToGrid="0">
      <p:cViewPr varScale="1">
        <p:scale>
          <a:sx n="94" d="100"/>
          <a:sy n="94" d="100"/>
        </p:scale>
        <p:origin x="144" y="90"/>
      </p:cViewPr>
      <p:guideLst/>
    </p:cSldViewPr>
  </p:slideViewPr>
  <p:notesTextViewPr>
    <p:cViewPr>
      <p:scale>
        <a:sx n="1" d="1"/>
        <a:sy n="1" d="1"/>
      </p:scale>
      <p:origin x="0" y="0"/>
    </p:cViewPr>
  </p:notesTextViewPr>
  <p:sorterViewPr>
    <p:cViewPr varScale="1">
      <p:scale>
        <a:sx n="100" d="100"/>
        <a:sy n="100" d="100"/>
      </p:scale>
      <p:origin x="0" y="-139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B06464-B743-40D6-9666-64FA7647DB9B}" type="datetimeFigureOut">
              <a:rPr lang="zh-CN" altLang="en-US" smtClean="0"/>
              <a:t>2023/5/26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D5D280-C77A-49F8-9D9F-596487B01F96}" type="slidenum">
              <a:rPr lang="zh-CN" altLang="en-US" smtClean="0"/>
              <a:t>‹#›</a:t>
            </a:fld>
            <a:endParaRPr lang="zh-CN" altLang="en-US"/>
          </a:p>
        </p:txBody>
      </p:sp>
    </p:spTree>
    <p:extLst>
      <p:ext uri="{BB962C8B-B14F-4D97-AF65-F5344CB8AC3E}">
        <p14:creationId xmlns:p14="http://schemas.microsoft.com/office/powerpoint/2010/main" val="17663965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92B679-AE23-4750-8FB0-6513430B8953}"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2855694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a:extLst>
              <a:ext uri="{FF2B5EF4-FFF2-40B4-BE49-F238E27FC236}">
                <a16:creationId xmlns:a16="http://schemas.microsoft.com/office/drawing/2014/main" id="{62F0E294-CDE0-84A5-2963-5DA0EB07F14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备注占位符 2">
            <a:extLst>
              <a:ext uri="{FF2B5EF4-FFF2-40B4-BE49-F238E27FC236}">
                <a16:creationId xmlns:a16="http://schemas.microsoft.com/office/drawing/2014/main" id="{CCED4FCD-8BE0-82C9-39F4-A0A980DF88D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dirty="0"/>
          </a:p>
        </p:txBody>
      </p:sp>
      <p:sp>
        <p:nvSpPr>
          <p:cNvPr id="8196" name="灯片编号占位符 3">
            <a:extLst>
              <a:ext uri="{FF2B5EF4-FFF2-40B4-BE49-F238E27FC236}">
                <a16:creationId xmlns:a16="http://schemas.microsoft.com/office/drawing/2014/main" id="{90F12C74-673C-2ADC-ED10-D295398A93A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1F88CCC-8EFA-47AE-B1FD-1FFF7001FF29}" type="slidenum">
              <a:rPr kumimoji="0" lang="zh-CN" altLang="en-US" sz="1200" b="0" i="0" u="none" strike="noStrike" kern="1200" cap="none" spc="0" normalizeH="0" baseline="0" noProof="0" smtClean="0">
                <a:ln>
                  <a:noFill/>
                </a:ln>
                <a:solidFill>
                  <a:srgbClr val="000000"/>
                </a:solidFill>
                <a:effectLst/>
                <a:uLnTx/>
                <a:uFillTx/>
                <a:latin typeface="Calibri" panose="020F0502020204030204" pitchFamily="34" charset="0"/>
                <a:ea typeface="宋体" panose="02010600030101010101" pitchFamily="2" charset="-122"/>
                <a:cs typeface="+mn-cs"/>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zh-CN" altLang="en-US" sz="12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Tree>
    <p:extLst>
      <p:ext uri="{BB962C8B-B14F-4D97-AF65-F5344CB8AC3E}">
        <p14:creationId xmlns:p14="http://schemas.microsoft.com/office/powerpoint/2010/main" val="145485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392B679-AE23-4750-8FB0-6513430B8953}"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extLst>
      <p:ext uri="{BB962C8B-B14F-4D97-AF65-F5344CB8AC3E}">
        <p14:creationId xmlns:p14="http://schemas.microsoft.com/office/powerpoint/2010/main" val="35071296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4D5D280-C77A-49F8-9D9F-596487B01F96}" type="slidenum">
              <a:rPr lang="zh-CN" altLang="en-US" smtClean="0"/>
              <a:t>3</a:t>
            </a:fld>
            <a:endParaRPr lang="zh-CN" altLang="en-US"/>
          </a:p>
        </p:txBody>
      </p:sp>
    </p:spTree>
    <p:extLst>
      <p:ext uri="{BB962C8B-B14F-4D97-AF65-F5344CB8AC3E}">
        <p14:creationId xmlns:p14="http://schemas.microsoft.com/office/powerpoint/2010/main" val="1217124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4D5D280-C77A-49F8-9D9F-596487B01F96}" type="slidenum">
              <a:rPr lang="zh-CN" altLang="en-US" smtClean="0"/>
              <a:t>4</a:t>
            </a:fld>
            <a:endParaRPr lang="zh-CN" altLang="en-US"/>
          </a:p>
        </p:txBody>
      </p:sp>
    </p:spTree>
    <p:extLst>
      <p:ext uri="{BB962C8B-B14F-4D97-AF65-F5344CB8AC3E}">
        <p14:creationId xmlns:p14="http://schemas.microsoft.com/office/powerpoint/2010/main" val="4244848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语言简单版本，结构清晰</a:t>
            </a:r>
            <a:endParaRPr lang="zh-CN" altLang="en-US" dirty="0"/>
          </a:p>
        </p:txBody>
      </p:sp>
      <p:sp>
        <p:nvSpPr>
          <p:cNvPr id="4" name="灯片编号占位符 3"/>
          <p:cNvSpPr>
            <a:spLocks noGrp="1"/>
          </p:cNvSpPr>
          <p:nvPr>
            <p:ph type="sldNum" sz="quarter" idx="5"/>
          </p:nvPr>
        </p:nvSpPr>
        <p:spPr/>
        <p:txBody>
          <a:bodyPr/>
          <a:lstStyle/>
          <a:p>
            <a:fld id="{64D5D280-C77A-49F8-9D9F-596487B01F96}" type="slidenum">
              <a:rPr lang="zh-CN" altLang="en-US" smtClean="0"/>
              <a:t>5</a:t>
            </a:fld>
            <a:endParaRPr lang="zh-CN" altLang="en-US"/>
          </a:p>
        </p:txBody>
      </p:sp>
    </p:spTree>
    <p:extLst>
      <p:ext uri="{BB962C8B-B14F-4D97-AF65-F5344CB8AC3E}">
        <p14:creationId xmlns:p14="http://schemas.microsoft.com/office/powerpoint/2010/main" val="23714575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语言简单版本，结构清晰</a:t>
            </a:r>
            <a:endParaRPr lang="zh-CN" altLang="en-US" dirty="0"/>
          </a:p>
        </p:txBody>
      </p:sp>
      <p:sp>
        <p:nvSpPr>
          <p:cNvPr id="4" name="灯片编号占位符 3"/>
          <p:cNvSpPr>
            <a:spLocks noGrp="1"/>
          </p:cNvSpPr>
          <p:nvPr>
            <p:ph type="sldNum" sz="quarter" idx="5"/>
          </p:nvPr>
        </p:nvSpPr>
        <p:spPr/>
        <p:txBody>
          <a:bodyPr/>
          <a:lstStyle/>
          <a:p>
            <a:fld id="{64D5D280-C77A-49F8-9D9F-596487B01F96}" type="slidenum">
              <a:rPr lang="zh-CN" altLang="en-US" smtClean="0"/>
              <a:t>6</a:t>
            </a:fld>
            <a:endParaRPr lang="zh-CN" altLang="en-US"/>
          </a:p>
        </p:txBody>
      </p:sp>
    </p:spTree>
    <p:extLst>
      <p:ext uri="{BB962C8B-B14F-4D97-AF65-F5344CB8AC3E}">
        <p14:creationId xmlns:p14="http://schemas.microsoft.com/office/powerpoint/2010/main" val="36764607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4D5D280-C77A-49F8-9D9F-596487B01F96}" type="slidenum">
              <a:rPr lang="zh-CN" altLang="en-US" smtClean="0"/>
              <a:t>7</a:t>
            </a:fld>
            <a:endParaRPr lang="zh-CN" altLang="en-US"/>
          </a:p>
        </p:txBody>
      </p:sp>
    </p:spTree>
    <p:extLst>
      <p:ext uri="{BB962C8B-B14F-4D97-AF65-F5344CB8AC3E}">
        <p14:creationId xmlns:p14="http://schemas.microsoft.com/office/powerpoint/2010/main" val="2376187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64D5D280-C77A-49F8-9D9F-596487B01F96}" type="slidenum">
              <a:rPr lang="zh-CN" altLang="en-US" smtClean="0"/>
              <a:t>8</a:t>
            </a:fld>
            <a:endParaRPr lang="zh-CN" altLang="en-US"/>
          </a:p>
        </p:txBody>
      </p:sp>
    </p:spTree>
    <p:extLst>
      <p:ext uri="{BB962C8B-B14F-4D97-AF65-F5344CB8AC3E}">
        <p14:creationId xmlns:p14="http://schemas.microsoft.com/office/powerpoint/2010/main" val="3056733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幻灯片图像占位符 1">
            <a:extLst>
              <a:ext uri="{FF2B5EF4-FFF2-40B4-BE49-F238E27FC236}">
                <a16:creationId xmlns:a16="http://schemas.microsoft.com/office/drawing/2014/main" id="{62F0E294-CDE0-84A5-2963-5DA0EB07F148}"/>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备注占位符 2">
            <a:extLst>
              <a:ext uri="{FF2B5EF4-FFF2-40B4-BE49-F238E27FC236}">
                <a16:creationId xmlns:a16="http://schemas.microsoft.com/office/drawing/2014/main" id="{CCED4FCD-8BE0-82C9-39F4-A0A980DF88D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zh-CN" dirty="0"/>
          </a:p>
        </p:txBody>
      </p:sp>
      <p:sp>
        <p:nvSpPr>
          <p:cNvPr id="8196" name="灯片编号占位符 3">
            <a:extLst>
              <a:ext uri="{FF2B5EF4-FFF2-40B4-BE49-F238E27FC236}">
                <a16:creationId xmlns:a16="http://schemas.microsoft.com/office/drawing/2014/main" id="{90F12C74-673C-2ADC-ED10-D295398A93A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fld id="{B1F88CCC-8EFA-47AE-B1FD-1FFF7001FF29}" type="slidenum">
              <a:rPr kumimoji="0" lang="zh-CN" altLang="en-US" sz="1200" b="0" i="0" u="none" strike="noStrike" kern="1200" cap="none" spc="0" normalizeH="0" baseline="0" noProof="0" smtClean="0">
                <a:ln>
                  <a:noFill/>
                </a:ln>
                <a:solidFill>
                  <a:srgbClr val="000000"/>
                </a:solidFill>
                <a:effectLst/>
                <a:uLnTx/>
                <a:uFillTx/>
                <a:latin typeface="Calibri" panose="020F0502020204030204" pitchFamily="34" charset="0"/>
                <a:ea typeface="宋体" panose="02010600030101010101" pitchFamily="2" charset="-122"/>
                <a:cs typeface="+mn-cs"/>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zh-CN" altLang="en-US" sz="1200" b="0" i="0" u="none" strike="noStrike" kern="1200" cap="none" spc="0" normalizeH="0" baseline="0" noProof="0">
              <a:ln>
                <a:noFill/>
              </a:ln>
              <a:solidFill>
                <a:srgbClr val="000000"/>
              </a:solidFill>
              <a:effectLst/>
              <a:uLnTx/>
              <a:uFillTx/>
              <a:latin typeface="Calibri" panose="020F0502020204030204" pitchFamily="34" charset="0"/>
              <a:ea typeface="宋体" panose="02010600030101010101" pitchFamily="2" charset="-122"/>
              <a:cs typeface="+mn-cs"/>
            </a:endParaRPr>
          </a:p>
        </p:txBody>
      </p:sp>
    </p:spTree>
    <p:extLst>
      <p:ext uri="{BB962C8B-B14F-4D97-AF65-F5344CB8AC3E}">
        <p14:creationId xmlns:p14="http://schemas.microsoft.com/office/powerpoint/2010/main" val="2703777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p>
            <a:r>
              <a:rPr lang="zh-CN" altLang="en-US"/>
              <a:t>单击此处编辑母版标题样式</a:t>
            </a:r>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2023/5/26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4153815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2" y="273049"/>
            <a:ext cx="4011084" cy="1162051"/>
          </a:xfrm>
        </p:spPr>
        <p:txBody>
          <a:bodyPr anchor="b"/>
          <a:lstStyle>
            <a:lvl1pPr algn="l">
              <a:defRPr sz="2667" b="1"/>
            </a:lvl1pPr>
          </a:lstStyle>
          <a:p>
            <a:r>
              <a:rPr lang="zh-CN" altLang="en-US"/>
              <a:t>单击此处编辑母版标题样式</a:t>
            </a:r>
          </a:p>
        </p:txBody>
      </p:sp>
      <p:sp>
        <p:nvSpPr>
          <p:cNvPr id="3" name="内容占位符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2023/5/26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9312875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9"/>
          </a:xfrm>
        </p:spPr>
        <p:txBody>
          <a:bodyPr anchor="b"/>
          <a:lstStyle>
            <a:lvl1pPr algn="l">
              <a:defRPr sz="2667" b="1"/>
            </a:lvl1pPr>
          </a:lstStyle>
          <a:p>
            <a:r>
              <a:rPr lang="zh-CN" altLang="en-US"/>
              <a:t>单击此处编辑母版标题样式</a:t>
            </a:r>
          </a:p>
        </p:txBody>
      </p:sp>
      <p:sp>
        <p:nvSpPr>
          <p:cNvPr id="3" name="图片占位符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endParaRPr lang="zh-CN" altLang="en-US"/>
          </a:p>
        </p:txBody>
      </p:sp>
      <p:sp>
        <p:nvSpPr>
          <p:cNvPr id="4" name="文本占位符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2023/5/26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5084501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2023/5/26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204566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2023/5/26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30243777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3_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92B5D255-861B-D047-030F-136047E0FECE}"/>
              </a:ext>
            </a:extLst>
          </p:cNvPr>
          <p:cNvSpPr>
            <a:spLocks noGrp="1"/>
          </p:cNvSpPr>
          <p:nvPr>
            <p:ph type="dt" sz="half" idx="10"/>
          </p:nvPr>
        </p:nvSpPr>
        <p:spPr/>
        <p:txBody>
          <a:bodyPr/>
          <a:lstStyle>
            <a:lvl1pPr>
              <a:defRPr/>
            </a:lvl1pPr>
          </a:lstStyle>
          <a:p>
            <a:pPr>
              <a:defRPr/>
            </a:pPr>
            <a:fld id="{A28E7C79-E853-4436-B647-0D0C878F0657}" type="datetimeFigureOut">
              <a:rPr lang="zh-CN" altLang="en-US"/>
              <a:pPr>
                <a:defRPr/>
              </a:pPr>
              <a:t>2023/5/26</a:t>
            </a:fld>
            <a:endParaRPr lang="zh-CN" altLang="en-US"/>
          </a:p>
        </p:txBody>
      </p:sp>
      <p:sp>
        <p:nvSpPr>
          <p:cNvPr id="5" name="页脚占位符 4">
            <a:extLst>
              <a:ext uri="{FF2B5EF4-FFF2-40B4-BE49-F238E27FC236}">
                <a16:creationId xmlns:a16="http://schemas.microsoft.com/office/drawing/2014/main" id="{1393F9C4-9792-AE98-EF49-31DA3D0FC6A6}"/>
              </a:ext>
            </a:extLst>
          </p:cNvPr>
          <p:cNvSpPr>
            <a:spLocks noGrp="1"/>
          </p:cNvSpPr>
          <p:nvPr>
            <p:ph type="ftr" sz="quarter" idx="11"/>
          </p:nvPr>
        </p:nvSpPr>
        <p:spPr/>
        <p:txBody>
          <a:bodyPr/>
          <a:lstStyle>
            <a:lvl1pPr>
              <a:defRPr/>
            </a:lvl1pPr>
          </a:lstStyle>
          <a:p>
            <a:pPr>
              <a:defRPr/>
            </a:pPr>
            <a:endParaRPr lang="zh-CN" altLang="en-US"/>
          </a:p>
        </p:txBody>
      </p:sp>
      <p:sp>
        <p:nvSpPr>
          <p:cNvPr id="6" name="灯片编号占位符 5">
            <a:extLst>
              <a:ext uri="{FF2B5EF4-FFF2-40B4-BE49-F238E27FC236}">
                <a16:creationId xmlns:a16="http://schemas.microsoft.com/office/drawing/2014/main" id="{22F3DCFE-494F-F32D-922A-6E7255B5C4EE}"/>
              </a:ext>
            </a:extLst>
          </p:cNvPr>
          <p:cNvSpPr>
            <a:spLocks noGrp="1"/>
          </p:cNvSpPr>
          <p:nvPr>
            <p:ph type="sldNum" sz="quarter" idx="12"/>
          </p:nvPr>
        </p:nvSpPr>
        <p:spPr/>
        <p:txBody>
          <a:bodyPr/>
          <a:lstStyle>
            <a:lvl1pPr>
              <a:defRPr/>
            </a:lvl1pPr>
          </a:lstStyle>
          <a:p>
            <a:pPr>
              <a:defRPr/>
            </a:pPr>
            <a:fld id="{76299953-FAB3-4578-BCC3-A22A913C29FE}" type="slidenum">
              <a:rPr lang="zh-CN" altLang="en-US"/>
              <a:pPr>
                <a:defRPr/>
              </a:pPr>
              <a:t>‹#›</a:t>
            </a:fld>
            <a:endParaRPr lang="zh-CN" altLang="en-US"/>
          </a:p>
        </p:txBody>
      </p:sp>
    </p:spTree>
    <p:extLst>
      <p:ext uri="{BB962C8B-B14F-4D97-AF65-F5344CB8AC3E}">
        <p14:creationId xmlns:p14="http://schemas.microsoft.com/office/powerpoint/2010/main" val="1171318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17" name="图片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3821"/>
            <a:ext cx="12192001" cy="6861821"/>
          </a:xfrm>
          <a:prstGeom prst="rect">
            <a:avLst/>
          </a:prstGeom>
        </p:spPr>
      </p:pic>
      <p:cxnSp>
        <p:nvCxnSpPr>
          <p:cNvPr id="7" name="直接连接符 6"/>
          <p:cNvCxnSpPr/>
          <p:nvPr userDrawn="1"/>
        </p:nvCxnSpPr>
        <p:spPr>
          <a:xfrm>
            <a:off x="1007435" y="833864"/>
            <a:ext cx="10465163"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12" name="Group 7"/>
          <p:cNvGrpSpPr/>
          <p:nvPr userDrawn="1"/>
        </p:nvGrpSpPr>
        <p:grpSpPr bwMode="auto">
          <a:xfrm>
            <a:off x="431371" y="390527"/>
            <a:ext cx="520496" cy="274639"/>
            <a:chOff x="0" y="0"/>
            <a:chExt cx="1041399" cy="549275"/>
          </a:xfrm>
        </p:grpSpPr>
        <p:sp>
          <p:nvSpPr>
            <p:cNvPr id="13" name="Freeform 16"/>
            <p:cNvSpPr/>
            <p:nvPr/>
          </p:nvSpPr>
          <p:spPr bwMode="auto">
            <a:xfrm>
              <a:off x="0" y="0"/>
              <a:ext cx="361950" cy="549275"/>
            </a:xfrm>
            <a:custGeom>
              <a:avLst/>
              <a:gdLst>
                <a:gd name="T0" fmla="*/ 4 w 400"/>
                <a:gd name="T1" fmla="*/ 92 h 608"/>
                <a:gd name="T2" fmla="*/ 96 w 400"/>
                <a:gd name="T3" fmla="*/ 0 h 608"/>
                <a:gd name="T4" fmla="*/ 400 w 400"/>
                <a:gd name="T5" fmla="*/ 304 h 608"/>
                <a:gd name="T6" fmla="*/ 96 w 400"/>
                <a:gd name="T7" fmla="*/ 608 h 608"/>
                <a:gd name="T8" fmla="*/ 0 w 400"/>
                <a:gd name="T9" fmla="*/ 512 h 608"/>
                <a:gd name="T10" fmla="*/ 212 w 400"/>
                <a:gd name="T11" fmla="*/ 300 h 608"/>
                <a:gd name="T12" fmla="*/ 4 w 400"/>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400" h="608">
                  <a:moveTo>
                    <a:pt x="4" y="92"/>
                  </a:moveTo>
                  <a:lnTo>
                    <a:pt x="96" y="0"/>
                  </a:lnTo>
                  <a:lnTo>
                    <a:pt x="400" y="304"/>
                  </a:lnTo>
                  <a:lnTo>
                    <a:pt x="96" y="608"/>
                  </a:lnTo>
                  <a:lnTo>
                    <a:pt x="0" y="512"/>
                  </a:lnTo>
                  <a:lnTo>
                    <a:pt x="212" y="300"/>
                  </a:lnTo>
                  <a:lnTo>
                    <a:pt x="4" y="92"/>
                  </a:lnTo>
                  <a:close/>
                </a:path>
              </a:pathLst>
            </a:custGeom>
            <a:solidFill>
              <a:srgbClr val="005DA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p>
          </p:txBody>
        </p:sp>
        <p:sp>
          <p:nvSpPr>
            <p:cNvPr id="14" name="Freeform 17"/>
            <p:cNvSpPr/>
            <p:nvPr/>
          </p:nvSpPr>
          <p:spPr bwMode="auto">
            <a:xfrm>
              <a:off x="338137" y="0"/>
              <a:ext cx="360362" cy="549275"/>
            </a:xfrm>
            <a:custGeom>
              <a:avLst/>
              <a:gdLst>
                <a:gd name="T0" fmla="*/ 4 w 399"/>
                <a:gd name="T1" fmla="*/ 92 h 608"/>
                <a:gd name="T2" fmla="*/ 96 w 399"/>
                <a:gd name="T3" fmla="*/ 0 h 608"/>
                <a:gd name="T4" fmla="*/ 399 w 399"/>
                <a:gd name="T5" fmla="*/ 304 h 608"/>
                <a:gd name="T6" fmla="*/ 96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6" y="0"/>
                  </a:lnTo>
                  <a:lnTo>
                    <a:pt x="399" y="304"/>
                  </a:lnTo>
                  <a:lnTo>
                    <a:pt x="96" y="608"/>
                  </a:lnTo>
                  <a:lnTo>
                    <a:pt x="0" y="512"/>
                  </a:lnTo>
                  <a:lnTo>
                    <a:pt x="212" y="300"/>
                  </a:lnTo>
                  <a:lnTo>
                    <a:pt x="4" y="92"/>
                  </a:lnTo>
                  <a:close/>
                </a:path>
              </a:pathLst>
            </a:custGeom>
            <a:solidFill>
              <a:srgbClr val="3992DB"/>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p>
          </p:txBody>
        </p:sp>
        <p:sp>
          <p:nvSpPr>
            <p:cNvPr id="15" name="Freeform 18"/>
            <p:cNvSpPr/>
            <p:nvPr/>
          </p:nvSpPr>
          <p:spPr bwMode="auto">
            <a:xfrm>
              <a:off x="681037" y="0"/>
              <a:ext cx="360362" cy="549275"/>
            </a:xfrm>
            <a:custGeom>
              <a:avLst/>
              <a:gdLst>
                <a:gd name="T0" fmla="*/ 4 w 399"/>
                <a:gd name="T1" fmla="*/ 92 h 608"/>
                <a:gd name="T2" fmla="*/ 95 w 399"/>
                <a:gd name="T3" fmla="*/ 0 h 608"/>
                <a:gd name="T4" fmla="*/ 399 w 399"/>
                <a:gd name="T5" fmla="*/ 304 h 608"/>
                <a:gd name="T6" fmla="*/ 95 w 399"/>
                <a:gd name="T7" fmla="*/ 608 h 608"/>
                <a:gd name="T8" fmla="*/ 0 w 399"/>
                <a:gd name="T9" fmla="*/ 512 h 608"/>
                <a:gd name="T10" fmla="*/ 212 w 399"/>
                <a:gd name="T11" fmla="*/ 300 h 608"/>
                <a:gd name="T12" fmla="*/ 4 w 399"/>
                <a:gd name="T13" fmla="*/ 92 h 608"/>
              </a:gdLst>
              <a:ahLst/>
              <a:cxnLst>
                <a:cxn ang="0">
                  <a:pos x="T0" y="T1"/>
                </a:cxn>
                <a:cxn ang="0">
                  <a:pos x="T2" y="T3"/>
                </a:cxn>
                <a:cxn ang="0">
                  <a:pos x="T4" y="T5"/>
                </a:cxn>
                <a:cxn ang="0">
                  <a:pos x="T6" y="T7"/>
                </a:cxn>
                <a:cxn ang="0">
                  <a:pos x="T8" y="T9"/>
                </a:cxn>
                <a:cxn ang="0">
                  <a:pos x="T10" y="T11"/>
                </a:cxn>
                <a:cxn ang="0">
                  <a:pos x="T12" y="T13"/>
                </a:cxn>
              </a:cxnLst>
              <a:rect l="0" t="0" r="r" b="b"/>
              <a:pathLst>
                <a:path w="399" h="608">
                  <a:moveTo>
                    <a:pt x="4" y="92"/>
                  </a:moveTo>
                  <a:lnTo>
                    <a:pt x="95" y="0"/>
                  </a:lnTo>
                  <a:lnTo>
                    <a:pt x="399" y="304"/>
                  </a:lnTo>
                  <a:lnTo>
                    <a:pt x="95" y="608"/>
                  </a:lnTo>
                  <a:lnTo>
                    <a:pt x="0" y="512"/>
                  </a:lnTo>
                  <a:lnTo>
                    <a:pt x="212" y="300"/>
                  </a:lnTo>
                  <a:lnTo>
                    <a:pt x="4" y="92"/>
                  </a:lnTo>
                  <a:close/>
                </a:path>
              </a:pathLst>
            </a:custGeom>
            <a:solidFill>
              <a:srgbClr val="F796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a:p>
          </p:txBody>
        </p:sp>
      </p:grpSp>
      <p:sp>
        <p:nvSpPr>
          <p:cNvPr id="18" name="TextBox 15"/>
          <p:cNvSpPr txBox="1"/>
          <p:nvPr userDrawn="1"/>
        </p:nvSpPr>
        <p:spPr>
          <a:xfrm>
            <a:off x="10800524" y="322661"/>
            <a:ext cx="895129" cy="461665"/>
          </a:xfrm>
          <a:prstGeom prst="rect">
            <a:avLst/>
          </a:prstGeom>
          <a:noFill/>
        </p:spPr>
        <p:txBody>
          <a:bodyPr wrap="square" rtlCol="0">
            <a:spAutoFit/>
          </a:bodyPr>
          <a:lstStyle/>
          <a:p>
            <a:pPr algn="ctr"/>
            <a:fld id="{2EEF1883-7A0E-4F66-9932-E581691AD397}" type="slidenum">
              <a:rPr lang="zh-CN" altLang="en-US" sz="2400" b="0" smtClean="0">
                <a:solidFill>
                  <a:schemeClr val="accent1"/>
                </a:solidFill>
                <a:latin typeface="微软雅黑 Light" panose="020B0502040204020203" pitchFamily="34" charset="-122"/>
                <a:ea typeface="微软雅黑 Light" panose="020B0502040204020203" pitchFamily="34" charset="-122"/>
              </a:rPr>
              <a:t>‹#›</a:t>
            </a:fld>
            <a:r>
              <a:rPr lang="zh-CN" altLang="en-US" sz="2400" b="0" dirty="0">
                <a:solidFill>
                  <a:schemeClr val="accent1"/>
                </a:solidFill>
                <a:latin typeface="微软雅黑 Light" panose="020B0502040204020203" pitchFamily="34" charset="-122"/>
                <a:ea typeface="微软雅黑 Light" panose="020B0502040204020203" pitchFamily="34" charset="-122"/>
              </a:rPr>
              <a:t> </a:t>
            </a:r>
          </a:p>
        </p:txBody>
      </p:sp>
    </p:spTree>
    <p:extLst>
      <p:ext uri="{BB962C8B-B14F-4D97-AF65-F5344CB8AC3E}">
        <p14:creationId xmlns:p14="http://schemas.microsoft.com/office/powerpoint/2010/main" val="1224147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pic>
        <p:nvPicPr>
          <p:cNvPr id="3" name="图片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3821"/>
            <a:ext cx="12192001" cy="6861821"/>
          </a:xfrm>
          <a:prstGeom prst="rect">
            <a:avLst/>
          </a:prstGeom>
        </p:spPr>
      </p:pic>
    </p:spTree>
    <p:extLst>
      <p:ext uri="{BB962C8B-B14F-4D97-AF65-F5344CB8AC3E}">
        <p14:creationId xmlns:p14="http://schemas.microsoft.com/office/powerpoint/2010/main" val="1301882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pic>
        <p:nvPicPr>
          <p:cNvPr id="5" name="图片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3821"/>
            <a:ext cx="12192001" cy="6861821"/>
          </a:xfrm>
          <a:prstGeom prst="rect">
            <a:avLst/>
          </a:prstGeom>
        </p:spPr>
      </p:pic>
    </p:spTree>
    <p:extLst>
      <p:ext uri="{BB962C8B-B14F-4D97-AF65-F5344CB8AC3E}">
        <p14:creationId xmlns:p14="http://schemas.microsoft.com/office/powerpoint/2010/main" val="790007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5333" b="1" cap="all"/>
            </a:lvl1pPr>
          </a:lstStyle>
          <a:p>
            <a:r>
              <a:rPr lang="zh-CN" altLang="en-US"/>
              <a:t>单击此处编辑母版标题样式</a:t>
            </a:r>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2023/5/26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422764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09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2023/5/26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708653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zh-CN" altLang="en-US"/>
              <a:t>单击此处编辑母版文本样式</a:t>
            </a:r>
          </a:p>
        </p:txBody>
      </p:sp>
      <p:sp>
        <p:nvSpPr>
          <p:cNvPr id="4" name="内容占位符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zh-CN" altLang="en-US"/>
              <a:t>单击此处编辑母版文本样式</a:t>
            </a:r>
          </a:p>
        </p:txBody>
      </p:sp>
      <p:sp>
        <p:nvSpPr>
          <p:cNvPr id="6" name="内容占位符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2023/5/26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05385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2023/5/26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122636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2023/5/26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1733897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09600" y="274639"/>
            <a:ext cx="109728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530820CF-B880-4189-942D-D702A7CBA730}" type="datetimeFigureOut">
              <a:rPr lang="zh-CN" altLang="en-US" smtClean="0"/>
              <a:t>2023/5/26</a:t>
            </a:fld>
            <a:endParaRPr lang="zh-CN" altLang="en-US"/>
          </a:p>
        </p:txBody>
      </p:sp>
      <p:sp>
        <p:nvSpPr>
          <p:cNvPr id="5" name="页脚占位符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0C913308-F349-4B6D-A68A-DD1791B4A57B}" type="slidenum">
              <a:rPr lang="zh-CN" altLang="en-US" smtClean="0"/>
              <a:t>‹#›</a:t>
            </a:fld>
            <a:endParaRPr lang="zh-CN" altLang="en-US"/>
          </a:p>
        </p:txBody>
      </p:sp>
    </p:spTree>
    <p:extLst>
      <p:ext uri="{BB962C8B-B14F-4D97-AF65-F5344CB8AC3E}">
        <p14:creationId xmlns:p14="http://schemas.microsoft.com/office/powerpoint/2010/main" val="28472438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1219170"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zh-CN"/>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arallelogram 21"/>
          <p:cNvSpPr/>
          <p:nvPr/>
        </p:nvSpPr>
        <p:spPr>
          <a:xfrm>
            <a:off x="9514760" y="-3821"/>
            <a:ext cx="2211840" cy="4808977"/>
          </a:xfrm>
          <a:prstGeom prst="parallelogram">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latin typeface="Calibri"/>
              <a:ea typeface="+mn-ea"/>
              <a:cs typeface="+mn-cs"/>
            </a:endParaRPr>
          </a:p>
        </p:txBody>
      </p:sp>
      <p:sp>
        <p:nvSpPr>
          <p:cNvPr id="12" name="Parallelogram 22"/>
          <p:cNvSpPr/>
          <p:nvPr/>
        </p:nvSpPr>
        <p:spPr>
          <a:xfrm>
            <a:off x="10128448" y="2049024"/>
            <a:ext cx="2211840" cy="4808977"/>
          </a:xfrm>
          <a:prstGeom prst="parallelogram">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prstClr val="white"/>
              </a:solidFill>
              <a:effectLst/>
              <a:uLnTx/>
              <a:uFillTx/>
              <a:latin typeface="Calibri"/>
              <a:ea typeface="+mn-ea"/>
              <a:cs typeface="+mn-cs"/>
            </a:endParaRPr>
          </a:p>
        </p:txBody>
      </p:sp>
      <p:cxnSp>
        <p:nvCxnSpPr>
          <p:cNvPr id="4" name="直接连接符 3">
            <a:extLst>
              <a:ext uri="{FF2B5EF4-FFF2-40B4-BE49-F238E27FC236}">
                <a16:creationId xmlns:a16="http://schemas.microsoft.com/office/drawing/2014/main" id="{D683B283-9A19-DA1B-B18D-213D09893E58}"/>
              </a:ext>
            </a:extLst>
          </p:cNvPr>
          <p:cNvCxnSpPr/>
          <p:nvPr/>
        </p:nvCxnSpPr>
        <p:spPr>
          <a:xfrm>
            <a:off x="867405" y="3717032"/>
            <a:ext cx="8280000"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3"/>
          <p:cNvSpPr txBox="1">
            <a:spLocks noChangeArrowheads="1"/>
          </p:cNvSpPr>
          <p:nvPr/>
        </p:nvSpPr>
        <p:spPr>
          <a:xfrm>
            <a:off x="999091" y="2372883"/>
            <a:ext cx="8331991" cy="1344149"/>
          </a:xfrm>
          <a:prstGeom prst="rect">
            <a:avLst/>
          </a:prstGeom>
        </p:spPr>
        <p:txBody>
          <a:bodyPr vert="horz" lIns="121920" tIns="60960" rIns="121920" bIns="6096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defTabSz="1219170">
              <a:defRPr/>
            </a:pPr>
            <a:r>
              <a:rPr lang="zh-CN" altLang="en-US" sz="5000" b="1" dirty="0" smtClean="0">
                <a:solidFill>
                  <a:srgbClr val="005DA2"/>
                </a:solidFill>
                <a:latin typeface="微软雅黑" panose="020B0503020204020204" pitchFamily="34" charset="-122"/>
                <a:ea typeface="微软雅黑" panose="020B0503020204020204" pitchFamily="34" charset="-122"/>
              </a:rPr>
              <a:t>感谢</a:t>
            </a:r>
            <a:r>
              <a:rPr lang="en-US" altLang="zh-CN" sz="5000" b="1" dirty="0">
                <a:solidFill>
                  <a:srgbClr val="005DA2"/>
                </a:solidFill>
                <a:latin typeface="微软雅黑" panose="020B0503020204020204" pitchFamily="34" charset="-122"/>
                <a:ea typeface="微软雅黑" panose="020B0503020204020204" pitchFamily="34" charset="-122"/>
              </a:rPr>
              <a:t>-</a:t>
            </a:r>
            <a:r>
              <a:rPr lang="zh-CN" altLang="en-US" sz="5000" b="1" dirty="0" smtClean="0">
                <a:solidFill>
                  <a:srgbClr val="005DA2"/>
                </a:solidFill>
                <a:latin typeface="微软雅黑" panose="020B0503020204020204" pitchFamily="34" charset="-122"/>
                <a:ea typeface="微软雅黑" panose="020B0503020204020204" pitchFamily="34" charset="-122"/>
              </a:rPr>
              <a:t>介绍类</a:t>
            </a:r>
            <a:endParaRPr kumimoji="0" lang="zh-CN" altLang="en-US" sz="5000" b="1" i="0" u="none" strike="noStrike" kern="1200" cap="none" spc="0" normalizeH="0" baseline="0" noProof="0" dirty="0">
              <a:ln>
                <a:noFill/>
              </a:ln>
              <a:solidFill>
                <a:srgbClr val="005DA2"/>
              </a:solidFill>
              <a:effectLst/>
              <a:uLnTx/>
              <a:uFillTx/>
              <a:latin typeface="微软雅黑" panose="020B0503020204020204" pitchFamily="34" charset="-122"/>
              <a:ea typeface="微软雅黑" panose="020B0503020204020204" pitchFamily="34" charset="-122"/>
              <a:cs typeface="+mj-cs"/>
            </a:endParaRPr>
          </a:p>
        </p:txBody>
      </p:sp>
      <p:sp>
        <p:nvSpPr>
          <p:cNvPr id="6" name="Rectangle 3"/>
          <p:cNvSpPr txBox="1">
            <a:spLocks noChangeArrowheads="1"/>
          </p:cNvSpPr>
          <p:nvPr/>
        </p:nvSpPr>
        <p:spPr>
          <a:xfrm>
            <a:off x="999091" y="3725826"/>
            <a:ext cx="8515669" cy="1344149"/>
          </a:xfrm>
          <a:prstGeom prst="rect">
            <a:avLst/>
          </a:prstGeom>
        </p:spPr>
        <p:txBody>
          <a:bodyPr vert="horz" lIns="121920" tIns="60960" rIns="121920" bIns="6096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1219170" rtl="0" eaLnBrk="1" fontAlgn="auto" latinLnBrk="0" hangingPunct="1">
              <a:lnSpc>
                <a:spcPct val="100000"/>
              </a:lnSpc>
              <a:spcBef>
                <a:spcPct val="0"/>
              </a:spcBef>
              <a:spcAft>
                <a:spcPts val="0"/>
              </a:spcAft>
              <a:buClrTx/>
              <a:buSzTx/>
              <a:buFontTx/>
              <a:buNone/>
              <a:tabLst/>
              <a:defRPr/>
            </a:pPr>
            <a:r>
              <a:rPr lang="en-US" altLang="zh-CN" sz="3600" b="1" dirty="0" smtClean="0">
                <a:solidFill>
                  <a:srgbClr val="005DA2"/>
                </a:solidFill>
                <a:latin typeface="微软雅黑" panose="020B0503020204020204" pitchFamily="34" charset="-122"/>
                <a:ea typeface="微软雅黑" panose="020B0503020204020204" pitchFamily="34" charset="-122"/>
              </a:rPr>
              <a:t>2023</a:t>
            </a:r>
            <a:r>
              <a:rPr lang="zh-CN" altLang="en-US" sz="3600" b="1" dirty="0" smtClean="0">
                <a:solidFill>
                  <a:srgbClr val="005DA2"/>
                </a:solidFill>
                <a:latin typeface="微软雅黑" panose="020B0503020204020204" pitchFamily="34" charset="-122"/>
                <a:ea typeface="微软雅黑" panose="020B0503020204020204" pitchFamily="34" charset="-122"/>
              </a:rPr>
              <a:t>朝阳二</a:t>
            </a:r>
            <a:r>
              <a:rPr lang="zh-CN" altLang="en-US" sz="3600" b="1" dirty="0" smtClean="0">
                <a:solidFill>
                  <a:srgbClr val="005DA2"/>
                </a:solidFill>
                <a:latin typeface="微软雅黑" panose="020B0503020204020204" pitchFamily="34" charset="-122"/>
                <a:ea typeface="微软雅黑" panose="020B0503020204020204" pitchFamily="34" charset="-122"/>
              </a:rPr>
              <a:t>模</a:t>
            </a:r>
            <a:r>
              <a:rPr kumimoji="0" lang="zh-CN" altLang="en-US" sz="3600" b="1" i="0" u="none" strike="noStrike" kern="1200" cap="none" spc="0" normalizeH="0" baseline="0" noProof="0" dirty="0" smtClean="0">
                <a:ln>
                  <a:noFill/>
                </a:ln>
                <a:solidFill>
                  <a:srgbClr val="005DA2"/>
                </a:solidFill>
                <a:effectLst/>
                <a:uLnTx/>
                <a:uFillTx/>
                <a:latin typeface="微软雅黑" panose="020B0503020204020204" pitchFamily="34" charset="-122"/>
                <a:ea typeface="微软雅黑" panose="020B0503020204020204" pitchFamily="34" charset="-122"/>
                <a:cs typeface="+mj-cs"/>
              </a:rPr>
              <a:t>讲评</a:t>
            </a:r>
            <a:endParaRPr kumimoji="0" lang="en-US" altLang="zh-CN" sz="3600" b="1" i="0" u="none" strike="noStrike" kern="1200" cap="none" spc="0" normalizeH="0" baseline="0" noProof="0" dirty="0" smtClean="0">
              <a:ln>
                <a:noFill/>
              </a:ln>
              <a:solidFill>
                <a:srgbClr val="005DA2"/>
              </a:solidFill>
              <a:effectLst/>
              <a:uLnTx/>
              <a:uFillTx/>
              <a:latin typeface="微软雅黑" panose="020B0503020204020204" pitchFamily="34" charset="-122"/>
              <a:ea typeface="微软雅黑" panose="020B0503020204020204" pitchFamily="34" charset="-122"/>
              <a:cs typeface="+mj-cs"/>
            </a:endParaRPr>
          </a:p>
          <a:p>
            <a:pPr defTabSz="1219170">
              <a:defRPr/>
            </a:pPr>
            <a:r>
              <a:rPr lang="zh-CN" altLang="en-US" sz="3600" b="1" dirty="0">
                <a:solidFill>
                  <a:srgbClr val="005DA2"/>
                </a:solidFill>
                <a:latin typeface="微软雅黑" panose="020B0503020204020204" pitchFamily="34" charset="-122"/>
                <a:ea typeface="微软雅黑" panose="020B0503020204020204" pitchFamily="34" charset="-122"/>
              </a:rPr>
              <a:t>（感谢推荐书目，介绍阅读</a:t>
            </a:r>
            <a:r>
              <a:rPr lang="zh-CN" altLang="en-US" sz="3600" b="1" dirty="0" smtClean="0">
                <a:solidFill>
                  <a:srgbClr val="005DA2"/>
                </a:solidFill>
                <a:latin typeface="微软雅黑" panose="020B0503020204020204" pitchFamily="34" charset="-122"/>
                <a:ea typeface="微软雅黑" panose="020B0503020204020204" pitchFamily="34" charset="-122"/>
              </a:rPr>
              <a:t>计划</a:t>
            </a:r>
            <a:r>
              <a:rPr lang="zh-CN" altLang="en-US" sz="3600" b="1" dirty="0" smtClean="0">
                <a:solidFill>
                  <a:srgbClr val="005DA2"/>
                </a:solidFill>
                <a:latin typeface="微软雅黑" panose="020B0503020204020204" pitchFamily="34" charset="-122"/>
                <a:ea typeface="微软雅黑" panose="020B0503020204020204" pitchFamily="34" charset="-122"/>
              </a:rPr>
              <a:t>）</a:t>
            </a:r>
            <a:endParaRPr kumimoji="0" lang="zh-CN" altLang="en-US" sz="3600" b="1" i="0" u="none" strike="noStrike" kern="1200" cap="none" spc="0" normalizeH="0" baseline="0" noProof="0" dirty="0">
              <a:ln>
                <a:noFill/>
              </a:ln>
              <a:solidFill>
                <a:srgbClr val="005DA2"/>
              </a:solidFill>
              <a:effectLst/>
              <a:uLnTx/>
              <a:uFillTx/>
              <a:latin typeface="微软雅黑" panose="020B0503020204020204" pitchFamily="34" charset="-122"/>
              <a:ea typeface="微软雅黑" panose="020B0503020204020204" pitchFamily="34" charset="-122"/>
              <a:cs typeface="+mj-cs"/>
            </a:endParaRPr>
          </a:p>
        </p:txBody>
      </p:sp>
    </p:spTree>
    <p:extLst>
      <p:ext uri="{BB962C8B-B14F-4D97-AF65-F5344CB8AC3E}">
        <p14:creationId xmlns:p14="http://schemas.microsoft.com/office/powerpoint/2010/main" val="2887218253"/>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8E9D5AB2-743D-D71D-EBA3-5A14093B4006}"/>
              </a:ext>
            </a:extLst>
          </p:cNvPr>
          <p:cNvSpPr txBox="1"/>
          <p:nvPr/>
        </p:nvSpPr>
        <p:spPr>
          <a:xfrm>
            <a:off x="469106" y="994856"/>
            <a:ext cx="11558587" cy="5863144"/>
          </a:xfrm>
          <a:prstGeom prst="rect">
            <a:avLst/>
          </a:prstGeom>
          <a:noFill/>
        </p:spPr>
        <p:txBody>
          <a:bodyPr wrap="square" rtlCol="0">
            <a:spAutoFit/>
          </a:bodyPr>
          <a:lstStyle/>
          <a:p>
            <a:pPr>
              <a:lnSpc>
                <a:spcPts val="5000"/>
              </a:lnSpc>
            </a:pPr>
            <a:r>
              <a:rPr lang="zh-CN" altLang="en-US" sz="2800" b="1" dirty="0" smtClean="0">
                <a:latin typeface="楷体" panose="02010609060101010101" pitchFamily="49" charset="-122"/>
                <a:ea typeface="楷体" panose="02010609060101010101" pitchFamily="49" charset="-122"/>
              </a:rPr>
              <a:t>找出</a:t>
            </a:r>
            <a:r>
              <a:rPr lang="zh-CN" altLang="en-US" sz="2800" b="1" dirty="0">
                <a:latin typeface="楷体" panose="02010609060101010101" pitchFamily="49" charset="-122"/>
                <a:ea typeface="楷体" panose="02010609060101010101" pitchFamily="49" charset="-122"/>
              </a:rPr>
              <a:t>下列表达：</a:t>
            </a:r>
            <a:endParaRPr lang="en-US" altLang="zh-CN" sz="2800" b="1" dirty="0">
              <a:latin typeface="楷体" panose="02010609060101010101" pitchFamily="49" charset="-122"/>
              <a:ea typeface="楷体" panose="02010609060101010101" pitchFamily="49" charset="-122"/>
            </a:endParaRPr>
          </a:p>
          <a:p>
            <a:pPr marL="514350" indent="-514350">
              <a:lnSpc>
                <a:spcPts val="5000"/>
              </a:lnSpc>
              <a:buAutoNum type="arabicPeriod"/>
            </a:pPr>
            <a:r>
              <a:rPr lang="zh-CN" altLang="en-US" sz="2800" b="1" dirty="0" smtClean="0">
                <a:latin typeface="Times New Roman" panose="02020603050405020304" pitchFamily="18" charset="0"/>
                <a:ea typeface="楷体" panose="02010609060101010101" pitchFamily="49" charset="-122"/>
                <a:cs typeface="Times New Roman" panose="02020603050405020304" pitchFamily="18" charset="0"/>
              </a:rPr>
              <a:t>读完这本书，我收获颇丰。</a:t>
            </a:r>
            <a:endParaRPr lang="en-US" altLang="zh-CN" sz="2800" b="1" dirty="0" smtClean="0">
              <a:latin typeface="Times New Roman" panose="02020603050405020304" pitchFamily="18" charset="0"/>
              <a:ea typeface="楷体" panose="02010609060101010101" pitchFamily="49" charset="-122"/>
              <a:cs typeface="Times New Roman" panose="02020603050405020304" pitchFamily="18" charset="0"/>
            </a:endParaRPr>
          </a:p>
          <a:p>
            <a:pPr marL="514350" indent="-514350">
              <a:lnSpc>
                <a:spcPts val="5000"/>
              </a:lnSpc>
              <a:buAutoNum type="arabicPeriod"/>
            </a:pPr>
            <a:r>
              <a:rPr lang="zh-CN" altLang="en-US" sz="2800" b="1" dirty="0" smtClean="0">
                <a:latin typeface="Times New Roman" panose="02020603050405020304" pitchFamily="18" charset="0"/>
                <a:ea typeface="楷体" panose="02010609060101010101" pitchFamily="49" charset="-122"/>
                <a:cs typeface="Times New Roman" panose="02020603050405020304" pitchFamily="18" charset="0"/>
              </a:rPr>
              <a:t>我从这本书学到，尽管生活有时很困难，只要我们决定战胜困难，生活也能充满希望和色彩。</a:t>
            </a:r>
            <a:endParaRPr lang="en-US" altLang="zh-CN" sz="2800" b="1" dirty="0" smtClean="0">
              <a:latin typeface="Times New Roman" panose="02020603050405020304" pitchFamily="18" charset="0"/>
              <a:ea typeface="楷体" panose="02010609060101010101" pitchFamily="49" charset="-122"/>
              <a:cs typeface="Times New Roman" panose="02020603050405020304" pitchFamily="18" charset="0"/>
            </a:endParaRPr>
          </a:p>
          <a:p>
            <a:pPr marL="514350" indent="-514350">
              <a:lnSpc>
                <a:spcPts val="5000"/>
              </a:lnSpc>
              <a:buAutoNum type="arabicPeriod"/>
            </a:pPr>
            <a:r>
              <a:rPr lang="zh-CN" altLang="en-US" sz="2800" b="1" dirty="0" smtClean="0">
                <a:latin typeface="Times New Roman" panose="02020603050405020304" pitchFamily="18" charset="0"/>
                <a:ea typeface="楷体" panose="02010609060101010101" pitchFamily="49" charset="-122"/>
                <a:cs typeface="Times New Roman" panose="02020603050405020304" pitchFamily="18" charset="0"/>
              </a:rPr>
              <a:t>这本书向我打开一个新世界。</a:t>
            </a:r>
            <a:endParaRPr lang="en-US" altLang="zh-CN" sz="2800" b="1" dirty="0">
              <a:latin typeface="Times New Roman" panose="02020603050405020304" pitchFamily="18" charset="0"/>
              <a:ea typeface="楷体" panose="02010609060101010101" pitchFamily="49" charset="-122"/>
              <a:cs typeface="Times New Roman" panose="02020603050405020304" pitchFamily="18" charset="0"/>
            </a:endParaRPr>
          </a:p>
          <a:p>
            <a:pPr marL="514350" indent="-514350">
              <a:lnSpc>
                <a:spcPts val="5000"/>
              </a:lnSpc>
              <a:buAutoNum type="arabicPeriod"/>
            </a:pPr>
            <a:r>
              <a:rPr lang="zh-CN" altLang="en-US" sz="2800" b="1" dirty="0" smtClean="0">
                <a:latin typeface="Times New Roman" panose="02020603050405020304" pitchFamily="18" charset="0"/>
                <a:ea typeface="楷体" panose="02010609060101010101" pitchFamily="49" charset="-122"/>
                <a:cs typeface="Times New Roman" panose="02020603050405020304" pitchFamily="18" charset="0"/>
              </a:rPr>
              <a:t>一本书远不能满足我对莎士比亚的渴望，所以我制定一个计划，打算每个月读一本他的作品。</a:t>
            </a:r>
            <a:endParaRPr lang="en-US" altLang="zh-CN" sz="2800" b="1" dirty="0">
              <a:latin typeface="Times New Roman" panose="02020603050405020304" pitchFamily="18" charset="0"/>
              <a:ea typeface="楷体" panose="02010609060101010101" pitchFamily="49" charset="-122"/>
              <a:cs typeface="Times New Roman" panose="02020603050405020304" pitchFamily="18" charset="0"/>
            </a:endParaRPr>
          </a:p>
          <a:p>
            <a:pPr marL="514350" indent="-514350">
              <a:lnSpc>
                <a:spcPts val="5000"/>
              </a:lnSpc>
              <a:buAutoNum type="arabicPeriod"/>
            </a:pPr>
            <a:r>
              <a:rPr lang="zh-CN" altLang="en-US" sz="2800" b="1" dirty="0" smtClean="0">
                <a:latin typeface="Times New Roman" panose="02020603050405020304" pitchFamily="18" charset="0"/>
                <a:ea typeface="楷体" panose="02010609060101010101" pitchFamily="49" charset="-122"/>
                <a:cs typeface="Times New Roman" panose="02020603050405020304" pitchFamily="18" charset="0"/>
              </a:rPr>
              <a:t>阅读的时候，我会及时记录我的理解，去获得更多书中的言外之意。</a:t>
            </a:r>
            <a:endParaRPr lang="en-US" altLang="zh-CN" sz="2800" b="1" dirty="0" smtClean="0">
              <a:latin typeface="Times New Roman" panose="02020603050405020304" pitchFamily="18" charset="0"/>
              <a:ea typeface="楷体" panose="02010609060101010101" pitchFamily="49" charset="-122"/>
              <a:cs typeface="Times New Roman" panose="02020603050405020304" pitchFamily="18" charset="0"/>
            </a:endParaRPr>
          </a:p>
          <a:p>
            <a:pPr marL="514350" indent="-514350">
              <a:lnSpc>
                <a:spcPts val="5000"/>
              </a:lnSpc>
              <a:buAutoNum type="arabicPeriod"/>
            </a:pP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再次感谢您培养了我对莎士比亚的热爱。</a:t>
            </a:r>
            <a:endParaRPr lang="en-US" altLang="zh-CN" sz="2800" b="1" dirty="0">
              <a:latin typeface="Times New Roman" panose="02020603050405020304" pitchFamily="18" charset="0"/>
              <a:ea typeface="楷体" panose="02010609060101010101" pitchFamily="49" charset="-122"/>
              <a:cs typeface="Times New Roman" panose="02020603050405020304" pitchFamily="18" charset="0"/>
            </a:endParaRPr>
          </a:p>
        </p:txBody>
      </p:sp>
      <p:sp>
        <p:nvSpPr>
          <p:cNvPr id="5" name="Title 1">
            <a:extLst>
              <a:ext uri="{FF2B5EF4-FFF2-40B4-BE49-F238E27FC236}">
                <a16:creationId xmlns:a16="http://schemas.microsoft.com/office/drawing/2014/main" id="{2864800D-CA70-4F5F-6F14-7B5A80E5855B}"/>
              </a:ext>
            </a:extLst>
          </p:cNvPr>
          <p:cNvSpPr txBox="1"/>
          <p:nvPr/>
        </p:nvSpPr>
        <p:spPr>
          <a:xfrm>
            <a:off x="1143840" y="266933"/>
            <a:ext cx="6320650" cy="505969"/>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defTabSz="1219170"/>
            <a:r>
              <a:rPr lang="en-US" altLang="zh-CN" sz="2800" b="1" dirty="0">
                <a:solidFill>
                  <a:prstClr val="black">
                    <a:lumMod val="75000"/>
                    <a:lumOff val="25000"/>
                  </a:prstClr>
                </a:solidFill>
                <a:latin typeface="微软雅黑" panose="020B0503020204020204" pitchFamily="34" charset="-122"/>
                <a:ea typeface="微软雅黑" panose="020B0503020204020204" pitchFamily="34" charset="-122"/>
              </a:rPr>
              <a:t>Tasks while reading the essays:</a:t>
            </a:r>
            <a:endParaRPr lang="zh-CN" altLang="en-US" sz="2800" b="1" dirty="0">
              <a:solidFill>
                <a:srgbClr val="C00000"/>
              </a:solidFill>
              <a:latin typeface="微软雅黑" panose="020B0503020204020204" pitchFamily="34" charset="-122"/>
              <a:ea typeface="微软雅黑" panose="020B0503020204020204" pitchFamily="34" charset="-122"/>
            </a:endParaRPr>
          </a:p>
        </p:txBody>
      </p:sp>
      <p:sp>
        <p:nvSpPr>
          <p:cNvPr id="2" name="Rectangle 1">
            <a:extLst>
              <a:ext uri="{FF2B5EF4-FFF2-40B4-BE49-F238E27FC236}">
                <a16:creationId xmlns:a16="http://schemas.microsoft.com/office/drawing/2014/main" id="{DC7C7198-2648-AF7E-0285-F38723D0ED6A}"/>
              </a:ext>
            </a:extLst>
          </p:cNvPr>
          <p:cNvSpPr>
            <a:spLocks noChangeArrowheads="1"/>
          </p:cNvSpPr>
          <p:nvPr/>
        </p:nvSpPr>
        <p:spPr bwMode="auto">
          <a:xfrm>
            <a:off x="0" y="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D81B1464-1D8C-6A1B-FD80-1BDD02AB9EDA}"/>
              </a:ext>
            </a:extLst>
          </p:cNvPr>
          <p:cNvSpPr>
            <a:spLocks noChangeArrowheads="1"/>
          </p:cNvSpPr>
          <p:nvPr/>
        </p:nvSpPr>
        <p:spPr bwMode="auto">
          <a:xfrm>
            <a:off x="152400" y="15240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a:ln>
                <a:noFill/>
              </a:ln>
              <a:solidFill>
                <a:schemeClr val="tx1"/>
              </a:solidFill>
              <a:effectLst/>
              <a:latin typeface="Arial" panose="020B0604020202020204" pitchFamily="34" charset="0"/>
            </a:endParaRPr>
          </a:p>
        </p:txBody>
      </p:sp>
      <p:sp>
        <p:nvSpPr>
          <p:cNvPr id="6" name="文本框 5">
            <a:extLst>
              <a:ext uri="{FF2B5EF4-FFF2-40B4-BE49-F238E27FC236}">
                <a16:creationId xmlns:a16="http://schemas.microsoft.com/office/drawing/2014/main" id="{AAB21ABC-D93F-E407-5539-A7FAF5778937}"/>
              </a:ext>
            </a:extLst>
          </p:cNvPr>
          <p:cNvSpPr txBox="1"/>
          <p:nvPr/>
        </p:nvSpPr>
        <p:spPr>
          <a:xfrm>
            <a:off x="494786" y="1669752"/>
            <a:ext cx="11513341" cy="523220"/>
          </a:xfrm>
          <a:prstGeom prst="rect">
            <a:avLst/>
          </a:prstGeom>
          <a:solidFill>
            <a:schemeClr val="bg1"/>
          </a:solidFill>
        </p:spPr>
        <p:txBody>
          <a:bodyPr wrap="square">
            <a:spAutoFit/>
          </a:bodyPr>
          <a:lstStyle/>
          <a:p>
            <a:r>
              <a:rPr lang="en-US" altLang="zh-CN" sz="2800" b="1" i="1" dirty="0">
                <a:solidFill>
                  <a:srgbClr val="0070C0"/>
                </a:solidFill>
              </a:rPr>
              <a:t>Having finished reading, I’ve harvested a lot. </a:t>
            </a:r>
            <a:endParaRPr lang="zh-CN" altLang="en-US" sz="2800" b="1" i="1" dirty="0">
              <a:solidFill>
                <a:srgbClr val="0070C0"/>
              </a:solidFill>
            </a:endParaRPr>
          </a:p>
        </p:txBody>
      </p:sp>
      <p:sp>
        <p:nvSpPr>
          <p:cNvPr id="7" name="文本框 6">
            <a:extLst>
              <a:ext uri="{FF2B5EF4-FFF2-40B4-BE49-F238E27FC236}">
                <a16:creationId xmlns:a16="http://schemas.microsoft.com/office/drawing/2014/main" id="{AAB21ABC-D93F-E407-5539-A7FAF5778937}"/>
              </a:ext>
            </a:extLst>
          </p:cNvPr>
          <p:cNvSpPr txBox="1"/>
          <p:nvPr/>
        </p:nvSpPr>
        <p:spPr>
          <a:xfrm>
            <a:off x="469105" y="2301628"/>
            <a:ext cx="11513341" cy="1384995"/>
          </a:xfrm>
          <a:prstGeom prst="rect">
            <a:avLst/>
          </a:prstGeom>
          <a:solidFill>
            <a:schemeClr val="bg1"/>
          </a:solidFill>
        </p:spPr>
        <p:txBody>
          <a:bodyPr wrap="square">
            <a:spAutoFit/>
          </a:bodyPr>
          <a:lstStyle/>
          <a:p>
            <a:r>
              <a:rPr lang="en-US" altLang="zh-CN" sz="2800" b="1" i="1" dirty="0">
                <a:solidFill>
                  <a:srgbClr val="0070C0"/>
                </a:solidFill>
              </a:rPr>
              <a:t>What I’ve learned from this book is that though life is tough sometimes, as long as we’re determined to rise above difficult circumstances, life can be hopeful and colorful. </a:t>
            </a:r>
            <a:endParaRPr lang="zh-CN" altLang="en-US" sz="2800" b="1" i="1" dirty="0">
              <a:solidFill>
                <a:srgbClr val="0070C0"/>
              </a:solidFill>
            </a:endParaRPr>
          </a:p>
        </p:txBody>
      </p:sp>
      <p:sp>
        <p:nvSpPr>
          <p:cNvPr id="8" name="文本框 7">
            <a:extLst>
              <a:ext uri="{FF2B5EF4-FFF2-40B4-BE49-F238E27FC236}">
                <a16:creationId xmlns:a16="http://schemas.microsoft.com/office/drawing/2014/main" id="{AAB21ABC-D93F-E407-5539-A7FAF5778937}"/>
              </a:ext>
            </a:extLst>
          </p:cNvPr>
          <p:cNvSpPr txBox="1"/>
          <p:nvPr/>
        </p:nvSpPr>
        <p:spPr>
          <a:xfrm>
            <a:off x="469106" y="3721698"/>
            <a:ext cx="11513341" cy="523220"/>
          </a:xfrm>
          <a:prstGeom prst="rect">
            <a:avLst/>
          </a:prstGeom>
          <a:solidFill>
            <a:schemeClr val="bg1"/>
          </a:solidFill>
        </p:spPr>
        <p:txBody>
          <a:bodyPr wrap="square">
            <a:spAutoFit/>
          </a:bodyPr>
          <a:lstStyle/>
          <a:p>
            <a:r>
              <a:rPr lang="en-US" altLang="zh-CN" sz="2800" b="1" i="1" dirty="0">
                <a:solidFill>
                  <a:srgbClr val="0070C0"/>
                </a:solidFill>
              </a:rPr>
              <a:t>The book unfolds a new world to me. </a:t>
            </a:r>
            <a:endParaRPr lang="zh-CN" altLang="en-US" sz="2800" b="1" i="1" dirty="0">
              <a:solidFill>
                <a:srgbClr val="0070C0"/>
              </a:solidFill>
            </a:endParaRPr>
          </a:p>
        </p:txBody>
      </p:sp>
      <p:sp>
        <p:nvSpPr>
          <p:cNvPr id="9" name="文本框 8">
            <a:extLst>
              <a:ext uri="{FF2B5EF4-FFF2-40B4-BE49-F238E27FC236}">
                <a16:creationId xmlns:a16="http://schemas.microsoft.com/office/drawing/2014/main" id="{AAB21ABC-D93F-E407-5539-A7FAF5778937}"/>
              </a:ext>
            </a:extLst>
          </p:cNvPr>
          <p:cNvSpPr txBox="1"/>
          <p:nvPr/>
        </p:nvSpPr>
        <p:spPr>
          <a:xfrm>
            <a:off x="481259" y="4335742"/>
            <a:ext cx="11513341" cy="954107"/>
          </a:xfrm>
          <a:prstGeom prst="rect">
            <a:avLst/>
          </a:prstGeom>
          <a:solidFill>
            <a:schemeClr val="bg1"/>
          </a:solidFill>
        </p:spPr>
        <p:txBody>
          <a:bodyPr wrap="square">
            <a:spAutoFit/>
          </a:bodyPr>
          <a:lstStyle/>
          <a:p>
            <a:r>
              <a:rPr lang="en-US" altLang="zh-CN" sz="2800" b="1" i="1" dirty="0">
                <a:solidFill>
                  <a:srgbClr val="0070C0"/>
                </a:solidFill>
              </a:rPr>
              <a:t>One book is far from enough to satisfy my thirst for Shakespeare, so I have made a plan to read one of his works every </a:t>
            </a:r>
            <a:r>
              <a:rPr lang="en-US" altLang="zh-CN" sz="2800" b="1" i="1" dirty="0" smtClean="0">
                <a:solidFill>
                  <a:srgbClr val="0070C0"/>
                </a:solidFill>
              </a:rPr>
              <a:t>month.</a:t>
            </a:r>
            <a:endParaRPr lang="zh-CN" altLang="en-US" sz="2800" b="1" i="1" dirty="0">
              <a:solidFill>
                <a:srgbClr val="0070C0"/>
              </a:solidFill>
            </a:endParaRPr>
          </a:p>
        </p:txBody>
      </p:sp>
      <p:sp>
        <p:nvSpPr>
          <p:cNvPr id="10" name="文本框 9">
            <a:extLst>
              <a:ext uri="{FF2B5EF4-FFF2-40B4-BE49-F238E27FC236}">
                <a16:creationId xmlns:a16="http://schemas.microsoft.com/office/drawing/2014/main" id="{AAB21ABC-D93F-E407-5539-A7FAF5778937}"/>
              </a:ext>
            </a:extLst>
          </p:cNvPr>
          <p:cNvSpPr txBox="1"/>
          <p:nvPr/>
        </p:nvSpPr>
        <p:spPr>
          <a:xfrm>
            <a:off x="458637" y="6243956"/>
            <a:ext cx="11558589" cy="523220"/>
          </a:xfrm>
          <a:prstGeom prst="rect">
            <a:avLst/>
          </a:prstGeom>
          <a:solidFill>
            <a:schemeClr val="bg1"/>
          </a:solidFill>
        </p:spPr>
        <p:txBody>
          <a:bodyPr wrap="square">
            <a:spAutoFit/>
          </a:bodyPr>
          <a:lstStyle/>
          <a:p>
            <a:r>
              <a:rPr lang="en-US" altLang="zh-CN" sz="2800" b="1" i="1" dirty="0">
                <a:solidFill>
                  <a:srgbClr val="0070C0"/>
                </a:solidFill>
              </a:rPr>
              <a:t>Thank you so much again for cultivating my love for Shakespeare.</a:t>
            </a:r>
            <a:endParaRPr lang="zh-CN" altLang="en-US" sz="2800" b="1" i="1" dirty="0">
              <a:solidFill>
                <a:srgbClr val="0070C0"/>
              </a:solidFill>
            </a:endParaRPr>
          </a:p>
        </p:txBody>
      </p:sp>
      <p:sp>
        <p:nvSpPr>
          <p:cNvPr id="11" name="文本框 10">
            <a:extLst>
              <a:ext uri="{FF2B5EF4-FFF2-40B4-BE49-F238E27FC236}">
                <a16:creationId xmlns:a16="http://schemas.microsoft.com/office/drawing/2014/main" id="{AAB21ABC-D93F-E407-5539-A7FAF5778937}"/>
              </a:ext>
            </a:extLst>
          </p:cNvPr>
          <p:cNvSpPr txBox="1"/>
          <p:nvPr/>
        </p:nvSpPr>
        <p:spPr>
          <a:xfrm>
            <a:off x="458636" y="5289849"/>
            <a:ext cx="11558589" cy="954107"/>
          </a:xfrm>
          <a:prstGeom prst="rect">
            <a:avLst/>
          </a:prstGeom>
          <a:solidFill>
            <a:schemeClr val="bg1"/>
          </a:solidFill>
        </p:spPr>
        <p:txBody>
          <a:bodyPr wrap="square">
            <a:spAutoFit/>
          </a:bodyPr>
          <a:lstStyle/>
          <a:p>
            <a:r>
              <a:rPr lang="en-US" altLang="zh-CN" sz="2800" b="1" i="1" dirty="0">
                <a:solidFill>
                  <a:srgbClr val="0070C0"/>
                </a:solidFill>
              </a:rPr>
              <a:t>While reading, I will take down my understanding in time to gain more beyond the lines.</a:t>
            </a:r>
            <a:endParaRPr lang="zh-CN" altLang="en-US" sz="2800" b="1" i="1" dirty="0">
              <a:solidFill>
                <a:srgbClr val="0070C0"/>
              </a:solidFill>
            </a:endParaRPr>
          </a:p>
        </p:txBody>
      </p:sp>
    </p:spTree>
    <p:extLst>
      <p:ext uri="{BB962C8B-B14F-4D97-AF65-F5344CB8AC3E}">
        <p14:creationId xmlns:p14="http://schemas.microsoft.com/office/powerpoint/2010/main" val="2723666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animBg="1"/>
      <p:bldP spid="7" grpId="0" animBg="1"/>
      <p:bldP spid="8" grpId="0" animBg="1"/>
      <p:bldP spid="9" grpId="0" animBg="1"/>
      <p:bldP spid="10"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2">
            <a:extLst>
              <a:ext uri="{FF2B5EF4-FFF2-40B4-BE49-F238E27FC236}">
                <a16:creationId xmlns:a16="http://schemas.microsoft.com/office/drawing/2014/main" id="{CFD28FAC-E40A-7296-0F6F-2E4D96E59AF6}"/>
              </a:ext>
            </a:extLst>
          </p:cNvPr>
          <p:cNvSpPr txBox="1">
            <a:spLocks/>
          </p:cNvSpPr>
          <p:nvPr/>
        </p:nvSpPr>
        <p:spPr>
          <a:xfrm>
            <a:off x="638054" y="1230586"/>
            <a:ext cx="10721348" cy="5032521"/>
          </a:xfrm>
          <a:prstGeom prst="rect">
            <a:avLst/>
          </a:prstGeom>
          <a:noFill/>
        </p:spPr>
        <p:style>
          <a:lnRef idx="1">
            <a:schemeClr val="accent3"/>
          </a:lnRef>
          <a:fillRef idx="2">
            <a:schemeClr val="accent3"/>
          </a:fillRef>
          <a:effectRef idx="1">
            <a:schemeClr val="accent3"/>
          </a:effectRef>
          <a:fontRef idx="minor">
            <a:schemeClr val="dk1"/>
          </a:fontRef>
        </p:style>
        <p:txBody>
          <a:bodyPr>
            <a:normAutofit/>
          </a:bodyPr>
          <a:lstStyle>
            <a:lvl1pPr marL="457189" indent="-457189" algn="l" defTabSz="1219170" rtl="0" eaLnBrk="1" latinLnBrk="0" hangingPunct="1">
              <a:spcBef>
                <a:spcPct val="20000"/>
              </a:spcBef>
              <a:buFont typeface="Arial" panose="020B0604020202020204" pitchFamily="34" charset="0"/>
              <a:buChar char="•"/>
              <a:defRPr sz="4267" kern="1200">
                <a:solidFill>
                  <a:schemeClr val="dk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dk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dk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dk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dk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dk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dk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dk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dk1"/>
                </a:solidFill>
                <a:latin typeface="+mn-lt"/>
                <a:ea typeface="+mn-ea"/>
                <a:cs typeface="+mn-cs"/>
              </a:defRPr>
            </a:lvl9pPr>
          </a:lstStyle>
          <a:p>
            <a:pPr marL="0" indent="0">
              <a:lnSpc>
                <a:spcPct val="120000"/>
              </a:lnSpc>
              <a:buFont typeface="Arial" panose="020B0604020202020204" pitchFamily="34" charset="0"/>
              <a:buNone/>
            </a:pPr>
            <a:r>
              <a:rPr lang="en-US" altLang="zh-CN" dirty="0">
                <a:solidFill>
                  <a:schemeClr val="tx1">
                    <a:lumMod val="75000"/>
                    <a:lumOff val="25000"/>
                  </a:schemeClr>
                </a:solidFill>
                <a:latin typeface="仿宋_GB2312" pitchFamily="49" charset="-122"/>
                <a:ea typeface="仿宋_GB2312" pitchFamily="49" charset="-122"/>
              </a:rPr>
              <a:t>    </a:t>
            </a:r>
            <a:r>
              <a:rPr lang="zh-CN" altLang="en-US" dirty="0">
                <a:solidFill>
                  <a:schemeClr val="tx1">
                    <a:lumMod val="75000"/>
                    <a:lumOff val="25000"/>
                  </a:schemeClr>
                </a:solidFill>
                <a:latin typeface="仿宋_GB2312" pitchFamily="49" charset="-122"/>
                <a:ea typeface="仿宋_GB2312" pitchFamily="49" charset="-122"/>
              </a:rPr>
              <a:t>  </a:t>
            </a:r>
            <a:endParaRPr lang="zh-CN" altLang="en-US" sz="3467" dirty="0">
              <a:latin typeface="黑体" pitchFamily="49" charset="-122"/>
              <a:ea typeface="黑体" pitchFamily="49" charset="-122"/>
            </a:endParaRPr>
          </a:p>
          <a:p>
            <a:pPr marL="0" indent="0">
              <a:lnSpc>
                <a:spcPct val="120000"/>
              </a:lnSpc>
              <a:buFont typeface="Arial" panose="020B0604020202020204" pitchFamily="34" charset="0"/>
              <a:buNone/>
            </a:pPr>
            <a:endParaRPr lang="zh-CN" altLang="en-US" dirty="0"/>
          </a:p>
        </p:txBody>
      </p:sp>
      <p:sp>
        <p:nvSpPr>
          <p:cNvPr id="4" name="文本框 3">
            <a:extLst>
              <a:ext uri="{FF2B5EF4-FFF2-40B4-BE49-F238E27FC236}">
                <a16:creationId xmlns:a16="http://schemas.microsoft.com/office/drawing/2014/main" id="{7EA66598-F230-0D9D-0499-EE4241B7E702}"/>
              </a:ext>
            </a:extLst>
          </p:cNvPr>
          <p:cNvSpPr txBox="1"/>
          <p:nvPr/>
        </p:nvSpPr>
        <p:spPr>
          <a:xfrm>
            <a:off x="890947" y="1371565"/>
            <a:ext cx="10215562" cy="4247317"/>
          </a:xfrm>
          <a:prstGeom prst="rect">
            <a:avLst/>
          </a:prstGeom>
          <a:noFill/>
        </p:spPr>
        <p:txBody>
          <a:bodyPr wrap="square">
            <a:spAutoFit/>
          </a:bodyPr>
          <a:lstStyle/>
          <a:p>
            <a:pPr algn="just">
              <a:lnSpc>
                <a:spcPct val="150000"/>
              </a:lnSpc>
            </a:pPr>
            <a:r>
              <a:rPr lang="zh-CN" altLang="en-US" sz="3000" b="1" dirty="0" smtClean="0">
                <a:latin typeface="Times New Roman" panose="02020603050405020304" pitchFamily="18" charset="0"/>
                <a:ea typeface="+mj-ea"/>
                <a:cs typeface="Times New Roman" panose="02020603050405020304" pitchFamily="18" charset="0"/>
              </a:rPr>
              <a:t>假设</a:t>
            </a:r>
            <a:r>
              <a:rPr lang="zh-CN" altLang="en-US" sz="3000" b="1" dirty="0">
                <a:latin typeface="Times New Roman" panose="02020603050405020304" pitchFamily="18" charset="0"/>
                <a:ea typeface="+mj-ea"/>
                <a:cs typeface="Times New Roman" panose="02020603050405020304" pitchFamily="18" charset="0"/>
              </a:rPr>
              <a:t>你是红星中学高三学生李华。你最近读完了外教</a:t>
            </a:r>
            <a:r>
              <a:rPr lang="en-US" altLang="zh-CN" sz="3000" b="1" dirty="0">
                <a:latin typeface="Times New Roman" panose="02020603050405020304" pitchFamily="18" charset="0"/>
                <a:ea typeface="+mj-ea"/>
                <a:cs typeface="Times New Roman" panose="02020603050405020304" pitchFamily="18" charset="0"/>
              </a:rPr>
              <a:t>Jim</a:t>
            </a:r>
            <a:r>
              <a:rPr lang="zh-CN" altLang="en-US" sz="3000" b="1" dirty="0">
                <a:latin typeface="Times New Roman" panose="02020603050405020304" pitchFamily="18" charset="0"/>
                <a:ea typeface="+mj-ea"/>
                <a:cs typeface="Times New Roman" panose="02020603050405020304" pitchFamily="18" charset="0"/>
              </a:rPr>
              <a:t>推荐的一本英文书，请你用英文给</a:t>
            </a:r>
            <a:r>
              <a:rPr lang="en-US" altLang="zh-CN" sz="3000" b="1" dirty="0">
                <a:latin typeface="Times New Roman" panose="02020603050405020304" pitchFamily="18" charset="0"/>
                <a:ea typeface="+mj-ea"/>
                <a:cs typeface="Times New Roman" panose="02020603050405020304" pitchFamily="18" charset="0"/>
              </a:rPr>
              <a:t>Jim</a:t>
            </a:r>
            <a:r>
              <a:rPr lang="zh-CN" altLang="en-US" sz="3000" b="1" dirty="0">
                <a:latin typeface="Times New Roman" panose="02020603050405020304" pitchFamily="18" charset="0"/>
                <a:ea typeface="+mj-ea"/>
                <a:cs typeface="Times New Roman" panose="02020603050405020304" pitchFamily="18" charset="0"/>
              </a:rPr>
              <a:t>写一封邮件，内容包括：</a:t>
            </a:r>
          </a:p>
          <a:p>
            <a:pPr algn="just">
              <a:lnSpc>
                <a:spcPct val="150000"/>
              </a:lnSpc>
            </a:pPr>
            <a:r>
              <a:rPr lang="en-US" altLang="zh-CN" sz="3000" b="1" dirty="0">
                <a:latin typeface="Times New Roman" panose="02020603050405020304" pitchFamily="18" charset="0"/>
                <a:ea typeface="+mj-ea"/>
                <a:cs typeface="Times New Roman" panose="02020603050405020304" pitchFamily="18" charset="0"/>
              </a:rPr>
              <a:t>1.</a:t>
            </a:r>
            <a:r>
              <a:rPr lang="zh-CN" altLang="en-US" sz="3000" b="1" dirty="0">
                <a:latin typeface="Times New Roman" panose="02020603050405020304" pitchFamily="18" charset="0"/>
                <a:ea typeface="+mj-ea"/>
                <a:cs typeface="Times New Roman" panose="02020603050405020304" pitchFamily="18" charset="0"/>
              </a:rPr>
              <a:t>表达感谢并分享读书收获；</a:t>
            </a:r>
          </a:p>
          <a:p>
            <a:pPr algn="just">
              <a:lnSpc>
                <a:spcPct val="150000"/>
              </a:lnSpc>
            </a:pPr>
            <a:r>
              <a:rPr lang="en-US" altLang="zh-CN" sz="3000" b="1" dirty="0">
                <a:latin typeface="Times New Roman" panose="02020603050405020304" pitchFamily="18" charset="0"/>
                <a:ea typeface="+mj-ea"/>
                <a:cs typeface="Times New Roman" panose="02020603050405020304" pitchFamily="18" charset="0"/>
              </a:rPr>
              <a:t>2.</a:t>
            </a:r>
            <a:r>
              <a:rPr lang="zh-CN" altLang="en-US" sz="3000" b="1" dirty="0">
                <a:latin typeface="Times New Roman" panose="02020603050405020304" pitchFamily="18" charset="0"/>
                <a:ea typeface="+mj-ea"/>
                <a:cs typeface="Times New Roman" panose="02020603050405020304" pitchFamily="18" charset="0"/>
              </a:rPr>
              <a:t>交流后续英文书阅读计划。</a:t>
            </a:r>
          </a:p>
          <a:p>
            <a:pPr algn="just">
              <a:lnSpc>
                <a:spcPct val="150000"/>
              </a:lnSpc>
            </a:pPr>
            <a:r>
              <a:rPr lang="zh-CN" altLang="en-US" sz="3000" b="1" dirty="0">
                <a:latin typeface="Times New Roman" panose="02020603050405020304" pitchFamily="18" charset="0"/>
                <a:ea typeface="+mj-ea"/>
                <a:cs typeface="Times New Roman" panose="02020603050405020304" pitchFamily="18" charset="0"/>
              </a:rPr>
              <a:t>注意：</a:t>
            </a:r>
            <a:r>
              <a:rPr lang="en-US" altLang="zh-CN" sz="3000" b="1" dirty="0">
                <a:latin typeface="Times New Roman" panose="02020603050405020304" pitchFamily="18" charset="0"/>
                <a:ea typeface="+mj-ea"/>
                <a:cs typeface="Times New Roman" panose="02020603050405020304" pitchFamily="18" charset="0"/>
              </a:rPr>
              <a:t>1. </a:t>
            </a:r>
            <a:r>
              <a:rPr lang="zh-CN" altLang="en-US" sz="3000" b="1" dirty="0">
                <a:latin typeface="Times New Roman" panose="02020603050405020304" pitchFamily="18" charset="0"/>
                <a:ea typeface="+mj-ea"/>
                <a:cs typeface="Times New Roman" panose="02020603050405020304" pitchFamily="18" charset="0"/>
              </a:rPr>
              <a:t>词数</a:t>
            </a:r>
            <a:r>
              <a:rPr lang="en-US" altLang="zh-CN" sz="3000" b="1" dirty="0">
                <a:latin typeface="Times New Roman" panose="02020603050405020304" pitchFamily="18" charset="0"/>
                <a:ea typeface="+mj-ea"/>
                <a:cs typeface="Times New Roman" panose="02020603050405020304" pitchFamily="18" charset="0"/>
              </a:rPr>
              <a:t>100</a:t>
            </a:r>
            <a:r>
              <a:rPr lang="zh-CN" altLang="en-US" sz="3000" b="1" dirty="0">
                <a:latin typeface="Times New Roman" panose="02020603050405020304" pitchFamily="18" charset="0"/>
                <a:ea typeface="+mj-ea"/>
                <a:cs typeface="Times New Roman" panose="02020603050405020304" pitchFamily="18" charset="0"/>
              </a:rPr>
              <a:t>左右；</a:t>
            </a:r>
          </a:p>
          <a:p>
            <a:pPr algn="just">
              <a:lnSpc>
                <a:spcPct val="150000"/>
              </a:lnSpc>
            </a:pPr>
            <a:r>
              <a:rPr lang="zh-CN" altLang="en-US" sz="3000" b="1" dirty="0">
                <a:latin typeface="Times New Roman" panose="02020603050405020304" pitchFamily="18" charset="0"/>
                <a:ea typeface="+mj-ea"/>
                <a:cs typeface="Times New Roman" panose="02020603050405020304" pitchFamily="18" charset="0"/>
              </a:rPr>
              <a:t>	 </a:t>
            </a:r>
            <a:r>
              <a:rPr lang="zh-CN" altLang="en-US" sz="3000" b="1" dirty="0" smtClean="0">
                <a:latin typeface="Times New Roman" panose="02020603050405020304" pitchFamily="18" charset="0"/>
                <a:ea typeface="+mj-ea"/>
                <a:cs typeface="Times New Roman" panose="02020603050405020304" pitchFamily="18" charset="0"/>
              </a:rPr>
              <a:t> </a:t>
            </a:r>
            <a:r>
              <a:rPr lang="en-US" altLang="zh-CN" sz="3000" b="1" dirty="0" smtClean="0">
                <a:latin typeface="Times New Roman" panose="02020603050405020304" pitchFamily="18" charset="0"/>
                <a:ea typeface="+mj-ea"/>
                <a:cs typeface="Times New Roman" panose="02020603050405020304" pitchFamily="18" charset="0"/>
              </a:rPr>
              <a:t>2</a:t>
            </a:r>
            <a:r>
              <a:rPr lang="en-US" altLang="zh-CN" sz="3000" b="1" dirty="0">
                <a:latin typeface="Times New Roman" panose="02020603050405020304" pitchFamily="18" charset="0"/>
                <a:ea typeface="+mj-ea"/>
                <a:cs typeface="Times New Roman" panose="02020603050405020304" pitchFamily="18" charset="0"/>
              </a:rPr>
              <a:t>. </a:t>
            </a:r>
            <a:r>
              <a:rPr lang="zh-CN" altLang="en-US" sz="3000" b="1" dirty="0">
                <a:latin typeface="Times New Roman" panose="02020603050405020304" pitchFamily="18" charset="0"/>
                <a:ea typeface="+mj-ea"/>
                <a:cs typeface="Times New Roman" panose="02020603050405020304" pitchFamily="18" charset="0"/>
              </a:rPr>
              <a:t>开头和结尾已给出，不计入总词数。</a:t>
            </a:r>
          </a:p>
        </p:txBody>
      </p:sp>
      <p:sp>
        <p:nvSpPr>
          <p:cNvPr id="5" name="Title 1">
            <a:extLst>
              <a:ext uri="{FF2B5EF4-FFF2-40B4-BE49-F238E27FC236}">
                <a16:creationId xmlns:a16="http://schemas.microsoft.com/office/drawing/2014/main" id="{2864800D-CA70-4F5F-6F14-7B5A80E5855B}"/>
              </a:ext>
            </a:extLst>
          </p:cNvPr>
          <p:cNvSpPr txBox="1"/>
          <p:nvPr/>
        </p:nvSpPr>
        <p:spPr>
          <a:xfrm>
            <a:off x="1143840" y="266933"/>
            <a:ext cx="6320650" cy="505969"/>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defTabSz="1219170"/>
            <a:r>
              <a:rPr lang="zh-CN" altLang="en-US" sz="2600" b="1" dirty="0">
                <a:solidFill>
                  <a:prstClr val="black">
                    <a:lumMod val="75000"/>
                    <a:lumOff val="25000"/>
                  </a:prstClr>
                </a:solidFill>
                <a:latin typeface="微软雅黑" panose="020B0503020204020204" pitchFamily="34" charset="-122"/>
                <a:ea typeface="微软雅黑" panose="020B0503020204020204" pitchFamily="34" charset="-122"/>
              </a:rPr>
              <a:t>感谢</a:t>
            </a:r>
            <a:r>
              <a:rPr lang="en-US" altLang="zh-CN" sz="2600" b="1" dirty="0">
                <a:solidFill>
                  <a:prstClr val="black">
                    <a:lumMod val="75000"/>
                    <a:lumOff val="25000"/>
                  </a:prstClr>
                </a:solidFill>
                <a:latin typeface="微软雅黑" panose="020B0503020204020204" pitchFamily="34" charset="-122"/>
                <a:ea typeface="微软雅黑" panose="020B0503020204020204" pitchFamily="34" charset="-122"/>
              </a:rPr>
              <a:t>-</a:t>
            </a:r>
            <a:r>
              <a:rPr lang="zh-CN" altLang="en-US" sz="2600" b="1" dirty="0">
                <a:solidFill>
                  <a:prstClr val="black">
                    <a:lumMod val="75000"/>
                    <a:lumOff val="25000"/>
                  </a:prstClr>
                </a:solidFill>
                <a:latin typeface="微软雅黑" panose="020B0503020204020204" pitchFamily="34" charset="-122"/>
                <a:ea typeface="微软雅黑" panose="020B0503020204020204" pitchFamily="34" charset="-122"/>
              </a:rPr>
              <a:t>介绍类</a:t>
            </a:r>
          </a:p>
        </p:txBody>
      </p:sp>
    </p:spTree>
    <p:extLst>
      <p:ext uri="{BB962C8B-B14F-4D97-AF65-F5344CB8AC3E}">
        <p14:creationId xmlns:p14="http://schemas.microsoft.com/office/powerpoint/2010/main" val="2823767908"/>
      </p:ext>
    </p:extLst>
  </p:cSld>
  <p:clrMapOvr>
    <a:masterClrMapping/>
  </p:clrMapOvr>
  <mc:AlternateContent xmlns:mc="http://schemas.openxmlformats.org/markup-compatibility/2006" xmlns:p159="http://schemas.microsoft.com/office/powerpoint/2015/09/main">
    <mc:Choice Requires="p159">
      <p:transition spd="slow">
        <p159:morph option="byObject"/>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864800D-CA70-4F5F-6F14-7B5A80E5855B}"/>
              </a:ext>
            </a:extLst>
          </p:cNvPr>
          <p:cNvSpPr txBox="1"/>
          <p:nvPr/>
        </p:nvSpPr>
        <p:spPr>
          <a:xfrm>
            <a:off x="1143840" y="266933"/>
            <a:ext cx="6320650" cy="505969"/>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defTabSz="1219170"/>
            <a:r>
              <a:rPr lang="en-US" altLang="zh-CN" sz="2800" b="1" dirty="0" smtClean="0">
                <a:solidFill>
                  <a:prstClr val="black">
                    <a:lumMod val="75000"/>
                    <a:lumOff val="25000"/>
                  </a:prstClr>
                </a:solidFill>
                <a:latin typeface="微软雅黑" panose="020B0503020204020204" pitchFamily="34" charset="-122"/>
                <a:ea typeface="微软雅黑" panose="020B0503020204020204" pitchFamily="34" charset="-122"/>
              </a:rPr>
              <a:t>Beginnings</a:t>
            </a:r>
            <a:r>
              <a:rPr lang="zh-CN" altLang="en-US" sz="2800" b="1" dirty="0">
                <a:solidFill>
                  <a:prstClr val="black">
                    <a:lumMod val="75000"/>
                    <a:lumOff val="25000"/>
                  </a:prstClr>
                </a:solidFill>
                <a:latin typeface="微软雅黑" panose="020B0503020204020204" pitchFamily="34" charset="-122"/>
                <a:ea typeface="微软雅黑" panose="020B0503020204020204" pitchFamily="34" charset="-122"/>
                <a:sym typeface="Wingdings" panose="05000000000000000000" pitchFamily="2" charset="2"/>
              </a:rPr>
              <a:t>：（</a:t>
            </a:r>
            <a:r>
              <a:rPr lang="zh-CN" altLang="en-US" sz="2800" b="1" dirty="0" smtClean="0">
                <a:solidFill>
                  <a:prstClr val="black">
                    <a:lumMod val="75000"/>
                    <a:lumOff val="25000"/>
                  </a:prstClr>
                </a:solidFill>
                <a:latin typeface="微软雅黑" panose="020B0503020204020204" pitchFamily="34" charset="-122"/>
                <a:ea typeface="微软雅黑" panose="020B0503020204020204" pitchFamily="34" charset="-122"/>
                <a:sym typeface="Wingdings" panose="05000000000000000000" pitchFamily="2" charset="2"/>
              </a:rPr>
              <a:t>寒暄</a:t>
            </a:r>
            <a:r>
              <a:rPr lang="zh-CN" altLang="en-US" sz="2800" b="1" dirty="0">
                <a:solidFill>
                  <a:prstClr val="black">
                    <a:lumMod val="75000"/>
                    <a:lumOff val="25000"/>
                  </a:prstClr>
                </a:solidFill>
                <a:latin typeface="微软雅黑" panose="020B0503020204020204" pitchFamily="34" charset="-122"/>
                <a:ea typeface="微软雅黑" panose="020B0503020204020204" pitchFamily="34" charset="-122"/>
                <a:sym typeface="Wingdings" panose="05000000000000000000" pitchFamily="2" charset="2"/>
              </a:rPr>
              <a:t>）</a:t>
            </a:r>
            <a:r>
              <a:rPr lang="en-US" altLang="zh-CN" sz="2800" b="1" dirty="0" smtClean="0">
                <a:solidFill>
                  <a:prstClr val="black">
                    <a:lumMod val="75000"/>
                    <a:lumOff val="25000"/>
                  </a:prstClr>
                </a:solidFill>
                <a:latin typeface="微软雅黑" panose="020B0503020204020204" pitchFamily="34" charset="-122"/>
                <a:ea typeface="微软雅黑" panose="020B0503020204020204" pitchFamily="34" charset="-122"/>
                <a:sym typeface="Wingdings" panose="05000000000000000000" pitchFamily="2" charset="2"/>
              </a:rPr>
              <a:t>+</a:t>
            </a:r>
            <a:r>
              <a:rPr lang="zh-CN" altLang="en-US" sz="2800" b="1" dirty="0" smtClean="0">
                <a:solidFill>
                  <a:srgbClr val="345DA6"/>
                </a:solidFill>
                <a:latin typeface="微软雅黑" panose="020B0503020204020204" pitchFamily="34" charset="-122"/>
                <a:ea typeface="微软雅黑" panose="020B0503020204020204" pitchFamily="34" charset="-122"/>
                <a:sym typeface="Wingdings" panose="05000000000000000000" pitchFamily="2" charset="2"/>
              </a:rPr>
              <a:t>背景</a:t>
            </a:r>
            <a:r>
              <a:rPr lang="en-US" altLang="zh-CN" sz="2800" b="1" dirty="0">
                <a:solidFill>
                  <a:prstClr val="black">
                    <a:lumMod val="75000"/>
                    <a:lumOff val="25000"/>
                  </a:prstClr>
                </a:solidFill>
                <a:latin typeface="微软雅黑" panose="020B0503020204020204" pitchFamily="34" charset="-122"/>
                <a:ea typeface="微软雅黑" panose="020B0503020204020204" pitchFamily="34" charset="-122"/>
                <a:sym typeface="Wingdings" panose="05000000000000000000" pitchFamily="2" charset="2"/>
              </a:rPr>
              <a:t>+</a:t>
            </a:r>
            <a:r>
              <a:rPr lang="zh-CN" altLang="en-US" sz="2800" b="1" dirty="0">
                <a:solidFill>
                  <a:srgbClr val="C00000"/>
                </a:solidFill>
                <a:latin typeface="微软雅黑" panose="020B0503020204020204" pitchFamily="34" charset="-122"/>
                <a:ea typeface="微软雅黑" panose="020B0503020204020204" pitchFamily="34" charset="-122"/>
                <a:sym typeface="Wingdings" panose="05000000000000000000" pitchFamily="2" charset="2"/>
              </a:rPr>
              <a:t>目的</a:t>
            </a:r>
            <a:endParaRPr lang="zh-CN" altLang="en-US" sz="2800" b="1" dirty="0">
              <a:solidFill>
                <a:srgbClr val="C00000"/>
              </a:solidFill>
              <a:latin typeface="微软雅黑" panose="020B0503020204020204" pitchFamily="34" charset="-122"/>
              <a:ea typeface="微软雅黑" panose="020B0503020204020204" pitchFamily="34" charset="-122"/>
            </a:endParaRPr>
          </a:p>
        </p:txBody>
      </p:sp>
      <p:sp>
        <p:nvSpPr>
          <p:cNvPr id="4" name="内容占位符 2">
            <a:extLst>
              <a:ext uri="{FF2B5EF4-FFF2-40B4-BE49-F238E27FC236}">
                <a16:creationId xmlns:a16="http://schemas.microsoft.com/office/drawing/2014/main" id="{D3CA86F1-6290-A42F-542D-B1275487CE74}"/>
              </a:ext>
            </a:extLst>
          </p:cNvPr>
          <p:cNvSpPr txBox="1">
            <a:spLocks/>
          </p:cNvSpPr>
          <p:nvPr/>
        </p:nvSpPr>
        <p:spPr>
          <a:xfrm>
            <a:off x="495802" y="1298698"/>
            <a:ext cx="10956423" cy="5778377"/>
          </a:xfrm>
          <a:prstGeom prst="rect">
            <a:avLst/>
          </a:prstGeom>
        </p:spPr>
        <p:txBody>
          <a:bodyPr>
            <a:noAutofit/>
          </a:bodyPr>
          <a:lst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algn="just">
              <a:lnSpc>
                <a:spcPct val="120000"/>
              </a:lnSpc>
            </a:pPr>
            <a:r>
              <a:rPr lang="en-US" altLang="zh-CN" sz="3000" b="1" dirty="0">
                <a:latin typeface="Times New Roman" panose="02020603050405020304" pitchFamily="18" charset="0"/>
                <a:cs typeface="Times New Roman" panose="02020603050405020304" pitchFamily="18" charset="0"/>
              </a:rPr>
              <a:t>How is everything going? </a:t>
            </a:r>
            <a:r>
              <a:rPr lang="en-US" altLang="zh-CN" sz="3000" b="1" dirty="0">
                <a:solidFill>
                  <a:srgbClr val="345DA6"/>
                </a:solidFill>
                <a:latin typeface="Times New Roman" panose="02020603050405020304" pitchFamily="18" charset="0"/>
                <a:cs typeface="Times New Roman" panose="02020603050405020304" pitchFamily="18" charset="0"/>
              </a:rPr>
              <a:t>I have just finished reading the book—Anne of Green Gables—you recommended to me. </a:t>
            </a:r>
            <a:r>
              <a:rPr lang="en-US" altLang="zh-CN" sz="3000" b="1" dirty="0">
                <a:solidFill>
                  <a:srgbClr val="C00000"/>
                </a:solidFill>
                <a:latin typeface="Times New Roman" panose="02020603050405020304" pitchFamily="18" charset="0"/>
                <a:cs typeface="Times New Roman" panose="02020603050405020304" pitchFamily="18" charset="0"/>
              </a:rPr>
              <a:t>I cannot wait to thank you and share my thoughts with you. </a:t>
            </a:r>
            <a:r>
              <a:rPr lang="en-US" altLang="zh-CN" sz="3000" b="1" i="1" dirty="0" smtClean="0">
                <a:latin typeface="Times New Roman" panose="02020603050405020304" pitchFamily="18" charset="0"/>
                <a:cs typeface="Times New Roman" panose="02020603050405020304" pitchFamily="18" charset="0"/>
              </a:rPr>
              <a:t>(</a:t>
            </a:r>
            <a:r>
              <a:rPr lang="en-US" altLang="zh-CN" sz="3000" b="1" i="1" dirty="0" smtClean="0">
                <a:latin typeface="Times New Roman" panose="02020603050405020304" pitchFamily="18" charset="0"/>
                <a:cs typeface="Times New Roman" panose="02020603050405020304" pitchFamily="18" charset="0"/>
              </a:rPr>
              <a:t>Possible </a:t>
            </a:r>
            <a:r>
              <a:rPr lang="en-US" altLang="zh-CN" sz="3000" b="1" i="1" dirty="0" smtClean="0">
                <a:latin typeface="Times New Roman" panose="02020603050405020304" pitchFamily="18" charset="0"/>
                <a:cs typeface="Times New Roman" panose="02020603050405020304" pitchFamily="18" charset="0"/>
              </a:rPr>
              <a:t>Version 2)</a:t>
            </a:r>
            <a:endParaRPr lang="en-US" altLang="zh-CN" sz="3000" b="1" dirty="0" smtClean="0">
              <a:latin typeface="Times New Roman" panose="02020603050405020304" pitchFamily="18" charset="0"/>
              <a:cs typeface="Times New Roman" panose="02020603050405020304" pitchFamily="18" charset="0"/>
            </a:endParaRPr>
          </a:p>
          <a:p>
            <a:pPr algn="just">
              <a:lnSpc>
                <a:spcPct val="120000"/>
              </a:lnSpc>
            </a:pPr>
            <a:endParaRPr lang="en-US" altLang="zh-CN" sz="3000" b="1" dirty="0" smtClean="0">
              <a:latin typeface="Times New Roman" panose="02020603050405020304" pitchFamily="18" charset="0"/>
              <a:cs typeface="Times New Roman" panose="02020603050405020304" pitchFamily="18" charset="0"/>
            </a:endParaRPr>
          </a:p>
          <a:p>
            <a:pPr algn="just">
              <a:lnSpc>
                <a:spcPct val="120000"/>
              </a:lnSpc>
            </a:pPr>
            <a:r>
              <a:rPr lang="en-US" altLang="zh-CN" sz="3000" b="1" dirty="0" smtClean="0">
                <a:solidFill>
                  <a:srgbClr val="345DA6"/>
                </a:solidFill>
                <a:latin typeface="Times New Roman" panose="02020603050405020304" pitchFamily="18" charset="0"/>
                <a:cs typeface="Times New Roman" panose="02020603050405020304" pitchFamily="18" charset="0"/>
              </a:rPr>
              <a:t>Thank </a:t>
            </a:r>
            <a:r>
              <a:rPr lang="en-US" altLang="zh-CN" sz="3000" b="1" dirty="0">
                <a:solidFill>
                  <a:srgbClr val="345DA6"/>
                </a:solidFill>
                <a:latin typeface="Times New Roman" panose="02020603050405020304" pitchFamily="18" charset="0"/>
                <a:cs typeface="Times New Roman" panose="02020603050405020304" pitchFamily="18" charset="0"/>
              </a:rPr>
              <a:t>you for recommending me the book Three Days to See. </a:t>
            </a:r>
            <a:r>
              <a:rPr lang="en-US" altLang="zh-CN" sz="3000" b="1" dirty="0">
                <a:latin typeface="Times New Roman" panose="02020603050405020304" pitchFamily="18" charset="0"/>
                <a:cs typeface="Times New Roman" panose="02020603050405020304" pitchFamily="18" charset="0"/>
              </a:rPr>
              <a:t>It is really amazing and definitely worth reading</a:t>
            </a:r>
            <a:r>
              <a:rPr lang="en-US" altLang="zh-CN" sz="3000" b="1" dirty="0" smtClean="0">
                <a:latin typeface="Times New Roman" panose="02020603050405020304" pitchFamily="18" charset="0"/>
                <a:cs typeface="Times New Roman" panose="02020603050405020304" pitchFamily="18" charset="0"/>
              </a:rPr>
              <a:t>! </a:t>
            </a:r>
            <a:r>
              <a:rPr lang="en-US" altLang="zh-CN" sz="3000" b="1" i="1" dirty="0">
                <a:latin typeface="Times New Roman" panose="02020603050405020304" pitchFamily="18" charset="0"/>
                <a:cs typeface="Times New Roman" panose="02020603050405020304" pitchFamily="18" charset="0"/>
              </a:rPr>
              <a:t>(Possible Version </a:t>
            </a:r>
            <a:r>
              <a:rPr lang="en-US" altLang="zh-CN" sz="3000" b="1" i="1" dirty="0" smtClean="0">
                <a:latin typeface="Times New Roman" panose="02020603050405020304" pitchFamily="18" charset="0"/>
                <a:cs typeface="Times New Roman" panose="02020603050405020304" pitchFamily="18" charset="0"/>
              </a:rPr>
              <a:t>3)</a:t>
            </a:r>
            <a:endParaRPr lang="en-US" altLang="zh-CN" sz="3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1604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864800D-CA70-4F5F-6F14-7B5A80E5855B}"/>
              </a:ext>
            </a:extLst>
          </p:cNvPr>
          <p:cNvSpPr txBox="1"/>
          <p:nvPr/>
        </p:nvSpPr>
        <p:spPr>
          <a:xfrm>
            <a:off x="1143840" y="266933"/>
            <a:ext cx="9168560" cy="505969"/>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defTabSz="1219170"/>
            <a:r>
              <a:rPr lang="en-US" altLang="zh-CN" sz="2800" b="1" dirty="0" smtClean="0">
                <a:solidFill>
                  <a:prstClr val="black">
                    <a:lumMod val="75000"/>
                    <a:lumOff val="25000"/>
                  </a:prstClr>
                </a:solidFill>
                <a:latin typeface="微软雅黑" panose="020B0503020204020204" pitchFamily="34" charset="-122"/>
                <a:ea typeface="微软雅黑" panose="020B0503020204020204" pitchFamily="34" charset="-122"/>
              </a:rPr>
              <a:t>Endings</a:t>
            </a:r>
            <a:r>
              <a:rPr lang="zh-CN" altLang="en-US" sz="2800" b="1" dirty="0" smtClean="0">
                <a:solidFill>
                  <a:prstClr val="black">
                    <a:lumMod val="75000"/>
                    <a:lumOff val="25000"/>
                  </a:prstClr>
                </a:solidFill>
                <a:latin typeface="微软雅黑" panose="020B0503020204020204" pitchFamily="34" charset="-122"/>
                <a:ea typeface="微软雅黑" panose="020B0503020204020204" pitchFamily="34" charset="-122"/>
              </a:rPr>
              <a:t>：</a:t>
            </a:r>
            <a:r>
              <a:rPr lang="zh-CN" altLang="en-US" sz="2800" b="1" dirty="0" smtClean="0">
                <a:solidFill>
                  <a:schemeClr val="tx1"/>
                </a:solidFill>
                <a:latin typeface="微软雅黑" panose="020B0503020204020204" pitchFamily="34" charset="-122"/>
                <a:ea typeface="微软雅黑" panose="020B0503020204020204" pitchFamily="34" charset="-122"/>
                <a:sym typeface="Wingdings" panose="05000000000000000000" pitchFamily="2" charset="2"/>
              </a:rPr>
              <a:t>再次感谢</a:t>
            </a:r>
            <a:r>
              <a:rPr lang="en-US" altLang="zh-CN" sz="2800" b="1" dirty="0" smtClean="0">
                <a:solidFill>
                  <a:prstClr val="black">
                    <a:lumMod val="75000"/>
                    <a:lumOff val="25000"/>
                  </a:prstClr>
                </a:solidFill>
                <a:latin typeface="微软雅黑" panose="020B0503020204020204" pitchFamily="34" charset="-122"/>
                <a:ea typeface="微软雅黑" panose="020B0503020204020204" pitchFamily="34" charset="-122"/>
                <a:sym typeface="Wingdings" panose="05000000000000000000" pitchFamily="2" charset="2"/>
              </a:rPr>
              <a:t>+</a:t>
            </a:r>
            <a:r>
              <a:rPr lang="zh-CN" altLang="en-US" sz="2800" b="1" dirty="0" smtClean="0">
                <a:solidFill>
                  <a:srgbClr val="345DA6"/>
                </a:solidFill>
                <a:latin typeface="微软雅黑" panose="020B0503020204020204" pitchFamily="34" charset="-122"/>
                <a:ea typeface="微软雅黑" panose="020B0503020204020204" pitchFamily="34" charset="-122"/>
                <a:sym typeface="Wingdings" panose="05000000000000000000" pitchFamily="2" charset="2"/>
              </a:rPr>
              <a:t>询问意见</a:t>
            </a:r>
            <a:r>
              <a:rPr lang="en-US" altLang="zh-CN" sz="2800" b="1" dirty="0" smtClean="0">
                <a:solidFill>
                  <a:prstClr val="black">
                    <a:lumMod val="75000"/>
                    <a:lumOff val="25000"/>
                  </a:prstClr>
                </a:solidFill>
                <a:latin typeface="微软雅黑" panose="020B0503020204020204" pitchFamily="34" charset="-122"/>
                <a:ea typeface="微软雅黑" panose="020B0503020204020204" pitchFamily="34" charset="-122"/>
                <a:sym typeface="Wingdings" panose="05000000000000000000" pitchFamily="2" charset="2"/>
              </a:rPr>
              <a:t>+</a:t>
            </a:r>
            <a:r>
              <a:rPr lang="zh-CN" altLang="en-US" sz="2800" b="1" dirty="0" smtClean="0">
                <a:solidFill>
                  <a:srgbClr val="C00000"/>
                </a:solidFill>
                <a:latin typeface="微软雅黑" panose="020B0503020204020204" pitchFamily="34" charset="-122"/>
                <a:ea typeface="微软雅黑" panose="020B0503020204020204" pitchFamily="34" charset="-122"/>
                <a:sym typeface="Wingdings" panose="05000000000000000000" pitchFamily="2" charset="2"/>
              </a:rPr>
              <a:t>期待</a:t>
            </a:r>
            <a:r>
              <a:rPr lang="zh-CN" altLang="en-US" sz="2800" b="1" dirty="0" smtClean="0">
                <a:solidFill>
                  <a:srgbClr val="C00000"/>
                </a:solidFill>
                <a:latin typeface="微软雅黑" panose="020B0503020204020204" pitchFamily="34" charset="-122"/>
                <a:ea typeface="微软雅黑" panose="020B0503020204020204" pitchFamily="34" charset="-122"/>
                <a:sym typeface="Wingdings" panose="05000000000000000000" pitchFamily="2" charset="2"/>
              </a:rPr>
              <a:t>回复</a:t>
            </a:r>
            <a:endParaRPr lang="zh-CN" altLang="en-US" sz="2800" b="1" dirty="0">
              <a:solidFill>
                <a:srgbClr val="C00000"/>
              </a:solidFill>
              <a:latin typeface="微软雅黑" panose="020B0503020204020204" pitchFamily="34" charset="-122"/>
              <a:ea typeface="微软雅黑" panose="020B0503020204020204" pitchFamily="34" charset="-122"/>
            </a:endParaRPr>
          </a:p>
        </p:txBody>
      </p:sp>
      <p:sp>
        <p:nvSpPr>
          <p:cNvPr id="4" name="内容占位符 2">
            <a:extLst>
              <a:ext uri="{FF2B5EF4-FFF2-40B4-BE49-F238E27FC236}">
                <a16:creationId xmlns:a16="http://schemas.microsoft.com/office/drawing/2014/main" id="{D3CA86F1-6290-A42F-542D-B1275487CE74}"/>
              </a:ext>
            </a:extLst>
          </p:cNvPr>
          <p:cNvSpPr txBox="1">
            <a:spLocks/>
          </p:cNvSpPr>
          <p:nvPr/>
        </p:nvSpPr>
        <p:spPr>
          <a:xfrm>
            <a:off x="651569" y="1144566"/>
            <a:ext cx="10511732" cy="5189560"/>
          </a:xfrm>
          <a:prstGeom prst="rect">
            <a:avLst/>
          </a:prstGeom>
        </p:spPr>
        <p:txBody>
          <a:bodyPr>
            <a:noAutofit/>
          </a:bodyPr>
          <a:lst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algn="just" defTabSz="457200">
              <a:lnSpc>
                <a:spcPct val="126000"/>
              </a:lnSpc>
              <a:spcBef>
                <a:spcPts val="0"/>
              </a:spcBef>
              <a:defRPr/>
            </a:pPr>
            <a:r>
              <a:rPr lang="en-US" altLang="zh-CN" sz="3200" b="1" dirty="0">
                <a:latin typeface="Times New Roman" panose="02020603050405020304" pitchFamily="18" charset="0"/>
                <a:cs typeface="Times New Roman" panose="02020603050405020304" pitchFamily="18" charset="0"/>
              </a:rPr>
              <a:t>Thank you so much again for cultivating my love for Shakespeare.</a:t>
            </a:r>
            <a:r>
              <a:rPr lang="en-US" altLang="zh-CN" sz="3200" b="1" dirty="0">
                <a:solidFill>
                  <a:srgbClr val="0070C0"/>
                </a:solidFill>
                <a:latin typeface="Times New Roman" panose="02020603050405020304" pitchFamily="18" charset="0"/>
                <a:cs typeface="Times New Roman" panose="02020603050405020304" pitchFamily="18" charset="0"/>
              </a:rPr>
              <a:t> What do you think of my reading? </a:t>
            </a:r>
            <a:r>
              <a:rPr lang="en-US" altLang="zh-CN" sz="3200" b="1" dirty="0">
                <a:solidFill>
                  <a:srgbClr val="C00000"/>
                </a:solidFill>
                <a:latin typeface="Times New Roman" panose="02020603050405020304" pitchFamily="18" charset="0"/>
                <a:cs typeface="Times New Roman" panose="02020603050405020304" pitchFamily="18" charset="0"/>
              </a:rPr>
              <a:t>I’m looking forward to your guidance</a:t>
            </a:r>
            <a:r>
              <a:rPr lang="en-US" altLang="zh-CN" sz="3200" b="1" dirty="0" smtClean="0">
                <a:solidFill>
                  <a:srgbClr val="C00000"/>
                </a:solidFill>
                <a:latin typeface="Times New Roman" panose="02020603050405020304" pitchFamily="18" charset="0"/>
                <a:cs typeface="Times New Roman" panose="02020603050405020304" pitchFamily="18" charset="0"/>
              </a:rPr>
              <a:t>!</a:t>
            </a:r>
            <a:r>
              <a:rPr lang="en-US" altLang="zh-CN" sz="3200" b="1" dirty="0" smtClean="0">
                <a:solidFill>
                  <a:srgbClr val="0070C0"/>
                </a:solidFill>
                <a:latin typeface="Times New Roman" panose="02020603050405020304" pitchFamily="18" charset="0"/>
                <a:cs typeface="Times New Roman" panose="02020603050405020304" pitchFamily="18" charset="0"/>
              </a:rPr>
              <a:t> </a:t>
            </a:r>
            <a:r>
              <a:rPr lang="en-US" altLang="zh-CN" sz="3200" b="1" i="1" dirty="0">
                <a:latin typeface="Times New Roman" panose="02020603050405020304" pitchFamily="18" charset="0"/>
                <a:cs typeface="Times New Roman" panose="02020603050405020304" pitchFamily="18" charset="0"/>
              </a:rPr>
              <a:t>(Possible Version </a:t>
            </a:r>
            <a:r>
              <a:rPr lang="en-US" altLang="zh-CN" sz="3200" b="1" i="1" dirty="0" smtClean="0">
                <a:latin typeface="Times New Roman" panose="02020603050405020304" pitchFamily="18" charset="0"/>
                <a:cs typeface="Times New Roman" panose="02020603050405020304" pitchFamily="18" charset="0"/>
              </a:rPr>
              <a:t>4)</a:t>
            </a:r>
            <a:endParaRPr lang="en-US" altLang="zh-CN" sz="3200" b="1" dirty="0">
              <a:solidFill>
                <a:srgbClr val="0070C0"/>
              </a:solidFill>
              <a:latin typeface="Times New Roman" panose="02020603050405020304" pitchFamily="18" charset="0"/>
              <a:cs typeface="Times New Roman" panose="02020603050405020304" pitchFamily="18" charset="0"/>
            </a:endParaRPr>
          </a:p>
          <a:p>
            <a:pPr algn="just" defTabSz="457200">
              <a:lnSpc>
                <a:spcPct val="126000"/>
              </a:lnSpc>
              <a:spcBef>
                <a:spcPts val="0"/>
              </a:spcBef>
              <a:defRPr/>
            </a:pPr>
            <a:endParaRPr lang="en-US" altLang="zh-CN" sz="3200" b="1" dirty="0" smtClean="0">
              <a:solidFill>
                <a:srgbClr val="0070C0"/>
              </a:solidFill>
              <a:latin typeface="Times New Roman" panose="02020603050405020304" pitchFamily="18" charset="0"/>
              <a:cs typeface="Times New Roman" panose="02020603050405020304" pitchFamily="18" charset="0"/>
            </a:endParaRPr>
          </a:p>
          <a:p>
            <a:pPr algn="just" defTabSz="457200">
              <a:lnSpc>
                <a:spcPct val="126000"/>
              </a:lnSpc>
              <a:spcBef>
                <a:spcPts val="0"/>
              </a:spcBef>
              <a:defRPr/>
            </a:pPr>
            <a:r>
              <a:rPr lang="en-US" altLang="zh-CN" sz="3200" b="1" dirty="0" smtClean="0">
                <a:solidFill>
                  <a:srgbClr val="0070C0"/>
                </a:solidFill>
                <a:latin typeface="Times New Roman" panose="02020603050405020304" pitchFamily="18" charset="0"/>
                <a:cs typeface="Times New Roman" panose="02020603050405020304" pitchFamily="18" charset="0"/>
              </a:rPr>
              <a:t>What </a:t>
            </a:r>
            <a:r>
              <a:rPr lang="en-US" altLang="zh-CN" sz="3200" b="1" dirty="0">
                <a:solidFill>
                  <a:srgbClr val="0070C0"/>
                </a:solidFill>
                <a:latin typeface="Times New Roman" panose="02020603050405020304" pitchFamily="18" charset="0"/>
                <a:cs typeface="Times New Roman" panose="02020603050405020304" pitchFamily="18" charset="0"/>
              </a:rPr>
              <a:t>do you think of my plan? </a:t>
            </a:r>
            <a:r>
              <a:rPr lang="en-US" altLang="zh-CN" sz="3200" b="1" dirty="0">
                <a:solidFill>
                  <a:srgbClr val="C00000"/>
                </a:solidFill>
                <a:latin typeface="Times New Roman" panose="02020603050405020304" pitchFamily="18" charset="0"/>
                <a:cs typeface="Times New Roman" panose="02020603050405020304" pitchFamily="18" charset="0"/>
              </a:rPr>
              <a:t>If you have any advice, I sincerely hope you can write back and tell me</a:t>
            </a:r>
            <a:r>
              <a:rPr lang="en-US" altLang="zh-CN" sz="3200" b="1" dirty="0" smtClean="0">
                <a:solidFill>
                  <a:srgbClr val="C00000"/>
                </a:solidFill>
                <a:latin typeface="Times New Roman" panose="02020603050405020304" pitchFamily="18" charset="0"/>
                <a:cs typeface="Times New Roman" panose="02020603050405020304" pitchFamily="18" charset="0"/>
              </a:rPr>
              <a:t>. </a:t>
            </a:r>
            <a:r>
              <a:rPr lang="en-US" altLang="zh-CN" sz="3200" b="1" i="1" dirty="0">
                <a:latin typeface="Times New Roman" panose="02020603050405020304" pitchFamily="18" charset="0"/>
                <a:cs typeface="Times New Roman" panose="02020603050405020304" pitchFamily="18" charset="0"/>
              </a:rPr>
              <a:t>(Possible Version </a:t>
            </a:r>
            <a:r>
              <a:rPr lang="en-US" altLang="zh-CN" sz="3200" b="1" i="1" dirty="0" smtClean="0">
                <a:latin typeface="Times New Roman" panose="02020603050405020304" pitchFamily="18" charset="0"/>
                <a:cs typeface="Times New Roman" panose="02020603050405020304" pitchFamily="18" charset="0"/>
              </a:rPr>
              <a:t>2)</a:t>
            </a:r>
            <a:endParaRPr lang="en-US" altLang="zh-CN" sz="3200" b="1" i="1" dirty="0" smtClean="0">
              <a:latin typeface="Times New Roman" panose="02020603050405020304" pitchFamily="18" charset="0"/>
              <a:cs typeface="Times New Roman" panose="02020603050405020304" pitchFamily="18" charset="0"/>
            </a:endParaRPr>
          </a:p>
          <a:p>
            <a:pPr marL="0" indent="0" algn="just" defTabSz="457200">
              <a:lnSpc>
                <a:spcPct val="126000"/>
              </a:lnSpc>
              <a:spcBef>
                <a:spcPts val="0"/>
              </a:spcBef>
              <a:buNone/>
              <a:defRPr/>
            </a:pPr>
            <a:endParaRPr lang="en-US" altLang="zh-CN" sz="32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4534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2864800D-CA70-4F5F-6F14-7B5A80E5855B}"/>
              </a:ext>
            </a:extLst>
          </p:cNvPr>
          <p:cNvSpPr txBox="1"/>
          <p:nvPr/>
        </p:nvSpPr>
        <p:spPr>
          <a:xfrm>
            <a:off x="1143840" y="266933"/>
            <a:ext cx="7184912" cy="505969"/>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defTabSz="1219170"/>
            <a:r>
              <a:rPr lang="zh-CN" altLang="en-US" sz="2800" b="1" dirty="0">
                <a:solidFill>
                  <a:prstClr val="black">
                    <a:lumMod val="75000"/>
                    <a:lumOff val="25000"/>
                  </a:prstClr>
                </a:solidFill>
                <a:latin typeface="微软雅黑" panose="020B0503020204020204" pitchFamily="34" charset="-122"/>
                <a:ea typeface="微软雅黑" panose="020B0503020204020204" pitchFamily="34" charset="-122"/>
              </a:rPr>
              <a:t>要点</a:t>
            </a:r>
            <a:r>
              <a:rPr lang="en-US" altLang="zh-CN" sz="2800" b="1" dirty="0" smtClean="0">
                <a:solidFill>
                  <a:prstClr val="black">
                    <a:lumMod val="75000"/>
                    <a:lumOff val="25000"/>
                  </a:prstClr>
                </a:solidFill>
                <a:latin typeface="微软雅黑" panose="020B0503020204020204" pitchFamily="34" charset="-122"/>
                <a:ea typeface="微软雅黑" panose="020B0503020204020204" pitchFamily="34" charset="-122"/>
              </a:rPr>
              <a:t>1</a:t>
            </a:r>
            <a:r>
              <a:rPr lang="zh-CN" altLang="en-US" sz="2800" b="1" dirty="0">
                <a:solidFill>
                  <a:prstClr val="black">
                    <a:lumMod val="75000"/>
                    <a:lumOff val="25000"/>
                  </a:prstClr>
                </a:solidFill>
                <a:latin typeface="微软雅黑" panose="020B0503020204020204" pitchFamily="34" charset="-122"/>
                <a:ea typeface="微软雅黑" panose="020B0503020204020204" pitchFamily="34" charset="-122"/>
              </a:rPr>
              <a:t>：表达感谢并分享读书收获</a:t>
            </a:r>
            <a:endParaRPr lang="zh-CN" altLang="en-US" sz="2800" b="1" dirty="0">
              <a:solidFill>
                <a:srgbClr val="0070C0"/>
              </a:solidFill>
              <a:latin typeface="微软雅黑" panose="020B0503020204020204" pitchFamily="34" charset="-122"/>
              <a:ea typeface="微软雅黑" panose="020B0503020204020204" pitchFamily="34" charset="-122"/>
            </a:endParaRPr>
          </a:p>
        </p:txBody>
      </p:sp>
      <p:sp>
        <p:nvSpPr>
          <p:cNvPr id="4" name="内容占位符 2">
            <a:extLst>
              <a:ext uri="{FF2B5EF4-FFF2-40B4-BE49-F238E27FC236}">
                <a16:creationId xmlns:a16="http://schemas.microsoft.com/office/drawing/2014/main" id="{D3CA86F1-6290-A42F-542D-B1275487CE74}"/>
              </a:ext>
            </a:extLst>
          </p:cNvPr>
          <p:cNvSpPr txBox="1">
            <a:spLocks/>
          </p:cNvSpPr>
          <p:nvPr/>
        </p:nvSpPr>
        <p:spPr>
          <a:xfrm>
            <a:off x="627445" y="1300680"/>
            <a:ext cx="10701338" cy="5557320"/>
          </a:xfrm>
          <a:prstGeom prst="rect">
            <a:avLst/>
          </a:prstGeom>
        </p:spPr>
        <p:txBody>
          <a:bodyPr>
            <a:noAutofit/>
          </a:bodyPr>
          <a:lst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marL="0" indent="720000" algn="just" defTabSz="457200">
              <a:lnSpc>
                <a:spcPct val="120000"/>
              </a:lnSpc>
              <a:spcBef>
                <a:spcPts val="0"/>
              </a:spcBef>
              <a:buNone/>
              <a:defRPr/>
            </a:pPr>
            <a:r>
              <a:rPr lang="en-US" altLang="zh-CN" sz="3600" b="1" dirty="0">
                <a:latin typeface="Times New Roman" panose="02020603050405020304" pitchFamily="18" charset="0"/>
                <a:cs typeface="Times New Roman" panose="02020603050405020304" pitchFamily="18" charset="0"/>
              </a:rPr>
              <a:t>Having finished reading, I’ve harvested a lot. The tough man who fights against the big fish and sharks alone in the sea inspires me to brave frustrations in my life. And I have learned that we should stick to our dreams no matter what hardships we may encounter. </a:t>
            </a:r>
            <a:r>
              <a:rPr lang="en-US" altLang="zh-CN" sz="3600" b="1" i="1" dirty="0" smtClean="0">
                <a:latin typeface="Times New Roman" panose="02020603050405020304" pitchFamily="18" charset="0"/>
                <a:cs typeface="Times New Roman" panose="02020603050405020304" pitchFamily="18" charset="0"/>
              </a:rPr>
              <a:t>(Possible Version 2)</a:t>
            </a:r>
            <a:endParaRPr lang="en-US" altLang="zh-CN" sz="36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44952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a:extLst>
              <a:ext uri="{FF2B5EF4-FFF2-40B4-BE49-F238E27FC236}">
                <a16:creationId xmlns:a16="http://schemas.microsoft.com/office/drawing/2014/main" id="{D3CA86F1-6290-A42F-542D-B1275487CE74}"/>
              </a:ext>
            </a:extLst>
          </p:cNvPr>
          <p:cNvSpPr txBox="1">
            <a:spLocks/>
          </p:cNvSpPr>
          <p:nvPr/>
        </p:nvSpPr>
        <p:spPr>
          <a:xfrm>
            <a:off x="627445" y="1300680"/>
            <a:ext cx="10701338" cy="5557320"/>
          </a:xfrm>
          <a:prstGeom prst="rect">
            <a:avLst/>
          </a:prstGeom>
        </p:spPr>
        <p:txBody>
          <a:bodyPr>
            <a:noAutofit/>
          </a:bodyPr>
          <a:lst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marL="0" indent="720000" algn="just" defTabSz="457200">
              <a:lnSpc>
                <a:spcPct val="120000"/>
              </a:lnSpc>
              <a:spcBef>
                <a:spcPts val="0"/>
              </a:spcBef>
              <a:buNone/>
              <a:defRPr/>
            </a:pPr>
            <a:r>
              <a:rPr lang="en-US" altLang="zh-CN" sz="3600" b="1" dirty="0">
                <a:latin typeface="Times New Roman" panose="02020603050405020304" pitchFamily="18" charset="0"/>
                <a:cs typeface="Times New Roman" panose="02020603050405020304" pitchFamily="18" charset="0"/>
              </a:rPr>
              <a:t> Through this book, Helen has shown us the real meaning of life—to cherish, to love and to appreciate. She tells us her thinking and feelings about life and the world. What I’ve learned from this book is that though life is tough sometimes, as long as we’re determined to rise above difficult circumstances, life can be hopeful and colorful. </a:t>
            </a:r>
            <a:r>
              <a:rPr lang="en-US" altLang="zh-CN" sz="3600" b="1" i="1" dirty="0">
                <a:latin typeface="Times New Roman" panose="02020603050405020304" pitchFamily="18" charset="0"/>
                <a:cs typeface="Times New Roman" panose="02020603050405020304" pitchFamily="18" charset="0"/>
              </a:rPr>
              <a:t>(Possible Version </a:t>
            </a:r>
            <a:r>
              <a:rPr lang="en-US" altLang="zh-CN" sz="3600" b="1" i="1" dirty="0" smtClean="0">
                <a:latin typeface="Times New Roman" panose="02020603050405020304" pitchFamily="18" charset="0"/>
                <a:cs typeface="Times New Roman" panose="02020603050405020304" pitchFamily="18" charset="0"/>
              </a:rPr>
              <a:t>3)</a:t>
            </a:r>
            <a:endParaRPr lang="en-US" altLang="zh-CN" sz="3600" b="1" dirty="0">
              <a:solidFill>
                <a:srgbClr val="0070C0"/>
              </a:solidFill>
              <a:latin typeface="Times New Roman" panose="02020603050405020304" pitchFamily="18" charset="0"/>
              <a:cs typeface="Times New Roman" panose="02020603050405020304" pitchFamily="18" charset="0"/>
            </a:endParaRPr>
          </a:p>
        </p:txBody>
      </p:sp>
      <p:sp>
        <p:nvSpPr>
          <p:cNvPr id="5" name="Title 1">
            <a:extLst>
              <a:ext uri="{FF2B5EF4-FFF2-40B4-BE49-F238E27FC236}">
                <a16:creationId xmlns:a16="http://schemas.microsoft.com/office/drawing/2014/main" id="{2864800D-CA70-4F5F-6F14-7B5A80E5855B}"/>
              </a:ext>
            </a:extLst>
          </p:cNvPr>
          <p:cNvSpPr txBox="1"/>
          <p:nvPr/>
        </p:nvSpPr>
        <p:spPr>
          <a:xfrm>
            <a:off x="1143840" y="266933"/>
            <a:ext cx="7184912" cy="505969"/>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defTabSz="1219170"/>
            <a:r>
              <a:rPr lang="zh-CN" altLang="en-US" sz="2800" b="1" dirty="0">
                <a:solidFill>
                  <a:prstClr val="black">
                    <a:lumMod val="75000"/>
                    <a:lumOff val="25000"/>
                  </a:prstClr>
                </a:solidFill>
                <a:latin typeface="微软雅黑" panose="020B0503020204020204" pitchFamily="34" charset="-122"/>
                <a:ea typeface="微软雅黑" panose="020B0503020204020204" pitchFamily="34" charset="-122"/>
              </a:rPr>
              <a:t>要点</a:t>
            </a:r>
            <a:r>
              <a:rPr lang="en-US" altLang="zh-CN" sz="2800" b="1" dirty="0" smtClean="0">
                <a:solidFill>
                  <a:prstClr val="black">
                    <a:lumMod val="75000"/>
                    <a:lumOff val="25000"/>
                  </a:prstClr>
                </a:solidFill>
                <a:latin typeface="微软雅黑" panose="020B0503020204020204" pitchFamily="34" charset="-122"/>
                <a:ea typeface="微软雅黑" panose="020B0503020204020204" pitchFamily="34" charset="-122"/>
              </a:rPr>
              <a:t>1</a:t>
            </a:r>
            <a:r>
              <a:rPr lang="zh-CN" altLang="en-US" sz="2800" b="1" dirty="0">
                <a:solidFill>
                  <a:prstClr val="black">
                    <a:lumMod val="75000"/>
                    <a:lumOff val="25000"/>
                  </a:prstClr>
                </a:solidFill>
                <a:latin typeface="微软雅黑" panose="020B0503020204020204" pitchFamily="34" charset="-122"/>
                <a:ea typeface="微软雅黑" panose="020B0503020204020204" pitchFamily="34" charset="-122"/>
              </a:rPr>
              <a:t>：表达感谢并分享读书收获</a:t>
            </a:r>
            <a:endParaRPr lang="zh-CN" altLang="en-US" sz="2800" b="1" dirty="0">
              <a:solidFill>
                <a:srgbClr val="0070C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3987776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a:extLst>
              <a:ext uri="{FF2B5EF4-FFF2-40B4-BE49-F238E27FC236}">
                <a16:creationId xmlns:a16="http://schemas.microsoft.com/office/drawing/2014/main" id="{D3CA86F1-6290-A42F-542D-B1275487CE74}"/>
              </a:ext>
            </a:extLst>
          </p:cNvPr>
          <p:cNvSpPr txBox="1">
            <a:spLocks/>
          </p:cNvSpPr>
          <p:nvPr/>
        </p:nvSpPr>
        <p:spPr>
          <a:xfrm>
            <a:off x="430305" y="1368239"/>
            <a:ext cx="11389659" cy="4790514"/>
          </a:xfrm>
          <a:prstGeom prst="rect">
            <a:avLst/>
          </a:prstGeom>
        </p:spPr>
        <p:txBody>
          <a:bodyPr>
            <a:noAutofit/>
          </a:bodyPr>
          <a:lst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marL="0" indent="720000" algn="just" defTabSz="457200">
              <a:lnSpc>
                <a:spcPct val="120000"/>
              </a:lnSpc>
              <a:spcBef>
                <a:spcPts val="0"/>
              </a:spcBef>
              <a:buNone/>
              <a:defRPr/>
            </a:pPr>
            <a:r>
              <a:rPr lang="en-US" altLang="zh-CN" sz="3600" b="1" dirty="0">
                <a:latin typeface="Times New Roman" panose="02020603050405020304" pitchFamily="18" charset="0"/>
                <a:cs typeface="Times New Roman" panose="02020603050405020304" pitchFamily="18" charset="0"/>
              </a:rPr>
              <a:t>Since I am deeply impressed by the life attitude of Helen Keller, author of this book, I have done some research about her and I am planning to read more of her books, such as The Story of My life and Light in My Darkness. Hopefully I could finish these books at the end of this month. </a:t>
            </a:r>
            <a:r>
              <a:rPr lang="en-US" altLang="zh-CN" sz="3600" b="1" i="1" dirty="0">
                <a:latin typeface="Times New Roman" panose="02020603050405020304" pitchFamily="18" charset="0"/>
                <a:cs typeface="Times New Roman" panose="02020603050405020304" pitchFamily="18" charset="0"/>
              </a:rPr>
              <a:t>(Possible Version </a:t>
            </a:r>
            <a:r>
              <a:rPr lang="en-US" altLang="zh-CN" sz="3600" b="1" i="1" dirty="0" smtClean="0">
                <a:latin typeface="Times New Roman" panose="02020603050405020304" pitchFamily="18" charset="0"/>
                <a:cs typeface="Times New Roman" panose="02020603050405020304" pitchFamily="18" charset="0"/>
              </a:rPr>
              <a:t>3)</a:t>
            </a:r>
            <a:endParaRPr lang="en-US" altLang="zh-CN" sz="3600" b="1" dirty="0">
              <a:solidFill>
                <a:srgbClr val="0070C0"/>
              </a:solidFill>
              <a:latin typeface="Times New Roman" panose="02020603050405020304" pitchFamily="18" charset="0"/>
              <a:cs typeface="Times New Roman" panose="02020603050405020304" pitchFamily="18" charset="0"/>
            </a:endParaRPr>
          </a:p>
          <a:p>
            <a:pPr marL="0" indent="720000" algn="just" defTabSz="457200">
              <a:lnSpc>
                <a:spcPct val="120000"/>
              </a:lnSpc>
              <a:spcBef>
                <a:spcPts val="0"/>
              </a:spcBef>
              <a:buNone/>
              <a:defRPr/>
            </a:pPr>
            <a:endParaRPr lang="en-US" altLang="zh-CN" sz="3600" b="1" dirty="0">
              <a:solidFill>
                <a:srgbClr val="0070C0"/>
              </a:solidFill>
              <a:latin typeface="Times New Roman" panose="02020603050405020304" pitchFamily="18" charset="0"/>
              <a:cs typeface="Times New Roman" panose="02020603050405020304" pitchFamily="18" charset="0"/>
            </a:endParaRPr>
          </a:p>
        </p:txBody>
      </p:sp>
      <p:sp>
        <p:nvSpPr>
          <p:cNvPr id="5" name="Title 1">
            <a:extLst>
              <a:ext uri="{FF2B5EF4-FFF2-40B4-BE49-F238E27FC236}">
                <a16:creationId xmlns:a16="http://schemas.microsoft.com/office/drawing/2014/main" id="{2864800D-CA70-4F5F-6F14-7B5A80E5855B}"/>
              </a:ext>
            </a:extLst>
          </p:cNvPr>
          <p:cNvSpPr txBox="1"/>
          <p:nvPr/>
        </p:nvSpPr>
        <p:spPr>
          <a:xfrm>
            <a:off x="1143840" y="266933"/>
            <a:ext cx="7184912" cy="505969"/>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defTabSz="1219170"/>
            <a:r>
              <a:rPr lang="zh-CN" altLang="en-US" sz="2800" b="1" dirty="0" smtClean="0">
                <a:solidFill>
                  <a:prstClr val="black">
                    <a:lumMod val="75000"/>
                    <a:lumOff val="25000"/>
                  </a:prstClr>
                </a:solidFill>
                <a:latin typeface="微软雅黑" panose="020B0503020204020204" pitchFamily="34" charset="-122"/>
                <a:ea typeface="微软雅黑" panose="020B0503020204020204" pitchFamily="34" charset="-122"/>
              </a:rPr>
              <a:t>要点</a:t>
            </a:r>
            <a:r>
              <a:rPr lang="en-US" altLang="zh-CN" sz="2800" b="1" dirty="0" smtClean="0">
                <a:solidFill>
                  <a:prstClr val="black">
                    <a:lumMod val="75000"/>
                    <a:lumOff val="25000"/>
                  </a:prstClr>
                </a:solidFill>
                <a:latin typeface="微软雅黑" panose="020B0503020204020204" pitchFamily="34" charset="-122"/>
                <a:ea typeface="微软雅黑" panose="020B0503020204020204" pitchFamily="34" charset="-122"/>
              </a:rPr>
              <a:t>2</a:t>
            </a:r>
            <a:r>
              <a:rPr lang="zh-CN" altLang="en-US" sz="2800" b="1" dirty="0">
                <a:solidFill>
                  <a:prstClr val="black">
                    <a:lumMod val="75000"/>
                    <a:lumOff val="25000"/>
                  </a:prstClr>
                </a:solidFill>
                <a:latin typeface="微软雅黑" panose="020B0503020204020204" pitchFamily="34" charset="-122"/>
                <a:ea typeface="微软雅黑" panose="020B0503020204020204" pitchFamily="34" charset="-122"/>
              </a:rPr>
              <a:t>：交流后续英文书阅读计划</a:t>
            </a:r>
            <a:endParaRPr lang="zh-CN" altLang="en-US" sz="2800" b="1" dirty="0">
              <a:solidFill>
                <a:srgbClr val="0070C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9089400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内容占位符 2">
            <a:extLst>
              <a:ext uri="{FF2B5EF4-FFF2-40B4-BE49-F238E27FC236}">
                <a16:creationId xmlns:a16="http://schemas.microsoft.com/office/drawing/2014/main" id="{D3CA86F1-6290-A42F-542D-B1275487CE74}"/>
              </a:ext>
            </a:extLst>
          </p:cNvPr>
          <p:cNvSpPr txBox="1">
            <a:spLocks/>
          </p:cNvSpPr>
          <p:nvPr/>
        </p:nvSpPr>
        <p:spPr>
          <a:xfrm>
            <a:off x="430305" y="1368239"/>
            <a:ext cx="11389659" cy="4790514"/>
          </a:xfrm>
          <a:prstGeom prst="rect">
            <a:avLst/>
          </a:prstGeom>
        </p:spPr>
        <p:txBody>
          <a:bodyPr>
            <a:noAutofit/>
          </a:bodyPr>
          <a:lst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a:lstStyle>
          <a:p>
            <a:pPr marL="0" indent="720000" algn="just" defTabSz="457200">
              <a:lnSpc>
                <a:spcPct val="120000"/>
              </a:lnSpc>
              <a:spcBef>
                <a:spcPts val="0"/>
              </a:spcBef>
              <a:buNone/>
              <a:defRPr/>
            </a:pPr>
            <a:r>
              <a:rPr lang="en-US" altLang="zh-CN" sz="3600" b="1" dirty="0">
                <a:latin typeface="Times New Roman" panose="02020603050405020304" pitchFamily="18" charset="0"/>
                <a:cs typeface="Times New Roman" panose="02020603050405020304" pitchFamily="18" charset="0"/>
              </a:rPr>
              <a:t>One book is far from enough to satisfy my thirst for Shakespeare, so I have made a plan to read one of his works every month, and send you book reports to discuss the themes with you. I cannot wait to dive into the romance of Romeo and Juliet, or soar with the gallant Julius Caesar! </a:t>
            </a:r>
            <a:r>
              <a:rPr lang="en-US" altLang="zh-CN" sz="3600" b="1" i="1" dirty="0">
                <a:latin typeface="Times New Roman" panose="02020603050405020304" pitchFamily="18" charset="0"/>
                <a:cs typeface="Times New Roman" panose="02020603050405020304" pitchFamily="18" charset="0"/>
              </a:rPr>
              <a:t>(Possible Version </a:t>
            </a:r>
            <a:r>
              <a:rPr lang="en-US" altLang="zh-CN" sz="3600" b="1" i="1" dirty="0" smtClean="0">
                <a:latin typeface="Times New Roman" panose="02020603050405020304" pitchFamily="18" charset="0"/>
                <a:cs typeface="Times New Roman" panose="02020603050405020304" pitchFamily="18" charset="0"/>
              </a:rPr>
              <a:t>4)</a:t>
            </a:r>
            <a:endParaRPr lang="en-US" altLang="zh-CN" sz="3600" b="1" dirty="0">
              <a:solidFill>
                <a:srgbClr val="0070C0"/>
              </a:solidFill>
              <a:latin typeface="Times New Roman" panose="02020603050405020304" pitchFamily="18" charset="0"/>
              <a:cs typeface="Times New Roman" panose="02020603050405020304" pitchFamily="18" charset="0"/>
            </a:endParaRPr>
          </a:p>
          <a:p>
            <a:pPr marL="0" indent="720000" algn="just" defTabSz="457200">
              <a:lnSpc>
                <a:spcPct val="120000"/>
              </a:lnSpc>
              <a:spcBef>
                <a:spcPts val="0"/>
              </a:spcBef>
              <a:buNone/>
              <a:defRPr/>
            </a:pPr>
            <a:endParaRPr lang="en-US" altLang="zh-CN" sz="3600" b="1" dirty="0">
              <a:solidFill>
                <a:srgbClr val="0070C0"/>
              </a:solidFill>
              <a:latin typeface="Times New Roman" panose="02020603050405020304" pitchFamily="18" charset="0"/>
              <a:cs typeface="Times New Roman" panose="02020603050405020304" pitchFamily="18" charset="0"/>
            </a:endParaRPr>
          </a:p>
        </p:txBody>
      </p:sp>
      <p:sp>
        <p:nvSpPr>
          <p:cNvPr id="7" name="Title 1">
            <a:extLst>
              <a:ext uri="{FF2B5EF4-FFF2-40B4-BE49-F238E27FC236}">
                <a16:creationId xmlns:a16="http://schemas.microsoft.com/office/drawing/2014/main" id="{2864800D-CA70-4F5F-6F14-7B5A80E5855B}"/>
              </a:ext>
            </a:extLst>
          </p:cNvPr>
          <p:cNvSpPr txBox="1"/>
          <p:nvPr/>
        </p:nvSpPr>
        <p:spPr>
          <a:xfrm>
            <a:off x="1143840" y="266933"/>
            <a:ext cx="7184912" cy="505969"/>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defTabSz="1219170"/>
            <a:r>
              <a:rPr lang="zh-CN" altLang="en-US" sz="2800" b="1" dirty="0" smtClean="0">
                <a:solidFill>
                  <a:prstClr val="black">
                    <a:lumMod val="75000"/>
                    <a:lumOff val="25000"/>
                  </a:prstClr>
                </a:solidFill>
                <a:latin typeface="微软雅黑" panose="020B0503020204020204" pitchFamily="34" charset="-122"/>
                <a:ea typeface="微软雅黑" panose="020B0503020204020204" pitchFamily="34" charset="-122"/>
              </a:rPr>
              <a:t>要点</a:t>
            </a:r>
            <a:r>
              <a:rPr lang="en-US" altLang="zh-CN" sz="2800" b="1" dirty="0" smtClean="0">
                <a:solidFill>
                  <a:prstClr val="black">
                    <a:lumMod val="75000"/>
                    <a:lumOff val="25000"/>
                  </a:prstClr>
                </a:solidFill>
                <a:latin typeface="微软雅黑" panose="020B0503020204020204" pitchFamily="34" charset="-122"/>
                <a:ea typeface="微软雅黑" panose="020B0503020204020204" pitchFamily="34" charset="-122"/>
              </a:rPr>
              <a:t>2</a:t>
            </a:r>
            <a:r>
              <a:rPr lang="zh-CN" altLang="en-US" sz="2800" b="1" dirty="0">
                <a:solidFill>
                  <a:prstClr val="black">
                    <a:lumMod val="75000"/>
                    <a:lumOff val="25000"/>
                  </a:prstClr>
                </a:solidFill>
                <a:latin typeface="微软雅黑" panose="020B0503020204020204" pitchFamily="34" charset="-122"/>
                <a:ea typeface="微软雅黑" panose="020B0503020204020204" pitchFamily="34" charset="-122"/>
              </a:rPr>
              <a:t>：交流后续英文书阅读计划</a:t>
            </a:r>
            <a:endParaRPr lang="zh-CN" altLang="en-US" sz="2800" b="1" dirty="0">
              <a:solidFill>
                <a:srgbClr val="0070C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2172577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8E9D5AB2-743D-D71D-EBA3-5A14093B4006}"/>
              </a:ext>
            </a:extLst>
          </p:cNvPr>
          <p:cNvSpPr txBox="1"/>
          <p:nvPr/>
        </p:nvSpPr>
        <p:spPr>
          <a:xfrm>
            <a:off x="469106" y="994856"/>
            <a:ext cx="11558587" cy="5863144"/>
          </a:xfrm>
          <a:prstGeom prst="rect">
            <a:avLst/>
          </a:prstGeom>
          <a:noFill/>
        </p:spPr>
        <p:txBody>
          <a:bodyPr wrap="square" rtlCol="0">
            <a:spAutoFit/>
          </a:bodyPr>
          <a:lstStyle/>
          <a:p>
            <a:pPr>
              <a:lnSpc>
                <a:spcPts val="5000"/>
              </a:lnSpc>
            </a:pPr>
            <a:r>
              <a:rPr lang="zh-CN" altLang="en-US" sz="2800" b="1" dirty="0" smtClean="0">
                <a:latin typeface="楷体" panose="02010609060101010101" pitchFamily="49" charset="-122"/>
                <a:ea typeface="楷体" panose="02010609060101010101" pitchFamily="49" charset="-122"/>
              </a:rPr>
              <a:t>找出</a:t>
            </a:r>
            <a:r>
              <a:rPr lang="zh-CN" altLang="en-US" sz="2800" b="1" dirty="0">
                <a:latin typeface="楷体" panose="02010609060101010101" pitchFamily="49" charset="-122"/>
                <a:ea typeface="楷体" panose="02010609060101010101" pitchFamily="49" charset="-122"/>
              </a:rPr>
              <a:t>下列表达：</a:t>
            </a:r>
            <a:endParaRPr lang="en-US" altLang="zh-CN" sz="2800" b="1" dirty="0">
              <a:latin typeface="楷体" panose="02010609060101010101" pitchFamily="49" charset="-122"/>
              <a:ea typeface="楷体" panose="02010609060101010101" pitchFamily="49" charset="-122"/>
            </a:endParaRPr>
          </a:p>
          <a:p>
            <a:pPr marL="514350" indent="-514350">
              <a:lnSpc>
                <a:spcPts val="5000"/>
              </a:lnSpc>
              <a:buAutoNum type="arabicPeriod"/>
            </a:pPr>
            <a:r>
              <a:rPr lang="zh-CN" altLang="en-US" sz="2800" b="1" dirty="0" smtClean="0">
                <a:latin typeface="Times New Roman" panose="02020603050405020304" pitchFamily="18" charset="0"/>
                <a:ea typeface="楷体" panose="02010609060101010101" pitchFamily="49" charset="-122"/>
                <a:cs typeface="Times New Roman" panose="02020603050405020304" pitchFamily="18" charset="0"/>
              </a:rPr>
              <a:t>读完这本书，我收获颇丰。</a:t>
            </a:r>
            <a:endParaRPr lang="en-US" altLang="zh-CN" sz="2800" b="1" dirty="0" smtClean="0">
              <a:latin typeface="Times New Roman" panose="02020603050405020304" pitchFamily="18" charset="0"/>
              <a:ea typeface="楷体" panose="02010609060101010101" pitchFamily="49" charset="-122"/>
              <a:cs typeface="Times New Roman" panose="02020603050405020304" pitchFamily="18" charset="0"/>
            </a:endParaRPr>
          </a:p>
          <a:p>
            <a:pPr marL="514350" indent="-514350">
              <a:lnSpc>
                <a:spcPts val="5000"/>
              </a:lnSpc>
              <a:buAutoNum type="arabicPeriod"/>
            </a:pPr>
            <a:r>
              <a:rPr lang="zh-CN" altLang="en-US" sz="2800" b="1" dirty="0" smtClean="0">
                <a:latin typeface="Times New Roman" panose="02020603050405020304" pitchFamily="18" charset="0"/>
                <a:ea typeface="楷体" panose="02010609060101010101" pitchFamily="49" charset="-122"/>
                <a:cs typeface="Times New Roman" panose="02020603050405020304" pitchFamily="18" charset="0"/>
              </a:rPr>
              <a:t>我从这本书学到，尽管生活有时很困难，只要我们决定战胜困难，生活也能充满希望和色彩。</a:t>
            </a:r>
            <a:endParaRPr lang="en-US" altLang="zh-CN" sz="2800" b="1" dirty="0" smtClean="0">
              <a:latin typeface="Times New Roman" panose="02020603050405020304" pitchFamily="18" charset="0"/>
              <a:ea typeface="楷体" panose="02010609060101010101" pitchFamily="49" charset="-122"/>
              <a:cs typeface="Times New Roman" panose="02020603050405020304" pitchFamily="18" charset="0"/>
            </a:endParaRPr>
          </a:p>
          <a:p>
            <a:pPr marL="514350" indent="-514350">
              <a:lnSpc>
                <a:spcPts val="5000"/>
              </a:lnSpc>
              <a:buAutoNum type="arabicPeriod"/>
            </a:pPr>
            <a:r>
              <a:rPr lang="zh-CN" altLang="en-US" sz="2800" b="1" dirty="0" smtClean="0">
                <a:latin typeface="Times New Roman" panose="02020603050405020304" pitchFamily="18" charset="0"/>
                <a:ea typeface="楷体" panose="02010609060101010101" pitchFamily="49" charset="-122"/>
                <a:cs typeface="Times New Roman" panose="02020603050405020304" pitchFamily="18" charset="0"/>
              </a:rPr>
              <a:t>这本书向我打开一个新世界。</a:t>
            </a:r>
            <a:endParaRPr lang="en-US" altLang="zh-CN" sz="2800" b="1" dirty="0">
              <a:latin typeface="Times New Roman" panose="02020603050405020304" pitchFamily="18" charset="0"/>
              <a:ea typeface="楷体" panose="02010609060101010101" pitchFamily="49" charset="-122"/>
              <a:cs typeface="Times New Roman" panose="02020603050405020304" pitchFamily="18" charset="0"/>
            </a:endParaRPr>
          </a:p>
          <a:p>
            <a:pPr marL="514350" indent="-514350">
              <a:lnSpc>
                <a:spcPts val="5000"/>
              </a:lnSpc>
              <a:buAutoNum type="arabicPeriod"/>
            </a:pPr>
            <a:r>
              <a:rPr lang="zh-CN" altLang="en-US" sz="2800" b="1" dirty="0" smtClean="0">
                <a:latin typeface="Times New Roman" panose="02020603050405020304" pitchFamily="18" charset="0"/>
                <a:ea typeface="楷体" panose="02010609060101010101" pitchFamily="49" charset="-122"/>
                <a:cs typeface="Times New Roman" panose="02020603050405020304" pitchFamily="18" charset="0"/>
              </a:rPr>
              <a:t>一本书远不能满足我对莎士比亚的渴望，所以我制定一个计划，打算每个月读一本他的作品。</a:t>
            </a:r>
            <a:endParaRPr lang="en-US" altLang="zh-CN" sz="2800" b="1" dirty="0">
              <a:latin typeface="Times New Roman" panose="02020603050405020304" pitchFamily="18" charset="0"/>
              <a:ea typeface="楷体" panose="02010609060101010101" pitchFamily="49" charset="-122"/>
              <a:cs typeface="Times New Roman" panose="02020603050405020304" pitchFamily="18" charset="0"/>
            </a:endParaRPr>
          </a:p>
          <a:p>
            <a:pPr marL="514350" indent="-514350">
              <a:lnSpc>
                <a:spcPts val="5000"/>
              </a:lnSpc>
              <a:buAutoNum type="arabicPeriod"/>
            </a:pPr>
            <a:r>
              <a:rPr lang="zh-CN" altLang="en-US" sz="2800" b="1" dirty="0" smtClean="0">
                <a:latin typeface="Times New Roman" panose="02020603050405020304" pitchFamily="18" charset="0"/>
                <a:ea typeface="楷体" panose="02010609060101010101" pitchFamily="49" charset="-122"/>
                <a:cs typeface="Times New Roman" panose="02020603050405020304" pitchFamily="18" charset="0"/>
              </a:rPr>
              <a:t>阅读的时候，我会及时记录我的理解，去获得更多书中的言外之意。</a:t>
            </a:r>
            <a:endParaRPr lang="en-US" altLang="zh-CN" sz="2800" b="1" dirty="0" smtClean="0">
              <a:latin typeface="Times New Roman" panose="02020603050405020304" pitchFamily="18" charset="0"/>
              <a:ea typeface="楷体" panose="02010609060101010101" pitchFamily="49" charset="-122"/>
              <a:cs typeface="Times New Roman" panose="02020603050405020304" pitchFamily="18" charset="0"/>
            </a:endParaRPr>
          </a:p>
          <a:p>
            <a:pPr marL="514350" indent="-514350">
              <a:lnSpc>
                <a:spcPts val="5000"/>
              </a:lnSpc>
              <a:buAutoNum type="arabicPeriod"/>
            </a:pPr>
            <a:r>
              <a:rPr lang="zh-CN" altLang="en-US" sz="2800" b="1" dirty="0">
                <a:latin typeface="Times New Roman" panose="02020603050405020304" pitchFamily="18" charset="0"/>
                <a:ea typeface="楷体" panose="02010609060101010101" pitchFamily="49" charset="-122"/>
                <a:cs typeface="Times New Roman" panose="02020603050405020304" pitchFamily="18" charset="0"/>
              </a:rPr>
              <a:t>再次感谢您培养了我对莎士比亚的热爱。</a:t>
            </a:r>
            <a:endParaRPr lang="en-US" altLang="zh-CN" sz="2800" b="1" dirty="0">
              <a:latin typeface="Times New Roman" panose="02020603050405020304" pitchFamily="18" charset="0"/>
              <a:ea typeface="楷体" panose="02010609060101010101" pitchFamily="49" charset="-122"/>
              <a:cs typeface="Times New Roman" panose="02020603050405020304" pitchFamily="18" charset="0"/>
            </a:endParaRPr>
          </a:p>
        </p:txBody>
      </p:sp>
      <p:sp>
        <p:nvSpPr>
          <p:cNvPr id="5" name="Title 1">
            <a:extLst>
              <a:ext uri="{FF2B5EF4-FFF2-40B4-BE49-F238E27FC236}">
                <a16:creationId xmlns:a16="http://schemas.microsoft.com/office/drawing/2014/main" id="{2864800D-CA70-4F5F-6F14-7B5A80E5855B}"/>
              </a:ext>
            </a:extLst>
          </p:cNvPr>
          <p:cNvSpPr txBox="1"/>
          <p:nvPr/>
        </p:nvSpPr>
        <p:spPr>
          <a:xfrm>
            <a:off x="1143840" y="266933"/>
            <a:ext cx="6320650" cy="505969"/>
          </a:xfrm>
          <a:prstGeom prst="rect">
            <a:avLst/>
          </a:prstGeom>
        </p:spPr>
        <p:txBody>
          <a:bodyPr lIns="0" rIns="0" anchor="ctr">
            <a:noAutofit/>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l" defTabSz="1219170"/>
            <a:r>
              <a:rPr lang="en-US" altLang="zh-CN" sz="2800" b="1" dirty="0">
                <a:solidFill>
                  <a:prstClr val="black">
                    <a:lumMod val="75000"/>
                    <a:lumOff val="25000"/>
                  </a:prstClr>
                </a:solidFill>
                <a:latin typeface="微软雅黑" panose="020B0503020204020204" pitchFamily="34" charset="-122"/>
                <a:ea typeface="微软雅黑" panose="020B0503020204020204" pitchFamily="34" charset="-122"/>
              </a:rPr>
              <a:t>Tasks while reading the essays:</a:t>
            </a:r>
            <a:endParaRPr lang="zh-CN" altLang="en-US" sz="2800" b="1" dirty="0">
              <a:solidFill>
                <a:srgbClr val="C00000"/>
              </a:solidFill>
              <a:latin typeface="微软雅黑" panose="020B0503020204020204" pitchFamily="34" charset="-122"/>
              <a:ea typeface="微软雅黑" panose="020B0503020204020204" pitchFamily="34" charset="-122"/>
            </a:endParaRPr>
          </a:p>
        </p:txBody>
      </p:sp>
      <p:sp>
        <p:nvSpPr>
          <p:cNvPr id="2" name="Rectangle 1">
            <a:extLst>
              <a:ext uri="{FF2B5EF4-FFF2-40B4-BE49-F238E27FC236}">
                <a16:creationId xmlns:a16="http://schemas.microsoft.com/office/drawing/2014/main" id="{DC7C7198-2648-AF7E-0285-F38723D0ED6A}"/>
              </a:ext>
            </a:extLst>
          </p:cNvPr>
          <p:cNvSpPr>
            <a:spLocks noChangeArrowheads="1"/>
          </p:cNvSpPr>
          <p:nvPr/>
        </p:nvSpPr>
        <p:spPr bwMode="auto">
          <a:xfrm>
            <a:off x="0" y="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D81B1464-1D8C-6A1B-FD80-1BDD02AB9EDA}"/>
              </a:ext>
            </a:extLst>
          </p:cNvPr>
          <p:cNvSpPr>
            <a:spLocks noChangeArrowheads="1"/>
          </p:cNvSpPr>
          <p:nvPr/>
        </p:nvSpPr>
        <p:spPr bwMode="auto">
          <a:xfrm>
            <a:off x="152400" y="152400"/>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zh-CN" altLang="zh-CN"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24013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主题">
  <a:themeElements>
    <a:clrScheme name="自定义 237">
      <a:dk1>
        <a:sysClr val="windowText" lastClr="000000"/>
      </a:dk1>
      <a:lt1>
        <a:sysClr val="window" lastClr="CCE8CF"/>
      </a:lt1>
      <a:dk2>
        <a:srgbClr val="1F497D"/>
      </a:dk2>
      <a:lt2>
        <a:srgbClr val="EEECE1"/>
      </a:lt2>
      <a:accent1>
        <a:srgbClr val="005DA2"/>
      </a:accent1>
      <a:accent2>
        <a:srgbClr val="C4C7CB"/>
      </a:accent2>
      <a:accent3>
        <a:srgbClr val="7F7F7F"/>
      </a:accent3>
      <a:accent4>
        <a:srgbClr val="7F7F7F"/>
      </a:accent4>
      <a:accent5>
        <a:srgbClr val="7F7F7F"/>
      </a:accent5>
      <a:accent6>
        <a:srgbClr val="7F7F7F"/>
      </a:accent6>
      <a:hlink>
        <a:srgbClr val="17365D"/>
      </a:hlink>
      <a:folHlink>
        <a:srgbClr val="548DD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200" dirty="0" smtClean="0">
            <a:solidFill>
              <a:schemeClr val="tx1">
                <a:lumMod val="75000"/>
                <a:lumOff val="25000"/>
              </a:schemeClr>
            </a:solidFill>
            <a:latin typeface="微软雅黑" panose="020B0503020204020204" pitchFamily="34" charset="-122"/>
            <a:ea typeface="微软雅黑" panose="020B0503020204020204" pitchFamily="34"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CCE8C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2322</TotalTime>
  <Words>911</Words>
  <Application>Microsoft Office PowerPoint</Application>
  <PresentationFormat>宽屏</PresentationFormat>
  <Paragraphs>60</Paragraphs>
  <Slides>10</Slides>
  <Notes>10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10</vt:i4>
      </vt:variant>
    </vt:vector>
  </HeadingPairs>
  <TitlesOfParts>
    <vt:vector size="23" baseType="lpstr">
      <vt:lpstr>等线</vt:lpstr>
      <vt:lpstr>仿宋_GB2312</vt:lpstr>
      <vt:lpstr>黑体</vt:lpstr>
      <vt:lpstr>楷体</vt:lpstr>
      <vt:lpstr>宋体</vt:lpstr>
      <vt:lpstr>微软雅黑</vt:lpstr>
      <vt:lpstr>微软雅黑 Light</vt:lpstr>
      <vt:lpstr>Arial</vt:lpstr>
      <vt:lpstr>Calibri</vt:lpstr>
      <vt:lpstr>Open Sans Light</vt:lpstr>
      <vt:lpstr>Times New Roman</vt:lpstr>
      <vt:lpstr>Wingdings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作文讲评</dc:title>
  <dc:creator>Tiana</dc:creator>
  <cp:lastModifiedBy>admin</cp:lastModifiedBy>
  <cp:revision>130</cp:revision>
  <dcterms:created xsi:type="dcterms:W3CDTF">2021-09-22T09:59:15Z</dcterms:created>
  <dcterms:modified xsi:type="dcterms:W3CDTF">2023-05-26T07:11:41Z</dcterms:modified>
</cp:coreProperties>
</file>