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tags/tag13.xml" ContentType="application/vnd.openxmlformats-officedocument.presentationml.tags+xml"/>
  <Override PartName="/ppt/notesSlides/notesSlide3.xml" ContentType="application/vnd.openxmlformats-officedocument.presentationml.notesSlide+xml"/>
  <Override PartName="/ppt/tags/tag14.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 id="2147483721" r:id="rId2"/>
  </p:sldMasterIdLst>
  <p:notesMasterIdLst>
    <p:notesMasterId r:id="rId26"/>
  </p:notesMasterIdLst>
  <p:sldIdLst>
    <p:sldId id="1164" r:id="rId3"/>
    <p:sldId id="1166" r:id="rId4"/>
    <p:sldId id="1222" r:id="rId5"/>
    <p:sldId id="1168" r:id="rId6"/>
    <p:sldId id="1169" r:id="rId7"/>
    <p:sldId id="1170" r:id="rId8"/>
    <p:sldId id="1223" r:id="rId9"/>
    <p:sldId id="1225" r:id="rId10"/>
    <p:sldId id="1227" r:id="rId11"/>
    <p:sldId id="1232" r:id="rId12"/>
    <p:sldId id="1234" r:id="rId13"/>
    <p:sldId id="1229" r:id="rId14"/>
    <p:sldId id="1230" r:id="rId15"/>
    <p:sldId id="1231" r:id="rId16"/>
    <p:sldId id="1201" r:id="rId17"/>
    <p:sldId id="340" r:id="rId18"/>
    <p:sldId id="1213" r:id="rId19"/>
    <p:sldId id="1214" r:id="rId20"/>
    <p:sldId id="1217" r:id="rId21"/>
    <p:sldId id="1216" r:id="rId22"/>
    <p:sldId id="1218" r:id="rId23"/>
    <p:sldId id="1221" r:id="rId24"/>
    <p:sldId id="1220"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0000FF"/>
    <a:srgbClr val="99CC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50" autoAdjust="0"/>
    <p:restoredTop sz="69903" autoAdjust="0"/>
  </p:normalViewPr>
  <p:slideViewPr>
    <p:cSldViewPr snapToGrid="0">
      <p:cViewPr varScale="1">
        <p:scale>
          <a:sx n="70" d="100"/>
          <a:sy n="70" d="100"/>
        </p:scale>
        <p:origin x="786" y="6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BDFB02-DBC2-4E68-8654-799D21A7DDFD}" type="datetimeFigureOut">
              <a:rPr lang="zh-CN" altLang="en-US" smtClean="0"/>
              <a:t>2023/3/11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947CB5-4436-473E-8383-0EEFA0A6919D}" type="slidenum">
              <a:rPr lang="zh-CN" altLang="en-US" smtClean="0"/>
              <a:t>‹#›</a:t>
            </a:fld>
            <a:endParaRPr lang="zh-CN" altLang="en-US"/>
          </a:p>
        </p:txBody>
      </p:sp>
    </p:spTree>
    <p:extLst>
      <p:ext uri="{BB962C8B-B14F-4D97-AF65-F5344CB8AC3E}">
        <p14:creationId xmlns:p14="http://schemas.microsoft.com/office/powerpoint/2010/main" val="283319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2947CB5-4436-473E-8383-0EEFA0A6919D}" type="slidenum">
              <a:rPr lang="zh-CN" altLang="en-US" smtClean="0"/>
              <a:t>4</a:t>
            </a:fld>
            <a:endParaRPr lang="zh-CN" altLang="en-US"/>
          </a:p>
        </p:txBody>
      </p:sp>
    </p:spTree>
    <p:extLst>
      <p:ext uri="{BB962C8B-B14F-4D97-AF65-F5344CB8AC3E}">
        <p14:creationId xmlns:p14="http://schemas.microsoft.com/office/powerpoint/2010/main" val="4009042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a:extLst>
              <a:ext uri="{FF2B5EF4-FFF2-40B4-BE49-F238E27FC236}">
                <a16:creationId xmlns:a16="http://schemas.microsoft.com/office/drawing/2014/main" id="{62F0E294-CDE0-84A5-2963-5DA0EB07F14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备注占位符 2">
            <a:extLst>
              <a:ext uri="{FF2B5EF4-FFF2-40B4-BE49-F238E27FC236}">
                <a16:creationId xmlns:a16="http://schemas.microsoft.com/office/drawing/2014/main" id="{CCED4FCD-8BE0-82C9-39F4-A0A980DF88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With tons of online courses recorded by professional athletes, the platform provides users, ranging from beginners to gym masters, with a set of personalized lessons.</a:t>
            </a:r>
            <a:endPar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Not only can it schedule a personal exercise plan according to your needs, but it can also offer immediate instructions to correct your motions.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specially designed for exercises, complete with a powerful search engine that presents to you the most personalized training sessions.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There is a variety of training courses for you to choose, ranging from hit workouts to yoga courses, there is always something for whatever your heart desires.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highly recommended for its large amount of teaching videos as well as its function of creating personal exercise plans.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As a fitness app, it has many training courses, ranging from running to swimming, gymnastics to muscle training. There must be one that suits you best.</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What’s more, the app can list a training plan according to your personal needs.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a professional app designed for exercising, with many fitness courses such as running, swimming, yoga and so on. You can choose whatever your heart desires.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This app has lots of functions and benefits, such as setting up specific time period alarms for you, checking out how much time and energy you’ve lost, to name just a few.</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This app contains courses that meet the need of users of all levels, which means you’ll definitely find one suitable for you.</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has a variety of functions that can be used in different settings. For example, when you are running, it can record your route and speed, which can be looked back upon after you finish exercising.</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By analyzing your basic information like height, weight, blood pressure and heart rate, Keep can form a personalized workout plan.</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records your exercising hours and skills you have learn everyday, making it clear for you to know your progress.</a:t>
            </a:r>
          </a:p>
          <a:p>
            <a:pPr eaLnBrk="1" hangingPunct="1">
              <a:spcBef>
                <a:spcPct val="0"/>
              </a:spcBef>
            </a:pPr>
            <a:endParaRPr lang="en-US" altLang="zh-CN" dirty="0"/>
          </a:p>
        </p:txBody>
      </p:sp>
      <p:sp>
        <p:nvSpPr>
          <p:cNvPr id="8196" name="灯片编号占位符 3">
            <a:extLst>
              <a:ext uri="{FF2B5EF4-FFF2-40B4-BE49-F238E27FC236}">
                <a16:creationId xmlns:a16="http://schemas.microsoft.com/office/drawing/2014/main" id="{90F12C74-673C-2ADC-ED10-D295398A93A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1F88CCC-8EFA-47AE-B1FD-1FFF7001FF29}" type="slidenum">
              <a:rPr kumimoji="0" lang="zh-CN"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zh-CN" altLang="en-US" sz="12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Tree>
    <p:extLst>
      <p:ext uri="{BB962C8B-B14F-4D97-AF65-F5344CB8AC3E}">
        <p14:creationId xmlns:p14="http://schemas.microsoft.com/office/powerpoint/2010/main" val="2969261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a:extLst>
              <a:ext uri="{FF2B5EF4-FFF2-40B4-BE49-F238E27FC236}">
                <a16:creationId xmlns:a16="http://schemas.microsoft.com/office/drawing/2014/main" id="{62F0E294-CDE0-84A5-2963-5DA0EB07F14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备注占位符 2">
            <a:extLst>
              <a:ext uri="{FF2B5EF4-FFF2-40B4-BE49-F238E27FC236}">
                <a16:creationId xmlns:a16="http://schemas.microsoft.com/office/drawing/2014/main" id="{CCED4FCD-8BE0-82C9-39F4-A0A980DF88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dirty="0"/>
              <a:t>Hope you can have a good time exercising. I’m sure you will come back to school with a body fit and strong.</a:t>
            </a:r>
          </a:p>
          <a:p>
            <a:pPr eaLnBrk="1" hangingPunct="1">
              <a:spcBef>
                <a:spcPct val="0"/>
              </a:spcBef>
            </a:pPr>
            <a:r>
              <a:rPr lang="en-US" altLang="zh-CN" dirty="0"/>
              <a:t>Hope my tips will be of some help to you, and I’m sure you’ll make a big difference if you stick to your schedule.</a:t>
            </a:r>
          </a:p>
          <a:p>
            <a:pPr eaLnBrk="1" hangingPunct="1">
              <a:spcBef>
                <a:spcPct val="0"/>
              </a:spcBef>
            </a:pPr>
            <a:r>
              <a:rPr lang="en-US" altLang="zh-CN" dirty="0"/>
              <a:t>I’m going to do some sports during the winter holiday too! We can exchange our feelings in exercise. Looking forward to your reply.</a:t>
            </a:r>
          </a:p>
          <a:p>
            <a:pPr eaLnBrk="1" hangingPunct="1">
              <a:spcBef>
                <a:spcPct val="0"/>
              </a:spcBef>
            </a:pPr>
            <a:r>
              <a:rPr lang="en-US" altLang="zh-CN" dirty="0"/>
              <a:t>I hope you will enjoy your time exercising at home. Remember to keep me informed of your progress. Looking forward to your reply.</a:t>
            </a:r>
          </a:p>
          <a:p>
            <a:pPr eaLnBrk="1" hangingPunct="1">
              <a:spcBef>
                <a:spcPct val="0"/>
              </a:spcBef>
            </a:pPr>
            <a:r>
              <a:rPr lang="en-US" altLang="zh-CN" dirty="0"/>
              <a:t>Wish you a satisfying exercising experience. If there’s anything else I can help, feel free to drop me a line.</a:t>
            </a:r>
          </a:p>
          <a:p>
            <a:pPr eaLnBrk="1" hangingPunct="1">
              <a:spcBef>
                <a:spcPct val="0"/>
              </a:spcBef>
            </a:pPr>
            <a:r>
              <a:rPr lang="en-US" altLang="zh-CN" dirty="0"/>
              <a:t>Hope you enjoy your exercise</a:t>
            </a:r>
          </a:p>
        </p:txBody>
      </p:sp>
      <p:sp>
        <p:nvSpPr>
          <p:cNvPr id="8196" name="灯片编号占位符 3">
            <a:extLst>
              <a:ext uri="{FF2B5EF4-FFF2-40B4-BE49-F238E27FC236}">
                <a16:creationId xmlns:a16="http://schemas.microsoft.com/office/drawing/2014/main" id="{90F12C74-673C-2ADC-ED10-D295398A93A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1F88CCC-8EFA-47AE-B1FD-1FFF7001FF29}" type="slidenum">
              <a:rPr kumimoji="0" lang="zh-CN"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zh-CN" altLang="en-US" sz="12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Tree>
    <p:extLst>
      <p:ext uri="{BB962C8B-B14F-4D97-AF65-F5344CB8AC3E}">
        <p14:creationId xmlns:p14="http://schemas.microsoft.com/office/powerpoint/2010/main" val="17094008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a:extLst>
              <a:ext uri="{FF2B5EF4-FFF2-40B4-BE49-F238E27FC236}">
                <a16:creationId xmlns:a16="http://schemas.microsoft.com/office/drawing/2014/main" id="{62F0E294-CDE0-84A5-2963-5DA0EB07F14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备注占位符 2">
            <a:extLst>
              <a:ext uri="{FF2B5EF4-FFF2-40B4-BE49-F238E27FC236}">
                <a16:creationId xmlns:a16="http://schemas.microsoft.com/office/drawing/2014/main" id="{CCED4FCD-8BE0-82C9-39F4-A0A980DF88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dirty="0"/>
              <a:t>Hope you can have a good time exercising. I’m sure you will come back to school with a body fit and strong.</a:t>
            </a:r>
          </a:p>
          <a:p>
            <a:pPr eaLnBrk="1" hangingPunct="1">
              <a:spcBef>
                <a:spcPct val="0"/>
              </a:spcBef>
            </a:pPr>
            <a:r>
              <a:rPr lang="en-US" altLang="zh-CN" dirty="0"/>
              <a:t>Hope my tips will be of some help to you, and I’m sure you’ll make a big difference if you stick to your schedule.</a:t>
            </a:r>
          </a:p>
          <a:p>
            <a:pPr eaLnBrk="1" hangingPunct="1">
              <a:spcBef>
                <a:spcPct val="0"/>
              </a:spcBef>
            </a:pPr>
            <a:r>
              <a:rPr lang="en-US" altLang="zh-CN" dirty="0"/>
              <a:t>I’m going to do some sports during the winter holiday too! We can exchange our feelings in exercise. Looking forward to your reply.</a:t>
            </a:r>
          </a:p>
          <a:p>
            <a:pPr eaLnBrk="1" hangingPunct="1">
              <a:spcBef>
                <a:spcPct val="0"/>
              </a:spcBef>
            </a:pPr>
            <a:r>
              <a:rPr lang="en-US" altLang="zh-CN" dirty="0"/>
              <a:t>I hope you will enjoy your time exercising at home. Remember to keep me informed of your progress. Looking forward to your reply.</a:t>
            </a:r>
          </a:p>
          <a:p>
            <a:pPr eaLnBrk="1" hangingPunct="1">
              <a:spcBef>
                <a:spcPct val="0"/>
              </a:spcBef>
            </a:pPr>
            <a:r>
              <a:rPr lang="en-US" altLang="zh-CN" dirty="0"/>
              <a:t>Wish you a satisfying exercising experience. If there’s anything else I can help, feel free to drop me a line.</a:t>
            </a:r>
          </a:p>
          <a:p>
            <a:pPr eaLnBrk="1" hangingPunct="1">
              <a:spcBef>
                <a:spcPct val="0"/>
              </a:spcBef>
            </a:pPr>
            <a:r>
              <a:rPr lang="en-US" altLang="zh-CN" dirty="0"/>
              <a:t>Hope you enjoy your exercise</a:t>
            </a:r>
          </a:p>
        </p:txBody>
      </p:sp>
      <p:sp>
        <p:nvSpPr>
          <p:cNvPr id="8196" name="灯片编号占位符 3">
            <a:extLst>
              <a:ext uri="{FF2B5EF4-FFF2-40B4-BE49-F238E27FC236}">
                <a16:creationId xmlns:a16="http://schemas.microsoft.com/office/drawing/2014/main" id="{90F12C74-673C-2ADC-ED10-D295398A93A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1F88CCC-8EFA-47AE-B1FD-1FFF7001FF29}" type="slidenum">
              <a:rPr kumimoji="0" lang="zh-CN"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zh-CN" altLang="en-US" sz="12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Tree>
    <p:extLst>
      <p:ext uri="{BB962C8B-B14F-4D97-AF65-F5344CB8AC3E}">
        <p14:creationId xmlns:p14="http://schemas.microsoft.com/office/powerpoint/2010/main" val="24212663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a:extLst>
              <a:ext uri="{FF2B5EF4-FFF2-40B4-BE49-F238E27FC236}">
                <a16:creationId xmlns:a16="http://schemas.microsoft.com/office/drawing/2014/main" id="{62F0E294-CDE0-84A5-2963-5DA0EB07F14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备注占位符 2">
            <a:extLst>
              <a:ext uri="{FF2B5EF4-FFF2-40B4-BE49-F238E27FC236}">
                <a16:creationId xmlns:a16="http://schemas.microsoft.com/office/drawing/2014/main" id="{CCED4FCD-8BE0-82C9-39F4-A0A980DF88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dirty="0"/>
              <a:t>Hope you can have a good time exercising. I’m sure you will come back to school with a body fit and strong.</a:t>
            </a:r>
          </a:p>
          <a:p>
            <a:pPr eaLnBrk="1" hangingPunct="1">
              <a:spcBef>
                <a:spcPct val="0"/>
              </a:spcBef>
            </a:pPr>
            <a:r>
              <a:rPr lang="en-US" altLang="zh-CN" dirty="0"/>
              <a:t>Hope my tips will be of some help to you, and I’m sure you’ll make a big difference if you stick to your schedule.</a:t>
            </a:r>
          </a:p>
          <a:p>
            <a:pPr eaLnBrk="1" hangingPunct="1">
              <a:spcBef>
                <a:spcPct val="0"/>
              </a:spcBef>
            </a:pPr>
            <a:r>
              <a:rPr lang="en-US" altLang="zh-CN" dirty="0"/>
              <a:t>I’m going to do some sports during the winter holiday too! We can exchange our feelings in exercise. Looking forward to your reply.</a:t>
            </a:r>
          </a:p>
          <a:p>
            <a:pPr eaLnBrk="1" hangingPunct="1">
              <a:spcBef>
                <a:spcPct val="0"/>
              </a:spcBef>
            </a:pPr>
            <a:r>
              <a:rPr lang="en-US" altLang="zh-CN" dirty="0"/>
              <a:t>I hope you will enjoy your time exercising at home. Remember to keep me informed of your progress. Looking forward to your reply.</a:t>
            </a:r>
          </a:p>
          <a:p>
            <a:pPr eaLnBrk="1" hangingPunct="1">
              <a:spcBef>
                <a:spcPct val="0"/>
              </a:spcBef>
            </a:pPr>
            <a:r>
              <a:rPr lang="en-US" altLang="zh-CN" dirty="0"/>
              <a:t>Wish you a satisfying exercising experience. If there’s anything else I can help, feel free to drop me a line.</a:t>
            </a:r>
          </a:p>
          <a:p>
            <a:pPr eaLnBrk="1" hangingPunct="1">
              <a:spcBef>
                <a:spcPct val="0"/>
              </a:spcBef>
            </a:pPr>
            <a:r>
              <a:rPr lang="en-US" altLang="zh-CN" dirty="0"/>
              <a:t>Hope you enjoy your exercise</a:t>
            </a:r>
          </a:p>
        </p:txBody>
      </p:sp>
      <p:sp>
        <p:nvSpPr>
          <p:cNvPr id="8196" name="灯片编号占位符 3">
            <a:extLst>
              <a:ext uri="{FF2B5EF4-FFF2-40B4-BE49-F238E27FC236}">
                <a16:creationId xmlns:a16="http://schemas.microsoft.com/office/drawing/2014/main" id="{90F12C74-673C-2ADC-ED10-D295398A93A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1F88CCC-8EFA-47AE-B1FD-1FFF7001FF29}" type="slidenum">
              <a:rPr kumimoji="0" lang="zh-CN"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zh-CN" altLang="en-US" sz="12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Tree>
    <p:extLst>
      <p:ext uri="{BB962C8B-B14F-4D97-AF65-F5344CB8AC3E}">
        <p14:creationId xmlns:p14="http://schemas.microsoft.com/office/powerpoint/2010/main" val="4053917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2947CB5-4436-473E-8383-0EEFA0A6919D}" type="slidenum">
              <a:rPr lang="zh-CN" altLang="en-US" smtClean="0"/>
              <a:t>12</a:t>
            </a:fld>
            <a:endParaRPr lang="zh-CN" altLang="en-US"/>
          </a:p>
        </p:txBody>
      </p:sp>
    </p:spTree>
    <p:extLst>
      <p:ext uri="{BB962C8B-B14F-4D97-AF65-F5344CB8AC3E}">
        <p14:creationId xmlns:p14="http://schemas.microsoft.com/office/powerpoint/2010/main" val="2714719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2947CB5-4436-473E-8383-0EEFA0A6919D}" type="slidenum">
              <a:rPr lang="zh-CN" altLang="en-US" smtClean="0"/>
              <a:t>13</a:t>
            </a:fld>
            <a:endParaRPr lang="zh-CN" altLang="en-US"/>
          </a:p>
        </p:txBody>
      </p:sp>
    </p:spTree>
    <p:extLst>
      <p:ext uri="{BB962C8B-B14F-4D97-AF65-F5344CB8AC3E}">
        <p14:creationId xmlns:p14="http://schemas.microsoft.com/office/powerpoint/2010/main" val="335818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2947CB5-4436-473E-8383-0EEFA0A6919D}" type="slidenum">
              <a:rPr lang="zh-CN" altLang="en-US" smtClean="0"/>
              <a:t>14</a:t>
            </a:fld>
            <a:endParaRPr lang="zh-CN" altLang="en-US"/>
          </a:p>
        </p:txBody>
      </p:sp>
    </p:spTree>
    <p:extLst>
      <p:ext uri="{BB962C8B-B14F-4D97-AF65-F5344CB8AC3E}">
        <p14:creationId xmlns:p14="http://schemas.microsoft.com/office/powerpoint/2010/main" val="2944825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a:extLst>
              <a:ext uri="{FF2B5EF4-FFF2-40B4-BE49-F238E27FC236}">
                <a16:creationId xmlns:a16="http://schemas.microsoft.com/office/drawing/2014/main" id="{C92A6FDF-B6B5-7763-2F4F-650F25880E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备注占位符 2">
            <a:extLst>
              <a:ext uri="{FF2B5EF4-FFF2-40B4-BE49-F238E27FC236}">
                <a16:creationId xmlns:a16="http://schemas.microsoft.com/office/drawing/2014/main" id="{4FF016A8-0968-2F9C-A461-C54B13C6E25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dirty="0"/>
          </a:p>
        </p:txBody>
      </p:sp>
      <p:sp>
        <p:nvSpPr>
          <p:cNvPr id="4100" name="灯片编号占位符 3">
            <a:extLst>
              <a:ext uri="{FF2B5EF4-FFF2-40B4-BE49-F238E27FC236}">
                <a16:creationId xmlns:a16="http://schemas.microsoft.com/office/drawing/2014/main" id="{3DA8F2DF-3D92-C977-92E1-14E6E1BBD4B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FDEBE44-C16F-4410-9482-FDDB99072E29}"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宋体" panose="02010600030101010101" pitchFamily="2" charset="-122"/>
                <a:cs typeface="+mn-cs"/>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Tree>
    <p:extLst>
      <p:ext uri="{BB962C8B-B14F-4D97-AF65-F5344CB8AC3E}">
        <p14:creationId xmlns:p14="http://schemas.microsoft.com/office/powerpoint/2010/main" val="615245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a:extLst>
              <a:ext uri="{FF2B5EF4-FFF2-40B4-BE49-F238E27FC236}">
                <a16:creationId xmlns:a16="http://schemas.microsoft.com/office/drawing/2014/main" id="{62F0E294-CDE0-84A5-2963-5DA0EB07F14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备注占位符 2">
            <a:extLst>
              <a:ext uri="{FF2B5EF4-FFF2-40B4-BE49-F238E27FC236}">
                <a16:creationId xmlns:a16="http://schemas.microsoft.com/office/drawing/2014/main" id="{CCED4FCD-8BE0-82C9-39F4-A0A980DF88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With tons of online courses recorded by professional athletes, the platform provides users, ranging from beginners to gym masters, with a set of personalized lessons.</a:t>
            </a:r>
            <a:endPar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Not only can it schedule a personal exercise plan according to your needs, but it can also offer immediate instructions to correct your motions.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specially designed for exercises, complete with a powerful search engine that presents to you the most personalized training sessions.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There is a variety of training courses for you to choose, ranging from hit workouts to yoga courses, there is always something for whatever your heart desires.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highly recommended for its large amount of teaching videos as well as its function of creating personal exercise plans.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As a fitness app, it has many training courses, ranging from running to swimming, gymnastics to muscle training. There must be one that suits you best.</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What’s more, the app can list a training plan according to your personal needs.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a professional app designed for exercising, with many fitness courses such as running, swimming, yoga and so on. You can choose whatever your heart desires.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This app has lots of functions and benefits, such as setting up specific time period alarms for you, checking out how much time and energy you’ve lost, to name just a few.</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This app contains courses that meet the need of users of all levels, which means you’ll definitely find one suitable for you.</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has a variety of functions that can be used in different settings. For example, when you are running, it can record your route and speed, which can be looked back upon after you finish exercising.</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By analyzing your basic information like height, weight, blood pressure and heart rate, Keep can form a personalized workout plan.</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records your exercising hours and skills you have learn everyday, making it clear for you to know your progress.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Since you are a new-comer of doing indoor exercising, the app Keep may be your first choice.</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When</a:t>
            </a:r>
            <a:r>
              <a:rPr kumimoji="0" lang="zh-CN" altLang="en-US"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a:t>
            </a:r>
            <a:r>
              <a:rPr kumimoji="0" lang="zh-CN" altLang="en-US"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comes</a:t>
            </a:r>
            <a:r>
              <a:rPr kumimoji="0" lang="zh-CN" altLang="en-US"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to</a:t>
            </a:r>
            <a:r>
              <a:rPr kumimoji="0" lang="zh-CN" altLang="en-US"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sports</a:t>
            </a:r>
            <a:r>
              <a:rPr kumimoji="0" lang="zh-CN" altLang="en-US"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apps,</a:t>
            </a:r>
            <a:r>
              <a:rPr kumimoji="0" lang="zh-CN" altLang="en-US"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the</a:t>
            </a:r>
            <a:r>
              <a:rPr kumimoji="0" lang="zh-CN" altLang="en-US"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first</a:t>
            </a:r>
            <a:r>
              <a:rPr kumimoji="0" lang="zh-CN" altLang="en-US"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thing flashes into my mind is Keep.</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When it comes to the app to use, I highly recommend Keep, for ...</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Talking about apps to choose, Keep definitely comes top on my list.</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For starters, I strongly recommend the app “Keep” to you.</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Among all the apps I’ve tried, Keep helped me the most, and I think it will benefit your training too.</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Do you know a well-known app called Keep? It is a professional app ...</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An application named Keep is a good choice for you.</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 strongly recommend you to try an app called Keep when exercising.</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I’d like to recommend you an application called Keep.</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Besides Keep, I’d also like to give you some specific suggestions.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 sincerely suggest you use Keep to support your exercise at home.</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Have you ever heard of an app called Keep? </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It’s highly recommended to use an app called Keep</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wear proper shoes/clothes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get some proper equipment (such as yoga mats)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don’t make yourself too exhausted</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drink plenty of water</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choose a proper time/place</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make a plan suitable for your condition</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start from something simple</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do some warm-up activities before you start</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stick to your plan</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The most important thing about doing sports is safety.</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Here are a few tips you should keep in mind while working out.</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As for my suggestions, I do think you need to...</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As for the advice of exercising at home, you should ...</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As for tips, remember to ....</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Apart from downloading a helpful app, I suggest you ...</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Apart from having a good app to keep you motivated, it’s also important to now </a:t>
            </a:r>
            <a:r>
              <a:rPr kumimoji="0" lang="en-US" altLang="zh-CN" sz="1200" b="0" i="0" u="none" strike="noStrike" kern="1200" cap="none" spc="0" normalizeH="0" noProof="0" dirty="0" err="1">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thow</a:t>
            </a: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to do exercise at home properly.</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As you know, I’ve been fascinated by indoor activities for a long time, thus I may be qualified to offer you some suggestions.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Doing exercise is a great way to improve your health, but make sure you don’t ...</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Hope you can have a good time exercising. I’m sure you will come back to school with a body fit and strong.</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Hope my tips will be of some help to you, and I’m sure you’ll make a big difference if you stick to your schedule.</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I’m going to do some sports during the winter holiday too! We can exchange our feelings in exercise. Looking forward to your reply.</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 hope you will enjoy your time exercising at home. Remember to keep me informed of your progress. Looking forward to your reply.</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Wish you a satisfying exercising experience. If there’s anything else I can help, feel free to drop me a line.</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Hope you enjoy your exercise</a:t>
            </a:r>
          </a:p>
          <a:p>
            <a:pPr eaLnBrk="1" hangingPunct="1">
              <a:spcBef>
                <a:spcPct val="0"/>
              </a:spcBef>
            </a:pPr>
            <a:endParaRPr lang="en-US" altLang="zh-CN" dirty="0"/>
          </a:p>
        </p:txBody>
      </p:sp>
      <p:sp>
        <p:nvSpPr>
          <p:cNvPr id="8196" name="灯片编号占位符 3">
            <a:extLst>
              <a:ext uri="{FF2B5EF4-FFF2-40B4-BE49-F238E27FC236}">
                <a16:creationId xmlns:a16="http://schemas.microsoft.com/office/drawing/2014/main" id="{90F12C74-673C-2ADC-ED10-D295398A93A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1F88CCC-8EFA-47AE-B1FD-1FFF7001FF29}" type="slidenum">
              <a:rPr kumimoji="0" lang="zh-CN"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zh-CN" altLang="en-US" sz="12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Tree>
    <p:extLst>
      <p:ext uri="{BB962C8B-B14F-4D97-AF65-F5344CB8AC3E}">
        <p14:creationId xmlns:p14="http://schemas.microsoft.com/office/powerpoint/2010/main" val="228525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a:extLst>
              <a:ext uri="{FF2B5EF4-FFF2-40B4-BE49-F238E27FC236}">
                <a16:creationId xmlns:a16="http://schemas.microsoft.com/office/drawing/2014/main" id="{62F0E294-CDE0-84A5-2963-5DA0EB07F14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备注占位符 2">
            <a:extLst>
              <a:ext uri="{FF2B5EF4-FFF2-40B4-BE49-F238E27FC236}">
                <a16:creationId xmlns:a16="http://schemas.microsoft.com/office/drawing/2014/main" id="{CCED4FCD-8BE0-82C9-39F4-A0A980DF88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With tons of online courses recorded by professional athletes, the platform provides users, ranging from beginners to gym masters, with a set of personalized lessons.</a:t>
            </a:r>
            <a:endPar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Not only can it schedule a personal exercise plan according to your needs, but it can also offer immediate instructions to correct your motions.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specially designed for exercises, complete with a powerful search engine that presents to you the most personalized training sessions.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There is a variety of training courses for you to choose, ranging from hit workouts to yoga courses, there is always something for whatever your heart desires.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highly recommended for its large amount of teaching videos as well as its function of creating personal exercise plans.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As a fitness app, it has many training courses, ranging from running to swimming, gymnastics to muscle training. There must be one that suits you best.</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What’s more, the app can list a training plan according to your personal needs.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a professional app designed for exercising, with many fitness courses such as running, swimming, yoga and so on. You can choose whatever your heart desires.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This app has lots of functions and benefits, such as setting up specific time period alarms for you, checking out how much time and energy you’ve lost, to name just a few.</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This app contains courses that meet the need of users of all levels, which means you’ll definitely find one suitable for you.</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has a variety of functions that can be used in different settings. For example, when you are running, it can record your route and speed, which can be looked back upon after you finish exercising.</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By analyzing your basic information like height, weight, blood pressure and heart rate, Keep can form a personalized workout plan.</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records your exercising hours and skills you have learn everyday, making it clear for you to know your progress.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Since you are a new-comer of doing indoor exercising, the app Keep may be your first choice.</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When</a:t>
            </a:r>
            <a:r>
              <a:rPr kumimoji="0" lang="zh-CN" altLang="en-US"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a:t>
            </a:r>
            <a:r>
              <a:rPr kumimoji="0" lang="zh-CN" altLang="en-US"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comes</a:t>
            </a:r>
            <a:r>
              <a:rPr kumimoji="0" lang="zh-CN" altLang="en-US"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to</a:t>
            </a:r>
            <a:r>
              <a:rPr kumimoji="0" lang="zh-CN" altLang="en-US"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sports</a:t>
            </a:r>
            <a:r>
              <a:rPr kumimoji="0" lang="zh-CN" altLang="en-US"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apps,</a:t>
            </a:r>
            <a:r>
              <a:rPr kumimoji="0" lang="zh-CN" altLang="en-US"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the</a:t>
            </a:r>
            <a:r>
              <a:rPr kumimoji="0" lang="zh-CN" altLang="en-US"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first</a:t>
            </a:r>
            <a:r>
              <a:rPr kumimoji="0" lang="zh-CN" altLang="en-US"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thing flashes into my mind is Keep.</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When it comes to the app to use, I highly recommend Keep, for ...</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Talking about apps to choose, Keep definitely comes top on my list.</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For starters, I strongly recommend the app “Keep” to you.</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Among all the apps I’ve tried, Keep helped me the most, and I think it will benefit your training too.</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Do you know a well-known app called Keep? It is a professional app ...</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An application named Keep is a good choice for you.</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 strongly recommend you to try an app called Keep when exercising.</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I’d like to recommend you an application called Keep.</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Besides Keep, I’d also like to give you some specific suggestions.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 sincerely suggest you use Keep to support your exercise at home.</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Have you ever heard of an app called Keep? </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It’s highly recommended to use an app called Keep</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wear proper shoes/clothes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get some proper equipment (such as yoga mats)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don’t make yourself too exhausted</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drink plenty of water</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choose a proper time/place</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make a plan suitable for your condition</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start from something simple</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do some warm-up activities before you start</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stick to your plan</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The most important thing about doing sports is safety.</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Here are a few tips you should keep in mind while working out.</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As for my suggestions, I do think you need to...</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As for the advice of exercising at home, you should ...</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As for tips, remember to ....</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Apart from downloading a helpful app, I suggest you ...</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Apart from having a good app to keep you motivated, it’s also important to now </a:t>
            </a:r>
            <a:r>
              <a:rPr kumimoji="0" lang="en-US" altLang="zh-CN" sz="1200" b="0" i="0" u="none" strike="noStrike" kern="1200" cap="none" spc="0" normalizeH="0" noProof="0" dirty="0" err="1">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thow</a:t>
            </a: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to do exercise at home properly.</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As you know, I’ve been fascinated by indoor activities for a long time, thus I may be qualified to offer you some suggestions.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Doing exercise is a great way to improve your health, but make sure you don’t ...</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Hope you can have a good time exercising. I’m sure you will come back to school with a body fit and strong.</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Hope my tips will be of some help to you, and I’m sure you’ll make a big difference if you stick to your schedule.</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I’m going to do some sports during the winter holiday too! We can exchange our feelings in exercise. Looking forward to your reply.</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 hope you will enjoy your time exercising at home. Remember to keep me informed of your progress. Looking forward to your reply.</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Wish you a satisfying exercising experience. If there’s anything else I can help, feel free to drop me a line.</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Hope you enjoy your exercise</a:t>
            </a:r>
          </a:p>
          <a:p>
            <a:pPr eaLnBrk="1" hangingPunct="1">
              <a:spcBef>
                <a:spcPct val="0"/>
              </a:spcBef>
            </a:pPr>
            <a:endParaRPr lang="en-US" altLang="zh-CN" dirty="0"/>
          </a:p>
        </p:txBody>
      </p:sp>
      <p:sp>
        <p:nvSpPr>
          <p:cNvPr id="8196" name="灯片编号占位符 3">
            <a:extLst>
              <a:ext uri="{FF2B5EF4-FFF2-40B4-BE49-F238E27FC236}">
                <a16:creationId xmlns:a16="http://schemas.microsoft.com/office/drawing/2014/main" id="{90F12C74-673C-2ADC-ED10-D295398A93A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1F88CCC-8EFA-47AE-B1FD-1FFF7001FF29}" type="slidenum">
              <a:rPr kumimoji="0" lang="zh-CN"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zh-CN" altLang="en-US" sz="12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Tree>
    <p:extLst>
      <p:ext uri="{BB962C8B-B14F-4D97-AF65-F5344CB8AC3E}">
        <p14:creationId xmlns:p14="http://schemas.microsoft.com/office/powerpoint/2010/main" val="4024527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a:extLst>
              <a:ext uri="{FF2B5EF4-FFF2-40B4-BE49-F238E27FC236}">
                <a16:creationId xmlns:a16="http://schemas.microsoft.com/office/drawing/2014/main" id="{62F0E294-CDE0-84A5-2963-5DA0EB07F14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备注占位符 2">
            <a:extLst>
              <a:ext uri="{FF2B5EF4-FFF2-40B4-BE49-F238E27FC236}">
                <a16:creationId xmlns:a16="http://schemas.microsoft.com/office/drawing/2014/main" id="{CCED4FCD-8BE0-82C9-39F4-A0A980DF88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dirty="0"/>
              <a:t>personalized exercising plan</a:t>
            </a:r>
          </a:p>
          <a:p>
            <a:pPr eaLnBrk="1" hangingPunct="1">
              <a:spcBef>
                <a:spcPct val="0"/>
              </a:spcBef>
            </a:pPr>
            <a:r>
              <a:rPr lang="en-US" altLang="zh-CN" dirty="0"/>
              <a:t>a variety of training courses</a:t>
            </a:r>
          </a:p>
          <a:p>
            <a:pPr eaLnBrk="1" hangingPunct="1">
              <a:spcBef>
                <a:spcPct val="0"/>
              </a:spcBef>
            </a:pPr>
            <a:r>
              <a:rPr lang="en-US" altLang="zh-CN" dirty="0"/>
              <a:t>online exercising community</a:t>
            </a:r>
          </a:p>
          <a:p>
            <a:pPr eaLnBrk="1" hangingPunct="1">
              <a:spcBef>
                <a:spcPct val="0"/>
              </a:spcBef>
            </a:pPr>
            <a:r>
              <a:rPr lang="en-US" altLang="zh-CN" dirty="0"/>
              <a:t>courses free of charge</a:t>
            </a:r>
          </a:p>
          <a:p>
            <a:pPr eaLnBrk="1" hangingPunct="1">
              <a:spcBef>
                <a:spcPct val="0"/>
              </a:spcBef>
            </a:pPr>
            <a:r>
              <a:rPr lang="en-US" altLang="zh-CN" dirty="0"/>
              <a:t>keep track of your progress</a:t>
            </a:r>
          </a:p>
          <a:p>
            <a:pPr eaLnBrk="1" hangingPunct="1">
              <a:spcBef>
                <a:spcPct val="0"/>
              </a:spcBef>
            </a:pPr>
            <a:r>
              <a:rPr lang="en-US" altLang="zh-CN" dirty="0"/>
              <a:t>remind you to keep going</a:t>
            </a:r>
          </a:p>
          <a:p>
            <a:pPr eaLnBrk="1" hangingPunct="1">
              <a:spcBef>
                <a:spcPct val="0"/>
              </a:spcBef>
            </a:pPr>
            <a:r>
              <a:rPr lang="en-US" altLang="zh-CN" dirty="0"/>
              <a:t>monitor your physical condition</a:t>
            </a:r>
          </a:p>
          <a:p>
            <a:pPr eaLnBrk="1" hangingPunct="1">
              <a:spcBef>
                <a:spcPct val="0"/>
              </a:spcBef>
            </a:pPr>
            <a:r>
              <a:rPr lang="en-US" altLang="zh-CN" dirty="0"/>
              <a:t>meet the need of users of all levels</a:t>
            </a:r>
          </a:p>
          <a:p>
            <a:pPr eaLnBrk="1" hangingPunct="1">
              <a:spcBef>
                <a:spcPct val="0"/>
              </a:spcBef>
            </a:pPr>
            <a:r>
              <a:rPr lang="en-US" altLang="zh-CN" dirty="0"/>
              <a:t>easy to follow</a:t>
            </a:r>
          </a:p>
          <a:p>
            <a:pPr eaLnBrk="1" hangingPunct="1">
              <a:spcBef>
                <a:spcPct val="0"/>
              </a:spcBef>
            </a:pPr>
            <a:r>
              <a:rPr lang="en-US" altLang="zh-CN" dirty="0"/>
              <a:t>readily available</a:t>
            </a:r>
          </a:p>
        </p:txBody>
      </p:sp>
      <p:sp>
        <p:nvSpPr>
          <p:cNvPr id="8196" name="灯片编号占位符 3">
            <a:extLst>
              <a:ext uri="{FF2B5EF4-FFF2-40B4-BE49-F238E27FC236}">
                <a16:creationId xmlns:a16="http://schemas.microsoft.com/office/drawing/2014/main" id="{90F12C74-673C-2ADC-ED10-D295398A93A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1F88CCC-8EFA-47AE-B1FD-1FFF7001FF29}" type="slidenum">
              <a:rPr kumimoji="0" lang="zh-CN"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zh-CN" altLang="en-US" sz="12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Tree>
    <p:extLst>
      <p:ext uri="{BB962C8B-B14F-4D97-AF65-F5344CB8AC3E}">
        <p14:creationId xmlns:p14="http://schemas.microsoft.com/office/powerpoint/2010/main" val="486352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a:extLst>
              <a:ext uri="{FF2B5EF4-FFF2-40B4-BE49-F238E27FC236}">
                <a16:creationId xmlns:a16="http://schemas.microsoft.com/office/drawing/2014/main" id="{62F0E294-CDE0-84A5-2963-5DA0EB07F14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备注占位符 2">
            <a:extLst>
              <a:ext uri="{FF2B5EF4-FFF2-40B4-BE49-F238E27FC236}">
                <a16:creationId xmlns:a16="http://schemas.microsoft.com/office/drawing/2014/main" id="{CCED4FCD-8BE0-82C9-39F4-A0A980DF88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With tons of online courses recorded by professional athletes, the platform provides users, ranging from beginners to gym masters, with a set of personalized lessons.</a:t>
            </a:r>
            <a:endParaRPr kumimoji="0" lang="en-US" altLang="zh-CN" sz="1200"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Not only can it schedule a personal exercise plan according to your needs, but it can also offer immediate instructions to correct your motions.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specially designed for exercises, complete with a powerful search engine that presents to you the most personalized training sessions.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There is a variety of training courses for you to choose, ranging from hit workouts to yoga courses, there is always something for whatever your heart desires.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highly recommended for its large amount of teaching videos as well as its function of creating personal exercise plans.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As a fitness app, it has many training courses, ranging from running to swimming, gymnastics to muscle training. There must be one that suits you best.</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What’s more, the app can list a training plan according to your personal needs.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a professional app designed for exercising, with many fitness courses such as running, swimming, yoga and so on. You can choose whatever your heart desires.</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This app has lots of functions and benefits, such as setting up specific time period alarms for you, checking out how much time and energy you’ve lost, to name just a few.</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This app contains courses that meet the need of users of all levels, which means you’ll definitely find one suitable for you.</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has a variety of functions that can be used in different settings. For example, when you are running, it can record your route and speed, which can be looked back upon after you finish exercising.</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By analyzing your basic information like height, weight, blood pressure and heart rate, Keep can form a personalized workout plan.</a:t>
            </a:r>
          </a:p>
          <a:p>
            <a:pPr marL="171450" marR="0" lvl="0" indent="-17145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0" lang="en-US" altLang="zh-CN" sz="12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records your exercising hours and skills you have learn everyday, making it clear for you to know your progress.</a:t>
            </a:r>
          </a:p>
          <a:p>
            <a:pPr eaLnBrk="1" hangingPunct="1">
              <a:spcBef>
                <a:spcPct val="0"/>
              </a:spcBef>
            </a:pPr>
            <a:endParaRPr lang="en-US" altLang="zh-CN" dirty="0"/>
          </a:p>
        </p:txBody>
      </p:sp>
      <p:sp>
        <p:nvSpPr>
          <p:cNvPr id="8196" name="灯片编号占位符 3">
            <a:extLst>
              <a:ext uri="{FF2B5EF4-FFF2-40B4-BE49-F238E27FC236}">
                <a16:creationId xmlns:a16="http://schemas.microsoft.com/office/drawing/2014/main" id="{90F12C74-673C-2ADC-ED10-D295398A93A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1F88CCC-8EFA-47AE-B1FD-1FFF7001FF29}" type="slidenum">
              <a:rPr kumimoji="0" lang="zh-CN"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zh-CN" altLang="en-US" sz="12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Tree>
    <p:extLst>
      <p:ext uri="{BB962C8B-B14F-4D97-AF65-F5344CB8AC3E}">
        <p14:creationId xmlns:p14="http://schemas.microsoft.com/office/powerpoint/2010/main" val="1321883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49"/>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315" indent="0" algn="ctr">
              <a:buNone/>
              <a:defRPr>
                <a:solidFill>
                  <a:schemeClr val="tx1">
                    <a:tint val="75000"/>
                  </a:schemeClr>
                </a:solidFill>
              </a:defRPr>
            </a:lvl2pPr>
            <a:lvl3pPr marL="1218660" indent="0" algn="ctr">
              <a:buNone/>
              <a:defRPr>
                <a:solidFill>
                  <a:schemeClr val="tx1">
                    <a:tint val="75000"/>
                  </a:schemeClr>
                </a:solidFill>
              </a:defRPr>
            </a:lvl3pPr>
            <a:lvl4pPr marL="1827984" indent="0" algn="ctr">
              <a:buNone/>
              <a:defRPr>
                <a:solidFill>
                  <a:schemeClr val="tx1">
                    <a:tint val="75000"/>
                  </a:schemeClr>
                </a:solidFill>
              </a:defRPr>
            </a:lvl4pPr>
            <a:lvl5pPr marL="2437318" indent="0" algn="ctr">
              <a:buNone/>
              <a:defRPr>
                <a:solidFill>
                  <a:schemeClr val="tx1">
                    <a:tint val="75000"/>
                  </a:schemeClr>
                </a:solidFill>
              </a:defRPr>
            </a:lvl5pPr>
            <a:lvl6pPr marL="3046632" indent="0" algn="ctr">
              <a:buNone/>
              <a:defRPr>
                <a:solidFill>
                  <a:schemeClr val="tx1">
                    <a:tint val="75000"/>
                  </a:schemeClr>
                </a:solidFill>
              </a:defRPr>
            </a:lvl6pPr>
            <a:lvl7pPr marL="3655947" indent="0" algn="ctr">
              <a:buNone/>
              <a:defRPr>
                <a:solidFill>
                  <a:schemeClr val="tx1">
                    <a:tint val="75000"/>
                  </a:schemeClr>
                </a:solidFill>
              </a:defRPr>
            </a:lvl7pPr>
            <a:lvl8pPr marL="4265280" indent="0" algn="ctr">
              <a:buNone/>
              <a:defRPr>
                <a:solidFill>
                  <a:schemeClr val="tx1">
                    <a:tint val="75000"/>
                  </a:schemeClr>
                </a:solidFill>
              </a:defRPr>
            </a:lvl8pPr>
            <a:lvl9pPr marL="4874605" indent="0" algn="ctr">
              <a:buNone/>
              <a:defRPr>
                <a:solidFill>
                  <a:schemeClr val="tx1">
                    <a:tint val="75000"/>
                  </a:schemeClr>
                </a:solidFill>
              </a:defRPr>
            </a:lvl9pPr>
          </a:lstStyle>
          <a:p>
            <a:r>
              <a:rPr lang="zh-CN" altLang="en-US"/>
              <a:t>单击此处编辑母版副标题样式</a:t>
            </a:r>
          </a:p>
        </p:txBody>
      </p:sp>
      <p:sp>
        <p:nvSpPr>
          <p:cNvPr id="4" name="日期占位符 3">
            <a:extLst>
              <a:ext uri="{FF2B5EF4-FFF2-40B4-BE49-F238E27FC236}">
                <a16:creationId xmlns:a16="http://schemas.microsoft.com/office/drawing/2014/main" id="{21B64042-2F29-AE8A-2325-2D06131FD670}"/>
              </a:ext>
            </a:extLst>
          </p:cNvPr>
          <p:cNvSpPr>
            <a:spLocks noGrp="1"/>
          </p:cNvSpPr>
          <p:nvPr>
            <p:ph type="dt" sz="half" idx="10"/>
          </p:nvPr>
        </p:nvSpPr>
        <p:spPr/>
        <p:txBody>
          <a:bodyPr/>
          <a:lstStyle>
            <a:lvl1pPr>
              <a:defRPr/>
            </a:lvl1pPr>
          </a:lstStyle>
          <a:p>
            <a:pPr>
              <a:defRPr/>
            </a:pPr>
            <a:fld id="{E3B3D83B-98ED-4B32-B25E-4241878ECB56}" type="datetimeFigureOut">
              <a:rPr lang="zh-CN" altLang="en-US"/>
              <a:pPr>
                <a:defRPr/>
              </a:pPr>
              <a:t>2023/3/11</a:t>
            </a:fld>
            <a:endParaRPr lang="zh-CN" altLang="en-US"/>
          </a:p>
        </p:txBody>
      </p:sp>
      <p:sp>
        <p:nvSpPr>
          <p:cNvPr id="5" name="页脚占位符 4">
            <a:extLst>
              <a:ext uri="{FF2B5EF4-FFF2-40B4-BE49-F238E27FC236}">
                <a16:creationId xmlns:a16="http://schemas.microsoft.com/office/drawing/2014/main" id="{77D0BAD7-68FE-BEAE-5093-27E7A800A90B}"/>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5A7090AF-C884-6F81-D345-A79F8AE3C89D}"/>
              </a:ext>
            </a:extLst>
          </p:cNvPr>
          <p:cNvSpPr>
            <a:spLocks noGrp="1"/>
          </p:cNvSpPr>
          <p:nvPr>
            <p:ph type="sldNum" sz="quarter" idx="12"/>
          </p:nvPr>
        </p:nvSpPr>
        <p:spPr/>
        <p:txBody>
          <a:bodyPr/>
          <a:lstStyle>
            <a:lvl1pPr>
              <a:defRPr/>
            </a:lvl1pPr>
          </a:lstStyle>
          <a:p>
            <a:pPr>
              <a:defRPr/>
            </a:pPr>
            <a:fld id="{74A515B2-51D5-4B97-951C-F910F54C22F7}" type="slidenum">
              <a:rPr lang="zh-CN" altLang="en-US"/>
              <a:pPr>
                <a:defRPr/>
              </a:pPr>
              <a:t>‹#›</a:t>
            </a:fld>
            <a:endParaRPr lang="zh-CN" altLang="en-US"/>
          </a:p>
        </p:txBody>
      </p:sp>
    </p:spTree>
    <p:extLst>
      <p:ext uri="{BB962C8B-B14F-4D97-AF65-F5344CB8AC3E}">
        <p14:creationId xmlns:p14="http://schemas.microsoft.com/office/powerpoint/2010/main" val="1909391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39C1A50-F9BA-33E1-8F33-920825E88F2C}"/>
              </a:ext>
            </a:extLst>
          </p:cNvPr>
          <p:cNvSpPr>
            <a:spLocks noGrp="1"/>
          </p:cNvSpPr>
          <p:nvPr>
            <p:ph type="dt" sz="half" idx="10"/>
          </p:nvPr>
        </p:nvSpPr>
        <p:spPr/>
        <p:txBody>
          <a:bodyPr/>
          <a:lstStyle>
            <a:lvl1pPr>
              <a:defRPr/>
            </a:lvl1pPr>
          </a:lstStyle>
          <a:p>
            <a:pPr>
              <a:defRPr/>
            </a:pPr>
            <a:fld id="{9CD39BBB-3218-4E40-9A2D-26943B271E54}" type="datetimeFigureOut">
              <a:rPr lang="zh-CN" altLang="en-US"/>
              <a:pPr>
                <a:defRPr/>
              </a:pPr>
              <a:t>2023/3/11</a:t>
            </a:fld>
            <a:endParaRPr lang="zh-CN" altLang="en-US"/>
          </a:p>
        </p:txBody>
      </p:sp>
      <p:sp>
        <p:nvSpPr>
          <p:cNvPr id="5" name="页脚占位符 4">
            <a:extLst>
              <a:ext uri="{FF2B5EF4-FFF2-40B4-BE49-F238E27FC236}">
                <a16:creationId xmlns:a16="http://schemas.microsoft.com/office/drawing/2014/main" id="{82A88819-C803-8D41-C5DA-FF92318E2C3B}"/>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1E87D7CA-7981-959B-E3CF-12D5BDFB982B}"/>
              </a:ext>
            </a:extLst>
          </p:cNvPr>
          <p:cNvSpPr>
            <a:spLocks noGrp="1"/>
          </p:cNvSpPr>
          <p:nvPr>
            <p:ph type="sldNum" sz="quarter" idx="12"/>
          </p:nvPr>
        </p:nvSpPr>
        <p:spPr/>
        <p:txBody>
          <a:bodyPr/>
          <a:lstStyle>
            <a:lvl1pPr>
              <a:defRPr/>
            </a:lvl1pPr>
          </a:lstStyle>
          <a:p>
            <a:pPr>
              <a:defRPr/>
            </a:pPr>
            <a:fld id="{4A0777B9-6E53-4864-9B1E-FCD8463DE703}" type="slidenum">
              <a:rPr lang="zh-CN" altLang="en-US"/>
              <a:pPr>
                <a:defRPr/>
              </a:pPr>
              <a:t>‹#›</a:t>
            </a:fld>
            <a:endParaRPr lang="zh-CN" altLang="en-US"/>
          </a:p>
        </p:txBody>
      </p:sp>
    </p:spTree>
    <p:extLst>
      <p:ext uri="{BB962C8B-B14F-4D97-AF65-F5344CB8AC3E}">
        <p14:creationId xmlns:p14="http://schemas.microsoft.com/office/powerpoint/2010/main" val="1257983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06377"/>
            <a:ext cx="2743200" cy="4387851"/>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06377"/>
            <a:ext cx="8026400" cy="4387851"/>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77B582C-3DAC-4A45-7BB0-AF8D673544EF}"/>
              </a:ext>
            </a:extLst>
          </p:cNvPr>
          <p:cNvSpPr>
            <a:spLocks noGrp="1"/>
          </p:cNvSpPr>
          <p:nvPr>
            <p:ph type="dt" sz="half" idx="10"/>
          </p:nvPr>
        </p:nvSpPr>
        <p:spPr/>
        <p:txBody>
          <a:bodyPr/>
          <a:lstStyle>
            <a:lvl1pPr>
              <a:defRPr/>
            </a:lvl1pPr>
          </a:lstStyle>
          <a:p>
            <a:pPr>
              <a:defRPr/>
            </a:pPr>
            <a:fld id="{A93AC49A-EFD5-4ACA-8FAE-13C6502B1775}" type="datetimeFigureOut">
              <a:rPr lang="zh-CN" altLang="en-US"/>
              <a:pPr>
                <a:defRPr/>
              </a:pPr>
              <a:t>2023/3/11</a:t>
            </a:fld>
            <a:endParaRPr lang="zh-CN" altLang="en-US"/>
          </a:p>
        </p:txBody>
      </p:sp>
      <p:sp>
        <p:nvSpPr>
          <p:cNvPr id="5" name="页脚占位符 4">
            <a:extLst>
              <a:ext uri="{FF2B5EF4-FFF2-40B4-BE49-F238E27FC236}">
                <a16:creationId xmlns:a16="http://schemas.microsoft.com/office/drawing/2014/main" id="{6F13F7F8-1F5B-E475-8C0A-ABDE2FA48A7D}"/>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55C28D2B-2955-2B4F-5E2B-34C3744C4250}"/>
              </a:ext>
            </a:extLst>
          </p:cNvPr>
          <p:cNvSpPr>
            <a:spLocks noGrp="1"/>
          </p:cNvSpPr>
          <p:nvPr>
            <p:ph type="sldNum" sz="quarter" idx="12"/>
          </p:nvPr>
        </p:nvSpPr>
        <p:spPr/>
        <p:txBody>
          <a:bodyPr/>
          <a:lstStyle>
            <a:lvl1pPr>
              <a:defRPr/>
            </a:lvl1pPr>
          </a:lstStyle>
          <a:p>
            <a:pPr>
              <a:defRPr/>
            </a:pPr>
            <a:fld id="{BADDE309-4160-4DB7-BB6E-EE08EBA39DC8}" type="slidenum">
              <a:rPr lang="zh-CN" altLang="en-US"/>
              <a:pPr>
                <a:defRPr/>
              </a:pPr>
              <a:t>‹#›</a:t>
            </a:fld>
            <a:endParaRPr lang="zh-CN" altLang="en-US"/>
          </a:p>
        </p:txBody>
      </p:sp>
    </p:spTree>
    <p:extLst>
      <p:ext uri="{BB962C8B-B14F-4D97-AF65-F5344CB8AC3E}">
        <p14:creationId xmlns:p14="http://schemas.microsoft.com/office/powerpoint/2010/main" val="3369503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512"/>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8563" indent="0" algn="ctr">
              <a:buNone/>
              <a:defRPr>
                <a:solidFill>
                  <a:schemeClr val="tx1">
                    <a:tint val="75000"/>
                  </a:schemeClr>
                </a:solidFill>
              </a:defRPr>
            </a:lvl2pPr>
            <a:lvl3pPr marL="1217250" indent="0" algn="ctr">
              <a:buNone/>
              <a:defRPr>
                <a:solidFill>
                  <a:schemeClr val="tx1">
                    <a:tint val="75000"/>
                  </a:schemeClr>
                </a:solidFill>
              </a:defRPr>
            </a:lvl3pPr>
            <a:lvl4pPr marL="1825853" indent="0" algn="ctr">
              <a:buNone/>
              <a:defRPr>
                <a:solidFill>
                  <a:schemeClr val="tx1">
                    <a:tint val="75000"/>
                  </a:schemeClr>
                </a:solidFill>
              </a:defRPr>
            </a:lvl4pPr>
            <a:lvl5pPr marL="2434498" indent="0" algn="ctr">
              <a:buNone/>
              <a:defRPr>
                <a:solidFill>
                  <a:schemeClr val="tx1">
                    <a:tint val="75000"/>
                  </a:schemeClr>
                </a:solidFill>
              </a:defRPr>
            </a:lvl5pPr>
            <a:lvl6pPr marL="3043060" indent="0" algn="ctr">
              <a:buNone/>
              <a:defRPr>
                <a:solidFill>
                  <a:schemeClr val="tx1">
                    <a:tint val="75000"/>
                  </a:schemeClr>
                </a:solidFill>
              </a:defRPr>
            </a:lvl6pPr>
            <a:lvl7pPr marL="3651623" indent="0" algn="ctr">
              <a:buNone/>
              <a:defRPr>
                <a:solidFill>
                  <a:schemeClr val="tx1">
                    <a:tint val="75000"/>
                  </a:schemeClr>
                </a:solidFill>
              </a:defRPr>
            </a:lvl7pPr>
            <a:lvl8pPr marL="4260267" indent="0" algn="ctr">
              <a:buNone/>
              <a:defRPr>
                <a:solidFill>
                  <a:schemeClr val="tx1">
                    <a:tint val="75000"/>
                  </a:schemeClr>
                </a:solidFill>
              </a:defRPr>
            </a:lvl8pPr>
            <a:lvl9pPr marL="4868894"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57C282CF-2BF7-48AE-9FBA-AE6D59F2D789}" type="datetimeFigureOut">
              <a:rPr lang="zh-CN" altLang="en-US"/>
              <a:pPr>
                <a:defRPr/>
              </a:pPr>
              <a:t>2023/3/11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6FC5635-3AC3-4135-AE8E-D0D440B9C44F}" type="slidenum">
              <a:rPr lang="zh-CN" altLang="en-US"/>
              <a:pPr>
                <a:defRPr/>
              </a:pPr>
              <a:t>‹#›</a:t>
            </a:fld>
            <a:endParaRPr lang="zh-CN" altLang="en-US"/>
          </a:p>
        </p:txBody>
      </p:sp>
    </p:spTree>
    <p:extLst>
      <p:ext uri="{BB962C8B-B14F-4D97-AF65-F5344CB8AC3E}">
        <p14:creationId xmlns:p14="http://schemas.microsoft.com/office/powerpoint/2010/main" val="19237772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B1BBEC1D-3ECC-4354-B820-EFFB64D6E2BD}" type="datetimeFigureOut">
              <a:rPr lang="zh-CN" altLang="en-US"/>
              <a:pPr>
                <a:defRPr/>
              </a:pPr>
              <a:t>2023/3/11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7103C05-F9E3-4A67-94CE-07A79DFF5048}" type="slidenum">
              <a:rPr lang="zh-CN" altLang="en-US"/>
              <a:pPr>
                <a:defRPr/>
              </a:pPr>
              <a:t>‹#›</a:t>
            </a:fld>
            <a:endParaRPr lang="zh-CN" altLang="en-US"/>
          </a:p>
        </p:txBody>
      </p:sp>
    </p:spTree>
    <p:extLst>
      <p:ext uri="{BB962C8B-B14F-4D97-AF65-F5344CB8AC3E}">
        <p14:creationId xmlns:p14="http://schemas.microsoft.com/office/powerpoint/2010/main" val="6241589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5333"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8563" indent="0">
              <a:buNone/>
              <a:defRPr sz="2400">
                <a:solidFill>
                  <a:schemeClr val="tx1">
                    <a:tint val="75000"/>
                  </a:schemeClr>
                </a:solidFill>
              </a:defRPr>
            </a:lvl2pPr>
            <a:lvl3pPr marL="1217250" indent="0">
              <a:buNone/>
              <a:defRPr sz="2133">
                <a:solidFill>
                  <a:schemeClr val="tx1">
                    <a:tint val="75000"/>
                  </a:schemeClr>
                </a:solidFill>
              </a:defRPr>
            </a:lvl3pPr>
            <a:lvl4pPr marL="1825853" indent="0">
              <a:buNone/>
              <a:defRPr sz="1867">
                <a:solidFill>
                  <a:schemeClr val="tx1">
                    <a:tint val="75000"/>
                  </a:schemeClr>
                </a:solidFill>
              </a:defRPr>
            </a:lvl4pPr>
            <a:lvl5pPr marL="2434498" indent="0">
              <a:buNone/>
              <a:defRPr sz="1867">
                <a:solidFill>
                  <a:schemeClr val="tx1">
                    <a:tint val="75000"/>
                  </a:schemeClr>
                </a:solidFill>
              </a:defRPr>
            </a:lvl5pPr>
            <a:lvl6pPr marL="3043060" indent="0">
              <a:buNone/>
              <a:defRPr sz="1867">
                <a:solidFill>
                  <a:schemeClr val="tx1">
                    <a:tint val="75000"/>
                  </a:schemeClr>
                </a:solidFill>
              </a:defRPr>
            </a:lvl6pPr>
            <a:lvl7pPr marL="3651623" indent="0">
              <a:buNone/>
              <a:defRPr sz="1867">
                <a:solidFill>
                  <a:schemeClr val="tx1">
                    <a:tint val="75000"/>
                  </a:schemeClr>
                </a:solidFill>
              </a:defRPr>
            </a:lvl7pPr>
            <a:lvl8pPr marL="4260267" indent="0">
              <a:buNone/>
              <a:defRPr sz="1867">
                <a:solidFill>
                  <a:schemeClr val="tx1">
                    <a:tint val="75000"/>
                  </a:schemeClr>
                </a:solidFill>
              </a:defRPr>
            </a:lvl8pPr>
            <a:lvl9pPr marL="4868894" indent="0">
              <a:buNone/>
              <a:defRPr sz="1867">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73AAD970-2166-45A6-9199-E9898CE8CED8}" type="datetimeFigureOut">
              <a:rPr lang="zh-CN" altLang="en-US"/>
              <a:pPr>
                <a:defRPr/>
              </a:pPr>
              <a:t>2023/3/11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244F80A-428D-4BE6-9D7D-7B40FAF82324}" type="slidenum">
              <a:rPr lang="zh-CN" altLang="en-US"/>
              <a:pPr>
                <a:defRPr/>
              </a:pPr>
              <a:t>‹#›</a:t>
            </a:fld>
            <a:endParaRPr lang="zh-CN" altLang="en-US"/>
          </a:p>
        </p:txBody>
      </p:sp>
    </p:spTree>
    <p:extLst>
      <p:ext uri="{BB962C8B-B14F-4D97-AF65-F5344CB8AC3E}">
        <p14:creationId xmlns:p14="http://schemas.microsoft.com/office/powerpoint/2010/main" val="1251822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200153"/>
            <a:ext cx="5384800" cy="339407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200153"/>
            <a:ext cx="5384800" cy="339407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E7138179-9859-4A3F-AA1B-9F4729A4221F}" type="datetimeFigureOut">
              <a:rPr lang="zh-CN" altLang="en-US"/>
              <a:pPr>
                <a:defRPr/>
              </a:pPr>
              <a:t>2023/3/11</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69656143-1CAA-4DDD-AFD7-EDF658FB7E34}" type="slidenum">
              <a:rPr lang="zh-CN" altLang="en-US"/>
              <a:pPr>
                <a:defRPr/>
              </a:pPr>
              <a:t>‹#›</a:t>
            </a:fld>
            <a:endParaRPr lang="zh-CN" altLang="en-US"/>
          </a:p>
        </p:txBody>
      </p:sp>
    </p:spTree>
    <p:extLst>
      <p:ext uri="{BB962C8B-B14F-4D97-AF65-F5344CB8AC3E}">
        <p14:creationId xmlns:p14="http://schemas.microsoft.com/office/powerpoint/2010/main" val="7147575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9"/>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3"/>
          </a:xfrm>
        </p:spPr>
        <p:txBody>
          <a:bodyPr anchor="b"/>
          <a:lstStyle>
            <a:lvl1pPr marL="0" indent="0">
              <a:buNone/>
              <a:defRPr sz="3200" b="1"/>
            </a:lvl1pPr>
            <a:lvl2pPr marL="608563" indent="0">
              <a:buNone/>
              <a:defRPr sz="2667" b="1"/>
            </a:lvl2pPr>
            <a:lvl3pPr marL="1217250" indent="0">
              <a:buNone/>
              <a:defRPr sz="2400" b="1"/>
            </a:lvl3pPr>
            <a:lvl4pPr marL="1825853" indent="0">
              <a:buNone/>
              <a:defRPr sz="2133" b="1"/>
            </a:lvl4pPr>
            <a:lvl5pPr marL="2434498" indent="0">
              <a:buNone/>
              <a:defRPr sz="2133" b="1"/>
            </a:lvl5pPr>
            <a:lvl6pPr marL="3043060" indent="0">
              <a:buNone/>
              <a:defRPr sz="2133" b="1"/>
            </a:lvl6pPr>
            <a:lvl7pPr marL="3651623" indent="0">
              <a:buNone/>
              <a:defRPr sz="2133" b="1"/>
            </a:lvl7pPr>
            <a:lvl8pPr marL="4260267" indent="0">
              <a:buNone/>
              <a:defRPr sz="2133" b="1"/>
            </a:lvl8pPr>
            <a:lvl9pPr marL="4868894" indent="0">
              <a:buNone/>
              <a:defRPr sz="2133"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454" y="1535113"/>
            <a:ext cx="5389033" cy="639763"/>
          </a:xfrm>
        </p:spPr>
        <p:txBody>
          <a:bodyPr anchor="b"/>
          <a:lstStyle>
            <a:lvl1pPr marL="0" indent="0">
              <a:buNone/>
              <a:defRPr sz="3200" b="1"/>
            </a:lvl1pPr>
            <a:lvl2pPr marL="608563" indent="0">
              <a:buNone/>
              <a:defRPr sz="2667" b="1"/>
            </a:lvl2pPr>
            <a:lvl3pPr marL="1217250" indent="0">
              <a:buNone/>
              <a:defRPr sz="2400" b="1"/>
            </a:lvl3pPr>
            <a:lvl4pPr marL="1825853" indent="0">
              <a:buNone/>
              <a:defRPr sz="2133" b="1"/>
            </a:lvl4pPr>
            <a:lvl5pPr marL="2434498" indent="0">
              <a:buNone/>
              <a:defRPr sz="2133" b="1"/>
            </a:lvl5pPr>
            <a:lvl6pPr marL="3043060" indent="0">
              <a:buNone/>
              <a:defRPr sz="2133" b="1"/>
            </a:lvl6pPr>
            <a:lvl7pPr marL="3651623" indent="0">
              <a:buNone/>
              <a:defRPr sz="2133" b="1"/>
            </a:lvl7pPr>
            <a:lvl8pPr marL="4260267" indent="0">
              <a:buNone/>
              <a:defRPr sz="2133" b="1"/>
            </a:lvl8pPr>
            <a:lvl9pPr marL="4868894" indent="0">
              <a:buNone/>
              <a:defRPr sz="2133" b="1"/>
            </a:lvl9pPr>
          </a:lstStyle>
          <a:p>
            <a:pPr lvl="0"/>
            <a:r>
              <a:rPr lang="zh-CN" altLang="en-US"/>
              <a:t>单击此处编辑母版文本样式</a:t>
            </a:r>
          </a:p>
        </p:txBody>
      </p:sp>
      <p:sp>
        <p:nvSpPr>
          <p:cNvPr id="6" name="内容占位符 5"/>
          <p:cNvSpPr>
            <a:spLocks noGrp="1"/>
          </p:cNvSpPr>
          <p:nvPr>
            <p:ph sz="quarter" idx="4"/>
          </p:nvPr>
        </p:nvSpPr>
        <p:spPr>
          <a:xfrm>
            <a:off x="6193454"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05487914-D336-4891-8E7F-236023B1CE52}" type="datetimeFigureOut">
              <a:rPr lang="zh-CN" altLang="en-US"/>
              <a:pPr>
                <a:defRPr/>
              </a:pPr>
              <a:t>2023/3/11</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FA535A28-3AC2-495E-A938-47A86770B4D6}" type="slidenum">
              <a:rPr lang="zh-CN" altLang="en-US"/>
              <a:pPr>
                <a:defRPr/>
              </a:pPr>
              <a:t>‹#›</a:t>
            </a:fld>
            <a:endParaRPr lang="zh-CN" altLang="en-US"/>
          </a:p>
        </p:txBody>
      </p:sp>
    </p:spTree>
    <p:extLst>
      <p:ext uri="{BB962C8B-B14F-4D97-AF65-F5344CB8AC3E}">
        <p14:creationId xmlns:p14="http://schemas.microsoft.com/office/powerpoint/2010/main" val="42737667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5D40BB28-DC09-4444-BCCD-ED6E6D10E2D3}" type="datetimeFigureOut">
              <a:rPr lang="zh-CN" altLang="en-US"/>
              <a:pPr>
                <a:defRPr/>
              </a:pPr>
              <a:t>2023/3/11</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E460F3BE-19DC-4F82-B4C3-CFF2D42CA91E}" type="slidenum">
              <a:rPr lang="zh-CN" altLang="en-US"/>
              <a:pPr>
                <a:defRPr/>
              </a:pPr>
              <a:t>‹#›</a:t>
            </a:fld>
            <a:endParaRPr lang="zh-CN" altLang="en-US"/>
          </a:p>
        </p:txBody>
      </p:sp>
    </p:spTree>
    <p:extLst>
      <p:ext uri="{BB962C8B-B14F-4D97-AF65-F5344CB8AC3E}">
        <p14:creationId xmlns:p14="http://schemas.microsoft.com/office/powerpoint/2010/main" val="20444054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43E09221-B424-4E55-A1C9-FCECF66A693F}" type="datetimeFigureOut">
              <a:rPr lang="zh-CN" altLang="en-US"/>
              <a:pPr>
                <a:defRPr/>
              </a:pPr>
              <a:t>2023/3/11</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FC1014A4-D42A-4D4A-BF5E-FD0FD82C7AD4}" type="slidenum">
              <a:rPr lang="zh-CN" altLang="en-US"/>
              <a:pPr>
                <a:defRPr/>
              </a:pPr>
              <a:t>‹#›</a:t>
            </a:fld>
            <a:endParaRPr lang="zh-CN" altLang="en-US"/>
          </a:p>
        </p:txBody>
      </p:sp>
    </p:spTree>
    <p:extLst>
      <p:ext uri="{BB962C8B-B14F-4D97-AF65-F5344CB8AC3E}">
        <p14:creationId xmlns:p14="http://schemas.microsoft.com/office/powerpoint/2010/main" val="4989720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3" y="273049"/>
            <a:ext cx="4011084" cy="1162051"/>
          </a:xfrm>
        </p:spPr>
        <p:txBody>
          <a:bodyPr anchor="b"/>
          <a:lstStyle>
            <a:lvl1pPr algn="l">
              <a:defRPr sz="2667" b="1"/>
            </a:lvl1pPr>
          </a:lstStyle>
          <a:p>
            <a:r>
              <a:rPr lang="zh-CN" altLang="en-US"/>
              <a:t>单击此处编辑母版标题样式</a:t>
            </a:r>
          </a:p>
        </p:txBody>
      </p:sp>
      <p:sp>
        <p:nvSpPr>
          <p:cNvPr id="3" name="内容占位符 2"/>
          <p:cNvSpPr>
            <a:spLocks noGrp="1"/>
          </p:cNvSpPr>
          <p:nvPr>
            <p:ph idx="1"/>
          </p:nvPr>
        </p:nvSpPr>
        <p:spPr>
          <a:xfrm>
            <a:off x="4766733" y="273137"/>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3" y="1435104"/>
            <a:ext cx="4011084" cy="4691063"/>
          </a:xfrm>
        </p:spPr>
        <p:txBody>
          <a:bodyPr/>
          <a:lstStyle>
            <a:lvl1pPr marL="0" indent="0">
              <a:buNone/>
              <a:defRPr sz="1867"/>
            </a:lvl1pPr>
            <a:lvl2pPr marL="608563" indent="0">
              <a:buNone/>
              <a:defRPr sz="1600"/>
            </a:lvl2pPr>
            <a:lvl3pPr marL="1217250" indent="0">
              <a:buNone/>
              <a:defRPr sz="1333"/>
            </a:lvl3pPr>
            <a:lvl4pPr marL="1825853" indent="0">
              <a:buNone/>
              <a:defRPr sz="1200"/>
            </a:lvl4pPr>
            <a:lvl5pPr marL="2434498" indent="0">
              <a:buNone/>
              <a:defRPr sz="1200"/>
            </a:lvl5pPr>
            <a:lvl6pPr marL="3043060" indent="0">
              <a:buNone/>
              <a:defRPr sz="1200"/>
            </a:lvl6pPr>
            <a:lvl7pPr marL="3651623" indent="0">
              <a:buNone/>
              <a:defRPr sz="1200"/>
            </a:lvl7pPr>
            <a:lvl8pPr marL="4260267" indent="0">
              <a:buNone/>
              <a:defRPr sz="1200"/>
            </a:lvl8pPr>
            <a:lvl9pPr marL="4868894" indent="0">
              <a:buNone/>
              <a:defRPr sz="12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5F62D046-DFDA-46B8-AAA3-EA2CF97A2154}" type="datetimeFigureOut">
              <a:rPr lang="zh-CN" altLang="en-US"/>
              <a:pPr>
                <a:defRPr/>
              </a:pPr>
              <a:t>2023/3/11</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8BC6AEC6-7C7D-4BD4-B0E0-3D31952C0A90}" type="slidenum">
              <a:rPr lang="zh-CN" altLang="en-US"/>
              <a:pPr>
                <a:defRPr/>
              </a:pPr>
              <a:t>‹#›</a:t>
            </a:fld>
            <a:endParaRPr lang="zh-CN" altLang="en-US"/>
          </a:p>
        </p:txBody>
      </p:sp>
    </p:spTree>
    <p:extLst>
      <p:ext uri="{BB962C8B-B14F-4D97-AF65-F5344CB8AC3E}">
        <p14:creationId xmlns:p14="http://schemas.microsoft.com/office/powerpoint/2010/main" val="1200562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92B5D255-861B-D047-030F-136047E0FECE}"/>
              </a:ext>
            </a:extLst>
          </p:cNvPr>
          <p:cNvSpPr>
            <a:spLocks noGrp="1"/>
          </p:cNvSpPr>
          <p:nvPr>
            <p:ph type="dt" sz="half" idx="10"/>
          </p:nvPr>
        </p:nvSpPr>
        <p:spPr/>
        <p:txBody>
          <a:bodyPr/>
          <a:lstStyle>
            <a:lvl1pPr>
              <a:defRPr/>
            </a:lvl1pPr>
          </a:lstStyle>
          <a:p>
            <a:pPr>
              <a:defRPr/>
            </a:pPr>
            <a:fld id="{A28E7C79-E853-4436-B647-0D0C878F0657}" type="datetimeFigureOut">
              <a:rPr lang="zh-CN" altLang="en-US"/>
              <a:pPr>
                <a:defRPr/>
              </a:pPr>
              <a:t>2023/3/11</a:t>
            </a:fld>
            <a:endParaRPr lang="zh-CN" altLang="en-US"/>
          </a:p>
        </p:txBody>
      </p:sp>
      <p:sp>
        <p:nvSpPr>
          <p:cNvPr id="5" name="页脚占位符 4">
            <a:extLst>
              <a:ext uri="{FF2B5EF4-FFF2-40B4-BE49-F238E27FC236}">
                <a16:creationId xmlns:a16="http://schemas.microsoft.com/office/drawing/2014/main" id="{1393F9C4-9792-AE98-EF49-31DA3D0FC6A6}"/>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22F3DCFE-494F-F32D-922A-6E7255B5C4EE}"/>
              </a:ext>
            </a:extLst>
          </p:cNvPr>
          <p:cNvSpPr>
            <a:spLocks noGrp="1"/>
          </p:cNvSpPr>
          <p:nvPr>
            <p:ph type="sldNum" sz="quarter" idx="12"/>
          </p:nvPr>
        </p:nvSpPr>
        <p:spPr/>
        <p:txBody>
          <a:bodyPr/>
          <a:lstStyle>
            <a:lvl1pPr>
              <a:defRPr/>
            </a:lvl1pPr>
          </a:lstStyle>
          <a:p>
            <a:pPr>
              <a:defRPr/>
            </a:pPr>
            <a:fld id="{76299953-FAB3-4578-BCC3-A22A913C29FE}" type="slidenum">
              <a:rPr lang="zh-CN" altLang="en-US"/>
              <a:pPr>
                <a:defRPr/>
              </a:pPr>
              <a:t>‹#›</a:t>
            </a:fld>
            <a:endParaRPr lang="zh-CN" altLang="en-US"/>
          </a:p>
        </p:txBody>
      </p:sp>
    </p:spTree>
    <p:extLst>
      <p:ext uri="{BB962C8B-B14F-4D97-AF65-F5344CB8AC3E}">
        <p14:creationId xmlns:p14="http://schemas.microsoft.com/office/powerpoint/2010/main" val="2878532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1"/>
            <a:ext cx="7315200" cy="566739"/>
          </a:xfrm>
        </p:spPr>
        <p:txBody>
          <a:bodyPr anchor="b"/>
          <a:lstStyle>
            <a:lvl1pPr algn="l">
              <a:defRPr sz="2667"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rtlCol="0">
            <a:normAutofit/>
          </a:bodyPr>
          <a:lstStyle>
            <a:lvl1pPr marL="0" indent="0">
              <a:buNone/>
              <a:defRPr sz="4267"/>
            </a:lvl1pPr>
            <a:lvl2pPr marL="608563" indent="0">
              <a:buNone/>
              <a:defRPr sz="3733"/>
            </a:lvl2pPr>
            <a:lvl3pPr marL="1217250" indent="0">
              <a:buNone/>
              <a:defRPr sz="3200"/>
            </a:lvl3pPr>
            <a:lvl4pPr marL="1825853" indent="0">
              <a:buNone/>
              <a:defRPr sz="2667"/>
            </a:lvl4pPr>
            <a:lvl5pPr marL="2434498" indent="0">
              <a:buNone/>
              <a:defRPr sz="2667"/>
            </a:lvl5pPr>
            <a:lvl6pPr marL="3043060" indent="0">
              <a:buNone/>
              <a:defRPr sz="2667"/>
            </a:lvl6pPr>
            <a:lvl7pPr marL="3651623" indent="0">
              <a:buNone/>
              <a:defRPr sz="2667"/>
            </a:lvl7pPr>
            <a:lvl8pPr marL="4260267" indent="0">
              <a:buNone/>
              <a:defRPr sz="2667"/>
            </a:lvl8pPr>
            <a:lvl9pPr marL="4868894" indent="0">
              <a:buNone/>
              <a:defRPr sz="2667"/>
            </a:lvl9pPr>
          </a:lstStyle>
          <a:p>
            <a:pPr lvl="0"/>
            <a:endParaRPr lang="zh-CN" altLang="en-US" noProof="0"/>
          </a:p>
        </p:txBody>
      </p:sp>
      <p:sp>
        <p:nvSpPr>
          <p:cNvPr id="4" name="文本占位符 3"/>
          <p:cNvSpPr>
            <a:spLocks noGrp="1"/>
          </p:cNvSpPr>
          <p:nvPr>
            <p:ph type="body" sz="half" idx="2"/>
          </p:nvPr>
        </p:nvSpPr>
        <p:spPr>
          <a:xfrm>
            <a:off x="2389717" y="5367423"/>
            <a:ext cx="7315200" cy="804863"/>
          </a:xfrm>
        </p:spPr>
        <p:txBody>
          <a:bodyPr/>
          <a:lstStyle>
            <a:lvl1pPr marL="0" indent="0">
              <a:buNone/>
              <a:defRPr sz="1867"/>
            </a:lvl1pPr>
            <a:lvl2pPr marL="608563" indent="0">
              <a:buNone/>
              <a:defRPr sz="1600"/>
            </a:lvl2pPr>
            <a:lvl3pPr marL="1217250" indent="0">
              <a:buNone/>
              <a:defRPr sz="1333"/>
            </a:lvl3pPr>
            <a:lvl4pPr marL="1825853" indent="0">
              <a:buNone/>
              <a:defRPr sz="1200"/>
            </a:lvl4pPr>
            <a:lvl5pPr marL="2434498" indent="0">
              <a:buNone/>
              <a:defRPr sz="1200"/>
            </a:lvl5pPr>
            <a:lvl6pPr marL="3043060" indent="0">
              <a:buNone/>
              <a:defRPr sz="1200"/>
            </a:lvl6pPr>
            <a:lvl7pPr marL="3651623" indent="0">
              <a:buNone/>
              <a:defRPr sz="1200"/>
            </a:lvl7pPr>
            <a:lvl8pPr marL="4260267" indent="0">
              <a:buNone/>
              <a:defRPr sz="1200"/>
            </a:lvl8pPr>
            <a:lvl9pPr marL="4868894" indent="0">
              <a:buNone/>
              <a:defRPr sz="12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209F7384-E186-4F8B-AD74-41862007FCBA}" type="datetimeFigureOut">
              <a:rPr lang="zh-CN" altLang="en-US"/>
              <a:pPr>
                <a:defRPr/>
              </a:pPr>
              <a:t>2023/3/11</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294B5F4D-FBE1-4E19-8B70-3D5311F0F783}" type="slidenum">
              <a:rPr lang="zh-CN" altLang="en-US"/>
              <a:pPr>
                <a:defRPr/>
              </a:pPr>
              <a:t>‹#›</a:t>
            </a:fld>
            <a:endParaRPr lang="zh-CN" altLang="en-US"/>
          </a:p>
        </p:txBody>
      </p:sp>
    </p:spTree>
    <p:extLst>
      <p:ext uri="{BB962C8B-B14F-4D97-AF65-F5344CB8AC3E}">
        <p14:creationId xmlns:p14="http://schemas.microsoft.com/office/powerpoint/2010/main" val="36942166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D38CB5F3-55F7-4A6C-858D-2DF937A5E92D}" type="datetimeFigureOut">
              <a:rPr lang="zh-CN" altLang="en-US"/>
              <a:pPr>
                <a:defRPr/>
              </a:pPr>
              <a:t>2023/3/11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EAF2511-4AAF-43A3-AA6C-A7232242DF09}" type="slidenum">
              <a:rPr lang="zh-CN" altLang="en-US"/>
              <a:pPr>
                <a:defRPr/>
              </a:pPr>
              <a:t>‹#›</a:t>
            </a:fld>
            <a:endParaRPr lang="zh-CN" altLang="en-US"/>
          </a:p>
        </p:txBody>
      </p:sp>
    </p:spTree>
    <p:extLst>
      <p:ext uri="{BB962C8B-B14F-4D97-AF65-F5344CB8AC3E}">
        <p14:creationId xmlns:p14="http://schemas.microsoft.com/office/powerpoint/2010/main" val="1760049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06377"/>
            <a:ext cx="2743200" cy="4387851"/>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06377"/>
            <a:ext cx="8026400" cy="4387851"/>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FA24B408-5B50-429B-887E-9CAF6BB0188A}" type="datetimeFigureOut">
              <a:rPr lang="zh-CN" altLang="en-US"/>
              <a:pPr>
                <a:defRPr/>
              </a:pPr>
              <a:t>2023/3/11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845597D-A659-47CC-BF30-C7F559DDF1A9}" type="slidenum">
              <a:rPr lang="zh-CN" altLang="en-US"/>
              <a:pPr>
                <a:defRPr/>
              </a:pPr>
              <a:t>‹#›</a:t>
            </a:fld>
            <a:endParaRPr lang="zh-CN" altLang="en-US"/>
          </a:p>
        </p:txBody>
      </p:sp>
    </p:spTree>
    <p:extLst>
      <p:ext uri="{BB962C8B-B14F-4D97-AF65-F5344CB8AC3E}">
        <p14:creationId xmlns:p14="http://schemas.microsoft.com/office/powerpoint/2010/main" val="8096553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目录页">
    <p:bg>
      <p:bgPr>
        <a:solidFill>
          <a:schemeClr val="bg1">
            <a:lumMod val="95000"/>
          </a:schemeClr>
        </a:solidFill>
        <a:effectLst/>
      </p:bgPr>
    </p:bg>
    <p:spTree>
      <p:nvGrpSpPr>
        <p:cNvPr id="1" name=""/>
        <p:cNvGrpSpPr/>
        <p:nvPr/>
      </p:nvGrpSpPr>
      <p:grpSpPr>
        <a:xfrm>
          <a:off x="0" y="0"/>
          <a:ext cx="0" cy="0"/>
          <a:chOff x="0" y="0"/>
          <a:chExt cx="0" cy="0"/>
        </a:xfrm>
      </p:grpSpPr>
      <p:sp>
        <p:nvSpPr>
          <p:cNvPr id="11" name="矩形 10"/>
          <p:cNvSpPr/>
          <p:nvPr userDrawn="1"/>
        </p:nvSpPr>
        <p:spPr>
          <a:xfrm>
            <a:off x="1" y="6731540"/>
            <a:ext cx="12192000" cy="15111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sp>
        <p:nvSpPr>
          <p:cNvPr id="10" name="矩形 9"/>
          <p:cNvSpPr/>
          <p:nvPr userDrawn="1"/>
        </p:nvSpPr>
        <p:spPr>
          <a:xfrm>
            <a:off x="-9157" y="0"/>
            <a:ext cx="12192000" cy="119675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sp>
        <p:nvSpPr>
          <p:cNvPr id="18" name="矩形 17"/>
          <p:cNvSpPr/>
          <p:nvPr userDrawn="1"/>
        </p:nvSpPr>
        <p:spPr>
          <a:xfrm>
            <a:off x="-9158" y="1300962"/>
            <a:ext cx="8219677" cy="72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sp>
        <p:nvSpPr>
          <p:cNvPr id="19" name="矩形 18"/>
          <p:cNvSpPr/>
          <p:nvPr userDrawn="1"/>
        </p:nvSpPr>
        <p:spPr>
          <a:xfrm>
            <a:off x="8964563" y="1300962"/>
            <a:ext cx="3218279" cy="72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sp>
        <p:nvSpPr>
          <p:cNvPr id="22" name="标题 1"/>
          <p:cNvSpPr>
            <a:spLocks noGrp="1"/>
          </p:cNvSpPr>
          <p:nvPr>
            <p:ph type="title"/>
          </p:nvPr>
        </p:nvSpPr>
        <p:spPr>
          <a:xfrm>
            <a:off x="0" y="1372962"/>
            <a:ext cx="12182841" cy="635598"/>
          </a:xfrm>
        </p:spPr>
        <p:txBody>
          <a:bodyPr>
            <a:normAutofit/>
          </a:bodyPr>
          <a:lstStyle>
            <a:lvl1pPr algn="ctr">
              <a:defRPr sz="2800">
                <a:latin typeface="黑体" panose="02010609060101010101" pitchFamily="49" charset="-122"/>
                <a:ea typeface="黑体" panose="02010609060101010101" pitchFamily="49" charset="-122"/>
              </a:defRPr>
            </a:lvl1pPr>
          </a:lstStyle>
          <a:p>
            <a:r>
              <a:rPr lang="zh-CN" altLang="en-US"/>
              <a:t>单击此处编辑母版标题样式</a:t>
            </a:r>
          </a:p>
        </p:txBody>
      </p:sp>
      <p:sp>
        <p:nvSpPr>
          <p:cNvPr id="23" name="内容占位符 2"/>
          <p:cNvSpPr>
            <a:spLocks noGrp="1"/>
          </p:cNvSpPr>
          <p:nvPr>
            <p:ph idx="1"/>
          </p:nvPr>
        </p:nvSpPr>
        <p:spPr>
          <a:xfrm>
            <a:off x="275549" y="2173830"/>
            <a:ext cx="11640900" cy="4381500"/>
          </a:xfrm>
        </p:spPr>
        <p:txBody>
          <a:bodyPr>
            <a:normAutofit/>
          </a:bodyPr>
          <a:lstStyle>
            <a:lvl1pPr marL="342900" indent="-342900" algn="ctr">
              <a:buFont typeface="Wingdings" panose="05000000000000000000" pitchFamily="2" charset="2"/>
              <a:buChar char="Ø"/>
              <a:defRPr sz="2400">
                <a:latin typeface="黑体" panose="02010609060101010101" pitchFamily="49" charset="-122"/>
                <a:ea typeface="黑体" panose="02010609060101010101" pitchFamily="49" charset="-122"/>
              </a:defRPr>
            </a:lvl1pPr>
          </a:lstStyle>
          <a:p>
            <a:pPr lvl="0"/>
            <a:r>
              <a:rPr lang="zh-CN" altLang="en-US"/>
              <a:t>单击此处编辑母版文本样式</a:t>
            </a:r>
          </a:p>
        </p:txBody>
      </p:sp>
    </p:spTree>
    <p:extLst>
      <p:ext uri="{BB962C8B-B14F-4D97-AF65-F5344CB8AC3E}">
        <p14:creationId xmlns:p14="http://schemas.microsoft.com/office/powerpoint/2010/main" val="299431586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5333"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315" indent="0">
              <a:buNone/>
              <a:defRPr sz="2400">
                <a:solidFill>
                  <a:schemeClr val="tx1">
                    <a:tint val="75000"/>
                  </a:schemeClr>
                </a:solidFill>
              </a:defRPr>
            </a:lvl2pPr>
            <a:lvl3pPr marL="1218660" indent="0">
              <a:buNone/>
              <a:defRPr sz="2133">
                <a:solidFill>
                  <a:schemeClr val="tx1">
                    <a:tint val="75000"/>
                  </a:schemeClr>
                </a:solidFill>
              </a:defRPr>
            </a:lvl3pPr>
            <a:lvl4pPr marL="1827984" indent="0">
              <a:buNone/>
              <a:defRPr sz="1867">
                <a:solidFill>
                  <a:schemeClr val="tx1">
                    <a:tint val="75000"/>
                  </a:schemeClr>
                </a:solidFill>
              </a:defRPr>
            </a:lvl4pPr>
            <a:lvl5pPr marL="2437318" indent="0">
              <a:buNone/>
              <a:defRPr sz="1867">
                <a:solidFill>
                  <a:schemeClr val="tx1">
                    <a:tint val="75000"/>
                  </a:schemeClr>
                </a:solidFill>
              </a:defRPr>
            </a:lvl5pPr>
            <a:lvl6pPr marL="3046632" indent="0">
              <a:buNone/>
              <a:defRPr sz="1867">
                <a:solidFill>
                  <a:schemeClr val="tx1">
                    <a:tint val="75000"/>
                  </a:schemeClr>
                </a:solidFill>
              </a:defRPr>
            </a:lvl6pPr>
            <a:lvl7pPr marL="3655947" indent="0">
              <a:buNone/>
              <a:defRPr sz="1867">
                <a:solidFill>
                  <a:schemeClr val="tx1">
                    <a:tint val="75000"/>
                  </a:schemeClr>
                </a:solidFill>
              </a:defRPr>
            </a:lvl7pPr>
            <a:lvl8pPr marL="4265280" indent="0">
              <a:buNone/>
              <a:defRPr sz="1867">
                <a:solidFill>
                  <a:schemeClr val="tx1">
                    <a:tint val="75000"/>
                  </a:schemeClr>
                </a:solidFill>
              </a:defRPr>
            </a:lvl8pPr>
            <a:lvl9pPr marL="4874605" indent="0">
              <a:buNone/>
              <a:defRPr sz="1867">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DD13FFFD-A964-D415-9DAB-39B4F87F97D6}"/>
              </a:ext>
            </a:extLst>
          </p:cNvPr>
          <p:cNvSpPr>
            <a:spLocks noGrp="1"/>
          </p:cNvSpPr>
          <p:nvPr>
            <p:ph type="dt" sz="half" idx="10"/>
          </p:nvPr>
        </p:nvSpPr>
        <p:spPr/>
        <p:txBody>
          <a:bodyPr/>
          <a:lstStyle>
            <a:lvl1pPr>
              <a:defRPr/>
            </a:lvl1pPr>
          </a:lstStyle>
          <a:p>
            <a:pPr>
              <a:defRPr/>
            </a:pPr>
            <a:fld id="{0D02B21B-3B22-410B-BFBE-E7E07997F0F4}" type="datetimeFigureOut">
              <a:rPr lang="zh-CN" altLang="en-US"/>
              <a:pPr>
                <a:defRPr/>
              </a:pPr>
              <a:t>2023/3/11</a:t>
            </a:fld>
            <a:endParaRPr lang="zh-CN" altLang="en-US"/>
          </a:p>
        </p:txBody>
      </p:sp>
      <p:sp>
        <p:nvSpPr>
          <p:cNvPr id="5" name="页脚占位符 4">
            <a:extLst>
              <a:ext uri="{FF2B5EF4-FFF2-40B4-BE49-F238E27FC236}">
                <a16:creationId xmlns:a16="http://schemas.microsoft.com/office/drawing/2014/main" id="{42E6C15A-9632-0F0D-8080-5BFCA0767735}"/>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1FA9EC91-E9B6-42DE-735D-BF6301EDC04F}"/>
              </a:ext>
            </a:extLst>
          </p:cNvPr>
          <p:cNvSpPr>
            <a:spLocks noGrp="1"/>
          </p:cNvSpPr>
          <p:nvPr>
            <p:ph type="sldNum" sz="quarter" idx="12"/>
          </p:nvPr>
        </p:nvSpPr>
        <p:spPr/>
        <p:txBody>
          <a:bodyPr/>
          <a:lstStyle>
            <a:lvl1pPr>
              <a:defRPr/>
            </a:lvl1pPr>
          </a:lstStyle>
          <a:p>
            <a:pPr>
              <a:defRPr/>
            </a:pPr>
            <a:fld id="{9AE91B96-51C3-4B0D-9B14-AC28CE4C3E85}" type="slidenum">
              <a:rPr lang="zh-CN" altLang="en-US"/>
              <a:pPr>
                <a:defRPr/>
              </a:pPr>
              <a:t>‹#›</a:t>
            </a:fld>
            <a:endParaRPr lang="zh-CN" altLang="en-US"/>
          </a:p>
        </p:txBody>
      </p:sp>
    </p:spTree>
    <p:extLst>
      <p:ext uri="{BB962C8B-B14F-4D97-AF65-F5344CB8AC3E}">
        <p14:creationId xmlns:p14="http://schemas.microsoft.com/office/powerpoint/2010/main" val="3261956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200153"/>
            <a:ext cx="5384800" cy="339407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200153"/>
            <a:ext cx="5384800" cy="339407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a:extLst>
              <a:ext uri="{FF2B5EF4-FFF2-40B4-BE49-F238E27FC236}">
                <a16:creationId xmlns:a16="http://schemas.microsoft.com/office/drawing/2014/main" id="{7C27747F-E60F-73EB-97F8-4E1C9278BE10}"/>
              </a:ext>
            </a:extLst>
          </p:cNvPr>
          <p:cNvSpPr>
            <a:spLocks noGrp="1"/>
          </p:cNvSpPr>
          <p:nvPr>
            <p:ph type="dt" sz="half" idx="10"/>
          </p:nvPr>
        </p:nvSpPr>
        <p:spPr/>
        <p:txBody>
          <a:bodyPr/>
          <a:lstStyle>
            <a:lvl1pPr>
              <a:defRPr/>
            </a:lvl1pPr>
          </a:lstStyle>
          <a:p>
            <a:pPr>
              <a:defRPr/>
            </a:pPr>
            <a:fld id="{45721B0E-6E53-4359-899E-D148216A0819}" type="datetimeFigureOut">
              <a:rPr lang="zh-CN" altLang="en-US"/>
              <a:pPr>
                <a:defRPr/>
              </a:pPr>
              <a:t>2023/3/11</a:t>
            </a:fld>
            <a:endParaRPr lang="zh-CN" altLang="en-US"/>
          </a:p>
        </p:txBody>
      </p:sp>
      <p:sp>
        <p:nvSpPr>
          <p:cNvPr id="6" name="页脚占位符 4">
            <a:extLst>
              <a:ext uri="{FF2B5EF4-FFF2-40B4-BE49-F238E27FC236}">
                <a16:creationId xmlns:a16="http://schemas.microsoft.com/office/drawing/2014/main" id="{352B9485-FCFA-4DB8-AAD0-3CF08BF88A64}"/>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id="{BE46BE7C-103F-D997-CC82-CA6A9DDCA90B}"/>
              </a:ext>
            </a:extLst>
          </p:cNvPr>
          <p:cNvSpPr>
            <a:spLocks noGrp="1"/>
          </p:cNvSpPr>
          <p:nvPr>
            <p:ph type="sldNum" sz="quarter" idx="12"/>
          </p:nvPr>
        </p:nvSpPr>
        <p:spPr/>
        <p:txBody>
          <a:bodyPr/>
          <a:lstStyle>
            <a:lvl1pPr>
              <a:defRPr/>
            </a:lvl1pPr>
          </a:lstStyle>
          <a:p>
            <a:pPr>
              <a:defRPr/>
            </a:pPr>
            <a:fld id="{4846BB63-5EBE-44D3-B877-85CB654A1410}" type="slidenum">
              <a:rPr lang="zh-CN" altLang="en-US"/>
              <a:pPr>
                <a:defRPr/>
              </a:pPr>
              <a:t>‹#›</a:t>
            </a:fld>
            <a:endParaRPr lang="zh-CN" altLang="en-US"/>
          </a:p>
        </p:txBody>
      </p:sp>
    </p:spTree>
    <p:extLst>
      <p:ext uri="{BB962C8B-B14F-4D97-AF65-F5344CB8AC3E}">
        <p14:creationId xmlns:p14="http://schemas.microsoft.com/office/powerpoint/2010/main" val="4110519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9"/>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3"/>
          </a:xfrm>
        </p:spPr>
        <p:txBody>
          <a:bodyPr anchor="b"/>
          <a:lstStyle>
            <a:lvl1pPr marL="0" indent="0">
              <a:buNone/>
              <a:defRPr sz="3200" b="1"/>
            </a:lvl1pPr>
            <a:lvl2pPr marL="609315" indent="0">
              <a:buNone/>
              <a:defRPr sz="2667" b="1"/>
            </a:lvl2pPr>
            <a:lvl3pPr marL="1218660" indent="0">
              <a:buNone/>
              <a:defRPr sz="2400" b="1"/>
            </a:lvl3pPr>
            <a:lvl4pPr marL="1827984" indent="0">
              <a:buNone/>
              <a:defRPr sz="2133" b="1"/>
            </a:lvl4pPr>
            <a:lvl5pPr marL="2437318" indent="0">
              <a:buNone/>
              <a:defRPr sz="2133" b="1"/>
            </a:lvl5pPr>
            <a:lvl6pPr marL="3046632" indent="0">
              <a:buNone/>
              <a:defRPr sz="2133" b="1"/>
            </a:lvl6pPr>
            <a:lvl7pPr marL="3655947" indent="0">
              <a:buNone/>
              <a:defRPr sz="2133" b="1"/>
            </a:lvl7pPr>
            <a:lvl8pPr marL="4265280" indent="0">
              <a:buNone/>
              <a:defRPr sz="2133" b="1"/>
            </a:lvl8pPr>
            <a:lvl9pPr marL="4874605" indent="0">
              <a:buNone/>
              <a:defRPr sz="2133"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92" y="1535113"/>
            <a:ext cx="5389033" cy="639763"/>
          </a:xfrm>
        </p:spPr>
        <p:txBody>
          <a:bodyPr anchor="b"/>
          <a:lstStyle>
            <a:lvl1pPr marL="0" indent="0">
              <a:buNone/>
              <a:defRPr sz="3200" b="1"/>
            </a:lvl1pPr>
            <a:lvl2pPr marL="609315" indent="0">
              <a:buNone/>
              <a:defRPr sz="2667" b="1"/>
            </a:lvl2pPr>
            <a:lvl3pPr marL="1218660" indent="0">
              <a:buNone/>
              <a:defRPr sz="2400" b="1"/>
            </a:lvl3pPr>
            <a:lvl4pPr marL="1827984" indent="0">
              <a:buNone/>
              <a:defRPr sz="2133" b="1"/>
            </a:lvl4pPr>
            <a:lvl5pPr marL="2437318" indent="0">
              <a:buNone/>
              <a:defRPr sz="2133" b="1"/>
            </a:lvl5pPr>
            <a:lvl6pPr marL="3046632" indent="0">
              <a:buNone/>
              <a:defRPr sz="2133" b="1"/>
            </a:lvl6pPr>
            <a:lvl7pPr marL="3655947" indent="0">
              <a:buNone/>
              <a:defRPr sz="2133" b="1"/>
            </a:lvl7pPr>
            <a:lvl8pPr marL="4265280" indent="0">
              <a:buNone/>
              <a:defRPr sz="2133" b="1"/>
            </a:lvl8pPr>
            <a:lvl9pPr marL="4874605" indent="0">
              <a:buNone/>
              <a:defRPr sz="2133" b="1"/>
            </a:lvl9pPr>
          </a:lstStyle>
          <a:p>
            <a:pPr lvl="0"/>
            <a:r>
              <a:rPr lang="zh-CN" altLang="en-US"/>
              <a:t>单击此处编辑母版文本样式</a:t>
            </a:r>
          </a:p>
        </p:txBody>
      </p:sp>
      <p:sp>
        <p:nvSpPr>
          <p:cNvPr id="6" name="内容占位符 5"/>
          <p:cNvSpPr>
            <a:spLocks noGrp="1"/>
          </p:cNvSpPr>
          <p:nvPr>
            <p:ph sz="quarter" idx="4"/>
          </p:nvPr>
        </p:nvSpPr>
        <p:spPr>
          <a:xfrm>
            <a:off x="6193392"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a:extLst>
              <a:ext uri="{FF2B5EF4-FFF2-40B4-BE49-F238E27FC236}">
                <a16:creationId xmlns:a16="http://schemas.microsoft.com/office/drawing/2014/main" id="{19401BEE-02A0-160D-8A2A-2DBA4CA25175}"/>
              </a:ext>
            </a:extLst>
          </p:cNvPr>
          <p:cNvSpPr>
            <a:spLocks noGrp="1"/>
          </p:cNvSpPr>
          <p:nvPr>
            <p:ph type="dt" sz="half" idx="10"/>
          </p:nvPr>
        </p:nvSpPr>
        <p:spPr/>
        <p:txBody>
          <a:bodyPr/>
          <a:lstStyle>
            <a:lvl1pPr>
              <a:defRPr/>
            </a:lvl1pPr>
          </a:lstStyle>
          <a:p>
            <a:pPr>
              <a:defRPr/>
            </a:pPr>
            <a:fld id="{67112075-C76C-4690-A676-F1E24A185080}" type="datetimeFigureOut">
              <a:rPr lang="zh-CN" altLang="en-US"/>
              <a:pPr>
                <a:defRPr/>
              </a:pPr>
              <a:t>2023/3/11</a:t>
            </a:fld>
            <a:endParaRPr lang="zh-CN" altLang="en-US"/>
          </a:p>
        </p:txBody>
      </p:sp>
      <p:sp>
        <p:nvSpPr>
          <p:cNvPr id="8" name="页脚占位符 4">
            <a:extLst>
              <a:ext uri="{FF2B5EF4-FFF2-40B4-BE49-F238E27FC236}">
                <a16:creationId xmlns:a16="http://schemas.microsoft.com/office/drawing/2014/main" id="{9F2F6B9C-CEDB-7FBC-9806-80471200C12D}"/>
              </a:ext>
            </a:extLst>
          </p:cNvPr>
          <p:cNvSpPr>
            <a:spLocks noGrp="1"/>
          </p:cNvSpPr>
          <p:nvPr>
            <p:ph type="ftr" sz="quarter" idx="11"/>
          </p:nvPr>
        </p:nvSpPr>
        <p:spPr/>
        <p:txBody>
          <a:bodyPr/>
          <a:lstStyle>
            <a:lvl1pPr>
              <a:defRPr/>
            </a:lvl1pPr>
          </a:lstStyle>
          <a:p>
            <a:pPr>
              <a:defRPr/>
            </a:pPr>
            <a:endParaRPr lang="zh-CN" altLang="en-US"/>
          </a:p>
        </p:txBody>
      </p:sp>
      <p:sp>
        <p:nvSpPr>
          <p:cNvPr id="9" name="灯片编号占位符 5">
            <a:extLst>
              <a:ext uri="{FF2B5EF4-FFF2-40B4-BE49-F238E27FC236}">
                <a16:creationId xmlns:a16="http://schemas.microsoft.com/office/drawing/2014/main" id="{64A3C4C0-9B1D-2496-EEBE-6624496DDF65}"/>
              </a:ext>
            </a:extLst>
          </p:cNvPr>
          <p:cNvSpPr>
            <a:spLocks noGrp="1"/>
          </p:cNvSpPr>
          <p:nvPr>
            <p:ph type="sldNum" sz="quarter" idx="12"/>
          </p:nvPr>
        </p:nvSpPr>
        <p:spPr/>
        <p:txBody>
          <a:bodyPr/>
          <a:lstStyle>
            <a:lvl1pPr>
              <a:defRPr/>
            </a:lvl1pPr>
          </a:lstStyle>
          <a:p>
            <a:pPr>
              <a:defRPr/>
            </a:pPr>
            <a:fld id="{19AC3C79-DB37-4DAE-9F7D-B8267404098F}" type="slidenum">
              <a:rPr lang="zh-CN" altLang="en-US"/>
              <a:pPr>
                <a:defRPr/>
              </a:pPr>
              <a:t>‹#›</a:t>
            </a:fld>
            <a:endParaRPr lang="zh-CN" altLang="en-US"/>
          </a:p>
        </p:txBody>
      </p:sp>
    </p:spTree>
    <p:extLst>
      <p:ext uri="{BB962C8B-B14F-4D97-AF65-F5344CB8AC3E}">
        <p14:creationId xmlns:p14="http://schemas.microsoft.com/office/powerpoint/2010/main" val="1526167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a:extLst>
              <a:ext uri="{FF2B5EF4-FFF2-40B4-BE49-F238E27FC236}">
                <a16:creationId xmlns:a16="http://schemas.microsoft.com/office/drawing/2014/main" id="{B2A5B521-4191-FE78-881F-528698AB3530}"/>
              </a:ext>
            </a:extLst>
          </p:cNvPr>
          <p:cNvSpPr>
            <a:spLocks noGrp="1"/>
          </p:cNvSpPr>
          <p:nvPr>
            <p:ph type="dt" sz="half" idx="10"/>
          </p:nvPr>
        </p:nvSpPr>
        <p:spPr/>
        <p:txBody>
          <a:bodyPr/>
          <a:lstStyle>
            <a:lvl1pPr>
              <a:defRPr/>
            </a:lvl1pPr>
          </a:lstStyle>
          <a:p>
            <a:pPr>
              <a:defRPr/>
            </a:pPr>
            <a:fld id="{E945D28B-A664-428D-ABCB-76C73A5B84DE}" type="datetimeFigureOut">
              <a:rPr lang="zh-CN" altLang="en-US"/>
              <a:pPr>
                <a:defRPr/>
              </a:pPr>
              <a:t>2023/3/11</a:t>
            </a:fld>
            <a:endParaRPr lang="zh-CN" altLang="en-US"/>
          </a:p>
        </p:txBody>
      </p:sp>
      <p:sp>
        <p:nvSpPr>
          <p:cNvPr id="4" name="页脚占位符 4">
            <a:extLst>
              <a:ext uri="{FF2B5EF4-FFF2-40B4-BE49-F238E27FC236}">
                <a16:creationId xmlns:a16="http://schemas.microsoft.com/office/drawing/2014/main" id="{C8D5B510-EB52-2683-797B-D7C235214CEA}"/>
              </a:ext>
            </a:extLst>
          </p:cNvPr>
          <p:cNvSpPr>
            <a:spLocks noGrp="1"/>
          </p:cNvSpPr>
          <p:nvPr>
            <p:ph type="ftr" sz="quarter" idx="11"/>
          </p:nvPr>
        </p:nvSpPr>
        <p:spPr/>
        <p:txBody>
          <a:bodyPr/>
          <a:lstStyle>
            <a:lvl1pPr>
              <a:defRPr/>
            </a:lvl1pPr>
          </a:lstStyle>
          <a:p>
            <a:pPr>
              <a:defRPr/>
            </a:pPr>
            <a:endParaRPr lang="zh-CN" altLang="en-US"/>
          </a:p>
        </p:txBody>
      </p:sp>
      <p:sp>
        <p:nvSpPr>
          <p:cNvPr id="5" name="灯片编号占位符 5">
            <a:extLst>
              <a:ext uri="{FF2B5EF4-FFF2-40B4-BE49-F238E27FC236}">
                <a16:creationId xmlns:a16="http://schemas.microsoft.com/office/drawing/2014/main" id="{B1C6615C-AF02-1AC7-7304-6618DA168B1E}"/>
              </a:ext>
            </a:extLst>
          </p:cNvPr>
          <p:cNvSpPr>
            <a:spLocks noGrp="1"/>
          </p:cNvSpPr>
          <p:nvPr>
            <p:ph type="sldNum" sz="quarter" idx="12"/>
          </p:nvPr>
        </p:nvSpPr>
        <p:spPr/>
        <p:txBody>
          <a:bodyPr/>
          <a:lstStyle>
            <a:lvl1pPr>
              <a:defRPr/>
            </a:lvl1pPr>
          </a:lstStyle>
          <a:p>
            <a:pPr>
              <a:defRPr/>
            </a:pPr>
            <a:fld id="{E903A946-3623-459F-B3B8-B6EAC5A3C3FA}" type="slidenum">
              <a:rPr lang="zh-CN" altLang="en-US"/>
              <a:pPr>
                <a:defRPr/>
              </a:pPr>
              <a:t>‹#›</a:t>
            </a:fld>
            <a:endParaRPr lang="zh-CN" altLang="en-US"/>
          </a:p>
        </p:txBody>
      </p:sp>
    </p:spTree>
    <p:extLst>
      <p:ext uri="{BB962C8B-B14F-4D97-AF65-F5344CB8AC3E}">
        <p14:creationId xmlns:p14="http://schemas.microsoft.com/office/powerpoint/2010/main" val="3637622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id="{89E2D8A7-E87B-9E61-B81D-6751315A46D1}"/>
              </a:ext>
            </a:extLst>
          </p:cNvPr>
          <p:cNvSpPr>
            <a:spLocks noGrp="1"/>
          </p:cNvSpPr>
          <p:nvPr>
            <p:ph type="dt" sz="half" idx="10"/>
          </p:nvPr>
        </p:nvSpPr>
        <p:spPr/>
        <p:txBody>
          <a:bodyPr/>
          <a:lstStyle>
            <a:lvl1pPr>
              <a:defRPr/>
            </a:lvl1pPr>
          </a:lstStyle>
          <a:p>
            <a:pPr>
              <a:defRPr/>
            </a:pPr>
            <a:fld id="{34E79621-CF8C-4FAD-ACB9-2B6723F999A7}" type="datetimeFigureOut">
              <a:rPr lang="zh-CN" altLang="en-US"/>
              <a:pPr>
                <a:defRPr/>
              </a:pPr>
              <a:t>2023/3/11</a:t>
            </a:fld>
            <a:endParaRPr lang="zh-CN" altLang="en-US"/>
          </a:p>
        </p:txBody>
      </p:sp>
      <p:sp>
        <p:nvSpPr>
          <p:cNvPr id="3" name="页脚占位符 4">
            <a:extLst>
              <a:ext uri="{FF2B5EF4-FFF2-40B4-BE49-F238E27FC236}">
                <a16:creationId xmlns:a16="http://schemas.microsoft.com/office/drawing/2014/main" id="{FF509EB0-3383-7E4A-4A9C-162C56951486}"/>
              </a:ext>
            </a:extLst>
          </p:cNvPr>
          <p:cNvSpPr>
            <a:spLocks noGrp="1"/>
          </p:cNvSpPr>
          <p:nvPr>
            <p:ph type="ftr" sz="quarter" idx="11"/>
          </p:nvPr>
        </p:nvSpPr>
        <p:spPr/>
        <p:txBody>
          <a:bodyPr/>
          <a:lstStyle>
            <a:lvl1pPr>
              <a:defRPr/>
            </a:lvl1pPr>
          </a:lstStyle>
          <a:p>
            <a:pPr>
              <a:defRPr/>
            </a:pPr>
            <a:endParaRPr lang="zh-CN" altLang="en-US"/>
          </a:p>
        </p:txBody>
      </p:sp>
      <p:sp>
        <p:nvSpPr>
          <p:cNvPr id="4" name="灯片编号占位符 5">
            <a:extLst>
              <a:ext uri="{FF2B5EF4-FFF2-40B4-BE49-F238E27FC236}">
                <a16:creationId xmlns:a16="http://schemas.microsoft.com/office/drawing/2014/main" id="{AB3674D8-65BB-A75B-19BB-78FE95518A74}"/>
              </a:ext>
            </a:extLst>
          </p:cNvPr>
          <p:cNvSpPr>
            <a:spLocks noGrp="1"/>
          </p:cNvSpPr>
          <p:nvPr>
            <p:ph type="sldNum" sz="quarter" idx="12"/>
          </p:nvPr>
        </p:nvSpPr>
        <p:spPr/>
        <p:txBody>
          <a:bodyPr/>
          <a:lstStyle>
            <a:lvl1pPr>
              <a:defRPr/>
            </a:lvl1pPr>
          </a:lstStyle>
          <a:p>
            <a:pPr>
              <a:defRPr/>
            </a:pPr>
            <a:fld id="{3475541E-D3A0-46D2-BF1F-3F8E2BB4AA4A}" type="slidenum">
              <a:rPr lang="zh-CN" altLang="en-US"/>
              <a:pPr>
                <a:defRPr/>
              </a:pPr>
              <a:t>‹#›</a:t>
            </a:fld>
            <a:endParaRPr lang="zh-CN" altLang="en-US"/>
          </a:p>
        </p:txBody>
      </p:sp>
    </p:spTree>
    <p:extLst>
      <p:ext uri="{BB962C8B-B14F-4D97-AF65-F5344CB8AC3E}">
        <p14:creationId xmlns:p14="http://schemas.microsoft.com/office/powerpoint/2010/main" val="4274807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3" y="273049"/>
            <a:ext cx="4011084" cy="1162051"/>
          </a:xfrm>
        </p:spPr>
        <p:txBody>
          <a:bodyPr anchor="b"/>
          <a:lstStyle>
            <a:lvl1pPr algn="l">
              <a:defRPr sz="2667" b="1"/>
            </a:lvl1pPr>
          </a:lstStyle>
          <a:p>
            <a:r>
              <a:rPr lang="zh-CN" altLang="en-US"/>
              <a:t>单击此处编辑母版标题样式</a:t>
            </a:r>
          </a:p>
        </p:txBody>
      </p:sp>
      <p:sp>
        <p:nvSpPr>
          <p:cNvPr id="3" name="内容占位符 2"/>
          <p:cNvSpPr>
            <a:spLocks noGrp="1"/>
          </p:cNvSpPr>
          <p:nvPr>
            <p:ph idx="1"/>
          </p:nvPr>
        </p:nvSpPr>
        <p:spPr>
          <a:xfrm>
            <a:off x="4766733" y="273074"/>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3" y="1435104"/>
            <a:ext cx="4011084" cy="4691063"/>
          </a:xfrm>
        </p:spPr>
        <p:txBody>
          <a:bodyPr/>
          <a:lstStyle>
            <a:lvl1pPr marL="0" indent="0">
              <a:buNone/>
              <a:defRPr sz="1867"/>
            </a:lvl1pPr>
            <a:lvl2pPr marL="609315" indent="0">
              <a:buNone/>
              <a:defRPr sz="1600"/>
            </a:lvl2pPr>
            <a:lvl3pPr marL="1218660" indent="0">
              <a:buNone/>
              <a:defRPr sz="1333"/>
            </a:lvl3pPr>
            <a:lvl4pPr marL="1827984" indent="0">
              <a:buNone/>
              <a:defRPr sz="1200"/>
            </a:lvl4pPr>
            <a:lvl5pPr marL="2437318" indent="0">
              <a:buNone/>
              <a:defRPr sz="1200"/>
            </a:lvl5pPr>
            <a:lvl6pPr marL="3046632" indent="0">
              <a:buNone/>
              <a:defRPr sz="1200"/>
            </a:lvl6pPr>
            <a:lvl7pPr marL="3655947" indent="0">
              <a:buNone/>
              <a:defRPr sz="1200"/>
            </a:lvl7pPr>
            <a:lvl8pPr marL="4265280" indent="0">
              <a:buNone/>
              <a:defRPr sz="1200"/>
            </a:lvl8pPr>
            <a:lvl9pPr marL="4874605" indent="0">
              <a:buNone/>
              <a:defRPr sz="1200"/>
            </a:lvl9pPr>
          </a:lstStyle>
          <a:p>
            <a:pPr lvl="0"/>
            <a:r>
              <a:rPr lang="zh-CN" altLang="en-US"/>
              <a:t>单击此处编辑母版文本样式</a:t>
            </a:r>
          </a:p>
        </p:txBody>
      </p:sp>
      <p:sp>
        <p:nvSpPr>
          <p:cNvPr id="5" name="日期占位符 3">
            <a:extLst>
              <a:ext uri="{FF2B5EF4-FFF2-40B4-BE49-F238E27FC236}">
                <a16:creationId xmlns:a16="http://schemas.microsoft.com/office/drawing/2014/main" id="{121BDD39-7A68-A9ED-1BB0-A07E189CF331}"/>
              </a:ext>
            </a:extLst>
          </p:cNvPr>
          <p:cNvSpPr>
            <a:spLocks noGrp="1"/>
          </p:cNvSpPr>
          <p:nvPr>
            <p:ph type="dt" sz="half" idx="10"/>
          </p:nvPr>
        </p:nvSpPr>
        <p:spPr/>
        <p:txBody>
          <a:bodyPr/>
          <a:lstStyle>
            <a:lvl1pPr>
              <a:defRPr/>
            </a:lvl1pPr>
          </a:lstStyle>
          <a:p>
            <a:pPr>
              <a:defRPr/>
            </a:pPr>
            <a:fld id="{004811B7-C931-4A55-86F9-FF3CF5194209}" type="datetimeFigureOut">
              <a:rPr lang="zh-CN" altLang="en-US"/>
              <a:pPr>
                <a:defRPr/>
              </a:pPr>
              <a:t>2023/3/11</a:t>
            </a:fld>
            <a:endParaRPr lang="zh-CN" altLang="en-US"/>
          </a:p>
        </p:txBody>
      </p:sp>
      <p:sp>
        <p:nvSpPr>
          <p:cNvPr id="6" name="页脚占位符 4">
            <a:extLst>
              <a:ext uri="{FF2B5EF4-FFF2-40B4-BE49-F238E27FC236}">
                <a16:creationId xmlns:a16="http://schemas.microsoft.com/office/drawing/2014/main" id="{596EB506-035F-4393-FE7D-75D0DA5A4D28}"/>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id="{08130B9B-4364-1AFD-9805-0C4733DB187C}"/>
              </a:ext>
            </a:extLst>
          </p:cNvPr>
          <p:cNvSpPr>
            <a:spLocks noGrp="1"/>
          </p:cNvSpPr>
          <p:nvPr>
            <p:ph type="sldNum" sz="quarter" idx="12"/>
          </p:nvPr>
        </p:nvSpPr>
        <p:spPr/>
        <p:txBody>
          <a:bodyPr/>
          <a:lstStyle>
            <a:lvl1pPr>
              <a:defRPr/>
            </a:lvl1pPr>
          </a:lstStyle>
          <a:p>
            <a:pPr>
              <a:defRPr/>
            </a:pPr>
            <a:fld id="{97814DA2-189E-4C1B-BD4B-1F0120A8F491}" type="slidenum">
              <a:rPr lang="zh-CN" altLang="en-US"/>
              <a:pPr>
                <a:defRPr/>
              </a:pPr>
              <a:t>‹#›</a:t>
            </a:fld>
            <a:endParaRPr lang="zh-CN" altLang="en-US"/>
          </a:p>
        </p:txBody>
      </p:sp>
    </p:spTree>
    <p:extLst>
      <p:ext uri="{BB962C8B-B14F-4D97-AF65-F5344CB8AC3E}">
        <p14:creationId xmlns:p14="http://schemas.microsoft.com/office/powerpoint/2010/main" val="1685670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1"/>
            <a:ext cx="7315200" cy="566739"/>
          </a:xfrm>
        </p:spPr>
        <p:txBody>
          <a:bodyPr anchor="b"/>
          <a:lstStyle>
            <a:lvl1pPr algn="l">
              <a:defRPr sz="2667"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rtlCol="0">
            <a:normAutofit/>
          </a:bodyPr>
          <a:lstStyle>
            <a:lvl1pPr marL="0" indent="0">
              <a:buNone/>
              <a:defRPr sz="4267"/>
            </a:lvl1pPr>
            <a:lvl2pPr marL="609315" indent="0">
              <a:buNone/>
              <a:defRPr sz="3733"/>
            </a:lvl2pPr>
            <a:lvl3pPr marL="1218660" indent="0">
              <a:buNone/>
              <a:defRPr sz="3200"/>
            </a:lvl3pPr>
            <a:lvl4pPr marL="1827984" indent="0">
              <a:buNone/>
              <a:defRPr sz="2667"/>
            </a:lvl4pPr>
            <a:lvl5pPr marL="2437318" indent="0">
              <a:buNone/>
              <a:defRPr sz="2667"/>
            </a:lvl5pPr>
            <a:lvl6pPr marL="3046632" indent="0">
              <a:buNone/>
              <a:defRPr sz="2667"/>
            </a:lvl6pPr>
            <a:lvl7pPr marL="3655947" indent="0">
              <a:buNone/>
              <a:defRPr sz="2667"/>
            </a:lvl7pPr>
            <a:lvl8pPr marL="4265280" indent="0">
              <a:buNone/>
              <a:defRPr sz="2667"/>
            </a:lvl8pPr>
            <a:lvl9pPr marL="4874605" indent="0">
              <a:buNone/>
              <a:defRPr sz="2667"/>
            </a:lvl9pPr>
          </a:lstStyle>
          <a:p>
            <a:pPr lvl="0"/>
            <a:endParaRPr lang="zh-CN" altLang="en-US" noProof="0"/>
          </a:p>
        </p:txBody>
      </p:sp>
      <p:sp>
        <p:nvSpPr>
          <p:cNvPr id="4" name="文本占位符 3"/>
          <p:cNvSpPr>
            <a:spLocks noGrp="1"/>
          </p:cNvSpPr>
          <p:nvPr>
            <p:ph type="body" sz="half" idx="2"/>
          </p:nvPr>
        </p:nvSpPr>
        <p:spPr>
          <a:xfrm>
            <a:off x="2389717" y="5367361"/>
            <a:ext cx="7315200" cy="804863"/>
          </a:xfrm>
        </p:spPr>
        <p:txBody>
          <a:bodyPr/>
          <a:lstStyle>
            <a:lvl1pPr marL="0" indent="0">
              <a:buNone/>
              <a:defRPr sz="1867"/>
            </a:lvl1pPr>
            <a:lvl2pPr marL="609315" indent="0">
              <a:buNone/>
              <a:defRPr sz="1600"/>
            </a:lvl2pPr>
            <a:lvl3pPr marL="1218660" indent="0">
              <a:buNone/>
              <a:defRPr sz="1333"/>
            </a:lvl3pPr>
            <a:lvl4pPr marL="1827984" indent="0">
              <a:buNone/>
              <a:defRPr sz="1200"/>
            </a:lvl4pPr>
            <a:lvl5pPr marL="2437318" indent="0">
              <a:buNone/>
              <a:defRPr sz="1200"/>
            </a:lvl5pPr>
            <a:lvl6pPr marL="3046632" indent="0">
              <a:buNone/>
              <a:defRPr sz="1200"/>
            </a:lvl6pPr>
            <a:lvl7pPr marL="3655947" indent="0">
              <a:buNone/>
              <a:defRPr sz="1200"/>
            </a:lvl7pPr>
            <a:lvl8pPr marL="4265280" indent="0">
              <a:buNone/>
              <a:defRPr sz="1200"/>
            </a:lvl8pPr>
            <a:lvl9pPr marL="4874605" indent="0">
              <a:buNone/>
              <a:defRPr sz="1200"/>
            </a:lvl9pPr>
          </a:lstStyle>
          <a:p>
            <a:pPr lvl="0"/>
            <a:r>
              <a:rPr lang="zh-CN" altLang="en-US"/>
              <a:t>单击此处编辑母版文本样式</a:t>
            </a:r>
          </a:p>
        </p:txBody>
      </p:sp>
      <p:sp>
        <p:nvSpPr>
          <p:cNvPr id="5" name="日期占位符 3">
            <a:extLst>
              <a:ext uri="{FF2B5EF4-FFF2-40B4-BE49-F238E27FC236}">
                <a16:creationId xmlns:a16="http://schemas.microsoft.com/office/drawing/2014/main" id="{F750412F-2556-F457-9132-F85A5A045950}"/>
              </a:ext>
            </a:extLst>
          </p:cNvPr>
          <p:cNvSpPr>
            <a:spLocks noGrp="1"/>
          </p:cNvSpPr>
          <p:nvPr>
            <p:ph type="dt" sz="half" idx="10"/>
          </p:nvPr>
        </p:nvSpPr>
        <p:spPr/>
        <p:txBody>
          <a:bodyPr/>
          <a:lstStyle>
            <a:lvl1pPr>
              <a:defRPr/>
            </a:lvl1pPr>
          </a:lstStyle>
          <a:p>
            <a:pPr>
              <a:defRPr/>
            </a:pPr>
            <a:fld id="{8B2DAB6A-A0CF-4C10-84D6-D2577F53BF71}" type="datetimeFigureOut">
              <a:rPr lang="zh-CN" altLang="en-US"/>
              <a:pPr>
                <a:defRPr/>
              </a:pPr>
              <a:t>2023/3/11</a:t>
            </a:fld>
            <a:endParaRPr lang="zh-CN" altLang="en-US"/>
          </a:p>
        </p:txBody>
      </p:sp>
      <p:sp>
        <p:nvSpPr>
          <p:cNvPr id="6" name="页脚占位符 4">
            <a:extLst>
              <a:ext uri="{FF2B5EF4-FFF2-40B4-BE49-F238E27FC236}">
                <a16:creationId xmlns:a16="http://schemas.microsoft.com/office/drawing/2014/main" id="{4BDBA02F-7E88-298C-531D-44CC0199AA8A}"/>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id="{4B324CE7-702B-BA9B-605A-3F2397411CD0}"/>
              </a:ext>
            </a:extLst>
          </p:cNvPr>
          <p:cNvSpPr>
            <a:spLocks noGrp="1"/>
          </p:cNvSpPr>
          <p:nvPr>
            <p:ph type="sldNum" sz="quarter" idx="12"/>
          </p:nvPr>
        </p:nvSpPr>
        <p:spPr/>
        <p:txBody>
          <a:bodyPr/>
          <a:lstStyle>
            <a:lvl1pPr>
              <a:defRPr/>
            </a:lvl1pPr>
          </a:lstStyle>
          <a:p>
            <a:pPr>
              <a:defRPr/>
            </a:pPr>
            <a:fld id="{6D490E8D-E1A7-4FE0-98E5-1880907974F4}" type="slidenum">
              <a:rPr lang="zh-CN" altLang="en-US"/>
              <a:pPr>
                <a:defRPr/>
              </a:pPr>
              <a:t>‹#›</a:t>
            </a:fld>
            <a:endParaRPr lang="zh-CN" altLang="en-US"/>
          </a:p>
        </p:txBody>
      </p:sp>
    </p:spTree>
    <p:extLst>
      <p:ext uri="{BB962C8B-B14F-4D97-AF65-F5344CB8AC3E}">
        <p14:creationId xmlns:p14="http://schemas.microsoft.com/office/powerpoint/2010/main" val="121473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2CE866B3-605F-E691-DDB7-DA6426F46684}"/>
              </a:ext>
            </a:extLst>
          </p:cNvPr>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3" rIns="91406" bIns="45703" numCol="1" anchor="ctr" anchorCtr="0" compatLnSpc="1">
            <a:prstTxWarp prst="textNoShape">
              <a:avLst/>
            </a:prstTxWarp>
          </a:bodyPr>
          <a:lstStyle/>
          <a:p>
            <a:pPr lvl="0"/>
            <a:r>
              <a:rPr lang="zh-CN" altLang="en-US"/>
              <a:t>单击此处编辑母版标题样式</a:t>
            </a:r>
          </a:p>
        </p:txBody>
      </p:sp>
      <p:sp>
        <p:nvSpPr>
          <p:cNvPr id="1027" name="文本占位符 2">
            <a:extLst>
              <a:ext uri="{FF2B5EF4-FFF2-40B4-BE49-F238E27FC236}">
                <a16:creationId xmlns:a16="http://schemas.microsoft.com/office/drawing/2014/main" id="{29703CBA-BBB3-57C7-0AF2-83582550F2AC}"/>
              </a:ext>
            </a:extLst>
          </p:cNvPr>
          <p:cNvSpPr>
            <a:spLocks noGrp="1"/>
          </p:cNvSpPr>
          <p:nvPr>
            <p:ph type="body" idx="1"/>
          </p:nvPr>
        </p:nvSpPr>
        <p:spPr bwMode="auto">
          <a:xfrm>
            <a:off x="609600" y="1600201"/>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3" rIns="91406" bIns="45703"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86F3E0A8-9B71-2441-4945-66CF0E39ADCA}"/>
              </a:ext>
            </a:extLst>
          </p:cNvPr>
          <p:cNvSpPr>
            <a:spLocks noGrp="1"/>
          </p:cNvSpPr>
          <p:nvPr>
            <p:ph type="dt" sz="half" idx="2"/>
          </p:nvPr>
        </p:nvSpPr>
        <p:spPr>
          <a:xfrm>
            <a:off x="609600" y="6356351"/>
            <a:ext cx="2844800" cy="366183"/>
          </a:xfrm>
          <a:prstGeom prst="rect">
            <a:avLst/>
          </a:prstGeom>
        </p:spPr>
        <p:txBody>
          <a:bodyPr vert="horz" lIns="91406" tIns="45703" rIns="91406" bIns="45703" rtlCol="0" anchor="ctr"/>
          <a:lstStyle>
            <a:lvl1pPr algn="l" eaLnBrk="1" fontAlgn="auto" hangingPunct="1">
              <a:spcBef>
                <a:spcPts val="0"/>
              </a:spcBef>
              <a:spcAft>
                <a:spcPts val="0"/>
              </a:spcAft>
              <a:defRPr sz="1600">
                <a:solidFill>
                  <a:prstClr val="black">
                    <a:tint val="75000"/>
                  </a:prstClr>
                </a:solidFill>
                <a:latin typeface="+mn-lt"/>
                <a:ea typeface="+mn-ea"/>
              </a:defRPr>
            </a:lvl1pPr>
          </a:lstStyle>
          <a:p>
            <a:pPr>
              <a:defRPr/>
            </a:pPr>
            <a:fld id="{5DBEF118-339A-4A06-B0A4-31E268E105B0}" type="datetimeFigureOut">
              <a:rPr lang="zh-CN" altLang="en-US"/>
              <a:pPr>
                <a:defRPr/>
              </a:pPr>
              <a:t>2023/3/11</a:t>
            </a:fld>
            <a:endParaRPr lang="zh-CN" altLang="en-US"/>
          </a:p>
        </p:txBody>
      </p:sp>
      <p:sp>
        <p:nvSpPr>
          <p:cNvPr id="5" name="页脚占位符 4">
            <a:extLst>
              <a:ext uri="{FF2B5EF4-FFF2-40B4-BE49-F238E27FC236}">
                <a16:creationId xmlns:a16="http://schemas.microsoft.com/office/drawing/2014/main" id="{17A8EE10-3B68-4E1E-2F7C-CDC8F263FFE1}"/>
              </a:ext>
            </a:extLst>
          </p:cNvPr>
          <p:cNvSpPr>
            <a:spLocks noGrp="1"/>
          </p:cNvSpPr>
          <p:nvPr>
            <p:ph type="ftr" sz="quarter" idx="3"/>
          </p:nvPr>
        </p:nvSpPr>
        <p:spPr>
          <a:xfrm>
            <a:off x="4165600" y="6356351"/>
            <a:ext cx="3860800" cy="366183"/>
          </a:xfrm>
          <a:prstGeom prst="rect">
            <a:avLst/>
          </a:prstGeom>
        </p:spPr>
        <p:txBody>
          <a:bodyPr vert="horz" lIns="91406" tIns="45703" rIns="91406" bIns="45703" rtlCol="0" anchor="ctr"/>
          <a:lstStyle>
            <a:lvl1pPr algn="ctr" eaLnBrk="1" fontAlgn="auto" hangingPunct="1">
              <a:spcBef>
                <a:spcPts val="0"/>
              </a:spcBef>
              <a:spcAft>
                <a:spcPts val="0"/>
              </a:spcAft>
              <a:defRPr sz="1600">
                <a:solidFill>
                  <a:prstClr val="black">
                    <a:tint val="75000"/>
                  </a:prstClr>
                </a:solidFill>
                <a:latin typeface="+mn-lt"/>
                <a:ea typeface="+mn-ea"/>
              </a:defRPr>
            </a:lvl1pPr>
          </a:lstStyle>
          <a:p>
            <a:pPr>
              <a:defRPr/>
            </a:pPr>
            <a:endParaRPr lang="zh-CN" altLang="en-US"/>
          </a:p>
        </p:txBody>
      </p:sp>
      <p:sp>
        <p:nvSpPr>
          <p:cNvPr id="6" name="灯片编号占位符 5">
            <a:extLst>
              <a:ext uri="{FF2B5EF4-FFF2-40B4-BE49-F238E27FC236}">
                <a16:creationId xmlns:a16="http://schemas.microsoft.com/office/drawing/2014/main" id="{5C79513E-A230-6976-E469-3BF50FA528CE}"/>
              </a:ext>
            </a:extLst>
          </p:cNvPr>
          <p:cNvSpPr>
            <a:spLocks noGrp="1"/>
          </p:cNvSpPr>
          <p:nvPr>
            <p:ph type="sldNum" sz="quarter" idx="4"/>
          </p:nvPr>
        </p:nvSpPr>
        <p:spPr>
          <a:xfrm>
            <a:off x="8737600" y="6356351"/>
            <a:ext cx="2844800" cy="366183"/>
          </a:xfrm>
          <a:prstGeom prst="rect">
            <a:avLst/>
          </a:prstGeom>
        </p:spPr>
        <p:txBody>
          <a:bodyPr vert="horz" wrap="square" lIns="91406" tIns="45703" rIns="91406" bIns="45703" numCol="1" anchor="ctr" anchorCtr="0" compatLnSpc="1">
            <a:prstTxWarp prst="textNoShape">
              <a:avLst/>
            </a:prstTxWarp>
          </a:bodyPr>
          <a:lstStyle>
            <a:lvl1pPr algn="r" eaLnBrk="1" hangingPunct="1">
              <a:defRPr sz="1600">
                <a:solidFill>
                  <a:srgbClr val="898989"/>
                </a:solidFill>
              </a:defRPr>
            </a:lvl1pPr>
          </a:lstStyle>
          <a:p>
            <a:pPr>
              <a:defRPr/>
            </a:pPr>
            <a:fld id="{55783082-932A-4DB8-AD04-E1FE26074944}" type="slidenum">
              <a:rPr lang="zh-CN" altLang="en-US"/>
              <a:pPr>
                <a:defRPr/>
              </a:pPr>
              <a:t>‹#›</a:t>
            </a:fld>
            <a:endParaRPr lang="zh-CN" altLang="en-US"/>
          </a:p>
        </p:txBody>
      </p:sp>
    </p:spTree>
    <p:extLst>
      <p:ext uri="{BB962C8B-B14F-4D97-AF65-F5344CB8AC3E}">
        <p14:creationId xmlns:p14="http://schemas.microsoft.com/office/powerpoint/2010/main" val="2130772238"/>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5867">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5867">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5867">
          <a:solidFill>
            <a:schemeClr val="tx1"/>
          </a:solidFill>
          <a:latin typeface="Calibri" panose="020F0502020204030204" pitchFamily="34" charset="0"/>
          <a:ea typeface="宋体" panose="02010600030101010101" pitchFamily="2" charset="-122"/>
        </a:defRPr>
      </a:lvl5pPr>
      <a:lvl6pPr marL="609315" algn="ctr" rtl="0" fontAlgn="base">
        <a:spcBef>
          <a:spcPct val="0"/>
        </a:spcBef>
        <a:spcAft>
          <a:spcPct val="0"/>
        </a:spcAft>
        <a:defRPr sz="5867">
          <a:solidFill>
            <a:schemeClr val="tx1"/>
          </a:solidFill>
          <a:latin typeface="Calibri" panose="020F0502020204030204" pitchFamily="34" charset="0"/>
          <a:ea typeface="宋体" panose="02010600030101010101" pitchFamily="2" charset="-122"/>
        </a:defRPr>
      </a:lvl6pPr>
      <a:lvl7pPr marL="1218660" algn="ctr" rtl="0" fontAlgn="base">
        <a:spcBef>
          <a:spcPct val="0"/>
        </a:spcBef>
        <a:spcAft>
          <a:spcPct val="0"/>
        </a:spcAft>
        <a:defRPr sz="5867">
          <a:solidFill>
            <a:schemeClr val="tx1"/>
          </a:solidFill>
          <a:latin typeface="Calibri" panose="020F0502020204030204" pitchFamily="34" charset="0"/>
          <a:ea typeface="宋体" panose="02010600030101010101" pitchFamily="2" charset="-122"/>
        </a:defRPr>
      </a:lvl7pPr>
      <a:lvl8pPr marL="1827984" algn="ctr" rtl="0" fontAlgn="base">
        <a:spcBef>
          <a:spcPct val="0"/>
        </a:spcBef>
        <a:spcAft>
          <a:spcPct val="0"/>
        </a:spcAft>
        <a:defRPr sz="5867">
          <a:solidFill>
            <a:schemeClr val="tx1"/>
          </a:solidFill>
          <a:latin typeface="Calibri" panose="020F0502020204030204" pitchFamily="34" charset="0"/>
          <a:ea typeface="宋体" panose="02010600030101010101" pitchFamily="2" charset="-122"/>
        </a:defRPr>
      </a:lvl8pPr>
      <a:lvl9pPr marL="2437318" algn="ctr" rtl="0" fontAlgn="base">
        <a:spcBef>
          <a:spcPct val="0"/>
        </a:spcBef>
        <a:spcAft>
          <a:spcPct val="0"/>
        </a:spcAft>
        <a:defRPr sz="5867">
          <a:solidFill>
            <a:schemeClr val="tx1"/>
          </a:solidFill>
          <a:latin typeface="Calibri" panose="020F0502020204030204" pitchFamily="34" charset="0"/>
          <a:ea typeface="宋体" panose="02010600030101010101" pitchFamily="2" charset="-122"/>
        </a:defRPr>
      </a:lvl9pPr>
    </p:titleStyle>
    <p:bodyStyle>
      <a:lvl1pPr marL="452955" indent="-452955" algn="l" rtl="0" eaLnBrk="0" fontAlgn="base" hangingPunct="0">
        <a:spcBef>
          <a:spcPct val="20000"/>
        </a:spcBef>
        <a:spcAft>
          <a:spcPct val="0"/>
        </a:spcAft>
        <a:buFont typeface="Arial" panose="020B0604020202020204" pitchFamily="34" charset="0"/>
        <a:buChar char="•"/>
        <a:defRPr sz="4267" kern="1200">
          <a:solidFill>
            <a:schemeClr val="tx1"/>
          </a:solidFill>
          <a:latin typeface="+mn-lt"/>
          <a:ea typeface="+mn-ea"/>
          <a:cs typeface="+mn-cs"/>
        </a:defRPr>
      </a:lvl1pPr>
      <a:lvl2pPr marL="986342" indent="-376757" algn="l" rtl="0" eaLnBrk="0" fontAlgn="base" hangingPunct="0">
        <a:spcBef>
          <a:spcPct val="20000"/>
        </a:spcBef>
        <a:spcAft>
          <a:spcPct val="0"/>
        </a:spcAft>
        <a:buFont typeface="Arial" panose="020B0604020202020204" pitchFamily="34" charset="0"/>
        <a:buChar char="–"/>
        <a:defRPr sz="3733" kern="1200">
          <a:solidFill>
            <a:schemeClr val="tx1"/>
          </a:solidFill>
          <a:latin typeface="+mn-lt"/>
          <a:ea typeface="+mn-ea"/>
          <a:cs typeface="+mn-cs"/>
        </a:defRPr>
      </a:lvl2pPr>
      <a:lvl3pPr marL="1519729" indent="-300559"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29313" indent="-300559" algn="l" rtl="0" eaLnBrk="0" fontAlgn="base" hangingPunct="0">
        <a:spcBef>
          <a:spcPct val="20000"/>
        </a:spcBef>
        <a:spcAft>
          <a:spcPct val="0"/>
        </a:spcAft>
        <a:buFont typeface="Arial" panose="020B0604020202020204" pitchFamily="34" charset="0"/>
        <a:buChar char="–"/>
        <a:defRPr sz="2667" kern="1200">
          <a:solidFill>
            <a:schemeClr val="tx1"/>
          </a:solidFill>
          <a:latin typeface="+mn-lt"/>
          <a:ea typeface="+mn-ea"/>
          <a:cs typeface="+mn-cs"/>
        </a:defRPr>
      </a:lvl4pPr>
      <a:lvl5pPr marL="2738898" indent="-300559" algn="l" rtl="0" eaLnBrk="0" fontAlgn="base" hangingPunct="0">
        <a:spcBef>
          <a:spcPct val="20000"/>
        </a:spcBef>
        <a:spcAft>
          <a:spcPct val="0"/>
        </a:spcAft>
        <a:buFont typeface="Arial" panose="020B0604020202020204" pitchFamily="34" charset="0"/>
        <a:buChar char="»"/>
        <a:defRPr sz="2667" kern="1200">
          <a:solidFill>
            <a:schemeClr val="tx1"/>
          </a:solidFill>
          <a:latin typeface="+mn-lt"/>
          <a:ea typeface="+mn-ea"/>
          <a:cs typeface="+mn-cs"/>
        </a:defRPr>
      </a:lvl5pPr>
      <a:lvl6pPr marL="3351288" indent="-304656" algn="l" defTabSz="121866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0624" indent="-304656" algn="l" defTabSz="121866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69948" indent="-304656" algn="l" defTabSz="121866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79272" indent="-304656" algn="l" defTabSz="121866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zh-CN"/>
      </a:defPPr>
      <a:lvl1pPr marL="0" algn="l" defTabSz="1218660" rtl="0" eaLnBrk="1" latinLnBrk="0" hangingPunct="1">
        <a:defRPr sz="2400" kern="1200">
          <a:solidFill>
            <a:schemeClr val="tx1"/>
          </a:solidFill>
          <a:latin typeface="+mn-lt"/>
          <a:ea typeface="+mn-ea"/>
          <a:cs typeface="+mn-cs"/>
        </a:defRPr>
      </a:lvl1pPr>
      <a:lvl2pPr marL="609315" algn="l" defTabSz="1218660" rtl="0" eaLnBrk="1" latinLnBrk="0" hangingPunct="1">
        <a:defRPr sz="2400" kern="1200">
          <a:solidFill>
            <a:schemeClr val="tx1"/>
          </a:solidFill>
          <a:latin typeface="+mn-lt"/>
          <a:ea typeface="+mn-ea"/>
          <a:cs typeface="+mn-cs"/>
        </a:defRPr>
      </a:lvl2pPr>
      <a:lvl3pPr marL="1218660" algn="l" defTabSz="1218660" rtl="0" eaLnBrk="1" latinLnBrk="0" hangingPunct="1">
        <a:defRPr sz="2400" kern="1200">
          <a:solidFill>
            <a:schemeClr val="tx1"/>
          </a:solidFill>
          <a:latin typeface="+mn-lt"/>
          <a:ea typeface="+mn-ea"/>
          <a:cs typeface="+mn-cs"/>
        </a:defRPr>
      </a:lvl3pPr>
      <a:lvl4pPr marL="1827984" algn="l" defTabSz="1218660" rtl="0" eaLnBrk="1" latinLnBrk="0" hangingPunct="1">
        <a:defRPr sz="2400" kern="1200">
          <a:solidFill>
            <a:schemeClr val="tx1"/>
          </a:solidFill>
          <a:latin typeface="+mn-lt"/>
          <a:ea typeface="+mn-ea"/>
          <a:cs typeface="+mn-cs"/>
        </a:defRPr>
      </a:lvl4pPr>
      <a:lvl5pPr marL="2437318" algn="l" defTabSz="1218660" rtl="0" eaLnBrk="1" latinLnBrk="0" hangingPunct="1">
        <a:defRPr sz="2400" kern="1200">
          <a:solidFill>
            <a:schemeClr val="tx1"/>
          </a:solidFill>
          <a:latin typeface="+mn-lt"/>
          <a:ea typeface="+mn-ea"/>
          <a:cs typeface="+mn-cs"/>
        </a:defRPr>
      </a:lvl5pPr>
      <a:lvl6pPr marL="3046632" algn="l" defTabSz="1218660" rtl="0" eaLnBrk="1" latinLnBrk="0" hangingPunct="1">
        <a:defRPr sz="2400" kern="1200">
          <a:solidFill>
            <a:schemeClr val="tx1"/>
          </a:solidFill>
          <a:latin typeface="+mn-lt"/>
          <a:ea typeface="+mn-ea"/>
          <a:cs typeface="+mn-cs"/>
        </a:defRPr>
      </a:lvl6pPr>
      <a:lvl7pPr marL="3655947" algn="l" defTabSz="1218660" rtl="0" eaLnBrk="1" latinLnBrk="0" hangingPunct="1">
        <a:defRPr sz="2400" kern="1200">
          <a:solidFill>
            <a:schemeClr val="tx1"/>
          </a:solidFill>
          <a:latin typeface="+mn-lt"/>
          <a:ea typeface="+mn-ea"/>
          <a:cs typeface="+mn-cs"/>
        </a:defRPr>
      </a:lvl7pPr>
      <a:lvl8pPr marL="4265280" algn="l" defTabSz="1218660" rtl="0" eaLnBrk="1" latinLnBrk="0" hangingPunct="1">
        <a:defRPr sz="2400" kern="1200">
          <a:solidFill>
            <a:schemeClr val="tx1"/>
          </a:solidFill>
          <a:latin typeface="+mn-lt"/>
          <a:ea typeface="+mn-ea"/>
          <a:cs typeface="+mn-cs"/>
        </a:defRPr>
      </a:lvl8pPr>
      <a:lvl9pPr marL="4874605" algn="l" defTabSz="121866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12" tIns="45656" rIns="91312" bIns="45656"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609600" y="1600255"/>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12" tIns="45656" rIns="91312" bIns="45656"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434"/>
            <a:ext cx="2844800" cy="366183"/>
          </a:xfrm>
          <a:prstGeom prst="rect">
            <a:avLst/>
          </a:prstGeom>
        </p:spPr>
        <p:txBody>
          <a:bodyPr vert="horz" lIns="91312" tIns="45656" rIns="91312" bIns="45656" rtlCol="0" anchor="ctr"/>
          <a:lstStyle>
            <a:lvl1pPr algn="l" eaLnBrk="1" fontAlgn="auto" hangingPunct="1">
              <a:spcBef>
                <a:spcPts val="0"/>
              </a:spcBef>
              <a:spcAft>
                <a:spcPts val="0"/>
              </a:spcAft>
              <a:defRPr sz="1600">
                <a:solidFill>
                  <a:schemeClr val="tx1">
                    <a:tint val="75000"/>
                  </a:schemeClr>
                </a:solidFill>
                <a:latin typeface="+mn-lt"/>
                <a:ea typeface="+mn-ea"/>
              </a:defRPr>
            </a:lvl1pPr>
          </a:lstStyle>
          <a:p>
            <a:pPr>
              <a:defRPr/>
            </a:pPr>
            <a:fld id="{FD10A279-3B8A-49F6-AFAA-DFA332B4FD9E}" type="datetimeFigureOut">
              <a:rPr lang="zh-CN" altLang="en-US"/>
              <a:pPr>
                <a:defRPr/>
              </a:pPr>
              <a:t>2023/3/11</a:t>
            </a:fld>
            <a:endParaRPr lang="zh-CN" altLang="en-US"/>
          </a:p>
        </p:txBody>
      </p:sp>
      <p:sp>
        <p:nvSpPr>
          <p:cNvPr id="5" name="页脚占位符 4"/>
          <p:cNvSpPr>
            <a:spLocks noGrp="1"/>
          </p:cNvSpPr>
          <p:nvPr>
            <p:ph type="ftr" sz="quarter" idx="3"/>
          </p:nvPr>
        </p:nvSpPr>
        <p:spPr>
          <a:xfrm>
            <a:off x="4165600" y="6356434"/>
            <a:ext cx="3860800" cy="366183"/>
          </a:xfrm>
          <a:prstGeom prst="rect">
            <a:avLst/>
          </a:prstGeom>
        </p:spPr>
        <p:txBody>
          <a:bodyPr vert="horz" lIns="91312" tIns="45656" rIns="91312" bIns="45656" rtlCol="0" anchor="ctr"/>
          <a:lstStyle>
            <a:lvl1pPr algn="ctr" eaLnBrk="1" fontAlgn="auto" hangingPunct="1">
              <a:spcBef>
                <a:spcPts val="0"/>
              </a:spcBef>
              <a:spcAft>
                <a:spcPts val="0"/>
              </a:spcAft>
              <a:defRPr sz="16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737600" y="6356434"/>
            <a:ext cx="2844800" cy="366183"/>
          </a:xfrm>
          <a:prstGeom prst="rect">
            <a:avLst/>
          </a:prstGeom>
        </p:spPr>
        <p:txBody>
          <a:bodyPr vert="horz" wrap="square" lIns="91312" tIns="45656" rIns="91312" bIns="45656" numCol="1" anchor="ctr" anchorCtr="0" compatLnSpc="1">
            <a:prstTxWarp prst="textNoShape">
              <a:avLst/>
            </a:prstTxWarp>
          </a:bodyPr>
          <a:lstStyle>
            <a:lvl1pPr algn="r" eaLnBrk="1" hangingPunct="1">
              <a:defRPr sz="1600" smtClean="0">
                <a:solidFill>
                  <a:srgbClr val="898989"/>
                </a:solidFill>
                <a:ea typeface="宋体" charset="-122"/>
              </a:defRPr>
            </a:lvl1pPr>
          </a:lstStyle>
          <a:p>
            <a:pPr>
              <a:defRPr/>
            </a:pPr>
            <a:fld id="{A7CF246B-5FDC-4B9D-B72D-54D06CAEEB82}" type="slidenum">
              <a:rPr lang="zh-CN" altLang="en-US"/>
              <a:pPr>
                <a:defRPr/>
              </a:pPr>
              <a:t>‹#›</a:t>
            </a:fld>
            <a:endParaRPr lang="zh-CN" altLang="en-US"/>
          </a:p>
        </p:txBody>
      </p:sp>
    </p:spTree>
    <p:extLst>
      <p:ext uri="{BB962C8B-B14F-4D97-AF65-F5344CB8AC3E}">
        <p14:creationId xmlns:p14="http://schemas.microsoft.com/office/powerpoint/2010/main" val="1737668639"/>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Lst>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Calibri" pitchFamily="34" charset="0"/>
          <a:ea typeface="宋体" charset="-122"/>
        </a:defRPr>
      </a:lvl2pPr>
      <a:lvl3pPr algn="ctr" rtl="0" eaLnBrk="0" fontAlgn="base" hangingPunct="0">
        <a:spcBef>
          <a:spcPct val="0"/>
        </a:spcBef>
        <a:spcAft>
          <a:spcPct val="0"/>
        </a:spcAft>
        <a:defRPr sz="5867">
          <a:solidFill>
            <a:schemeClr val="tx1"/>
          </a:solidFill>
          <a:latin typeface="Calibri" pitchFamily="34" charset="0"/>
          <a:ea typeface="宋体" charset="-122"/>
        </a:defRPr>
      </a:lvl3pPr>
      <a:lvl4pPr algn="ctr" rtl="0" eaLnBrk="0" fontAlgn="base" hangingPunct="0">
        <a:spcBef>
          <a:spcPct val="0"/>
        </a:spcBef>
        <a:spcAft>
          <a:spcPct val="0"/>
        </a:spcAft>
        <a:defRPr sz="5867">
          <a:solidFill>
            <a:schemeClr val="tx1"/>
          </a:solidFill>
          <a:latin typeface="Calibri" pitchFamily="34" charset="0"/>
          <a:ea typeface="宋体" charset="-122"/>
        </a:defRPr>
      </a:lvl4pPr>
      <a:lvl5pPr algn="ctr" rtl="0" eaLnBrk="0" fontAlgn="base" hangingPunct="0">
        <a:spcBef>
          <a:spcPct val="0"/>
        </a:spcBef>
        <a:spcAft>
          <a:spcPct val="0"/>
        </a:spcAft>
        <a:defRPr sz="5867">
          <a:solidFill>
            <a:schemeClr val="tx1"/>
          </a:solidFill>
          <a:latin typeface="Calibri" pitchFamily="34" charset="0"/>
          <a:ea typeface="宋体" charset="-122"/>
        </a:defRPr>
      </a:lvl5pPr>
      <a:lvl6pPr marL="608563" algn="ctr" rtl="0" fontAlgn="base">
        <a:spcBef>
          <a:spcPct val="0"/>
        </a:spcBef>
        <a:spcAft>
          <a:spcPct val="0"/>
        </a:spcAft>
        <a:defRPr sz="5867">
          <a:solidFill>
            <a:schemeClr val="tx1"/>
          </a:solidFill>
          <a:latin typeface="Calibri" pitchFamily="34" charset="0"/>
          <a:ea typeface="宋体" charset="-122"/>
        </a:defRPr>
      </a:lvl6pPr>
      <a:lvl7pPr marL="1217250" algn="ctr" rtl="0" fontAlgn="base">
        <a:spcBef>
          <a:spcPct val="0"/>
        </a:spcBef>
        <a:spcAft>
          <a:spcPct val="0"/>
        </a:spcAft>
        <a:defRPr sz="5867">
          <a:solidFill>
            <a:schemeClr val="tx1"/>
          </a:solidFill>
          <a:latin typeface="Calibri" pitchFamily="34" charset="0"/>
          <a:ea typeface="宋体" charset="-122"/>
        </a:defRPr>
      </a:lvl7pPr>
      <a:lvl8pPr marL="1825853" algn="ctr" rtl="0" fontAlgn="base">
        <a:spcBef>
          <a:spcPct val="0"/>
        </a:spcBef>
        <a:spcAft>
          <a:spcPct val="0"/>
        </a:spcAft>
        <a:defRPr sz="5867">
          <a:solidFill>
            <a:schemeClr val="tx1"/>
          </a:solidFill>
          <a:latin typeface="Calibri" pitchFamily="34" charset="0"/>
          <a:ea typeface="宋体" charset="-122"/>
        </a:defRPr>
      </a:lvl8pPr>
      <a:lvl9pPr marL="2434498" algn="ctr" rtl="0" fontAlgn="base">
        <a:spcBef>
          <a:spcPct val="0"/>
        </a:spcBef>
        <a:spcAft>
          <a:spcPct val="0"/>
        </a:spcAft>
        <a:defRPr sz="5867">
          <a:solidFill>
            <a:schemeClr val="tx1"/>
          </a:solidFill>
          <a:latin typeface="Calibri" pitchFamily="34" charset="0"/>
          <a:ea typeface="宋体" charset="-122"/>
        </a:defRPr>
      </a:lvl9pPr>
    </p:titleStyle>
    <p:bodyStyle>
      <a:lvl1pPr marL="454331" indent="-454331" algn="l" rtl="0" eaLnBrk="0" fontAlgn="base" hangingPunct="0">
        <a:spcBef>
          <a:spcPct val="20000"/>
        </a:spcBef>
        <a:spcAft>
          <a:spcPct val="0"/>
        </a:spcAft>
        <a:buFont typeface="Arial" pitchFamily="34" charset="0"/>
        <a:buChar char="•"/>
        <a:defRPr sz="4267" kern="1200">
          <a:solidFill>
            <a:schemeClr val="tx1"/>
          </a:solidFill>
          <a:latin typeface="+mn-lt"/>
          <a:ea typeface="+mn-ea"/>
          <a:cs typeface="+mn-cs"/>
        </a:defRPr>
      </a:lvl1pPr>
      <a:lvl2pPr marL="986970" indent="-378296" algn="l" rtl="0" eaLnBrk="0" fontAlgn="base" hangingPunct="0">
        <a:spcBef>
          <a:spcPct val="20000"/>
        </a:spcBef>
        <a:spcAft>
          <a:spcPct val="0"/>
        </a:spcAft>
        <a:buFont typeface="Arial" pitchFamily="34" charset="0"/>
        <a:buChar char="–"/>
        <a:defRPr sz="3733" kern="1200">
          <a:solidFill>
            <a:schemeClr val="tx1"/>
          </a:solidFill>
          <a:latin typeface="+mn-lt"/>
          <a:ea typeface="+mn-ea"/>
          <a:cs typeface="+mn-cs"/>
        </a:defRPr>
      </a:lvl2pPr>
      <a:lvl3pPr marL="1519491" indent="-30218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3pPr>
      <a:lvl4pPr marL="2128124" indent="-302180" algn="l" rtl="0" eaLnBrk="0" fontAlgn="base" hangingPunct="0">
        <a:spcBef>
          <a:spcPct val="20000"/>
        </a:spcBef>
        <a:spcAft>
          <a:spcPct val="0"/>
        </a:spcAft>
        <a:buFont typeface="Arial" pitchFamily="34" charset="0"/>
        <a:buChar char="–"/>
        <a:defRPr sz="2667" kern="1200">
          <a:solidFill>
            <a:schemeClr val="tx1"/>
          </a:solidFill>
          <a:latin typeface="+mn-lt"/>
          <a:ea typeface="+mn-ea"/>
          <a:cs typeface="+mn-cs"/>
        </a:defRPr>
      </a:lvl4pPr>
      <a:lvl5pPr marL="2736798" indent="-302180" algn="l" rtl="0" eaLnBrk="0" fontAlgn="base" hangingPunct="0">
        <a:spcBef>
          <a:spcPct val="20000"/>
        </a:spcBef>
        <a:spcAft>
          <a:spcPct val="0"/>
        </a:spcAft>
        <a:buFont typeface="Arial" pitchFamily="34" charset="0"/>
        <a:buChar char="»"/>
        <a:defRPr sz="2667" kern="1200">
          <a:solidFill>
            <a:schemeClr val="tx1"/>
          </a:solidFill>
          <a:latin typeface="+mn-lt"/>
          <a:ea typeface="+mn-ea"/>
          <a:cs typeface="+mn-cs"/>
        </a:defRPr>
      </a:lvl5pPr>
      <a:lvl6pPr marL="3347340" indent="-304280" algn="l" defTabSz="121725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55986" indent="-304280" algn="l" defTabSz="121725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64591" indent="-304280" algn="l" defTabSz="121725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73193" indent="-304280" algn="l" defTabSz="121725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zh-CN"/>
      </a:defPPr>
      <a:lvl1pPr marL="0" algn="l" defTabSz="1217250" rtl="0" eaLnBrk="1" latinLnBrk="0" hangingPunct="1">
        <a:defRPr sz="2400" kern="1200">
          <a:solidFill>
            <a:schemeClr val="tx1"/>
          </a:solidFill>
          <a:latin typeface="+mn-lt"/>
          <a:ea typeface="+mn-ea"/>
          <a:cs typeface="+mn-cs"/>
        </a:defRPr>
      </a:lvl1pPr>
      <a:lvl2pPr marL="608563" algn="l" defTabSz="1217250" rtl="0" eaLnBrk="1" latinLnBrk="0" hangingPunct="1">
        <a:defRPr sz="2400" kern="1200">
          <a:solidFill>
            <a:schemeClr val="tx1"/>
          </a:solidFill>
          <a:latin typeface="+mn-lt"/>
          <a:ea typeface="+mn-ea"/>
          <a:cs typeface="+mn-cs"/>
        </a:defRPr>
      </a:lvl2pPr>
      <a:lvl3pPr marL="1217250" algn="l" defTabSz="1217250" rtl="0" eaLnBrk="1" latinLnBrk="0" hangingPunct="1">
        <a:defRPr sz="2400" kern="1200">
          <a:solidFill>
            <a:schemeClr val="tx1"/>
          </a:solidFill>
          <a:latin typeface="+mn-lt"/>
          <a:ea typeface="+mn-ea"/>
          <a:cs typeface="+mn-cs"/>
        </a:defRPr>
      </a:lvl3pPr>
      <a:lvl4pPr marL="1825853" algn="l" defTabSz="1217250" rtl="0" eaLnBrk="1" latinLnBrk="0" hangingPunct="1">
        <a:defRPr sz="2400" kern="1200">
          <a:solidFill>
            <a:schemeClr val="tx1"/>
          </a:solidFill>
          <a:latin typeface="+mn-lt"/>
          <a:ea typeface="+mn-ea"/>
          <a:cs typeface="+mn-cs"/>
        </a:defRPr>
      </a:lvl4pPr>
      <a:lvl5pPr marL="2434498" algn="l" defTabSz="1217250" rtl="0" eaLnBrk="1" latinLnBrk="0" hangingPunct="1">
        <a:defRPr sz="2400" kern="1200">
          <a:solidFill>
            <a:schemeClr val="tx1"/>
          </a:solidFill>
          <a:latin typeface="+mn-lt"/>
          <a:ea typeface="+mn-ea"/>
          <a:cs typeface="+mn-cs"/>
        </a:defRPr>
      </a:lvl5pPr>
      <a:lvl6pPr marL="3043060" algn="l" defTabSz="1217250" rtl="0" eaLnBrk="1" latinLnBrk="0" hangingPunct="1">
        <a:defRPr sz="2400" kern="1200">
          <a:solidFill>
            <a:schemeClr val="tx1"/>
          </a:solidFill>
          <a:latin typeface="+mn-lt"/>
          <a:ea typeface="+mn-ea"/>
          <a:cs typeface="+mn-cs"/>
        </a:defRPr>
      </a:lvl6pPr>
      <a:lvl7pPr marL="3651623" algn="l" defTabSz="1217250" rtl="0" eaLnBrk="1" latinLnBrk="0" hangingPunct="1">
        <a:defRPr sz="2400" kern="1200">
          <a:solidFill>
            <a:schemeClr val="tx1"/>
          </a:solidFill>
          <a:latin typeface="+mn-lt"/>
          <a:ea typeface="+mn-ea"/>
          <a:cs typeface="+mn-cs"/>
        </a:defRPr>
      </a:lvl7pPr>
      <a:lvl8pPr marL="4260267" algn="l" defTabSz="1217250" rtl="0" eaLnBrk="1" latinLnBrk="0" hangingPunct="1">
        <a:defRPr sz="2400" kern="1200">
          <a:solidFill>
            <a:schemeClr val="tx1"/>
          </a:solidFill>
          <a:latin typeface="+mn-lt"/>
          <a:ea typeface="+mn-ea"/>
          <a:cs typeface="+mn-cs"/>
        </a:defRPr>
      </a:lvl8pPr>
      <a:lvl9pPr marL="4868894" algn="l" defTabSz="121725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3.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3.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3.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3.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3.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3.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3.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内容占位符 2">
            <a:extLst>
              <a:ext uri="{FF2B5EF4-FFF2-40B4-BE49-F238E27FC236}">
                <a16:creationId xmlns:a16="http://schemas.microsoft.com/office/drawing/2014/main" id="{7BFF7FB6-123C-E107-B1AB-68D7EF140D58}"/>
              </a:ext>
            </a:extLst>
          </p:cNvPr>
          <p:cNvSpPr txBox="1">
            <a:spLocks/>
          </p:cNvSpPr>
          <p:nvPr/>
        </p:nvSpPr>
        <p:spPr>
          <a:xfrm>
            <a:off x="301525" y="1484783"/>
            <a:ext cx="11589055" cy="4159271"/>
          </a:xfrm>
          <a:prstGeom prst="rect">
            <a:avLst/>
          </a:prstGeom>
        </p:spPr>
        <p:txBody>
          <a:bodyPr vert="horz" lIns="68498" tIns="34289" rIns="68498" bIns="34289" rtlCol="0">
            <a:normAutofit/>
          </a:bodyPr>
          <a:lstStyle>
            <a:lvl1pPr marL="456531" indent="-456531" algn="l" defTabSz="913131"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1905" indent="-285377" algn="l" defTabSz="913131"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1430" indent="-228301" algn="l" defTabSz="913131"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7960" indent="-228301" algn="l" defTabSz="913131"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4491" indent="-228301" algn="l" defTabSz="913131"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1091"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7656"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4221"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0822"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131" rtl="0"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40. What is cultural competence according to the passage?</a:t>
            </a:r>
            <a:endParaRPr kumimoji="1" lang="en-US" altLang="zh-CN" sz="32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endParaRPr>
          </a:p>
        </p:txBody>
      </p:sp>
      <p:sp>
        <p:nvSpPr>
          <p:cNvPr id="16" name="矩形: 圆角 15">
            <a:extLst>
              <a:ext uri="{FF2B5EF4-FFF2-40B4-BE49-F238E27FC236}">
                <a16:creationId xmlns:a16="http://schemas.microsoft.com/office/drawing/2014/main" id="{43C6B5F1-78F2-DEC4-4588-E2B8822A67CC}"/>
              </a:ext>
            </a:extLst>
          </p:cNvPr>
          <p:cNvSpPr/>
          <p:nvPr/>
        </p:nvSpPr>
        <p:spPr>
          <a:xfrm>
            <a:off x="318416" y="2440619"/>
            <a:ext cx="11555167" cy="3261834"/>
          </a:xfrm>
          <a:prstGeom prst="roundRect">
            <a:avLst/>
          </a:prstGeom>
          <a:solidFill>
            <a:sysClr val="window" lastClr="FFFFFF"/>
          </a:solidFill>
          <a:ln w="38100" cap="flat" cmpd="sng" algn="ctr">
            <a:solidFill>
              <a:srgbClr val="4F81BD">
                <a:shade val="50000"/>
              </a:srgbClr>
            </a:solidFill>
            <a:prstDash val="solid"/>
          </a:ln>
          <a:effectLst/>
        </p:spPr>
        <p:txBody>
          <a:bodyPr lIns="91328" tIns="45719" rIns="91328" bIns="45719" rtlCol="0" anchor="ctr"/>
          <a:lstStyle/>
          <a:p>
            <a:pPr marL="0" marR="0" lvl="0" indent="0" algn="l" defTabSz="913108" rtl="0" eaLnBrk="1" fontAlgn="auto" latinLnBrk="0" hangingPunct="1">
              <a:lnSpc>
                <a:spcPct val="100000"/>
              </a:lnSpc>
              <a:spcBef>
                <a:spcPts val="0"/>
              </a:spcBef>
              <a:spcAft>
                <a:spcPts val="0"/>
              </a:spcAft>
              <a:buClrTx/>
              <a:buSzTx/>
              <a:buFontTx/>
              <a:buNone/>
              <a:tabLst/>
              <a:defRPr/>
            </a:pPr>
            <a:r>
              <a:rPr kumimoji="0" lang="en-US" altLang="zh-CN" sz="3200" b="0" i="0" u="none" strike="noStrike" kern="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    Building relationships and working successfully with different cultural backgrounds can seem like a major challenge. But you can enjoy the rewards, while keeping dissatisfaction to a minimum. The key to making work is cultural competence. Essentially, cultural competence is defined as the ability to understand and interact effectively with people from different cultures.</a:t>
            </a:r>
            <a:endParaRPr kumimoji="0" lang="zh-CN" altLang="en-US" sz="3200" b="0" i="0" u="none" strike="noStrike" kern="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endParaRPr>
          </a:p>
        </p:txBody>
      </p:sp>
      <p:sp>
        <p:nvSpPr>
          <p:cNvPr id="21" name="矩形 20">
            <a:extLst>
              <a:ext uri="{FF2B5EF4-FFF2-40B4-BE49-F238E27FC236}">
                <a16:creationId xmlns:a16="http://schemas.microsoft.com/office/drawing/2014/main" id="{76C69D13-C22D-19FD-7AFC-E845698C4212}"/>
              </a:ext>
            </a:extLst>
          </p:cNvPr>
          <p:cNvSpPr/>
          <p:nvPr/>
        </p:nvSpPr>
        <p:spPr>
          <a:xfrm>
            <a:off x="143341" y="660965"/>
            <a:ext cx="11747195" cy="943841"/>
          </a:xfrm>
          <a:prstGeom prst="rect">
            <a:avLst/>
          </a:prstGeom>
        </p:spPr>
        <p:txBody>
          <a:bodyPr wrap="square" lIns="121787" tIns="60893" rIns="121787" bIns="60893">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2667"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得分原则：答案</a:t>
            </a:r>
            <a:r>
              <a:rPr kumimoji="0" lang="zh-CN" altLang="en-US" sz="2667"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绝对</a:t>
            </a:r>
            <a:r>
              <a:rPr kumimoji="0" lang="zh-CN" altLang="en-US" sz="2667"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准确；能照抄原文就</a:t>
            </a:r>
            <a:r>
              <a:rPr kumimoji="0" lang="zh-CN" altLang="en-US" sz="2667"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照抄原文</a:t>
            </a:r>
            <a:r>
              <a:rPr kumimoji="0" lang="zh-CN" altLang="en-US" sz="2667"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，既不可多抄也不可少抄。</a:t>
            </a:r>
          </a:p>
        </p:txBody>
      </p:sp>
      <p:sp>
        <p:nvSpPr>
          <p:cNvPr id="23" name="矩形 22">
            <a:extLst>
              <a:ext uri="{FF2B5EF4-FFF2-40B4-BE49-F238E27FC236}">
                <a16:creationId xmlns:a16="http://schemas.microsoft.com/office/drawing/2014/main" id="{33696111-BCD3-8D46-4914-38A232301574}"/>
              </a:ext>
            </a:extLst>
          </p:cNvPr>
          <p:cNvSpPr/>
          <p:nvPr/>
        </p:nvSpPr>
        <p:spPr>
          <a:xfrm>
            <a:off x="3023659" y="164681"/>
            <a:ext cx="829786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题型：细节</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理解</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题                       </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cxnSp>
        <p:nvCxnSpPr>
          <p:cNvPr id="5" name="直接连接符 4">
            <a:extLst>
              <a:ext uri="{FF2B5EF4-FFF2-40B4-BE49-F238E27FC236}">
                <a16:creationId xmlns:a16="http://schemas.microsoft.com/office/drawing/2014/main" id="{F6729BBF-ABCA-D363-BD9A-C3014AAEF383}"/>
              </a:ext>
            </a:extLst>
          </p:cNvPr>
          <p:cNvCxnSpPr>
            <a:cxnSpLocks/>
          </p:cNvCxnSpPr>
          <p:nvPr/>
        </p:nvCxnSpPr>
        <p:spPr>
          <a:xfrm>
            <a:off x="601576" y="5038342"/>
            <a:ext cx="10799008" cy="0"/>
          </a:xfrm>
          <a:prstGeom prst="line">
            <a:avLst/>
          </a:prstGeom>
          <a:noFill/>
          <a:ln w="57150" cap="flat" cmpd="sng" algn="ctr">
            <a:solidFill>
              <a:srgbClr val="C00000"/>
            </a:solidFill>
            <a:prstDash val="solid"/>
          </a:ln>
          <a:effectLst/>
        </p:spPr>
      </p:cxnSp>
      <p:sp>
        <p:nvSpPr>
          <p:cNvPr id="4" name="矩形 3">
            <a:extLst>
              <a:ext uri="{FF2B5EF4-FFF2-40B4-BE49-F238E27FC236}">
                <a16:creationId xmlns:a16="http://schemas.microsoft.com/office/drawing/2014/main" id="{CACB3D63-995C-71AC-4AB5-522A80CC332F}"/>
              </a:ext>
            </a:extLst>
          </p:cNvPr>
          <p:cNvSpPr/>
          <p:nvPr/>
        </p:nvSpPr>
        <p:spPr>
          <a:xfrm>
            <a:off x="9330266" y="0"/>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朝阳期末</a:t>
            </a:r>
          </a:p>
        </p:txBody>
      </p:sp>
      <p:cxnSp>
        <p:nvCxnSpPr>
          <p:cNvPr id="9" name="直接连接符 8">
            <a:extLst>
              <a:ext uri="{FF2B5EF4-FFF2-40B4-BE49-F238E27FC236}">
                <a16:creationId xmlns:a16="http://schemas.microsoft.com/office/drawing/2014/main" id="{BB5DB606-4E4A-10DD-B810-CBEAE915ED62}"/>
              </a:ext>
            </a:extLst>
          </p:cNvPr>
          <p:cNvCxnSpPr>
            <a:cxnSpLocks/>
          </p:cNvCxnSpPr>
          <p:nvPr/>
        </p:nvCxnSpPr>
        <p:spPr>
          <a:xfrm>
            <a:off x="601576" y="5451999"/>
            <a:ext cx="1306286" cy="0"/>
          </a:xfrm>
          <a:prstGeom prst="line">
            <a:avLst/>
          </a:prstGeom>
          <a:noFill/>
          <a:ln w="57150" cap="flat" cmpd="sng" algn="ctr">
            <a:solidFill>
              <a:srgbClr val="C00000"/>
            </a:solidFill>
            <a:prstDash val="solid"/>
          </a:ln>
          <a:effectLst/>
        </p:spPr>
      </p:cxnSp>
    </p:spTree>
    <p:custDataLst>
      <p:tags r:id="rId1"/>
    </p:custDataLst>
    <p:extLst>
      <p:ext uri="{BB962C8B-B14F-4D97-AF65-F5344CB8AC3E}">
        <p14:creationId xmlns:p14="http://schemas.microsoft.com/office/powerpoint/2010/main" val="2448331834"/>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573106A6-45D5-A104-8B5B-F6E98A4F81FA}"/>
              </a:ext>
            </a:extLst>
          </p:cNvPr>
          <p:cNvSpPr/>
          <p:nvPr/>
        </p:nvSpPr>
        <p:spPr>
          <a:xfrm>
            <a:off x="3119669" y="68630"/>
            <a:ext cx="354175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题型：</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拓展</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表达题</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7" name="矩形 6">
            <a:extLst>
              <a:ext uri="{FF2B5EF4-FFF2-40B4-BE49-F238E27FC236}">
                <a16:creationId xmlns:a16="http://schemas.microsoft.com/office/drawing/2014/main" id="{4064AFFE-D9C0-E0DD-DDD9-9A683906BD54}"/>
              </a:ext>
            </a:extLst>
          </p:cNvPr>
          <p:cNvSpPr/>
          <p:nvPr/>
        </p:nvSpPr>
        <p:spPr>
          <a:xfrm>
            <a:off x="3100870" y="548682"/>
            <a:ext cx="807344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得分原则：</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仔细</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审题、</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开拓</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思路、</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准确</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8" name="矩形 7">
            <a:extLst>
              <a:ext uri="{FF2B5EF4-FFF2-40B4-BE49-F238E27FC236}">
                <a16:creationId xmlns:a16="http://schemas.microsoft.com/office/drawing/2014/main" id="{B94DD17F-C919-BC9F-DF3B-8FB5ECAE3469}"/>
              </a:ext>
            </a:extLst>
          </p:cNvPr>
          <p:cNvSpPr/>
          <p:nvPr/>
        </p:nvSpPr>
        <p:spPr>
          <a:xfrm>
            <a:off x="8976321" y="5491"/>
            <a:ext cx="3068469" cy="584775"/>
          </a:xfrm>
          <a:prstGeom prst="rect">
            <a:avLst/>
          </a:prstGeom>
        </p:spPr>
        <p:txBody>
          <a:bodyPr wrap="non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逻辑通顺、自洽</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9" name="文本框 8">
            <a:extLst>
              <a:ext uri="{FF2B5EF4-FFF2-40B4-BE49-F238E27FC236}">
                <a16:creationId xmlns:a16="http://schemas.microsoft.com/office/drawing/2014/main" id="{0F4569DB-4B41-FB16-097C-6B212DADAECA}"/>
              </a:ext>
            </a:extLst>
          </p:cNvPr>
          <p:cNvSpPr txBox="1"/>
          <p:nvPr/>
        </p:nvSpPr>
        <p:spPr>
          <a:xfrm>
            <a:off x="379712" y="1455993"/>
            <a:ext cx="11737304" cy="1200329"/>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43. Apart from the tips mentioned in the passage, what other way(s) can you think of to develop your cultural competence?</a:t>
            </a:r>
          </a:p>
        </p:txBody>
      </p:sp>
      <p:sp>
        <p:nvSpPr>
          <p:cNvPr id="2" name="矩形 1">
            <a:extLst>
              <a:ext uri="{FF2B5EF4-FFF2-40B4-BE49-F238E27FC236}">
                <a16:creationId xmlns:a16="http://schemas.microsoft.com/office/drawing/2014/main" id="{533572B3-05C3-59B8-A3F5-E42B36437EBC}"/>
              </a:ext>
            </a:extLst>
          </p:cNvPr>
          <p:cNvSpPr/>
          <p:nvPr/>
        </p:nvSpPr>
        <p:spPr>
          <a:xfrm>
            <a:off x="7527471" y="2105144"/>
            <a:ext cx="3804558" cy="474772"/>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pic>
        <p:nvPicPr>
          <p:cNvPr id="4" name="图片 3"/>
          <p:cNvPicPr>
            <a:picLocks noChangeAspect="1"/>
          </p:cNvPicPr>
          <p:nvPr/>
        </p:nvPicPr>
        <p:blipFill>
          <a:blip r:embed="rId3"/>
          <a:stretch>
            <a:fillRect/>
          </a:stretch>
        </p:blipFill>
        <p:spPr>
          <a:xfrm>
            <a:off x="379712" y="3090009"/>
            <a:ext cx="11132332" cy="2969597"/>
          </a:xfrm>
          <a:prstGeom prst="rect">
            <a:avLst/>
          </a:prstGeom>
          <a:ln>
            <a:solidFill>
              <a:schemeClr val="tx1"/>
            </a:solidFill>
          </a:ln>
        </p:spPr>
      </p:pic>
    </p:spTree>
    <p:custDataLst>
      <p:tags r:id="rId1"/>
    </p:custDataLst>
    <p:extLst>
      <p:ext uri="{BB962C8B-B14F-4D97-AF65-F5344CB8AC3E}">
        <p14:creationId xmlns:p14="http://schemas.microsoft.com/office/powerpoint/2010/main" val="872126986"/>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573106A6-45D5-A104-8B5B-F6E98A4F81FA}"/>
              </a:ext>
            </a:extLst>
          </p:cNvPr>
          <p:cNvSpPr/>
          <p:nvPr/>
        </p:nvSpPr>
        <p:spPr>
          <a:xfrm>
            <a:off x="3119669" y="68630"/>
            <a:ext cx="354175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题型：</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拓展</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表达题</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7" name="矩形 6">
            <a:extLst>
              <a:ext uri="{FF2B5EF4-FFF2-40B4-BE49-F238E27FC236}">
                <a16:creationId xmlns:a16="http://schemas.microsoft.com/office/drawing/2014/main" id="{4064AFFE-D9C0-E0DD-DDD9-9A683906BD54}"/>
              </a:ext>
            </a:extLst>
          </p:cNvPr>
          <p:cNvSpPr/>
          <p:nvPr/>
        </p:nvSpPr>
        <p:spPr>
          <a:xfrm>
            <a:off x="3100870" y="548682"/>
            <a:ext cx="807344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得分原则：</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仔细</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审题、</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开拓</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思路、</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准确</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8" name="矩形 7">
            <a:extLst>
              <a:ext uri="{FF2B5EF4-FFF2-40B4-BE49-F238E27FC236}">
                <a16:creationId xmlns:a16="http://schemas.microsoft.com/office/drawing/2014/main" id="{B94DD17F-C919-BC9F-DF3B-8FB5ECAE3469}"/>
              </a:ext>
            </a:extLst>
          </p:cNvPr>
          <p:cNvSpPr/>
          <p:nvPr/>
        </p:nvSpPr>
        <p:spPr>
          <a:xfrm>
            <a:off x="8976321" y="5491"/>
            <a:ext cx="3068469" cy="584775"/>
          </a:xfrm>
          <a:prstGeom prst="rect">
            <a:avLst/>
          </a:prstGeom>
        </p:spPr>
        <p:txBody>
          <a:bodyPr wrap="non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逻辑通顺、自洽</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9" name="文本框 8">
            <a:extLst>
              <a:ext uri="{FF2B5EF4-FFF2-40B4-BE49-F238E27FC236}">
                <a16:creationId xmlns:a16="http://schemas.microsoft.com/office/drawing/2014/main" id="{0F4569DB-4B41-FB16-097C-6B212DADAECA}"/>
              </a:ext>
            </a:extLst>
          </p:cNvPr>
          <p:cNvSpPr txBox="1"/>
          <p:nvPr/>
        </p:nvSpPr>
        <p:spPr>
          <a:xfrm>
            <a:off x="379712" y="1455993"/>
            <a:ext cx="11737304" cy="1200329"/>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43. Apart from the tips mentioned in the passage, what other way(s) can you think of to develop your cultural competence?</a:t>
            </a:r>
          </a:p>
        </p:txBody>
      </p:sp>
      <p:sp>
        <p:nvSpPr>
          <p:cNvPr id="2" name="矩形 1">
            <a:extLst>
              <a:ext uri="{FF2B5EF4-FFF2-40B4-BE49-F238E27FC236}">
                <a16:creationId xmlns:a16="http://schemas.microsoft.com/office/drawing/2014/main" id="{533572B3-05C3-59B8-A3F5-E42B36437EBC}"/>
              </a:ext>
            </a:extLst>
          </p:cNvPr>
          <p:cNvSpPr/>
          <p:nvPr/>
        </p:nvSpPr>
        <p:spPr>
          <a:xfrm>
            <a:off x="7527471" y="2105144"/>
            <a:ext cx="3804558" cy="474772"/>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pic>
        <p:nvPicPr>
          <p:cNvPr id="3" name="图片 2"/>
          <p:cNvPicPr>
            <a:picLocks noChangeAspect="1"/>
          </p:cNvPicPr>
          <p:nvPr/>
        </p:nvPicPr>
        <p:blipFill>
          <a:blip r:embed="rId3"/>
          <a:stretch>
            <a:fillRect/>
          </a:stretch>
        </p:blipFill>
        <p:spPr>
          <a:xfrm>
            <a:off x="599434" y="3229067"/>
            <a:ext cx="11017467" cy="3021608"/>
          </a:xfrm>
          <a:prstGeom prst="rect">
            <a:avLst/>
          </a:prstGeom>
          <a:ln>
            <a:solidFill>
              <a:schemeClr val="tx1"/>
            </a:solidFill>
          </a:ln>
        </p:spPr>
      </p:pic>
    </p:spTree>
    <p:custDataLst>
      <p:tags r:id="rId1"/>
    </p:custDataLst>
    <p:extLst>
      <p:ext uri="{BB962C8B-B14F-4D97-AF65-F5344CB8AC3E}">
        <p14:creationId xmlns:p14="http://schemas.microsoft.com/office/powerpoint/2010/main" val="666463932"/>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573106A6-45D5-A104-8B5B-F6E98A4F81FA}"/>
              </a:ext>
            </a:extLst>
          </p:cNvPr>
          <p:cNvSpPr/>
          <p:nvPr/>
        </p:nvSpPr>
        <p:spPr>
          <a:xfrm>
            <a:off x="3119669" y="68630"/>
            <a:ext cx="354175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题型：</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拓展</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表达题</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7" name="矩形 6">
            <a:extLst>
              <a:ext uri="{FF2B5EF4-FFF2-40B4-BE49-F238E27FC236}">
                <a16:creationId xmlns:a16="http://schemas.microsoft.com/office/drawing/2014/main" id="{4064AFFE-D9C0-E0DD-DDD9-9A683906BD54}"/>
              </a:ext>
            </a:extLst>
          </p:cNvPr>
          <p:cNvSpPr/>
          <p:nvPr/>
        </p:nvSpPr>
        <p:spPr>
          <a:xfrm>
            <a:off x="3100870" y="548682"/>
            <a:ext cx="807344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得分原则：</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仔细</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审题、</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开拓</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思路、</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准确</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8" name="矩形 7">
            <a:extLst>
              <a:ext uri="{FF2B5EF4-FFF2-40B4-BE49-F238E27FC236}">
                <a16:creationId xmlns:a16="http://schemas.microsoft.com/office/drawing/2014/main" id="{B94DD17F-C919-BC9F-DF3B-8FB5ECAE3469}"/>
              </a:ext>
            </a:extLst>
          </p:cNvPr>
          <p:cNvSpPr/>
          <p:nvPr/>
        </p:nvSpPr>
        <p:spPr>
          <a:xfrm>
            <a:off x="8976321" y="5491"/>
            <a:ext cx="3068469" cy="584775"/>
          </a:xfrm>
          <a:prstGeom prst="rect">
            <a:avLst/>
          </a:prstGeom>
        </p:spPr>
        <p:txBody>
          <a:bodyPr wrap="non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逻辑通顺、自洽</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9" name="文本框 8">
            <a:extLst>
              <a:ext uri="{FF2B5EF4-FFF2-40B4-BE49-F238E27FC236}">
                <a16:creationId xmlns:a16="http://schemas.microsoft.com/office/drawing/2014/main" id="{0F4569DB-4B41-FB16-097C-6B212DADAECA}"/>
              </a:ext>
            </a:extLst>
          </p:cNvPr>
          <p:cNvSpPr txBox="1"/>
          <p:nvPr/>
        </p:nvSpPr>
        <p:spPr>
          <a:xfrm>
            <a:off x="379712" y="1455993"/>
            <a:ext cx="11737304" cy="1200329"/>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43. Apart from the tips mentioned in the passage, what other way(s) can you think of to develop your cultural competence?</a:t>
            </a:r>
          </a:p>
        </p:txBody>
      </p:sp>
      <p:sp>
        <p:nvSpPr>
          <p:cNvPr id="2" name="矩形 1">
            <a:extLst>
              <a:ext uri="{FF2B5EF4-FFF2-40B4-BE49-F238E27FC236}">
                <a16:creationId xmlns:a16="http://schemas.microsoft.com/office/drawing/2014/main" id="{533572B3-05C3-59B8-A3F5-E42B36437EBC}"/>
              </a:ext>
            </a:extLst>
          </p:cNvPr>
          <p:cNvSpPr/>
          <p:nvPr/>
        </p:nvSpPr>
        <p:spPr>
          <a:xfrm>
            <a:off x="7527471" y="2105144"/>
            <a:ext cx="3804558" cy="474772"/>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文本框 11">
            <a:extLst>
              <a:ext uri="{FF2B5EF4-FFF2-40B4-BE49-F238E27FC236}">
                <a16:creationId xmlns:a16="http://schemas.microsoft.com/office/drawing/2014/main" id="{BFAC849D-B6BC-B18F-C86E-FB3B44E4FC29}"/>
              </a:ext>
            </a:extLst>
          </p:cNvPr>
          <p:cNvSpPr txBox="1"/>
          <p:nvPr/>
        </p:nvSpPr>
        <p:spPr>
          <a:xfrm>
            <a:off x="423898" y="2804929"/>
            <a:ext cx="11620891" cy="3046988"/>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zh-CN" sz="3200" b="1" i="0" strike="noStrike" kern="1200" cap="none" spc="0" normalizeH="0" baseline="0" noProof="0" dirty="0">
                <a:ln>
                  <a:noFill/>
                </a:ln>
                <a:solidFill>
                  <a:prstClr val="black"/>
                </a:solidFill>
                <a:effectLst/>
                <a:uLnTx/>
                <a:uFillTx/>
                <a:latin typeface="Calibri"/>
                <a:ea typeface="宋体" panose="02010600030101010101" pitchFamily="2" charset="-122"/>
              </a:rPr>
              <a:t>        </a:t>
            </a:r>
            <a:r>
              <a:rPr kumimoji="0" lang="en-US" altLang="zh-CN" sz="3200" b="1" i="0" strike="noStrike" kern="1200" cap="none" spc="0" normalizeH="0" baseline="0" noProof="0" dirty="0">
                <a:ln>
                  <a:noFill/>
                </a:ln>
                <a:solidFill>
                  <a:srgbClr val="0070C0"/>
                </a:solidFill>
                <a:effectLst/>
                <a:uLnTx/>
                <a:uFillTx/>
                <a:latin typeface="Calibri"/>
                <a:ea typeface="宋体" panose="02010600030101010101" pitchFamily="2" charset="-122"/>
              </a:rPr>
              <a:t>To develop cultural competence</a:t>
            </a:r>
            <a:r>
              <a:rPr kumimoji="0" lang="en-US" altLang="zh-CN" sz="3200" b="1" i="0" strike="noStrike" kern="1200" cap="none" spc="0" normalizeH="0" baseline="0" noProof="0" dirty="0">
                <a:ln>
                  <a:noFill/>
                </a:ln>
                <a:solidFill>
                  <a:prstClr val="black"/>
                </a:solidFill>
                <a:effectLst/>
                <a:uLnTx/>
                <a:uFillTx/>
                <a:latin typeface="Calibri"/>
                <a:ea typeface="宋体" panose="02010600030101010101" pitchFamily="2" charset="-122"/>
              </a:rPr>
              <a:t>, </a:t>
            </a:r>
            <a:r>
              <a:rPr kumimoji="0" lang="en-US" altLang="zh-CN" sz="3200" b="1" i="0" u="sng" strike="noStrike" kern="1200" cap="none" spc="0" normalizeH="0" baseline="0" noProof="0" dirty="0">
                <a:ln>
                  <a:noFill/>
                </a:ln>
                <a:solidFill>
                  <a:srgbClr val="C00000"/>
                </a:solidFill>
                <a:effectLst/>
                <a:uLnTx/>
                <a:uFillTx/>
                <a:latin typeface="Calibri"/>
                <a:ea typeface="宋体" panose="02010600030101010101" pitchFamily="2" charset="-122"/>
              </a:rPr>
              <a:t>we should learn about different cultures</a:t>
            </a:r>
            <a:r>
              <a:rPr kumimoji="0" lang="en-US" altLang="zh-CN" sz="3200" b="1" i="0" strike="noStrike" kern="1200" cap="none" spc="0" normalizeH="0" baseline="0" noProof="0" dirty="0">
                <a:ln>
                  <a:noFill/>
                </a:ln>
                <a:solidFill>
                  <a:prstClr val="black"/>
                </a:solidFill>
                <a:effectLst/>
                <a:uLnTx/>
                <a:uFillTx/>
                <a:latin typeface="Calibri"/>
                <a:ea typeface="宋体" panose="02010600030101010101" pitchFamily="2" charset="-122"/>
              </a:rPr>
              <a:t> by reading relevant books and searching for information online to equip ourselves with knowledge</a:t>
            </a:r>
            <a:r>
              <a:rPr kumimoji="0" lang="en-US" altLang="zh-CN" sz="3200" b="1" i="0" strike="noStrike" kern="1200" cap="none" spc="0" normalizeH="0" baseline="0" noProof="0" dirty="0" smtClean="0">
                <a:ln>
                  <a:noFill/>
                </a:ln>
                <a:solidFill>
                  <a:prstClr val="black"/>
                </a:solidFill>
                <a:effectLst/>
                <a:uLnTx/>
                <a:uFillTx/>
                <a:latin typeface="Calibri"/>
                <a:ea typeface="宋体" panose="02010600030101010101" pitchFamily="2" charset="-122"/>
              </a:rPr>
              <a:t>. Besides, </a:t>
            </a:r>
            <a:r>
              <a:rPr lang="en-US" altLang="zh-CN" sz="3200" b="1" dirty="0" err="1" smtClean="0">
                <a:solidFill>
                  <a:prstClr val="black"/>
                </a:solidFill>
                <a:latin typeface="Calibri"/>
                <a:ea typeface="宋体" panose="02010600030101010101" pitchFamily="2" charset="-122"/>
              </a:rPr>
              <a:t>i</a:t>
            </a:r>
            <a:r>
              <a:rPr kumimoji="0" lang="en-US" altLang="zh-CN" sz="3200" b="1" i="0" strike="noStrike" kern="1200" cap="none" spc="0" normalizeH="0" baseline="0" noProof="0" dirty="0" smtClean="0">
                <a:ln>
                  <a:noFill/>
                </a:ln>
                <a:solidFill>
                  <a:prstClr val="black"/>
                </a:solidFill>
                <a:effectLst/>
                <a:uLnTx/>
                <a:uFillTx/>
                <a:latin typeface="Calibri"/>
                <a:ea typeface="宋体" panose="02010600030101010101" pitchFamily="2" charset="-122"/>
              </a:rPr>
              <a:t>t’s </a:t>
            </a:r>
            <a:r>
              <a:rPr kumimoji="0" lang="en-US" altLang="zh-CN" sz="3200" b="1" i="0" strike="noStrike" kern="1200" cap="none" spc="0" normalizeH="0" baseline="0" noProof="0" dirty="0">
                <a:ln>
                  <a:noFill/>
                </a:ln>
                <a:solidFill>
                  <a:prstClr val="black"/>
                </a:solidFill>
                <a:effectLst/>
                <a:uLnTx/>
                <a:uFillTx/>
                <a:latin typeface="Calibri"/>
                <a:ea typeface="宋体" panose="02010600030101010101" pitchFamily="2" charset="-122"/>
              </a:rPr>
              <a:t>also advisable to </a:t>
            </a:r>
            <a:r>
              <a:rPr kumimoji="0" lang="en-US" altLang="zh-CN" sz="3200" b="1" i="0" u="sng" strike="noStrike" kern="1200" cap="none" spc="0" normalizeH="0" baseline="0" noProof="0" dirty="0">
                <a:ln>
                  <a:noFill/>
                </a:ln>
                <a:solidFill>
                  <a:srgbClr val="C00000"/>
                </a:solidFill>
                <a:effectLst/>
                <a:uLnTx/>
                <a:uFillTx/>
                <a:latin typeface="Calibri"/>
                <a:ea typeface="宋体" panose="02010600030101010101" pitchFamily="2" charset="-122"/>
              </a:rPr>
              <a:t>join an intercultural communication workshop</a:t>
            </a:r>
            <a:r>
              <a:rPr kumimoji="0" lang="en-US" altLang="zh-CN" sz="3200" b="1" i="0" strike="noStrike" kern="1200" cap="none" spc="0" normalizeH="0" baseline="0" noProof="0" dirty="0">
                <a:ln>
                  <a:noFill/>
                </a:ln>
                <a:solidFill>
                  <a:srgbClr val="C00000"/>
                </a:solidFill>
                <a:effectLst/>
                <a:uLnTx/>
                <a:uFillTx/>
                <a:latin typeface="Calibri"/>
                <a:ea typeface="宋体" panose="02010600030101010101" pitchFamily="2" charset="-122"/>
              </a:rPr>
              <a:t> </a:t>
            </a:r>
            <a:r>
              <a:rPr kumimoji="0" lang="en-US" altLang="zh-CN" sz="3200" b="1" i="0" strike="noStrike" kern="1200" cap="none" spc="0" normalizeH="0" baseline="0" noProof="0" dirty="0">
                <a:ln>
                  <a:noFill/>
                </a:ln>
                <a:solidFill>
                  <a:prstClr val="black"/>
                </a:solidFill>
                <a:effectLst/>
                <a:uLnTx/>
                <a:uFillTx/>
                <a:latin typeface="Calibri"/>
                <a:ea typeface="宋体" panose="02010600030101010101" pitchFamily="2" charset="-122"/>
              </a:rPr>
              <a:t>to interact with people from diverse backgrounds to improve our intercultural communication skills</a:t>
            </a:r>
            <a:r>
              <a:rPr kumimoji="0" lang="en-US" altLang="zh-CN" sz="3200" b="1" i="1" strike="noStrike" kern="1200" cap="none" spc="0" normalizeH="0" baseline="0" noProof="0" dirty="0">
                <a:ln>
                  <a:noFill/>
                </a:ln>
                <a:solidFill>
                  <a:prstClr val="black"/>
                </a:solidFill>
                <a:effectLst/>
                <a:uLnTx/>
                <a:uFillTx/>
                <a:latin typeface="Calibri"/>
                <a:ea typeface="宋体" panose="02010600030101010101" pitchFamily="2" charset="-122"/>
              </a:rPr>
              <a:t>. (47 words)</a:t>
            </a:r>
            <a:endParaRPr kumimoji="0" lang="zh-CN" altLang="en-US" sz="3200" b="1" i="1" strike="noStrike" kern="1200" cap="none" spc="0" normalizeH="0" baseline="0" noProof="0" dirty="0">
              <a:ln>
                <a:noFill/>
              </a:ln>
              <a:solidFill>
                <a:prstClr val="black"/>
              </a:solidFill>
              <a:effectLst/>
              <a:uLnTx/>
              <a:uFillTx/>
              <a:latin typeface="Calibri"/>
              <a:ea typeface="宋体" panose="02010600030101010101" pitchFamily="2" charset="-122"/>
            </a:endParaRPr>
          </a:p>
        </p:txBody>
      </p:sp>
      <p:sp>
        <p:nvSpPr>
          <p:cNvPr id="13" name="文本框 12">
            <a:extLst>
              <a:ext uri="{FF2B5EF4-FFF2-40B4-BE49-F238E27FC236}">
                <a16:creationId xmlns:a16="http://schemas.microsoft.com/office/drawing/2014/main" id="{99333E05-B896-66D2-1E31-56363979D319}"/>
              </a:ext>
            </a:extLst>
          </p:cNvPr>
          <p:cNvSpPr txBox="1"/>
          <p:nvPr/>
        </p:nvSpPr>
        <p:spPr>
          <a:xfrm>
            <a:off x="2962383" y="5851917"/>
            <a:ext cx="7103572" cy="646331"/>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zh-CN" altLang="en-US"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策略</a:t>
            </a:r>
            <a:r>
              <a:rPr kumimoji="1" lang="en-US" altLang="zh-CN"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1+</a:t>
            </a:r>
            <a:r>
              <a:rPr kumimoji="1" lang="zh-CN" altLang="en-US"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做法</a:t>
            </a:r>
            <a:r>
              <a:rPr kumimoji="1" lang="en-US" altLang="zh-CN"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a:t>
            </a:r>
            <a:r>
              <a:rPr kumimoji="1" lang="zh-CN" altLang="en-US"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策略</a:t>
            </a:r>
            <a:r>
              <a:rPr kumimoji="1" lang="en-US" altLang="zh-CN"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2+</a:t>
            </a:r>
            <a:r>
              <a:rPr kumimoji="1" lang="zh-CN" altLang="en-US"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做法</a:t>
            </a:r>
            <a:endParaRPr kumimoji="1" lang="en-US" altLang="zh-CN"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endParaRPr>
          </a:p>
        </p:txBody>
      </p:sp>
    </p:spTree>
    <p:custDataLst>
      <p:tags r:id="rId1"/>
    </p:custDataLst>
    <p:extLst>
      <p:ext uri="{BB962C8B-B14F-4D97-AF65-F5344CB8AC3E}">
        <p14:creationId xmlns:p14="http://schemas.microsoft.com/office/powerpoint/2010/main" val="2477860340"/>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573106A6-45D5-A104-8B5B-F6E98A4F81FA}"/>
              </a:ext>
            </a:extLst>
          </p:cNvPr>
          <p:cNvSpPr/>
          <p:nvPr/>
        </p:nvSpPr>
        <p:spPr>
          <a:xfrm>
            <a:off x="3119669" y="68630"/>
            <a:ext cx="354175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题型：</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拓展</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表达题</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7" name="矩形 6">
            <a:extLst>
              <a:ext uri="{FF2B5EF4-FFF2-40B4-BE49-F238E27FC236}">
                <a16:creationId xmlns:a16="http://schemas.microsoft.com/office/drawing/2014/main" id="{4064AFFE-D9C0-E0DD-DDD9-9A683906BD54}"/>
              </a:ext>
            </a:extLst>
          </p:cNvPr>
          <p:cNvSpPr/>
          <p:nvPr/>
        </p:nvSpPr>
        <p:spPr>
          <a:xfrm>
            <a:off x="3100870" y="548682"/>
            <a:ext cx="807344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得分原则：</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仔细</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审题、</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开拓</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思路、</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准确</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8" name="矩形 7">
            <a:extLst>
              <a:ext uri="{FF2B5EF4-FFF2-40B4-BE49-F238E27FC236}">
                <a16:creationId xmlns:a16="http://schemas.microsoft.com/office/drawing/2014/main" id="{B94DD17F-C919-BC9F-DF3B-8FB5ECAE3469}"/>
              </a:ext>
            </a:extLst>
          </p:cNvPr>
          <p:cNvSpPr/>
          <p:nvPr/>
        </p:nvSpPr>
        <p:spPr>
          <a:xfrm>
            <a:off x="8976321" y="5491"/>
            <a:ext cx="3068469" cy="584775"/>
          </a:xfrm>
          <a:prstGeom prst="rect">
            <a:avLst/>
          </a:prstGeom>
        </p:spPr>
        <p:txBody>
          <a:bodyPr wrap="non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逻辑通顺、自洽</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9" name="文本框 8">
            <a:extLst>
              <a:ext uri="{FF2B5EF4-FFF2-40B4-BE49-F238E27FC236}">
                <a16:creationId xmlns:a16="http://schemas.microsoft.com/office/drawing/2014/main" id="{0F4569DB-4B41-FB16-097C-6B212DADAECA}"/>
              </a:ext>
            </a:extLst>
          </p:cNvPr>
          <p:cNvSpPr txBox="1"/>
          <p:nvPr/>
        </p:nvSpPr>
        <p:spPr>
          <a:xfrm>
            <a:off x="379712" y="1455993"/>
            <a:ext cx="11737304" cy="1200329"/>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43. Apart from the tips mentioned in the passage, what other way(s) can you think of to develop your cultural competence?</a:t>
            </a:r>
          </a:p>
        </p:txBody>
      </p:sp>
      <p:sp>
        <p:nvSpPr>
          <p:cNvPr id="2" name="矩形 1">
            <a:extLst>
              <a:ext uri="{FF2B5EF4-FFF2-40B4-BE49-F238E27FC236}">
                <a16:creationId xmlns:a16="http://schemas.microsoft.com/office/drawing/2014/main" id="{533572B3-05C3-59B8-A3F5-E42B36437EBC}"/>
              </a:ext>
            </a:extLst>
          </p:cNvPr>
          <p:cNvSpPr/>
          <p:nvPr/>
        </p:nvSpPr>
        <p:spPr>
          <a:xfrm>
            <a:off x="7527471" y="2105144"/>
            <a:ext cx="3804558" cy="474772"/>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文本框 11">
            <a:extLst>
              <a:ext uri="{FF2B5EF4-FFF2-40B4-BE49-F238E27FC236}">
                <a16:creationId xmlns:a16="http://schemas.microsoft.com/office/drawing/2014/main" id="{BFAC849D-B6BC-B18F-C86E-FB3B44E4FC29}"/>
              </a:ext>
            </a:extLst>
          </p:cNvPr>
          <p:cNvSpPr txBox="1"/>
          <p:nvPr/>
        </p:nvSpPr>
        <p:spPr>
          <a:xfrm>
            <a:off x="423899" y="2804929"/>
            <a:ext cx="11436006" cy="3046988"/>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zh-CN" sz="3200" b="1" i="0" strike="noStrike" kern="1200" cap="none" spc="0" normalizeH="0" baseline="0" noProof="0" dirty="0">
                <a:ln>
                  <a:noFill/>
                </a:ln>
                <a:solidFill>
                  <a:prstClr val="black"/>
                </a:solidFill>
                <a:effectLst/>
                <a:uLnTx/>
                <a:uFillTx/>
                <a:latin typeface="Calibri"/>
                <a:ea typeface="宋体" panose="02010600030101010101" pitchFamily="2" charset="-122"/>
                <a:cs typeface="+mn-cs"/>
              </a:rPr>
              <a:t>        </a:t>
            </a:r>
            <a:r>
              <a:rPr kumimoji="0" lang="en-US" altLang="zh-CN" sz="3200" b="1" i="0" strike="noStrike" kern="1200" cap="none" spc="0" normalizeH="0" baseline="0" noProof="0" dirty="0">
                <a:ln>
                  <a:noFill/>
                </a:ln>
                <a:solidFill>
                  <a:srgbClr val="0070C0"/>
                </a:solidFill>
                <a:effectLst/>
                <a:uLnTx/>
                <a:uFillTx/>
                <a:latin typeface="Calibri"/>
                <a:ea typeface="宋体" panose="02010600030101010101" pitchFamily="2" charset="-122"/>
                <a:cs typeface="+mn-cs"/>
              </a:rPr>
              <a:t>I think travelling and reading can develop our cultural competence. </a:t>
            </a:r>
            <a:r>
              <a:rPr kumimoji="0" lang="en-US" altLang="zh-CN" sz="3200" b="1" i="0" strike="noStrike" kern="1200" cap="none" spc="0" normalizeH="0" baseline="0" noProof="0" dirty="0">
                <a:ln>
                  <a:noFill/>
                </a:ln>
                <a:solidFill>
                  <a:srgbClr val="C00000"/>
                </a:solidFill>
                <a:effectLst/>
                <a:uLnTx/>
                <a:uFillTx/>
                <a:latin typeface="Calibri"/>
                <a:ea typeface="宋体" panose="02010600030101010101" pitchFamily="2" charset="-122"/>
                <a:cs typeface="+mn-cs"/>
              </a:rPr>
              <a:t>Travelling helps us experience different cultures</a:t>
            </a:r>
            <a:r>
              <a:rPr kumimoji="0" lang="en-US" altLang="zh-CN" sz="3200" b="1" i="0" strike="noStrike" kern="1200" cap="none" spc="0" normalizeH="0" baseline="0" noProof="0" dirty="0">
                <a:ln>
                  <a:noFill/>
                </a:ln>
                <a:solidFill>
                  <a:prstClr val="black"/>
                </a:solidFill>
                <a:effectLst/>
                <a:uLnTx/>
                <a:uFillTx/>
                <a:latin typeface="Calibri"/>
                <a:ea typeface="宋体" panose="02010600030101010101" pitchFamily="2" charset="-122"/>
                <a:cs typeface="+mn-cs"/>
              </a:rPr>
              <a:t>, which enables us to appreciate different traditions and customs. </a:t>
            </a:r>
            <a:r>
              <a:rPr kumimoji="0" lang="en-US" altLang="zh-CN" sz="3200" b="1" i="0"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In addition, </a:t>
            </a:r>
            <a:r>
              <a:rPr lang="en-US" altLang="zh-CN" sz="3200" b="1" dirty="0">
                <a:solidFill>
                  <a:srgbClr val="C00000"/>
                </a:solidFill>
                <a:latin typeface="Calibri"/>
                <a:ea typeface="宋体" panose="02010600030101010101" pitchFamily="2" charset="-122"/>
              </a:rPr>
              <a:t>r</a:t>
            </a:r>
            <a:r>
              <a:rPr lang="en-US" altLang="zh-CN" sz="3200" b="1" dirty="0" err="1">
                <a:solidFill>
                  <a:srgbClr val="C00000"/>
                </a:solidFill>
                <a:latin typeface="Calibri"/>
                <a:ea typeface="宋体" panose="02010600030101010101" pitchFamily="2" charset="-122"/>
              </a:rPr>
              <a:t>eading</a:t>
            </a:r>
            <a:r>
              <a:rPr lang="en-US" altLang="zh-CN" sz="3200" b="1" dirty="0">
                <a:solidFill>
                  <a:srgbClr val="C00000"/>
                </a:solidFill>
                <a:latin typeface="Calibri"/>
                <a:ea typeface="宋体" panose="02010600030101010101" pitchFamily="2" charset="-122"/>
              </a:rPr>
              <a:t> </a:t>
            </a:r>
            <a:r>
              <a:rPr lang="en-US" altLang="zh-CN" sz="3200" b="1" dirty="0">
                <a:solidFill>
                  <a:srgbClr val="C00000"/>
                </a:solidFill>
                <a:latin typeface="Calibri"/>
                <a:ea typeface="宋体" panose="02010600030101010101" pitchFamily="2" charset="-122"/>
              </a:rPr>
              <a:t>also helps by giving us insights into different cultures</a:t>
            </a:r>
            <a:r>
              <a:rPr kumimoji="0" lang="en-US" altLang="zh-CN" sz="3200" b="1" i="0" strike="noStrike" kern="1200" cap="none" spc="0" normalizeH="0" baseline="0" noProof="0" dirty="0">
                <a:ln>
                  <a:noFill/>
                </a:ln>
                <a:solidFill>
                  <a:prstClr val="black"/>
                </a:solidFill>
                <a:effectLst/>
                <a:uLnTx/>
                <a:uFillTx/>
                <a:latin typeface="Calibri"/>
                <a:ea typeface="宋体" panose="02010600030101010101" pitchFamily="2" charset="-122"/>
                <a:cs typeface="+mn-cs"/>
              </a:rPr>
              <a:t>, enabling us to deal with people of different cultural backgrounds properly. </a:t>
            </a:r>
            <a:r>
              <a:rPr kumimoji="0" lang="en-US" altLang="zh-CN" sz="3200" b="1" i="1" strike="noStrike" kern="1200" cap="none" spc="0" normalizeH="0" baseline="0" noProof="0" dirty="0">
                <a:ln>
                  <a:noFill/>
                </a:ln>
                <a:solidFill>
                  <a:prstClr val="black"/>
                </a:solidFill>
                <a:effectLst/>
                <a:uLnTx/>
                <a:uFillTx/>
                <a:latin typeface="Calibri"/>
                <a:ea typeface="宋体" panose="02010600030101010101" pitchFamily="2" charset="-122"/>
                <a:cs typeface="+mn-cs"/>
              </a:rPr>
              <a:t>(46 words)</a:t>
            </a:r>
            <a:endParaRPr kumimoji="0" lang="zh-CN" altLang="en-US" sz="3200" b="1" i="0"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3" name="文本框 12">
            <a:extLst>
              <a:ext uri="{FF2B5EF4-FFF2-40B4-BE49-F238E27FC236}">
                <a16:creationId xmlns:a16="http://schemas.microsoft.com/office/drawing/2014/main" id="{99333E05-B896-66D2-1E31-56363979D319}"/>
              </a:ext>
            </a:extLst>
          </p:cNvPr>
          <p:cNvSpPr txBox="1"/>
          <p:nvPr/>
        </p:nvSpPr>
        <p:spPr>
          <a:xfrm>
            <a:off x="2326178" y="5848944"/>
            <a:ext cx="7103572" cy="646331"/>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zh-CN" altLang="en-US"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策略</a:t>
            </a:r>
            <a:r>
              <a:rPr kumimoji="1" lang="en-US" altLang="zh-CN"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1&amp;2 + </a:t>
            </a:r>
            <a:r>
              <a:rPr kumimoji="1" lang="zh-CN" altLang="en-US"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策略</a:t>
            </a:r>
            <a:r>
              <a:rPr kumimoji="1" lang="en-US" altLang="zh-CN"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1</a:t>
            </a:r>
            <a:r>
              <a:rPr kumimoji="1" lang="zh-CN" altLang="en-US"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解释 </a:t>
            </a:r>
            <a:r>
              <a:rPr kumimoji="1" lang="en-US" altLang="zh-CN"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 </a:t>
            </a:r>
            <a:r>
              <a:rPr kumimoji="1" lang="zh-CN" altLang="en-US"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策略</a:t>
            </a:r>
            <a:r>
              <a:rPr kumimoji="1" lang="en-US" altLang="zh-CN"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2</a:t>
            </a:r>
            <a:r>
              <a:rPr kumimoji="1" lang="zh-CN" altLang="en-US"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解释</a:t>
            </a:r>
            <a:endParaRPr kumimoji="1" lang="en-US" altLang="zh-CN"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endParaRPr>
          </a:p>
        </p:txBody>
      </p:sp>
    </p:spTree>
    <p:custDataLst>
      <p:tags r:id="rId1"/>
    </p:custDataLst>
    <p:extLst>
      <p:ext uri="{BB962C8B-B14F-4D97-AF65-F5344CB8AC3E}">
        <p14:creationId xmlns:p14="http://schemas.microsoft.com/office/powerpoint/2010/main" val="2646395251"/>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573106A6-45D5-A104-8B5B-F6E98A4F81FA}"/>
              </a:ext>
            </a:extLst>
          </p:cNvPr>
          <p:cNvSpPr/>
          <p:nvPr/>
        </p:nvSpPr>
        <p:spPr>
          <a:xfrm>
            <a:off x="3119669" y="68630"/>
            <a:ext cx="354175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题型：</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拓展</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表达题</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7" name="矩形 6">
            <a:extLst>
              <a:ext uri="{FF2B5EF4-FFF2-40B4-BE49-F238E27FC236}">
                <a16:creationId xmlns:a16="http://schemas.microsoft.com/office/drawing/2014/main" id="{4064AFFE-D9C0-E0DD-DDD9-9A683906BD54}"/>
              </a:ext>
            </a:extLst>
          </p:cNvPr>
          <p:cNvSpPr/>
          <p:nvPr/>
        </p:nvSpPr>
        <p:spPr>
          <a:xfrm>
            <a:off x="3100870" y="548682"/>
            <a:ext cx="807344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得分原则：</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仔细</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审题、</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开拓</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思路、</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准确</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8" name="矩形 7">
            <a:extLst>
              <a:ext uri="{FF2B5EF4-FFF2-40B4-BE49-F238E27FC236}">
                <a16:creationId xmlns:a16="http://schemas.microsoft.com/office/drawing/2014/main" id="{B94DD17F-C919-BC9F-DF3B-8FB5ECAE3469}"/>
              </a:ext>
            </a:extLst>
          </p:cNvPr>
          <p:cNvSpPr/>
          <p:nvPr/>
        </p:nvSpPr>
        <p:spPr>
          <a:xfrm>
            <a:off x="8976321" y="5491"/>
            <a:ext cx="3068469" cy="584775"/>
          </a:xfrm>
          <a:prstGeom prst="rect">
            <a:avLst/>
          </a:prstGeom>
        </p:spPr>
        <p:txBody>
          <a:bodyPr wrap="non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逻辑通顺、自洽</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9" name="文本框 8">
            <a:extLst>
              <a:ext uri="{FF2B5EF4-FFF2-40B4-BE49-F238E27FC236}">
                <a16:creationId xmlns:a16="http://schemas.microsoft.com/office/drawing/2014/main" id="{0F4569DB-4B41-FB16-097C-6B212DADAECA}"/>
              </a:ext>
            </a:extLst>
          </p:cNvPr>
          <p:cNvSpPr txBox="1"/>
          <p:nvPr/>
        </p:nvSpPr>
        <p:spPr>
          <a:xfrm>
            <a:off x="379712" y="1455993"/>
            <a:ext cx="11737304" cy="1200329"/>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43. Apart from the tips mentioned in the passage, what other way(s) can you think of to develop your cultural competence?</a:t>
            </a:r>
          </a:p>
        </p:txBody>
      </p:sp>
      <p:sp>
        <p:nvSpPr>
          <p:cNvPr id="2" name="矩形 1">
            <a:extLst>
              <a:ext uri="{FF2B5EF4-FFF2-40B4-BE49-F238E27FC236}">
                <a16:creationId xmlns:a16="http://schemas.microsoft.com/office/drawing/2014/main" id="{533572B3-05C3-59B8-A3F5-E42B36437EBC}"/>
              </a:ext>
            </a:extLst>
          </p:cNvPr>
          <p:cNvSpPr/>
          <p:nvPr/>
        </p:nvSpPr>
        <p:spPr>
          <a:xfrm>
            <a:off x="7527471" y="2105144"/>
            <a:ext cx="3804558" cy="474772"/>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12" name="文本框 11">
            <a:extLst>
              <a:ext uri="{FF2B5EF4-FFF2-40B4-BE49-F238E27FC236}">
                <a16:creationId xmlns:a16="http://schemas.microsoft.com/office/drawing/2014/main" id="{BFAC849D-B6BC-B18F-C86E-FB3B44E4FC29}"/>
              </a:ext>
            </a:extLst>
          </p:cNvPr>
          <p:cNvSpPr txBox="1"/>
          <p:nvPr/>
        </p:nvSpPr>
        <p:spPr>
          <a:xfrm>
            <a:off x="423898" y="2804929"/>
            <a:ext cx="11620891" cy="304698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srgbClr val="0070C0"/>
                </a:solidFill>
                <a:effectLst/>
                <a:uLnTx/>
                <a:uFillTx/>
                <a:latin typeface="Calibri"/>
                <a:ea typeface="宋体" panose="02010600030101010101" pitchFamily="2" charset="-122"/>
                <a:cs typeface="+mn-cs"/>
              </a:rPr>
              <a:t>        Getting familiar with art of different cultures can help develop cultural competence</a:t>
            </a:r>
            <a:r>
              <a:rPr kumimoji="0" lang="en-US" altLang="zh-CN" sz="3200" b="1"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 for art is usually the best representation of culture. </a:t>
            </a:r>
            <a:r>
              <a:rPr kumimoji="0" lang="en-US" altLang="zh-CN" sz="3200" b="1" i="0" u="sng" strike="noStrike" kern="1200" cap="none" spc="0" normalizeH="0" baseline="0" noProof="0" dirty="0">
                <a:ln>
                  <a:noFill/>
                </a:ln>
                <a:solidFill>
                  <a:prstClr val="black"/>
                </a:solidFill>
                <a:effectLst/>
                <a:uLnTx/>
                <a:uFillTx/>
                <a:latin typeface="Calibri"/>
                <a:ea typeface="宋体" panose="02010600030101010101" pitchFamily="2" charset="-122"/>
                <a:cs typeface="+mn-cs"/>
              </a:rPr>
              <a:t>For example, we can visit museums or watch foreign films</a:t>
            </a:r>
            <a:r>
              <a:rPr kumimoji="0" lang="en-US" altLang="zh-CN" sz="3200" b="1"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 through which we can learn more about the lifestyles or mindsets of different people and have a better understanding of them. </a:t>
            </a:r>
            <a:r>
              <a:rPr kumimoji="0" lang="en-US" altLang="zh-CN" sz="3200" b="1" i="1"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(52 words)</a:t>
            </a:r>
            <a:endParaRPr kumimoji="0" lang="zh-CN" altLang="en-US" sz="3200" b="1"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
        <p:nvSpPr>
          <p:cNvPr id="13" name="文本框 12">
            <a:extLst>
              <a:ext uri="{FF2B5EF4-FFF2-40B4-BE49-F238E27FC236}">
                <a16:creationId xmlns:a16="http://schemas.microsoft.com/office/drawing/2014/main" id="{99333E05-B896-66D2-1E31-56363979D319}"/>
              </a:ext>
            </a:extLst>
          </p:cNvPr>
          <p:cNvSpPr txBox="1"/>
          <p:nvPr/>
        </p:nvSpPr>
        <p:spPr>
          <a:xfrm>
            <a:off x="428063" y="5851917"/>
            <a:ext cx="7103572" cy="646331"/>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zh-CN" altLang="en-US"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策略</a:t>
            </a:r>
            <a:r>
              <a:rPr kumimoji="1" lang="en-US" altLang="zh-CN"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a:t>
            </a:r>
            <a:r>
              <a:rPr kumimoji="1" lang="zh-CN" altLang="en-US"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解释</a:t>
            </a:r>
            <a:r>
              <a:rPr kumimoji="1" lang="en-US" altLang="zh-CN"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a:t>
            </a:r>
            <a:r>
              <a:rPr kumimoji="1" lang="zh-CN" altLang="en-US"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具体做法</a:t>
            </a:r>
            <a:r>
              <a:rPr kumimoji="1" lang="en-US" altLang="zh-CN"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a:t>
            </a:r>
            <a:r>
              <a:rPr kumimoji="1" lang="zh-CN" altLang="en-US"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做法的好处</a:t>
            </a:r>
            <a:endParaRPr kumimoji="1" lang="en-US" altLang="zh-CN"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endParaRPr>
          </a:p>
        </p:txBody>
      </p:sp>
    </p:spTree>
    <p:custDataLst>
      <p:tags r:id="rId1"/>
    </p:custDataLst>
    <p:extLst>
      <p:ext uri="{BB962C8B-B14F-4D97-AF65-F5344CB8AC3E}">
        <p14:creationId xmlns:p14="http://schemas.microsoft.com/office/powerpoint/2010/main" val="1008165827"/>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内容占位符 2">
            <a:extLst>
              <a:ext uri="{FF2B5EF4-FFF2-40B4-BE49-F238E27FC236}">
                <a16:creationId xmlns:a16="http://schemas.microsoft.com/office/drawing/2014/main" id="{7B611DDE-7162-3B9A-831E-42A519CD2C17}"/>
              </a:ext>
            </a:extLst>
          </p:cNvPr>
          <p:cNvSpPr>
            <a:spLocks noGrp="1"/>
          </p:cNvSpPr>
          <p:nvPr>
            <p:ph idx="1"/>
          </p:nvPr>
        </p:nvSpPr>
        <p:spPr>
          <a:xfrm>
            <a:off x="316493" y="1805340"/>
            <a:ext cx="11640900" cy="4381500"/>
          </a:xfrm>
        </p:spPr>
        <p:txBody>
          <a:bodyPr/>
          <a:lstStyle/>
          <a:p>
            <a:pPr marL="0" indent="0" algn="l" eaLnBrk="1" hangingPunct="1">
              <a:lnSpc>
                <a:spcPct val="120000"/>
              </a:lnSpc>
              <a:buNone/>
            </a:pPr>
            <a:r>
              <a:rPr lang="zh-CN" altLang="en-US" sz="3200" b="1" dirty="0">
                <a:latin typeface="Times New Roman" panose="02020603050405020304" pitchFamily="18" charset="0"/>
                <a:cs typeface="Times New Roman" panose="02020603050405020304" pitchFamily="18" charset="0"/>
              </a:rPr>
              <a:t>    </a:t>
            </a:r>
            <a:r>
              <a:rPr lang="zh-CN" altLang="en-US" sz="3200" b="1" dirty="0" smtClean="0">
                <a:latin typeface="Times New Roman" panose="02020603050405020304" pitchFamily="18" charset="0"/>
                <a:cs typeface="Times New Roman" panose="02020603050405020304" pitchFamily="18" charset="0"/>
              </a:rPr>
              <a:t>假设</a:t>
            </a:r>
            <a:r>
              <a:rPr lang="zh-CN" altLang="en-US" sz="3200" b="1" dirty="0">
                <a:latin typeface="Times New Roman" panose="02020603050405020304" pitchFamily="18" charset="0"/>
                <a:cs typeface="Times New Roman" panose="02020603050405020304" pitchFamily="18" charset="0"/>
              </a:rPr>
              <a:t>你是红星中学高三学生李华。你班交换生</a:t>
            </a:r>
            <a:r>
              <a:rPr lang="en-US" altLang="zh-CN" sz="3200" b="1" dirty="0">
                <a:latin typeface="Times New Roman" panose="02020603050405020304" pitchFamily="18" charset="0"/>
                <a:cs typeface="Times New Roman" panose="02020603050405020304" pitchFamily="18" charset="0"/>
              </a:rPr>
              <a:t>Jim</a:t>
            </a:r>
            <a:r>
              <a:rPr lang="zh-CN" altLang="en-US" sz="3200" b="1" dirty="0">
                <a:latin typeface="Times New Roman" panose="02020603050405020304" pitchFamily="18" charset="0"/>
                <a:cs typeface="Times New Roman" panose="02020603050405020304" pitchFamily="18" charset="0"/>
              </a:rPr>
              <a:t>打算利用</a:t>
            </a:r>
            <a:r>
              <a:rPr lang="zh-CN" altLang="en-US" sz="3200" b="1" dirty="0" smtClean="0">
                <a:latin typeface="Times New Roman" panose="02020603050405020304" pitchFamily="18" charset="0"/>
                <a:cs typeface="Times New Roman" panose="02020603050405020304" pitchFamily="18" charset="0"/>
              </a:rPr>
              <a:t>寒假在家</a:t>
            </a:r>
            <a:r>
              <a:rPr lang="zh-CN" altLang="en-US" sz="3200" b="1" dirty="0">
                <a:latin typeface="Times New Roman" panose="02020603050405020304" pitchFamily="18" charset="0"/>
                <a:cs typeface="Times New Roman" panose="02020603050405020304" pitchFamily="18" charset="0"/>
              </a:rPr>
              <a:t>锻炼身体，发来邮件向你咨询。请你给他写一封回信，内容包括：</a:t>
            </a:r>
          </a:p>
          <a:p>
            <a:pPr marL="0" indent="0" algn="l" eaLnBrk="1" hangingPunct="1">
              <a:lnSpc>
                <a:spcPct val="120000"/>
              </a:lnSpc>
              <a:buNone/>
            </a:pPr>
            <a:r>
              <a:rPr lang="en-US" altLang="zh-CN" sz="3200" b="1" dirty="0">
                <a:latin typeface="Times New Roman" panose="02020603050405020304" pitchFamily="18" charset="0"/>
                <a:cs typeface="Times New Roman" panose="02020603050405020304" pitchFamily="18" charset="0"/>
              </a:rPr>
              <a:t>    1. </a:t>
            </a:r>
            <a:r>
              <a:rPr lang="zh-CN" altLang="en-US" sz="3200" b="1" dirty="0">
                <a:latin typeface="Times New Roman" panose="02020603050405020304" pitchFamily="18" charset="0"/>
                <a:cs typeface="Times New Roman" panose="02020603050405020304" pitchFamily="18" charset="0"/>
              </a:rPr>
              <a:t>推荐一款</a:t>
            </a:r>
            <a:r>
              <a:rPr lang="en-US" altLang="zh-CN" sz="3200" b="1" dirty="0">
                <a:latin typeface="Times New Roman" panose="02020603050405020304" pitchFamily="18" charset="0"/>
                <a:cs typeface="Times New Roman" panose="02020603050405020304" pitchFamily="18" charset="0"/>
              </a:rPr>
              <a:t>app</a:t>
            </a:r>
            <a:r>
              <a:rPr lang="zh-CN" altLang="en-US" sz="3200" b="1" dirty="0">
                <a:latin typeface="Times New Roman" panose="02020603050405020304" pitchFamily="18" charset="0"/>
                <a:cs typeface="Times New Roman" panose="02020603050405020304" pitchFamily="18" charset="0"/>
              </a:rPr>
              <a:t>和推荐理由；</a:t>
            </a:r>
          </a:p>
          <a:p>
            <a:pPr marL="0" indent="0" algn="l" eaLnBrk="1" hangingPunct="1">
              <a:lnSpc>
                <a:spcPct val="120000"/>
              </a:lnSpc>
              <a:buNone/>
            </a:pPr>
            <a:r>
              <a:rPr lang="en-US" altLang="zh-CN" sz="3200" b="1" dirty="0">
                <a:latin typeface="Times New Roman" panose="02020603050405020304" pitchFamily="18" charset="0"/>
                <a:cs typeface="Times New Roman" panose="02020603050405020304" pitchFamily="18" charset="0"/>
              </a:rPr>
              <a:t>    2. </a:t>
            </a:r>
            <a:r>
              <a:rPr lang="zh-CN" altLang="en-US" sz="3200" b="1" dirty="0">
                <a:latin typeface="Times New Roman" panose="02020603050405020304" pitchFamily="18" charset="0"/>
                <a:cs typeface="Times New Roman" panose="02020603050405020304" pitchFamily="18" charset="0"/>
              </a:rPr>
              <a:t>给出运动建议。</a:t>
            </a:r>
          </a:p>
        </p:txBody>
      </p:sp>
    </p:spTree>
    <p:extLst>
      <p:ext uri="{BB962C8B-B14F-4D97-AF65-F5344CB8AC3E}">
        <p14:creationId xmlns:p14="http://schemas.microsoft.com/office/powerpoint/2010/main" val="240224315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文本框 3">
            <a:extLst>
              <a:ext uri="{FF2B5EF4-FFF2-40B4-BE49-F238E27FC236}">
                <a16:creationId xmlns:a16="http://schemas.microsoft.com/office/drawing/2014/main" id="{A57215DF-0325-AC97-8990-3874C5C9BC74}"/>
              </a:ext>
            </a:extLst>
          </p:cNvPr>
          <p:cNvSpPr txBox="1">
            <a:spLocks noChangeArrowheads="1"/>
          </p:cNvSpPr>
          <p:nvPr/>
        </p:nvSpPr>
        <p:spPr bwMode="auto">
          <a:xfrm>
            <a:off x="0" y="149184"/>
            <a:ext cx="3370217" cy="584775"/>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lang="zh-CN" altLang="en-US" sz="3200" b="1" dirty="0">
                <a:solidFill>
                  <a:prstClr val="white"/>
                </a:solidFill>
                <a:latin typeface="Calibri" panose="020F0502020204030204" pitchFamily="34" charset="0"/>
                <a:ea typeface="宋体" panose="02010600030101010101" pitchFamily="2" charset="-122"/>
              </a:rPr>
              <a:t>主题句：推荐</a:t>
            </a:r>
            <a:r>
              <a:rPr lang="en-US" altLang="zh-CN" sz="3200" b="1" dirty="0">
                <a:solidFill>
                  <a:prstClr val="white"/>
                </a:solidFill>
                <a:latin typeface="Calibri" panose="020F0502020204030204" pitchFamily="34" charset="0"/>
                <a:ea typeface="宋体" panose="02010600030101010101" pitchFamily="2" charset="-122"/>
              </a:rPr>
              <a:t>app</a:t>
            </a:r>
            <a:endParaRPr kumimoji="0" lang="zh-CN" altLang="en-US" sz="3200" b="1" i="0" u="none" strike="noStrike" kern="1200" cap="none" spc="0" normalizeH="0" baseline="0" noProof="0" dirty="0">
              <a:ln>
                <a:noFill/>
              </a:ln>
              <a:solidFill>
                <a:prstClr val="white"/>
              </a:solidFill>
              <a:effectLst/>
              <a:uLnTx/>
              <a:uFillTx/>
              <a:latin typeface="Calibri" panose="020F0502020204030204" pitchFamily="34" charset="0"/>
              <a:ea typeface="宋体" panose="02010600030101010101" pitchFamily="2" charset="-122"/>
              <a:cs typeface="+mn-cs"/>
            </a:endParaRPr>
          </a:p>
        </p:txBody>
      </p:sp>
      <p:sp>
        <p:nvSpPr>
          <p:cNvPr id="7" name="文本框 6">
            <a:extLst>
              <a:ext uri="{FF2B5EF4-FFF2-40B4-BE49-F238E27FC236}">
                <a16:creationId xmlns:a16="http://schemas.microsoft.com/office/drawing/2014/main" id="{4285EE6A-7A25-7D58-0F74-E9F475613FE3}"/>
              </a:ext>
            </a:extLst>
          </p:cNvPr>
          <p:cNvSpPr txBox="1">
            <a:spLocks noChangeArrowheads="1"/>
          </p:cNvSpPr>
          <p:nvPr/>
        </p:nvSpPr>
        <p:spPr bwMode="auto">
          <a:xfrm>
            <a:off x="638782" y="1012892"/>
            <a:ext cx="11130851" cy="5657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457200" marR="0" lvl="0" indent="-457200" algn="l" defTabSz="1219170" rtl="0" eaLnBrk="1" fontAlgn="base" latinLnBrk="0" hangingPunct="1">
              <a:lnSpc>
                <a:spcPts val="4000"/>
              </a:lnSpc>
              <a:spcBef>
                <a:spcPct val="0"/>
              </a:spcBef>
              <a:spcAft>
                <a:spcPct val="0"/>
              </a:spcAft>
              <a:buClrTx/>
              <a:buSzTx/>
              <a:buFont typeface="Wingdings" panose="05000000000000000000" pitchFamily="2" charset="2"/>
              <a:buChar char="Ø"/>
              <a:tabLst/>
              <a:defRPr/>
            </a:pPr>
            <a:r>
              <a:rPr kumimoji="0" lang="en-US" altLang="zh-CN" sz="3200" b="1" i="0" u="sng"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I’d like to recommend </a:t>
            </a:r>
            <a:r>
              <a:rPr kumimoji="0" lang="en-US" altLang="zh-CN" sz="3200" b="1" i="0" u="sng" strike="noStrike" kern="1200" cap="none" spc="0" normalizeH="0" noProof="0" dirty="0" smtClean="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to you</a:t>
            </a:r>
            <a:r>
              <a:rPr kumimoji="0" lang="en-US" altLang="zh-CN" sz="3200" b="1" i="0" u="none" strike="noStrike" kern="1200" cap="none" spc="0" normalizeH="0" noProof="0" dirty="0" smtClean="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3200" b="1"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an app called </a:t>
            </a:r>
            <a:r>
              <a:rPr kumimoji="0" lang="en-US" altLang="zh-CN" sz="3200" b="1" i="0" u="none" strike="noStrike" kern="1200" cap="none" spc="0" normalizeH="0" noProof="0" dirty="0" smtClean="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“Keep”.</a:t>
            </a:r>
            <a:endParaRPr kumimoji="0" lang="en-US" altLang="zh-CN" sz="3200" b="1"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457200" marR="0" lvl="0" indent="-457200" algn="l" defTabSz="1219170" rtl="0" eaLnBrk="1" fontAlgn="base" latinLnBrk="0" hangingPunct="1">
              <a:lnSpc>
                <a:spcPts val="4000"/>
              </a:lnSpc>
              <a:spcBef>
                <a:spcPct val="0"/>
              </a:spcBef>
              <a:spcAft>
                <a:spcPct val="0"/>
              </a:spcAft>
              <a:buClrTx/>
              <a:buSzTx/>
              <a:buFont typeface="Wingdings" panose="05000000000000000000" pitchFamily="2" charset="2"/>
              <a:buChar char="Ø"/>
              <a:tabLst/>
              <a:defRPr/>
            </a:pPr>
            <a:r>
              <a:rPr lang="en-US" altLang="zh-CN" sz="3200" b="1"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An application called </a:t>
            </a:r>
            <a:r>
              <a:rPr lang="en-US" altLang="zh-CN" sz="3200" b="1"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rPr>
              <a:t>“Keep” </a:t>
            </a:r>
            <a:r>
              <a:rPr lang="en-US" altLang="zh-CN" sz="3200" b="1" u="sng"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is a good choice for you</a:t>
            </a:r>
            <a:r>
              <a:rPr lang="en-US" altLang="zh-CN" sz="3200" b="1"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a:t>
            </a:r>
          </a:p>
          <a:p>
            <a:pPr marL="457200" marR="0" lvl="0" indent="-457200" algn="l" defTabSz="1219170" rtl="0" eaLnBrk="1" fontAlgn="base" latinLnBrk="0" hangingPunct="1">
              <a:lnSpc>
                <a:spcPts val="4000"/>
              </a:lnSpc>
              <a:spcBef>
                <a:spcPct val="0"/>
              </a:spcBef>
              <a:spcAft>
                <a:spcPct val="0"/>
              </a:spcAft>
              <a:buClrTx/>
              <a:buSzTx/>
              <a:buFont typeface="Wingdings" panose="05000000000000000000" pitchFamily="2" charset="2"/>
              <a:buChar char="Ø"/>
              <a:tabLst/>
              <a:defRPr/>
            </a:pPr>
            <a:r>
              <a:rPr lang="en-US" altLang="zh-CN" sz="3200" b="1" u="sng"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Since</a:t>
            </a:r>
            <a:r>
              <a:rPr lang="en-US" altLang="zh-CN" sz="3200" b="1"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 you are </a:t>
            </a:r>
            <a:r>
              <a:rPr lang="en-US" altLang="zh-CN" sz="3200" b="1"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rPr>
              <a:t>a beginner </a:t>
            </a:r>
            <a:r>
              <a:rPr lang="en-US" altLang="zh-CN" sz="3200" b="1"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for indoor exercising, the app </a:t>
            </a:r>
            <a:r>
              <a:rPr lang="en-US" altLang="zh-CN" sz="3200" b="1"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rPr>
              <a:t>“Keep” </a:t>
            </a:r>
            <a:r>
              <a:rPr lang="en-US" altLang="zh-CN" sz="3200" b="1" u="sng"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may be your first choice</a:t>
            </a:r>
            <a:r>
              <a:rPr lang="en-US" altLang="zh-CN" sz="3200" b="1"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a:t>
            </a:r>
          </a:p>
          <a:p>
            <a:pPr marL="457200" marR="0" lvl="0" indent="-457200" algn="l" defTabSz="1219170" rtl="0" eaLnBrk="1" fontAlgn="base" latinLnBrk="0" hangingPunct="1">
              <a:lnSpc>
                <a:spcPts val="4000"/>
              </a:lnSpc>
              <a:spcBef>
                <a:spcPct val="0"/>
              </a:spcBef>
              <a:spcAft>
                <a:spcPct val="0"/>
              </a:spcAft>
              <a:buClrTx/>
              <a:buSzTx/>
              <a:buFont typeface="Wingdings" panose="05000000000000000000" pitchFamily="2" charset="2"/>
              <a:buChar char="Ø"/>
              <a:tabLst/>
              <a:defRPr/>
            </a:pPr>
            <a:r>
              <a:rPr lang="en-US" altLang="zh-CN" sz="3200" b="1" u="sng"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When it comes to </a:t>
            </a:r>
            <a:r>
              <a:rPr lang="en-US" altLang="zh-CN" sz="3200" b="1"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the app to use, </a:t>
            </a:r>
            <a:r>
              <a:rPr lang="en-US" altLang="zh-CN" sz="3200" b="1" u="sng"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the first one flashing into my mind is </a:t>
            </a:r>
            <a:r>
              <a:rPr lang="en-US" altLang="zh-CN" sz="3200" b="1"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Keep.</a:t>
            </a:r>
          </a:p>
          <a:p>
            <a:pPr marL="457200" marR="0" lvl="0" indent="-457200" algn="l" defTabSz="1219170" rtl="0" eaLnBrk="1" fontAlgn="base" latinLnBrk="0" hangingPunct="1">
              <a:lnSpc>
                <a:spcPts val="4000"/>
              </a:lnSpc>
              <a:spcBef>
                <a:spcPct val="0"/>
              </a:spcBef>
              <a:spcAft>
                <a:spcPct val="0"/>
              </a:spcAft>
              <a:buClrTx/>
              <a:buSzTx/>
              <a:buFont typeface="Wingdings" panose="05000000000000000000" pitchFamily="2" charset="2"/>
              <a:buChar char="Ø"/>
              <a:tabLst/>
              <a:defRPr/>
            </a:pPr>
            <a:r>
              <a:rPr lang="en-US" altLang="zh-CN" sz="3200" b="1" noProof="0"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rPr>
              <a:t>As for best workout apps, “Keep” </a:t>
            </a:r>
            <a:r>
              <a:rPr lang="en-US" altLang="zh-CN" sz="3200" b="1" noProof="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definitely </a:t>
            </a:r>
            <a:r>
              <a:rPr lang="en-US" altLang="zh-CN" sz="3200" b="1" u="sng" noProof="0"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rPr>
              <a:t>tops the </a:t>
            </a:r>
            <a:r>
              <a:rPr lang="en-US" altLang="zh-CN" sz="3200" b="1" u="sng" noProof="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list</a:t>
            </a:r>
            <a:r>
              <a:rPr lang="en-US" altLang="zh-CN" sz="3200" b="1" noProof="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a:t>
            </a:r>
          </a:p>
          <a:p>
            <a:pPr marL="457200" marR="0" lvl="0" indent="-457200" algn="l" defTabSz="1219170" rtl="0" eaLnBrk="1" fontAlgn="base" latinLnBrk="0" hangingPunct="1">
              <a:lnSpc>
                <a:spcPts val="4000"/>
              </a:lnSpc>
              <a:spcBef>
                <a:spcPct val="0"/>
              </a:spcBef>
              <a:spcAft>
                <a:spcPct val="0"/>
              </a:spcAft>
              <a:buClrTx/>
              <a:buSzTx/>
              <a:buFont typeface="Wingdings" panose="05000000000000000000" pitchFamily="2" charset="2"/>
              <a:buChar char="Ø"/>
              <a:tabLst/>
              <a:defRPr/>
            </a:pPr>
            <a:r>
              <a:rPr lang="en-US" altLang="zh-CN" sz="3200" b="1" noProof="0"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Among all the </a:t>
            </a:r>
            <a:r>
              <a:rPr lang="en-US" altLang="zh-CN" sz="3200" b="1" noProof="0" dirty="0" smtClean="0">
                <a:solidFill>
                  <a:srgbClr val="0070C0"/>
                </a:solidFill>
                <a:latin typeface="Times New Roman" panose="02020603050405020304" pitchFamily="18" charset="0"/>
                <a:ea typeface="宋体" panose="02010600030101010101" pitchFamily="2" charset="-122"/>
                <a:cs typeface="Times New Roman" panose="02020603050405020304" pitchFamily="18" charset="0"/>
              </a:rPr>
              <a:t>fitness apps </a:t>
            </a:r>
            <a:r>
              <a:rPr lang="en-US" altLang="zh-CN" sz="3200" b="1" noProof="0"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I’ve tried, Keep is definitely the best.</a:t>
            </a:r>
          </a:p>
          <a:p>
            <a:pPr marL="457200" marR="0" lvl="0" indent="-457200" algn="l" defTabSz="1219170" rtl="0" eaLnBrk="1" fontAlgn="base" latinLnBrk="0" hangingPunct="1">
              <a:lnSpc>
                <a:spcPts val="4000"/>
              </a:lnSpc>
              <a:spcBef>
                <a:spcPct val="0"/>
              </a:spcBef>
              <a:spcAft>
                <a:spcPct val="0"/>
              </a:spcAft>
              <a:buClrTx/>
              <a:buSzTx/>
              <a:buFont typeface="Wingdings" panose="05000000000000000000" pitchFamily="2" charset="2"/>
              <a:buChar char="Ø"/>
              <a:tabLst/>
              <a:defRPr/>
            </a:pPr>
            <a:r>
              <a:rPr lang="en-US" altLang="zh-CN" sz="3200" b="1" noProof="0"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Have you ever heard of an app called Keep?</a:t>
            </a:r>
          </a:p>
          <a:p>
            <a:pPr marL="0" marR="0" lvl="0" indent="0" algn="l" defTabSz="1219170" rtl="0" eaLnBrk="1" fontAlgn="base" latinLnBrk="0" hangingPunct="1">
              <a:lnSpc>
                <a:spcPts val="3400"/>
              </a:lnSpc>
              <a:spcBef>
                <a:spcPct val="0"/>
              </a:spcBef>
              <a:spcAft>
                <a:spcPct val="0"/>
              </a:spcAft>
              <a:buClrTx/>
              <a:buSzTx/>
              <a:buFontTx/>
              <a:buNone/>
              <a:tabLst/>
              <a:defRPr/>
            </a:pPr>
            <a:endParaRPr kumimoji="0" lang="en-US" altLang="zh-CN" sz="2933" b="0" i="0" u="none" strike="noStrike" kern="1200" cap="none" spc="0" normalizeH="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806842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fade">
                                      <p:cBhvr>
                                        <p:cTn id="7" dur="500"/>
                                        <p:tgtEl>
                                          <p:spTgt spid="51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fade">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fade">
                                      <p:cBhvr>
                                        <p:cTn id="42"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文本框 3">
            <a:extLst>
              <a:ext uri="{FF2B5EF4-FFF2-40B4-BE49-F238E27FC236}">
                <a16:creationId xmlns:a16="http://schemas.microsoft.com/office/drawing/2014/main" id="{A57215DF-0325-AC97-8990-3874C5C9BC74}"/>
              </a:ext>
            </a:extLst>
          </p:cNvPr>
          <p:cNvSpPr txBox="1">
            <a:spLocks noChangeArrowheads="1"/>
          </p:cNvSpPr>
          <p:nvPr/>
        </p:nvSpPr>
        <p:spPr bwMode="auto">
          <a:xfrm>
            <a:off x="0" y="149184"/>
            <a:ext cx="5460274" cy="584775"/>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lang="zh-CN" altLang="en-US" sz="3200" b="1" dirty="0">
                <a:solidFill>
                  <a:prstClr val="white"/>
                </a:solidFill>
                <a:latin typeface="Calibri" panose="020F0502020204030204" pitchFamily="34" charset="0"/>
                <a:ea typeface="宋体" panose="02010600030101010101" pitchFamily="2" charset="-122"/>
              </a:rPr>
              <a:t>主题</a:t>
            </a:r>
            <a:r>
              <a:rPr lang="en-US" altLang="zh-CN" sz="3200" b="1" dirty="0">
                <a:solidFill>
                  <a:prstClr val="white"/>
                </a:solidFill>
                <a:latin typeface="Calibri" panose="020F0502020204030204" pitchFamily="34" charset="0"/>
                <a:ea typeface="宋体" panose="02010600030101010101" pitchFamily="2" charset="-122"/>
              </a:rPr>
              <a:t>/</a:t>
            </a:r>
            <a:r>
              <a:rPr lang="zh-CN" altLang="en-US" sz="3200" b="1" dirty="0">
                <a:solidFill>
                  <a:prstClr val="white"/>
                </a:solidFill>
                <a:latin typeface="Calibri" panose="020F0502020204030204" pitchFamily="34" charset="0"/>
                <a:ea typeface="宋体" panose="02010600030101010101" pitchFamily="2" charset="-122"/>
              </a:rPr>
              <a:t>过渡</a:t>
            </a:r>
            <a:r>
              <a:rPr kumimoji="0" lang="zh-CN" altLang="en-US" sz="3200" b="1" i="0" u="none" strike="noStrike" kern="1200" cap="none" spc="0" normalizeH="0" baseline="0" noProof="0" dirty="0">
                <a:ln>
                  <a:noFill/>
                </a:ln>
                <a:solidFill>
                  <a:prstClr val="white"/>
                </a:solidFill>
                <a:effectLst/>
                <a:uLnTx/>
                <a:uFillTx/>
                <a:latin typeface="Calibri" panose="020F0502020204030204" pitchFamily="34" charset="0"/>
                <a:ea typeface="宋体" panose="02010600030101010101" pitchFamily="2" charset="-122"/>
                <a:cs typeface="+mn-cs"/>
              </a:rPr>
              <a:t>句：给出运动建议</a:t>
            </a:r>
          </a:p>
        </p:txBody>
      </p:sp>
      <p:sp>
        <p:nvSpPr>
          <p:cNvPr id="7" name="文本框 6">
            <a:extLst>
              <a:ext uri="{FF2B5EF4-FFF2-40B4-BE49-F238E27FC236}">
                <a16:creationId xmlns:a16="http://schemas.microsoft.com/office/drawing/2014/main" id="{4285EE6A-7A25-7D58-0F74-E9F475613FE3}"/>
              </a:ext>
            </a:extLst>
          </p:cNvPr>
          <p:cNvSpPr txBox="1">
            <a:spLocks noChangeArrowheads="1"/>
          </p:cNvSpPr>
          <p:nvPr/>
        </p:nvSpPr>
        <p:spPr bwMode="auto">
          <a:xfrm>
            <a:off x="313900" y="1012892"/>
            <a:ext cx="11641540" cy="4663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457200" marR="0" lvl="0" indent="-457200" algn="l" defTabSz="1219170" rtl="0" eaLnBrk="1" fontAlgn="base" latinLnBrk="0" hangingPunct="1">
              <a:lnSpc>
                <a:spcPct val="120000"/>
              </a:lnSpc>
              <a:spcBef>
                <a:spcPct val="0"/>
              </a:spcBef>
              <a:spcAft>
                <a:spcPct val="0"/>
              </a:spcAft>
              <a:buClrTx/>
              <a:buSzTx/>
              <a:buFont typeface="Wingdings" panose="05000000000000000000" pitchFamily="2" charset="2"/>
              <a:buChar char="Ø"/>
              <a:tabLst/>
              <a:defRPr/>
            </a:pPr>
            <a:r>
              <a:rPr kumimoji="0" lang="en-US" altLang="zh-CN" sz="3200" b="1" i="0" u="sng" strike="noStrike" kern="1200" cap="none" spc="0" normalizeH="0" baseline="0" noProof="0" dirty="0">
                <a:ln>
                  <a:noFill/>
                </a:ln>
                <a:effectLst/>
                <a:uLnTx/>
                <a:uFillTx/>
                <a:latin typeface="Times New Roman" panose="02020603050405020304" pitchFamily="18" charset="0"/>
                <a:ea typeface="宋体" panose="02010600030101010101" pitchFamily="2" charset="-122"/>
                <a:cs typeface="Times New Roman" panose="02020603050405020304" pitchFamily="18" charset="0"/>
              </a:rPr>
              <a:t>Here are a few tips you should keep in mind</a:t>
            </a:r>
            <a:r>
              <a:rPr kumimoji="0" lang="en-US" altLang="zh-CN" sz="3200" b="1" i="0" strike="noStrike" kern="1200" cap="none" spc="0" normalizeH="0" baseline="0" noProof="0" dirty="0">
                <a:ln>
                  <a:noFill/>
                </a:ln>
                <a:effectLst/>
                <a:uLnTx/>
                <a:uFillTx/>
                <a:latin typeface="Times New Roman" panose="02020603050405020304" pitchFamily="18" charset="0"/>
                <a:ea typeface="宋体" panose="02010600030101010101" pitchFamily="2" charset="-122"/>
                <a:cs typeface="Times New Roman" panose="02020603050405020304" pitchFamily="18" charset="0"/>
              </a:rPr>
              <a:t> while</a:t>
            </a:r>
            <a:r>
              <a:rPr kumimoji="0" lang="en-US" altLang="zh-CN" sz="3200" b="1" i="0" strike="noStrike" kern="1200" cap="none" spc="0" normalizeH="0" noProof="0" dirty="0">
                <a:ln>
                  <a:noFill/>
                </a:ln>
                <a:effectLst/>
                <a:uLnTx/>
                <a:uFillTx/>
                <a:latin typeface="Times New Roman" panose="02020603050405020304" pitchFamily="18" charset="0"/>
                <a:ea typeface="宋体" panose="02010600030101010101" pitchFamily="2" charset="-122"/>
                <a:cs typeface="Times New Roman" panose="02020603050405020304" pitchFamily="18" charset="0"/>
              </a:rPr>
              <a:t> working out.</a:t>
            </a:r>
          </a:p>
          <a:p>
            <a:pPr marL="457200" marR="0" lvl="0" indent="-457200" algn="l" defTabSz="1219170" rtl="0" eaLnBrk="1" fontAlgn="base" latinLnBrk="0" hangingPunct="1">
              <a:lnSpc>
                <a:spcPct val="120000"/>
              </a:lnSpc>
              <a:spcBef>
                <a:spcPct val="0"/>
              </a:spcBef>
              <a:spcAft>
                <a:spcPct val="0"/>
              </a:spcAft>
              <a:buClrTx/>
              <a:buSzTx/>
              <a:buFont typeface="Wingdings" panose="05000000000000000000" pitchFamily="2" charset="2"/>
              <a:buChar char="Ø"/>
              <a:tabLst/>
              <a:defRPr/>
            </a:pPr>
            <a:r>
              <a:rPr kumimoji="0" lang="en-US" altLang="zh-CN" sz="3200" b="1" i="0" u="sng" strike="noStrike" kern="1200" cap="none" spc="0" normalizeH="0" baseline="0" noProof="0" dirty="0">
                <a:ln>
                  <a:noFill/>
                </a:ln>
                <a:effectLst/>
                <a:uLnTx/>
                <a:uFillTx/>
                <a:latin typeface="Times New Roman" panose="02020603050405020304" pitchFamily="18" charset="0"/>
                <a:ea typeface="宋体" panose="02010600030101010101" pitchFamily="2" charset="-122"/>
                <a:cs typeface="Times New Roman" panose="02020603050405020304" pitchFamily="18" charset="0"/>
              </a:rPr>
              <a:t>As for</a:t>
            </a:r>
            <a:r>
              <a:rPr kumimoji="0" lang="en-US" altLang="zh-CN" sz="3200" b="1" i="0" strike="noStrike" kern="1200" cap="none" spc="0" normalizeH="0" baseline="0" noProof="0" dirty="0">
                <a:ln>
                  <a:noFill/>
                </a:ln>
                <a:effectLst/>
                <a:uLnTx/>
                <a:uFillTx/>
                <a:latin typeface="Times New Roman" panose="02020603050405020304" pitchFamily="18" charset="0"/>
                <a:ea typeface="宋体" panose="02010600030101010101" pitchFamily="2" charset="-122"/>
                <a:cs typeface="Times New Roman" panose="02020603050405020304" pitchFamily="18" charset="0"/>
              </a:rPr>
              <a:t> suggestions on exercising at home, </a:t>
            </a:r>
            <a:r>
              <a:rPr kumimoji="0" lang="en-US" altLang="zh-CN" sz="3200" b="1" i="0" u="sng" strike="noStrike" kern="1200" cap="none" spc="0" normalizeH="0" baseline="0" noProof="0" dirty="0" smtClean="0">
                <a:ln>
                  <a:noFill/>
                </a:ln>
                <a:effectLst/>
                <a:uLnTx/>
                <a:uFillTx/>
                <a:latin typeface="Times New Roman" panose="02020603050405020304" pitchFamily="18" charset="0"/>
                <a:ea typeface="宋体" panose="02010600030101010101" pitchFamily="2" charset="-122"/>
                <a:cs typeface="Times New Roman" panose="02020603050405020304" pitchFamily="18" charset="0"/>
              </a:rPr>
              <a:t>I</a:t>
            </a:r>
            <a:r>
              <a:rPr kumimoji="0" lang="en-US" altLang="zh-CN" sz="3200" b="1" i="0" u="sng" strike="noStrike" kern="1200" cap="none" spc="0" normalizeH="0" noProof="0" dirty="0" smtClean="0">
                <a:ln>
                  <a:noFill/>
                </a:ln>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3200" b="1" i="0" u="sng" strike="noStrike" kern="1200" cap="none" spc="0" normalizeH="0" noProof="0" dirty="0">
                <a:ln>
                  <a:noFill/>
                </a:ln>
                <a:effectLst/>
                <a:uLnTx/>
                <a:uFillTx/>
                <a:latin typeface="Times New Roman" panose="02020603050405020304" pitchFamily="18" charset="0"/>
                <a:ea typeface="宋体" panose="02010600030101010101" pitchFamily="2" charset="-122"/>
                <a:cs typeface="Times New Roman" panose="02020603050405020304" pitchFamily="18" charset="0"/>
              </a:rPr>
              <a:t>think </a:t>
            </a:r>
            <a:r>
              <a:rPr kumimoji="0" lang="en-US" altLang="zh-CN" sz="3200" b="1" i="0" u="sng" strike="noStrike" kern="1200" cap="none" spc="0" normalizeH="0" noProof="0" dirty="0" smtClean="0">
                <a:ln>
                  <a:noFill/>
                </a:ln>
                <a:effectLst/>
                <a:uLnTx/>
                <a:uFillTx/>
                <a:latin typeface="Times New Roman" panose="02020603050405020304" pitchFamily="18" charset="0"/>
                <a:ea typeface="宋体" panose="02010600030101010101" pitchFamily="2" charset="-122"/>
                <a:cs typeface="Times New Roman" panose="02020603050405020304" pitchFamily="18" charset="0"/>
              </a:rPr>
              <a:t>you’d better</a:t>
            </a:r>
            <a:r>
              <a:rPr kumimoji="0" lang="en-US" altLang="zh-CN" sz="3200" b="1" i="0" strike="noStrike" kern="1200" cap="none" spc="0" normalizeH="0" noProof="0" dirty="0" smtClean="0">
                <a:ln>
                  <a:noFill/>
                </a:ln>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3200" b="1" i="0" strike="noStrike" kern="1200" cap="none" spc="0" normalizeH="0" noProof="0" dirty="0">
                <a:ln>
                  <a:noFill/>
                </a:ln>
                <a:effectLst/>
                <a:uLnTx/>
                <a:uFillTx/>
                <a:latin typeface="Times New Roman" panose="02020603050405020304" pitchFamily="18" charset="0"/>
                <a:ea typeface="宋体" panose="02010600030101010101" pitchFamily="2" charset="-122"/>
                <a:cs typeface="Times New Roman" panose="02020603050405020304" pitchFamily="18" charset="0"/>
              </a:rPr>
              <a:t>...</a:t>
            </a:r>
          </a:p>
          <a:p>
            <a:pPr marL="457200" marR="0" lvl="0" indent="-457200" algn="l" defTabSz="1219170" rtl="0" eaLnBrk="1" fontAlgn="base" latinLnBrk="0" hangingPunct="1">
              <a:lnSpc>
                <a:spcPct val="120000"/>
              </a:lnSpc>
              <a:spcBef>
                <a:spcPct val="0"/>
              </a:spcBef>
              <a:spcAft>
                <a:spcPct val="0"/>
              </a:spcAft>
              <a:buClrTx/>
              <a:buSzTx/>
              <a:buFont typeface="Wingdings" panose="05000000000000000000" pitchFamily="2" charset="2"/>
              <a:buChar char="Ø"/>
              <a:tabLst/>
              <a:defRPr/>
            </a:pPr>
            <a:r>
              <a:rPr lang="en-US" altLang="zh-CN" sz="3200" b="1" u="sng" dirty="0" smtClean="0">
                <a:latin typeface="Times New Roman" panose="02020603050405020304" pitchFamily="18" charset="0"/>
                <a:ea typeface="宋体" panose="02010600030101010101" pitchFamily="2" charset="-122"/>
                <a:cs typeface="Times New Roman" panose="02020603050405020304" pitchFamily="18" charset="0"/>
              </a:rPr>
              <a:t>To </a:t>
            </a:r>
            <a:r>
              <a:rPr lang="en-US" altLang="zh-CN" sz="3200" b="1" u="sng" dirty="0">
                <a:latin typeface="Times New Roman" panose="02020603050405020304" pitchFamily="18" charset="0"/>
                <a:ea typeface="宋体" panose="02010600030101010101" pitchFamily="2" charset="-122"/>
                <a:cs typeface="Times New Roman" panose="02020603050405020304" pitchFamily="18" charset="0"/>
              </a:rPr>
              <a:t>get a good start, let me offer you some tips</a:t>
            </a:r>
            <a:r>
              <a:rPr lang="en-US" altLang="zh-CN" sz="3200" b="1" dirty="0">
                <a:latin typeface="Times New Roman" panose="02020603050405020304" pitchFamily="18" charset="0"/>
                <a:ea typeface="宋体" panose="02010600030101010101" pitchFamily="2" charset="-122"/>
                <a:cs typeface="Times New Roman" panose="02020603050405020304" pitchFamily="18" charset="0"/>
              </a:rPr>
              <a:t>.</a:t>
            </a:r>
          </a:p>
          <a:p>
            <a:pPr marL="457200" marR="0" lvl="0" indent="-457200" algn="l" defTabSz="1219170" rtl="0" eaLnBrk="1" fontAlgn="base" latinLnBrk="0" hangingPunct="1">
              <a:lnSpc>
                <a:spcPct val="120000"/>
              </a:lnSpc>
              <a:spcBef>
                <a:spcPct val="0"/>
              </a:spcBef>
              <a:spcAft>
                <a:spcPct val="0"/>
              </a:spcAft>
              <a:buClrTx/>
              <a:buSzTx/>
              <a:buFont typeface="Wingdings" panose="05000000000000000000" pitchFamily="2" charset="2"/>
              <a:buChar char="Ø"/>
              <a:tabLst/>
              <a:defRPr/>
            </a:pPr>
            <a:r>
              <a:rPr lang="en-US" altLang="zh-CN" sz="3200" b="1" u="sng"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While</a:t>
            </a:r>
            <a:r>
              <a:rPr lang="en-US" altLang="zh-CN" sz="3200" b="1"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 doing exercise, </a:t>
            </a:r>
            <a:r>
              <a:rPr lang="en-US" altLang="zh-CN" sz="3200" b="1" u="sng"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make sure</a:t>
            </a:r>
            <a:r>
              <a:rPr lang="en-US" altLang="zh-CN" sz="3200" b="1"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 you don’t ...</a:t>
            </a:r>
          </a:p>
          <a:p>
            <a:pPr marL="457200" marR="0" lvl="0" indent="-457200" algn="l" defTabSz="1219170" rtl="0" eaLnBrk="1" fontAlgn="base" latinLnBrk="0" hangingPunct="1">
              <a:lnSpc>
                <a:spcPct val="120000"/>
              </a:lnSpc>
              <a:spcBef>
                <a:spcPct val="0"/>
              </a:spcBef>
              <a:spcAft>
                <a:spcPct val="0"/>
              </a:spcAft>
              <a:buClrTx/>
              <a:buSzTx/>
              <a:buFont typeface="Wingdings" panose="05000000000000000000" pitchFamily="2" charset="2"/>
              <a:buChar char="Ø"/>
              <a:tabLst/>
              <a:defRPr/>
            </a:pPr>
            <a:r>
              <a:rPr lang="en-US" altLang="zh-CN" sz="3200" b="1" u="sng"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Since</a:t>
            </a:r>
            <a:r>
              <a:rPr lang="en-US" altLang="zh-CN" sz="3200" b="1"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 I am also keen on indoor exercise, </a:t>
            </a:r>
            <a:r>
              <a:rPr lang="en-US" altLang="zh-CN" sz="3200" b="1" u="sng"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there are some suggestions I’d like to share with you</a:t>
            </a:r>
            <a:r>
              <a:rPr lang="en-US" altLang="zh-CN" sz="3200" b="1"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a:t>
            </a:r>
          </a:p>
          <a:p>
            <a:pPr marL="0" marR="0" lvl="0" indent="0" algn="l" defTabSz="1219170" rtl="0" eaLnBrk="1" fontAlgn="base" latinLnBrk="0" hangingPunct="1">
              <a:lnSpc>
                <a:spcPts val="4000"/>
              </a:lnSpc>
              <a:spcBef>
                <a:spcPct val="0"/>
              </a:spcBef>
              <a:spcAft>
                <a:spcPct val="0"/>
              </a:spcAft>
              <a:buClrTx/>
              <a:buSzTx/>
              <a:buFontTx/>
              <a:buNone/>
              <a:tabLst/>
              <a:defRPr/>
            </a:pPr>
            <a:endParaRPr kumimoji="0" lang="en-US" altLang="zh-CN" sz="2933" b="0" i="0" strike="noStrike" kern="1200" cap="none" spc="0" normalizeH="0" baseline="0" noProof="0" dirty="0">
              <a:ln>
                <a:noFill/>
              </a:ln>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1219170" rtl="0" eaLnBrk="1" fontAlgn="base" latinLnBrk="0" hangingPunct="1">
              <a:lnSpc>
                <a:spcPts val="4000"/>
              </a:lnSpc>
              <a:spcBef>
                <a:spcPct val="0"/>
              </a:spcBef>
              <a:spcAft>
                <a:spcPct val="0"/>
              </a:spcAft>
              <a:buClrTx/>
              <a:buSzTx/>
              <a:buFontTx/>
              <a:buNone/>
              <a:tabLst/>
              <a:defRPr/>
            </a:pPr>
            <a:endParaRPr kumimoji="0" lang="en-US" altLang="zh-CN" sz="2933" b="0" i="0" u="none" strike="noStrike" kern="1200" cap="none" spc="0" normalizeH="0" baseline="0" noProof="0" dirty="0">
              <a:ln>
                <a:noFill/>
              </a:ln>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6272554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fade">
                                      <p:cBhvr>
                                        <p:cTn id="7" dur="500"/>
                                        <p:tgtEl>
                                          <p:spTgt spid="51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文本框 3">
            <a:extLst>
              <a:ext uri="{FF2B5EF4-FFF2-40B4-BE49-F238E27FC236}">
                <a16:creationId xmlns:a16="http://schemas.microsoft.com/office/drawing/2014/main" id="{A57215DF-0325-AC97-8990-3874C5C9BC74}"/>
              </a:ext>
            </a:extLst>
          </p:cNvPr>
          <p:cNvSpPr txBox="1">
            <a:spLocks noChangeArrowheads="1"/>
          </p:cNvSpPr>
          <p:nvPr/>
        </p:nvSpPr>
        <p:spPr bwMode="auto">
          <a:xfrm>
            <a:off x="0" y="149184"/>
            <a:ext cx="3278777" cy="584775"/>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prstClr val="white"/>
                </a:solidFill>
                <a:effectLst/>
                <a:uLnTx/>
                <a:uFillTx/>
                <a:latin typeface="Calibri" panose="020F0502020204030204" pitchFamily="34" charset="0"/>
                <a:ea typeface="宋体" panose="02010600030101010101" pitchFamily="2" charset="-122"/>
                <a:cs typeface="+mn-cs"/>
              </a:rPr>
              <a:t>推荐</a:t>
            </a:r>
            <a:r>
              <a:rPr kumimoji="0" lang="en-US" altLang="zh-CN" sz="3200" b="1" i="0" u="none" strike="noStrike" kern="1200" cap="none" spc="0" normalizeH="0" baseline="0" noProof="0" dirty="0">
                <a:ln>
                  <a:noFill/>
                </a:ln>
                <a:solidFill>
                  <a:prstClr val="white"/>
                </a:solidFill>
                <a:effectLst/>
                <a:uLnTx/>
                <a:uFillTx/>
                <a:latin typeface="Calibri" panose="020F0502020204030204" pitchFamily="34" charset="0"/>
                <a:ea typeface="宋体" panose="02010600030101010101" pitchFamily="2" charset="-122"/>
                <a:cs typeface="+mn-cs"/>
              </a:rPr>
              <a:t>app</a:t>
            </a:r>
            <a:r>
              <a:rPr kumimoji="0" lang="zh-CN" altLang="en-US" sz="3200" b="1" i="0" u="none" strike="noStrike" kern="1200" cap="none" spc="0" normalizeH="0" baseline="0" noProof="0" dirty="0">
                <a:ln>
                  <a:noFill/>
                </a:ln>
                <a:solidFill>
                  <a:prstClr val="white"/>
                </a:solidFill>
                <a:effectLst/>
                <a:uLnTx/>
                <a:uFillTx/>
                <a:latin typeface="Calibri" panose="020F0502020204030204" pitchFamily="34" charset="0"/>
                <a:ea typeface="宋体" panose="02010600030101010101" pitchFamily="2" charset="-122"/>
                <a:cs typeface="+mn-cs"/>
              </a:rPr>
              <a:t>的理由：</a:t>
            </a:r>
          </a:p>
        </p:txBody>
      </p:sp>
      <p:sp>
        <p:nvSpPr>
          <p:cNvPr id="7" name="文本框 6">
            <a:extLst>
              <a:ext uri="{FF2B5EF4-FFF2-40B4-BE49-F238E27FC236}">
                <a16:creationId xmlns:a16="http://schemas.microsoft.com/office/drawing/2014/main" id="{4285EE6A-7A25-7D58-0F74-E9F475613FE3}"/>
              </a:ext>
            </a:extLst>
          </p:cNvPr>
          <p:cNvSpPr txBox="1">
            <a:spLocks noChangeArrowheads="1"/>
          </p:cNvSpPr>
          <p:nvPr/>
        </p:nvSpPr>
        <p:spPr bwMode="auto">
          <a:xfrm>
            <a:off x="638782" y="1012892"/>
            <a:ext cx="11130851" cy="1078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1219170" rtl="0" eaLnBrk="1" fontAlgn="base" latinLnBrk="0" hangingPunct="1">
              <a:lnSpc>
                <a:spcPts val="4000"/>
              </a:lnSpc>
              <a:spcBef>
                <a:spcPct val="0"/>
              </a:spcBef>
              <a:spcAft>
                <a:spcPct val="0"/>
              </a:spcAft>
              <a:buClrTx/>
              <a:buSzTx/>
              <a:buFontTx/>
              <a:buNone/>
              <a:tabLst/>
              <a:defRPr/>
            </a:pPr>
            <a:endParaRPr kumimoji="0" lang="en-US" altLang="zh-CN" sz="2933"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1219170" rtl="0" eaLnBrk="1" fontAlgn="base" latinLnBrk="0" hangingPunct="1">
              <a:lnSpc>
                <a:spcPts val="4000"/>
              </a:lnSpc>
              <a:spcBef>
                <a:spcPct val="0"/>
              </a:spcBef>
              <a:spcAft>
                <a:spcPct val="0"/>
              </a:spcAft>
              <a:buClrTx/>
              <a:buSzTx/>
              <a:buFontTx/>
              <a:buNone/>
              <a:tabLst/>
              <a:defRPr/>
            </a:pPr>
            <a:endParaRPr kumimoji="0" lang="en-US" altLang="zh-CN" sz="2933"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文本框 1">
            <a:extLst>
              <a:ext uri="{FF2B5EF4-FFF2-40B4-BE49-F238E27FC236}">
                <a16:creationId xmlns:a16="http://schemas.microsoft.com/office/drawing/2014/main" id="{BD157084-987B-4EB5-F2AA-C56CFA2876F6}"/>
              </a:ext>
            </a:extLst>
          </p:cNvPr>
          <p:cNvSpPr txBox="1">
            <a:spLocks noChangeArrowheads="1"/>
          </p:cNvSpPr>
          <p:nvPr/>
        </p:nvSpPr>
        <p:spPr bwMode="auto">
          <a:xfrm>
            <a:off x="638782" y="1012892"/>
            <a:ext cx="11130851"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457200" lvl="0" indent="-457200" defTabSz="1219170" fontAlgn="base">
              <a:lnSpc>
                <a:spcPts val="4000"/>
              </a:lnSpc>
              <a:spcBef>
                <a:spcPct val="0"/>
              </a:spcBef>
              <a:spcAft>
                <a:spcPct val="0"/>
              </a:spcAft>
              <a:buFont typeface="Arial" panose="020B0604020202020204" pitchFamily="34" charset="0"/>
              <a:buChar char="•"/>
              <a:defRPr/>
            </a:pPr>
            <a:r>
              <a:rPr lang="en-US" altLang="zh-CN" sz="2933" b="1" dirty="0">
                <a:latin typeface="Times New Roman" panose="02020603050405020304" pitchFamily="18" charset="0"/>
                <a:cs typeface="Times New Roman" panose="02020603050405020304" pitchFamily="18" charset="0"/>
              </a:rPr>
              <a:t>having a variety of functions / training courses</a:t>
            </a:r>
          </a:p>
          <a:p>
            <a:pPr marL="457200" indent="-457200" defTabSz="1219170" fontAlgn="base">
              <a:lnSpc>
                <a:spcPts val="4000"/>
              </a:lnSpc>
              <a:spcBef>
                <a:spcPct val="0"/>
              </a:spcBef>
              <a:spcAft>
                <a:spcPct val="0"/>
              </a:spcAft>
              <a:buFont typeface="Arial" panose="020B0604020202020204" pitchFamily="34" charset="0"/>
              <a:buChar char="•"/>
              <a:defRPr/>
            </a:pPr>
            <a:r>
              <a:rPr lang="en-US" altLang="zh-CN" sz="2933" b="1" dirty="0">
                <a:latin typeface="Times New Roman" panose="02020603050405020304" pitchFamily="18" charset="0"/>
                <a:cs typeface="Times New Roman" panose="02020603050405020304" pitchFamily="18" charset="0"/>
              </a:rPr>
              <a:t>offering courses free of charge</a:t>
            </a:r>
          </a:p>
          <a:p>
            <a:pPr marL="457200" indent="-457200" defTabSz="1219170" fontAlgn="base">
              <a:lnSpc>
                <a:spcPts val="4000"/>
              </a:lnSpc>
              <a:spcBef>
                <a:spcPct val="0"/>
              </a:spcBef>
              <a:spcAft>
                <a:spcPct val="0"/>
              </a:spcAft>
              <a:buFont typeface="Arial" panose="020B0604020202020204" pitchFamily="34" charset="0"/>
              <a:buChar char="•"/>
              <a:defRPr/>
            </a:pPr>
            <a:r>
              <a:rPr lang="en-US" altLang="zh-CN" sz="2933" b="1" dirty="0">
                <a:latin typeface="Times New Roman" panose="02020603050405020304" pitchFamily="18" charset="0"/>
                <a:cs typeface="Times New Roman" panose="02020603050405020304" pitchFamily="18" charset="0"/>
              </a:rPr>
              <a:t>providing personalized training plans</a:t>
            </a:r>
          </a:p>
          <a:p>
            <a:pPr marL="457200" indent="-457200" defTabSz="1219170" fontAlgn="base">
              <a:lnSpc>
                <a:spcPts val="4000"/>
              </a:lnSpc>
              <a:spcBef>
                <a:spcPct val="0"/>
              </a:spcBef>
              <a:spcAft>
                <a:spcPct val="0"/>
              </a:spcAft>
              <a:buFont typeface="Arial" panose="020B0604020202020204" pitchFamily="34" charset="0"/>
              <a:buChar char="•"/>
              <a:defRPr/>
            </a:pPr>
            <a:r>
              <a:rPr lang="en-US" altLang="zh-CN" sz="2933" b="1" dirty="0">
                <a:latin typeface="Times New Roman" panose="02020603050405020304" pitchFamily="18" charset="0"/>
                <a:cs typeface="Times New Roman" panose="02020603050405020304" pitchFamily="18" charset="0"/>
              </a:rPr>
              <a:t>meeting the need of users of all levels</a:t>
            </a:r>
            <a:endParaRPr kumimoji="0" lang="en-US" altLang="zh-CN" sz="2933" b="1" i="0" strike="noStrike" kern="1200" cap="none" spc="0" normalizeH="0" baseline="0" noProof="0" dirty="0">
              <a:ln>
                <a:noFill/>
              </a:ln>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457200" marR="0" lvl="0" indent="-457200" algn="l" defTabSz="1219170" rtl="0" eaLnBrk="1" fontAlgn="base" latinLnBrk="0" hangingPunct="1">
              <a:lnSpc>
                <a:spcPts val="4000"/>
              </a:lnSpc>
              <a:spcBef>
                <a:spcPct val="0"/>
              </a:spcBef>
              <a:spcAft>
                <a:spcPct val="0"/>
              </a:spcAft>
              <a:buClrTx/>
              <a:buSzTx/>
              <a:buFont typeface="Arial" panose="020B0604020202020204" pitchFamily="34" charset="0"/>
              <a:buChar char="•"/>
              <a:tabLst/>
              <a:defRPr/>
            </a:pPr>
            <a:r>
              <a:rPr kumimoji="0" lang="en-US" altLang="zh-CN" sz="2933" b="1" i="0" strike="noStrike" kern="1200" cap="none" spc="0" normalizeH="0" baseline="0" noProof="0" dirty="0">
                <a:ln>
                  <a:noFill/>
                </a:ln>
                <a:effectLst/>
                <a:uLnTx/>
                <a:uFillTx/>
                <a:latin typeface="Times New Roman" panose="02020603050405020304" pitchFamily="18" charset="0"/>
                <a:ea typeface="宋体" panose="02010600030101010101" pitchFamily="2" charset="-122"/>
                <a:cs typeface="Times New Roman" panose="02020603050405020304" pitchFamily="18" charset="0"/>
              </a:rPr>
              <a:t>being</a:t>
            </a:r>
            <a:r>
              <a:rPr kumimoji="0" lang="en-US" altLang="zh-CN" sz="2933" b="1" i="0" strike="noStrike" kern="1200" cap="none" spc="0" normalizeH="0" noProof="0" dirty="0">
                <a:ln>
                  <a:noFill/>
                </a:ln>
                <a:effectLst/>
                <a:uLnTx/>
                <a:uFillTx/>
                <a:latin typeface="Times New Roman" panose="02020603050405020304" pitchFamily="18" charset="0"/>
                <a:ea typeface="宋体" panose="02010600030101010101" pitchFamily="2" charset="-122"/>
                <a:cs typeface="Times New Roman" panose="02020603050405020304" pitchFamily="18" charset="0"/>
              </a:rPr>
              <a:t> easy to download/follow</a:t>
            </a:r>
          </a:p>
          <a:p>
            <a:pPr marL="457200" marR="0" lvl="0" indent="-457200" algn="l" defTabSz="1219170" rtl="0" eaLnBrk="1" fontAlgn="base" latinLnBrk="0" hangingPunct="1">
              <a:lnSpc>
                <a:spcPts val="4000"/>
              </a:lnSpc>
              <a:spcBef>
                <a:spcPct val="0"/>
              </a:spcBef>
              <a:spcAft>
                <a:spcPct val="0"/>
              </a:spcAft>
              <a:buClrTx/>
              <a:buSzTx/>
              <a:buFont typeface="Arial" panose="020B0604020202020204" pitchFamily="34" charset="0"/>
              <a:buChar char="•"/>
              <a:tabLst/>
              <a:defRPr/>
            </a:pPr>
            <a:r>
              <a:rPr lang="en-US" altLang="zh-CN" sz="2933" b="1" dirty="0">
                <a:latin typeface="Times New Roman" panose="02020603050405020304" pitchFamily="18" charset="0"/>
                <a:ea typeface="宋体" panose="02010600030101010101" pitchFamily="2" charset="-122"/>
                <a:cs typeface="Times New Roman" panose="02020603050405020304" pitchFamily="18" charset="0"/>
              </a:rPr>
              <a:t>keeping track of your progress</a:t>
            </a:r>
          </a:p>
          <a:p>
            <a:pPr marL="457200" marR="0" lvl="0" indent="-457200" algn="l" defTabSz="1219170" rtl="0" eaLnBrk="1" fontAlgn="base" latinLnBrk="0" hangingPunct="1">
              <a:lnSpc>
                <a:spcPts val="4000"/>
              </a:lnSpc>
              <a:spcBef>
                <a:spcPct val="0"/>
              </a:spcBef>
              <a:spcAft>
                <a:spcPct val="0"/>
              </a:spcAft>
              <a:buClrTx/>
              <a:buSzTx/>
              <a:buFont typeface="Arial" panose="020B0604020202020204" pitchFamily="34" charset="0"/>
              <a:buChar char="•"/>
              <a:tabLst/>
              <a:defRPr/>
            </a:pPr>
            <a:r>
              <a:rPr lang="en-US" altLang="zh-CN" sz="2933" b="1" dirty="0">
                <a:latin typeface="Times New Roman" panose="02020603050405020304" pitchFamily="18" charset="0"/>
                <a:ea typeface="宋体" panose="02010600030101010101" pitchFamily="2" charset="-122"/>
                <a:cs typeface="Times New Roman" panose="02020603050405020304" pitchFamily="18" charset="0"/>
              </a:rPr>
              <a:t>monitoring your physical condition</a:t>
            </a:r>
          </a:p>
          <a:p>
            <a:pPr marL="457200" marR="0" lvl="0" indent="-457200" algn="l" defTabSz="1219170" rtl="0" eaLnBrk="1" fontAlgn="base" latinLnBrk="0" hangingPunct="1">
              <a:lnSpc>
                <a:spcPts val="4000"/>
              </a:lnSpc>
              <a:spcBef>
                <a:spcPct val="0"/>
              </a:spcBef>
              <a:spcAft>
                <a:spcPct val="0"/>
              </a:spcAft>
              <a:buClrTx/>
              <a:buSzTx/>
              <a:buFont typeface="Arial" panose="020B0604020202020204" pitchFamily="34" charset="0"/>
              <a:buChar char="•"/>
              <a:tabLst/>
              <a:defRPr/>
            </a:pPr>
            <a:r>
              <a:rPr lang="en-US" altLang="zh-CN" sz="2933" b="1" dirty="0">
                <a:latin typeface="Times New Roman" panose="02020603050405020304" pitchFamily="18" charset="0"/>
                <a:ea typeface="宋体" panose="02010600030101010101" pitchFamily="2" charset="-122"/>
                <a:cs typeface="Times New Roman" panose="02020603050405020304" pitchFamily="18" charset="0"/>
              </a:rPr>
              <a:t>reminding you to keep going</a:t>
            </a:r>
          </a:p>
          <a:p>
            <a:pPr marL="457200" marR="0" lvl="0" indent="-457200" algn="l" defTabSz="1219170" rtl="0" eaLnBrk="1" fontAlgn="base" latinLnBrk="0" hangingPunct="1">
              <a:lnSpc>
                <a:spcPts val="4000"/>
              </a:lnSpc>
              <a:spcBef>
                <a:spcPct val="0"/>
              </a:spcBef>
              <a:spcAft>
                <a:spcPct val="0"/>
              </a:spcAft>
              <a:buClrTx/>
              <a:buSzTx/>
              <a:buFont typeface="Arial" panose="020B0604020202020204" pitchFamily="34" charset="0"/>
              <a:buChar char="•"/>
              <a:tabLst/>
              <a:defRPr/>
            </a:pPr>
            <a:r>
              <a:rPr lang="en-US" altLang="zh-CN" sz="2933" b="1" dirty="0">
                <a:latin typeface="Times New Roman" panose="02020603050405020304" pitchFamily="18" charset="0"/>
                <a:ea typeface="宋体" panose="02010600030101010101" pitchFamily="2" charset="-122"/>
                <a:cs typeface="Times New Roman" panose="02020603050405020304" pitchFamily="18" charset="0"/>
              </a:rPr>
              <a:t>serving as an online </a:t>
            </a:r>
            <a:r>
              <a:rPr lang="en-US" altLang="zh-CN" sz="2933" b="1" dirty="0" smtClean="0">
                <a:latin typeface="Times New Roman" panose="02020603050405020304" pitchFamily="18" charset="0"/>
                <a:ea typeface="宋体" panose="02010600030101010101" pitchFamily="2" charset="-122"/>
                <a:cs typeface="Times New Roman" panose="02020603050405020304" pitchFamily="18" charset="0"/>
              </a:rPr>
              <a:t>workout community</a:t>
            </a:r>
            <a:endParaRPr lang="en-US" altLang="zh-CN" sz="2933" b="1" dirty="0">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5593267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fade">
                                      <p:cBhvr>
                                        <p:cTn id="7" dur="500"/>
                                        <p:tgtEl>
                                          <p:spTgt spid="51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animEffect transition="in" filter="fade">
                                      <p:cBhvr>
                                        <p:cTn id="27" dur="500"/>
                                        <p:tgtEl>
                                          <p:spTgt spid="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1" end="1"/>
                                            </p:txEl>
                                          </p:spTgt>
                                        </p:tgtEl>
                                        <p:attrNameLst>
                                          <p:attrName>style.visibility</p:attrName>
                                        </p:attrNameLst>
                                      </p:cBhvr>
                                      <p:to>
                                        <p:strVal val="visible"/>
                                      </p:to>
                                    </p:set>
                                    <p:animEffect transition="in" filter="fade">
                                      <p:cBhvr>
                                        <p:cTn id="32" dur="500"/>
                                        <p:tgtEl>
                                          <p:spTgt spid="2">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fade">
                                      <p:cBhvr>
                                        <p:cTn id="47" dur="500"/>
                                        <p:tgtEl>
                                          <p:spTgt spid="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fade">
                                      <p:cBhvr>
                                        <p:cTn id="5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7" grpId="0"/>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文本框 3">
            <a:extLst>
              <a:ext uri="{FF2B5EF4-FFF2-40B4-BE49-F238E27FC236}">
                <a16:creationId xmlns:a16="http://schemas.microsoft.com/office/drawing/2014/main" id="{A57215DF-0325-AC97-8990-3874C5C9BC74}"/>
              </a:ext>
            </a:extLst>
          </p:cNvPr>
          <p:cNvSpPr txBox="1">
            <a:spLocks noChangeArrowheads="1"/>
          </p:cNvSpPr>
          <p:nvPr/>
        </p:nvSpPr>
        <p:spPr bwMode="auto">
          <a:xfrm>
            <a:off x="-1" y="149184"/>
            <a:ext cx="5615355" cy="584775"/>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prstClr val="white"/>
                </a:solidFill>
                <a:effectLst/>
                <a:uLnTx/>
                <a:uFillTx/>
                <a:latin typeface="Calibri" panose="020F0502020204030204" pitchFamily="34" charset="0"/>
                <a:ea typeface="宋体" panose="02010600030101010101" pitchFamily="2" charset="-122"/>
                <a:cs typeface="+mn-cs"/>
              </a:rPr>
              <a:t>探索展开主题内容的不同方式</a:t>
            </a:r>
          </a:p>
        </p:txBody>
      </p:sp>
      <p:sp>
        <p:nvSpPr>
          <p:cNvPr id="7" name="文本框 6">
            <a:extLst>
              <a:ext uri="{FF2B5EF4-FFF2-40B4-BE49-F238E27FC236}">
                <a16:creationId xmlns:a16="http://schemas.microsoft.com/office/drawing/2014/main" id="{4285EE6A-7A25-7D58-0F74-E9F475613FE3}"/>
              </a:ext>
            </a:extLst>
          </p:cNvPr>
          <p:cNvSpPr txBox="1">
            <a:spLocks noChangeArrowheads="1"/>
          </p:cNvSpPr>
          <p:nvPr/>
        </p:nvSpPr>
        <p:spPr bwMode="auto">
          <a:xfrm>
            <a:off x="638782" y="1012892"/>
            <a:ext cx="11130851" cy="1078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1219170" rtl="0" eaLnBrk="1" fontAlgn="base" latinLnBrk="0" hangingPunct="1">
              <a:lnSpc>
                <a:spcPts val="4000"/>
              </a:lnSpc>
              <a:spcBef>
                <a:spcPct val="0"/>
              </a:spcBef>
              <a:spcAft>
                <a:spcPct val="0"/>
              </a:spcAft>
              <a:buClrTx/>
              <a:buSzTx/>
              <a:buFontTx/>
              <a:buNone/>
              <a:tabLst/>
              <a:defRPr/>
            </a:pPr>
            <a:endParaRPr kumimoji="0" lang="en-US" altLang="zh-CN" sz="2933"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1219170" rtl="0" eaLnBrk="1" fontAlgn="base" latinLnBrk="0" hangingPunct="1">
              <a:lnSpc>
                <a:spcPts val="4000"/>
              </a:lnSpc>
              <a:spcBef>
                <a:spcPct val="0"/>
              </a:spcBef>
              <a:spcAft>
                <a:spcPct val="0"/>
              </a:spcAft>
              <a:buClrTx/>
              <a:buSzTx/>
              <a:buFontTx/>
              <a:buNone/>
              <a:tabLst/>
              <a:defRPr/>
            </a:pPr>
            <a:endParaRPr kumimoji="0" lang="en-US" altLang="zh-CN" sz="2933"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文本框 1">
            <a:extLst>
              <a:ext uri="{FF2B5EF4-FFF2-40B4-BE49-F238E27FC236}">
                <a16:creationId xmlns:a16="http://schemas.microsoft.com/office/drawing/2014/main" id="{BD157084-987B-4EB5-F2AA-C56CFA2876F6}"/>
              </a:ext>
            </a:extLst>
          </p:cNvPr>
          <p:cNvSpPr txBox="1">
            <a:spLocks noChangeArrowheads="1"/>
          </p:cNvSpPr>
          <p:nvPr/>
        </p:nvSpPr>
        <p:spPr bwMode="auto">
          <a:xfrm>
            <a:off x="638782" y="1012892"/>
            <a:ext cx="11130851" cy="573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457200" lvl="0" indent="-457200" defTabSz="1219170" fontAlgn="base">
              <a:lnSpc>
                <a:spcPts val="4000"/>
              </a:lnSpc>
              <a:spcBef>
                <a:spcPct val="0"/>
              </a:spcBef>
              <a:spcAft>
                <a:spcPct val="0"/>
              </a:spcAft>
              <a:buFont typeface="Arial" panose="020B0604020202020204" pitchFamily="34" charset="0"/>
              <a:buChar char="•"/>
              <a:defRPr/>
            </a:pPr>
            <a:r>
              <a:rPr lang="en-US" altLang="zh-CN" sz="3200" dirty="0">
                <a:solidFill>
                  <a:prstClr val="black"/>
                </a:solidFill>
                <a:latin typeface="Times New Roman" panose="02020603050405020304" pitchFamily="18" charset="0"/>
                <a:cs typeface="Times New Roman" panose="02020603050405020304" pitchFamily="18" charset="0"/>
              </a:rPr>
              <a:t>having a variety of training courses</a:t>
            </a:r>
          </a:p>
        </p:txBody>
      </p:sp>
      <p:sp>
        <p:nvSpPr>
          <p:cNvPr id="4" name="文本框 3">
            <a:extLst>
              <a:ext uri="{FF2B5EF4-FFF2-40B4-BE49-F238E27FC236}">
                <a16:creationId xmlns:a16="http://schemas.microsoft.com/office/drawing/2014/main" id="{9B587A1F-27F1-AA83-F51F-3E002EF8D65A}"/>
              </a:ext>
            </a:extLst>
          </p:cNvPr>
          <p:cNvSpPr txBox="1"/>
          <p:nvPr/>
        </p:nvSpPr>
        <p:spPr>
          <a:xfrm>
            <a:off x="1178169" y="1767952"/>
            <a:ext cx="10591463" cy="4139916"/>
          </a:xfrm>
          <a:prstGeom prst="rect">
            <a:avLst/>
          </a:prstGeom>
          <a:noFill/>
        </p:spPr>
        <p:txBody>
          <a:bodyPr wrap="square">
            <a:spAutoFit/>
          </a:bodyPr>
          <a:lstStyle/>
          <a:p>
            <a:pPr marL="171450" indent="-171450">
              <a:lnSpc>
                <a:spcPts val="4000"/>
              </a:lnSpc>
              <a:spcBef>
                <a:spcPct val="0"/>
              </a:spcBef>
              <a:buFont typeface="Wingdings" panose="05000000000000000000" pitchFamily="2" charset="2"/>
              <a:buChar char="Ø"/>
              <a:defRPr/>
            </a:pPr>
            <a:r>
              <a:rPr lang="en-US" altLang="zh-CN" sz="2400" u="sng" dirty="0">
                <a:solidFill>
                  <a:prstClr val="black"/>
                </a:solidFill>
                <a:latin typeface="Times New Roman" panose="02020603050405020304" pitchFamily="18" charset="0"/>
                <a:cs typeface="Times New Roman" panose="02020603050405020304" pitchFamily="18" charset="0"/>
              </a:rPr>
              <a:t>It is highly recommended for</a:t>
            </a:r>
            <a:r>
              <a:rPr lang="en-US" altLang="zh-CN" sz="2400" dirty="0">
                <a:solidFill>
                  <a:prstClr val="black"/>
                </a:solidFill>
                <a:latin typeface="Times New Roman" panose="02020603050405020304" pitchFamily="18" charset="0"/>
                <a:cs typeface="Times New Roman" panose="02020603050405020304" pitchFamily="18" charset="0"/>
              </a:rPr>
              <a:t> its large amount of training videos, </a:t>
            </a:r>
            <a:r>
              <a:rPr lang="en-US" altLang="zh-CN" sz="2400" u="sng" dirty="0">
                <a:solidFill>
                  <a:prstClr val="black"/>
                </a:solidFill>
                <a:latin typeface="Times New Roman" panose="02020603050405020304" pitchFamily="18" charset="0"/>
                <a:cs typeface="Times New Roman" panose="02020603050405020304" pitchFamily="18" charset="0"/>
              </a:rPr>
              <a:t>meeting the need of </a:t>
            </a:r>
            <a:r>
              <a:rPr lang="en-US" altLang="zh-CN" sz="2400" dirty="0">
                <a:solidFill>
                  <a:prstClr val="black"/>
                </a:solidFill>
                <a:latin typeface="Times New Roman" panose="02020603050405020304" pitchFamily="18" charset="0"/>
                <a:cs typeface="Times New Roman" panose="02020603050405020304" pitchFamily="18" charset="0"/>
              </a:rPr>
              <a:t>all kind of exercise.</a:t>
            </a:r>
          </a:p>
          <a:p>
            <a:pPr marL="171450" marR="0" lvl="0" indent="-171450" algn="l" defTabSz="914400" rtl="0" eaLnBrk="1" fontAlgn="auto" latinLnBrk="0" hangingPunct="1">
              <a:lnSpc>
                <a:spcPts val="4000"/>
              </a:lnSpc>
              <a:spcBef>
                <a:spcPct val="0"/>
              </a:spcBef>
              <a:spcAft>
                <a:spcPts val="0"/>
              </a:spcAft>
              <a:buClrTx/>
              <a:buSzTx/>
              <a:buFont typeface="Wingdings" panose="05000000000000000000" pitchFamily="2" charset="2"/>
              <a:buChar char="Ø"/>
              <a:tabLst/>
              <a:defRPr/>
            </a:pPr>
            <a:r>
              <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As a fitness app, it has many training courses, </a:t>
            </a:r>
            <a:r>
              <a:rPr kumimoji="0" lang="en-US" altLang="zh-CN" sz="24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ranging from</a:t>
            </a:r>
            <a:r>
              <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running to swimming, gymnastics </a:t>
            </a:r>
            <a:r>
              <a:rPr kumimoji="0" lang="en-US" altLang="zh-CN" sz="24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to</a:t>
            </a:r>
            <a:r>
              <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muscle training. There must be one that </a:t>
            </a:r>
            <a:r>
              <a:rPr kumimoji="0" lang="en-US" altLang="zh-CN" sz="24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suits you best</a:t>
            </a:r>
            <a:r>
              <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p>
          <a:p>
            <a:pPr marL="171450" marR="0" lvl="0" indent="-171450" algn="l" defTabSz="914400" rtl="0" eaLnBrk="1" fontAlgn="auto" latinLnBrk="0" hangingPunct="1">
              <a:lnSpc>
                <a:spcPts val="4000"/>
              </a:lnSpc>
              <a:spcBef>
                <a:spcPct val="0"/>
              </a:spcBef>
              <a:spcAft>
                <a:spcPts val="0"/>
              </a:spcAft>
              <a:buClrTx/>
              <a:buSzTx/>
              <a:buFont typeface="Wingdings" panose="05000000000000000000" pitchFamily="2" charset="2"/>
              <a:buChar char="Ø"/>
              <a:tabLst/>
              <a:defRPr/>
            </a:pPr>
            <a:r>
              <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a professional app designed for exercising, with many fitness courses such as running, swimming, yoga and so on. You can choose </a:t>
            </a:r>
            <a:r>
              <a:rPr kumimoji="0" lang="en-US" altLang="zh-CN" sz="24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whatever your heart desires</a:t>
            </a:r>
            <a:r>
              <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p>
          <a:p>
            <a:pPr marL="171450" marR="0" lvl="0" indent="-171450" algn="l" defTabSz="914400" rtl="0" eaLnBrk="1" fontAlgn="auto" latinLnBrk="0" hangingPunct="1">
              <a:lnSpc>
                <a:spcPts val="4000"/>
              </a:lnSpc>
              <a:spcBef>
                <a:spcPct val="0"/>
              </a:spcBef>
              <a:spcAft>
                <a:spcPts val="0"/>
              </a:spcAft>
              <a:buClrTx/>
              <a:buSzTx/>
              <a:buFont typeface="Wingdings" panose="05000000000000000000" pitchFamily="2" charset="2"/>
              <a:buChar char="Ø"/>
              <a:tabLst/>
              <a:defRPr/>
            </a:pPr>
            <a:endPar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ts val="4000"/>
              </a:lnSpc>
              <a:spcBef>
                <a:spcPct val="0"/>
              </a:spcBef>
              <a:spcAft>
                <a:spcPts val="0"/>
              </a:spcAft>
              <a:buClrTx/>
              <a:buSzTx/>
              <a:buFont typeface="Wingdings" panose="05000000000000000000" pitchFamily="2" charset="2"/>
              <a:buChar char="Ø"/>
              <a:tabLst/>
              <a:defRPr/>
            </a:pPr>
            <a:endPar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8957233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fade">
                                      <p:cBhvr>
                                        <p:cTn id="7" dur="500"/>
                                        <p:tgtEl>
                                          <p:spTgt spid="51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7"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2">
            <a:extLst>
              <a:ext uri="{FF2B5EF4-FFF2-40B4-BE49-F238E27FC236}">
                <a16:creationId xmlns:a16="http://schemas.microsoft.com/office/drawing/2014/main" id="{F8844A79-9F1A-BEAE-C6DC-02B64E361949}"/>
              </a:ext>
            </a:extLst>
          </p:cNvPr>
          <p:cNvSpPr txBox="1">
            <a:spLocks/>
          </p:cNvSpPr>
          <p:nvPr/>
        </p:nvSpPr>
        <p:spPr>
          <a:xfrm>
            <a:off x="335360" y="1484784"/>
            <a:ext cx="11856640" cy="4968552"/>
          </a:xfrm>
          <a:prstGeom prst="rect">
            <a:avLst/>
          </a:prstGeom>
        </p:spPr>
        <p:txBody>
          <a:bodyPr vert="horz" lIns="68498" tIns="34289" rIns="68498" bIns="34289" rtlCol="0">
            <a:normAutofit/>
          </a:bodyPr>
          <a:lstStyle>
            <a:lvl1pPr marL="456531" indent="-456531" algn="l" defTabSz="913131"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1905" indent="-285377" algn="l" defTabSz="913131"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1430" indent="-228301" algn="l" defTabSz="913131"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7960" indent="-228301" algn="l" defTabSz="913131"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4491" indent="-228301" algn="l" defTabSz="913131"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1091"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7656"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4221"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0822"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131" rtl="0"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1" lang="en-US" altLang="zh-CN" sz="35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41. Why is cultural competence important for people in intercultural environment?</a:t>
            </a:r>
            <a:endParaRPr kumimoji="1" lang="en-US" altLang="zh-CN" sz="3500" b="0"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endParaRPr>
          </a:p>
        </p:txBody>
      </p:sp>
      <p:sp>
        <p:nvSpPr>
          <p:cNvPr id="10" name="矩形: 圆角 9">
            <a:extLst>
              <a:ext uri="{FF2B5EF4-FFF2-40B4-BE49-F238E27FC236}">
                <a16:creationId xmlns:a16="http://schemas.microsoft.com/office/drawing/2014/main" id="{89C1B7DE-5DCC-EBDF-C55F-A2A48BCF2F08}"/>
              </a:ext>
            </a:extLst>
          </p:cNvPr>
          <p:cNvSpPr/>
          <p:nvPr/>
        </p:nvSpPr>
        <p:spPr>
          <a:xfrm>
            <a:off x="407368" y="2887825"/>
            <a:ext cx="11449272" cy="2796683"/>
          </a:xfrm>
          <a:prstGeom prst="roundRect">
            <a:avLst/>
          </a:prstGeom>
          <a:solidFill>
            <a:sysClr val="window" lastClr="FFFFFF"/>
          </a:solidFill>
          <a:ln w="38100" cap="flat" cmpd="sng" algn="ctr">
            <a:solidFill>
              <a:srgbClr val="4F81BD">
                <a:shade val="50000"/>
              </a:srgbClr>
            </a:solidFill>
            <a:prstDash val="solid"/>
          </a:ln>
          <a:effectLst/>
        </p:spPr>
        <p:txBody>
          <a:bodyPr lIns="91348" tIns="45719" rIns="91348" bIns="45719" rtlCol="0" anchor="ctr"/>
          <a:lstStyle/>
          <a:p>
            <a:pPr marL="0" marR="0" lvl="0" indent="0" algn="just" defTabSz="913334" rtl="0" eaLnBrk="1" fontAlgn="auto" latinLnBrk="0" hangingPunct="1">
              <a:lnSpc>
                <a:spcPct val="10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        Cultural competence is critical for everyone in today’s modern world. Living and working in a culturally diverse environment sometimes comes with differences of opinion and tension. People with strong cultural competence can resolve these issues creatively, even if a solution seems impossible at first. What’s more, thinking and caring about others with different experiences can bring out a sense of understanding. This helps to build trust between each other.</a:t>
            </a:r>
            <a:endParaRPr kumimoji="0" lang="en-US" altLang="zh-CN" sz="3200" b="0" i="0" u="none" strike="noStrike" kern="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endParaRPr>
          </a:p>
        </p:txBody>
      </p:sp>
      <p:sp>
        <p:nvSpPr>
          <p:cNvPr id="11" name="矩形 10">
            <a:extLst>
              <a:ext uri="{FF2B5EF4-FFF2-40B4-BE49-F238E27FC236}">
                <a16:creationId xmlns:a16="http://schemas.microsoft.com/office/drawing/2014/main" id="{F0247928-ED5B-99E5-1440-5A5D64E618E0}"/>
              </a:ext>
            </a:extLst>
          </p:cNvPr>
          <p:cNvSpPr/>
          <p:nvPr/>
        </p:nvSpPr>
        <p:spPr>
          <a:xfrm>
            <a:off x="47328" y="632317"/>
            <a:ext cx="12001333" cy="943841"/>
          </a:xfrm>
          <a:prstGeom prst="rect">
            <a:avLst/>
          </a:prstGeom>
        </p:spPr>
        <p:txBody>
          <a:bodyPr wrap="square" lIns="121787" tIns="60893" rIns="121787" bIns="60893">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2667"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得分原则：答案</a:t>
            </a:r>
            <a:r>
              <a:rPr kumimoji="0" lang="zh-CN" altLang="en-US" sz="2667"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绝对</a:t>
            </a:r>
            <a:r>
              <a:rPr kumimoji="0" lang="zh-CN" altLang="en-US" sz="2667"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准确；根据原文内容进行归纳总结，</a:t>
            </a:r>
            <a:r>
              <a:rPr kumimoji="0" lang="zh-CN" altLang="en-US" sz="2667"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能抄</a:t>
            </a:r>
            <a:r>
              <a:rPr kumimoji="0" lang="zh-CN" altLang="en-US" sz="2667"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原文</a:t>
            </a:r>
            <a:r>
              <a:rPr kumimoji="0" lang="zh-CN" altLang="en-US" sz="2667"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尽量抄</a:t>
            </a:r>
            <a:r>
              <a:rPr kumimoji="0" lang="zh-CN" altLang="en-US" sz="2667"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原文。</a:t>
            </a:r>
          </a:p>
        </p:txBody>
      </p:sp>
      <p:sp>
        <p:nvSpPr>
          <p:cNvPr id="12" name="矩形 11">
            <a:extLst>
              <a:ext uri="{FF2B5EF4-FFF2-40B4-BE49-F238E27FC236}">
                <a16:creationId xmlns:a16="http://schemas.microsoft.com/office/drawing/2014/main" id="{53373EC2-8E3E-FE44-D527-30A5D2BCECE8}"/>
              </a:ext>
            </a:extLst>
          </p:cNvPr>
          <p:cNvSpPr/>
          <p:nvPr/>
        </p:nvSpPr>
        <p:spPr>
          <a:xfrm>
            <a:off x="3023659" y="68670"/>
            <a:ext cx="354175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题型：细节</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归纳</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题</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13" name="矩形 12">
            <a:extLst>
              <a:ext uri="{FF2B5EF4-FFF2-40B4-BE49-F238E27FC236}">
                <a16:creationId xmlns:a16="http://schemas.microsoft.com/office/drawing/2014/main" id="{1621E79C-8F0B-9942-39F2-B7DFAFE65FD5}"/>
              </a:ext>
            </a:extLst>
          </p:cNvPr>
          <p:cNvSpPr/>
          <p:nvPr/>
        </p:nvSpPr>
        <p:spPr>
          <a:xfrm>
            <a:off x="6864088" y="68670"/>
            <a:ext cx="478568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答题规范：</a:t>
            </a:r>
            <a:r>
              <a:rPr kumimoji="0" lang="en-US" altLang="zh-CN"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Why</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a:t>
            </a:r>
            <a:r>
              <a:rPr kumimoji="0" lang="en-US" altLang="zh-CN"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Because</a:t>
            </a:r>
          </a:p>
        </p:txBody>
      </p:sp>
      <p:cxnSp>
        <p:nvCxnSpPr>
          <p:cNvPr id="6" name="直接连接符 5">
            <a:extLst>
              <a:ext uri="{FF2B5EF4-FFF2-40B4-BE49-F238E27FC236}">
                <a16:creationId xmlns:a16="http://schemas.microsoft.com/office/drawing/2014/main" id="{D629415B-7A85-212A-9C56-A06BA16DB676}"/>
              </a:ext>
            </a:extLst>
          </p:cNvPr>
          <p:cNvCxnSpPr>
            <a:cxnSpLocks/>
            <a:endCxn id="10" idx="3"/>
          </p:cNvCxnSpPr>
          <p:nvPr/>
        </p:nvCxnSpPr>
        <p:spPr>
          <a:xfrm>
            <a:off x="3557392" y="4286167"/>
            <a:ext cx="8299248" cy="0"/>
          </a:xfrm>
          <a:prstGeom prst="line">
            <a:avLst/>
          </a:prstGeom>
          <a:noFill/>
          <a:ln w="57150" cap="flat" cmpd="sng" algn="ctr">
            <a:solidFill>
              <a:srgbClr val="C00000"/>
            </a:solidFill>
            <a:prstDash val="solid"/>
          </a:ln>
          <a:effectLst/>
        </p:spPr>
      </p:cxnSp>
      <p:cxnSp>
        <p:nvCxnSpPr>
          <p:cNvPr id="8" name="直接连接符 7">
            <a:extLst>
              <a:ext uri="{FF2B5EF4-FFF2-40B4-BE49-F238E27FC236}">
                <a16:creationId xmlns:a16="http://schemas.microsoft.com/office/drawing/2014/main" id="{D0B50983-529B-F6D8-80B4-67A1B8AC805B}"/>
              </a:ext>
            </a:extLst>
          </p:cNvPr>
          <p:cNvCxnSpPr>
            <a:cxnSpLocks/>
          </p:cNvCxnSpPr>
          <p:nvPr/>
        </p:nvCxnSpPr>
        <p:spPr>
          <a:xfrm>
            <a:off x="600269" y="4712788"/>
            <a:ext cx="8102860" cy="0"/>
          </a:xfrm>
          <a:prstGeom prst="line">
            <a:avLst/>
          </a:prstGeom>
          <a:noFill/>
          <a:ln w="57150" cap="flat" cmpd="sng" algn="ctr">
            <a:solidFill>
              <a:srgbClr val="C00000"/>
            </a:solidFill>
            <a:prstDash val="solid"/>
          </a:ln>
          <a:effectLst/>
        </p:spPr>
      </p:cxnSp>
      <p:cxnSp>
        <p:nvCxnSpPr>
          <p:cNvPr id="15" name="直接连接符 14">
            <a:extLst>
              <a:ext uri="{FF2B5EF4-FFF2-40B4-BE49-F238E27FC236}">
                <a16:creationId xmlns:a16="http://schemas.microsoft.com/office/drawing/2014/main" id="{0640ADCF-E1E7-2271-D00E-8913268C5C5A}"/>
              </a:ext>
            </a:extLst>
          </p:cNvPr>
          <p:cNvCxnSpPr>
            <a:cxnSpLocks/>
          </p:cNvCxnSpPr>
          <p:nvPr/>
        </p:nvCxnSpPr>
        <p:spPr>
          <a:xfrm>
            <a:off x="2655518" y="5548655"/>
            <a:ext cx="5655725" cy="0"/>
          </a:xfrm>
          <a:prstGeom prst="line">
            <a:avLst/>
          </a:prstGeom>
          <a:noFill/>
          <a:ln w="57150" cap="flat" cmpd="sng" algn="ctr">
            <a:solidFill>
              <a:srgbClr val="C00000"/>
            </a:solidFill>
            <a:prstDash val="solid"/>
          </a:ln>
          <a:effectLst/>
        </p:spPr>
      </p:cxnSp>
    </p:spTree>
    <p:custDataLst>
      <p:tags r:id="rId1"/>
    </p:custDataLst>
    <p:extLst>
      <p:ext uri="{BB962C8B-B14F-4D97-AF65-F5344CB8AC3E}">
        <p14:creationId xmlns:p14="http://schemas.microsoft.com/office/powerpoint/2010/main" val="32325827"/>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文本框 3">
            <a:extLst>
              <a:ext uri="{FF2B5EF4-FFF2-40B4-BE49-F238E27FC236}">
                <a16:creationId xmlns:a16="http://schemas.microsoft.com/office/drawing/2014/main" id="{A57215DF-0325-AC97-8990-3874C5C9BC74}"/>
              </a:ext>
            </a:extLst>
          </p:cNvPr>
          <p:cNvSpPr txBox="1">
            <a:spLocks noChangeArrowheads="1"/>
          </p:cNvSpPr>
          <p:nvPr/>
        </p:nvSpPr>
        <p:spPr bwMode="auto">
          <a:xfrm>
            <a:off x="-1" y="149184"/>
            <a:ext cx="5615355" cy="584775"/>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lang="zh-CN" altLang="en-US" sz="3200" b="1" noProof="0" dirty="0">
                <a:solidFill>
                  <a:prstClr val="white"/>
                </a:solidFill>
                <a:latin typeface="Calibri" panose="020F0502020204030204" pitchFamily="34" charset="0"/>
                <a:ea typeface="宋体" panose="02010600030101010101" pitchFamily="2" charset="-122"/>
              </a:rPr>
              <a:t>探索展开主题内容的不同方式</a:t>
            </a:r>
            <a:endParaRPr kumimoji="0" lang="zh-CN" altLang="en-US" sz="3200" b="1" i="0" u="none" strike="noStrike" kern="1200" cap="none" spc="0" normalizeH="0" baseline="0" noProof="0" dirty="0">
              <a:ln>
                <a:noFill/>
              </a:ln>
              <a:solidFill>
                <a:prstClr val="white"/>
              </a:solidFill>
              <a:effectLst/>
              <a:uLnTx/>
              <a:uFillTx/>
              <a:latin typeface="Calibri" panose="020F0502020204030204" pitchFamily="34" charset="0"/>
              <a:ea typeface="宋体" panose="02010600030101010101" pitchFamily="2" charset="-122"/>
              <a:cs typeface="+mn-cs"/>
            </a:endParaRPr>
          </a:p>
        </p:txBody>
      </p:sp>
      <p:sp>
        <p:nvSpPr>
          <p:cNvPr id="7" name="文本框 6">
            <a:extLst>
              <a:ext uri="{FF2B5EF4-FFF2-40B4-BE49-F238E27FC236}">
                <a16:creationId xmlns:a16="http://schemas.microsoft.com/office/drawing/2014/main" id="{4285EE6A-7A25-7D58-0F74-E9F475613FE3}"/>
              </a:ext>
            </a:extLst>
          </p:cNvPr>
          <p:cNvSpPr txBox="1">
            <a:spLocks noChangeArrowheads="1"/>
          </p:cNvSpPr>
          <p:nvPr/>
        </p:nvSpPr>
        <p:spPr bwMode="auto">
          <a:xfrm>
            <a:off x="638782" y="1012892"/>
            <a:ext cx="11130851" cy="1078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1219170" rtl="0" eaLnBrk="1" fontAlgn="base" latinLnBrk="0" hangingPunct="1">
              <a:lnSpc>
                <a:spcPts val="4000"/>
              </a:lnSpc>
              <a:spcBef>
                <a:spcPct val="0"/>
              </a:spcBef>
              <a:spcAft>
                <a:spcPct val="0"/>
              </a:spcAft>
              <a:buClrTx/>
              <a:buSzTx/>
              <a:buFontTx/>
              <a:buNone/>
              <a:tabLst/>
              <a:defRPr/>
            </a:pPr>
            <a:endParaRPr kumimoji="0" lang="en-US" altLang="zh-CN" sz="2933"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1219170" rtl="0" eaLnBrk="1" fontAlgn="base" latinLnBrk="0" hangingPunct="1">
              <a:lnSpc>
                <a:spcPts val="4000"/>
              </a:lnSpc>
              <a:spcBef>
                <a:spcPct val="0"/>
              </a:spcBef>
              <a:spcAft>
                <a:spcPct val="0"/>
              </a:spcAft>
              <a:buClrTx/>
              <a:buSzTx/>
              <a:buFontTx/>
              <a:buNone/>
              <a:tabLst/>
              <a:defRPr/>
            </a:pPr>
            <a:endParaRPr kumimoji="0" lang="en-US" altLang="zh-CN" sz="2933"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文本框 1">
            <a:extLst>
              <a:ext uri="{FF2B5EF4-FFF2-40B4-BE49-F238E27FC236}">
                <a16:creationId xmlns:a16="http://schemas.microsoft.com/office/drawing/2014/main" id="{BD157084-987B-4EB5-F2AA-C56CFA2876F6}"/>
              </a:ext>
            </a:extLst>
          </p:cNvPr>
          <p:cNvSpPr txBox="1">
            <a:spLocks noChangeArrowheads="1"/>
          </p:cNvSpPr>
          <p:nvPr/>
        </p:nvSpPr>
        <p:spPr bwMode="auto">
          <a:xfrm>
            <a:off x="638782" y="1012892"/>
            <a:ext cx="11130851" cy="573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457200" lvl="0" indent="-457200" defTabSz="1219170" fontAlgn="base">
              <a:lnSpc>
                <a:spcPts val="4000"/>
              </a:lnSpc>
              <a:spcBef>
                <a:spcPct val="0"/>
              </a:spcBef>
              <a:spcAft>
                <a:spcPct val="0"/>
              </a:spcAft>
              <a:buFont typeface="Arial" panose="020B0604020202020204" pitchFamily="34" charset="0"/>
              <a:buChar char="•"/>
              <a:defRPr/>
            </a:pPr>
            <a:r>
              <a:rPr lang="en-US" altLang="zh-CN" sz="3200" dirty="0">
                <a:solidFill>
                  <a:prstClr val="black"/>
                </a:solidFill>
                <a:latin typeface="Times New Roman" panose="02020603050405020304" pitchFamily="18" charset="0"/>
                <a:cs typeface="Times New Roman" panose="02020603050405020304" pitchFamily="18" charset="0"/>
              </a:rPr>
              <a:t>providing personalized training plans</a:t>
            </a:r>
          </a:p>
        </p:txBody>
      </p:sp>
      <p:sp>
        <p:nvSpPr>
          <p:cNvPr id="4" name="文本框 3">
            <a:extLst>
              <a:ext uri="{FF2B5EF4-FFF2-40B4-BE49-F238E27FC236}">
                <a16:creationId xmlns:a16="http://schemas.microsoft.com/office/drawing/2014/main" id="{9B587A1F-27F1-AA83-F51F-3E002EF8D65A}"/>
              </a:ext>
            </a:extLst>
          </p:cNvPr>
          <p:cNvSpPr txBox="1"/>
          <p:nvPr/>
        </p:nvSpPr>
        <p:spPr>
          <a:xfrm>
            <a:off x="1178169" y="1767952"/>
            <a:ext cx="10591463" cy="5678799"/>
          </a:xfrm>
          <a:prstGeom prst="rect">
            <a:avLst/>
          </a:prstGeom>
          <a:noFill/>
        </p:spPr>
        <p:txBody>
          <a:bodyPr wrap="square">
            <a:spAutoFit/>
          </a:bodyPr>
          <a:lstStyle/>
          <a:p>
            <a:pPr marL="171450" indent="-171450">
              <a:lnSpc>
                <a:spcPts val="4000"/>
              </a:lnSpc>
              <a:spcBef>
                <a:spcPct val="0"/>
              </a:spcBef>
              <a:buFont typeface="Wingdings" panose="05000000000000000000" pitchFamily="2" charset="2"/>
              <a:buChar char="Ø"/>
              <a:defRPr/>
            </a:pPr>
            <a:r>
              <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By analyzing your basic information like height, weight, blood pressure and heart rate, Keep can form a personalized workout plan.</a:t>
            </a:r>
          </a:p>
          <a:p>
            <a:pPr marL="171450" indent="-171450">
              <a:lnSpc>
                <a:spcPts val="4000"/>
              </a:lnSpc>
              <a:spcBef>
                <a:spcPct val="0"/>
              </a:spcBef>
              <a:buFont typeface="Wingdings" panose="05000000000000000000" pitchFamily="2" charset="2"/>
              <a:buChar char="Ø"/>
              <a:defRPr/>
            </a:pPr>
            <a:r>
              <a:rPr lang="en-US" altLang="zh-CN" sz="2400" dirty="0">
                <a:solidFill>
                  <a:prstClr val="black"/>
                </a:solidFill>
                <a:latin typeface="Times New Roman" panose="02020603050405020304" pitchFamily="18" charset="0"/>
                <a:cs typeface="Times New Roman" panose="02020603050405020304" pitchFamily="18" charset="0"/>
              </a:rPr>
              <a:t>It is specially designed for exercises, </a:t>
            </a:r>
            <a:r>
              <a:rPr lang="en-US" altLang="zh-CN" sz="2400" u="sng" dirty="0">
                <a:solidFill>
                  <a:prstClr val="black"/>
                </a:solidFill>
                <a:latin typeface="Times New Roman" panose="02020603050405020304" pitchFamily="18" charset="0"/>
                <a:cs typeface="Times New Roman" panose="02020603050405020304" pitchFamily="18" charset="0"/>
              </a:rPr>
              <a:t>complete with </a:t>
            </a:r>
            <a:r>
              <a:rPr lang="en-US" altLang="zh-CN" sz="2400" dirty="0">
                <a:solidFill>
                  <a:prstClr val="black"/>
                </a:solidFill>
                <a:latin typeface="Times New Roman" panose="02020603050405020304" pitchFamily="18" charset="0"/>
                <a:cs typeface="Times New Roman" panose="02020603050405020304" pitchFamily="18" charset="0"/>
              </a:rPr>
              <a:t>a powerful search engine that </a:t>
            </a:r>
            <a:r>
              <a:rPr lang="en-US" altLang="zh-CN" sz="2400" u="sng" dirty="0">
                <a:solidFill>
                  <a:prstClr val="black"/>
                </a:solidFill>
                <a:latin typeface="Times New Roman" panose="02020603050405020304" pitchFamily="18" charset="0"/>
                <a:cs typeface="Times New Roman" panose="02020603050405020304" pitchFamily="18" charset="0"/>
              </a:rPr>
              <a:t>presents you with</a:t>
            </a:r>
            <a:r>
              <a:rPr lang="en-US" altLang="zh-CN" sz="2400" dirty="0">
                <a:solidFill>
                  <a:prstClr val="black"/>
                </a:solidFill>
                <a:latin typeface="Times New Roman" panose="02020603050405020304" pitchFamily="18" charset="0"/>
                <a:cs typeface="Times New Roman" panose="02020603050405020304" pitchFamily="18" charset="0"/>
              </a:rPr>
              <a:t> the most personalized training sessions.</a:t>
            </a:r>
          </a:p>
          <a:p>
            <a:pPr marL="171450" marR="0" lvl="0" indent="-171450" algn="l" defTabSz="914400" rtl="0" eaLnBrk="1" fontAlgn="auto" latinLnBrk="0" hangingPunct="1">
              <a:lnSpc>
                <a:spcPts val="4000"/>
              </a:lnSpc>
              <a:spcBef>
                <a:spcPct val="0"/>
              </a:spcBef>
              <a:spcAft>
                <a:spcPts val="0"/>
              </a:spcAft>
              <a:buClrTx/>
              <a:buSzTx/>
              <a:buFont typeface="Wingdings" panose="05000000000000000000" pitchFamily="2" charset="2"/>
              <a:buChar char="Ø"/>
              <a:tabLst/>
              <a:defRPr/>
            </a:pPr>
            <a:r>
              <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With tons of online courses recorded by professional athletes, the platform </a:t>
            </a:r>
            <a:r>
              <a:rPr kumimoji="0" lang="en-US" altLang="zh-CN" sz="24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provides users</a:t>
            </a:r>
            <a:r>
              <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4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ranging from</a:t>
            </a:r>
            <a:r>
              <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beginners </a:t>
            </a:r>
            <a:r>
              <a:rPr kumimoji="0" lang="en-US" altLang="zh-CN" sz="24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to</a:t>
            </a:r>
            <a:r>
              <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gym masters, </a:t>
            </a:r>
            <a:r>
              <a:rPr kumimoji="0" lang="en-US" altLang="zh-CN" sz="24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with</a:t>
            </a:r>
            <a:r>
              <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 set of personalized lessons.</a:t>
            </a:r>
          </a:p>
          <a:p>
            <a:pPr marL="171450" indent="-171450">
              <a:lnSpc>
                <a:spcPts val="4000"/>
              </a:lnSpc>
              <a:spcBef>
                <a:spcPct val="0"/>
              </a:spcBef>
              <a:buFont typeface="Wingdings" panose="05000000000000000000" pitchFamily="2" charset="2"/>
              <a:buChar char="Ø"/>
              <a:defRPr/>
            </a:pPr>
            <a:r>
              <a:rPr kumimoji="0" lang="en-US" altLang="zh-CN" sz="24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Not only can it</a:t>
            </a:r>
            <a:r>
              <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schedule a personal exercise plan according to your needs, </a:t>
            </a:r>
            <a:r>
              <a:rPr kumimoji="0" lang="en-US" altLang="zh-CN" sz="24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but it can also</a:t>
            </a:r>
            <a:r>
              <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offer immediate instructions to correct your motions.</a:t>
            </a:r>
          </a:p>
          <a:p>
            <a:pPr marL="171450" marR="0" lvl="0" indent="-171450" algn="l" defTabSz="914400" rtl="0" eaLnBrk="1" fontAlgn="auto" latinLnBrk="0" hangingPunct="1">
              <a:lnSpc>
                <a:spcPts val="4000"/>
              </a:lnSpc>
              <a:spcBef>
                <a:spcPct val="0"/>
              </a:spcBef>
              <a:spcAft>
                <a:spcPts val="0"/>
              </a:spcAft>
              <a:buClrTx/>
              <a:buSzTx/>
              <a:buFont typeface="Wingdings" panose="05000000000000000000" pitchFamily="2" charset="2"/>
              <a:buChar char="Ø"/>
              <a:tabLst/>
              <a:defRPr/>
            </a:pPr>
            <a:endPar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171450" marR="0" lvl="0" indent="-171450" algn="l" defTabSz="914400" rtl="0" eaLnBrk="1" fontAlgn="auto" latinLnBrk="0" hangingPunct="1">
              <a:lnSpc>
                <a:spcPts val="4000"/>
              </a:lnSpc>
              <a:spcBef>
                <a:spcPct val="0"/>
              </a:spcBef>
              <a:spcAft>
                <a:spcPts val="0"/>
              </a:spcAft>
              <a:buClrTx/>
              <a:buSzTx/>
              <a:buFont typeface="Wingdings" panose="05000000000000000000" pitchFamily="2" charset="2"/>
              <a:buChar char="Ø"/>
              <a:tabLst/>
              <a:defRPr/>
            </a:pPr>
            <a:endPar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3438069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fade">
                                      <p:cBhvr>
                                        <p:cTn id="7" dur="500"/>
                                        <p:tgtEl>
                                          <p:spTgt spid="51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7" grpId="0"/>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文本框 3">
            <a:extLst>
              <a:ext uri="{FF2B5EF4-FFF2-40B4-BE49-F238E27FC236}">
                <a16:creationId xmlns:a16="http://schemas.microsoft.com/office/drawing/2014/main" id="{A57215DF-0325-AC97-8990-3874C5C9BC74}"/>
              </a:ext>
            </a:extLst>
          </p:cNvPr>
          <p:cNvSpPr txBox="1">
            <a:spLocks noChangeArrowheads="1"/>
          </p:cNvSpPr>
          <p:nvPr/>
        </p:nvSpPr>
        <p:spPr bwMode="auto">
          <a:xfrm>
            <a:off x="0" y="149184"/>
            <a:ext cx="1515649" cy="584775"/>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Calibri" panose="020F0502020204030204" pitchFamily="34" charset="0"/>
                <a:ea typeface="宋体" panose="02010600030101010101" pitchFamily="2" charset="-122"/>
                <a:cs typeface="+mn-cs"/>
              </a:rPr>
              <a:t>Endings</a:t>
            </a:r>
            <a:endParaRPr kumimoji="0" lang="zh-CN" altLang="en-US" sz="3200" b="1" i="0" u="none" strike="noStrike" kern="1200" cap="none" spc="0" normalizeH="0" baseline="0" noProof="0" dirty="0">
              <a:ln>
                <a:noFill/>
              </a:ln>
              <a:solidFill>
                <a:prstClr val="white"/>
              </a:solidFill>
              <a:effectLst/>
              <a:uLnTx/>
              <a:uFillTx/>
              <a:latin typeface="Calibri" panose="020F0502020204030204" pitchFamily="34" charset="0"/>
              <a:ea typeface="宋体" panose="02010600030101010101" pitchFamily="2" charset="-122"/>
              <a:cs typeface="+mn-cs"/>
            </a:endParaRPr>
          </a:p>
        </p:txBody>
      </p:sp>
      <p:sp>
        <p:nvSpPr>
          <p:cNvPr id="7" name="文本框 6">
            <a:extLst>
              <a:ext uri="{FF2B5EF4-FFF2-40B4-BE49-F238E27FC236}">
                <a16:creationId xmlns:a16="http://schemas.microsoft.com/office/drawing/2014/main" id="{4285EE6A-7A25-7D58-0F74-E9F475613FE3}"/>
              </a:ext>
            </a:extLst>
          </p:cNvPr>
          <p:cNvSpPr txBox="1">
            <a:spLocks noChangeArrowheads="1"/>
          </p:cNvSpPr>
          <p:nvPr/>
        </p:nvSpPr>
        <p:spPr bwMode="auto">
          <a:xfrm>
            <a:off x="638782" y="1012892"/>
            <a:ext cx="11130851" cy="1078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1219170" rtl="0" eaLnBrk="1" fontAlgn="base" latinLnBrk="0" hangingPunct="1">
              <a:lnSpc>
                <a:spcPts val="4000"/>
              </a:lnSpc>
              <a:spcBef>
                <a:spcPct val="0"/>
              </a:spcBef>
              <a:spcAft>
                <a:spcPct val="0"/>
              </a:spcAft>
              <a:buClrTx/>
              <a:buSzTx/>
              <a:buFontTx/>
              <a:buNone/>
              <a:tabLst/>
              <a:defRPr/>
            </a:pPr>
            <a:endParaRPr kumimoji="0" lang="en-US" altLang="zh-CN" sz="2933"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1219170" rtl="0" eaLnBrk="1" fontAlgn="base" latinLnBrk="0" hangingPunct="1">
              <a:lnSpc>
                <a:spcPts val="4000"/>
              </a:lnSpc>
              <a:spcBef>
                <a:spcPct val="0"/>
              </a:spcBef>
              <a:spcAft>
                <a:spcPct val="0"/>
              </a:spcAft>
              <a:buClrTx/>
              <a:buSzTx/>
              <a:buFontTx/>
              <a:buNone/>
              <a:tabLst/>
              <a:defRPr/>
            </a:pPr>
            <a:endParaRPr kumimoji="0" lang="en-US" altLang="zh-CN" sz="2933"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文本框 1">
            <a:extLst>
              <a:ext uri="{FF2B5EF4-FFF2-40B4-BE49-F238E27FC236}">
                <a16:creationId xmlns:a16="http://schemas.microsoft.com/office/drawing/2014/main" id="{BD157084-987B-4EB5-F2AA-C56CFA2876F6}"/>
              </a:ext>
            </a:extLst>
          </p:cNvPr>
          <p:cNvSpPr txBox="1">
            <a:spLocks noChangeArrowheads="1"/>
          </p:cNvSpPr>
          <p:nvPr/>
        </p:nvSpPr>
        <p:spPr bwMode="auto">
          <a:xfrm>
            <a:off x="638782" y="1012892"/>
            <a:ext cx="11130851" cy="6124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457200" indent="-457200" defTabSz="1219170" fontAlgn="base">
              <a:spcBef>
                <a:spcPct val="0"/>
              </a:spcBef>
              <a:spcAft>
                <a:spcPct val="0"/>
              </a:spcAft>
              <a:buFont typeface="Wingdings" panose="05000000000000000000" pitchFamily="2" charset="2"/>
              <a:buChar char="Ø"/>
              <a:defRPr/>
            </a:pPr>
            <a:r>
              <a:rPr lang="en-US" altLang="zh-CN" sz="2800" b="1" u="sng" dirty="0">
                <a:solidFill>
                  <a:prstClr val="black"/>
                </a:solidFill>
                <a:latin typeface="Times New Roman" panose="02020603050405020304" pitchFamily="18" charset="0"/>
                <a:cs typeface="Times New Roman" panose="02020603050405020304" pitchFamily="18" charset="0"/>
              </a:rPr>
              <a:t>Hope my tips will be of some help to you</a:t>
            </a:r>
            <a:r>
              <a:rPr lang="en-US" altLang="zh-CN" sz="2800" b="1" dirty="0">
                <a:solidFill>
                  <a:prstClr val="black"/>
                </a:solidFill>
                <a:latin typeface="Times New Roman" panose="02020603050405020304" pitchFamily="18" charset="0"/>
                <a:cs typeface="Times New Roman" panose="02020603050405020304" pitchFamily="18" charset="0"/>
              </a:rPr>
              <a:t>. I’m sure you’ll make a big difference if you stick to your schedule.</a:t>
            </a:r>
          </a:p>
          <a:p>
            <a:pPr marL="457200" indent="-457200" defTabSz="1219170" fontAlgn="base">
              <a:spcBef>
                <a:spcPct val="0"/>
              </a:spcBef>
              <a:spcAft>
                <a:spcPct val="0"/>
              </a:spcAft>
              <a:buFont typeface="Wingdings" panose="05000000000000000000" pitchFamily="2" charset="2"/>
              <a:buChar char="Ø"/>
              <a:defRPr/>
            </a:pPr>
            <a:r>
              <a:rPr lang="en-US" altLang="zh-CN" sz="2800" b="1" u="sng" dirty="0">
                <a:solidFill>
                  <a:prstClr val="black"/>
                </a:solidFill>
                <a:latin typeface="Times New Roman" panose="02020603050405020304" pitchFamily="18" charset="0"/>
                <a:cs typeface="Times New Roman" panose="02020603050405020304" pitchFamily="18" charset="0"/>
              </a:rPr>
              <a:t>Hope you will have a good time </a:t>
            </a:r>
            <a:r>
              <a:rPr lang="en-US" altLang="zh-CN" sz="2800" b="1" dirty="0">
                <a:solidFill>
                  <a:prstClr val="black"/>
                </a:solidFill>
                <a:latin typeface="Times New Roman" panose="02020603050405020304" pitchFamily="18" charset="0"/>
                <a:cs typeface="Times New Roman" panose="02020603050405020304" pitchFamily="18" charset="0"/>
              </a:rPr>
              <a:t>exercising. I’m sure you will come back to school with a body fit and strong.</a:t>
            </a:r>
          </a:p>
          <a:p>
            <a:pPr marL="457200" indent="-457200" defTabSz="1219170" fontAlgn="base">
              <a:spcBef>
                <a:spcPct val="0"/>
              </a:spcBef>
              <a:spcAft>
                <a:spcPct val="0"/>
              </a:spcAft>
              <a:buFont typeface="Wingdings" panose="05000000000000000000" pitchFamily="2" charset="2"/>
              <a:buChar char="Ø"/>
              <a:defRPr/>
            </a:pPr>
            <a:r>
              <a:rPr lang="en-US" altLang="zh-CN" sz="2800" b="1" dirty="0">
                <a:solidFill>
                  <a:prstClr val="black"/>
                </a:solidFill>
                <a:latin typeface="Times New Roman" panose="02020603050405020304" pitchFamily="18" charset="0"/>
                <a:cs typeface="Times New Roman" panose="02020603050405020304" pitchFamily="18" charset="0"/>
              </a:rPr>
              <a:t>Wish you a satisfying exercising experience. </a:t>
            </a:r>
            <a:r>
              <a:rPr lang="en-US" altLang="zh-CN" sz="2800" b="1" u="sng" dirty="0">
                <a:solidFill>
                  <a:prstClr val="black"/>
                </a:solidFill>
                <a:latin typeface="Times New Roman" panose="02020603050405020304" pitchFamily="18" charset="0"/>
                <a:cs typeface="Times New Roman" panose="02020603050405020304" pitchFamily="18" charset="0"/>
              </a:rPr>
              <a:t>If there’s anything else I can help, feel free to drop me a line</a:t>
            </a:r>
            <a:r>
              <a:rPr lang="en-US" altLang="zh-CN" sz="2800" b="1" dirty="0">
                <a:solidFill>
                  <a:prstClr val="black"/>
                </a:solidFill>
                <a:latin typeface="Times New Roman" panose="02020603050405020304" pitchFamily="18" charset="0"/>
                <a:cs typeface="Times New Roman" panose="02020603050405020304" pitchFamily="18" charset="0"/>
              </a:rPr>
              <a:t>.</a:t>
            </a:r>
          </a:p>
          <a:p>
            <a:pPr marL="457200" indent="-457200" defTabSz="1219170" fontAlgn="base">
              <a:spcBef>
                <a:spcPct val="0"/>
              </a:spcBef>
              <a:spcAft>
                <a:spcPct val="0"/>
              </a:spcAft>
              <a:buFont typeface="Wingdings" panose="05000000000000000000" pitchFamily="2" charset="2"/>
              <a:buChar char="Ø"/>
              <a:defRPr/>
            </a:pPr>
            <a:r>
              <a:rPr lang="en-US" altLang="zh-CN" sz="2800" b="1" dirty="0">
                <a:solidFill>
                  <a:prstClr val="black"/>
                </a:solidFill>
                <a:latin typeface="Times New Roman" panose="02020603050405020304" pitchFamily="18" charset="0"/>
                <a:cs typeface="Times New Roman" panose="02020603050405020304" pitchFamily="18" charset="0"/>
              </a:rPr>
              <a:t>I hope you will enjoy your time exercising at home. Remember to </a:t>
            </a:r>
            <a:r>
              <a:rPr lang="en-US" altLang="zh-CN" sz="2800" b="1" u="sng" dirty="0">
                <a:solidFill>
                  <a:prstClr val="black"/>
                </a:solidFill>
                <a:latin typeface="Times New Roman" panose="02020603050405020304" pitchFamily="18" charset="0"/>
                <a:cs typeface="Times New Roman" panose="02020603050405020304" pitchFamily="18" charset="0"/>
              </a:rPr>
              <a:t>keep me informed of your progress</a:t>
            </a:r>
            <a:r>
              <a:rPr lang="en-US" altLang="zh-CN" sz="2800" b="1" dirty="0">
                <a:solidFill>
                  <a:prstClr val="black"/>
                </a:solidFill>
                <a:latin typeface="Times New Roman" panose="02020603050405020304" pitchFamily="18" charset="0"/>
                <a:cs typeface="Times New Roman" panose="02020603050405020304" pitchFamily="18" charset="0"/>
              </a:rPr>
              <a:t>. Looking forward to your reply.</a:t>
            </a:r>
          </a:p>
          <a:p>
            <a:pPr marL="457200" indent="-457200" defTabSz="1219170" fontAlgn="base">
              <a:spcBef>
                <a:spcPct val="0"/>
              </a:spcBef>
              <a:spcAft>
                <a:spcPct val="0"/>
              </a:spcAft>
              <a:buFont typeface="Wingdings" panose="05000000000000000000" pitchFamily="2" charset="2"/>
              <a:buChar char="Ø"/>
              <a:defRPr/>
            </a:pPr>
            <a:r>
              <a:rPr lang="en-US" altLang="zh-CN" sz="2800" b="1" u="sng" dirty="0">
                <a:solidFill>
                  <a:prstClr val="black"/>
                </a:solidFill>
                <a:latin typeface="Times New Roman" panose="02020603050405020304" pitchFamily="18" charset="0"/>
                <a:cs typeface="Times New Roman" panose="02020603050405020304" pitchFamily="18" charset="0"/>
              </a:rPr>
              <a:t>What do you think of my suggestions? Drop me a line to share your progress with me.</a:t>
            </a:r>
          </a:p>
          <a:p>
            <a:pPr marL="457200" lvl="0" indent="-457200" defTabSz="1219170" fontAlgn="base">
              <a:spcBef>
                <a:spcPct val="0"/>
              </a:spcBef>
              <a:spcAft>
                <a:spcPct val="0"/>
              </a:spcAft>
              <a:buFont typeface="Wingdings" panose="05000000000000000000" pitchFamily="2" charset="2"/>
              <a:buChar char="Ø"/>
              <a:defRPr/>
            </a:pPr>
            <a:r>
              <a:rPr lang="en-US" altLang="zh-CN" sz="2800" b="1" dirty="0">
                <a:solidFill>
                  <a:srgbClr val="0070C0"/>
                </a:solidFill>
                <a:latin typeface="Times New Roman" panose="02020603050405020304" pitchFamily="18" charset="0"/>
                <a:cs typeface="Times New Roman" panose="02020603050405020304" pitchFamily="18" charset="0"/>
              </a:rPr>
              <a:t>I’m going to do some sports during the winter holiday too! We can exchange our feelings in exercise. Looking forward to your reply.</a:t>
            </a:r>
          </a:p>
          <a:p>
            <a:pPr marL="457200" marR="0" lvl="0" indent="-457200" algn="l" defTabSz="1219170" rtl="0" eaLnBrk="1" fontAlgn="base" latinLnBrk="0" hangingPunct="1">
              <a:spcBef>
                <a:spcPct val="0"/>
              </a:spcBef>
              <a:spcAft>
                <a:spcPct val="0"/>
              </a:spcAft>
              <a:buClrTx/>
              <a:buSzTx/>
              <a:buFont typeface="Wingdings" panose="05000000000000000000" pitchFamily="2" charset="2"/>
              <a:buChar char="Ø"/>
              <a:tabLst/>
              <a:defRPr/>
            </a:pPr>
            <a:endParaRPr kumimoji="0" lang="en-US" altLang="zh-CN" sz="2800" b="1"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457200" marR="0" lvl="0" indent="-457200" algn="l" defTabSz="1219170" rtl="0" eaLnBrk="1" fontAlgn="base" latinLnBrk="0" hangingPunct="1">
              <a:spcBef>
                <a:spcPct val="0"/>
              </a:spcBef>
              <a:spcAft>
                <a:spcPct val="0"/>
              </a:spcAft>
              <a:buClrTx/>
              <a:buSzTx/>
              <a:buFont typeface="Wingdings" panose="05000000000000000000" pitchFamily="2" charset="2"/>
              <a:buChar char="Ø"/>
              <a:tabLst/>
              <a:defRPr/>
            </a:pPr>
            <a:endParaRPr kumimoji="0" lang="en-US" altLang="zh-CN" sz="2800" b="1"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2967528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fade">
                                      <p:cBhvr>
                                        <p:cTn id="7"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7" grpId="0"/>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文本框 3">
            <a:extLst>
              <a:ext uri="{FF2B5EF4-FFF2-40B4-BE49-F238E27FC236}">
                <a16:creationId xmlns:a16="http://schemas.microsoft.com/office/drawing/2014/main" id="{A57215DF-0325-AC97-8990-3874C5C9BC74}"/>
              </a:ext>
            </a:extLst>
          </p:cNvPr>
          <p:cNvSpPr txBox="1">
            <a:spLocks noChangeArrowheads="1"/>
          </p:cNvSpPr>
          <p:nvPr/>
        </p:nvSpPr>
        <p:spPr bwMode="auto">
          <a:xfrm>
            <a:off x="1" y="149184"/>
            <a:ext cx="939451" cy="584775"/>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Calibri" panose="020F0502020204030204" pitchFamily="34" charset="0"/>
                <a:ea typeface="宋体" panose="02010600030101010101" pitchFamily="2" charset="-122"/>
                <a:cs typeface="+mn-cs"/>
              </a:rPr>
              <a:t>Task</a:t>
            </a:r>
            <a:endParaRPr kumimoji="0" lang="zh-CN" altLang="en-US" sz="3200" b="1" i="0" u="none" strike="noStrike" kern="1200" cap="none" spc="0" normalizeH="0" baseline="0" noProof="0" dirty="0">
              <a:ln>
                <a:noFill/>
              </a:ln>
              <a:solidFill>
                <a:prstClr val="white"/>
              </a:solidFill>
              <a:effectLst/>
              <a:uLnTx/>
              <a:uFillTx/>
              <a:latin typeface="Calibri" panose="020F0502020204030204" pitchFamily="34" charset="0"/>
              <a:ea typeface="宋体" panose="02010600030101010101" pitchFamily="2" charset="-122"/>
              <a:cs typeface="+mn-cs"/>
            </a:endParaRPr>
          </a:p>
        </p:txBody>
      </p:sp>
      <p:sp>
        <p:nvSpPr>
          <p:cNvPr id="7" name="文本框 6">
            <a:extLst>
              <a:ext uri="{FF2B5EF4-FFF2-40B4-BE49-F238E27FC236}">
                <a16:creationId xmlns:a16="http://schemas.microsoft.com/office/drawing/2014/main" id="{4285EE6A-7A25-7D58-0F74-E9F475613FE3}"/>
              </a:ext>
            </a:extLst>
          </p:cNvPr>
          <p:cNvSpPr txBox="1">
            <a:spLocks noChangeArrowheads="1"/>
          </p:cNvSpPr>
          <p:nvPr/>
        </p:nvSpPr>
        <p:spPr bwMode="auto">
          <a:xfrm>
            <a:off x="5273413" y="187472"/>
            <a:ext cx="6613788" cy="2099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1219170" rtl="0" eaLnBrk="1" fontAlgn="base" latinLnBrk="0" hangingPunct="1">
              <a:lnSpc>
                <a:spcPts val="4000"/>
              </a:lnSpc>
              <a:spcBef>
                <a:spcPct val="0"/>
              </a:spcBef>
              <a:spcAft>
                <a:spcPct val="0"/>
              </a:spcAft>
              <a:buClrTx/>
              <a:buSzTx/>
              <a:buFontTx/>
              <a:buNone/>
              <a:tabLst/>
              <a:defRPr/>
            </a:pPr>
            <a:r>
              <a:rPr kumimoji="0" lang="en-US" altLang="zh-CN" sz="2800" b="1" i="0" u="none" strike="noStrike" kern="1200" cap="none" spc="0" normalizeH="0" baseline="0" noProof="0" dirty="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10</a:t>
            </a:r>
            <a:r>
              <a:rPr kumimoji="0" lang="zh-CN" alt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分钟</a:t>
            </a:r>
            <a:r>
              <a:rPr kumimoji="0" lang="zh-CN" altLang="en-US"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阅读四篇范文</a:t>
            </a:r>
            <a:endParaRPr kumimoji="0" lang="en-US" altLang="zh-CN"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1219170" rtl="0" eaLnBrk="1" fontAlgn="base" latinLnBrk="0" hangingPunct="1">
              <a:lnSpc>
                <a:spcPts val="4000"/>
              </a:lnSpc>
              <a:spcBef>
                <a:spcPct val="0"/>
              </a:spcBef>
              <a:spcAft>
                <a:spcPct val="0"/>
              </a:spcAft>
              <a:buClrTx/>
              <a:buSzTx/>
              <a:buFontTx/>
              <a:buNone/>
              <a:tabLst/>
              <a:defRPr/>
            </a:pPr>
            <a:r>
              <a:rPr lang="zh-CN" altLang="en-US" sz="28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关注推荐</a:t>
            </a:r>
            <a:r>
              <a:rPr lang="en-US" altLang="zh-CN" sz="28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app</a:t>
            </a:r>
            <a:r>
              <a:rPr lang="zh-CN" altLang="en-US" sz="28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段和提出运动建议段主题句</a:t>
            </a:r>
            <a:endParaRPr lang="en-US" altLang="zh-CN" sz="28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1219170" rtl="0" eaLnBrk="1" fontAlgn="base" latinLnBrk="0" hangingPunct="1">
              <a:lnSpc>
                <a:spcPts val="4000"/>
              </a:lnSpc>
              <a:spcBef>
                <a:spcPct val="0"/>
              </a:spcBef>
              <a:spcAft>
                <a:spcPct val="0"/>
              </a:spcAft>
              <a:buClrTx/>
              <a:buSzTx/>
              <a:buFontTx/>
              <a:buNone/>
              <a:tabLst/>
              <a:defRPr/>
            </a:pPr>
            <a:r>
              <a:rPr lang="zh-CN" altLang="en-US" sz="28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关注推荐</a:t>
            </a:r>
            <a:r>
              <a:rPr lang="en-US" altLang="zh-CN" sz="28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app</a:t>
            </a:r>
            <a:r>
              <a:rPr lang="zh-CN" altLang="en-US" sz="28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理由和运动建议内容</a:t>
            </a:r>
            <a:endParaRPr lang="en-US" altLang="zh-CN" sz="28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1219170" rtl="0" eaLnBrk="1" fontAlgn="base" latinLnBrk="0" hangingPunct="1">
              <a:lnSpc>
                <a:spcPts val="4000"/>
              </a:lnSpc>
              <a:spcBef>
                <a:spcPct val="0"/>
              </a:spcBef>
              <a:spcAft>
                <a:spcPct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关注结尾方式</a:t>
            </a:r>
            <a:endParaRPr kumimoji="0" lang="en-US" altLang="zh-CN"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文本框 2">
            <a:extLst>
              <a:ext uri="{FF2B5EF4-FFF2-40B4-BE49-F238E27FC236}">
                <a16:creationId xmlns:a16="http://schemas.microsoft.com/office/drawing/2014/main" id="{8E9D5AB2-743D-D71D-EBA3-5A14093B4006}"/>
              </a:ext>
            </a:extLst>
          </p:cNvPr>
          <p:cNvSpPr txBox="1"/>
          <p:nvPr/>
        </p:nvSpPr>
        <p:spPr>
          <a:xfrm>
            <a:off x="469726" y="1237246"/>
            <a:ext cx="11130851" cy="5229573"/>
          </a:xfrm>
          <a:prstGeom prst="rect">
            <a:avLst/>
          </a:prstGeom>
          <a:noFill/>
        </p:spPr>
        <p:txBody>
          <a:bodyPr wrap="square" rtlCol="0">
            <a:spAutoFit/>
          </a:bodyPr>
          <a:lstStyle/>
          <a:p>
            <a:pPr>
              <a:lnSpc>
                <a:spcPts val="4500"/>
              </a:lnSpc>
            </a:pPr>
            <a:r>
              <a:rPr lang="zh-CN" altLang="en-US" sz="2800" b="1" dirty="0"/>
              <a:t>并找出下列表达：</a:t>
            </a:r>
            <a:endParaRPr lang="en-US" altLang="zh-CN" sz="2800" b="1" dirty="0"/>
          </a:p>
          <a:p>
            <a:pPr>
              <a:lnSpc>
                <a:spcPts val="4500"/>
              </a:lnSpc>
            </a:pPr>
            <a:r>
              <a:rPr lang="en-US" altLang="zh-CN" sz="2800" b="1" dirty="0"/>
              <a:t>1</a:t>
            </a:r>
            <a:r>
              <a:rPr lang="zh-CN" altLang="en-US" sz="2800" b="1" dirty="0"/>
              <a:t>、祝你成功达成锻炼目标</a:t>
            </a:r>
            <a:endParaRPr lang="en-US" altLang="zh-CN" sz="2800" b="1" dirty="0"/>
          </a:p>
          <a:p>
            <a:pPr>
              <a:lnSpc>
                <a:spcPts val="4500"/>
              </a:lnSpc>
            </a:pPr>
            <a:r>
              <a:rPr lang="en-US" altLang="zh-CN" sz="2800" b="1" dirty="0"/>
              <a:t>2</a:t>
            </a:r>
            <a:r>
              <a:rPr lang="zh-CN" altLang="en-US" sz="2800" b="1" dirty="0"/>
              <a:t>、评估你目前的身体状况</a:t>
            </a:r>
            <a:endParaRPr lang="en-US" altLang="zh-CN" sz="2800" b="1" dirty="0"/>
          </a:p>
          <a:p>
            <a:pPr>
              <a:lnSpc>
                <a:spcPts val="4500"/>
              </a:lnSpc>
            </a:pPr>
            <a:r>
              <a:rPr lang="en-US" altLang="zh-CN" sz="2800" b="1" dirty="0"/>
              <a:t>3</a:t>
            </a:r>
            <a:r>
              <a:rPr lang="zh-CN" altLang="en-US" sz="2800" b="1" dirty="0"/>
              <a:t>、针对你的需要量身定制的合适锻炼计划</a:t>
            </a:r>
            <a:endParaRPr lang="en-US" altLang="zh-CN" sz="2800" b="1" dirty="0"/>
          </a:p>
          <a:p>
            <a:pPr>
              <a:lnSpc>
                <a:spcPts val="4500"/>
              </a:lnSpc>
            </a:pPr>
            <a:r>
              <a:rPr lang="en-US" altLang="zh-CN" sz="2800" b="1" dirty="0"/>
              <a:t>4</a:t>
            </a:r>
            <a:r>
              <a:rPr lang="zh-CN" altLang="en-US" sz="2800" b="1" dirty="0"/>
              <a:t>、不要超越自己的极限</a:t>
            </a:r>
            <a:endParaRPr lang="en-US" altLang="zh-CN" sz="2800" b="1" dirty="0"/>
          </a:p>
          <a:p>
            <a:pPr>
              <a:lnSpc>
                <a:spcPts val="4500"/>
              </a:lnSpc>
            </a:pPr>
            <a:r>
              <a:rPr lang="en-US" altLang="zh-CN" sz="2800" b="1" dirty="0"/>
              <a:t>5</a:t>
            </a:r>
            <a:r>
              <a:rPr lang="zh-CN" altLang="en-US" sz="2800" b="1" dirty="0"/>
              <a:t>、遵循</a:t>
            </a:r>
            <a:r>
              <a:rPr lang="en-US" altLang="zh-CN" sz="2800" b="1" dirty="0"/>
              <a:t>app</a:t>
            </a:r>
            <a:r>
              <a:rPr lang="zh-CN" altLang="en-US" sz="2800" b="1" dirty="0"/>
              <a:t>为你量身定制的目标</a:t>
            </a:r>
            <a:endParaRPr lang="en-US" altLang="zh-CN" sz="2800" b="1" dirty="0"/>
          </a:p>
          <a:p>
            <a:pPr>
              <a:lnSpc>
                <a:spcPts val="4500"/>
              </a:lnSpc>
            </a:pPr>
            <a:r>
              <a:rPr lang="en-US" altLang="zh-CN" sz="2800" b="1" dirty="0"/>
              <a:t>6</a:t>
            </a:r>
            <a:r>
              <a:rPr lang="zh-CN" altLang="en-US" sz="2800" b="1" dirty="0"/>
              <a:t>、慢慢来，不要让自己过于疲惫，时间长了对你不利</a:t>
            </a:r>
            <a:endParaRPr lang="en-US" altLang="zh-CN" sz="2800" b="1" dirty="0"/>
          </a:p>
          <a:p>
            <a:pPr>
              <a:lnSpc>
                <a:spcPts val="4500"/>
              </a:lnSpc>
            </a:pPr>
            <a:r>
              <a:rPr lang="en-US" altLang="zh-CN" sz="2800" b="1" dirty="0"/>
              <a:t>7</a:t>
            </a:r>
            <a:r>
              <a:rPr lang="zh-CN" altLang="en-US" sz="2800" b="1" dirty="0"/>
              <a:t>、你可以根据自己的需要和兴趣改变课程</a:t>
            </a:r>
            <a:endParaRPr lang="en-US" altLang="zh-CN" sz="2800" b="1" dirty="0"/>
          </a:p>
          <a:p>
            <a:pPr>
              <a:lnSpc>
                <a:spcPts val="4500"/>
              </a:lnSpc>
            </a:pPr>
            <a:r>
              <a:rPr lang="en-US" altLang="zh-CN" sz="2800" b="1" dirty="0"/>
              <a:t>8</a:t>
            </a:r>
            <a:r>
              <a:rPr lang="zh-CN" altLang="en-US" sz="2800" b="1" dirty="0"/>
              <a:t>、不要忘了在每一段课程后休息一会儿，给你的身体适当的休息</a:t>
            </a:r>
          </a:p>
        </p:txBody>
      </p:sp>
    </p:spTree>
    <p:extLst>
      <p:ext uri="{BB962C8B-B14F-4D97-AF65-F5344CB8AC3E}">
        <p14:creationId xmlns:p14="http://schemas.microsoft.com/office/powerpoint/2010/main" val="33182750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fade">
                                      <p:cBhvr>
                                        <p:cTn id="7" dur="500"/>
                                        <p:tgtEl>
                                          <p:spTgt spid="51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7" grpId="0"/>
      <p:bldP spid="7" grpId="1"/>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文本框 3">
            <a:extLst>
              <a:ext uri="{FF2B5EF4-FFF2-40B4-BE49-F238E27FC236}">
                <a16:creationId xmlns:a16="http://schemas.microsoft.com/office/drawing/2014/main" id="{A57215DF-0325-AC97-8990-3874C5C9BC74}"/>
              </a:ext>
            </a:extLst>
          </p:cNvPr>
          <p:cNvSpPr txBox="1">
            <a:spLocks noChangeArrowheads="1"/>
          </p:cNvSpPr>
          <p:nvPr/>
        </p:nvSpPr>
        <p:spPr bwMode="auto">
          <a:xfrm>
            <a:off x="1" y="149184"/>
            <a:ext cx="939451" cy="584775"/>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Calibri" panose="020F0502020204030204" pitchFamily="34" charset="0"/>
                <a:ea typeface="宋体" panose="02010600030101010101" pitchFamily="2" charset="-122"/>
                <a:cs typeface="+mn-cs"/>
              </a:rPr>
              <a:t>Task</a:t>
            </a:r>
            <a:endParaRPr kumimoji="0" lang="zh-CN" altLang="en-US" sz="3200" b="1" i="0" u="none" strike="noStrike" kern="1200" cap="none" spc="0" normalizeH="0" baseline="0" noProof="0" dirty="0">
              <a:ln>
                <a:noFill/>
              </a:ln>
              <a:solidFill>
                <a:prstClr val="white"/>
              </a:solidFill>
              <a:effectLst/>
              <a:uLnTx/>
              <a:uFillTx/>
              <a:latin typeface="Calibri" panose="020F0502020204030204" pitchFamily="34" charset="0"/>
              <a:ea typeface="宋体" panose="02010600030101010101" pitchFamily="2" charset="-122"/>
              <a:cs typeface="+mn-cs"/>
            </a:endParaRPr>
          </a:p>
        </p:txBody>
      </p:sp>
      <p:sp>
        <p:nvSpPr>
          <p:cNvPr id="7" name="文本框 6">
            <a:extLst>
              <a:ext uri="{FF2B5EF4-FFF2-40B4-BE49-F238E27FC236}">
                <a16:creationId xmlns:a16="http://schemas.microsoft.com/office/drawing/2014/main" id="{4285EE6A-7A25-7D58-0F74-E9F475613FE3}"/>
              </a:ext>
            </a:extLst>
          </p:cNvPr>
          <p:cNvSpPr txBox="1">
            <a:spLocks noChangeArrowheads="1"/>
          </p:cNvSpPr>
          <p:nvPr/>
        </p:nvSpPr>
        <p:spPr bwMode="auto">
          <a:xfrm>
            <a:off x="5273413" y="187472"/>
            <a:ext cx="6613788" cy="2099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1219170" rtl="0" eaLnBrk="1" fontAlgn="base" latinLnBrk="0" hangingPunct="1">
              <a:lnSpc>
                <a:spcPts val="4000"/>
              </a:lnSpc>
              <a:spcBef>
                <a:spcPct val="0"/>
              </a:spcBef>
              <a:spcAft>
                <a:spcPct val="0"/>
              </a:spcAft>
              <a:buClrTx/>
              <a:buSzTx/>
              <a:buFontTx/>
              <a:buNone/>
              <a:tabLst/>
              <a:defRPr/>
            </a:pPr>
            <a:r>
              <a:rPr kumimoji="0" lang="en-US" altLang="zh-CN"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10</a:t>
            </a:r>
            <a:r>
              <a:rPr kumimoji="0" lang="zh-CN" altLang="en-US"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分钟阅读四篇范文</a:t>
            </a:r>
            <a:endParaRPr kumimoji="0" lang="en-US" altLang="zh-CN"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1219170" rtl="0" eaLnBrk="1" fontAlgn="base" latinLnBrk="0" hangingPunct="1">
              <a:lnSpc>
                <a:spcPts val="4000"/>
              </a:lnSpc>
              <a:spcBef>
                <a:spcPct val="0"/>
              </a:spcBef>
              <a:spcAft>
                <a:spcPct val="0"/>
              </a:spcAft>
              <a:buClrTx/>
              <a:buSzTx/>
              <a:buFontTx/>
              <a:buNone/>
              <a:tabLst/>
              <a:defRPr/>
            </a:pPr>
            <a:r>
              <a:rPr lang="zh-CN" altLang="en-US" sz="28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关注推荐</a:t>
            </a:r>
            <a:r>
              <a:rPr lang="en-US" altLang="zh-CN" sz="28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app</a:t>
            </a:r>
            <a:r>
              <a:rPr lang="zh-CN" altLang="en-US" sz="28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段和提出运动建议段主题句</a:t>
            </a:r>
            <a:endParaRPr lang="en-US" altLang="zh-CN" sz="28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1219170" rtl="0" eaLnBrk="1" fontAlgn="base" latinLnBrk="0" hangingPunct="1">
              <a:lnSpc>
                <a:spcPts val="4000"/>
              </a:lnSpc>
              <a:spcBef>
                <a:spcPct val="0"/>
              </a:spcBef>
              <a:spcAft>
                <a:spcPct val="0"/>
              </a:spcAft>
              <a:buClrTx/>
              <a:buSzTx/>
              <a:buFontTx/>
              <a:buNone/>
              <a:tabLst/>
              <a:defRPr/>
            </a:pPr>
            <a:r>
              <a:rPr lang="zh-CN" altLang="en-US" sz="28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关注推荐</a:t>
            </a:r>
            <a:r>
              <a:rPr lang="en-US" altLang="zh-CN" sz="28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app</a:t>
            </a:r>
            <a:r>
              <a:rPr lang="zh-CN" altLang="en-US" sz="28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理由和运动建议内容</a:t>
            </a:r>
            <a:endParaRPr lang="en-US" altLang="zh-CN" sz="28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1219170" rtl="0" eaLnBrk="1" fontAlgn="base" latinLnBrk="0" hangingPunct="1">
              <a:lnSpc>
                <a:spcPts val="4000"/>
              </a:lnSpc>
              <a:spcBef>
                <a:spcPct val="0"/>
              </a:spcBef>
              <a:spcAft>
                <a:spcPct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关注结尾方式</a:t>
            </a:r>
            <a:endParaRPr kumimoji="0" lang="en-US" altLang="zh-CN"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文本框 2">
            <a:extLst>
              <a:ext uri="{FF2B5EF4-FFF2-40B4-BE49-F238E27FC236}">
                <a16:creationId xmlns:a16="http://schemas.microsoft.com/office/drawing/2014/main" id="{8E9D5AB2-743D-D71D-EBA3-5A14093B4006}"/>
              </a:ext>
            </a:extLst>
          </p:cNvPr>
          <p:cNvSpPr txBox="1"/>
          <p:nvPr/>
        </p:nvSpPr>
        <p:spPr>
          <a:xfrm>
            <a:off x="469726" y="1237246"/>
            <a:ext cx="11130851" cy="5229573"/>
          </a:xfrm>
          <a:prstGeom prst="rect">
            <a:avLst/>
          </a:prstGeom>
          <a:noFill/>
        </p:spPr>
        <p:txBody>
          <a:bodyPr wrap="square" rtlCol="0">
            <a:spAutoFit/>
          </a:bodyPr>
          <a:lstStyle/>
          <a:p>
            <a:pPr>
              <a:lnSpc>
                <a:spcPts val="4500"/>
              </a:lnSpc>
            </a:pPr>
            <a:r>
              <a:rPr lang="zh-CN" altLang="en-US" sz="2800" dirty="0"/>
              <a:t>并找出下列表达：</a:t>
            </a:r>
            <a:endParaRPr lang="en-US" altLang="zh-CN" sz="2800" dirty="0"/>
          </a:p>
          <a:p>
            <a:pPr>
              <a:lnSpc>
                <a:spcPts val="4500"/>
              </a:lnSpc>
            </a:pPr>
            <a:r>
              <a:rPr lang="en-US" altLang="zh-CN" sz="2800" dirty="0"/>
              <a:t>1</a:t>
            </a:r>
            <a:r>
              <a:rPr lang="zh-CN" altLang="en-US" sz="2800" dirty="0"/>
              <a:t>、祝你成功达成锻炼目标</a:t>
            </a:r>
            <a:endParaRPr lang="en-US" altLang="zh-CN" sz="2800" dirty="0"/>
          </a:p>
          <a:p>
            <a:pPr>
              <a:lnSpc>
                <a:spcPts val="4500"/>
              </a:lnSpc>
            </a:pPr>
            <a:r>
              <a:rPr lang="en-US" altLang="zh-CN" sz="2800" dirty="0"/>
              <a:t>2</a:t>
            </a:r>
            <a:r>
              <a:rPr lang="zh-CN" altLang="en-US" sz="2800" dirty="0"/>
              <a:t>、评估你目前的身体状况</a:t>
            </a:r>
            <a:endParaRPr lang="en-US" altLang="zh-CN" sz="2800" dirty="0"/>
          </a:p>
          <a:p>
            <a:pPr>
              <a:lnSpc>
                <a:spcPts val="4500"/>
              </a:lnSpc>
            </a:pPr>
            <a:r>
              <a:rPr lang="en-US" altLang="zh-CN" sz="2800" dirty="0"/>
              <a:t>3</a:t>
            </a:r>
            <a:r>
              <a:rPr lang="zh-CN" altLang="en-US" sz="2800" dirty="0"/>
              <a:t>、针对你的需要量身定制的合适锻炼计划</a:t>
            </a:r>
            <a:endParaRPr lang="en-US" altLang="zh-CN" sz="2800" dirty="0"/>
          </a:p>
          <a:p>
            <a:pPr>
              <a:lnSpc>
                <a:spcPts val="4500"/>
              </a:lnSpc>
            </a:pPr>
            <a:r>
              <a:rPr lang="en-US" altLang="zh-CN" sz="2800" dirty="0"/>
              <a:t>4</a:t>
            </a:r>
            <a:r>
              <a:rPr lang="zh-CN" altLang="en-US" sz="2800" dirty="0"/>
              <a:t>、不要超越自己的极限</a:t>
            </a:r>
            <a:endParaRPr lang="en-US" altLang="zh-CN" sz="2800" dirty="0"/>
          </a:p>
          <a:p>
            <a:pPr>
              <a:lnSpc>
                <a:spcPts val="4500"/>
              </a:lnSpc>
            </a:pPr>
            <a:r>
              <a:rPr lang="en-US" altLang="zh-CN" sz="2800" dirty="0"/>
              <a:t>5</a:t>
            </a:r>
            <a:r>
              <a:rPr lang="zh-CN" altLang="en-US" sz="2800" dirty="0"/>
              <a:t>、遵循</a:t>
            </a:r>
            <a:r>
              <a:rPr lang="en-US" altLang="zh-CN" sz="2800" dirty="0"/>
              <a:t>app</a:t>
            </a:r>
            <a:r>
              <a:rPr lang="zh-CN" altLang="en-US" sz="2800" dirty="0"/>
              <a:t>为你量身定制的目标</a:t>
            </a:r>
            <a:endParaRPr lang="en-US" altLang="zh-CN" sz="2800" dirty="0"/>
          </a:p>
          <a:p>
            <a:pPr>
              <a:lnSpc>
                <a:spcPts val="4500"/>
              </a:lnSpc>
            </a:pPr>
            <a:r>
              <a:rPr lang="en-US" altLang="zh-CN" sz="2800" dirty="0"/>
              <a:t>6</a:t>
            </a:r>
            <a:r>
              <a:rPr lang="zh-CN" altLang="en-US" sz="2800" dirty="0"/>
              <a:t>、慢慢来，不要让自己过于疲惫，时间长了对你不利</a:t>
            </a:r>
            <a:endParaRPr lang="en-US" altLang="zh-CN" sz="2800" dirty="0"/>
          </a:p>
          <a:p>
            <a:pPr>
              <a:lnSpc>
                <a:spcPts val="4500"/>
              </a:lnSpc>
            </a:pPr>
            <a:r>
              <a:rPr lang="en-US" altLang="zh-CN" sz="2800" dirty="0"/>
              <a:t>7</a:t>
            </a:r>
            <a:r>
              <a:rPr lang="zh-CN" altLang="en-US" sz="2800" dirty="0"/>
              <a:t>、你可以根据自己的需要和兴趣改变课程</a:t>
            </a:r>
            <a:endParaRPr lang="en-US" altLang="zh-CN" sz="2800" dirty="0"/>
          </a:p>
          <a:p>
            <a:pPr>
              <a:lnSpc>
                <a:spcPts val="4500"/>
              </a:lnSpc>
            </a:pPr>
            <a:r>
              <a:rPr lang="en-US" altLang="zh-CN" sz="2800" dirty="0"/>
              <a:t>8</a:t>
            </a:r>
            <a:r>
              <a:rPr lang="zh-CN" altLang="en-US" sz="2800" dirty="0"/>
              <a:t>、听起来很有趣，不是吗？</a:t>
            </a:r>
          </a:p>
        </p:txBody>
      </p:sp>
      <p:sp>
        <p:nvSpPr>
          <p:cNvPr id="5" name="文本框 4">
            <a:extLst>
              <a:ext uri="{FF2B5EF4-FFF2-40B4-BE49-F238E27FC236}">
                <a16:creationId xmlns:a16="http://schemas.microsoft.com/office/drawing/2014/main" id="{57704EC7-DA1D-B859-DE9B-5B7C7715D3C7}"/>
              </a:ext>
            </a:extLst>
          </p:cNvPr>
          <p:cNvSpPr txBox="1"/>
          <p:nvPr/>
        </p:nvSpPr>
        <p:spPr>
          <a:xfrm>
            <a:off x="1091241" y="1842762"/>
            <a:ext cx="8390962" cy="523220"/>
          </a:xfrm>
          <a:prstGeom prst="rect">
            <a:avLst/>
          </a:prstGeom>
          <a:solidFill>
            <a:schemeClr val="bg1"/>
          </a:solidFill>
        </p:spPr>
        <p:txBody>
          <a:bodyPr wrap="square">
            <a:spAutoFit/>
          </a:bodyPr>
          <a:lstStyle/>
          <a:p>
            <a:r>
              <a:rPr kumimoji="0" lang="en-US" altLang="zh-CN" sz="2800" b="1" i="1" u="sng" strike="noStrike" kern="1200" cap="none" spc="0" normalizeH="0" baseline="0" noProof="0" dirty="0">
                <a:ln>
                  <a:noFill/>
                </a:ln>
                <a:solidFill>
                  <a:srgbClr val="0070C0"/>
                </a:solidFill>
                <a:effectLst/>
                <a:uLnTx/>
                <a:uFillTx/>
                <a:latin typeface="Calibri"/>
                <a:ea typeface="宋体" panose="02010600030101010101" pitchFamily="2" charset="-122"/>
                <a:cs typeface="+mn-cs"/>
              </a:rPr>
              <a:t>Wish you success in </a:t>
            </a:r>
            <a:r>
              <a:rPr kumimoji="0" lang="en-US" altLang="zh-CN" sz="2800" b="1" i="1" u="none" strike="noStrike" kern="1200" cap="none" spc="0" normalizeH="0" baseline="0" noProof="0" dirty="0">
                <a:ln>
                  <a:noFill/>
                </a:ln>
                <a:solidFill>
                  <a:srgbClr val="0070C0"/>
                </a:solidFill>
                <a:effectLst/>
                <a:uLnTx/>
                <a:uFillTx/>
                <a:latin typeface="Calibri"/>
                <a:ea typeface="宋体" panose="02010600030101010101" pitchFamily="2" charset="-122"/>
                <a:cs typeface="+mn-cs"/>
              </a:rPr>
              <a:t>achieving your target in exercising.</a:t>
            </a:r>
            <a:endParaRPr lang="zh-CN" altLang="en-US" b="1" i="1" dirty="0">
              <a:solidFill>
                <a:srgbClr val="0070C0"/>
              </a:solidFill>
            </a:endParaRPr>
          </a:p>
        </p:txBody>
      </p:sp>
      <p:sp>
        <p:nvSpPr>
          <p:cNvPr id="6" name="文本框 5">
            <a:extLst>
              <a:ext uri="{FF2B5EF4-FFF2-40B4-BE49-F238E27FC236}">
                <a16:creationId xmlns:a16="http://schemas.microsoft.com/office/drawing/2014/main" id="{265E499B-4475-D2EB-9250-C927BCC51460}"/>
              </a:ext>
            </a:extLst>
          </p:cNvPr>
          <p:cNvSpPr txBox="1"/>
          <p:nvPr/>
        </p:nvSpPr>
        <p:spPr>
          <a:xfrm>
            <a:off x="1077932" y="2448928"/>
            <a:ext cx="8390962" cy="523220"/>
          </a:xfrm>
          <a:prstGeom prst="rect">
            <a:avLst/>
          </a:prstGeom>
          <a:solidFill>
            <a:schemeClr val="bg1"/>
          </a:solidFill>
        </p:spPr>
        <p:txBody>
          <a:bodyPr wrap="square">
            <a:spAutoFit/>
          </a:bodyPr>
          <a:lstStyle/>
          <a:p>
            <a:r>
              <a:rPr kumimoji="0" lang="en-US" altLang="zh-CN" sz="2800" b="1" i="1" u="sng" strike="noStrike" kern="1200" cap="none" spc="0" normalizeH="0" baseline="0" noProof="0" dirty="0">
                <a:ln>
                  <a:noFill/>
                </a:ln>
                <a:solidFill>
                  <a:srgbClr val="0070C0"/>
                </a:solidFill>
                <a:effectLst/>
                <a:uLnTx/>
                <a:uFillTx/>
                <a:latin typeface="Calibri"/>
                <a:ea typeface="宋体" panose="02010600030101010101" pitchFamily="2" charset="-122"/>
                <a:cs typeface="+mn-cs"/>
              </a:rPr>
              <a:t>assess your</a:t>
            </a:r>
            <a:r>
              <a:rPr kumimoji="0" lang="en-US" altLang="zh-CN" sz="2800" b="1" i="1" strike="noStrike" kern="1200" cap="none" spc="0" normalizeH="0" baseline="0" noProof="0" dirty="0">
                <a:ln>
                  <a:noFill/>
                </a:ln>
                <a:solidFill>
                  <a:srgbClr val="0070C0"/>
                </a:solidFill>
                <a:effectLst/>
                <a:uLnTx/>
                <a:uFillTx/>
                <a:latin typeface="Calibri"/>
                <a:ea typeface="宋体" panose="02010600030101010101" pitchFamily="2" charset="-122"/>
                <a:cs typeface="+mn-cs"/>
              </a:rPr>
              <a:t> current physical </a:t>
            </a:r>
            <a:r>
              <a:rPr kumimoji="0" lang="en-US" altLang="zh-CN" sz="2800" b="1" i="1" u="sng" strike="noStrike" kern="1200" cap="none" spc="0" normalizeH="0" baseline="0" noProof="0" dirty="0">
                <a:ln>
                  <a:noFill/>
                </a:ln>
                <a:solidFill>
                  <a:srgbClr val="0070C0"/>
                </a:solidFill>
                <a:effectLst/>
                <a:uLnTx/>
                <a:uFillTx/>
                <a:latin typeface="Calibri"/>
                <a:ea typeface="宋体" panose="02010600030101010101" pitchFamily="2" charset="-122"/>
                <a:cs typeface="+mn-cs"/>
              </a:rPr>
              <a:t>condition</a:t>
            </a:r>
            <a:endParaRPr lang="zh-CN" altLang="en-US" b="1" i="1" u="sng" dirty="0">
              <a:solidFill>
                <a:srgbClr val="0070C0"/>
              </a:solidFill>
            </a:endParaRPr>
          </a:p>
        </p:txBody>
      </p:sp>
      <p:sp>
        <p:nvSpPr>
          <p:cNvPr id="8" name="文本框 7">
            <a:extLst>
              <a:ext uri="{FF2B5EF4-FFF2-40B4-BE49-F238E27FC236}">
                <a16:creationId xmlns:a16="http://schemas.microsoft.com/office/drawing/2014/main" id="{F0FC7EC8-73E4-5DA5-87C9-91275828D987}"/>
              </a:ext>
            </a:extLst>
          </p:cNvPr>
          <p:cNvSpPr txBox="1"/>
          <p:nvPr/>
        </p:nvSpPr>
        <p:spPr>
          <a:xfrm>
            <a:off x="1077931" y="3028135"/>
            <a:ext cx="9256041" cy="523220"/>
          </a:xfrm>
          <a:prstGeom prst="rect">
            <a:avLst/>
          </a:prstGeom>
          <a:solidFill>
            <a:schemeClr val="bg1"/>
          </a:solidFill>
        </p:spPr>
        <p:txBody>
          <a:bodyPr wrap="square">
            <a:spAutoFit/>
          </a:bodyPr>
          <a:lstStyle/>
          <a:p>
            <a:r>
              <a:rPr kumimoji="0" lang="en-US" altLang="zh-CN" sz="2800" b="1" i="1" strike="noStrike" kern="1200" cap="none" spc="0" normalizeH="0" baseline="0" noProof="0" dirty="0">
                <a:ln>
                  <a:noFill/>
                </a:ln>
                <a:solidFill>
                  <a:srgbClr val="0070C0"/>
                </a:solidFill>
                <a:effectLst/>
                <a:uLnTx/>
                <a:uFillTx/>
                <a:latin typeface="Calibri"/>
                <a:ea typeface="宋体" panose="02010600030101010101" pitchFamily="2" charset="-122"/>
                <a:cs typeface="+mn-cs"/>
              </a:rPr>
              <a:t>appropriate exercise plans </a:t>
            </a:r>
            <a:r>
              <a:rPr kumimoji="0" lang="en-US" altLang="zh-CN" sz="2800" b="1" i="1" u="sng" strike="noStrike" kern="1200" cap="none" spc="0" normalizeH="0" baseline="0" noProof="0" dirty="0">
                <a:ln>
                  <a:noFill/>
                </a:ln>
                <a:solidFill>
                  <a:srgbClr val="0070C0"/>
                </a:solidFill>
                <a:effectLst/>
                <a:uLnTx/>
                <a:uFillTx/>
                <a:latin typeface="Calibri"/>
                <a:ea typeface="宋体" panose="02010600030101010101" pitchFamily="2" charset="-122"/>
                <a:cs typeface="+mn-cs"/>
              </a:rPr>
              <a:t>which are tailored to your needs</a:t>
            </a:r>
            <a:endParaRPr lang="zh-CN" altLang="en-US" b="1" i="1" u="sng" dirty="0">
              <a:solidFill>
                <a:srgbClr val="0070C0"/>
              </a:solidFill>
            </a:endParaRPr>
          </a:p>
        </p:txBody>
      </p:sp>
      <p:sp>
        <p:nvSpPr>
          <p:cNvPr id="9" name="文本框 8">
            <a:extLst>
              <a:ext uri="{FF2B5EF4-FFF2-40B4-BE49-F238E27FC236}">
                <a16:creationId xmlns:a16="http://schemas.microsoft.com/office/drawing/2014/main" id="{64ADDC6E-BA03-0E28-A845-BEC64E2F8E75}"/>
              </a:ext>
            </a:extLst>
          </p:cNvPr>
          <p:cNvSpPr txBox="1"/>
          <p:nvPr/>
        </p:nvSpPr>
        <p:spPr>
          <a:xfrm>
            <a:off x="1077931" y="3572458"/>
            <a:ext cx="9256041" cy="523220"/>
          </a:xfrm>
          <a:prstGeom prst="rect">
            <a:avLst/>
          </a:prstGeom>
          <a:solidFill>
            <a:schemeClr val="bg1"/>
          </a:solidFill>
        </p:spPr>
        <p:txBody>
          <a:bodyPr wrap="square">
            <a:spAutoFit/>
          </a:bodyPr>
          <a:lstStyle/>
          <a:p>
            <a:r>
              <a:rPr kumimoji="0" lang="en-US" altLang="zh-CN" sz="2800" b="1" i="1" strike="noStrike" kern="1200" cap="none" spc="0" normalizeH="0" baseline="0" noProof="0" dirty="0">
                <a:ln>
                  <a:noFill/>
                </a:ln>
                <a:solidFill>
                  <a:srgbClr val="0070C0"/>
                </a:solidFill>
                <a:effectLst/>
                <a:uLnTx/>
                <a:uFillTx/>
                <a:latin typeface="Calibri"/>
                <a:ea typeface="宋体" panose="02010600030101010101" pitchFamily="2" charset="-122"/>
                <a:cs typeface="+mn-cs"/>
              </a:rPr>
              <a:t>do not </a:t>
            </a:r>
            <a:r>
              <a:rPr kumimoji="0" lang="en-US" altLang="zh-CN" sz="2800" b="1" i="1" u="sng" strike="noStrike" kern="1200" cap="none" spc="0" normalizeH="0" baseline="0" noProof="0" dirty="0">
                <a:ln>
                  <a:noFill/>
                </a:ln>
                <a:solidFill>
                  <a:srgbClr val="0070C0"/>
                </a:solidFill>
                <a:effectLst/>
                <a:uLnTx/>
                <a:uFillTx/>
                <a:latin typeface="Calibri"/>
                <a:ea typeface="宋体" panose="02010600030101010101" pitchFamily="2" charset="-122"/>
                <a:cs typeface="+mn-cs"/>
              </a:rPr>
              <a:t>push yourself beyond your limit</a:t>
            </a:r>
            <a:endParaRPr lang="zh-CN" altLang="en-US" b="1" i="1" u="sng" dirty="0">
              <a:solidFill>
                <a:srgbClr val="0070C0"/>
              </a:solidFill>
            </a:endParaRPr>
          </a:p>
        </p:txBody>
      </p:sp>
      <p:sp>
        <p:nvSpPr>
          <p:cNvPr id="10" name="文本框 9">
            <a:extLst>
              <a:ext uri="{FF2B5EF4-FFF2-40B4-BE49-F238E27FC236}">
                <a16:creationId xmlns:a16="http://schemas.microsoft.com/office/drawing/2014/main" id="{FB8F353D-21FC-35B3-68AC-A32EF963F5D5}"/>
              </a:ext>
            </a:extLst>
          </p:cNvPr>
          <p:cNvSpPr txBox="1"/>
          <p:nvPr/>
        </p:nvSpPr>
        <p:spPr>
          <a:xfrm>
            <a:off x="1077930" y="4193219"/>
            <a:ext cx="9256041" cy="523220"/>
          </a:xfrm>
          <a:prstGeom prst="rect">
            <a:avLst/>
          </a:prstGeom>
          <a:solidFill>
            <a:schemeClr val="bg1"/>
          </a:solidFill>
        </p:spPr>
        <p:txBody>
          <a:bodyPr wrap="square">
            <a:spAutoFit/>
          </a:bodyPr>
          <a:lstStyle/>
          <a:p>
            <a:r>
              <a:rPr kumimoji="0" lang="en-US" altLang="zh-CN" sz="2800" b="1" i="1" u="sng" strike="noStrike" kern="1200" cap="none" spc="0" normalizeH="0" baseline="0" noProof="0" dirty="0">
                <a:ln>
                  <a:noFill/>
                </a:ln>
                <a:solidFill>
                  <a:srgbClr val="0070C0"/>
                </a:solidFill>
                <a:effectLst/>
                <a:uLnTx/>
                <a:uFillTx/>
                <a:latin typeface="Calibri"/>
                <a:ea typeface="宋体" panose="02010600030101010101" pitchFamily="2" charset="-122"/>
                <a:cs typeface="+mn-cs"/>
              </a:rPr>
              <a:t>follow the plan</a:t>
            </a:r>
            <a:r>
              <a:rPr kumimoji="0" lang="en-US" altLang="zh-CN" sz="2800" b="1" i="1" strike="noStrike" kern="1200" cap="none" spc="0" normalizeH="0" baseline="0" noProof="0" dirty="0">
                <a:ln>
                  <a:noFill/>
                </a:ln>
                <a:solidFill>
                  <a:srgbClr val="0070C0"/>
                </a:solidFill>
                <a:effectLst/>
                <a:uLnTx/>
                <a:uFillTx/>
                <a:latin typeface="Calibri"/>
                <a:ea typeface="宋体" panose="02010600030101010101" pitchFamily="2" charset="-122"/>
                <a:cs typeface="+mn-cs"/>
              </a:rPr>
              <a:t> the app has customized for you</a:t>
            </a:r>
            <a:endParaRPr lang="zh-CN" altLang="en-US" b="1" i="1" u="sng" dirty="0">
              <a:solidFill>
                <a:srgbClr val="0070C0"/>
              </a:solidFill>
            </a:endParaRPr>
          </a:p>
        </p:txBody>
      </p:sp>
      <p:sp>
        <p:nvSpPr>
          <p:cNvPr id="11" name="文本框 10">
            <a:extLst>
              <a:ext uri="{FF2B5EF4-FFF2-40B4-BE49-F238E27FC236}">
                <a16:creationId xmlns:a16="http://schemas.microsoft.com/office/drawing/2014/main" id="{512EE099-1357-2B7D-7204-872C7F925830}"/>
              </a:ext>
            </a:extLst>
          </p:cNvPr>
          <p:cNvSpPr txBox="1"/>
          <p:nvPr/>
        </p:nvSpPr>
        <p:spPr>
          <a:xfrm>
            <a:off x="1016086" y="4770554"/>
            <a:ext cx="11234370" cy="461665"/>
          </a:xfrm>
          <a:prstGeom prst="rect">
            <a:avLst/>
          </a:prstGeom>
          <a:solidFill>
            <a:schemeClr val="bg1"/>
          </a:solidFill>
        </p:spPr>
        <p:txBody>
          <a:bodyPr wrap="square">
            <a:spAutoFit/>
          </a:bodyPr>
          <a:lstStyle/>
          <a:p>
            <a:r>
              <a:rPr lang="en-US" altLang="zh-CN" sz="2400" b="1" i="1" u="sng" dirty="0">
                <a:solidFill>
                  <a:srgbClr val="0070C0"/>
                </a:solidFill>
                <a:latin typeface="Calibri"/>
                <a:ea typeface="宋体" panose="02010600030101010101" pitchFamily="2" charset="-122"/>
              </a:rPr>
              <a:t>take</a:t>
            </a:r>
            <a:r>
              <a:rPr lang="zh-CN" altLang="en-US" sz="2400" b="1" i="1" u="sng" dirty="0">
                <a:solidFill>
                  <a:srgbClr val="0070C0"/>
                </a:solidFill>
                <a:latin typeface="Calibri"/>
                <a:ea typeface="宋体" panose="02010600030101010101" pitchFamily="2" charset="-122"/>
              </a:rPr>
              <a:t> </a:t>
            </a:r>
            <a:r>
              <a:rPr lang="en-US" altLang="zh-CN" sz="2400" b="1" i="1" u="sng" dirty="0">
                <a:solidFill>
                  <a:srgbClr val="0070C0"/>
                </a:solidFill>
                <a:latin typeface="Calibri"/>
                <a:ea typeface="宋体" panose="02010600030101010101" pitchFamily="2" charset="-122"/>
              </a:rPr>
              <a:t>it</a:t>
            </a:r>
            <a:r>
              <a:rPr lang="zh-CN" altLang="en-US" sz="2400" b="1" i="1" u="sng" dirty="0">
                <a:solidFill>
                  <a:srgbClr val="0070C0"/>
                </a:solidFill>
                <a:latin typeface="Calibri"/>
                <a:ea typeface="宋体" panose="02010600030101010101" pitchFamily="2" charset="-122"/>
              </a:rPr>
              <a:t> </a:t>
            </a:r>
            <a:r>
              <a:rPr lang="en-US" altLang="zh-CN" sz="2400" b="1" i="1" u="sng" dirty="0">
                <a:solidFill>
                  <a:srgbClr val="0070C0"/>
                </a:solidFill>
                <a:latin typeface="Calibri"/>
                <a:ea typeface="宋体" panose="02010600030101010101" pitchFamily="2" charset="-122"/>
              </a:rPr>
              <a:t>slow</a:t>
            </a:r>
            <a:r>
              <a:rPr lang="zh-CN" altLang="en-US" sz="2400" b="1" i="1" dirty="0">
                <a:solidFill>
                  <a:srgbClr val="0070C0"/>
                </a:solidFill>
                <a:latin typeface="Calibri"/>
                <a:ea typeface="宋体" panose="02010600030101010101" pitchFamily="2" charset="-122"/>
              </a:rPr>
              <a:t> </a:t>
            </a:r>
            <a:r>
              <a:rPr lang="en-US" altLang="zh-CN" sz="2400" b="1" i="1" dirty="0">
                <a:solidFill>
                  <a:srgbClr val="0070C0"/>
                </a:solidFill>
                <a:latin typeface="Calibri"/>
                <a:ea typeface="宋体" panose="02010600030101010101" pitchFamily="2" charset="-122"/>
              </a:rPr>
              <a:t>and</a:t>
            </a:r>
            <a:r>
              <a:rPr lang="zh-CN" altLang="en-US" sz="2400" b="1" i="1" dirty="0">
                <a:solidFill>
                  <a:srgbClr val="0070C0"/>
                </a:solidFill>
                <a:latin typeface="Calibri"/>
                <a:ea typeface="宋体" panose="02010600030101010101" pitchFamily="2" charset="-122"/>
              </a:rPr>
              <a:t> </a:t>
            </a:r>
            <a:r>
              <a:rPr lang="en-US" altLang="zh-CN" sz="2400" b="1" i="1" dirty="0">
                <a:solidFill>
                  <a:srgbClr val="0070C0"/>
                </a:solidFill>
                <a:latin typeface="Calibri"/>
                <a:ea typeface="宋体" panose="02010600030101010101" pitchFamily="2" charset="-122"/>
              </a:rPr>
              <a:t>don’t</a:t>
            </a:r>
            <a:r>
              <a:rPr lang="zh-CN" altLang="en-US" sz="2400" b="1" i="1" dirty="0">
                <a:solidFill>
                  <a:srgbClr val="0070C0"/>
                </a:solidFill>
                <a:latin typeface="Calibri"/>
                <a:ea typeface="宋体" panose="02010600030101010101" pitchFamily="2" charset="-122"/>
              </a:rPr>
              <a:t> </a:t>
            </a:r>
            <a:r>
              <a:rPr lang="en-US" altLang="zh-CN" sz="2400" b="1" i="1" dirty="0">
                <a:solidFill>
                  <a:srgbClr val="0070C0"/>
                </a:solidFill>
                <a:latin typeface="Calibri"/>
                <a:ea typeface="宋体" panose="02010600030101010101" pitchFamily="2" charset="-122"/>
              </a:rPr>
              <a:t>make</a:t>
            </a:r>
            <a:r>
              <a:rPr lang="zh-CN" altLang="en-US" sz="2400" b="1" i="1" dirty="0">
                <a:solidFill>
                  <a:srgbClr val="0070C0"/>
                </a:solidFill>
                <a:latin typeface="Calibri"/>
                <a:ea typeface="宋体" panose="02010600030101010101" pitchFamily="2" charset="-122"/>
              </a:rPr>
              <a:t> </a:t>
            </a:r>
            <a:r>
              <a:rPr lang="en-US" altLang="zh-CN" sz="2400" b="1" i="1" dirty="0">
                <a:solidFill>
                  <a:srgbClr val="0070C0"/>
                </a:solidFill>
                <a:latin typeface="Calibri"/>
                <a:ea typeface="宋体" panose="02010600030101010101" pitchFamily="2" charset="-122"/>
              </a:rPr>
              <a:t>yourself</a:t>
            </a:r>
            <a:r>
              <a:rPr lang="zh-CN" altLang="en-US" sz="2400" b="1" i="1" dirty="0">
                <a:solidFill>
                  <a:srgbClr val="0070C0"/>
                </a:solidFill>
                <a:latin typeface="Calibri"/>
                <a:ea typeface="宋体" panose="02010600030101010101" pitchFamily="2" charset="-122"/>
              </a:rPr>
              <a:t> </a:t>
            </a:r>
            <a:r>
              <a:rPr lang="en-US" altLang="zh-CN" sz="2400" b="1" i="1" dirty="0">
                <a:solidFill>
                  <a:srgbClr val="0070C0"/>
                </a:solidFill>
                <a:latin typeface="Calibri"/>
                <a:ea typeface="宋体" panose="02010600030101010101" pitchFamily="2" charset="-122"/>
              </a:rPr>
              <a:t>too</a:t>
            </a:r>
            <a:r>
              <a:rPr lang="zh-CN" altLang="en-US" sz="2400" b="1" i="1" dirty="0">
                <a:solidFill>
                  <a:srgbClr val="0070C0"/>
                </a:solidFill>
                <a:latin typeface="Calibri"/>
                <a:ea typeface="宋体" panose="02010600030101010101" pitchFamily="2" charset="-122"/>
              </a:rPr>
              <a:t> </a:t>
            </a:r>
            <a:r>
              <a:rPr lang="en-US" altLang="zh-CN" sz="2400" b="1" i="1" dirty="0">
                <a:solidFill>
                  <a:srgbClr val="0070C0"/>
                </a:solidFill>
                <a:latin typeface="Calibri"/>
                <a:ea typeface="宋体" panose="02010600030101010101" pitchFamily="2" charset="-122"/>
              </a:rPr>
              <a:t>exhausted, which is not good </a:t>
            </a:r>
            <a:r>
              <a:rPr lang="en-US" altLang="zh-CN" sz="2400" b="1" i="1" u="sng" dirty="0">
                <a:solidFill>
                  <a:srgbClr val="0070C0"/>
                </a:solidFill>
                <a:latin typeface="Calibri"/>
                <a:ea typeface="宋体" panose="02010600030101010101" pitchFamily="2" charset="-122"/>
              </a:rPr>
              <a:t>for the long term</a:t>
            </a:r>
            <a:r>
              <a:rPr lang="en-US" altLang="zh-CN" sz="2400" b="1" i="1" dirty="0">
                <a:solidFill>
                  <a:srgbClr val="0070C0"/>
                </a:solidFill>
                <a:latin typeface="Calibri"/>
                <a:ea typeface="宋体" panose="02010600030101010101" pitchFamily="2" charset="-122"/>
              </a:rPr>
              <a:t>.</a:t>
            </a:r>
            <a:endParaRPr lang="zh-CN" altLang="en-US" sz="1600" b="1" i="1" dirty="0">
              <a:solidFill>
                <a:srgbClr val="0070C0"/>
              </a:solidFill>
            </a:endParaRPr>
          </a:p>
        </p:txBody>
      </p:sp>
      <p:sp>
        <p:nvSpPr>
          <p:cNvPr id="12" name="文本框 11">
            <a:extLst>
              <a:ext uri="{FF2B5EF4-FFF2-40B4-BE49-F238E27FC236}">
                <a16:creationId xmlns:a16="http://schemas.microsoft.com/office/drawing/2014/main" id="{F2FFAD69-7706-CC0D-F963-8E651A9BA179}"/>
              </a:ext>
            </a:extLst>
          </p:cNvPr>
          <p:cNvSpPr txBox="1"/>
          <p:nvPr/>
        </p:nvSpPr>
        <p:spPr>
          <a:xfrm>
            <a:off x="1091241" y="5313406"/>
            <a:ext cx="10509336" cy="523220"/>
          </a:xfrm>
          <a:prstGeom prst="rect">
            <a:avLst/>
          </a:prstGeom>
          <a:solidFill>
            <a:schemeClr val="bg1"/>
          </a:solidFill>
        </p:spPr>
        <p:txBody>
          <a:bodyPr wrap="square">
            <a:spAutoFit/>
          </a:bodyPr>
          <a:lstStyle/>
          <a:p>
            <a:r>
              <a:rPr kumimoji="0" lang="en-US" altLang="zh-CN" sz="2800" b="1" i="1" strike="noStrike" kern="1200" cap="none" spc="0" normalizeH="0" baseline="0" noProof="0" dirty="0">
                <a:ln>
                  <a:noFill/>
                </a:ln>
                <a:solidFill>
                  <a:srgbClr val="0070C0"/>
                </a:solidFill>
                <a:effectLst/>
                <a:uLnTx/>
                <a:uFillTx/>
                <a:latin typeface="Calibri"/>
                <a:ea typeface="宋体" panose="02010600030101010101" pitchFamily="2" charset="-122"/>
                <a:cs typeface="+mn-cs"/>
              </a:rPr>
              <a:t>you can alter your lessons </a:t>
            </a:r>
            <a:r>
              <a:rPr kumimoji="0" lang="en-US" altLang="zh-CN" sz="2800" b="1" i="1" u="sng" strike="noStrike" kern="1200" cap="none" spc="0" normalizeH="0" baseline="0" noProof="0" dirty="0">
                <a:ln>
                  <a:noFill/>
                </a:ln>
                <a:solidFill>
                  <a:srgbClr val="0070C0"/>
                </a:solidFill>
                <a:effectLst/>
                <a:uLnTx/>
                <a:uFillTx/>
                <a:latin typeface="Calibri"/>
                <a:ea typeface="宋体" panose="02010600030101010101" pitchFamily="2" charset="-122"/>
                <a:cs typeface="+mn-cs"/>
              </a:rPr>
              <a:t>according to your own needs and interests</a:t>
            </a:r>
            <a:endParaRPr lang="zh-CN" altLang="en-US" b="1" i="1" u="sng" dirty="0">
              <a:solidFill>
                <a:srgbClr val="0070C0"/>
              </a:solidFill>
            </a:endParaRPr>
          </a:p>
        </p:txBody>
      </p:sp>
      <p:sp>
        <p:nvSpPr>
          <p:cNvPr id="13" name="文本框 12">
            <a:extLst>
              <a:ext uri="{FF2B5EF4-FFF2-40B4-BE49-F238E27FC236}">
                <a16:creationId xmlns:a16="http://schemas.microsoft.com/office/drawing/2014/main" id="{F805AE06-526C-D8D3-F3D9-8725458BCDC3}"/>
              </a:ext>
            </a:extLst>
          </p:cNvPr>
          <p:cNvSpPr txBox="1"/>
          <p:nvPr/>
        </p:nvSpPr>
        <p:spPr>
          <a:xfrm>
            <a:off x="1077930" y="5893422"/>
            <a:ext cx="4734147" cy="523220"/>
          </a:xfrm>
          <a:prstGeom prst="rect">
            <a:avLst/>
          </a:prstGeom>
          <a:solidFill>
            <a:schemeClr val="bg1"/>
          </a:solidFill>
        </p:spPr>
        <p:txBody>
          <a:bodyPr wrap="square">
            <a:spAutoFit/>
          </a:bodyPr>
          <a:lstStyle/>
          <a:p>
            <a:r>
              <a:rPr kumimoji="0" lang="en-US" altLang="zh-CN" sz="2800" b="1" i="1" u="sng" strike="noStrike" kern="1200" cap="none" spc="0" normalizeH="0" baseline="0" noProof="0" dirty="0">
                <a:ln>
                  <a:noFill/>
                </a:ln>
                <a:solidFill>
                  <a:srgbClr val="0070C0"/>
                </a:solidFill>
                <a:effectLst/>
                <a:uLnTx/>
                <a:uFillTx/>
                <a:latin typeface="Calibri"/>
                <a:ea typeface="宋体" panose="02010600030101010101" pitchFamily="2" charset="-122"/>
                <a:cs typeface="+mn-cs"/>
              </a:rPr>
              <a:t>Sounds appealing, doesn’t it</a:t>
            </a:r>
            <a:r>
              <a:rPr kumimoji="0" lang="en-US" altLang="zh-CN" sz="2800" b="1" i="1" strike="noStrike" kern="1200" cap="none" spc="0" normalizeH="0" baseline="0" noProof="0" dirty="0">
                <a:ln>
                  <a:noFill/>
                </a:ln>
                <a:solidFill>
                  <a:srgbClr val="0070C0"/>
                </a:solidFill>
                <a:effectLst/>
                <a:uLnTx/>
                <a:uFillTx/>
                <a:latin typeface="Calibri"/>
                <a:ea typeface="宋体" panose="02010600030101010101" pitchFamily="2" charset="-122"/>
                <a:cs typeface="+mn-cs"/>
              </a:rPr>
              <a:t>?</a:t>
            </a:r>
            <a:endParaRPr lang="zh-CN" altLang="en-US" b="1" i="1" u="sng" dirty="0">
              <a:solidFill>
                <a:srgbClr val="0070C0"/>
              </a:solidFill>
            </a:endParaRPr>
          </a:p>
        </p:txBody>
      </p:sp>
    </p:spTree>
    <p:extLst>
      <p:ext uri="{BB962C8B-B14F-4D97-AF65-F5344CB8AC3E}">
        <p14:creationId xmlns:p14="http://schemas.microsoft.com/office/powerpoint/2010/main" val="5985387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fade">
                                      <p:cBhvr>
                                        <p:cTn id="7" dur="500"/>
                                        <p:tgtEl>
                                          <p:spTgt spid="51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p:bldP spid="7" grpId="0"/>
      <p:bldP spid="5" grpId="0" animBg="1"/>
      <p:bldP spid="6" grpId="0" animBg="1"/>
      <p:bldP spid="8" grpId="0" animBg="1"/>
      <p:bldP spid="9" grpId="0" animBg="1"/>
      <p:bldP spid="10" grpId="0" animBg="1"/>
      <p:bldP spid="11" grpId="0" animBg="1"/>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2">
            <a:extLst>
              <a:ext uri="{FF2B5EF4-FFF2-40B4-BE49-F238E27FC236}">
                <a16:creationId xmlns:a16="http://schemas.microsoft.com/office/drawing/2014/main" id="{F8844A79-9F1A-BEAE-C6DC-02B64E361949}"/>
              </a:ext>
            </a:extLst>
          </p:cNvPr>
          <p:cNvSpPr txBox="1">
            <a:spLocks/>
          </p:cNvSpPr>
          <p:nvPr/>
        </p:nvSpPr>
        <p:spPr>
          <a:xfrm>
            <a:off x="335360" y="1484784"/>
            <a:ext cx="11856640" cy="4968552"/>
          </a:xfrm>
          <a:prstGeom prst="rect">
            <a:avLst/>
          </a:prstGeom>
        </p:spPr>
        <p:txBody>
          <a:bodyPr vert="horz" lIns="68498" tIns="34289" rIns="68498" bIns="34289" rtlCol="0">
            <a:normAutofit/>
          </a:bodyPr>
          <a:lstStyle>
            <a:lvl1pPr marL="456531" indent="-456531" algn="l" defTabSz="913131"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1905" indent="-285377" algn="l" defTabSz="913131"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1430" indent="-228301" algn="l" defTabSz="913131"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7960" indent="-228301" algn="l" defTabSz="913131"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4491" indent="-228301" algn="l" defTabSz="913131"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1091"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7656"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4221"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0822" indent="-228301" algn="l" defTabSz="913131"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131" rtl="0"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1" lang="en-US" altLang="zh-CN" sz="35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41. Why is cultural competence important for people in intercultural environment?</a:t>
            </a:r>
          </a:p>
          <a:p>
            <a:pPr marR="0" lvl="0" algn="l" defTabSz="913131" rtl="0" eaLnBrk="1" fontAlgn="auto" latinLnBrk="0" hangingPunct="1">
              <a:lnSpc>
                <a:spcPct val="100000"/>
              </a:lnSpc>
              <a:spcBef>
                <a:spcPct val="20000"/>
              </a:spcBef>
              <a:spcAft>
                <a:spcPts val="0"/>
              </a:spcAft>
              <a:buClrTx/>
              <a:buSzTx/>
              <a:buFont typeface="Wingdings" panose="05000000000000000000" pitchFamily="2" charset="2"/>
              <a:buChar char="l"/>
              <a:tabLst/>
              <a:defRPr/>
            </a:pPr>
            <a:r>
              <a:rPr kumimoji="1" lang="en-US" altLang="zh-CN" sz="35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Because people can resolve issues creatively and build trust between each other.</a:t>
            </a:r>
          </a:p>
          <a:p>
            <a:pPr lvl="0">
              <a:buFont typeface="Wingdings" panose="05000000000000000000" pitchFamily="2" charset="2"/>
              <a:buChar char="l"/>
              <a:defRPr/>
            </a:pPr>
            <a:r>
              <a:rPr kumimoji="1" lang="en-US" altLang="zh-CN" sz="35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Because cultural competence can help people resolve issues creatively, (bring out a sense of </a:t>
            </a:r>
            <a:r>
              <a:rPr kumimoji="1" lang="en-US" altLang="zh-CN" sz="3500" b="1" dirty="0">
                <a:solidFill>
                  <a:srgbClr val="0070C0"/>
                </a:solidFill>
                <a:latin typeface="Arial Narrow" panose="020B0606020202030204" pitchFamily="34" charset="0"/>
              </a:rPr>
              <a:t>understanding), and </a:t>
            </a:r>
            <a:r>
              <a:rPr kumimoji="1" lang="en-US" altLang="zh-CN" sz="35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build trust between people.</a:t>
            </a:r>
          </a:p>
        </p:txBody>
      </p:sp>
      <p:sp>
        <p:nvSpPr>
          <p:cNvPr id="11" name="矩形 10">
            <a:extLst>
              <a:ext uri="{FF2B5EF4-FFF2-40B4-BE49-F238E27FC236}">
                <a16:creationId xmlns:a16="http://schemas.microsoft.com/office/drawing/2014/main" id="{F0247928-ED5B-99E5-1440-5A5D64E618E0}"/>
              </a:ext>
            </a:extLst>
          </p:cNvPr>
          <p:cNvSpPr/>
          <p:nvPr/>
        </p:nvSpPr>
        <p:spPr>
          <a:xfrm>
            <a:off x="47328" y="632317"/>
            <a:ext cx="12001333" cy="943841"/>
          </a:xfrm>
          <a:prstGeom prst="rect">
            <a:avLst/>
          </a:prstGeom>
        </p:spPr>
        <p:txBody>
          <a:bodyPr wrap="square" lIns="121787" tIns="60893" rIns="121787" bIns="60893">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2667"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得分原则：答案</a:t>
            </a:r>
            <a:r>
              <a:rPr kumimoji="0" lang="zh-CN" altLang="en-US" sz="2667"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绝对</a:t>
            </a:r>
            <a:r>
              <a:rPr kumimoji="0" lang="zh-CN" altLang="en-US" sz="2667"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准确；根据原文内容进行归纳总结，</a:t>
            </a:r>
            <a:r>
              <a:rPr kumimoji="0" lang="zh-CN" altLang="en-US" sz="2667"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能抄</a:t>
            </a:r>
            <a:r>
              <a:rPr kumimoji="0" lang="zh-CN" altLang="en-US" sz="2667"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原文</a:t>
            </a:r>
            <a:r>
              <a:rPr kumimoji="0" lang="zh-CN" altLang="en-US" sz="2667"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尽量抄</a:t>
            </a:r>
            <a:r>
              <a:rPr kumimoji="0" lang="zh-CN" altLang="en-US" sz="2667"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原文。</a:t>
            </a:r>
          </a:p>
        </p:txBody>
      </p:sp>
      <p:sp>
        <p:nvSpPr>
          <p:cNvPr id="12" name="矩形 11">
            <a:extLst>
              <a:ext uri="{FF2B5EF4-FFF2-40B4-BE49-F238E27FC236}">
                <a16:creationId xmlns:a16="http://schemas.microsoft.com/office/drawing/2014/main" id="{53373EC2-8E3E-FE44-D527-30A5D2BCECE8}"/>
              </a:ext>
            </a:extLst>
          </p:cNvPr>
          <p:cNvSpPr/>
          <p:nvPr/>
        </p:nvSpPr>
        <p:spPr>
          <a:xfrm>
            <a:off x="3023659" y="68670"/>
            <a:ext cx="354175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题型：细节</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归纳</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题</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13" name="矩形 12">
            <a:extLst>
              <a:ext uri="{FF2B5EF4-FFF2-40B4-BE49-F238E27FC236}">
                <a16:creationId xmlns:a16="http://schemas.microsoft.com/office/drawing/2014/main" id="{1621E79C-8F0B-9942-39F2-B7DFAFE65FD5}"/>
              </a:ext>
            </a:extLst>
          </p:cNvPr>
          <p:cNvSpPr/>
          <p:nvPr/>
        </p:nvSpPr>
        <p:spPr>
          <a:xfrm>
            <a:off x="6864088" y="68670"/>
            <a:ext cx="478568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答题规范：</a:t>
            </a:r>
            <a:r>
              <a:rPr kumimoji="0" lang="en-US" altLang="zh-CN"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Why</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a:t>
            </a:r>
            <a:r>
              <a:rPr kumimoji="0" lang="en-US" altLang="zh-CN"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Because</a:t>
            </a:r>
          </a:p>
        </p:txBody>
      </p:sp>
    </p:spTree>
    <p:custDataLst>
      <p:tags r:id="rId1"/>
    </p:custDataLst>
    <p:extLst>
      <p:ext uri="{BB962C8B-B14F-4D97-AF65-F5344CB8AC3E}">
        <p14:creationId xmlns:p14="http://schemas.microsoft.com/office/powerpoint/2010/main" val="3772924528"/>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a:extLst>
              <a:ext uri="{FF2B5EF4-FFF2-40B4-BE49-F238E27FC236}">
                <a16:creationId xmlns:a16="http://schemas.microsoft.com/office/drawing/2014/main" id="{791DCB03-5BCB-DEBA-6EBD-41486EA71A5E}"/>
              </a:ext>
            </a:extLst>
          </p:cNvPr>
          <p:cNvSpPr txBox="1">
            <a:spLocks/>
          </p:cNvSpPr>
          <p:nvPr/>
        </p:nvSpPr>
        <p:spPr>
          <a:xfrm>
            <a:off x="301472" y="1316765"/>
            <a:ext cx="11890528" cy="4968552"/>
          </a:xfrm>
          <a:prstGeom prst="rect">
            <a:avLst/>
          </a:prstGeom>
        </p:spPr>
        <p:txBody>
          <a:bodyPr vert="horz" lIns="68532" tIns="34289" rIns="68532" bIns="34289" rtlCol="0">
            <a:normAutofit/>
          </a:bodyPr>
          <a:lstStyle>
            <a:lvl1pPr marL="456807" indent="-456807" algn="l" defTabSz="913652"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2335" indent="-285530" algn="l" defTabSz="913652"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2074" indent="-228424" algn="l" defTabSz="913652"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8880"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5687"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2532"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9358"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6184"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3030"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493" rtl="0" eaLnBrk="1" fontAlgn="auto" latinLnBrk="0" hangingPunct="1">
              <a:lnSpc>
                <a:spcPts val="3733"/>
              </a:lnSpc>
              <a:spcBef>
                <a:spcPct val="20000"/>
              </a:spcBef>
              <a:spcAft>
                <a:spcPts val="0"/>
              </a:spcAft>
              <a:buClrTx/>
              <a:buSzTx/>
              <a:buFont typeface="Wingdings" panose="05000000000000000000" pitchFamily="2" charset="2"/>
              <a:buNone/>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42. Please decide which part is false in the following statement, then underline it and explain why.</a:t>
            </a:r>
          </a:p>
          <a:p>
            <a:pPr marL="0" marR="0" lvl="0" indent="0" algn="l" defTabSz="913493" rtl="0" eaLnBrk="1" fontAlgn="auto" latinLnBrk="0" hangingPunct="1">
              <a:lnSpc>
                <a:spcPts val="3000"/>
              </a:lnSpc>
              <a:spcBef>
                <a:spcPct val="20000"/>
              </a:spcBef>
              <a:spcAft>
                <a:spcPts val="0"/>
              </a:spcAft>
              <a:buClrTx/>
              <a:buSzTx/>
              <a:buFont typeface="Wingdings" panose="05000000000000000000" pitchFamily="2" charset="2"/>
              <a:buNone/>
              <a:tabLst/>
              <a:defRPr/>
            </a:pPr>
            <a:r>
              <a:rPr kumimoji="1" lang="en-US" altLang="zh-CN" sz="2800" b="1" i="1" u="none" strike="noStrike" kern="1200" cap="none" spc="0" normalizeH="0" baseline="0" noProof="0" dirty="0" smtClean="0">
                <a:ln>
                  <a:noFill/>
                </a:ln>
                <a:solidFill>
                  <a:prstClr val="black"/>
                </a:solidFill>
                <a:effectLst/>
                <a:uLnTx/>
                <a:uFillTx/>
                <a:latin typeface="Arial Narrow" panose="020B0606020202030204" pitchFamily="34" charset="0"/>
                <a:ea typeface="黑体" panose="02010609060101010101" pitchFamily="49" charset="-122"/>
                <a:cs typeface="Arial"/>
              </a:rPr>
              <a:t>To</a:t>
            </a:r>
            <a:r>
              <a:rPr kumimoji="1" lang="zh-CN" altLang="en-US" sz="2800" b="1" i="1" u="none" strike="noStrike" kern="1200" cap="none" spc="0" normalizeH="0" baseline="0" noProof="0" dirty="0" smtClean="0">
                <a:ln>
                  <a:noFill/>
                </a:ln>
                <a:solidFill>
                  <a:prstClr val="black"/>
                </a:solidFill>
                <a:effectLst/>
                <a:uLnTx/>
                <a:uFillTx/>
                <a:latin typeface="Arial Narrow" panose="020B0606020202030204" pitchFamily="34" charset="0"/>
                <a:ea typeface="黑体" panose="02010609060101010101" pitchFamily="49" charset="-122"/>
                <a:cs typeface="Arial"/>
              </a:rPr>
              <a:t> </a:t>
            </a:r>
            <a:r>
              <a:rPr kumimoji="1" lang="en-US" altLang="zh-CN" sz="2800" b="1" i="1"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improve</a:t>
            </a:r>
            <a:r>
              <a:rPr kumimoji="1" lang="zh-CN" altLang="en-US" sz="2800" b="1" i="1"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 </a:t>
            </a:r>
            <a:r>
              <a:rPr kumimoji="1" lang="en-US" altLang="zh-CN" sz="2800" b="1" i="1"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our</a:t>
            </a:r>
            <a:r>
              <a:rPr kumimoji="1" lang="zh-CN" altLang="en-US" sz="2800" b="1" i="1"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 </a:t>
            </a:r>
            <a:r>
              <a:rPr kumimoji="1" lang="en-US" altLang="zh-CN" sz="2800" b="1" i="1"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cultural competence, we should not only understand our strengths and weaknesses in this area, but also ask questions when we don’t understand others’ behaviors, even if we may speak in an impolite way.</a:t>
            </a:r>
            <a:endParaRPr kumimoji="1" lang="en-US" altLang="zh-CN" sz="3200" b="1" i="1"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endParaRPr>
          </a:p>
        </p:txBody>
      </p:sp>
      <p:sp>
        <p:nvSpPr>
          <p:cNvPr id="3" name="内容占位符 2">
            <a:extLst>
              <a:ext uri="{FF2B5EF4-FFF2-40B4-BE49-F238E27FC236}">
                <a16:creationId xmlns:a16="http://schemas.microsoft.com/office/drawing/2014/main" id="{46F9BFE5-03D7-1D82-9F31-785939D8DD25}"/>
              </a:ext>
            </a:extLst>
          </p:cNvPr>
          <p:cNvSpPr txBox="1">
            <a:spLocks/>
          </p:cNvSpPr>
          <p:nvPr/>
        </p:nvSpPr>
        <p:spPr>
          <a:xfrm>
            <a:off x="275467" y="3761414"/>
            <a:ext cx="11537060" cy="1775500"/>
          </a:xfrm>
          <a:prstGeom prst="rect">
            <a:avLst/>
          </a:prstGeom>
        </p:spPr>
        <p:txBody>
          <a:bodyPr vert="horz" lIns="91375" tIns="45719" rIns="91375" bIns="45719" rtlCol="0">
            <a:normAutofit/>
          </a:bodyPr>
          <a:lstStyle>
            <a:lvl1pPr marL="457200" indent="-457200" algn="l" defTabSz="914400"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微软雅黑" pitchFamily="34" charset="-122"/>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marR="0" lvl="0" indent="0" algn="l" defTabSz="1219170" rtl="0" eaLnBrk="1" fontAlgn="auto" latinLnBrk="0" hangingPunct="1">
              <a:lnSpc>
                <a:spcPct val="100000"/>
              </a:lnSpc>
              <a:spcBef>
                <a:spcPct val="20000"/>
              </a:spcBef>
              <a:spcAft>
                <a:spcPts val="0"/>
              </a:spcAft>
              <a:buClrTx/>
              <a:buSzTx/>
              <a:buFont typeface="Wingdings" panose="05000000000000000000" pitchFamily="2" charset="2"/>
              <a:buNone/>
              <a:tabLst/>
              <a:defRPr/>
            </a:pPr>
            <a:endParaRPr kumimoji="1" lang="en-US" altLang="zh-CN" sz="3200" b="1" i="0" u="none" strike="noStrike" kern="1200" cap="none" spc="0" normalizeH="0" baseline="0" noProof="0" dirty="0">
              <a:ln>
                <a:noFill/>
              </a:ln>
              <a:solidFill>
                <a:srgbClr val="F79646">
                  <a:lumMod val="50000"/>
                </a:srgbClr>
              </a:solidFill>
              <a:effectLst/>
              <a:uLnTx/>
              <a:uFillTx/>
              <a:latin typeface="Arial Narrow" panose="020B0606020202030204" pitchFamily="34" charset="0"/>
              <a:ea typeface="黑体" panose="02010609060101010101" pitchFamily="49" charset="-122"/>
              <a:cs typeface="Arial"/>
            </a:endParaRPr>
          </a:p>
        </p:txBody>
      </p:sp>
      <p:sp>
        <p:nvSpPr>
          <p:cNvPr id="4" name="矩形: 圆角 3">
            <a:extLst>
              <a:ext uri="{FF2B5EF4-FFF2-40B4-BE49-F238E27FC236}">
                <a16:creationId xmlns:a16="http://schemas.microsoft.com/office/drawing/2014/main" id="{AAAABDAE-0BA4-F205-5884-8936C9D6D4B0}"/>
              </a:ext>
            </a:extLst>
          </p:cNvPr>
          <p:cNvSpPr/>
          <p:nvPr/>
        </p:nvSpPr>
        <p:spPr>
          <a:xfrm>
            <a:off x="372831" y="3971683"/>
            <a:ext cx="11602828" cy="2485734"/>
          </a:xfrm>
          <a:prstGeom prst="roundRect">
            <a:avLst>
              <a:gd name="adj" fmla="val 11343"/>
            </a:avLst>
          </a:prstGeom>
          <a:solidFill>
            <a:sysClr val="window" lastClr="FFFFFF"/>
          </a:solidFill>
          <a:ln w="38100" cap="flat" cmpd="sng" algn="ctr">
            <a:solidFill>
              <a:srgbClr val="4F81BD">
                <a:shade val="50000"/>
              </a:srgbClr>
            </a:solidFill>
            <a:prstDash val="solid"/>
          </a:ln>
          <a:effectLst/>
        </p:spPr>
        <p:txBody>
          <a:bodyPr lIns="91375" tIns="45719" rIns="91375" bIns="45719" rtlCol="0" anchor="ctr"/>
          <a:lstStyle/>
          <a:p>
            <a:pPr marL="0" marR="0" lvl="0" indent="0" algn="l" defTabSz="913629" rtl="0" eaLnBrk="1" fontAlgn="auto" latinLnBrk="0" hangingPunct="1">
              <a:lnSpc>
                <a:spcPct val="100000"/>
              </a:lnSpc>
              <a:spcBef>
                <a:spcPts val="0"/>
              </a:spcBef>
              <a:spcAft>
                <a:spcPts val="0"/>
              </a:spcAft>
              <a:buClrTx/>
              <a:buSzTx/>
              <a:buFontTx/>
              <a:buNone/>
              <a:tabLst/>
              <a:defRPr/>
            </a:pPr>
            <a:r>
              <a:rPr kumimoji="0" lang="en-US" altLang="zh-CN" sz="2800" b="1" i="1" u="none" strike="noStrike" kern="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    </a:t>
            </a:r>
            <a:r>
              <a:rPr kumimoji="0" lang="en-US" altLang="zh-CN" sz="3200" b="1" i="0" u="none" strike="noStrike" kern="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Practice good manners</a:t>
            </a:r>
          </a:p>
          <a:p>
            <a:pPr marL="0" marR="0" lvl="0" indent="0" algn="l" defTabSz="913629" rtl="0" eaLnBrk="1" fontAlgn="auto" latinLnBrk="0" hangingPunct="1">
              <a:lnSpc>
                <a:spcPct val="100000"/>
              </a:lnSpc>
              <a:spcBef>
                <a:spcPts val="0"/>
              </a:spcBef>
              <a:spcAft>
                <a:spcPts val="0"/>
              </a:spcAft>
              <a:buClrTx/>
              <a:buSzTx/>
              <a:buFontTx/>
              <a:buNone/>
              <a:tabLst/>
              <a:defRPr/>
            </a:pPr>
            <a:r>
              <a:rPr kumimoji="0" lang="en-US" altLang="zh-CN" sz="3200" b="1" i="0" u="none" strike="noStrike" kern="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    No matter whom you are dealing with, make sure that you are respecting others’ backgrounds, boundaries and customs. </a:t>
            </a:r>
            <a:r>
              <a:rPr kumimoji="0" lang="en-US" altLang="zh-CN" sz="3200" b="1" i="0" u="none" strike="noStrike" kern="0" cap="none" spc="0" normalizeH="0" baseline="0" noProof="0" dirty="0">
                <a:ln>
                  <a:noFill/>
                </a:ln>
                <a:solidFill>
                  <a:srgbClr val="C00000"/>
                </a:solidFill>
                <a:effectLst/>
                <a:uLnTx/>
                <a:uFillTx/>
                <a:latin typeface="Arial Narrow" panose="020B0606020202030204" pitchFamily="34" charset="0"/>
                <a:ea typeface="黑体" panose="02010609060101010101" pitchFamily="49" charset="-122"/>
                <a:cs typeface="+mn-cs"/>
              </a:rPr>
              <a:t>Play close attention to your communication and make sure that you’re speaking to others in a kind and polite way</a:t>
            </a:r>
            <a:r>
              <a:rPr kumimoji="0" lang="en-US" altLang="zh-CN" sz="3200" b="1" i="0" u="none" strike="noStrike" kern="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a:t>
            </a:r>
          </a:p>
        </p:txBody>
      </p:sp>
      <p:sp>
        <p:nvSpPr>
          <p:cNvPr id="5" name="矩形 4">
            <a:extLst>
              <a:ext uri="{FF2B5EF4-FFF2-40B4-BE49-F238E27FC236}">
                <a16:creationId xmlns:a16="http://schemas.microsoft.com/office/drawing/2014/main" id="{83232B5C-7C73-28E5-270E-CEEAF5012B78}"/>
              </a:ext>
            </a:extLst>
          </p:cNvPr>
          <p:cNvSpPr/>
          <p:nvPr/>
        </p:nvSpPr>
        <p:spPr>
          <a:xfrm>
            <a:off x="3865871" y="49417"/>
            <a:ext cx="2717809"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Arial"/>
              </a:rPr>
              <a:t>题型：</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Arial"/>
              </a:rPr>
              <a:t>改错</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Arial"/>
              </a:rPr>
              <a:t>题</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Arial"/>
            </a:endParaRPr>
          </a:p>
        </p:txBody>
      </p:sp>
      <p:sp>
        <p:nvSpPr>
          <p:cNvPr id="6" name="矩形 5">
            <a:extLst>
              <a:ext uri="{FF2B5EF4-FFF2-40B4-BE49-F238E27FC236}">
                <a16:creationId xmlns:a16="http://schemas.microsoft.com/office/drawing/2014/main" id="{BC9F24AA-AD09-BEEA-B526-75CEC7DCDFC5}"/>
              </a:ext>
            </a:extLst>
          </p:cNvPr>
          <p:cNvSpPr/>
          <p:nvPr/>
        </p:nvSpPr>
        <p:spPr>
          <a:xfrm>
            <a:off x="998972" y="529233"/>
            <a:ext cx="9456834"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Arial"/>
              </a:rPr>
              <a:t>答题规范：</a:t>
            </a:r>
            <a:r>
              <a:rPr kumimoji="0" lang="en-US" altLang="zh-CN" sz="3200" b="1" i="0" u="none" strike="noStrike" kern="1200" cap="none" spc="0" normalizeH="0" baseline="0" noProof="0" dirty="0">
                <a:ln>
                  <a:noFill/>
                </a:ln>
                <a:solidFill>
                  <a:srgbClr val="FFC000"/>
                </a:solidFill>
                <a:effectLst/>
                <a:uLnTx/>
                <a:uFillTx/>
                <a:latin typeface="Times New Roman" panose="02020603050405020304" pitchFamily="18" charset="0"/>
                <a:ea typeface="黑体" panose="02010609060101010101" pitchFamily="49" charset="-122"/>
                <a:cs typeface="Times New Roman" panose="02020603050405020304" pitchFamily="18" charset="0"/>
              </a:rPr>
              <a:t>According to the passage </a:t>
            </a:r>
            <a:r>
              <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Arial"/>
              </a:rPr>
              <a:t>+ </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Arial"/>
              </a:rPr>
              <a:t>结论 </a:t>
            </a:r>
            <a:r>
              <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Arial"/>
              </a:rPr>
              <a:t>+</a:t>
            </a:r>
            <a:r>
              <a:rPr kumimoji="0" lang="en-US" altLang="zh-CN"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Arial"/>
              </a:rPr>
              <a:t> </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Arial"/>
              </a:rPr>
              <a:t>解释</a:t>
            </a:r>
            <a:endParaRPr kumimoji="0" lang="en-US" altLang="zh-CN"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Arial"/>
            </a:endParaRPr>
          </a:p>
        </p:txBody>
      </p:sp>
      <p:cxnSp>
        <p:nvCxnSpPr>
          <p:cNvPr id="18" name="直接连接符 17">
            <a:extLst>
              <a:ext uri="{FF2B5EF4-FFF2-40B4-BE49-F238E27FC236}">
                <a16:creationId xmlns:a16="http://schemas.microsoft.com/office/drawing/2014/main" id="{132667FF-13FA-BB0A-F8F7-782FFC6F82EE}"/>
              </a:ext>
            </a:extLst>
          </p:cNvPr>
          <p:cNvCxnSpPr>
            <a:cxnSpLocks/>
          </p:cNvCxnSpPr>
          <p:nvPr/>
        </p:nvCxnSpPr>
        <p:spPr>
          <a:xfrm>
            <a:off x="2977756" y="3544710"/>
            <a:ext cx="5499266" cy="0"/>
          </a:xfrm>
          <a:prstGeom prst="line">
            <a:avLst/>
          </a:prstGeom>
          <a:noFill/>
          <a:ln w="57150" cap="flat" cmpd="sng" algn="ctr">
            <a:solidFill>
              <a:srgbClr val="C00000"/>
            </a:solidFill>
            <a:prstDash val="solid"/>
          </a:ln>
          <a:effectLst/>
        </p:spPr>
      </p:cxnSp>
      <p:sp>
        <p:nvSpPr>
          <p:cNvPr id="7" name="矩形 6">
            <a:extLst>
              <a:ext uri="{FF2B5EF4-FFF2-40B4-BE49-F238E27FC236}">
                <a16:creationId xmlns:a16="http://schemas.microsoft.com/office/drawing/2014/main" id="{2CE9E89B-4A6D-E534-A2BB-0B7638FC852E}"/>
              </a:ext>
            </a:extLst>
          </p:cNvPr>
          <p:cNvSpPr/>
          <p:nvPr/>
        </p:nvSpPr>
        <p:spPr>
          <a:xfrm>
            <a:off x="9330266" y="0"/>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朝阳期末</a:t>
            </a:r>
          </a:p>
        </p:txBody>
      </p:sp>
    </p:spTree>
    <p:custDataLst>
      <p:tags r:id="rId1"/>
    </p:custDataLst>
    <p:extLst>
      <p:ext uri="{BB962C8B-B14F-4D97-AF65-F5344CB8AC3E}">
        <p14:creationId xmlns:p14="http://schemas.microsoft.com/office/powerpoint/2010/main" val="309560520"/>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a:extLst>
              <a:ext uri="{FF2B5EF4-FFF2-40B4-BE49-F238E27FC236}">
                <a16:creationId xmlns:a16="http://schemas.microsoft.com/office/drawing/2014/main" id="{791DCB03-5BCB-DEBA-6EBD-41486EA71A5E}"/>
              </a:ext>
            </a:extLst>
          </p:cNvPr>
          <p:cNvSpPr txBox="1">
            <a:spLocks/>
          </p:cNvSpPr>
          <p:nvPr/>
        </p:nvSpPr>
        <p:spPr>
          <a:xfrm>
            <a:off x="301472" y="1316765"/>
            <a:ext cx="11890528" cy="4927624"/>
          </a:xfrm>
          <a:prstGeom prst="rect">
            <a:avLst/>
          </a:prstGeom>
        </p:spPr>
        <p:txBody>
          <a:bodyPr vert="horz" lIns="68532" tIns="34289" rIns="68532" bIns="34289" rtlCol="0">
            <a:normAutofit lnSpcReduction="10000"/>
          </a:bodyPr>
          <a:lstStyle>
            <a:lvl1pPr marL="456807" indent="-456807" algn="l" defTabSz="913652"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2335" indent="-285530" algn="l" defTabSz="913652"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2074" indent="-228424" algn="l" defTabSz="913652"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598880"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4pPr>
            <a:lvl5pPr marL="2055687" indent="-228424" algn="l" defTabSz="913652" rtl="0" eaLnBrk="1" latinLnBrk="0" hangingPunct="1">
              <a:spcBef>
                <a:spcPct val="20000"/>
              </a:spcBef>
              <a:buFont typeface="Arial" pitchFamily="34" charset="0"/>
              <a:buChar char="»"/>
              <a:defRPr sz="1867" kern="1200">
                <a:solidFill>
                  <a:schemeClr val="tx1"/>
                </a:solidFill>
                <a:latin typeface="+mn-lt"/>
                <a:ea typeface="微软雅黑" pitchFamily="34" charset="-122"/>
                <a:cs typeface="+mn-cs"/>
              </a:defRPr>
            </a:lvl5pPr>
            <a:lvl6pPr marL="2512532"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6pPr>
            <a:lvl7pPr marL="2969358"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7pPr>
            <a:lvl8pPr marL="3426184"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8pPr>
            <a:lvl9pPr marL="3883030" indent="-228424" algn="l" defTabSz="913652" rtl="0" eaLnBrk="1" latinLnBrk="0" hangingPunct="1">
              <a:spcBef>
                <a:spcPct val="20000"/>
              </a:spcBef>
              <a:buFont typeface="Arial" pitchFamily="34" charset="0"/>
              <a:buChar char="•"/>
              <a:defRPr sz="1867" kern="1200">
                <a:solidFill>
                  <a:schemeClr val="tx1"/>
                </a:solidFill>
                <a:latin typeface="+mn-lt"/>
                <a:ea typeface="+mn-ea"/>
                <a:cs typeface="+mn-cs"/>
              </a:defRPr>
            </a:lvl9pPr>
          </a:lstStyle>
          <a:p>
            <a:pPr marL="0" marR="0" lvl="0" indent="0" algn="l" defTabSz="913493" rtl="0" eaLnBrk="1" fontAlgn="auto" latinLnBrk="0" hangingPunct="1">
              <a:lnSpc>
                <a:spcPts val="3733"/>
              </a:lnSpc>
              <a:spcBef>
                <a:spcPct val="20000"/>
              </a:spcBef>
              <a:spcAft>
                <a:spcPts val="0"/>
              </a:spcAft>
              <a:buClrTx/>
              <a:buSzTx/>
              <a:buFont typeface="Wingdings" panose="05000000000000000000" pitchFamily="2" charset="2"/>
              <a:buNone/>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42. Please decide which part is false in the following statement, then underline it and explain why.</a:t>
            </a:r>
          </a:p>
          <a:p>
            <a:pPr marL="0" marR="0" lvl="0" indent="0" algn="l" defTabSz="913493" rtl="0" eaLnBrk="1" fontAlgn="auto" latinLnBrk="0" hangingPunct="1">
              <a:lnSpc>
                <a:spcPts val="3000"/>
              </a:lnSpc>
              <a:spcBef>
                <a:spcPct val="20000"/>
              </a:spcBef>
              <a:spcAft>
                <a:spcPts val="0"/>
              </a:spcAft>
              <a:buClrTx/>
              <a:buSzTx/>
              <a:buFont typeface="Wingdings" panose="05000000000000000000" pitchFamily="2" charset="2"/>
              <a:buNone/>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 </a:t>
            </a:r>
            <a:r>
              <a:rPr kumimoji="1" lang="en-US" altLang="zh-CN" sz="2800" b="1" i="1"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To</a:t>
            </a:r>
            <a:r>
              <a:rPr kumimoji="1" lang="zh-CN" altLang="en-US" sz="2800" b="1" i="1"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 </a:t>
            </a:r>
            <a:r>
              <a:rPr kumimoji="1" lang="en-US" altLang="zh-CN" sz="2800" b="1" i="1"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improve</a:t>
            </a:r>
            <a:r>
              <a:rPr kumimoji="1" lang="zh-CN" altLang="en-US" sz="2800" b="1" i="1"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 </a:t>
            </a:r>
            <a:r>
              <a:rPr kumimoji="1" lang="en-US" altLang="zh-CN" sz="2800" b="1" i="1"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our</a:t>
            </a:r>
            <a:r>
              <a:rPr kumimoji="1" lang="zh-CN" altLang="en-US" sz="2800" b="1" i="1"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 </a:t>
            </a:r>
            <a:r>
              <a:rPr kumimoji="1" lang="en-US" altLang="zh-CN" sz="2800" b="1" i="1"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cultural competence, we should not only understand our strengths and weaknesses in this area, but also ask questions when we don’t understand others’ behaviors, even if we may speak in an impolite way.</a:t>
            </a: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    </a:t>
            </a:r>
          </a:p>
          <a:p>
            <a:pPr marL="0" marR="0" lvl="0" indent="0" algn="l" defTabSz="913493" rtl="0" eaLnBrk="1" fontAlgn="auto" latinLnBrk="0" hangingPunct="1">
              <a:lnSpc>
                <a:spcPts val="3500"/>
              </a:lnSpc>
              <a:spcBef>
                <a:spcPct val="20000"/>
              </a:spcBef>
              <a:spcAft>
                <a:spcPts val="0"/>
              </a:spcAft>
              <a:buClrTx/>
              <a:buSzTx/>
              <a:buFont typeface="Wingdings" panose="05000000000000000000" pitchFamily="2" charset="2"/>
              <a:buNone/>
              <a:tabLst/>
              <a:defRPr/>
            </a:pPr>
            <a:endPar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endParaRPr>
          </a:p>
          <a:p>
            <a:pPr marL="0" marR="0" lvl="0" indent="0" algn="l" defTabSz="913493" rtl="0" eaLnBrk="1" fontAlgn="auto" latinLnBrk="0" hangingPunct="1">
              <a:lnSpc>
                <a:spcPct val="120000"/>
              </a:lnSpc>
              <a:spcBef>
                <a:spcPct val="20000"/>
              </a:spcBef>
              <a:spcAft>
                <a:spcPts val="0"/>
              </a:spcAft>
              <a:buClrTx/>
              <a:buSzTx/>
              <a:buFont typeface="Wingdings" panose="05000000000000000000" pitchFamily="2" charset="2"/>
              <a:buNone/>
              <a:tabLst/>
              <a:defRPr/>
            </a:pPr>
            <a:r>
              <a:rPr kumimoji="1" lang="en-US" altLang="zh-CN" sz="39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    According to the passage, </a:t>
            </a:r>
            <a:r>
              <a:rPr kumimoji="1" lang="en-US" altLang="zh-CN" sz="39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Arial"/>
              </a:rPr>
              <a:t>we should not speak in an impolite way.</a:t>
            </a:r>
            <a:r>
              <a:rPr kumimoji="1" lang="en-US" altLang="zh-CN" sz="39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Arial"/>
              </a:rPr>
              <a:t> </a:t>
            </a:r>
            <a:r>
              <a:rPr kumimoji="1" lang="en-US" altLang="zh-CN" sz="3900" b="1" i="0" u="none" strike="noStrike" kern="1200" cap="none" spc="0" normalizeH="0" baseline="0" noProof="0" dirty="0">
                <a:ln>
                  <a:noFill/>
                </a:ln>
                <a:solidFill>
                  <a:srgbClr val="FF0000"/>
                </a:solidFill>
                <a:effectLst/>
                <a:uLnTx/>
                <a:uFillTx/>
                <a:latin typeface="Arial Narrow" panose="020B0606020202030204" pitchFamily="34" charset="0"/>
                <a:ea typeface="黑体" panose="02010609060101010101" pitchFamily="49" charset="-122"/>
                <a:cs typeface="Arial"/>
              </a:rPr>
              <a:t>We should (practice good manners and) make sure that </a:t>
            </a:r>
            <a:r>
              <a:rPr kumimoji="1" lang="en-US" altLang="zh-CN" sz="3900" b="1" i="1" u="none" strike="noStrike" kern="1200" cap="none" spc="0" normalizeH="0" baseline="0" noProof="0" dirty="0">
                <a:ln>
                  <a:noFill/>
                </a:ln>
                <a:solidFill>
                  <a:srgbClr val="C00000"/>
                </a:solidFill>
                <a:effectLst/>
                <a:uLnTx/>
                <a:uFillTx/>
                <a:latin typeface="Arial Narrow" panose="020B0606020202030204" pitchFamily="34" charset="0"/>
                <a:ea typeface="黑体" panose="02010609060101010101" pitchFamily="49" charset="-122"/>
                <a:cs typeface="Arial"/>
              </a:rPr>
              <a:t>we</a:t>
            </a:r>
            <a:r>
              <a:rPr kumimoji="1" lang="en-US" altLang="zh-CN" sz="3900" b="1" i="0" u="none" strike="noStrike" kern="1200" cap="none" spc="0" normalizeH="0" baseline="0" noProof="0" dirty="0">
                <a:ln>
                  <a:noFill/>
                </a:ln>
                <a:solidFill>
                  <a:srgbClr val="FF0000"/>
                </a:solidFill>
                <a:effectLst/>
                <a:uLnTx/>
                <a:uFillTx/>
                <a:latin typeface="Arial Narrow" panose="020B0606020202030204" pitchFamily="34" charset="0"/>
                <a:ea typeface="黑体" panose="02010609060101010101" pitchFamily="49" charset="-122"/>
                <a:cs typeface="Arial"/>
              </a:rPr>
              <a:t>’re speaking to others in a kind and polite way.</a:t>
            </a:r>
          </a:p>
        </p:txBody>
      </p:sp>
      <p:sp>
        <p:nvSpPr>
          <p:cNvPr id="3" name="内容占位符 2">
            <a:extLst>
              <a:ext uri="{FF2B5EF4-FFF2-40B4-BE49-F238E27FC236}">
                <a16:creationId xmlns:a16="http://schemas.microsoft.com/office/drawing/2014/main" id="{46F9BFE5-03D7-1D82-9F31-785939D8DD25}"/>
              </a:ext>
            </a:extLst>
          </p:cNvPr>
          <p:cNvSpPr txBox="1">
            <a:spLocks/>
          </p:cNvSpPr>
          <p:nvPr/>
        </p:nvSpPr>
        <p:spPr>
          <a:xfrm>
            <a:off x="275467" y="3761414"/>
            <a:ext cx="11537060" cy="1775500"/>
          </a:xfrm>
          <a:prstGeom prst="rect">
            <a:avLst/>
          </a:prstGeom>
        </p:spPr>
        <p:txBody>
          <a:bodyPr vert="horz" lIns="91375" tIns="45719" rIns="91375" bIns="45719" rtlCol="0">
            <a:normAutofit/>
          </a:bodyPr>
          <a:lstStyle>
            <a:lvl1pPr marL="457200" indent="-457200" algn="l" defTabSz="914400" rtl="0" eaLnBrk="1" latinLnBrk="0" hangingPunct="1">
              <a:spcBef>
                <a:spcPct val="20000"/>
              </a:spcBef>
              <a:buFont typeface="Wingdings" panose="05000000000000000000" pitchFamily="2" charset="2"/>
              <a:buChar char="Ø"/>
              <a:defRPr sz="2400" kern="1200">
                <a:solidFill>
                  <a:schemeClr val="tx1"/>
                </a:solidFill>
                <a:latin typeface="黑体" panose="02010609060101010101" pitchFamily="49" charset="-122"/>
                <a:ea typeface="黑体" panose="02010609060101010101" pitchFamily="49" charset="-122"/>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微软雅黑" pitchFamily="34" charset="-122"/>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微软雅黑" pitchFamily="34" charset="-122"/>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marR="0" lvl="0" indent="0" algn="l" defTabSz="1219170" rtl="0" eaLnBrk="1" fontAlgn="auto" latinLnBrk="0" hangingPunct="1">
              <a:lnSpc>
                <a:spcPct val="100000"/>
              </a:lnSpc>
              <a:spcBef>
                <a:spcPct val="20000"/>
              </a:spcBef>
              <a:spcAft>
                <a:spcPts val="0"/>
              </a:spcAft>
              <a:buClrTx/>
              <a:buSzTx/>
              <a:buFont typeface="Wingdings" panose="05000000000000000000" pitchFamily="2" charset="2"/>
              <a:buNone/>
              <a:tabLst/>
              <a:defRPr/>
            </a:pPr>
            <a:endParaRPr kumimoji="1" lang="en-US" altLang="zh-CN" sz="3200" b="1" i="0" u="none" strike="noStrike" kern="1200" cap="none" spc="0" normalizeH="0" baseline="0" noProof="0" dirty="0">
              <a:ln>
                <a:noFill/>
              </a:ln>
              <a:solidFill>
                <a:srgbClr val="F79646">
                  <a:lumMod val="50000"/>
                </a:srgbClr>
              </a:solidFill>
              <a:effectLst/>
              <a:uLnTx/>
              <a:uFillTx/>
              <a:latin typeface="Arial Narrow" panose="020B0606020202030204" pitchFamily="34" charset="0"/>
              <a:ea typeface="黑体" panose="02010609060101010101" pitchFamily="49" charset="-122"/>
              <a:cs typeface="Arial"/>
            </a:endParaRPr>
          </a:p>
        </p:txBody>
      </p:sp>
      <p:sp>
        <p:nvSpPr>
          <p:cNvPr id="5" name="矩形 4">
            <a:extLst>
              <a:ext uri="{FF2B5EF4-FFF2-40B4-BE49-F238E27FC236}">
                <a16:creationId xmlns:a16="http://schemas.microsoft.com/office/drawing/2014/main" id="{83232B5C-7C73-28E5-270E-CEEAF5012B78}"/>
              </a:ext>
            </a:extLst>
          </p:cNvPr>
          <p:cNvSpPr/>
          <p:nvPr/>
        </p:nvSpPr>
        <p:spPr>
          <a:xfrm>
            <a:off x="3023660" y="125226"/>
            <a:ext cx="2717809"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Arial"/>
              </a:rPr>
              <a:t>题型：</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Arial"/>
              </a:rPr>
              <a:t>改错</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Arial"/>
              </a:rPr>
              <a:t>题</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Arial"/>
            </a:endParaRPr>
          </a:p>
        </p:txBody>
      </p:sp>
      <p:sp>
        <p:nvSpPr>
          <p:cNvPr id="6" name="矩形 5">
            <a:extLst>
              <a:ext uri="{FF2B5EF4-FFF2-40B4-BE49-F238E27FC236}">
                <a16:creationId xmlns:a16="http://schemas.microsoft.com/office/drawing/2014/main" id="{BC9F24AA-AD09-BEEA-B526-75CEC7DCDFC5}"/>
              </a:ext>
            </a:extLst>
          </p:cNvPr>
          <p:cNvSpPr/>
          <p:nvPr/>
        </p:nvSpPr>
        <p:spPr>
          <a:xfrm>
            <a:off x="998972" y="529233"/>
            <a:ext cx="10157347"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Arial"/>
              </a:rPr>
              <a:t>答题规范：</a:t>
            </a:r>
            <a:r>
              <a:rPr kumimoji="0" lang="en-US" altLang="zh-CN"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Arial"/>
              </a:rPr>
              <a:t>According to the passage </a:t>
            </a:r>
            <a:r>
              <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Arial"/>
              </a:rPr>
              <a:t>+ </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Arial"/>
              </a:rPr>
              <a:t>结论 </a:t>
            </a:r>
            <a:r>
              <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Arial"/>
              </a:rPr>
              <a:t>+</a:t>
            </a:r>
            <a:r>
              <a:rPr kumimoji="0" lang="en-US" altLang="zh-CN"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Arial"/>
              </a:rPr>
              <a:t> </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Arial"/>
              </a:rPr>
              <a:t>解释</a:t>
            </a:r>
            <a:endParaRPr kumimoji="0" lang="en-US" altLang="zh-CN"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Arial"/>
            </a:endParaRPr>
          </a:p>
        </p:txBody>
      </p:sp>
      <p:cxnSp>
        <p:nvCxnSpPr>
          <p:cNvPr id="16" name="直接连接符 15">
            <a:extLst>
              <a:ext uri="{FF2B5EF4-FFF2-40B4-BE49-F238E27FC236}">
                <a16:creationId xmlns:a16="http://schemas.microsoft.com/office/drawing/2014/main" id="{4AEBCE80-A963-8CFD-4982-5B1DA8DC2405}"/>
              </a:ext>
            </a:extLst>
          </p:cNvPr>
          <p:cNvCxnSpPr>
            <a:cxnSpLocks/>
          </p:cNvCxnSpPr>
          <p:nvPr/>
        </p:nvCxnSpPr>
        <p:spPr>
          <a:xfrm>
            <a:off x="4657485" y="3469299"/>
            <a:ext cx="5368258" cy="0"/>
          </a:xfrm>
          <a:prstGeom prst="line">
            <a:avLst/>
          </a:prstGeom>
          <a:noFill/>
          <a:ln w="57150" cap="flat" cmpd="sng" algn="ctr">
            <a:solidFill>
              <a:srgbClr val="C00000"/>
            </a:solidFill>
            <a:prstDash val="solid"/>
          </a:ln>
          <a:effectLst/>
        </p:spPr>
      </p:cxnSp>
      <p:sp>
        <p:nvSpPr>
          <p:cNvPr id="4" name="矩形 3">
            <a:extLst>
              <a:ext uri="{FF2B5EF4-FFF2-40B4-BE49-F238E27FC236}">
                <a16:creationId xmlns:a16="http://schemas.microsoft.com/office/drawing/2014/main" id="{35A367B3-C1A4-C678-FE5D-84982EBF66C1}"/>
              </a:ext>
            </a:extLst>
          </p:cNvPr>
          <p:cNvSpPr/>
          <p:nvPr/>
        </p:nvSpPr>
        <p:spPr>
          <a:xfrm>
            <a:off x="9330267" y="129"/>
            <a:ext cx="2861733" cy="4865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2023</a:t>
            </a:r>
            <a:r>
              <a:rPr kumimoji="0" lang="zh-CN" altLang="en-US" sz="3200" b="1" i="0" u="none" strike="noStrike" kern="1200" cap="none" spc="0" normalizeH="0" baseline="0" noProof="0" dirty="0">
                <a:ln>
                  <a:noFill/>
                </a:ln>
                <a:solidFill>
                  <a:prstClr val="white"/>
                </a:solidFill>
                <a:effectLst/>
                <a:uLnTx/>
                <a:uFillTx/>
                <a:latin typeface="Times New Roman" panose="02020603050405020304" pitchFamily="18" charset="0"/>
                <a:ea typeface="宋体" panose="02010600030101010101" pitchFamily="2" charset="-122"/>
                <a:cs typeface="Times New Roman" panose="02020603050405020304" pitchFamily="18" charset="0"/>
              </a:rPr>
              <a:t>朝阳期末</a:t>
            </a:r>
          </a:p>
        </p:txBody>
      </p:sp>
    </p:spTree>
    <p:custDataLst>
      <p:tags r:id="rId1"/>
    </p:custDataLst>
    <p:extLst>
      <p:ext uri="{BB962C8B-B14F-4D97-AF65-F5344CB8AC3E}">
        <p14:creationId xmlns:p14="http://schemas.microsoft.com/office/powerpoint/2010/main" val="3554991151"/>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573106A6-45D5-A104-8B5B-F6E98A4F81FA}"/>
              </a:ext>
            </a:extLst>
          </p:cNvPr>
          <p:cNvSpPr/>
          <p:nvPr/>
        </p:nvSpPr>
        <p:spPr>
          <a:xfrm>
            <a:off x="3119669" y="68630"/>
            <a:ext cx="354175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题型：</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拓展</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表达题</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7" name="矩形 6">
            <a:extLst>
              <a:ext uri="{FF2B5EF4-FFF2-40B4-BE49-F238E27FC236}">
                <a16:creationId xmlns:a16="http://schemas.microsoft.com/office/drawing/2014/main" id="{4064AFFE-D9C0-E0DD-DDD9-9A683906BD54}"/>
              </a:ext>
            </a:extLst>
          </p:cNvPr>
          <p:cNvSpPr/>
          <p:nvPr/>
        </p:nvSpPr>
        <p:spPr>
          <a:xfrm>
            <a:off x="3100870" y="548682"/>
            <a:ext cx="807344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得分原则：</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仔细</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审题、</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开拓</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思路、</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准确</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8" name="矩形 7">
            <a:extLst>
              <a:ext uri="{FF2B5EF4-FFF2-40B4-BE49-F238E27FC236}">
                <a16:creationId xmlns:a16="http://schemas.microsoft.com/office/drawing/2014/main" id="{B94DD17F-C919-BC9F-DF3B-8FB5ECAE3469}"/>
              </a:ext>
            </a:extLst>
          </p:cNvPr>
          <p:cNvSpPr/>
          <p:nvPr/>
        </p:nvSpPr>
        <p:spPr>
          <a:xfrm>
            <a:off x="8976321" y="5491"/>
            <a:ext cx="3068469" cy="584775"/>
          </a:xfrm>
          <a:prstGeom prst="rect">
            <a:avLst/>
          </a:prstGeom>
        </p:spPr>
        <p:txBody>
          <a:bodyPr wrap="non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逻辑通顺、自洽</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9" name="文本框 8">
            <a:extLst>
              <a:ext uri="{FF2B5EF4-FFF2-40B4-BE49-F238E27FC236}">
                <a16:creationId xmlns:a16="http://schemas.microsoft.com/office/drawing/2014/main" id="{0F4569DB-4B41-FB16-097C-6B212DADAECA}"/>
              </a:ext>
            </a:extLst>
          </p:cNvPr>
          <p:cNvSpPr txBox="1"/>
          <p:nvPr/>
        </p:nvSpPr>
        <p:spPr>
          <a:xfrm>
            <a:off x="379712" y="1455993"/>
            <a:ext cx="11737304" cy="1200329"/>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43. Apart from the tips mentioned in the passage, what other way(s) can you think of to develop your cultural competence?</a:t>
            </a:r>
          </a:p>
        </p:txBody>
      </p:sp>
      <p:sp>
        <p:nvSpPr>
          <p:cNvPr id="4" name="文本框 3">
            <a:extLst>
              <a:ext uri="{FF2B5EF4-FFF2-40B4-BE49-F238E27FC236}">
                <a16:creationId xmlns:a16="http://schemas.microsoft.com/office/drawing/2014/main" id="{5E4AA06C-73EB-127E-C997-82E4BE394283}"/>
              </a:ext>
            </a:extLst>
          </p:cNvPr>
          <p:cNvSpPr txBox="1"/>
          <p:nvPr/>
        </p:nvSpPr>
        <p:spPr>
          <a:xfrm>
            <a:off x="307486" y="4039407"/>
            <a:ext cx="11737304" cy="1754326"/>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en-US" altLang="zh-CN" sz="3600" b="0"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【2022</a:t>
            </a:r>
            <a:r>
              <a:rPr kumimoji="1" lang="zh-CN" altLang="en-US" sz="3600" b="0"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西城一模</a:t>
            </a:r>
            <a:r>
              <a:rPr kumimoji="1" lang="en-US" altLang="zh-CN" sz="3600" b="0"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】43. In addition to what is mentioned in the passage, what else can you do if your friend refuses to apologize to you? (In about 40 words)</a:t>
            </a:r>
          </a:p>
        </p:txBody>
      </p:sp>
      <p:sp>
        <p:nvSpPr>
          <p:cNvPr id="2" name="文本框 1">
            <a:extLst>
              <a:ext uri="{FF2B5EF4-FFF2-40B4-BE49-F238E27FC236}">
                <a16:creationId xmlns:a16="http://schemas.microsoft.com/office/drawing/2014/main" id="{842AAD5B-B023-2EE2-62E4-5796F9CABE10}"/>
              </a:ext>
            </a:extLst>
          </p:cNvPr>
          <p:cNvSpPr txBox="1"/>
          <p:nvPr/>
        </p:nvSpPr>
        <p:spPr>
          <a:xfrm>
            <a:off x="2308019" y="3069622"/>
            <a:ext cx="6836744" cy="646331"/>
          </a:xfrm>
          <a:prstGeom prst="rect">
            <a:avLst/>
          </a:prstGeom>
          <a:solidFill>
            <a:srgbClr val="FFFF00"/>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3600" b="0"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策略</a:t>
            </a:r>
            <a:r>
              <a:rPr kumimoji="1" lang="en-US" altLang="zh-CN" sz="3600" b="0"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a:t>
            </a:r>
            <a:r>
              <a:rPr kumimoji="1" lang="zh-CN" altLang="en-US" sz="3600" b="0"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举例</a:t>
            </a:r>
            <a:r>
              <a:rPr kumimoji="1" lang="en-US" altLang="zh-CN" sz="3600" b="0"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a:t>
            </a:r>
            <a:r>
              <a:rPr kumimoji="1" lang="zh-CN" altLang="en-US" sz="3600" b="0"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具体做法</a:t>
            </a:r>
            <a:r>
              <a:rPr kumimoji="1" lang="en-US" altLang="zh-CN" sz="3600" b="0"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a:t>
            </a:r>
            <a:r>
              <a:rPr kumimoji="1" lang="zh-CN" altLang="en-US" sz="3600" b="0"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 </a:t>
            </a:r>
            <a:r>
              <a:rPr kumimoji="1" lang="en-US" altLang="zh-CN" sz="3600" b="0"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 </a:t>
            </a:r>
            <a:r>
              <a:rPr kumimoji="1" lang="zh-CN" altLang="en-US" sz="3600" b="0"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策略</a:t>
            </a:r>
            <a:r>
              <a:rPr kumimoji="1" lang="en-US" altLang="zh-CN" sz="3600" b="0"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a:t>
            </a:r>
            <a:r>
              <a:rPr kumimoji="1" lang="zh-CN" altLang="en-US" sz="3600" b="0"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解释</a:t>
            </a:r>
            <a:endParaRPr kumimoji="0" lang="zh-CN" altLang="en-US" sz="1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custDataLst>
      <p:tags r:id="rId1"/>
    </p:custDataLst>
    <p:extLst>
      <p:ext uri="{BB962C8B-B14F-4D97-AF65-F5344CB8AC3E}">
        <p14:creationId xmlns:p14="http://schemas.microsoft.com/office/powerpoint/2010/main" val="561713209"/>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573106A6-45D5-A104-8B5B-F6E98A4F81FA}"/>
              </a:ext>
            </a:extLst>
          </p:cNvPr>
          <p:cNvSpPr/>
          <p:nvPr/>
        </p:nvSpPr>
        <p:spPr>
          <a:xfrm>
            <a:off x="3119669" y="68630"/>
            <a:ext cx="354175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题型：</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拓展</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表达题</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7" name="矩形 6">
            <a:extLst>
              <a:ext uri="{FF2B5EF4-FFF2-40B4-BE49-F238E27FC236}">
                <a16:creationId xmlns:a16="http://schemas.microsoft.com/office/drawing/2014/main" id="{4064AFFE-D9C0-E0DD-DDD9-9A683906BD54}"/>
              </a:ext>
            </a:extLst>
          </p:cNvPr>
          <p:cNvSpPr/>
          <p:nvPr/>
        </p:nvSpPr>
        <p:spPr>
          <a:xfrm>
            <a:off x="3100870" y="548682"/>
            <a:ext cx="807344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得分原则：</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仔细</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审题、</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开拓</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思路、</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准确</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8" name="矩形 7">
            <a:extLst>
              <a:ext uri="{FF2B5EF4-FFF2-40B4-BE49-F238E27FC236}">
                <a16:creationId xmlns:a16="http://schemas.microsoft.com/office/drawing/2014/main" id="{B94DD17F-C919-BC9F-DF3B-8FB5ECAE3469}"/>
              </a:ext>
            </a:extLst>
          </p:cNvPr>
          <p:cNvSpPr/>
          <p:nvPr/>
        </p:nvSpPr>
        <p:spPr>
          <a:xfrm>
            <a:off x="8976321" y="5491"/>
            <a:ext cx="3068469" cy="584775"/>
          </a:xfrm>
          <a:prstGeom prst="rect">
            <a:avLst/>
          </a:prstGeom>
        </p:spPr>
        <p:txBody>
          <a:bodyPr wrap="non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逻辑通顺、自洽</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9" name="文本框 8">
            <a:extLst>
              <a:ext uri="{FF2B5EF4-FFF2-40B4-BE49-F238E27FC236}">
                <a16:creationId xmlns:a16="http://schemas.microsoft.com/office/drawing/2014/main" id="{0F4569DB-4B41-FB16-097C-6B212DADAECA}"/>
              </a:ext>
            </a:extLst>
          </p:cNvPr>
          <p:cNvSpPr txBox="1"/>
          <p:nvPr/>
        </p:nvSpPr>
        <p:spPr>
          <a:xfrm>
            <a:off x="379712" y="1455993"/>
            <a:ext cx="11737304" cy="1200329"/>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43. Apart from the tips mentioned in the passage, what other way(s) can you think of to develop your cultural competence?</a:t>
            </a:r>
          </a:p>
        </p:txBody>
      </p:sp>
      <p:sp>
        <p:nvSpPr>
          <p:cNvPr id="4" name="文本框 3">
            <a:extLst>
              <a:ext uri="{FF2B5EF4-FFF2-40B4-BE49-F238E27FC236}">
                <a16:creationId xmlns:a16="http://schemas.microsoft.com/office/drawing/2014/main" id="{5E4AA06C-73EB-127E-C997-82E4BE394283}"/>
              </a:ext>
            </a:extLst>
          </p:cNvPr>
          <p:cNvSpPr txBox="1"/>
          <p:nvPr/>
        </p:nvSpPr>
        <p:spPr>
          <a:xfrm>
            <a:off x="422610" y="3544957"/>
            <a:ext cx="11737304" cy="1200329"/>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en-US" altLang="zh-CN" sz="3600" b="0"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cultural competence = </a:t>
            </a:r>
            <a:r>
              <a:rPr kumimoji="0" lang="en-US" altLang="zh-CN" sz="3600" b="0" i="1" u="none" strike="noStrike" kern="0" cap="none" spc="0" normalizeH="0" baseline="0" noProof="0" dirty="0">
                <a:ln>
                  <a:noFill/>
                </a:ln>
                <a:solidFill>
                  <a:prstClr val="black"/>
                </a:solidFill>
                <a:effectLst/>
                <a:uLnTx/>
                <a:uFillTx/>
                <a:latin typeface="Arial Narrow" panose="020B0606020202030204" pitchFamily="34" charset="0"/>
                <a:ea typeface="宋体" panose="02010600030101010101" pitchFamily="2" charset="-122"/>
                <a:cs typeface="+mn-cs"/>
              </a:rPr>
              <a:t>the ability to understand and interact effectively with people from different cultures.</a:t>
            </a:r>
            <a:endParaRPr kumimoji="1" lang="en-US" altLang="zh-CN" sz="3600" b="0" i="1"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endParaRPr>
          </a:p>
        </p:txBody>
      </p:sp>
      <p:sp>
        <p:nvSpPr>
          <p:cNvPr id="2" name="矩形 1">
            <a:extLst>
              <a:ext uri="{FF2B5EF4-FFF2-40B4-BE49-F238E27FC236}">
                <a16:creationId xmlns:a16="http://schemas.microsoft.com/office/drawing/2014/main" id="{533572B3-05C3-59B8-A3F5-E42B36437EBC}"/>
              </a:ext>
            </a:extLst>
          </p:cNvPr>
          <p:cNvSpPr/>
          <p:nvPr/>
        </p:nvSpPr>
        <p:spPr>
          <a:xfrm>
            <a:off x="7527471" y="2105144"/>
            <a:ext cx="3804558" cy="474772"/>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3" name="文本框 2">
            <a:extLst>
              <a:ext uri="{FF2B5EF4-FFF2-40B4-BE49-F238E27FC236}">
                <a16:creationId xmlns:a16="http://schemas.microsoft.com/office/drawing/2014/main" id="{08FD11D3-6FE9-18BF-3861-C0BF9A1DDC96}"/>
              </a:ext>
            </a:extLst>
          </p:cNvPr>
          <p:cNvSpPr txBox="1"/>
          <p:nvPr/>
        </p:nvSpPr>
        <p:spPr>
          <a:xfrm>
            <a:off x="379712" y="2820950"/>
            <a:ext cx="6576259" cy="646331"/>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zh-CN" altLang="en-US"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一、题目解读 </a:t>
            </a:r>
            <a:r>
              <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a:t>
            </a:r>
            <a:r>
              <a:rPr kumimoji="1" lang="zh-CN" altLang="en-US"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抽象概念具象化</a:t>
            </a:r>
            <a:r>
              <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a:t>
            </a:r>
          </a:p>
        </p:txBody>
      </p:sp>
      <p:sp>
        <p:nvSpPr>
          <p:cNvPr id="5" name="文本框 4">
            <a:extLst>
              <a:ext uri="{FF2B5EF4-FFF2-40B4-BE49-F238E27FC236}">
                <a16:creationId xmlns:a16="http://schemas.microsoft.com/office/drawing/2014/main" id="{EDB68523-E37C-8A84-B581-612FB55572CF}"/>
              </a:ext>
            </a:extLst>
          </p:cNvPr>
          <p:cNvSpPr txBox="1"/>
          <p:nvPr/>
        </p:nvSpPr>
        <p:spPr>
          <a:xfrm>
            <a:off x="379712" y="4821692"/>
            <a:ext cx="11737304" cy="1200329"/>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en-US" altLang="zh-CN"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What are the other ways to develop your </a:t>
            </a:r>
            <a:r>
              <a:rPr kumimoji="1" lang="en-US" altLang="zh-CN" sz="3600" b="1" i="0" u="sng"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ability </a:t>
            </a:r>
            <a:r>
              <a:rPr kumimoji="0" lang="en-US" altLang="zh-CN" sz="3600" b="1" i="0" u="sng" strike="noStrike" kern="0" cap="none" spc="0" normalizeH="0" baseline="0" noProof="0" dirty="0">
                <a:ln>
                  <a:noFill/>
                </a:ln>
                <a:solidFill>
                  <a:srgbClr val="0070C0"/>
                </a:solidFill>
                <a:effectLst/>
                <a:uLnTx/>
                <a:uFillTx/>
                <a:latin typeface="Arial Narrow" panose="020B0606020202030204" pitchFamily="34" charset="0"/>
                <a:ea typeface="宋体" panose="02010600030101010101" pitchFamily="2" charset="-122"/>
                <a:cs typeface="+mn-cs"/>
              </a:rPr>
              <a:t>to understand and interact</a:t>
            </a:r>
            <a:r>
              <a:rPr kumimoji="0" lang="en-US" altLang="zh-CN" sz="3600" b="1" i="0" u="none" strike="noStrike" kern="0" cap="none" spc="0" normalizeH="0" baseline="0" noProof="0" dirty="0">
                <a:ln>
                  <a:noFill/>
                </a:ln>
                <a:solidFill>
                  <a:srgbClr val="0070C0"/>
                </a:solidFill>
                <a:effectLst/>
                <a:uLnTx/>
                <a:uFillTx/>
                <a:latin typeface="Arial Narrow" panose="020B0606020202030204" pitchFamily="34" charset="0"/>
                <a:ea typeface="宋体" panose="02010600030101010101" pitchFamily="2" charset="-122"/>
                <a:cs typeface="+mn-cs"/>
              </a:rPr>
              <a:t> effectively with people from </a:t>
            </a:r>
            <a:r>
              <a:rPr kumimoji="0" lang="en-US" altLang="zh-CN" sz="3600" b="1" i="0" u="sng" strike="noStrike" kern="0" cap="none" spc="0" normalizeH="0" baseline="0" noProof="0" dirty="0">
                <a:ln>
                  <a:noFill/>
                </a:ln>
                <a:solidFill>
                  <a:srgbClr val="0070C0"/>
                </a:solidFill>
                <a:effectLst/>
                <a:uLnTx/>
                <a:uFillTx/>
                <a:latin typeface="Arial Narrow" panose="020B0606020202030204" pitchFamily="34" charset="0"/>
                <a:ea typeface="宋体" panose="02010600030101010101" pitchFamily="2" charset="-122"/>
                <a:cs typeface="+mn-cs"/>
              </a:rPr>
              <a:t>different cultures</a:t>
            </a:r>
            <a:r>
              <a:rPr kumimoji="0" lang="en-US" altLang="zh-CN" sz="3600" b="1" i="0" u="none" strike="noStrike" kern="0" cap="none" spc="0" normalizeH="0" baseline="0" noProof="0" dirty="0">
                <a:ln>
                  <a:noFill/>
                </a:ln>
                <a:solidFill>
                  <a:srgbClr val="0070C0"/>
                </a:solidFill>
                <a:effectLst/>
                <a:uLnTx/>
                <a:uFillTx/>
                <a:latin typeface="Arial Narrow" panose="020B0606020202030204" pitchFamily="34" charset="0"/>
                <a:ea typeface="宋体" panose="02010600030101010101" pitchFamily="2" charset="-122"/>
                <a:cs typeface="+mn-cs"/>
              </a:rPr>
              <a:t>?</a:t>
            </a:r>
            <a:r>
              <a:rPr kumimoji="1" lang="en-US" altLang="zh-CN" sz="3600" b="1" i="0" u="none" strike="noStrike" kern="1200" cap="none" spc="0" normalizeH="0" baseline="0" noProof="0" dirty="0">
                <a:ln>
                  <a:noFill/>
                </a:ln>
                <a:solidFill>
                  <a:srgbClr val="0070C0"/>
                </a:solidFill>
                <a:effectLst/>
                <a:uLnTx/>
                <a:uFillTx/>
                <a:latin typeface="Arial Narrow" panose="020B0606020202030204" pitchFamily="34" charset="0"/>
                <a:ea typeface="黑体" panose="02010609060101010101" pitchFamily="49" charset="-122"/>
                <a:cs typeface="+mn-cs"/>
              </a:rPr>
              <a:t> </a:t>
            </a:r>
          </a:p>
        </p:txBody>
      </p:sp>
    </p:spTree>
    <p:custDataLst>
      <p:tags r:id="rId1"/>
    </p:custDataLst>
    <p:extLst>
      <p:ext uri="{BB962C8B-B14F-4D97-AF65-F5344CB8AC3E}">
        <p14:creationId xmlns:p14="http://schemas.microsoft.com/office/powerpoint/2010/main" val="3567267944"/>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animBg="1"/>
      <p:bldP spid="3"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573106A6-45D5-A104-8B5B-F6E98A4F81FA}"/>
              </a:ext>
            </a:extLst>
          </p:cNvPr>
          <p:cNvSpPr/>
          <p:nvPr/>
        </p:nvSpPr>
        <p:spPr>
          <a:xfrm>
            <a:off x="3119669" y="68630"/>
            <a:ext cx="354175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题型：</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拓展</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表达题</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7" name="矩形 6">
            <a:extLst>
              <a:ext uri="{FF2B5EF4-FFF2-40B4-BE49-F238E27FC236}">
                <a16:creationId xmlns:a16="http://schemas.microsoft.com/office/drawing/2014/main" id="{4064AFFE-D9C0-E0DD-DDD9-9A683906BD54}"/>
              </a:ext>
            </a:extLst>
          </p:cNvPr>
          <p:cNvSpPr/>
          <p:nvPr/>
        </p:nvSpPr>
        <p:spPr>
          <a:xfrm>
            <a:off x="3100870" y="548682"/>
            <a:ext cx="807344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得分原则：</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仔细</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审题、</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开拓</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思路、</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准确</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8" name="矩形 7">
            <a:extLst>
              <a:ext uri="{FF2B5EF4-FFF2-40B4-BE49-F238E27FC236}">
                <a16:creationId xmlns:a16="http://schemas.microsoft.com/office/drawing/2014/main" id="{B94DD17F-C919-BC9F-DF3B-8FB5ECAE3469}"/>
              </a:ext>
            </a:extLst>
          </p:cNvPr>
          <p:cNvSpPr/>
          <p:nvPr/>
        </p:nvSpPr>
        <p:spPr>
          <a:xfrm>
            <a:off x="8976321" y="5491"/>
            <a:ext cx="3068469" cy="584775"/>
          </a:xfrm>
          <a:prstGeom prst="rect">
            <a:avLst/>
          </a:prstGeom>
        </p:spPr>
        <p:txBody>
          <a:bodyPr wrap="non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逻辑通顺、自洽</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9" name="文本框 8">
            <a:extLst>
              <a:ext uri="{FF2B5EF4-FFF2-40B4-BE49-F238E27FC236}">
                <a16:creationId xmlns:a16="http://schemas.microsoft.com/office/drawing/2014/main" id="{0F4569DB-4B41-FB16-097C-6B212DADAECA}"/>
              </a:ext>
            </a:extLst>
          </p:cNvPr>
          <p:cNvSpPr txBox="1"/>
          <p:nvPr/>
        </p:nvSpPr>
        <p:spPr>
          <a:xfrm>
            <a:off x="379712" y="1455993"/>
            <a:ext cx="11737304" cy="1200329"/>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43. Apart from the tips mentioned in the passage, what other way(s) can you think of to develop your cultural competence?</a:t>
            </a:r>
          </a:p>
        </p:txBody>
      </p:sp>
      <p:sp>
        <p:nvSpPr>
          <p:cNvPr id="4" name="文本框 3">
            <a:extLst>
              <a:ext uri="{FF2B5EF4-FFF2-40B4-BE49-F238E27FC236}">
                <a16:creationId xmlns:a16="http://schemas.microsoft.com/office/drawing/2014/main" id="{5E4AA06C-73EB-127E-C997-82E4BE394283}"/>
              </a:ext>
            </a:extLst>
          </p:cNvPr>
          <p:cNvSpPr txBox="1"/>
          <p:nvPr/>
        </p:nvSpPr>
        <p:spPr>
          <a:xfrm>
            <a:off x="490849" y="3631909"/>
            <a:ext cx="10400065" cy="2893100"/>
          </a:xfrm>
          <a:prstGeom prst="rect">
            <a:avLst/>
          </a:prstGeom>
          <a:noFill/>
        </p:spPr>
        <p:txBody>
          <a:bodyPr wrap="square">
            <a:spAutoFit/>
          </a:bodyPr>
          <a:lstStyle/>
          <a:p>
            <a:pPr marL="457200" marR="0" lvl="0" indent="-457200" algn="l" defTabSz="913810" rtl="0" eaLnBrk="1" fontAlgn="auto" latinLnBrk="0" hangingPunct="1">
              <a:lnSpc>
                <a:spcPts val="3000"/>
              </a:lnSpc>
              <a:spcBef>
                <a:spcPct val="20000"/>
              </a:spcBef>
              <a:spcAft>
                <a:spcPts val="0"/>
              </a:spcAft>
              <a:buClrTx/>
              <a:buSzTx/>
              <a:buFont typeface="Arial" panose="020B0604020202020204" pitchFamily="34" charset="0"/>
              <a:buChar char="•"/>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rPr>
              <a:t>read more </a:t>
            </a:r>
            <a:r>
              <a:rPr kumimoji="1" lang="en-US" altLang="zh-CN" sz="3200" b="1" i="0" u="none" strike="noStrike" kern="1200" cap="none" spc="0" normalizeH="0" baseline="0" noProof="0" dirty="0" smtClean="0">
                <a:ln>
                  <a:noFill/>
                </a:ln>
                <a:solidFill>
                  <a:prstClr val="black"/>
                </a:solidFill>
                <a:effectLst/>
                <a:uLnTx/>
                <a:uFillTx/>
                <a:latin typeface="Arial Narrow" panose="020B0606020202030204" pitchFamily="34" charset="0"/>
                <a:ea typeface="黑体" panose="02010609060101010101" pitchFamily="49" charset="-122"/>
              </a:rPr>
              <a:t>books</a:t>
            </a:r>
          </a:p>
          <a:p>
            <a:pPr marL="457200" marR="0" lvl="0" indent="-457200" algn="l" defTabSz="913810" rtl="0" eaLnBrk="1" fontAlgn="auto" latinLnBrk="0" hangingPunct="1">
              <a:lnSpc>
                <a:spcPts val="3000"/>
              </a:lnSpc>
              <a:spcBef>
                <a:spcPct val="20000"/>
              </a:spcBef>
              <a:spcAft>
                <a:spcPts val="0"/>
              </a:spcAft>
              <a:buClrTx/>
              <a:buSzTx/>
              <a:buFont typeface="Arial" panose="020B0604020202020204" pitchFamily="34" charset="0"/>
              <a:buChar char="•"/>
              <a:tabLst/>
              <a:defRPr/>
            </a:pPr>
            <a:r>
              <a:rPr kumimoji="1" lang="en-US" altLang="zh-CN" sz="3200" b="1" dirty="0" smtClean="0">
                <a:solidFill>
                  <a:prstClr val="black"/>
                </a:solidFill>
                <a:latin typeface="Arial Narrow" panose="020B0606020202030204" pitchFamily="34" charset="0"/>
                <a:ea typeface="黑体" panose="02010609060101010101" pitchFamily="49" charset="-122"/>
              </a:rPr>
              <a:t>visit exhibitions/ museums to learn about  foreign cultures </a:t>
            </a:r>
            <a:endPar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endParaRPr>
          </a:p>
          <a:p>
            <a:pPr marL="457200" marR="0" lvl="0" indent="-457200" algn="l" defTabSz="913810" rtl="0" eaLnBrk="1" fontAlgn="auto" latinLnBrk="0" hangingPunct="1">
              <a:lnSpc>
                <a:spcPts val="3000"/>
              </a:lnSpc>
              <a:spcBef>
                <a:spcPct val="20000"/>
              </a:spcBef>
              <a:spcAft>
                <a:spcPts val="0"/>
              </a:spcAft>
              <a:buClrTx/>
              <a:buSzTx/>
              <a:buFont typeface="Arial" panose="020B0604020202020204" pitchFamily="34" charset="0"/>
              <a:buChar char="•"/>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rPr>
              <a:t>travel to more places</a:t>
            </a:r>
          </a:p>
          <a:p>
            <a:pPr marL="457200" marR="0" lvl="0" indent="-457200" algn="l" defTabSz="913810" rtl="0" eaLnBrk="1" fontAlgn="auto" latinLnBrk="0" hangingPunct="1">
              <a:lnSpc>
                <a:spcPts val="3000"/>
              </a:lnSpc>
              <a:spcBef>
                <a:spcPct val="20000"/>
              </a:spcBef>
              <a:spcAft>
                <a:spcPts val="0"/>
              </a:spcAft>
              <a:buClrTx/>
              <a:buSzTx/>
              <a:buFont typeface="Arial" panose="020B0604020202020204" pitchFamily="34" charset="0"/>
              <a:buChar char="•"/>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rPr>
              <a:t>communicate more with people of different cultures</a:t>
            </a:r>
          </a:p>
          <a:p>
            <a:pPr marL="457200" marR="0" lvl="0" indent="-457200" algn="l" defTabSz="913810" rtl="0" eaLnBrk="1" fontAlgn="auto" latinLnBrk="0" hangingPunct="1">
              <a:lnSpc>
                <a:spcPts val="3000"/>
              </a:lnSpc>
              <a:spcBef>
                <a:spcPct val="20000"/>
              </a:spcBef>
              <a:spcAft>
                <a:spcPts val="0"/>
              </a:spcAft>
              <a:buClrTx/>
              <a:buSzTx/>
              <a:buFont typeface="Arial" panose="020B0604020202020204" pitchFamily="34" charset="0"/>
              <a:buChar char="•"/>
              <a:tabLst/>
              <a:defRPr/>
            </a:pP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rPr>
              <a:t>learn more about cultural differences</a:t>
            </a:r>
          </a:p>
          <a:p>
            <a:pPr marL="457200" marR="0" lvl="0" indent="-457200" algn="l" defTabSz="913810" rtl="0" eaLnBrk="1" fontAlgn="auto" latinLnBrk="0" hangingPunct="1">
              <a:lnSpc>
                <a:spcPts val="3000"/>
              </a:lnSpc>
              <a:spcBef>
                <a:spcPct val="20000"/>
              </a:spcBef>
              <a:spcAft>
                <a:spcPts val="0"/>
              </a:spcAft>
              <a:buClrTx/>
              <a:buSzTx/>
              <a:buFont typeface="Arial" panose="020B0604020202020204" pitchFamily="34" charset="0"/>
              <a:buChar char="•"/>
              <a:tabLst/>
              <a:defRPr/>
            </a:pPr>
            <a:r>
              <a:rPr kumimoji="1" lang="en-US" altLang="zh-CN" sz="3200" b="1" i="0" u="none" strike="noStrike" kern="1200" cap="none" spc="0" normalizeH="0" baseline="0" noProof="0" dirty="0" smtClean="0">
                <a:ln>
                  <a:noFill/>
                </a:ln>
                <a:solidFill>
                  <a:prstClr val="black"/>
                </a:solidFill>
                <a:effectLst/>
                <a:uLnTx/>
                <a:uFillTx/>
                <a:latin typeface="Arial Narrow" panose="020B0606020202030204" pitchFamily="34" charset="0"/>
                <a:ea typeface="黑体" panose="02010609060101010101" pitchFamily="49" charset="-122"/>
              </a:rPr>
              <a:t>learn </a:t>
            </a:r>
            <a:r>
              <a:rPr kumimoji="1" lang="en-US" altLang="zh-CN" sz="32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rPr>
              <a:t>foreign languages</a:t>
            </a:r>
          </a:p>
        </p:txBody>
      </p:sp>
      <p:sp>
        <p:nvSpPr>
          <p:cNvPr id="2" name="矩形 1">
            <a:extLst>
              <a:ext uri="{FF2B5EF4-FFF2-40B4-BE49-F238E27FC236}">
                <a16:creationId xmlns:a16="http://schemas.microsoft.com/office/drawing/2014/main" id="{533572B3-05C3-59B8-A3F5-E42B36437EBC}"/>
              </a:ext>
            </a:extLst>
          </p:cNvPr>
          <p:cNvSpPr/>
          <p:nvPr/>
        </p:nvSpPr>
        <p:spPr>
          <a:xfrm>
            <a:off x="7527471" y="2105144"/>
            <a:ext cx="3804558" cy="474772"/>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3" name="文本框 2">
            <a:extLst>
              <a:ext uri="{FF2B5EF4-FFF2-40B4-BE49-F238E27FC236}">
                <a16:creationId xmlns:a16="http://schemas.microsoft.com/office/drawing/2014/main" id="{08FD11D3-6FE9-18BF-3861-C0BF9A1DDC96}"/>
              </a:ext>
            </a:extLst>
          </p:cNvPr>
          <p:cNvSpPr txBox="1"/>
          <p:nvPr/>
        </p:nvSpPr>
        <p:spPr>
          <a:xfrm>
            <a:off x="379712" y="2820950"/>
            <a:ext cx="6576259" cy="646331"/>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zh-CN" altLang="en-US"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二、头脑风暴</a:t>
            </a:r>
            <a:endPar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endParaRPr>
          </a:p>
        </p:txBody>
      </p:sp>
    </p:spTree>
    <p:custDataLst>
      <p:tags r:id="rId1"/>
    </p:custDataLst>
    <p:extLst>
      <p:ext uri="{BB962C8B-B14F-4D97-AF65-F5344CB8AC3E}">
        <p14:creationId xmlns:p14="http://schemas.microsoft.com/office/powerpoint/2010/main" val="510124539"/>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924327"/>
            <a:ext cx="12192000" cy="3672417"/>
          </a:xfrm>
          <a:prstGeom prst="rect">
            <a:avLst/>
          </a:prstGeom>
        </p:spPr>
      </p:pic>
      <p:sp>
        <p:nvSpPr>
          <p:cNvPr id="6" name="矩形 5">
            <a:extLst>
              <a:ext uri="{FF2B5EF4-FFF2-40B4-BE49-F238E27FC236}">
                <a16:creationId xmlns:a16="http://schemas.microsoft.com/office/drawing/2014/main" id="{573106A6-45D5-A104-8B5B-F6E98A4F81FA}"/>
              </a:ext>
            </a:extLst>
          </p:cNvPr>
          <p:cNvSpPr/>
          <p:nvPr/>
        </p:nvSpPr>
        <p:spPr>
          <a:xfrm>
            <a:off x="3119669" y="68630"/>
            <a:ext cx="354175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题型：</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拓展</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表达题</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7" name="矩形 6">
            <a:extLst>
              <a:ext uri="{FF2B5EF4-FFF2-40B4-BE49-F238E27FC236}">
                <a16:creationId xmlns:a16="http://schemas.microsoft.com/office/drawing/2014/main" id="{4064AFFE-D9C0-E0DD-DDD9-9A683906BD54}"/>
              </a:ext>
            </a:extLst>
          </p:cNvPr>
          <p:cNvSpPr/>
          <p:nvPr/>
        </p:nvSpPr>
        <p:spPr>
          <a:xfrm>
            <a:off x="3100870" y="548682"/>
            <a:ext cx="8073443" cy="615432"/>
          </a:xfrm>
          <a:prstGeom prst="rect">
            <a:avLst/>
          </a:prstGeom>
        </p:spPr>
        <p:txBody>
          <a:bodyPr wrap="none" lIns="121800" tIns="60900" rIns="121800" bIns="6090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得分原则：</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仔细</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审题、</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开拓</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思路、</a:t>
            </a: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准确</a:t>
            </a:r>
            <a:r>
              <a:rPr kumimoji="0" lang="zh-CN" altLang="en-US"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rPr>
              <a:t>表达</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8" name="矩形 7">
            <a:extLst>
              <a:ext uri="{FF2B5EF4-FFF2-40B4-BE49-F238E27FC236}">
                <a16:creationId xmlns:a16="http://schemas.microsoft.com/office/drawing/2014/main" id="{B94DD17F-C919-BC9F-DF3B-8FB5ECAE3469}"/>
              </a:ext>
            </a:extLst>
          </p:cNvPr>
          <p:cNvSpPr/>
          <p:nvPr/>
        </p:nvSpPr>
        <p:spPr>
          <a:xfrm>
            <a:off x="8976321" y="5491"/>
            <a:ext cx="3068469" cy="584775"/>
          </a:xfrm>
          <a:prstGeom prst="rect">
            <a:avLst/>
          </a:prstGeom>
        </p:spPr>
        <p:txBody>
          <a:bodyPr wrap="non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FFC000"/>
                </a:solidFill>
                <a:effectLst/>
                <a:uLnTx/>
                <a:uFillTx/>
                <a:latin typeface="黑体" panose="02010609060101010101" pitchFamily="49" charset="-122"/>
                <a:ea typeface="黑体" panose="02010609060101010101" pitchFamily="49" charset="-122"/>
                <a:cs typeface="+mn-cs"/>
              </a:rPr>
              <a:t>逻辑通顺、自洽</a:t>
            </a:r>
            <a:endParaRPr kumimoji="0" lang="en-US" altLang="zh-CN" sz="3200" b="1" i="0" u="none" strike="noStrike" kern="1200" cap="none" spc="0" normalizeH="0" baseline="0" noProof="0" dirty="0">
              <a:ln>
                <a:noFill/>
              </a:ln>
              <a:solidFill>
                <a:srgbClr val="FFFF00"/>
              </a:solidFill>
              <a:effectLst/>
              <a:uLnTx/>
              <a:uFillTx/>
              <a:latin typeface="黑体" panose="02010609060101010101" pitchFamily="49" charset="-122"/>
              <a:ea typeface="黑体" panose="02010609060101010101" pitchFamily="49" charset="-122"/>
              <a:cs typeface="+mn-cs"/>
            </a:endParaRPr>
          </a:p>
        </p:txBody>
      </p:sp>
      <p:sp>
        <p:nvSpPr>
          <p:cNvPr id="9" name="文本框 8">
            <a:extLst>
              <a:ext uri="{FF2B5EF4-FFF2-40B4-BE49-F238E27FC236}">
                <a16:creationId xmlns:a16="http://schemas.microsoft.com/office/drawing/2014/main" id="{0F4569DB-4B41-FB16-097C-6B212DADAECA}"/>
              </a:ext>
            </a:extLst>
          </p:cNvPr>
          <p:cNvSpPr txBox="1"/>
          <p:nvPr/>
        </p:nvSpPr>
        <p:spPr>
          <a:xfrm>
            <a:off x="379712" y="1455993"/>
            <a:ext cx="11737304" cy="1200329"/>
          </a:xfrm>
          <a:prstGeom prst="rect">
            <a:avLst/>
          </a:prstGeom>
          <a:noFill/>
        </p:spPr>
        <p:txBody>
          <a:bodyPr wrap="square">
            <a:spAutoFit/>
          </a:bodyPr>
          <a:lstStyle/>
          <a:p>
            <a:pPr marL="0" marR="0" lvl="0" indent="0" algn="l" defTabSz="913810" rtl="0" eaLnBrk="1" fontAlgn="auto" latinLnBrk="0" hangingPunct="1">
              <a:lnSpc>
                <a:spcPct val="100000"/>
              </a:lnSpc>
              <a:spcBef>
                <a:spcPct val="20000"/>
              </a:spcBef>
              <a:spcAft>
                <a:spcPts val="0"/>
              </a:spcAft>
              <a:buClrTx/>
              <a:buSzTx/>
              <a:buFontTx/>
              <a:buNone/>
              <a:tabLst/>
              <a:defRPr/>
            </a:pPr>
            <a:r>
              <a:rPr kumimoji="1" lang="en-US" altLang="zh-CN" sz="3600" b="1" i="0" u="none" strike="noStrike" kern="1200" cap="none" spc="0" normalizeH="0" baseline="0" noProof="0" dirty="0">
                <a:ln>
                  <a:noFill/>
                </a:ln>
                <a:solidFill>
                  <a:prstClr val="black"/>
                </a:solidFill>
                <a:effectLst/>
                <a:uLnTx/>
                <a:uFillTx/>
                <a:latin typeface="Arial Narrow" panose="020B0606020202030204" pitchFamily="34" charset="0"/>
                <a:ea typeface="黑体" panose="02010609060101010101" pitchFamily="49" charset="-122"/>
                <a:cs typeface="+mn-cs"/>
              </a:rPr>
              <a:t>43. Apart from the tips mentioned in the passage, what other way(s) can you think of to develop your cultural competence?</a:t>
            </a:r>
          </a:p>
        </p:txBody>
      </p:sp>
      <p:sp>
        <p:nvSpPr>
          <p:cNvPr id="2" name="矩形 1">
            <a:extLst>
              <a:ext uri="{FF2B5EF4-FFF2-40B4-BE49-F238E27FC236}">
                <a16:creationId xmlns:a16="http://schemas.microsoft.com/office/drawing/2014/main" id="{533572B3-05C3-59B8-A3F5-E42B36437EBC}"/>
              </a:ext>
            </a:extLst>
          </p:cNvPr>
          <p:cNvSpPr/>
          <p:nvPr/>
        </p:nvSpPr>
        <p:spPr>
          <a:xfrm>
            <a:off x="7527471" y="2105144"/>
            <a:ext cx="3804558" cy="474772"/>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Tree>
    <p:custDataLst>
      <p:tags r:id="rId1"/>
    </p:custDataLst>
    <p:extLst>
      <p:ext uri="{BB962C8B-B14F-4D97-AF65-F5344CB8AC3E}">
        <p14:creationId xmlns:p14="http://schemas.microsoft.com/office/powerpoint/2010/main" val="1196900243"/>
      </p:ext>
    </p:extLst>
  </p:cSld>
  <p:clrMapOvr>
    <a:masterClrMapping/>
  </p:clrMapOvr>
  <mc:AlternateContent xmlns:mc="http://schemas.openxmlformats.org/markup-compatibility/2006" xmlns:p14="http://schemas.microsoft.com/office/powerpoint/2010/main">
    <mc:Choice Requires="p14">
      <p:transition spd="slow" p14:dur="2000" advTm="47573"/>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47573"/>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4.4|2.6|6.4"/>
</p:tagLst>
</file>

<file path=ppt/tags/tag10.xml><?xml version="1.0" encoding="utf-8"?>
<p:tagLst xmlns:a="http://schemas.openxmlformats.org/drawingml/2006/main" xmlns:r="http://schemas.openxmlformats.org/officeDocument/2006/relationships" xmlns:p="http://schemas.openxmlformats.org/presentationml/2006/main">
  <p:tag name="TIMING" val="|14.4|2.6|6.4"/>
</p:tagLst>
</file>

<file path=ppt/tags/tag11.xml><?xml version="1.0" encoding="utf-8"?>
<p:tagLst xmlns:a="http://schemas.openxmlformats.org/drawingml/2006/main" xmlns:r="http://schemas.openxmlformats.org/officeDocument/2006/relationships" xmlns:p="http://schemas.openxmlformats.org/presentationml/2006/main">
  <p:tag name="TIMING" val="|14.4|2.6|6.4"/>
</p:tagLst>
</file>

<file path=ppt/tags/tag12.xml><?xml version="1.0" encoding="utf-8"?>
<p:tagLst xmlns:a="http://schemas.openxmlformats.org/drawingml/2006/main" xmlns:r="http://schemas.openxmlformats.org/officeDocument/2006/relationships" xmlns:p="http://schemas.openxmlformats.org/presentationml/2006/main">
  <p:tag name="TIMING" val="|14.4|2.6|6.4"/>
</p:tagLst>
</file>

<file path=ppt/tags/tag13.xml><?xml version="1.0" encoding="utf-8"?>
<p:tagLst xmlns:a="http://schemas.openxmlformats.org/drawingml/2006/main" xmlns:r="http://schemas.openxmlformats.org/officeDocument/2006/relationships" xmlns:p="http://schemas.openxmlformats.org/presentationml/2006/main">
  <p:tag name="TIMING" val="|14.4|2.6|6.4"/>
</p:tagLst>
</file>

<file path=ppt/tags/tag14.xml><?xml version="1.0" encoding="utf-8"?>
<p:tagLst xmlns:a="http://schemas.openxmlformats.org/drawingml/2006/main" xmlns:r="http://schemas.openxmlformats.org/officeDocument/2006/relationships" xmlns:p="http://schemas.openxmlformats.org/presentationml/2006/main">
  <p:tag name="TIMING" val="|14.4|2.6|6.4"/>
</p:tagLst>
</file>

<file path=ppt/tags/tag2.xml><?xml version="1.0" encoding="utf-8"?>
<p:tagLst xmlns:a="http://schemas.openxmlformats.org/drawingml/2006/main" xmlns:r="http://schemas.openxmlformats.org/officeDocument/2006/relationships" xmlns:p="http://schemas.openxmlformats.org/presentationml/2006/main">
  <p:tag name="TIMING" val="|14.4|2.6|6.4"/>
</p:tagLst>
</file>

<file path=ppt/tags/tag3.xml><?xml version="1.0" encoding="utf-8"?>
<p:tagLst xmlns:a="http://schemas.openxmlformats.org/drawingml/2006/main" xmlns:r="http://schemas.openxmlformats.org/officeDocument/2006/relationships" xmlns:p="http://schemas.openxmlformats.org/presentationml/2006/main">
  <p:tag name="TIMING" val="|14.4|2.6|6.4"/>
</p:tagLst>
</file>

<file path=ppt/tags/tag4.xml><?xml version="1.0" encoding="utf-8"?>
<p:tagLst xmlns:a="http://schemas.openxmlformats.org/drawingml/2006/main" xmlns:r="http://schemas.openxmlformats.org/officeDocument/2006/relationships" xmlns:p="http://schemas.openxmlformats.org/presentationml/2006/main">
  <p:tag name="TIMING" val="|14.4|2.6|6.4"/>
</p:tagLst>
</file>

<file path=ppt/tags/tag5.xml><?xml version="1.0" encoding="utf-8"?>
<p:tagLst xmlns:a="http://schemas.openxmlformats.org/drawingml/2006/main" xmlns:r="http://schemas.openxmlformats.org/officeDocument/2006/relationships" xmlns:p="http://schemas.openxmlformats.org/presentationml/2006/main">
  <p:tag name="TIMING" val="|14.4|2.6|6.4"/>
</p:tagLst>
</file>

<file path=ppt/tags/tag6.xml><?xml version="1.0" encoding="utf-8"?>
<p:tagLst xmlns:a="http://schemas.openxmlformats.org/drawingml/2006/main" xmlns:r="http://schemas.openxmlformats.org/officeDocument/2006/relationships" xmlns:p="http://schemas.openxmlformats.org/presentationml/2006/main">
  <p:tag name="TIMING" val="|14.4|2.6|6.4"/>
</p:tagLst>
</file>

<file path=ppt/tags/tag7.xml><?xml version="1.0" encoding="utf-8"?>
<p:tagLst xmlns:a="http://schemas.openxmlformats.org/drawingml/2006/main" xmlns:r="http://schemas.openxmlformats.org/officeDocument/2006/relationships" xmlns:p="http://schemas.openxmlformats.org/presentationml/2006/main">
  <p:tag name="TIMING" val="|14.4|2.6|6.4"/>
</p:tagLst>
</file>

<file path=ppt/tags/tag8.xml><?xml version="1.0" encoding="utf-8"?>
<p:tagLst xmlns:a="http://schemas.openxmlformats.org/drawingml/2006/main" xmlns:r="http://schemas.openxmlformats.org/officeDocument/2006/relationships" xmlns:p="http://schemas.openxmlformats.org/presentationml/2006/main">
  <p:tag name="TIMING" val="|14.4|2.6|6.4"/>
</p:tagLst>
</file>

<file path=ppt/tags/tag9.xml><?xml version="1.0" encoding="utf-8"?>
<p:tagLst xmlns:a="http://schemas.openxmlformats.org/drawingml/2006/main" xmlns:r="http://schemas.openxmlformats.org/officeDocument/2006/relationships" xmlns:p="http://schemas.openxmlformats.org/presentationml/2006/main">
  <p:tag name="TIMING" val="|14.4|2.6|6.4"/>
</p:tagLst>
</file>

<file path=ppt/theme/theme1.xml><?xml version="1.0" encoding="utf-8"?>
<a:theme xmlns:a="http://schemas.openxmlformats.org/drawingml/2006/main" name="2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7123</TotalTime>
  <Words>5156</Words>
  <Application>Microsoft Office PowerPoint</Application>
  <PresentationFormat>宽屏</PresentationFormat>
  <Paragraphs>346</Paragraphs>
  <Slides>23</Slides>
  <Notes>13</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23</vt:i4>
      </vt:variant>
    </vt:vector>
  </HeadingPairs>
  <TitlesOfParts>
    <vt:vector size="34" baseType="lpstr">
      <vt:lpstr>等线</vt:lpstr>
      <vt:lpstr>黑体</vt:lpstr>
      <vt:lpstr>宋体</vt:lpstr>
      <vt:lpstr>微软雅黑</vt:lpstr>
      <vt:lpstr>Arial</vt:lpstr>
      <vt:lpstr>Arial Narrow</vt:lpstr>
      <vt:lpstr>Calibri</vt:lpstr>
      <vt:lpstr>Times New Roman</vt:lpstr>
      <vt:lpstr>Wingdings</vt:lpstr>
      <vt:lpstr>2_Office 主题​​</vt:lpstr>
      <vt:lpstr>3_Office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2023届高二上期末试卷讲评</dc:title>
  <dc:creator>Sophie</dc:creator>
  <cp:lastModifiedBy>王健</cp:lastModifiedBy>
  <cp:revision>96</cp:revision>
  <dcterms:created xsi:type="dcterms:W3CDTF">2022-01-17T03:49:57Z</dcterms:created>
  <dcterms:modified xsi:type="dcterms:W3CDTF">2023-03-11T04:54:11Z</dcterms:modified>
</cp:coreProperties>
</file>