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activeX/activeX1.xml" ContentType="application/vnd.ms-office.activeX+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activeX/activeX2.xml" ContentType="application/vnd.ms-office.activeX+xml"/>
  <Override PartName="/ppt/notesSlides/notesSlide2.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theme/themeOverride11.xml" ContentType="application/vnd.openxmlformats-officedocument.themeOverride+xml"/>
  <Override PartName="/ppt/theme/themeOverride1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2.bin" ContentType="application/vnd.openxmlformats-officedocument.oleObject"/>
  <Override PartName="/ppt/notesSlides/notesSlide7.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8.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9.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theme/themeOverride13.xml" ContentType="application/vnd.openxmlformats-officedocument.themeOverride+xml"/>
  <Override PartName="/ppt/notesSlides/notesSlide10.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theme/themeOverride14.xml" ContentType="application/vnd.openxmlformats-officedocument.themeOverride+xml"/>
  <Override PartName="/ppt/embeddings/oleObject11.bin" ContentType="application/vnd.openxmlformats-officedocument.oleObject"/>
  <Override PartName="/ppt/theme/themeOverride15.xml" ContentType="application/vnd.openxmlformats-officedocument.themeOverride+xml"/>
  <Override PartName="/ppt/theme/themeOverride1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7.xml" ContentType="application/vnd.openxmlformats-officedocument.themeOverride+xml"/>
  <Override PartName="/ppt/activeX/activeX3.xml" ContentType="application/vnd.ms-office.activeX+xml"/>
  <Override PartName="/ppt/theme/themeOverride18.xml" ContentType="application/vnd.openxmlformats-officedocument.themeOverr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9.xml" ContentType="application/vnd.openxmlformats-officedocument.themeOverride+xml"/>
  <Override PartName="/ppt/notesSlides/notesSlide14.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2.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26" r:id="rId2"/>
    <p:sldMasterId id="2147484400" r:id="rId3"/>
    <p:sldMasterId id="2147484940" r:id="rId4"/>
    <p:sldMasterId id="2147485157" r:id="rId5"/>
    <p:sldMasterId id="2147485255" r:id="rId6"/>
  </p:sldMasterIdLst>
  <p:notesMasterIdLst>
    <p:notesMasterId r:id="rId83"/>
  </p:notesMasterIdLst>
  <p:sldIdLst>
    <p:sldId id="307" r:id="rId7"/>
    <p:sldId id="305" r:id="rId8"/>
    <p:sldId id="306" r:id="rId9"/>
    <p:sldId id="298" r:id="rId10"/>
    <p:sldId id="331" r:id="rId11"/>
    <p:sldId id="266" r:id="rId12"/>
    <p:sldId id="299" r:id="rId13"/>
    <p:sldId id="330" r:id="rId14"/>
    <p:sldId id="260" r:id="rId15"/>
    <p:sldId id="261" r:id="rId16"/>
    <p:sldId id="263" r:id="rId17"/>
    <p:sldId id="262" r:id="rId18"/>
    <p:sldId id="264" r:id="rId19"/>
    <p:sldId id="332" r:id="rId20"/>
    <p:sldId id="265" r:id="rId21"/>
    <p:sldId id="267" r:id="rId22"/>
    <p:sldId id="317" r:id="rId23"/>
    <p:sldId id="277" r:id="rId24"/>
    <p:sldId id="323" r:id="rId25"/>
    <p:sldId id="313" r:id="rId26"/>
    <p:sldId id="314" r:id="rId27"/>
    <p:sldId id="316" r:id="rId28"/>
    <p:sldId id="288" r:id="rId29"/>
    <p:sldId id="278" r:id="rId30"/>
    <p:sldId id="279" r:id="rId31"/>
    <p:sldId id="371" r:id="rId32"/>
    <p:sldId id="372" r:id="rId33"/>
    <p:sldId id="373" r:id="rId34"/>
    <p:sldId id="374" r:id="rId35"/>
    <p:sldId id="375" r:id="rId36"/>
    <p:sldId id="337" r:id="rId37"/>
    <p:sldId id="292" r:id="rId38"/>
    <p:sldId id="322" r:id="rId39"/>
    <p:sldId id="309" r:id="rId40"/>
    <p:sldId id="283" r:id="rId41"/>
    <p:sldId id="340" r:id="rId42"/>
    <p:sldId id="308" r:id="rId43"/>
    <p:sldId id="333" r:id="rId44"/>
    <p:sldId id="325" r:id="rId45"/>
    <p:sldId id="368" r:id="rId46"/>
    <p:sldId id="318" r:id="rId47"/>
    <p:sldId id="327" r:id="rId48"/>
    <p:sldId id="357" r:id="rId49"/>
    <p:sldId id="326" r:id="rId50"/>
    <p:sldId id="328" r:id="rId51"/>
    <p:sldId id="329" r:id="rId52"/>
    <p:sldId id="334" r:id="rId53"/>
    <p:sldId id="343" r:id="rId54"/>
    <p:sldId id="365" r:id="rId55"/>
    <p:sldId id="345" r:id="rId56"/>
    <p:sldId id="363" r:id="rId57"/>
    <p:sldId id="344" r:id="rId58"/>
    <p:sldId id="346" r:id="rId59"/>
    <p:sldId id="358" r:id="rId60"/>
    <p:sldId id="359" r:id="rId61"/>
    <p:sldId id="341" r:id="rId62"/>
    <p:sldId id="342" r:id="rId63"/>
    <p:sldId id="335" r:id="rId64"/>
    <p:sldId id="366" r:id="rId65"/>
    <p:sldId id="367" r:id="rId66"/>
    <p:sldId id="350" r:id="rId67"/>
    <p:sldId id="351" r:id="rId68"/>
    <p:sldId id="347" r:id="rId69"/>
    <p:sldId id="348" r:id="rId70"/>
    <p:sldId id="369" r:id="rId71"/>
    <p:sldId id="370" r:id="rId72"/>
    <p:sldId id="376" r:id="rId73"/>
    <p:sldId id="352" r:id="rId74"/>
    <p:sldId id="353" r:id="rId75"/>
    <p:sldId id="360" r:id="rId76"/>
    <p:sldId id="361" r:id="rId77"/>
    <p:sldId id="356" r:id="rId78"/>
    <p:sldId id="354" r:id="rId79"/>
    <p:sldId id="349" r:id="rId80"/>
    <p:sldId id="355" r:id="rId81"/>
    <p:sldId id="285" r:id="rId82"/>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FF00"/>
    <a:srgbClr val="0CBB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39" autoAdjust="0"/>
    <p:restoredTop sz="92455" autoAdjust="0"/>
  </p:normalViewPr>
  <p:slideViewPr>
    <p:cSldViewPr>
      <p:cViewPr varScale="1">
        <p:scale>
          <a:sx n="71" d="100"/>
          <a:sy n="71" d="100"/>
        </p:scale>
        <p:origin x="-588" y="-96"/>
      </p:cViewPr>
      <p:guideLst>
        <p:guide orient="horz" pos="2160"/>
        <p:guide pos="2880"/>
      </p:guideLst>
    </p:cSldViewPr>
  </p:slideViewPr>
  <p:outlineViewPr>
    <p:cViewPr>
      <p:scale>
        <a:sx n="33" d="100"/>
        <a:sy n="33" d="100"/>
      </p:scale>
      <p:origin x="0" y="2808"/>
    </p:cViewPr>
  </p:outlineViewPr>
  <p:notesTextViewPr>
    <p:cViewPr>
      <p:scale>
        <a:sx n="100" d="100"/>
        <a:sy n="100" d="100"/>
      </p:scale>
      <p:origin x="0" y="0"/>
    </p:cViewPr>
  </p:notesTextViewPr>
  <p:sorterViewPr>
    <p:cViewPr>
      <p:scale>
        <a:sx n="66" d="100"/>
        <a:sy n="66" d="100"/>
      </p:scale>
      <p:origin x="0" y="70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B4359A-B88E-4686-83DF-7468AEEB694E}" type="doc">
      <dgm:prSet loTypeId="urn:microsoft.com/office/officeart/2005/8/layout/process4" loCatId="list" qsTypeId="urn:microsoft.com/office/officeart/2005/8/quickstyle/3d5" qsCatId="3D" csTypeId="urn:microsoft.com/office/officeart/2005/8/colors/accent1_2" csCatId="accent1" phldr="1"/>
      <dgm:spPr/>
      <dgm:t>
        <a:bodyPr/>
        <a:lstStyle/>
        <a:p>
          <a:endParaRPr lang="zh-CN" altLang="en-US"/>
        </a:p>
      </dgm:t>
    </dgm:pt>
    <dgm:pt modelId="{3A00D5DA-C2F5-48C5-93AA-5F4EC4A56A60}">
      <dgm:prSet phldrT="[文本]" custT="1"/>
      <dgm:spPr/>
      <dgm:t>
        <a:bodyPr/>
        <a:lstStyle/>
        <a:p>
          <a:r>
            <a:rPr lang="zh-CN" altLang="en-US" sz="3600" b="1" dirty="0">
              <a:solidFill>
                <a:srgbClr val="FFFF00"/>
              </a:solidFill>
            </a:rPr>
            <a:t>单圈环流</a:t>
          </a:r>
        </a:p>
      </dgm:t>
    </dgm:pt>
    <dgm:pt modelId="{C562CDE6-CEE3-4223-8D4A-C3D2F6E78FFF}" type="parTrans" cxnId="{D2BD78C8-8932-440A-87DD-F8A55EA996BA}">
      <dgm:prSet/>
      <dgm:spPr/>
      <dgm:t>
        <a:bodyPr/>
        <a:lstStyle/>
        <a:p>
          <a:endParaRPr lang="zh-CN" altLang="en-US"/>
        </a:p>
      </dgm:t>
    </dgm:pt>
    <dgm:pt modelId="{A9677005-AE72-4FAE-AAA4-88B2E7216E20}" type="sibTrans" cxnId="{D2BD78C8-8932-440A-87DD-F8A55EA996BA}">
      <dgm:prSet/>
      <dgm:spPr/>
      <dgm:t>
        <a:bodyPr/>
        <a:lstStyle/>
        <a:p>
          <a:endParaRPr lang="zh-CN" altLang="en-US"/>
        </a:p>
      </dgm:t>
    </dgm:pt>
    <dgm:pt modelId="{10573FFD-91DD-46E7-B0A8-83AB20DFC854}">
      <dgm:prSet phldrT="[文本]" custT="1"/>
      <dgm:spPr/>
      <dgm:t>
        <a:bodyPr/>
        <a:lstStyle/>
        <a:p>
          <a:r>
            <a:rPr lang="zh-CN" altLang="en-US" sz="3200" dirty="0"/>
            <a:t>最理想的情况，只考虑地球是圆的。。。</a:t>
          </a:r>
        </a:p>
      </dgm:t>
    </dgm:pt>
    <dgm:pt modelId="{6EECBBA1-43CE-428B-BC06-ED1E017FA256}" type="parTrans" cxnId="{6433C6A0-8DC6-4622-B97C-EB0D6E36F18A}">
      <dgm:prSet/>
      <dgm:spPr/>
      <dgm:t>
        <a:bodyPr/>
        <a:lstStyle/>
        <a:p>
          <a:endParaRPr lang="zh-CN" altLang="en-US"/>
        </a:p>
      </dgm:t>
    </dgm:pt>
    <dgm:pt modelId="{E62F78A0-C724-4BCB-BD5C-11F41165AB7D}" type="sibTrans" cxnId="{6433C6A0-8DC6-4622-B97C-EB0D6E36F18A}">
      <dgm:prSet/>
      <dgm:spPr/>
      <dgm:t>
        <a:bodyPr/>
        <a:lstStyle/>
        <a:p>
          <a:endParaRPr lang="zh-CN" altLang="en-US"/>
        </a:p>
      </dgm:t>
    </dgm:pt>
    <dgm:pt modelId="{2845FC92-E0EE-4D5F-BA4A-E952365842C7}">
      <dgm:prSet phldrT="[文本]" custT="1"/>
      <dgm:spPr/>
      <dgm:t>
        <a:bodyPr/>
        <a:lstStyle/>
        <a:p>
          <a:r>
            <a:rPr lang="zh-CN" altLang="en-US" sz="3600" b="1" dirty="0">
              <a:solidFill>
                <a:srgbClr val="FFFF00"/>
              </a:solidFill>
            </a:rPr>
            <a:t>三圈环流</a:t>
          </a:r>
        </a:p>
      </dgm:t>
    </dgm:pt>
    <dgm:pt modelId="{3DBE1441-4C79-4CC3-9E52-51AEC67EB042}" type="parTrans" cxnId="{3189B7E8-F9A4-4E39-861F-7AB591A4F9F4}">
      <dgm:prSet/>
      <dgm:spPr/>
      <dgm:t>
        <a:bodyPr/>
        <a:lstStyle/>
        <a:p>
          <a:endParaRPr lang="zh-CN" altLang="en-US"/>
        </a:p>
      </dgm:t>
    </dgm:pt>
    <dgm:pt modelId="{1F3F6174-5D44-4AF4-B2A8-B469EBA52E6E}" type="sibTrans" cxnId="{3189B7E8-F9A4-4E39-861F-7AB591A4F9F4}">
      <dgm:prSet/>
      <dgm:spPr/>
      <dgm:t>
        <a:bodyPr/>
        <a:lstStyle/>
        <a:p>
          <a:endParaRPr lang="zh-CN" altLang="en-US"/>
        </a:p>
      </dgm:t>
    </dgm:pt>
    <dgm:pt modelId="{4ADF967A-B329-4821-A7F4-1F70FD33AFEA}">
      <dgm:prSet phldrT="[文本]" custT="1"/>
      <dgm:spPr/>
      <dgm:t>
        <a:bodyPr/>
        <a:lstStyle/>
        <a:p>
          <a:pPr algn="ctr"/>
          <a:r>
            <a:rPr lang="zh-CN" altLang="en-US" sz="3200" dirty="0"/>
            <a:t>考虑地球的自转</a:t>
          </a:r>
        </a:p>
      </dgm:t>
    </dgm:pt>
    <dgm:pt modelId="{3272E8EC-7F34-49AF-9051-E676B7CA55C4}" type="parTrans" cxnId="{F43A1AB5-120B-4B3D-A2A2-BD33A5F5862A}">
      <dgm:prSet/>
      <dgm:spPr/>
      <dgm:t>
        <a:bodyPr/>
        <a:lstStyle/>
        <a:p>
          <a:endParaRPr lang="zh-CN" altLang="en-US"/>
        </a:p>
      </dgm:t>
    </dgm:pt>
    <dgm:pt modelId="{E44F877B-96FA-44D0-A146-DDADD5B77863}" type="sibTrans" cxnId="{F43A1AB5-120B-4B3D-A2A2-BD33A5F5862A}">
      <dgm:prSet/>
      <dgm:spPr/>
      <dgm:t>
        <a:bodyPr/>
        <a:lstStyle/>
        <a:p>
          <a:endParaRPr lang="zh-CN" altLang="en-US"/>
        </a:p>
      </dgm:t>
    </dgm:pt>
    <dgm:pt modelId="{A615AE37-72AA-4F3C-9722-FDE91F8CEB5D}">
      <dgm:prSet phldrT="[文本]" custT="1"/>
      <dgm:spPr/>
      <dgm:t>
        <a:bodyPr/>
        <a:lstStyle/>
        <a:p>
          <a:r>
            <a:rPr lang="zh-CN" altLang="en-US" sz="3600" b="1" dirty="0">
              <a:solidFill>
                <a:srgbClr val="FFFF00"/>
              </a:solidFill>
            </a:rPr>
            <a:t>气压带和风带的季节移动</a:t>
          </a:r>
        </a:p>
      </dgm:t>
    </dgm:pt>
    <dgm:pt modelId="{F1E92B4D-345F-4646-8324-3C6EB35710DC}" type="parTrans" cxnId="{5C4F2E30-C22C-4B02-8CCD-342AB2F42732}">
      <dgm:prSet/>
      <dgm:spPr/>
      <dgm:t>
        <a:bodyPr/>
        <a:lstStyle/>
        <a:p>
          <a:endParaRPr lang="zh-CN" altLang="en-US"/>
        </a:p>
      </dgm:t>
    </dgm:pt>
    <dgm:pt modelId="{EEE21A10-95D1-4E54-9E64-2BCE282947A2}" type="sibTrans" cxnId="{5C4F2E30-C22C-4B02-8CCD-342AB2F42732}">
      <dgm:prSet/>
      <dgm:spPr/>
      <dgm:t>
        <a:bodyPr/>
        <a:lstStyle/>
        <a:p>
          <a:endParaRPr lang="zh-CN" altLang="en-US"/>
        </a:p>
      </dgm:t>
    </dgm:pt>
    <dgm:pt modelId="{1C8E084F-0B97-4A66-AE56-F46D9E0338A6}">
      <dgm:prSet phldrT="[文本]" custT="1"/>
      <dgm:spPr/>
      <dgm:t>
        <a:bodyPr/>
        <a:lstStyle/>
        <a:p>
          <a:r>
            <a:rPr lang="zh-CN" altLang="en-US" sz="4000" b="1" dirty="0">
              <a:solidFill>
                <a:srgbClr val="FFFF00"/>
              </a:solidFill>
            </a:rPr>
            <a:t>？</a:t>
          </a:r>
        </a:p>
      </dgm:t>
    </dgm:pt>
    <dgm:pt modelId="{44B71262-86A3-4D43-BF59-21C82799731D}" type="parTrans" cxnId="{80F858C7-49B1-473A-BBD4-81753D27F939}">
      <dgm:prSet/>
      <dgm:spPr/>
      <dgm:t>
        <a:bodyPr/>
        <a:lstStyle/>
        <a:p>
          <a:endParaRPr lang="zh-CN" altLang="en-US"/>
        </a:p>
      </dgm:t>
    </dgm:pt>
    <dgm:pt modelId="{B5131210-58A0-4122-A1C2-543FC59EE575}" type="sibTrans" cxnId="{80F858C7-49B1-473A-BBD4-81753D27F939}">
      <dgm:prSet/>
      <dgm:spPr/>
      <dgm:t>
        <a:bodyPr/>
        <a:lstStyle/>
        <a:p>
          <a:endParaRPr lang="zh-CN" altLang="en-US"/>
        </a:p>
      </dgm:t>
    </dgm:pt>
    <dgm:pt modelId="{AB3F4EEC-4D62-4846-BA02-DAC9EE3E9B36}">
      <dgm:prSet phldrT="[文本]" custT="1"/>
      <dgm:spPr/>
      <dgm:t>
        <a:bodyPr/>
        <a:lstStyle/>
        <a:p>
          <a:r>
            <a:rPr lang="zh-CN" altLang="en-US" sz="4000" dirty="0"/>
            <a:t>？</a:t>
          </a:r>
        </a:p>
      </dgm:t>
    </dgm:pt>
    <dgm:pt modelId="{76D72C32-B913-43AE-A779-184D15F5BFDC}" type="sibTrans" cxnId="{F308F073-1C44-4947-9D5A-37FBC0857517}">
      <dgm:prSet/>
      <dgm:spPr/>
      <dgm:t>
        <a:bodyPr/>
        <a:lstStyle/>
        <a:p>
          <a:endParaRPr lang="zh-CN" altLang="en-US"/>
        </a:p>
      </dgm:t>
    </dgm:pt>
    <dgm:pt modelId="{7A9BC3F8-B00C-45AB-9D31-163C38EB9653}" type="parTrans" cxnId="{F308F073-1C44-4947-9D5A-37FBC0857517}">
      <dgm:prSet/>
      <dgm:spPr/>
      <dgm:t>
        <a:bodyPr/>
        <a:lstStyle/>
        <a:p>
          <a:endParaRPr lang="zh-CN" altLang="en-US"/>
        </a:p>
      </dgm:t>
    </dgm:pt>
    <dgm:pt modelId="{4271A39A-EAE2-475C-8150-0C500481DC2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3200" dirty="0"/>
            <a:t>考虑地球的公转</a:t>
          </a:r>
          <a:r>
            <a:rPr lang="en-US" altLang="zh-CN" sz="3200" dirty="0"/>
            <a:t>/</a:t>
          </a:r>
          <a:r>
            <a:rPr lang="zh-CN" altLang="en-US" sz="3200" dirty="0"/>
            <a:t>太阳直射点的移动</a:t>
          </a:r>
        </a:p>
      </dgm:t>
    </dgm:pt>
    <dgm:pt modelId="{044AA9E8-DF3C-4241-A3D2-2AD8AB8766D3}" type="parTrans" cxnId="{1516E6F0-5CC8-4FBC-9BD5-C5773D0B78AD}">
      <dgm:prSet/>
      <dgm:spPr/>
      <dgm:t>
        <a:bodyPr/>
        <a:lstStyle/>
        <a:p>
          <a:endParaRPr lang="zh-CN" altLang="en-US"/>
        </a:p>
      </dgm:t>
    </dgm:pt>
    <dgm:pt modelId="{7E588A5F-5AA9-4E59-9644-82D5A8D76BF5}" type="sibTrans" cxnId="{1516E6F0-5CC8-4FBC-9BD5-C5773D0B78AD}">
      <dgm:prSet/>
      <dgm:spPr/>
      <dgm:t>
        <a:bodyPr/>
        <a:lstStyle/>
        <a:p>
          <a:endParaRPr lang="zh-CN" altLang="en-US"/>
        </a:p>
      </dgm:t>
    </dgm:pt>
    <dgm:pt modelId="{B2C2A28A-40C8-4107-9AC1-3EA2AFE16A9B}" type="pres">
      <dgm:prSet presAssocID="{D8B4359A-B88E-4686-83DF-7468AEEB694E}" presName="Name0" presStyleCnt="0">
        <dgm:presLayoutVars>
          <dgm:dir/>
          <dgm:animLvl val="lvl"/>
          <dgm:resizeHandles val="exact"/>
        </dgm:presLayoutVars>
      </dgm:prSet>
      <dgm:spPr/>
      <dgm:t>
        <a:bodyPr/>
        <a:lstStyle/>
        <a:p>
          <a:endParaRPr lang="zh-CN" altLang="en-US"/>
        </a:p>
      </dgm:t>
    </dgm:pt>
    <dgm:pt modelId="{0C778A5A-D6A3-4882-9E49-F25D7017472D}" type="pres">
      <dgm:prSet presAssocID="{1C8E084F-0B97-4A66-AE56-F46D9E0338A6}" presName="boxAndChildren" presStyleCnt="0"/>
      <dgm:spPr/>
    </dgm:pt>
    <dgm:pt modelId="{E3A20E19-6243-4F15-9F32-111B554B1E18}" type="pres">
      <dgm:prSet presAssocID="{1C8E084F-0B97-4A66-AE56-F46D9E0338A6}" presName="parentTextBox" presStyleLbl="node1" presStyleIdx="0" presStyleCnt="4"/>
      <dgm:spPr/>
      <dgm:t>
        <a:bodyPr/>
        <a:lstStyle/>
        <a:p>
          <a:endParaRPr lang="zh-CN" altLang="en-US"/>
        </a:p>
      </dgm:t>
    </dgm:pt>
    <dgm:pt modelId="{6AC020B5-8716-4247-BF89-4A0660F0D66D}" type="pres">
      <dgm:prSet presAssocID="{1C8E084F-0B97-4A66-AE56-F46D9E0338A6}" presName="entireBox" presStyleLbl="node1" presStyleIdx="0" presStyleCnt="4"/>
      <dgm:spPr/>
      <dgm:t>
        <a:bodyPr/>
        <a:lstStyle/>
        <a:p>
          <a:endParaRPr lang="zh-CN" altLang="en-US"/>
        </a:p>
      </dgm:t>
    </dgm:pt>
    <dgm:pt modelId="{F4FEFAFB-FED2-4F43-A393-056B1EAFA058}" type="pres">
      <dgm:prSet presAssocID="{1C8E084F-0B97-4A66-AE56-F46D9E0338A6}" presName="descendantBox" presStyleCnt="0"/>
      <dgm:spPr/>
    </dgm:pt>
    <dgm:pt modelId="{8EC3F1FE-9C33-4629-A383-3EECD9EA7079}" type="pres">
      <dgm:prSet presAssocID="{AB3F4EEC-4D62-4846-BA02-DAC9EE3E9B36}" presName="childTextBox" presStyleLbl="fgAccFollowNode1" presStyleIdx="0" presStyleCnt="4">
        <dgm:presLayoutVars>
          <dgm:bulletEnabled val="1"/>
        </dgm:presLayoutVars>
      </dgm:prSet>
      <dgm:spPr/>
      <dgm:t>
        <a:bodyPr/>
        <a:lstStyle/>
        <a:p>
          <a:endParaRPr lang="zh-CN" altLang="en-US"/>
        </a:p>
      </dgm:t>
    </dgm:pt>
    <dgm:pt modelId="{728B7809-5BE6-46F1-9E32-16ADA8A75C81}" type="pres">
      <dgm:prSet presAssocID="{EEE21A10-95D1-4E54-9E64-2BCE282947A2}" presName="sp" presStyleCnt="0"/>
      <dgm:spPr/>
    </dgm:pt>
    <dgm:pt modelId="{AE0F8348-A6F6-43A7-B6E2-27D786523A80}" type="pres">
      <dgm:prSet presAssocID="{A615AE37-72AA-4F3C-9722-FDE91F8CEB5D}" presName="arrowAndChildren" presStyleCnt="0"/>
      <dgm:spPr/>
    </dgm:pt>
    <dgm:pt modelId="{4680D3C0-F375-46DF-A494-567F95B69BE1}" type="pres">
      <dgm:prSet presAssocID="{A615AE37-72AA-4F3C-9722-FDE91F8CEB5D}" presName="parentTextArrow" presStyleLbl="node1" presStyleIdx="0" presStyleCnt="4"/>
      <dgm:spPr/>
      <dgm:t>
        <a:bodyPr/>
        <a:lstStyle/>
        <a:p>
          <a:endParaRPr lang="zh-CN" altLang="en-US"/>
        </a:p>
      </dgm:t>
    </dgm:pt>
    <dgm:pt modelId="{3414A46D-35AB-4A13-B42E-5952F34B99FB}" type="pres">
      <dgm:prSet presAssocID="{A615AE37-72AA-4F3C-9722-FDE91F8CEB5D}" presName="arrow" presStyleLbl="node1" presStyleIdx="1" presStyleCnt="4"/>
      <dgm:spPr/>
      <dgm:t>
        <a:bodyPr/>
        <a:lstStyle/>
        <a:p>
          <a:endParaRPr lang="zh-CN" altLang="en-US"/>
        </a:p>
      </dgm:t>
    </dgm:pt>
    <dgm:pt modelId="{4ADBD092-543A-4167-8256-F7DEA1076E16}" type="pres">
      <dgm:prSet presAssocID="{A615AE37-72AA-4F3C-9722-FDE91F8CEB5D}" presName="descendantArrow" presStyleCnt="0"/>
      <dgm:spPr/>
    </dgm:pt>
    <dgm:pt modelId="{EAD4E3F8-E032-425B-8818-5051F382D3A1}" type="pres">
      <dgm:prSet presAssocID="{4271A39A-EAE2-475C-8150-0C500481DC24}" presName="childTextArrow" presStyleLbl="fgAccFollowNode1" presStyleIdx="1" presStyleCnt="4">
        <dgm:presLayoutVars>
          <dgm:bulletEnabled val="1"/>
        </dgm:presLayoutVars>
      </dgm:prSet>
      <dgm:spPr/>
      <dgm:t>
        <a:bodyPr/>
        <a:lstStyle/>
        <a:p>
          <a:endParaRPr lang="zh-CN" altLang="en-US"/>
        </a:p>
      </dgm:t>
    </dgm:pt>
    <dgm:pt modelId="{3723A1A1-CBE5-4303-A9FE-A5E292FD51A1}" type="pres">
      <dgm:prSet presAssocID="{1F3F6174-5D44-4AF4-B2A8-B469EBA52E6E}" presName="sp" presStyleCnt="0"/>
      <dgm:spPr/>
    </dgm:pt>
    <dgm:pt modelId="{BCA57430-F12A-455C-827D-21F0A1F96AB8}" type="pres">
      <dgm:prSet presAssocID="{2845FC92-E0EE-4D5F-BA4A-E952365842C7}" presName="arrowAndChildren" presStyleCnt="0"/>
      <dgm:spPr/>
    </dgm:pt>
    <dgm:pt modelId="{762DA81D-A9E1-40AA-86AC-7596470B2343}" type="pres">
      <dgm:prSet presAssocID="{2845FC92-E0EE-4D5F-BA4A-E952365842C7}" presName="parentTextArrow" presStyleLbl="node1" presStyleIdx="1" presStyleCnt="4"/>
      <dgm:spPr/>
      <dgm:t>
        <a:bodyPr/>
        <a:lstStyle/>
        <a:p>
          <a:endParaRPr lang="zh-CN" altLang="en-US"/>
        </a:p>
      </dgm:t>
    </dgm:pt>
    <dgm:pt modelId="{4B9C7FEA-0C77-41B4-8F8B-958CD7B4961C}" type="pres">
      <dgm:prSet presAssocID="{2845FC92-E0EE-4D5F-BA4A-E952365842C7}" presName="arrow" presStyleLbl="node1" presStyleIdx="2" presStyleCnt="4"/>
      <dgm:spPr/>
      <dgm:t>
        <a:bodyPr/>
        <a:lstStyle/>
        <a:p>
          <a:endParaRPr lang="zh-CN" altLang="en-US"/>
        </a:p>
      </dgm:t>
    </dgm:pt>
    <dgm:pt modelId="{787B2623-6071-4F57-B05D-49670534CA22}" type="pres">
      <dgm:prSet presAssocID="{2845FC92-E0EE-4D5F-BA4A-E952365842C7}" presName="descendantArrow" presStyleCnt="0"/>
      <dgm:spPr/>
    </dgm:pt>
    <dgm:pt modelId="{A3AB69A2-A72E-4757-9BB0-5D88127C505E}" type="pres">
      <dgm:prSet presAssocID="{4ADF967A-B329-4821-A7F4-1F70FD33AFEA}" presName="childTextArrow" presStyleLbl="fgAccFollowNode1" presStyleIdx="2" presStyleCnt="4">
        <dgm:presLayoutVars>
          <dgm:bulletEnabled val="1"/>
        </dgm:presLayoutVars>
      </dgm:prSet>
      <dgm:spPr/>
      <dgm:t>
        <a:bodyPr/>
        <a:lstStyle/>
        <a:p>
          <a:endParaRPr lang="zh-CN" altLang="en-US"/>
        </a:p>
      </dgm:t>
    </dgm:pt>
    <dgm:pt modelId="{4D3E039F-48EA-456A-B350-CC053DEC2872}" type="pres">
      <dgm:prSet presAssocID="{A9677005-AE72-4FAE-AAA4-88B2E7216E20}" presName="sp" presStyleCnt="0"/>
      <dgm:spPr/>
    </dgm:pt>
    <dgm:pt modelId="{C8B9E853-4AE7-4274-BE04-60FAA3C63478}" type="pres">
      <dgm:prSet presAssocID="{3A00D5DA-C2F5-48C5-93AA-5F4EC4A56A60}" presName="arrowAndChildren" presStyleCnt="0"/>
      <dgm:spPr/>
    </dgm:pt>
    <dgm:pt modelId="{BE20BB83-4B3D-4E69-934F-0D5939679712}" type="pres">
      <dgm:prSet presAssocID="{3A00D5DA-C2F5-48C5-93AA-5F4EC4A56A60}" presName="parentTextArrow" presStyleLbl="node1" presStyleIdx="2" presStyleCnt="4"/>
      <dgm:spPr/>
      <dgm:t>
        <a:bodyPr/>
        <a:lstStyle/>
        <a:p>
          <a:endParaRPr lang="zh-CN" altLang="en-US"/>
        </a:p>
      </dgm:t>
    </dgm:pt>
    <dgm:pt modelId="{AABBC4D3-4061-4945-A68E-73CFDD8F2B6A}" type="pres">
      <dgm:prSet presAssocID="{3A00D5DA-C2F5-48C5-93AA-5F4EC4A56A60}" presName="arrow" presStyleLbl="node1" presStyleIdx="3" presStyleCnt="4"/>
      <dgm:spPr/>
      <dgm:t>
        <a:bodyPr/>
        <a:lstStyle/>
        <a:p>
          <a:endParaRPr lang="zh-CN" altLang="en-US"/>
        </a:p>
      </dgm:t>
    </dgm:pt>
    <dgm:pt modelId="{B1F3CC72-AB8A-464C-B38D-A617E72C0577}" type="pres">
      <dgm:prSet presAssocID="{3A00D5DA-C2F5-48C5-93AA-5F4EC4A56A60}" presName="descendantArrow" presStyleCnt="0"/>
      <dgm:spPr/>
    </dgm:pt>
    <dgm:pt modelId="{007826CE-BF92-449D-BE1D-1929CA30EA3F}" type="pres">
      <dgm:prSet presAssocID="{10573FFD-91DD-46E7-B0A8-83AB20DFC854}" presName="childTextArrow" presStyleLbl="fgAccFollowNode1" presStyleIdx="3" presStyleCnt="4">
        <dgm:presLayoutVars>
          <dgm:bulletEnabled val="1"/>
        </dgm:presLayoutVars>
      </dgm:prSet>
      <dgm:spPr/>
      <dgm:t>
        <a:bodyPr/>
        <a:lstStyle/>
        <a:p>
          <a:endParaRPr lang="zh-CN" altLang="en-US"/>
        </a:p>
      </dgm:t>
    </dgm:pt>
  </dgm:ptLst>
  <dgm:cxnLst>
    <dgm:cxn modelId="{6433C6A0-8DC6-4622-B97C-EB0D6E36F18A}" srcId="{3A00D5DA-C2F5-48C5-93AA-5F4EC4A56A60}" destId="{10573FFD-91DD-46E7-B0A8-83AB20DFC854}" srcOrd="0" destOrd="0" parTransId="{6EECBBA1-43CE-428B-BC06-ED1E017FA256}" sibTransId="{E62F78A0-C724-4BCB-BD5C-11F41165AB7D}"/>
    <dgm:cxn modelId="{5C4F2E30-C22C-4B02-8CCD-342AB2F42732}" srcId="{D8B4359A-B88E-4686-83DF-7468AEEB694E}" destId="{A615AE37-72AA-4F3C-9722-FDE91F8CEB5D}" srcOrd="2" destOrd="0" parTransId="{F1E92B4D-345F-4646-8324-3C6EB35710DC}" sibTransId="{EEE21A10-95D1-4E54-9E64-2BCE282947A2}"/>
    <dgm:cxn modelId="{D2BD78C8-8932-440A-87DD-F8A55EA996BA}" srcId="{D8B4359A-B88E-4686-83DF-7468AEEB694E}" destId="{3A00D5DA-C2F5-48C5-93AA-5F4EC4A56A60}" srcOrd="0" destOrd="0" parTransId="{C562CDE6-CEE3-4223-8D4A-C3D2F6E78FFF}" sibTransId="{A9677005-AE72-4FAE-AAA4-88B2E7216E20}"/>
    <dgm:cxn modelId="{154B53AD-DEE1-42E3-813A-8272E75DA2D5}" type="presOf" srcId="{A615AE37-72AA-4F3C-9722-FDE91F8CEB5D}" destId="{3414A46D-35AB-4A13-B42E-5952F34B99FB}" srcOrd="1" destOrd="0" presId="urn:microsoft.com/office/officeart/2005/8/layout/process4"/>
    <dgm:cxn modelId="{F43A1AB5-120B-4B3D-A2A2-BD33A5F5862A}" srcId="{2845FC92-E0EE-4D5F-BA4A-E952365842C7}" destId="{4ADF967A-B329-4821-A7F4-1F70FD33AFEA}" srcOrd="0" destOrd="0" parTransId="{3272E8EC-7F34-49AF-9051-E676B7CA55C4}" sibTransId="{E44F877B-96FA-44D0-A146-DDADD5B77863}"/>
    <dgm:cxn modelId="{80F858C7-49B1-473A-BBD4-81753D27F939}" srcId="{D8B4359A-B88E-4686-83DF-7468AEEB694E}" destId="{1C8E084F-0B97-4A66-AE56-F46D9E0338A6}" srcOrd="3" destOrd="0" parTransId="{44B71262-86A3-4D43-BF59-21C82799731D}" sibTransId="{B5131210-58A0-4122-A1C2-543FC59EE575}"/>
    <dgm:cxn modelId="{6741CD09-D42A-4246-BB40-0EB00D9F2B21}" type="presOf" srcId="{D8B4359A-B88E-4686-83DF-7468AEEB694E}" destId="{B2C2A28A-40C8-4107-9AC1-3EA2AFE16A9B}" srcOrd="0" destOrd="0" presId="urn:microsoft.com/office/officeart/2005/8/layout/process4"/>
    <dgm:cxn modelId="{275BB1AA-DDF4-4EC6-9F29-D17F999287C7}" type="presOf" srcId="{10573FFD-91DD-46E7-B0A8-83AB20DFC854}" destId="{007826CE-BF92-449D-BE1D-1929CA30EA3F}" srcOrd="0" destOrd="0" presId="urn:microsoft.com/office/officeart/2005/8/layout/process4"/>
    <dgm:cxn modelId="{09D03007-474A-4539-945F-78DA7F7FDFF9}" type="presOf" srcId="{2845FC92-E0EE-4D5F-BA4A-E952365842C7}" destId="{4B9C7FEA-0C77-41B4-8F8B-958CD7B4961C}" srcOrd="1" destOrd="0" presId="urn:microsoft.com/office/officeart/2005/8/layout/process4"/>
    <dgm:cxn modelId="{BCB85DBD-5A36-48A2-A649-36E5FDDA6BE0}" type="presOf" srcId="{1C8E084F-0B97-4A66-AE56-F46D9E0338A6}" destId="{E3A20E19-6243-4F15-9F32-111B554B1E18}" srcOrd="0" destOrd="0" presId="urn:microsoft.com/office/officeart/2005/8/layout/process4"/>
    <dgm:cxn modelId="{A7732694-B0B0-4C2D-BED3-48D2B08E3127}" type="presOf" srcId="{2845FC92-E0EE-4D5F-BA4A-E952365842C7}" destId="{762DA81D-A9E1-40AA-86AC-7596470B2343}" srcOrd="0" destOrd="0" presId="urn:microsoft.com/office/officeart/2005/8/layout/process4"/>
    <dgm:cxn modelId="{79BF7E99-6072-4759-B6E8-14B5B1161788}" type="presOf" srcId="{AB3F4EEC-4D62-4846-BA02-DAC9EE3E9B36}" destId="{8EC3F1FE-9C33-4629-A383-3EECD9EA7079}" srcOrd="0" destOrd="0" presId="urn:microsoft.com/office/officeart/2005/8/layout/process4"/>
    <dgm:cxn modelId="{6E27D04D-6C62-49FC-ADAC-D31E72393238}" type="presOf" srcId="{4ADF967A-B329-4821-A7F4-1F70FD33AFEA}" destId="{A3AB69A2-A72E-4757-9BB0-5D88127C505E}" srcOrd="0" destOrd="0" presId="urn:microsoft.com/office/officeart/2005/8/layout/process4"/>
    <dgm:cxn modelId="{F6E78AEA-02D6-46D5-815F-3AF161624B26}" type="presOf" srcId="{3A00D5DA-C2F5-48C5-93AA-5F4EC4A56A60}" destId="{AABBC4D3-4061-4945-A68E-73CFDD8F2B6A}" srcOrd="1" destOrd="0" presId="urn:microsoft.com/office/officeart/2005/8/layout/process4"/>
    <dgm:cxn modelId="{1516E6F0-5CC8-4FBC-9BD5-C5773D0B78AD}" srcId="{A615AE37-72AA-4F3C-9722-FDE91F8CEB5D}" destId="{4271A39A-EAE2-475C-8150-0C500481DC24}" srcOrd="0" destOrd="0" parTransId="{044AA9E8-DF3C-4241-A3D2-2AD8AB8766D3}" sibTransId="{7E588A5F-5AA9-4E59-9644-82D5A8D76BF5}"/>
    <dgm:cxn modelId="{CBA52B88-E5ED-4475-82B1-59AB30534CC0}" type="presOf" srcId="{3A00D5DA-C2F5-48C5-93AA-5F4EC4A56A60}" destId="{BE20BB83-4B3D-4E69-934F-0D5939679712}" srcOrd="0" destOrd="0" presId="urn:microsoft.com/office/officeart/2005/8/layout/process4"/>
    <dgm:cxn modelId="{81DABC5D-E3FC-4C86-B6A0-EB205B4C1BA4}" type="presOf" srcId="{4271A39A-EAE2-475C-8150-0C500481DC24}" destId="{EAD4E3F8-E032-425B-8818-5051F382D3A1}" srcOrd="0" destOrd="0" presId="urn:microsoft.com/office/officeart/2005/8/layout/process4"/>
    <dgm:cxn modelId="{F308F073-1C44-4947-9D5A-37FBC0857517}" srcId="{1C8E084F-0B97-4A66-AE56-F46D9E0338A6}" destId="{AB3F4EEC-4D62-4846-BA02-DAC9EE3E9B36}" srcOrd="0" destOrd="0" parTransId="{7A9BC3F8-B00C-45AB-9D31-163C38EB9653}" sibTransId="{76D72C32-B913-43AE-A779-184D15F5BFDC}"/>
    <dgm:cxn modelId="{B401B055-B187-4470-87F9-8F3930F33227}" type="presOf" srcId="{1C8E084F-0B97-4A66-AE56-F46D9E0338A6}" destId="{6AC020B5-8716-4247-BF89-4A0660F0D66D}" srcOrd="1" destOrd="0" presId="urn:microsoft.com/office/officeart/2005/8/layout/process4"/>
    <dgm:cxn modelId="{3189B7E8-F9A4-4E39-861F-7AB591A4F9F4}" srcId="{D8B4359A-B88E-4686-83DF-7468AEEB694E}" destId="{2845FC92-E0EE-4D5F-BA4A-E952365842C7}" srcOrd="1" destOrd="0" parTransId="{3DBE1441-4C79-4CC3-9E52-51AEC67EB042}" sibTransId="{1F3F6174-5D44-4AF4-B2A8-B469EBA52E6E}"/>
    <dgm:cxn modelId="{61FD6A82-D060-4C1E-A50E-B37084B6A0DF}" type="presOf" srcId="{A615AE37-72AA-4F3C-9722-FDE91F8CEB5D}" destId="{4680D3C0-F375-46DF-A494-567F95B69BE1}" srcOrd="0" destOrd="0" presId="urn:microsoft.com/office/officeart/2005/8/layout/process4"/>
    <dgm:cxn modelId="{1B2B94CD-1AD2-485C-B920-0DB4301973A7}" type="presParOf" srcId="{B2C2A28A-40C8-4107-9AC1-3EA2AFE16A9B}" destId="{0C778A5A-D6A3-4882-9E49-F25D7017472D}" srcOrd="0" destOrd="0" presId="urn:microsoft.com/office/officeart/2005/8/layout/process4"/>
    <dgm:cxn modelId="{7491BDB9-DEF6-44A0-8EE7-BFA87D345D31}" type="presParOf" srcId="{0C778A5A-D6A3-4882-9E49-F25D7017472D}" destId="{E3A20E19-6243-4F15-9F32-111B554B1E18}" srcOrd="0" destOrd="0" presId="urn:microsoft.com/office/officeart/2005/8/layout/process4"/>
    <dgm:cxn modelId="{AC0934FB-BEB1-472B-94D8-A4DFDEA61A8E}" type="presParOf" srcId="{0C778A5A-D6A3-4882-9E49-F25D7017472D}" destId="{6AC020B5-8716-4247-BF89-4A0660F0D66D}" srcOrd="1" destOrd="0" presId="urn:microsoft.com/office/officeart/2005/8/layout/process4"/>
    <dgm:cxn modelId="{614FAEFC-D1DF-4E50-9217-4931A8A7E9B1}" type="presParOf" srcId="{0C778A5A-D6A3-4882-9E49-F25D7017472D}" destId="{F4FEFAFB-FED2-4F43-A393-056B1EAFA058}" srcOrd="2" destOrd="0" presId="urn:microsoft.com/office/officeart/2005/8/layout/process4"/>
    <dgm:cxn modelId="{808F3704-7B81-4112-9BC0-99FF39C63333}" type="presParOf" srcId="{F4FEFAFB-FED2-4F43-A393-056B1EAFA058}" destId="{8EC3F1FE-9C33-4629-A383-3EECD9EA7079}" srcOrd="0" destOrd="0" presId="urn:microsoft.com/office/officeart/2005/8/layout/process4"/>
    <dgm:cxn modelId="{F5AC5EC3-10E2-4335-BDFD-A87422019C54}" type="presParOf" srcId="{B2C2A28A-40C8-4107-9AC1-3EA2AFE16A9B}" destId="{728B7809-5BE6-46F1-9E32-16ADA8A75C81}" srcOrd="1" destOrd="0" presId="urn:microsoft.com/office/officeart/2005/8/layout/process4"/>
    <dgm:cxn modelId="{CC325691-0A6E-4F9D-997E-0B78AD72CA8F}" type="presParOf" srcId="{B2C2A28A-40C8-4107-9AC1-3EA2AFE16A9B}" destId="{AE0F8348-A6F6-43A7-B6E2-27D786523A80}" srcOrd="2" destOrd="0" presId="urn:microsoft.com/office/officeart/2005/8/layout/process4"/>
    <dgm:cxn modelId="{4F566E52-4C7D-4490-A696-1B0232D5BA20}" type="presParOf" srcId="{AE0F8348-A6F6-43A7-B6E2-27D786523A80}" destId="{4680D3C0-F375-46DF-A494-567F95B69BE1}" srcOrd="0" destOrd="0" presId="urn:microsoft.com/office/officeart/2005/8/layout/process4"/>
    <dgm:cxn modelId="{D805EEC1-A12C-4EE9-995D-9FA0C6C56A36}" type="presParOf" srcId="{AE0F8348-A6F6-43A7-B6E2-27D786523A80}" destId="{3414A46D-35AB-4A13-B42E-5952F34B99FB}" srcOrd="1" destOrd="0" presId="urn:microsoft.com/office/officeart/2005/8/layout/process4"/>
    <dgm:cxn modelId="{C0ED73E1-F822-4CD0-B7C8-5C55ADEFE496}" type="presParOf" srcId="{AE0F8348-A6F6-43A7-B6E2-27D786523A80}" destId="{4ADBD092-543A-4167-8256-F7DEA1076E16}" srcOrd="2" destOrd="0" presId="urn:microsoft.com/office/officeart/2005/8/layout/process4"/>
    <dgm:cxn modelId="{D8B8795E-F9B1-42BA-86E3-3AB437FBAF1F}" type="presParOf" srcId="{4ADBD092-543A-4167-8256-F7DEA1076E16}" destId="{EAD4E3F8-E032-425B-8818-5051F382D3A1}" srcOrd="0" destOrd="0" presId="urn:microsoft.com/office/officeart/2005/8/layout/process4"/>
    <dgm:cxn modelId="{88F73176-A7F3-44D6-ABFB-64AEBA623234}" type="presParOf" srcId="{B2C2A28A-40C8-4107-9AC1-3EA2AFE16A9B}" destId="{3723A1A1-CBE5-4303-A9FE-A5E292FD51A1}" srcOrd="3" destOrd="0" presId="urn:microsoft.com/office/officeart/2005/8/layout/process4"/>
    <dgm:cxn modelId="{F9124236-52F1-4618-9BC9-E7917B570E8F}" type="presParOf" srcId="{B2C2A28A-40C8-4107-9AC1-3EA2AFE16A9B}" destId="{BCA57430-F12A-455C-827D-21F0A1F96AB8}" srcOrd="4" destOrd="0" presId="urn:microsoft.com/office/officeart/2005/8/layout/process4"/>
    <dgm:cxn modelId="{0ECC3C9C-D48C-4749-A9CD-BE333DE7EC33}" type="presParOf" srcId="{BCA57430-F12A-455C-827D-21F0A1F96AB8}" destId="{762DA81D-A9E1-40AA-86AC-7596470B2343}" srcOrd="0" destOrd="0" presId="urn:microsoft.com/office/officeart/2005/8/layout/process4"/>
    <dgm:cxn modelId="{2426E501-860E-4277-90B0-5EDE8D5908D7}" type="presParOf" srcId="{BCA57430-F12A-455C-827D-21F0A1F96AB8}" destId="{4B9C7FEA-0C77-41B4-8F8B-958CD7B4961C}" srcOrd="1" destOrd="0" presId="urn:microsoft.com/office/officeart/2005/8/layout/process4"/>
    <dgm:cxn modelId="{725DAE0F-E04D-47A1-A2B4-01BA168C428B}" type="presParOf" srcId="{BCA57430-F12A-455C-827D-21F0A1F96AB8}" destId="{787B2623-6071-4F57-B05D-49670534CA22}" srcOrd="2" destOrd="0" presId="urn:microsoft.com/office/officeart/2005/8/layout/process4"/>
    <dgm:cxn modelId="{BE2AA21C-DF5D-4C0C-8C21-7572EE2D703D}" type="presParOf" srcId="{787B2623-6071-4F57-B05D-49670534CA22}" destId="{A3AB69A2-A72E-4757-9BB0-5D88127C505E}" srcOrd="0" destOrd="0" presId="urn:microsoft.com/office/officeart/2005/8/layout/process4"/>
    <dgm:cxn modelId="{4DA1DA13-7F21-45DA-9253-E6AC73CDE54E}" type="presParOf" srcId="{B2C2A28A-40C8-4107-9AC1-3EA2AFE16A9B}" destId="{4D3E039F-48EA-456A-B350-CC053DEC2872}" srcOrd="5" destOrd="0" presId="urn:microsoft.com/office/officeart/2005/8/layout/process4"/>
    <dgm:cxn modelId="{04611389-6AF2-4AA9-9889-37E59A33BF69}" type="presParOf" srcId="{B2C2A28A-40C8-4107-9AC1-3EA2AFE16A9B}" destId="{C8B9E853-4AE7-4274-BE04-60FAA3C63478}" srcOrd="6" destOrd="0" presId="urn:microsoft.com/office/officeart/2005/8/layout/process4"/>
    <dgm:cxn modelId="{7DC4DA49-9E86-4F8D-B16F-104D72E299D4}" type="presParOf" srcId="{C8B9E853-4AE7-4274-BE04-60FAA3C63478}" destId="{BE20BB83-4B3D-4E69-934F-0D5939679712}" srcOrd="0" destOrd="0" presId="urn:microsoft.com/office/officeart/2005/8/layout/process4"/>
    <dgm:cxn modelId="{BAC08962-EA10-4531-8B09-23E8F26CEC79}" type="presParOf" srcId="{C8B9E853-4AE7-4274-BE04-60FAA3C63478}" destId="{AABBC4D3-4061-4945-A68E-73CFDD8F2B6A}" srcOrd="1" destOrd="0" presId="urn:microsoft.com/office/officeart/2005/8/layout/process4"/>
    <dgm:cxn modelId="{FBAA3CC9-71E2-42B2-ADA5-6533E47BA384}" type="presParOf" srcId="{C8B9E853-4AE7-4274-BE04-60FAA3C63478}" destId="{B1F3CC72-AB8A-464C-B38D-A617E72C0577}" srcOrd="2" destOrd="0" presId="urn:microsoft.com/office/officeart/2005/8/layout/process4"/>
    <dgm:cxn modelId="{34911A1A-2400-45DB-8976-BACC3E4D331D}" type="presParOf" srcId="{B1F3CC72-AB8A-464C-B38D-A617E72C0577}" destId="{007826CE-BF92-449D-BE1D-1929CA30EA3F}"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B4359A-B88E-4686-83DF-7468AEEB694E}" type="doc">
      <dgm:prSet loTypeId="urn:microsoft.com/office/officeart/2005/8/layout/process4" loCatId="list" qsTypeId="urn:microsoft.com/office/officeart/2005/8/quickstyle/3d5" qsCatId="3D" csTypeId="urn:microsoft.com/office/officeart/2005/8/colors/accent1_2" csCatId="accent1" phldr="1"/>
      <dgm:spPr/>
      <dgm:t>
        <a:bodyPr/>
        <a:lstStyle/>
        <a:p>
          <a:endParaRPr lang="zh-CN" altLang="en-US"/>
        </a:p>
      </dgm:t>
    </dgm:pt>
    <dgm:pt modelId="{3A00D5DA-C2F5-48C5-93AA-5F4EC4A56A60}">
      <dgm:prSet phldrT="[文本]" custT="1"/>
      <dgm:spPr/>
      <dgm:t>
        <a:bodyPr/>
        <a:lstStyle/>
        <a:p>
          <a:r>
            <a:rPr lang="zh-CN" altLang="en-US" sz="3600" b="1" dirty="0">
              <a:solidFill>
                <a:srgbClr val="FFFF00"/>
              </a:solidFill>
            </a:rPr>
            <a:t>单圈环流</a:t>
          </a:r>
        </a:p>
      </dgm:t>
    </dgm:pt>
    <dgm:pt modelId="{C562CDE6-CEE3-4223-8D4A-C3D2F6E78FFF}" type="parTrans" cxnId="{D2BD78C8-8932-440A-87DD-F8A55EA996BA}">
      <dgm:prSet/>
      <dgm:spPr/>
      <dgm:t>
        <a:bodyPr/>
        <a:lstStyle/>
        <a:p>
          <a:endParaRPr lang="zh-CN" altLang="en-US"/>
        </a:p>
      </dgm:t>
    </dgm:pt>
    <dgm:pt modelId="{A9677005-AE72-4FAE-AAA4-88B2E7216E20}" type="sibTrans" cxnId="{D2BD78C8-8932-440A-87DD-F8A55EA996BA}">
      <dgm:prSet/>
      <dgm:spPr/>
      <dgm:t>
        <a:bodyPr/>
        <a:lstStyle/>
        <a:p>
          <a:endParaRPr lang="zh-CN" altLang="en-US"/>
        </a:p>
      </dgm:t>
    </dgm:pt>
    <dgm:pt modelId="{10573FFD-91DD-46E7-B0A8-83AB20DFC854}">
      <dgm:prSet phldrT="[文本]" custT="1"/>
      <dgm:spPr/>
      <dgm:t>
        <a:bodyPr/>
        <a:lstStyle/>
        <a:p>
          <a:r>
            <a:rPr lang="zh-CN" altLang="en-US" sz="3200" dirty="0"/>
            <a:t>最理想的情况，只考虑地球是圆的。。</a:t>
          </a:r>
        </a:p>
      </dgm:t>
    </dgm:pt>
    <dgm:pt modelId="{6EECBBA1-43CE-428B-BC06-ED1E017FA256}" type="parTrans" cxnId="{6433C6A0-8DC6-4622-B97C-EB0D6E36F18A}">
      <dgm:prSet/>
      <dgm:spPr/>
      <dgm:t>
        <a:bodyPr/>
        <a:lstStyle/>
        <a:p>
          <a:endParaRPr lang="zh-CN" altLang="en-US"/>
        </a:p>
      </dgm:t>
    </dgm:pt>
    <dgm:pt modelId="{E62F78A0-C724-4BCB-BD5C-11F41165AB7D}" type="sibTrans" cxnId="{6433C6A0-8DC6-4622-B97C-EB0D6E36F18A}">
      <dgm:prSet/>
      <dgm:spPr/>
      <dgm:t>
        <a:bodyPr/>
        <a:lstStyle/>
        <a:p>
          <a:endParaRPr lang="zh-CN" altLang="en-US"/>
        </a:p>
      </dgm:t>
    </dgm:pt>
    <dgm:pt modelId="{2845FC92-E0EE-4D5F-BA4A-E952365842C7}">
      <dgm:prSet phldrT="[文本]" custT="1"/>
      <dgm:spPr/>
      <dgm:t>
        <a:bodyPr/>
        <a:lstStyle/>
        <a:p>
          <a:r>
            <a:rPr lang="zh-CN" altLang="en-US" sz="3600" b="1" dirty="0">
              <a:solidFill>
                <a:srgbClr val="FFFF00"/>
              </a:solidFill>
            </a:rPr>
            <a:t>三圈环流</a:t>
          </a:r>
        </a:p>
      </dgm:t>
    </dgm:pt>
    <dgm:pt modelId="{3DBE1441-4C79-4CC3-9E52-51AEC67EB042}" type="parTrans" cxnId="{3189B7E8-F9A4-4E39-861F-7AB591A4F9F4}">
      <dgm:prSet/>
      <dgm:spPr/>
      <dgm:t>
        <a:bodyPr/>
        <a:lstStyle/>
        <a:p>
          <a:endParaRPr lang="zh-CN" altLang="en-US"/>
        </a:p>
      </dgm:t>
    </dgm:pt>
    <dgm:pt modelId="{1F3F6174-5D44-4AF4-B2A8-B469EBA52E6E}" type="sibTrans" cxnId="{3189B7E8-F9A4-4E39-861F-7AB591A4F9F4}">
      <dgm:prSet/>
      <dgm:spPr/>
      <dgm:t>
        <a:bodyPr/>
        <a:lstStyle/>
        <a:p>
          <a:endParaRPr lang="zh-CN" altLang="en-US"/>
        </a:p>
      </dgm:t>
    </dgm:pt>
    <dgm:pt modelId="{4ADF967A-B329-4821-A7F4-1F70FD33AFEA}">
      <dgm:prSet phldrT="[文本]" custT="1"/>
      <dgm:spPr/>
      <dgm:t>
        <a:bodyPr/>
        <a:lstStyle/>
        <a:p>
          <a:pPr algn="ctr"/>
          <a:r>
            <a:rPr lang="zh-CN" altLang="en-US" sz="3200" dirty="0"/>
            <a:t>考虑地球的自转</a:t>
          </a:r>
        </a:p>
      </dgm:t>
    </dgm:pt>
    <dgm:pt modelId="{3272E8EC-7F34-49AF-9051-E676B7CA55C4}" type="parTrans" cxnId="{F43A1AB5-120B-4B3D-A2A2-BD33A5F5862A}">
      <dgm:prSet/>
      <dgm:spPr/>
      <dgm:t>
        <a:bodyPr/>
        <a:lstStyle/>
        <a:p>
          <a:endParaRPr lang="zh-CN" altLang="en-US"/>
        </a:p>
      </dgm:t>
    </dgm:pt>
    <dgm:pt modelId="{E44F877B-96FA-44D0-A146-DDADD5B77863}" type="sibTrans" cxnId="{F43A1AB5-120B-4B3D-A2A2-BD33A5F5862A}">
      <dgm:prSet/>
      <dgm:spPr/>
      <dgm:t>
        <a:bodyPr/>
        <a:lstStyle/>
        <a:p>
          <a:endParaRPr lang="zh-CN" altLang="en-US"/>
        </a:p>
      </dgm:t>
    </dgm:pt>
    <dgm:pt modelId="{A615AE37-72AA-4F3C-9722-FDE91F8CEB5D}">
      <dgm:prSet phldrT="[文本]" custT="1"/>
      <dgm:spPr/>
      <dgm:t>
        <a:bodyPr/>
        <a:lstStyle/>
        <a:p>
          <a:r>
            <a:rPr lang="zh-CN" altLang="en-US" sz="3600" b="1" dirty="0">
              <a:solidFill>
                <a:srgbClr val="FFFF00"/>
              </a:solidFill>
            </a:rPr>
            <a:t>气压带和风带的季节移动</a:t>
          </a:r>
        </a:p>
      </dgm:t>
    </dgm:pt>
    <dgm:pt modelId="{F1E92B4D-345F-4646-8324-3C6EB35710DC}" type="parTrans" cxnId="{5C4F2E30-C22C-4B02-8CCD-342AB2F42732}">
      <dgm:prSet/>
      <dgm:spPr/>
      <dgm:t>
        <a:bodyPr/>
        <a:lstStyle/>
        <a:p>
          <a:endParaRPr lang="zh-CN" altLang="en-US"/>
        </a:p>
      </dgm:t>
    </dgm:pt>
    <dgm:pt modelId="{EEE21A10-95D1-4E54-9E64-2BCE282947A2}" type="sibTrans" cxnId="{5C4F2E30-C22C-4B02-8CCD-342AB2F42732}">
      <dgm:prSet/>
      <dgm:spPr/>
      <dgm:t>
        <a:bodyPr/>
        <a:lstStyle/>
        <a:p>
          <a:endParaRPr lang="zh-CN" altLang="en-US"/>
        </a:p>
      </dgm:t>
    </dgm:pt>
    <dgm:pt modelId="{1C8E084F-0B97-4A66-AE56-F46D9E0338A6}">
      <dgm:prSet phldrT="[文本]" custT="1"/>
      <dgm:spPr/>
      <dgm:t>
        <a:bodyPr/>
        <a:lstStyle/>
        <a:p>
          <a:r>
            <a:rPr lang="zh-CN" altLang="en-US" sz="3600" b="1" dirty="0">
              <a:solidFill>
                <a:srgbClr val="FFFF00"/>
              </a:solidFill>
            </a:rPr>
            <a:t>气压带→气压中心；季风</a:t>
          </a:r>
        </a:p>
      </dgm:t>
    </dgm:pt>
    <dgm:pt modelId="{44B71262-86A3-4D43-BF59-21C82799731D}" type="parTrans" cxnId="{80F858C7-49B1-473A-BBD4-81753D27F939}">
      <dgm:prSet/>
      <dgm:spPr/>
      <dgm:t>
        <a:bodyPr/>
        <a:lstStyle/>
        <a:p>
          <a:endParaRPr lang="zh-CN" altLang="en-US"/>
        </a:p>
      </dgm:t>
    </dgm:pt>
    <dgm:pt modelId="{B5131210-58A0-4122-A1C2-543FC59EE575}" type="sibTrans" cxnId="{80F858C7-49B1-473A-BBD4-81753D27F939}">
      <dgm:prSet/>
      <dgm:spPr/>
      <dgm:t>
        <a:bodyPr/>
        <a:lstStyle/>
        <a:p>
          <a:endParaRPr lang="zh-CN" altLang="en-US"/>
        </a:p>
      </dgm:t>
    </dgm:pt>
    <dgm:pt modelId="{4271A39A-EAE2-475C-8150-0C500481DC2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3200" dirty="0"/>
            <a:t>考虑地球的公转</a:t>
          </a:r>
          <a:r>
            <a:rPr lang="en-US" altLang="zh-CN" sz="3200" dirty="0"/>
            <a:t>/</a:t>
          </a:r>
          <a:r>
            <a:rPr lang="zh-CN" altLang="en-US" sz="3200" dirty="0"/>
            <a:t>太阳直射点的移动</a:t>
          </a:r>
        </a:p>
      </dgm:t>
    </dgm:pt>
    <dgm:pt modelId="{044AA9E8-DF3C-4241-A3D2-2AD8AB8766D3}" type="parTrans" cxnId="{1516E6F0-5CC8-4FBC-9BD5-C5773D0B78AD}">
      <dgm:prSet/>
      <dgm:spPr/>
      <dgm:t>
        <a:bodyPr/>
        <a:lstStyle/>
        <a:p>
          <a:endParaRPr lang="zh-CN" altLang="en-US"/>
        </a:p>
      </dgm:t>
    </dgm:pt>
    <dgm:pt modelId="{7E588A5F-5AA9-4E59-9644-82D5A8D76BF5}" type="sibTrans" cxnId="{1516E6F0-5CC8-4FBC-9BD5-C5773D0B78AD}">
      <dgm:prSet/>
      <dgm:spPr/>
      <dgm:t>
        <a:bodyPr/>
        <a:lstStyle/>
        <a:p>
          <a:endParaRPr lang="zh-CN" altLang="en-US"/>
        </a:p>
      </dgm:t>
    </dgm:pt>
    <dgm:pt modelId="{572E1047-F9AF-4300-B38D-949BB1091C15}">
      <dgm:prSet phldrT="[文本]" custT="1"/>
      <dgm:spPr/>
      <dgm:t>
        <a:bodyPr/>
        <a:lstStyle/>
        <a:p>
          <a:r>
            <a:rPr lang="zh-CN" altLang="en-US" sz="3200" b="0" dirty="0">
              <a:solidFill>
                <a:schemeClr val="tx1"/>
              </a:solidFill>
            </a:rPr>
            <a:t>考虑海陆热力性质的差异</a:t>
          </a:r>
        </a:p>
      </dgm:t>
    </dgm:pt>
    <dgm:pt modelId="{AA6D5F6A-C2C7-47B7-9140-E1570E3757AB}" type="parTrans" cxnId="{99E524FD-31D4-4176-B5F8-D522CB7F6781}">
      <dgm:prSet/>
      <dgm:spPr/>
      <dgm:t>
        <a:bodyPr/>
        <a:lstStyle/>
        <a:p>
          <a:endParaRPr lang="zh-CN" altLang="en-US"/>
        </a:p>
      </dgm:t>
    </dgm:pt>
    <dgm:pt modelId="{D08FF2E9-4ED2-4D56-96D0-3DC957F86C75}" type="sibTrans" cxnId="{99E524FD-31D4-4176-B5F8-D522CB7F6781}">
      <dgm:prSet/>
      <dgm:spPr/>
      <dgm:t>
        <a:bodyPr/>
        <a:lstStyle/>
        <a:p>
          <a:endParaRPr lang="zh-CN" altLang="en-US"/>
        </a:p>
      </dgm:t>
    </dgm:pt>
    <dgm:pt modelId="{B2C2A28A-40C8-4107-9AC1-3EA2AFE16A9B}" type="pres">
      <dgm:prSet presAssocID="{D8B4359A-B88E-4686-83DF-7468AEEB694E}" presName="Name0" presStyleCnt="0">
        <dgm:presLayoutVars>
          <dgm:dir/>
          <dgm:animLvl val="lvl"/>
          <dgm:resizeHandles val="exact"/>
        </dgm:presLayoutVars>
      </dgm:prSet>
      <dgm:spPr/>
      <dgm:t>
        <a:bodyPr/>
        <a:lstStyle/>
        <a:p>
          <a:endParaRPr lang="zh-CN" altLang="en-US"/>
        </a:p>
      </dgm:t>
    </dgm:pt>
    <dgm:pt modelId="{0C778A5A-D6A3-4882-9E49-F25D7017472D}" type="pres">
      <dgm:prSet presAssocID="{1C8E084F-0B97-4A66-AE56-F46D9E0338A6}" presName="boxAndChildren" presStyleCnt="0"/>
      <dgm:spPr/>
    </dgm:pt>
    <dgm:pt modelId="{E3A20E19-6243-4F15-9F32-111B554B1E18}" type="pres">
      <dgm:prSet presAssocID="{1C8E084F-0B97-4A66-AE56-F46D9E0338A6}" presName="parentTextBox" presStyleLbl="node1" presStyleIdx="0" presStyleCnt="4"/>
      <dgm:spPr/>
      <dgm:t>
        <a:bodyPr/>
        <a:lstStyle/>
        <a:p>
          <a:endParaRPr lang="zh-CN" altLang="en-US"/>
        </a:p>
      </dgm:t>
    </dgm:pt>
    <dgm:pt modelId="{6AC020B5-8716-4247-BF89-4A0660F0D66D}" type="pres">
      <dgm:prSet presAssocID="{1C8E084F-0B97-4A66-AE56-F46D9E0338A6}" presName="entireBox" presStyleLbl="node1" presStyleIdx="0" presStyleCnt="4"/>
      <dgm:spPr/>
      <dgm:t>
        <a:bodyPr/>
        <a:lstStyle/>
        <a:p>
          <a:endParaRPr lang="zh-CN" altLang="en-US"/>
        </a:p>
      </dgm:t>
    </dgm:pt>
    <dgm:pt modelId="{F4FEFAFB-FED2-4F43-A393-056B1EAFA058}" type="pres">
      <dgm:prSet presAssocID="{1C8E084F-0B97-4A66-AE56-F46D9E0338A6}" presName="descendantBox" presStyleCnt="0"/>
      <dgm:spPr/>
    </dgm:pt>
    <dgm:pt modelId="{DB4BB5CB-8B64-432F-A6FE-D471158C4DC7}" type="pres">
      <dgm:prSet presAssocID="{572E1047-F9AF-4300-B38D-949BB1091C15}" presName="childTextBox" presStyleLbl="fgAccFollowNode1" presStyleIdx="0" presStyleCnt="4">
        <dgm:presLayoutVars>
          <dgm:bulletEnabled val="1"/>
        </dgm:presLayoutVars>
      </dgm:prSet>
      <dgm:spPr/>
      <dgm:t>
        <a:bodyPr/>
        <a:lstStyle/>
        <a:p>
          <a:endParaRPr lang="zh-CN" altLang="en-US"/>
        </a:p>
      </dgm:t>
    </dgm:pt>
    <dgm:pt modelId="{728B7809-5BE6-46F1-9E32-16ADA8A75C81}" type="pres">
      <dgm:prSet presAssocID="{EEE21A10-95D1-4E54-9E64-2BCE282947A2}" presName="sp" presStyleCnt="0"/>
      <dgm:spPr/>
    </dgm:pt>
    <dgm:pt modelId="{AE0F8348-A6F6-43A7-B6E2-27D786523A80}" type="pres">
      <dgm:prSet presAssocID="{A615AE37-72AA-4F3C-9722-FDE91F8CEB5D}" presName="arrowAndChildren" presStyleCnt="0"/>
      <dgm:spPr/>
    </dgm:pt>
    <dgm:pt modelId="{4680D3C0-F375-46DF-A494-567F95B69BE1}" type="pres">
      <dgm:prSet presAssocID="{A615AE37-72AA-4F3C-9722-FDE91F8CEB5D}" presName="parentTextArrow" presStyleLbl="node1" presStyleIdx="0" presStyleCnt="4"/>
      <dgm:spPr/>
      <dgm:t>
        <a:bodyPr/>
        <a:lstStyle/>
        <a:p>
          <a:endParaRPr lang="zh-CN" altLang="en-US"/>
        </a:p>
      </dgm:t>
    </dgm:pt>
    <dgm:pt modelId="{3414A46D-35AB-4A13-B42E-5952F34B99FB}" type="pres">
      <dgm:prSet presAssocID="{A615AE37-72AA-4F3C-9722-FDE91F8CEB5D}" presName="arrow" presStyleLbl="node1" presStyleIdx="1" presStyleCnt="4"/>
      <dgm:spPr/>
      <dgm:t>
        <a:bodyPr/>
        <a:lstStyle/>
        <a:p>
          <a:endParaRPr lang="zh-CN" altLang="en-US"/>
        </a:p>
      </dgm:t>
    </dgm:pt>
    <dgm:pt modelId="{4ADBD092-543A-4167-8256-F7DEA1076E16}" type="pres">
      <dgm:prSet presAssocID="{A615AE37-72AA-4F3C-9722-FDE91F8CEB5D}" presName="descendantArrow" presStyleCnt="0"/>
      <dgm:spPr/>
    </dgm:pt>
    <dgm:pt modelId="{EAD4E3F8-E032-425B-8818-5051F382D3A1}" type="pres">
      <dgm:prSet presAssocID="{4271A39A-EAE2-475C-8150-0C500481DC24}" presName="childTextArrow" presStyleLbl="fgAccFollowNode1" presStyleIdx="1" presStyleCnt="4">
        <dgm:presLayoutVars>
          <dgm:bulletEnabled val="1"/>
        </dgm:presLayoutVars>
      </dgm:prSet>
      <dgm:spPr/>
      <dgm:t>
        <a:bodyPr/>
        <a:lstStyle/>
        <a:p>
          <a:endParaRPr lang="zh-CN" altLang="en-US"/>
        </a:p>
      </dgm:t>
    </dgm:pt>
    <dgm:pt modelId="{3723A1A1-CBE5-4303-A9FE-A5E292FD51A1}" type="pres">
      <dgm:prSet presAssocID="{1F3F6174-5D44-4AF4-B2A8-B469EBA52E6E}" presName="sp" presStyleCnt="0"/>
      <dgm:spPr/>
    </dgm:pt>
    <dgm:pt modelId="{BCA57430-F12A-455C-827D-21F0A1F96AB8}" type="pres">
      <dgm:prSet presAssocID="{2845FC92-E0EE-4D5F-BA4A-E952365842C7}" presName="arrowAndChildren" presStyleCnt="0"/>
      <dgm:spPr/>
    </dgm:pt>
    <dgm:pt modelId="{762DA81D-A9E1-40AA-86AC-7596470B2343}" type="pres">
      <dgm:prSet presAssocID="{2845FC92-E0EE-4D5F-BA4A-E952365842C7}" presName="parentTextArrow" presStyleLbl="node1" presStyleIdx="1" presStyleCnt="4"/>
      <dgm:spPr/>
      <dgm:t>
        <a:bodyPr/>
        <a:lstStyle/>
        <a:p>
          <a:endParaRPr lang="zh-CN" altLang="en-US"/>
        </a:p>
      </dgm:t>
    </dgm:pt>
    <dgm:pt modelId="{4B9C7FEA-0C77-41B4-8F8B-958CD7B4961C}" type="pres">
      <dgm:prSet presAssocID="{2845FC92-E0EE-4D5F-BA4A-E952365842C7}" presName="arrow" presStyleLbl="node1" presStyleIdx="2" presStyleCnt="4"/>
      <dgm:spPr/>
      <dgm:t>
        <a:bodyPr/>
        <a:lstStyle/>
        <a:p>
          <a:endParaRPr lang="zh-CN" altLang="en-US"/>
        </a:p>
      </dgm:t>
    </dgm:pt>
    <dgm:pt modelId="{787B2623-6071-4F57-B05D-49670534CA22}" type="pres">
      <dgm:prSet presAssocID="{2845FC92-E0EE-4D5F-BA4A-E952365842C7}" presName="descendantArrow" presStyleCnt="0"/>
      <dgm:spPr/>
    </dgm:pt>
    <dgm:pt modelId="{A3AB69A2-A72E-4757-9BB0-5D88127C505E}" type="pres">
      <dgm:prSet presAssocID="{4ADF967A-B329-4821-A7F4-1F70FD33AFEA}" presName="childTextArrow" presStyleLbl="fgAccFollowNode1" presStyleIdx="2" presStyleCnt="4">
        <dgm:presLayoutVars>
          <dgm:bulletEnabled val="1"/>
        </dgm:presLayoutVars>
      </dgm:prSet>
      <dgm:spPr/>
      <dgm:t>
        <a:bodyPr/>
        <a:lstStyle/>
        <a:p>
          <a:endParaRPr lang="zh-CN" altLang="en-US"/>
        </a:p>
      </dgm:t>
    </dgm:pt>
    <dgm:pt modelId="{4D3E039F-48EA-456A-B350-CC053DEC2872}" type="pres">
      <dgm:prSet presAssocID="{A9677005-AE72-4FAE-AAA4-88B2E7216E20}" presName="sp" presStyleCnt="0"/>
      <dgm:spPr/>
    </dgm:pt>
    <dgm:pt modelId="{C8B9E853-4AE7-4274-BE04-60FAA3C63478}" type="pres">
      <dgm:prSet presAssocID="{3A00D5DA-C2F5-48C5-93AA-5F4EC4A56A60}" presName="arrowAndChildren" presStyleCnt="0"/>
      <dgm:spPr/>
    </dgm:pt>
    <dgm:pt modelId="{BE20BB83-4B3D-4E69-934F-0D5939679712}" type="pres">
      <dgm:prSet presAssocID="{3A00D5DA-C2F5-48C5-93AA-5F4EC4A56A60}" presName="parentTextArrow" presStyleLbl="node1" presStyleIdx="2" presStyleCnt="4"/>
      <dgm:spPr/>
      <dgm:t>
        <a:bodyPr/>
        <a:lstStyle/>
        <a:p>
          <a:endParaRPr lang="zh-CN" altLang="en-US"/>
        </a:p>
      </dgm:t>
    </dgm:pt>
    <dgm:pt modelId="{AABBC4D3-4061-4945-A68E-73CFDD8F2B6A}" type="pres">
      <dgm:prSet presAssocID="{3A00D5DA-C2F5-48C5-93AA-5F4EC4A56A60}" presName="arrow" presStyleLbl="node1" presStyleIdx="3" presStyleCnt="4"/>
      <dgm:spPr/>
      <dgm:t>
        <a:bodyPr/>
        <a:lstStyle/>
        <a:p>
          <a:endParaRPr lang="zh-CN" altLang="en-US"/>
        </a:p>
      </dgm:t>
    </dgm:pt>
    <dgm:pt modelId="{B1F3CC72-AB8A-464C-B38D-A617E72C0577}" type="pres">
      <dgm:prSet presAssocID="{3A00D5DA-C2F5-48C5-93AA-5F4EC4A56A60}" presName="descendantArrow" presStyleCnt="0"/>
      <dgm:spPr/>
    </dgm:pt>
    <dgm:pt modelId="{007826CE-BF92-449D-BE1D-1929CA30EA3F}" type="pres">
      <dgm:prSet presAssocID="{10573FFD-91DD-46E7-B0A8-83AB20DFC854}" presName="childTextArrow" presStyleLbl="fgAccFollowNode1" presStyleIdx="3" presStyleCnt="4">
        <dgm:presLayoutVars>
          <dgm:bulletEnabled val="1"/>
        </dgm:presLayoutVars>
      </dgm:prSet>
      <dgm:spPr/>
      <dgm:t>
        <a:bodyPr/>
        <a:lstStyle/>
        <a:p>
          <a:endParaRPr lang="zh-CN" altLang="en-US"/>
        </a:p>
      </dgm:t>
    </dgm:pt>
  </dgm:ptLst>
  <dgm:cxnLst>
    <dgm:cxn modelId="{D5760A45-71FC-4D1E-A447-26155D96EEF8}" type="presOf" srcId="{2845FC92-E0EE-4D5F-BA4A-E952365842C7}" destId="{762DA81D-A9E1-40AA-86AC-7596470B2343}" srcOrd="0" destOrd="0" presId="urn:microsoft.com/office/officeart/2005/8/layout/process4"/>
    <dgm:cxn modelId="{6433C6A0-8DC6-4622-B97C-EB0D6E36F18A}" srcId="{3A00D5DA-C2F5-48C5-93AA-5F4EC4A56A60}" destId="{10573FFD-91DD-46E7-B0A8-83AB20DFC854}" srcOrd="0" destOrd="0" parTransId="{6EECBBA1-43CE-428B-BC06-ED1E017FA256}" sibTransId="{E62F78A0-C724-4BCB-BD5C-11F41165AB7D}"/>
    <dgm:cxn modelId="{99E524FD-31D4-4176-B5F8-D522CB7F6781}" srcId="{1C8E084F-0B97-4A66-AE56-F46D9E0338A6}" destId="{572E1047-F9AF-4300-B38D-949BB1091C15}" srcOrd="0" destOrd="0" parTransId="{AA6D5F6A-C2C7-47B7-9140-E1570E3757AB}" sibTransId="{D08FF2E9-4ED2-4D56-96D0-3DC957F86C75}"/>
    <dgm:cxn modelId="{D2BD78C8-8932-440A-87DD-F8A55EA996BA}" srcId="{D8B4359A-B88E-4686-83DF-7468AEEB694E}" destId="{3A00D5DA-C2F5-48C5-93AA-5F4EC4A56A60}" srcOrd="0" destOrd="0" parTransId="{C562CDE6-CEE3-4223-8D4A-C3D2F6E78FFF}" sibTransId="{A9677005-AE72-4FAE-AAA4-88B2E7216E20}"/>
    <dgm:cxn modelId="{5C4F2E30-C22C-4B02-8CCD-342AB2F42732}" srcId="{D8B4359A-B88E-4686-83DF-7468AEEB694E}" destId="{A615AE37-72AA-4F3C-9722-FDE91F8CEB5D}" srcOrd="2" destOrd="0" parTransId="{F1E92B4D-345F-4646-8324-3C6EB35710DC}" sibTransId="{EEE21A10-95D1-4E54-9E64-2BCE282947A2}"/>
    <dgm:cxn modelId="{F4836F44-148C-48BF-960F-3071C29C8C86}" type="presOf" srcId="{3A00D5DA-C2F5-48C5-93AA-5F4EC4A56A60}" destId="{BE20BB83-4B3D-4E69-934F-0D5939679712}" srcOrd="0" destOrd="0" presId="urn:microsoft.com/office/officeart/2005/8/layout/process4"/>
    <dgm:cxn modelId="{F43A1AB5-120B-4B3D-A2A2-BD33A5F5862A}" srcId="{2845FC92-E0EE-4D5F-BA4A-E952365842C7}" destId="{4ADF967A-B329-4821-A7F4-1F70FD33AFEA}" srcOrd="0" destOrd="0" parTransId="{3272E8EC-7F34-49AF-9051-E676B7CA55C4}" sibTransId="{E44F877B-96FA-44D0-A146-DDADD5B77863}"/>
    <dgm:cxn modelId="{5DC7A653-A4A1-4CDB-B9B7-AE62BB8928F3}" type="presOf" srcId="{1C8E084F-0B97-4A66-AE56-F46D9E0338A6}" destId="{E3A20E19-6243-4F15-9F32-111B554B1E18}" srcOrd="0" destOrd="0" presId="urn:microsoft.com/office/officeart/2005/8/layout/process4"/>
    <dgm:cxn modelId="{80F858C7-49B1-473A-BBD4-81753D27F939}" srcId="{D8B4359A-B88E-4686-83DF-7468AEEB694E}" destId="{1C8E084F-0B97-4A66-AE56-F46D9E0338A6}" srcOrd="3" destOrd="0" parTransId="{44B71262-86A3-4D43-BF59-21C82799731D}" sibTransId="{B5131210-58A0-4122-A1C2-543FC59EE575}"/>
    <dgm:cxn modelId="{5E9996DE-7DCF-4F67-AE9F-E6FAFFA931AF}" type="presOf" srcId="{10573FFD-91DD-46E7-B0A8-83AB20DFC854}" destId="{007826CE-BF92-449D-BE1D-1929CA30EA3F}" srcOrd="0" destOrd="0" presId="urn:microsoft.com/office/officeart/2005/8/layout/process4"/>
    <dgm:cxn modelId="{2810CD34-8D38-4C39-B6A3-B451B365589E}" type="presOf" srcId="{2845FC92-E0EE-4D5F-BA4A-E952365842C7}" destId="{4B9C7FEA-0C77-41B4-8F8B-958CD7B4961C}" srcOrd="1" destOrd="0" presId="urn:microsoft.com/office/officeart/2005/8/layout/process4"/>
    <dgm:cxn modelId="{05EBA5A4-B2A3-4C89-B355-97152B9108C9}" type="presOf" srcId="{1C8E084F-0B97-4A66-AE56-F46D9E0338A6}" destId="{6AC020B5-8716-4247-BF89-4A0660F0D66D}" srcOrd="1" destOrd="0" presId="urn:microsoft.com/office/officeart/2005/8/layout/process4"/>
    <dgm:cxn modelId="{C6B8FAA9-52B3-424B-9028-2F4768CBD8DB}" type="presOf" srcId="{3A00D5DA-C2F5-48C5-93AA-5F4EC4A56A60}" destId="{AABBC4D3-4061-4945-A68E-73CFDD8F2B6A}" srcOrd="1" destOrd="0" presId="urn:microsoft.com/office/officeart/2005/8/layout/process4"/>
    <dgm:cxn modelId="{E72810ED-FC9B-4C70-A77E-8E2686F3C31D}" type="presOf" srcId="{4ADF967A-B329-4821-A7F4-1F70FD33AFEA}" destId="{A3AB69A2-A72E-4757-9BB0-5D88127C505E}" srcOrd="0" destOrd="0" presId="urn:microsoft.com/office/officeart/2005/8/layout/process4"/>
    <dgm:cxn modelId="{75B3305E-F4CC-46DB-A500-E2E59A6C6386}" type="presOf" srcId="{A615AE37-72AA-4F3C-9722-FDE91F8CEB5D}" destId="{4680D3C0-F375-46DF-A494-567F95B69BE1}" srcOrd="0" destOrd="0" presId="urn:microsoft.com/office/officeart/2005/8/layout/process4"/>
    <dgm:cxn modelId="{5812FD77-EAAE-4C66-BD15-C509BC2260FD}" type="presOf" srcId="{A615AE37-72AA-4F3C-9722-FDE91F8CEB5D}" destId="{3414A46D-35AB-4A13-B42E-5952F34B99FB}" srcOrd="1" destOrd="0" presId="urn:microsoft.com/office/officeart/2005/8/layout/process4"/>
    <dgm:cxn modelId="{536269DE-6571-472C-9C84-41B07B2D953A}" type="presOf" srcId="{4271A39A-EAE2-475C-8150-0C500481DC24}" destId="{EAD4E3F8-E032-425B-8818-5051F382D3A1}" srcOrd="0" destOrd="0" presId="urn:microsoft.com/office/officeart/2005/8/layout/process4"/>
    <dgm:cxn modelId="{25F5035D-79D5-49E7-8632-0DCD6F18167F}" type="presOf" srcId="{572E1047-F9AF-4300-B38D-949BB1091C15}" destId="{DB4BB5CB-8B64-432F-A6FE-D471158C4DC7}" srcOrd="0" destOrd="0" presId="urn:microsoft.com/office/officeart/2005/8/layout/process4"/>
    <dgm:cxn modelId="{1516E6F0-5CC8-4FBC-9BD5-C5773D0B78AD}" srcId="{A615AE37-72AA-4F3C-9722-FDE91F8CEB5D}" destId="{4271A39A-EAE2-475C-8150-0C500481DC24}" srcOrd="0" destOrd="0" parTransId="{044AA9E8-DF3C-4241-A3D2-2AD8AB8766D3}" sibTransId="{7E588A5F-5AA9-4E59-9644-82D5A8D76BF5}"/>
    <dgm:cxn modelId="{FD1DAF41-DA13-49E8-9B96-0C292730E876}" type="presOf" srcId="{D8B4359A-B88E-4686-83DF-7468AEEB694E}" destId="{B2C2A28A-40C8-4107-9AC1-3EA2AFE16A9B}" srcOrd="0" destOrd="0" presId="urn:microsoft.com/office/officeart/2005/8/layout/process4"/>
    <dgm:cxn modelId="{3189B7E8-F9A4-4E39-861F-7AB591A4F9F4}" srcId="{D8B4359A-B88E-4686-83DF-7468AEEB694E}" destId="{2845FC92-E0EE-4D5F-BA4A-E952365842C7}" srcOrd="1" destOrd="0" parTransId="{3DBE1441-4C79-4CC3-9E52-51AEC67EB042}" sibTransId="{1F3F6174-5D44-4AF4-B2A8-B469EBA52E6E}"/>
    <dgm:cxn modelId="{9BEF7AD8-D6CD-45A3-8A7E-AA5AF38DE5C7}" type="presParOf" srcId="{B2C2A28A-40C8-4107-9AC1-3EA2AFE16A9B}" destId="{0C778A5A-D6A3-4882-9E49-F25D7017472D}" srcOrd="0" destOrd="0" presId="urn:microsoft.com/office/officeart/2005/8/layout/process4"/>
    <dgm:cxn modelId="{8F747CA5-9B3C-4771-8CE6-E9E21BC52CC3}" type="presParOf" srcId="{0C778A5A-D6A3-4882-9E49-F25D7017472D}" destId="{E3A20E19-6243-4F15-9F32-111B554B1E18}" srcOrd="0" destOrd="0" presId="urn:microsoft.com/office/officeart/2005/8/layout/process4"/>
    <dgm:cxn modelId="{66FA4974-9FBD-4250-BBAF-C2D35E11EE57}" type="presParOf" srcId="{0C778A5A-D6A3-4882-9E49-F25D7017472D}" destId="{6AC020B5-8716-4247-BF89-4A0660F0D66D}" srcOrd="1" destOrd="0" presId="urn:microsoft.com/office/officeart/2005/8/layout/process4"/>
    <dgm:cxn modelId="{B537F2AF-1EC5-4151-ACD7-83B252D2DF97}" type="presParOf" srcId="{0C778A5A-D6A3-4882-9E49-F25D7017472D}" destId="{F4FEFAFB-FED2-4F43-A393-056B1EAFA058}" srcOrd="2" destOrd="0" presId="urn:microsoft.com/office/officeart/2005/8/layout/process4"/>
    <dgm:cxn modelId="{7E025315-4EB8-42C3-AFAE-60DED76E9033}" type="presParOf" srcId="{F4FEFAFB-FED2-4F43-A393-056B1EAFA058}" destId="{DB4BB5CB-8B64-432F-A6FE-D471158C4DC7}" srcOrd="0" destOrd="0" presId="urn:microsoft.com/office/officeart/2005/8/layout/process4"/>
    <dgm:cxn modelId="{292D1C41-D9ED-49F7-956B-3E04C31E6142}" type="presParOf" srcId="{B2C2A28A-40C8-4107-9AC1-3EA2AFE16A9B}" destId="{728B7809-5BE6-46F1-9E32-16ADA8A75C81}" srcOrd="1" destOrd="0" presId="urn:microsoft.com/office/officeart/2005/8/layout/process4"/>
    <dgm:cxn modelId="{687FABE9-87E8-490A-9314-86A5D982F8B5}" type="presParOf" srcId="{B2C2A28A-40C8-4107-9AC1-3EA2AFE16A9B}" destId="{AE0F8348-A6F6-43A7-B6E2-27D786523A80}" srcOrd="2" destOrd="0" presId="urn:microsoft.com/office/officeart/2005/8/layout/process4"/>
    <dgm:cxn modelId="{F047B494-F87B-4128-906A-CA5D20B37071}" type="presParOf" srcId="{AE0F8348-A6F6-43A7-B6E2-27D786523A80}" destId="{4680D3C0-F375-46DF-A494-567F95B69BE1}" srcOrd="0" destOrd="0" presId="urn:microsoft.com/office/officeart/2005/8/layout/process4"/>
    <dgm:cxn modelId="{19A1DEA2-CD16-4B1E-ADB0-00185AFE34D8}" type="presParOf" srcId="{AE0F8348-A6F6-43A7-B6E2-27D786523A80}" destId="{3414A46D-35AB-4A13-B42E-5952F34B99FB}" srcOrd="1" destOrd="0" presId="urn:microsoft.com/office/officeart/2005/8/layout/process4"/>
    <dgm:cxn modelId="{1EC3F8A9-6803-4CD9-A2CF-6D77F0527732}" type="presParOf" srcId="{AE0F8348-A6F6-43A7-B6E2-27D786523A80}" destId="{4ADBD092-543A-4167-8256-F7DEA1076E16}" srcOrd="2" destOrd="0" presId="urn:microsoft.com/office/officeart/2005/8/layout/process4"/>
    <dgm:cxn modelId="{1FFD4D92-CED7-4401-9AF3-142646945D25}" type="presParOf" srcId="{4ADBD092-543A-4167-8256-F7DEA1076E16}" destId="{EAD4E3F8-E032-425B-8818-5051F382D3A1}" srcOrd="0" destOrd="0" presId="urn:microsoft.com/office/officeart/2005/8/layout/process4"/>
    <dgm:cxn modelId="{BCC5D6A0-9437-46AD-AA6B-1A9329E697AF}" type="presParOf" srcId="{B2C2A28A-40C8-4107-9AC1-3EA2AFE16A9B}" destId="{3723A1A1-CBE5-4303-A9FE-A5E292FD51A1}" srcOrd="3" destOrd="0" presId="urn:microsoft.com/office/officeart/2005/8/layout/process4"/>
    <dgm:cxn modelId="{8ABCE17C-ECE1-4E2E-9CD1-641F6D75CC9D}" type="presParOf" srcId="{B2C2A28A-40C8-4107-9AC1-3EA2AFE16A9B}" destId="{BCA57430-F12A-455C-827D-21F0A1F96AB8}" srcOrd="4" destOrd="0" presId="urn:microsoft.com/office/officeart/2005/8/layout/process4"/>
    <dgm:cxn modelId="{26E20C6C-7BF4-4918-89BE-217DB208F046}" type="presParOf" srcId="{BCA57430-F12A-455C-827D-21F0A1F96AB8}" destId="{762DA81D-A9E1-40AA-86AC-7596470B2343}" srcOrd="0" destOrd="0" presId="urn:microsoft.com/office/officeart/2005/8/layout/process4"/>
    <dgm:cxn modelId="{7936E941-B6B9-488B-B6EC-CC3F93739A9B}" type="presParOf" srcId="{BCA57430-F12A-455C-827D-21F0A1F96AB8}" destId="{4B9C7FEA-0C77-41B4-8F8B-958CD7B4961C}" srcOrd="1" destOrd="0" presId="urn:microsoft.com/office/officeart/2005/8/layout/process4"/>
    <dgm:cxn modelId="{CF151E0D-D754-4213-BD09-26836944F656}" type="presParOf" srcId="{BCA57430-F12A-455C-827D-21F0A1F96AB8}" destId="{787B2623-6071-4F57-B05D-49670534CA22}" srcOrd="2" destOrd="0" presId="urn:microsoft.com/office/officeart/2005/8/layout/process4"/>
    <dgm:cxn modelId="{A66CB053-532E-4092-A908-CFE146204012}" type="presParOf" srcId="{787B2623-6071-4F57-B05D-49670534CA22}" destId="{A3AB69A2-A72E-4757-9BB0-5D88127C505E}" srcOrd="0" destOrd="0" presId="urn:microsoft.com/office/officeart/2005/8/layout/process4"/>
    <dgm:cxn modelId="{D150F45E-6EE8-4B2B-9A8C-CD57FEF8035B}" type="presParOf" srcId="{B2C2A28A-40C8-4107-9AC1-3EA2AFE16A9B}" destId="{4D3E039F-48EA-456A-B350-CC053DEC2872}" srcOrd="5" destOrd="0" presId="urn:microsoft.com/office/officeart/2005/8/layout/process4"/>
    <dgm:cxn modelId="{19980723-202B-4164-A05B-F19723F317A4}" type="presParOf" srcId="{B2C2A28A-40C8-4107-9AC1-3EA2AFE16A9B}" destId="{C8B9E853-4AE7-4274-BE04-60FAA3C63478}" srcOrd="6" destOrd="0" presId="urn:microsoft.com/office/officeart/2005/8/layout/process4"/>
    <dgm:cxn modelId="{6620C3E3-0366-4EC9-9E36-6D6129C3B8A2}" type="presParOf" srcId="{C8B9E853-4AE7-4274-BE04-60FAA3C63478}" destId="{BE20BB83-4B3D-4E69-934F-0D5939679712}" srcOrd="0" destOrd="0" presId="urn:microsoft.com/office/officeart/2005/8/layout/process4"/>
    <dgm:cxn modelId="{1957C5DB-505B-4BD0-B332-A92A44DD0134}" type="presParOf" srcId="{C8B9E853-4AE7-4274-BE04-60FAA3C63478}" destId="{AABBC4D3-4061-4945-A68E-73CFDD8F2B6A}" srcOrd="1" destOrd="0" presId="urn:microsoft.com/office/officeart/2005/8/layout/process4"/>
    <dgm:cxn modelId="{4A7A189D-8800-486E-9777-D12FE26A8A92}" type="presParOf" srcId="{C8B9E853-4AE7-4274-BE04-60FAA3C63478}" destId="{B1F3CC72-AB8A-464C-B38D-A617E72C0577}" srcOrd="2" destOrd="0" presId="urn:microsoft.com/office/officeart/2005/8/layout/process4"/>
    <dgm:cxn modelId="{C6562CD9-21F4-46F0-9991-51E7C2F6DA91}" type="presParOf" srcId="{B1F3CC72-AB8A-464C-B38D-A617E72C0577}" destId="{007826CE-BF92-449D-BE1D-1929CA30EA3F}"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020B5-8716-4247-BF89-4A0660F0D66D}">
      <dsp:nvSpPr>
        <dsp:cNvPr id="0" name=""/>
        <dsp:cNvSpPr/>
      </dsp:nvSpPr>
      <dsp:spPr>
        <a:xfrm>
          <a:off x="0" y="4628976"/>
          <a:ext cx="8129590" cy="1012706"/>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zh-CN" altLang="en-US" sz="4000" b="1" kern="1200" dirty="0">
              <a:solidFill>
                <a:srgbClr val="FFFF00"/>
              </a:solidFill>
            </a:rPr>
            <a:t>？</a:t>
          </a:r>
        </a:p>
      </dsp:txBody>
      <dsp:txXfrm>
        <a:off x="0" y="4628976"/>
        <a:ext cx="8129590" cy="546861"/>
      </dsp:txXfrm>
    </dsp:sp>
    <dsp:sp modelId="{8EC3F1FE-9C33-4629-A383-3EECD9EA7079}">
      <dsp:nvSpPr>
        <dsp:cNvPr id="0" name=""/>
        <dsp:cNvSpPr/>
      </dsp:nvSpPr>
      <dsp:spPr>
        <a:xfrm>
          <a:off x="0" y="5155584"/>
          <a:ext cx="8129590" cy="465845"/>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84480" tIns="50800" rIns="284480" bIns="50800" numCol="1" spcCol="1270" anchor="ctr" anchorCtr="0">
          <a:noAutofit/>
        </a:bodyPr>
        <a:lstStyle/>
        <a:p>
          <a:pPr lvl="0" algn="ctr" defTabSz="1778000">
            <a:lnSpc>
              <a:spcPct val="90000"/>
            </a:lnSpc>
            <a:spcBef>
              <a:spcPct val="0"/>
            </a:spcBef>
            <a:spcAft>
              <a:spcPct val="35000"/>
            </a:spcAft>
          </a:pPr>
          <a:r>
            <a:rPr lang="zh-CN" altLang="en-US" sz="4000" kern="1200" dirty="0"/>
            <a:t>？</a:t>
          </a:r>
        </a:p>
      </dsp:txBody>
      <dsp:txXfrm>
        <a:off x="0" y="5155584"/>
        <a:ext cx="8129590" cy="465845"/>
      </dsp:txXfrm>
    </dsp:sp>
    <dsp:sp modelId="{3414A46D-35AB-4A13-B42E-5952F34B99FB}">
      <dsp:nvSpPr>
        <dsp:cNvPr id="0" name=""/>
        <dsp:cNvSpPr/>
      </dsp:nvSpPr>
      <dsp:spPr>
        <a:xfrm rot="10800000">
          <a:off x="0" y="3086623"/>
          <a:ext cx="8129590" cy="1557543"/>
        </a:xfrm>
        <a:prstGeom prst="upArrowCallou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CN" altLang="en-US" sz="3600" b="1" kern="1200" dirty="0">
              <a:solidFill>
                <a:srgbClr val="FFFF00"/>
              </a:solidFill>
            </a:rPr>
            <a:t>气压带和风带的季节移动</a:t>
          </a:r>
        </a:p>
      </dsp:txBody>
      <dsp:txXfrm rot="-10800000">
        <a:off x="0" y="3086623"/>
        <a:ext cx="8129590" cy="546697"/>
      </dsp:txXfrm>
    </dsp:sp>
    <dsp:sp modelId="{EAD4E3F8-E032-425B-8818-5051F382D3A1}">
      <dsp:nvSpPr>
        <dsp:cNvPr id="0" name=""/>
        <dsp:cNvSpPr/>
      </dsp:nvSpPr>
      <dsp:spPr>
        <a:xfrm>
          <a:off x="0" y="3633321"/>
          <a:ext cx="8129590" cy="465705"/>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3200" kern="1200" dirty="0"/>
            <a:t>考虑地球的公转</a:t>
          </a:r>
          <a:r>
            <a:rPr lang="en-US" altLang="zh-CN" sz="3200" kern="1200" dirty="0"/>
            <a:t>/</a:t>
          </a:r>
          <a:r>
            <a:rPr lang="zh-CN" altLang="en-US" sz="3200" kern="1200" dirty="0"/>
            <a:t>太阳直射点的移动</a:t>
          </a:r>
        </a:p>
      </dsp:txBody>
      <dsp:txXfrm>
        <a:off x="0" y="3633321"/>
        <a:ext cx="8129590" cy="465705"/>
      </dsp:txXfrm>
    </dsp:sp>
    <dsp:sp modelId="{4B9C7FEA-0C77-41B4-8F8B-958CD7B4961C}">
      <dsp:nvSpPr>
        <dsp:cNvPr id="0" name=""/>
        <dsp:cNvSpPr/>
      </dsp:nvSpPr>
      <dsp:spPr>
        <a:xfrm rot="10800000">
          <a:off x="0" y="1544271"/>
          <a:ext cx="8129590" cy="1557543"/>
        </a:xfrm>
        <a:prstGeom prst="upArrowCallou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CN" altLang="en-US" sz="3600" b="1" kern="1200" dirty="0">
              <a:solidFill>
                <a:srgbClr val="FFFF00"/>
              </a:solidFill>
            </a:rPr>
            <a:t>三圈环流</a:t>
          </a:r>
        </a:p>
      </dsp:txBody>
      <dsp:txXfrm rot="-10800000">
        <a:off x="0" y="1544271"/>
        <a:ext cx="8129590" cy="546697"/>
      </dsp:txXfrm>
    </dsp:sp>
    <dsp:sp modelId="{A3AB69A2-A72E-4757-9BB0-5D88127C505E}">
      <dsp:nvSpPr>
        <dsp:cNvPr id="0" name=""/>
        <dsp:cNvSpPr/>
      </dsp:nvSpPr>
      <dsp:spPr>
        <a:xfrm>
          <a:off x="0" y="2090968"/>
          <a:ext cx="8129590" cy="465705"/>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a:lnSpc>
              <a:spcPct val="90000"/>
            </a:lnSpc>
            <a:spcBef>
              <a:spcPct val="0"/>
            </a:spcBef>
            <a:spcAft>
              <a:spcPct val="35000"/>
            </a:spcAft>
          </a:pPr>
          <a:r>
            <a:rPr lang="zh-CN" altLang="en-US" sz="3200" kern="1200" dirty="0"/>
            <a:t>考虑地球的自转</a:t>
          </a:r>
        </a:p>
      </dsp:txBody>
      <dsp:txXfrm>
        <a:off x="0" y="2090968"/>
        <a:ext cx="8129590" cy="465705"/>
      </dsp:txXfrm>
    </dsp:sp>
    <dsp:sp modelId="{AABBC4D3-4061-4945-A68E-73CFDD8F2B6A}">
      <dsp:nvSpPr>
        <dsp:cNvPr id="0" name=""/>
        <dsp:cNvSpPr/>
      </dsp:nvSpPr>
      <dsp:spPr>
        <a:xfrm rot="10800000">
          <a:off x="0" y="1918"/>
          <a:ext cx="8129590" cy="1557543"/>
        </a:xfrm>
        <a:prstGeom prst="upArrowCallou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CN" altLang="en-US" sz="3600" b="1" kern="1200" dirty="0">
              <a:solidFill>
                <a:srgbClr val="FFFF00"/>
              </a:solidFill>
            </a:rPr>
            <a:t>单圈环流</a:t>
          </a:r>
        </a:p>
      </dsp:txBody>
      <dsp:txXfrm rot="-10800000">
        <a:off x="0" y="1918"/>
        <a:ext cx="8129590" cy="546697"/>
      </dsp:txXfrm>
    </dsp:sp>
    <dsp:sp modelId="{007826CE-BF92-449D-BE1D-1929CA30EA3F}">
      <dsp:nvSpPr>
        <dsp:cNvPr id="0" name=""/>
        <dsp:cNvSpPr/>
      </dsp:nvSpPr>
      <dsp:spPr>
        <a:xfrm>
          <a:off x="0" y="548616"/>
          <a:ext cx="8129590" cy="465705"/>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a:lnSpc>
              <a:spcPct val="90000"/>
            </a:lnSpc>
            <a:spcBef>
              <a:spcPct val="0"/>
            </a:spcBef>
            <a:spcAft>
              <a:spcPct val="35000"/>
            </a:spcAft>
          </a:pPr>
          <a:r>
            <a:rPr lang="zh-CN" altLang="en-US" sz="3200" kern="1200" dirty="0"/>
            <a:t>最理想的情况，只考虑地球是圆的。。。</a:t>
          </a:r>
        </a:p>
      </dsp:txBody>
      <dsp:txXfrm>
        <a:off x="0" y="548616"/>
        <a:ext cx="8129590" cy="465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020B5-8716-4247-BF89-4A0660F0D66D}">
      <dsp:nvSpPr>
        <dsp:cNvPr id="0" name=""/>
        <dsp:cNvSpPr/>
      </dsp:nvSpPr>
      <dsp:spPr>
        <a:xfrm>
          <a:off x="0" y="4628976"/>
          <a:ext cx="8129590" cy="1012706"/>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CN" altLang="en-US" sz="3600" b="1" kern="1200" dirty="0">
              <a:solidFill>
                <a:srgbClr val="FFFF00"/>
              </a:solidFill>
            </a:rPr>
            <a:t>气压带→气压中心；季风</a:t>
          </a:r>
        </a:p>
      </dsp:txBody>
      <dsp:txXfrm>
        <a:off x="0" y="4628976"/>
        <a:ext cx="8129590" cy="546861"/>
      </dsp:txXfrm>
    </dsp:sp>
    <dsp:sp modelId="{DB4BB5CB-8B64-432F-A6FE-D471158C4DC7}">
      <dsp:nvSpPr>
        <dsp:cNvPr id="0" name=""/>
        <dsp:cNvSpPr/>
      </dsp:nvSpPr>
      <dsp:spPr>
        <a:xfrm>
          <a:off x="0" y="5155584"/>
          <a:ext cx="8129590" cy="465845"/>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a:lnSpc>
              <a:spcPct val="90000"/>
            </a:lnSpc>
            <a:spcBef>
              <a:spcPct val="0"/>
            </a:spcBef>
            <a:spcAft>
              <a:spcPct val="35000"/>
            </a:spcAft>
          </a:pPr>
          <a:r>
            <a:rPr lang="zh-CN" altLang="en-US" sz="3200" b="0" kern="1200" dirty="0">
              <a:solidFill>
                <a:schemeClr val="tx1"/>
              </a:solidFill>
            </a:rPr>
            <a:t>考虑海陆热力性质的差异</a:t>
          </a:r>
        </a:p>
      </dsp:txBody>
      <dsp:txXfrm>
        <a:off x="0" y="5155584"/>
        <a:ext cx="8129590" cy="465845"/>
      </dsp:txXfrm>
    </dsp:sp>
    <dsp:sp modelId="{3414A46D-35AB-4A13-B42E-5952F34B99FB}">
      <dsp:nvSpPr>
        <dsp:cNvPr id="0" name=""/>
        <dsp:cNvSpPr/>
      </dsp:nvSpPr>
      <dsp:spPr>
        <a:xfrm rot="10800000">
          <a:off x="0" y="3086623"/>
          <a:ext cx="8129590" cy="1557543"/>
        </a:xfrm>
        <a:prstGeom prst="upArrowCallou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CN" altLang="en-US" sz="3600" b="1" kern="1200" dirty="0">
              <a:solidFill>
                <a:srgbClr val="FFFF00"/>
              </a:solidFill>
            </a:rPr>
            <a:t>气压带和风带的季节移动</a:t>
          </a:r>
        </a:p>
      </dsp:txBody>
      <dsp:txXfrm rot="-10800000">
        <a:off x="0" y="3086623"/>
        <a:ext cx="8129590" cy="546697"/>
      </dsp:txXfrm>
    </dsp:sp>
    <dsp:sp modelId="{EAD4E3F8-E032-425B-8818-5051F382D3A1}">
      <dsp:nvSpPr>
        <dsp:cNvPr id="0" name=""/>
        <dsp:cNvSpPr/>
      </dsp:nvSpPr>
      <dsp:spPr>
        <a:xfrm>
          <a:off x="0" y="3633321"/>
          <a:ext cx="8129590" cy="465705"/>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3200" kern="1200" dirty="0"/>
            <a:t>考虑地球的公转</a:t>
          </a:r>
          <a:r>
            <a:rPr lang="en-US" altLang="zh-CN" sz="3200" kern="1200" dirty="0"/>
            <a:t>/</a:t>
          </a:r>
          <a:r>
            <a:rPr lang="zh-CN" altLang="en-US" sz="3200" kern="1200" dirty="0"/>
            <a:t>太阳直射点的移动</a:t>
          </a:r>
        </a:p>
      </dsp:txBody>
      <dsp:txXfrm>
        <a:off x="0" y="3633321"/>
        <a:ext cx="8129590" cy="465705"/>
      </dsp:txXfrm>
    </dsp:sp>
    <dsp:sp modelId="{4B9C7FEA-0C77-41B4-8F8B-958CD7B4961C}">
      <dsp:nvSpPr>
        <dsp:cNvPr id="0" name=""/>
        <dsp:cNvSpPr/>
      </dsp:nvSpPr>
      <dsp:spPr>
        <a:xfrm rot="10800000">
          <a:off x="0" y="1544271"/>
          <a:ext cx="8129590" cy="1557543"/>
        </a:xfrm>
        <a:prstGeom prst="upArrowCallou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CN" altLang="en-US" sz="3600" b="1" kern="1200" dirty="0">
              <a:solidFill>
                <a:srgbClr val="FFFF00"/>
              </a:solidFill>
            </a:rPr>
            <a:t>三圈环流</a:t>
          </a:r>
        </a:p>
      </dsp:txBody>
      <dsp:txXfrm rot="-10800000">
        <a:off x="0" y="1544271"/>
        <a:ext cx="8129590" cy="546697"/>
      </dsp:txXfrm>
    </dsp:sp>
    <dsp:sp modelId="{A3AB69A2-A72E-4757-9BB0-5D88127C505E}">
      <dsp:nvSpPr>
        <dsp:cNvPr id="0" name=""/>
        <dsp:cNvSpPr/>
      </dsp:nvSpPr>
      <dsp:spPr>
        <a:xfrm>
          <a:off x="0" y="2090968"/>
          <a:ext cx="8129590" cy="465705"/>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a:lnSpc>
              <a:spcPct val="90000"/>
            </a:lnSpc>
            <a:spcBef>
              <a:spcPct val="0"/>
            </a:spcBef>
            <a:spcAft>
              <a:spcPct val="35000"/>
            </a:spcAft>
          </a:pPr>
          <a:r>
            <a:rPr lang="zh-CN" altLang="en-US" sz="3200" kern="1200" dirty="0"/>
            <a:t>考虑地球的自转</a:t>
          </a:r>
        </a:p>
      </dsp:txBody>
      <dsp:txXfrm>
        <a:off x="0" y="2090968"/>
        <a:ext cx="8129590" cy="465705"/>
      </dsp:txXfrm>
    </dsp:sp>
    <dsp:sp modelId="{AABBC4D3-4061-4945-A68E-73CFDD8F2B6A}">
      <dsp:nvSpPr>
        <dsp:cNvPr id="0" name=""/>
        <dsp:cNvSpPr/>
      </dsp:nvSpPr>
      <dsp:spPr>
        <a:xfrm rot="10800000">
          <a:off x="0" y="1918"/>
          <a:ext cx="8129590" cy="1557543"/>
        </a:xfrm>
        <a:prstGeom prst="upArrowCallou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CN" altLang="en-US" sz="3600" b="1" kern="1200" dirty="0">
              <a:solidFill>
                <a:srgbClr val="FFFF00"/>
              </a:solidFill>
            </a:rPr>
            <a:t>单圈环流</a:t>
          </a:r>
        </a:p>
      </dsp:txBody>
      <dsp:txXfrm rot="-10800000">
        <a:off x="0" y="1918"/>
        <a:ext cx="8129590" cy="546697"/>
      </dsp:txXfrm>
    </dsp:sp>
    <dsp:sp modelId="{007826CE-BF92-449D-BE1D-1929CA30EA3F}">
      <dsp:nvSpPr>
        <dsp:cNvPr id="0" name=""/>
        <dsp:cNvSpPr/>
      </dsp:nvSpPr>
      <dsp:spPr>
        <a:xfrm>
          <a:off x="0" y="548616"/>
          <a:ext cx="8129590" cy="465705"/>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a:lnSpc>
              <a:spcPct val="90000"/>
            </a:lnSpc>
            <a:spcBef>
              <a:spcPct val="0"/>
            </a:spcBef>
            <a:spcAft>
              <a:spcPct val="35000"/>
            </a:spcAft>
          </a:pPr>
          <a:r>
            <a:rPr lang="zh-CN" altLang="en-US" sz="3200" kern="1200" dirty="0"/>
            <a:t>最理想的情况，只考虑地球是圆的。。</a:t>
          </a:r>
        </a:p>
      </dsp:txBody>
      <dsp:txXfrm>
        <a:off x="0" y="548616"/>
        <a:ext cx="8129590" cy="4657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2.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2.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2.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CC421928-7694-452C-ABFD-4B4410625688}" type="datetimeFigureOut">
              <a:rPr lang="zh-CN" altLang="en-US"/>
              <a:pPr>
                <a:defRPr/>
              </a:pPr>
              <a:t>2017/3/14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0640414-1619-4BA9-8F6C-0F006DAC2F1F}" type="slidenum">
              <a:rPr lang="zh-CN" altLang="en-US"/>
              <a:pPr>
                <a:defRPr/>
              </a:pPr>
              <a:t>‹#›</a:t>
            </a:fld>
            <a:endParaRPr lang="zh-CN" altLang="en-US"/>
          </a:p>
        </p:txBody>
      </p:sp>
    </p:spTree>
    <p:extLst>
      <p:ext uri="{BB962C8B-B14F-4D97-AF65-F5344CB8AC3E}">
        <p14:creationId xmlns:p14="http://schemas.microsoft.com/office/powerpoint/2010/main" val="1937270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生物量（</a:t>
            </a:r>
            <a:r>
              <a:rPr lang="en-US" altLang="zh-CN"/>
              <a:t>biomass</a:t>
            </a:r>
            <a:r>
              <a:rPr lang="zh-CN" altLang="en-US"/>
              <a:t>） 是生态学术语或对植物专称植物量（</a:t>
            </a:r>
            <a:r>
              <a:rPr lang="en-US" altLang="zh-CN"/>
              <a:t>phytomass</a:t>
            </a:r>
            <a:r>
              <a:rPr lang="zh-CN" altLang="en-US"/>
              <a:t>），是指某一时刻单位面积内实存生活的有机物质（干重）（包括生物体内所存食物的重量）总量，通常用</a:t>
            </a:r>
            <a:r>
              <a:rPr lang="en-US" altLang="zh-CN"/>
              <a:t>kg/m2</a:t>
            </a:r>
            <a:r>
              <a:rPr lang="zh-CN" altLang="en-US"/>
              <a:t>或</a:t>
            </a:r>
            <a:r>
              <a:rPr lang="en-US" altLang="zh-CN"/>
              <a:t>t/ha</a:t>
            </a:r>
            <a:r>
              <a:rPr lang="zh-CN" altLang="en-US"/>
              <a:t>表示。植物群落中各种群的植物量很难测定，特别是地下器官的挖掘和分离工作非常艰巨。出于经济利用和科研目的的需要常对林木和牧草的地上部分生物量进行调查统计，据此可以判断样地内各种群生物量在总生物量中所占的比例。</a:t>
            </a:r>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5C78A972-9773-4AF7-92B3-2A8ABAFC6DCE}" type="slidenum">
              <a:rPr lang="en-US" altLang="zh-CN"/>
              <a:pPr>
                <a:spcBef>
                  <a:spcPct val="0"/>
                </a:spcBef>
              </a:pPr>
              <a:t>3</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热力原因是由于地面过冷或过热而造成气流的下沉或上升，动力原因是由于空气相遇相撞等、地形阻挡等热力原因以外的一些原因造成气流的下沉或上升</a:t>
            </a:r>
          </a:p>
        </p:txBody>
      </p:sp>
      <p:sp>
        <p:nvSpPr>
          <p:cNvPr id="665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91A37917-2342-41C7-A219-6365D3BC40E5}" type="slidenum">
              <a:rPr lang="zh-CN" altLang="en-US"/>
              <a:pPr>
                <a:spcBef>
                  <a:spcPct val="0"/>
                </a:spcBef>
              </a:pPr>
              <a:t>32</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a:t>The polar jet stream forms at the boundary of </a:t>
            </a:r>
            <a:r>
              <a:rPr lang="en-US" altLang="zh-CN">
                <a:solidFill>
                  <a:srgbClr val="FF0000"/>
                </a:solidFill>
              </a:rPr>
              <a:t>cold, dry polar air to the north </a:t>
            </a:r>
            <a:r>
              <a:rPr lang="en-US" altLang="zh-CN"/>
              <a:t>and </a:t>
            </a:r>
            <a:r>
              <a:rPr lang="en-US" altLang="zh-CN">
                <a:solidFill>
                  <a:srgbClr val="FF0000"/>
                </a:solidFill>
              </a:rPr>
              <a:t>warmer, more moist air to the south.</a:t>
            </a:r>
            <a:endParaRPr lang="en-US" altLang="zh-CN" b="1">
              <a:solidFill>
                <a:srgbClr val="FF0000"/>
              </a:solidFill>
            </a:endParaRPr>
          </a:p>
          <a:p>
            <a:endParaRPr lang="zh-CN" altLang="en-US"/>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84D9969F-1E9C-404A-93E5-789068EEB600}" type="slidenum">
              <a:rPr lang="zh-CN" altLang="en-US"/>
              <a:pPr>
                <a:spcBef>
                  <a:spcPct val="0"/>
                </a:spcBef>
              </a:pPr>
              <a:t>38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a:t>The polar jet stream forms at the boundary of </a:t>
            </a:r>
            <a:r>
              <a:rPr lang="en-US" altLang="zh-CN">
                <a:solidFill>
                  <a:srgbClr val="FF0000"/>
                </a:solidFill>
              </a:rPr>
              <a:t>cold, dry polar air to the north </a:t>
            </a:r>
            <a:r>
              <a:rPr lang="en-US" altLang="zh-CN"/>
              <a:t>and </a:t>
            </a:r>
            <a:r>
              <a:rPr lang="en-US" altLang="zh-CN">
                <a:solidFill>
                  <a:srgbClr val="FF0000"/>
                </a:solidFill>
              </a:rPr>
              <a:t>warmer, more moist air to the south.</a:t>
            </a:r>
            <a:endParaRPr lang="en-US" altLang="zh-CN" b="1">
              <a:solidFill>
                <a:srgbClr val="FF0000"/>
              </a:solidFill>
            </a:endParaRPr>
          </a:p>
          <a:p>
            <a:endParaRPr lang="zh-CN" altLang="en-US"/>
          </a:p>
        </p:txBody>
      </p:sp>
      <p:sp>
        <p:nvSpPr>
          <p:cNvPr id="768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1483B336-5489-47F1-A06A-AF646E4ADFC8}" type="slidenum">
              <a:rPr lang="zh-CN" altLang="en-US"/>
              <a:pPr>
                <a:spcBef>
                  <a:spcPct val="0"/>
                </a:spcBef>
              </a:pPr>
              <a:t>40</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839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044BF0AD-3F29-4D47-A287-D68AA47FE9B3}" type="slidenum">
              <a:rPr lang="zh-CN" altLang="en-US"/>
              <a:pPr>
                <a:spcBef>
                  <a:spcPct val="0"/>
                </a:spcBef>
              </a:pPr>
              <a:t>46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我国东南正好在最大的大陆亚欧大陆和最大的大洋太平洋之间，受海陆热力性质差异的影响，夏季吹强大的东南季风，东南季风把海洋上的暖湿气流吹到陆地，带来丰富的降水，故使我国南方地区成为北回归线上的“绿洲”。 </a:t>
            </a:r>
          </a:p>
        </p:txBody>
      </p:sp>
      <p:sp>
        <p:nvSpPr>
          <p:cNvPr id="1065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A48CB23B-7392-4291-8EF6-97D31D0BA860}" type="slidenum">
              <a:rPr lang="zh-CN" altLang="en-US"/>
              <a:pPr>
                <a:spcBef>
                  <a:spcPct val="0"/>
                </a:spcBef>
              </a:pPr>
              <a:t>72</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146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EB7E6357-1FAC-435F-9FF3-E1257E77BE90}" type="slidenum">
              <a:rPr lang="zh-CN" altLang="en-US"/>
              <a:pPr>
                <a:spcBef>
                  <a:spcPct val="0"/>
                </a:spcBef>
              </a:pPr>
              <a:t>75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167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2A3ED0D7-37C2-44F7-B36A-2E01F79ADFBC}" type="slidenum">
              <a:rPr lang="en-US" altLang="zh-CN"/>
              <a:pPr>
                <a:spcBef>
                  <a:spcPct val="0"/>
                </a:spcBef>
              </a:pPr>
              <a:t>76</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9E939C49-7450-4D9E-8B7F-636FE526210B}" type="slidenum">
              <a:rPr lang="zh-CN" altLang="en-US"/>
              <a:pPr>
                <a:spcBef>
                  <a:spcPct val="0"/>
                </a:spcBef>
              </a:pPr>
              <a:t>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8B1038AC-D1A5-4EB9-8D0F-0001BB8CA4CA}" type="slidenum">
              <a:rPr lang="zh-CN" altLang="en-US"/>
              <a:pPr>
                <a:spcBef>
                  <a:spcPct val="0"/>
                </a:spcBef>
              </a:pPr>
              <a:t>16</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2AFD2BE2-A157-4841-8F8B-D3087963B78E}" type="slidenum">
              <a:rPr lang="zh-CN" altLang="en-US"/>
              <a:pPr>
                <a:spcBef>
                  <a:spcPct val="0"/>
                </a:spcBef>
              </a:pPr>
              <a:t>18</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据近代气象资料分析，明显的系统性无风带出现在西南季风与东北信风（北半球）或西北季风与东南信风（南半球）之间的过渡带（季风槽类型的热带辐合带）。</a:t>
            </a:r>
          </a:p>
          <a:p>
            <a:r>
              <a:rPr lang="zh-CN" altLang="en-US"/>
              <a:t>它主要发生在西太平洋夏季风盛行时期，其位置近于东西向，可离赤道较远。过去曾把无风带解析为两半球信风之间的地带。近代观测表明，北半球的东北信风与南半球的东南信风常常在赤道附近辐合，但风力并不一定减弱（信风槽类型的热带辐合带）。赤道无风带的位置随热赤道在一年中沿经圈方向移动而变化，但时间上稍为后延。 </a:t>
            </a:r>
          </a:p>
          <a:p>
            <a:r>
              <a:rPr lang="zh-CN" altLang="en-US"/>
              <a:t>它控制下的天气特点是气压低、湿度大、多云、多雷暴，是海上航行时要避开的区域。</a:t>
            </a:r>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DEAE806A-FE36-43E2-8CD8-A2FBA21E2F50}" type="slidenum">
              <a:rPr lang="zh-CN" altLang="en-US"/>
              <a:pPr>
                <a:spcBef>
                  <a:spcPct val="0"/>
                </a:spcBef>
              </a:pPr>
              <a:t>20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在南北纬</a:t>
            </a:r>
            <a:r>
              <a:rPr lang="en-US" altLang="zh-CN"/>
              <a:t>30°</a:t>
            </a:r>
            <a:r>
              <a:rPr lang="zh-CN" altLang="en-US"/>
              <a:t>附近的海面上，风不经常来这儿做客，这可苦坏了古代的航海家和商人们，使他们不得不整星期地等候着顺风的到来。那时候，帆船除了装载货物外，还需要装运许多马匹，因为美洲大陆在被发现前，那儿没有马。随着时间的流逝，马匹会因为缺少草料而死去，而马肉又吃不掉，没有别的办法，只好把马抛入大海给鱼吃。因此，人们把这个令人苦恼的无风带，起了一个非常古怪的名字</a:t>
            </a:r>
            <a:r>
              <a:rPr lang="en-US" altLang="zh-CN"/>
              <a:t>——“</a:t>
            </a:r>
            <a:r>
              <a:rPr lang="zh-CN" altLang="en-US"/>
              <a:t>马纬度”。</a:t>
            </a:r>
          </a:p>
          <a:p>
            <a:endParaRPr lang="zh-CN" altLang="en-US"/>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B209AAC8-7837-4B47-9D67-E819E9B3A504}" type="slidenum">
              <a:rPr lang="zh-CN" altLang="en-US"/>
              <a:pPr>
                <a:spcBef>
                  <a:spcPct val="0"/>
                </a:spcBef>
              </a:pPr>
              <a:t>21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热力原因是由于地面过冷或过热而造成气流的下沉或上升，动力原因是由于空气相遇相撞等、地形阻挡等热力原因以外的一些原因造成气流的下沉或上升</a:t>
            </a:r>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1020A1EF-37B7-4EAD-BC09-781651E3BE32}" type="slidenum">
              <a:rPr lang="zh-CN" altLang="en-US"/>
              <a:pPr>
                <a:spcBef>
                  <a:spcPct val="0"/>
                </a:spcBef>
              </a:pPr>
              <a:t>25</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热力原因是由于地面过冷或过热而造成气流的下沉或上升，动力原因是由于空气相遇相撞等、地形阻挡等热力原因以外的一些原因造成气流的下沉或上升</a:t>
            </a:r>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820FF817-6036-4E46-92CC-F262F5D21D88}" type="slidenum">
              <a:rPr lang="zh-CN" altLang="en-US"/>
              <a:pPr>
                <a:spcBef>
                  <a:spcPct val="0"/>
                </a:spcBef>
              </a:pPr>
              <a:t>26</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热力原因是由于地面过冷或过热而造成气流的下沉或上升，动力原因是由于空气相遇相撞等、地形阻挡等热力原因以外的一些原因造成气流的下沉或上升</a:t>
            </a:r>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3001FDDC-3541-43B6-8B7E-A1C080B5E679}" type="slidenum">
              <a:rPr lang="zh-CN" altLang="en-US"/>
              <a:pPr>
                <a:spcBef>
                  <a:spcPct val="0"/>
                </a:spcBef>
              </a:pPr>
              <a:t>30</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7E4CAC1A-0DE8-4513-86CC-E77474AC6D67}" type="datetimeFigureOut">
              <a:rPr lang="zh-CN" altLang="en-US"/>
              <a:pPr>
                <a:defRPr/>
              </a:pPr>
              <a:t>2017/3/14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CE20051-A0E8-4B87-8144-CBF0ECFCA6D0}" type="slidenum">
              <a:rPr lang="zh-CN" altLang="en-US"/>
              <a:pPr>
                <a:defRPr/>
              </a:pPr>
              <a:t>‹#›</a:t>
            </a:fld>
            <a:endParaRPr lang="zh-CN" altLang="en-US"/>
          </a:p>
        </p:txBody>
      </p:sp>
    </p:spTree>
    <p:extLst>
      <p:ext uri="{BB962C8B-B14F-4D97-AF65-F5344CB8AC3E}">
        <p14:creationId xmlns:p14="http://schemas.microsoft.com/office/powerpoint/2010/main" val="168114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F3BB6812-9624-4145-9399-14196DF56B9B}" type="datetimeFigureOut">
              <a:rPr lang="zh-CN" altLang="en-US"/>
              <a:pPr>
                <a:defRPr/>
              </a:pPr>
              <a:t>2017/3/14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92D97BF-1927-472A-A5CC-0CB06EF7352A}" type="slidenum">
              <a:rPr lang="zh-CN" altLang="en-US"/>
              <a:pPr>
                <a:defRPr/>
              </a:pPr>
              <a:t>‹#›</a:t>
            </a:fld>
            <a:endParaRPr lang="zh-CN" altLang="en-US"/>
          </a:p>
        </p:txBody>
      </p:sp>
    </p:spTree>
    <p:extLst>
      <p:ext uri="{BB962C8B-B14F-4D97-AF65-F5344CB8AC3E}">
        <p14:creationId xmlns:p14="http://schemas.microsoft.com/office/powerpoint/2010/main" val="414155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FAE91D88-63DE-4847-84F2-31AE3968FB22}" type="datetimeFigureOut">
              <a:rPr lang="zh-CN" altLang="en-US"/>
              <a:pPr>
                <a:defRPr/>
              </a:pPr>
              <a:t>2017/3/14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183341C-6F20-4362-BC45-15619DF9948F}" type="slidenum">
              <a:rPr lang="zh-CN" altLang="en-US"/>
              <a:pPr>
                <a:defRPr/>
              </a:pPr>
              <a:t>‹#›</a:t>
            </a:fld>
            <a:endParaRPr lang="zh-CN" altLang="en-US"/>
          </a:p>
        </p:txBody>
      </p:sp>
    </p:spTree>
    <p:extLst>
      <p:ext uri="{BB962C8B-B14F-4D97-AF65-F5344CB8AC3E}">
        <p14:creationId xmlns:p14="http://schemas.microsoft.com/office/powerpoint/2010/main" val="3016799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042988" y="225425"/>
            <a:ext cx="7705725" cy="863600"/>
          </a:xfrm>
        </p:spPr>
        <p:txBody>
          <a:bodyPr/>
          <a:lstStyle/>
          <a:p>
            <a:r>
              <a:rPr lang="zh-CN" altLang="en-US"/>
              <a:t>单击此处编辑母版标题样式</a:t>
            </a:r>
          </a:p>
        </p:txBody>
      </p:sp>
      <p:sp>
        <p:nvSpPr>
          <p:cNvPr id="3" name="文本占位符 2"/>
          <p:cNvSpPr>
            <a:spLocks noGrp="1"/>
          </p:cNvSpPr>
          <p:nvPr>
            <p:ph type="body" sz="half" idx="1"/>
          </p:nvPr>
        </p:nvSpPr>
        <p:spPr>
          <a:xfrm>
            <a:off x="1042988" y="1304925"/>
            <a:ext cx="3776662" cy="48958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972050" y="1304925"/>
            <a:ext cx="3776663" cy="2371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972050" y="3829050"/>
            <a:ext cx="3776663" cy="2371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a:xfrm>
            <a:off x="1042988" y="6308725"/>
            <a:ext cx="1838325" cy="349250"/>
          </a:xfrm>
        </p:spPr>
        <p:txBody>
          <a:bodyPr/>
          <a:lstStyle>
            <a:lvl1pPr>
              <a:defRPr/>
            </a:lvl1pPr>
          </a:lstStyle>
          <a:p>
            <a:pPr>
              <a:defRPr/>
            </a:pPr>
            <a:endParaRPr lang="en-US"/>
          </a:p>
        </p:txBody>
      </p:sp>
      <p:sp>
        <p:nvSpPr>
          <p:cNvPr id="7" name="页脚占位符 6"/>
          <p:cNvSpPr>
            <a:spLocks noGrp="1"/>
          </p:cNvSpPr>
          <p:nvPr>
            <p:ph type="ftr" sz="quarter" idx="11"/>
          </p:nvPr>
        </p:nvSpPr>
        <p:spPr>
          <a:xfrm>
            <a:off x="3054350" y="6308725"/>
            <a:ext cx="3636963" cy="349250"/>
          </a:xfrm>
        </p:spPr>
        <p:txBody>
          <a:bodyPr/>
          <a:lstStyle>
            <a:lvl1pPr>
              <a:defRPr/>
            </a:lvl1pPr>
          </a:lstStyle>
          <a:p>
            <a:pPr>
              <a:defRPr/>
            </a:pPr>
            <a:endParaRPr lang="en-US"/>
          </a:p>
        </p:txBody>
      </p:sp>
      <p:sp>
        <p:nvSpPr>
          <p:cNvPr id="8" name="灯片编号占位符 7"/>
          <p:cNvSpPr>
            <a:spLocks noGrp="1"/>
          </p:cNvSpPr>
          <p:nvPr>
            <p:ph type="sldNum" sz="quarter" idx="12"/>
          </p:nvPr>
        </p:nvSpPr>
        <p:spPr>
          <a:xfrm>
            <a:off x="6843713" y="6308725"/>
            <a:ext cx="1905000" cy="349250"/>
          </a:xfrm>
        </p:spPr>
        <p:txBody>
          <a:bodyPr/>
          <a:lstStyle>
            <a:lvl1pPr>
              <a:defRPr smtClean="0"/>
            </a:lvl1pPr>
          </a:lstStyle>
          <a:p>
            <a:pPr>
              <a:defRPr/>
            </a:pPr>
            <a:fld id="{A8631BD3-FD1F-4E3F-9142-8475CB15DD80}" type="slidenum">
              <a:rPr lang="zh-CN" altLang="en-US"/>
              <a:pPr>
                <a:defRPr/>
              </a:pPr>
              <a:t>‹#›</a:t>
            </a:fld>
            <a:endParaRPr lang="en-US" altLang="zh-CN"/>
          </a:p>
        </p:txBody>
      </p:sp>
    </p:spTree>
    <p:extLst>
      <p:ext uri="{BB962C8B-B14F-4D97-AF65-F5344CB8AC3E}">
        <p14:creationId xmlns:p14="http://schemas.microsoft.com/office/powerpoint/2010/main" val="3855090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0" y="138113"/>
            <a:ext cx="6300788" cy="927100"/>
          </a:xfrm>
        </p:spPr>
        <p:txBody>
          <a:bodyPr/>
          <a:lstStyle/>
          <a:p>
            <a:r>
              <a:rPr lang="zh-CN" altLang="en-US"/>
              <a:t>单击此处编辑母版标题样式</a:t>
            </a:r>
          </a:p>
        </p:txBody>
      </p:sp>
      <p:sp>
        <p:nvSpPr>
          <p:cNvPr id="3" name="图表占位符 2"/>
          <p:cNvSpPr>
            <a:spLocks noGrp="1"/>
          </p:cNvSpPr>
          <p:nvPr>
            <p:ph type="chart" idx="1"/>
          </p:nvPr>
        </p:nvSpPr>
        <p:spPr>
          <a:xfrm>
            <a:off x="1403350" y="1600200"/>
            <a:ext cx="7283450" cy="4525963"/>
          </a:xfrm>
        </p:spPr>
        <p:txBody>
          <a:bodyPr/>
          <a:lstStyle/>
          <a:p>
            <a:pPr lvl="0"/>
            <a:endParaRPr lang="zh-CN" altLang="en-US" noProof="0"/>
          </a:p>
        </p:txBody>
      </p:sp>
      <p:sp>
        <p:nvSpPr>
          <p:cNvPr id="4" name="日期占位符 3"/>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smtClean="0"/>
            </a:lvl1pPr>
          </a:lstStyle>
          <a:p>
            <a:pPr>
              <a:defRPr/>
            </a:pPr>
            <a:fld id="{6BD11F2B-7D35-4212-BDD4-D2F0FC926FD1}" type="slidenum">
              <a:rPr lang="zh-CN" altLang="en-US"/>
              <a:pPr>
                <a:defRPr/>
              </a:pPr>
              <a:t>‹#›</a:t>
            </a:fld>
            <a:endParaRPr lang="en-US" altLang="zh-CN"/>
          </a:p>
        </p:txBody>
      </p:sp>
    </p:spTree>
    <p:extLst>
      <p:ext uri="{BB962C8B-B14F-4D97-AF65-F5344CB8AC3E}">
        <p14:creationId xmlns:p14="http://schemas.microsoft.com/office/powerpoint/2010/main" val="1907430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spTree>
      <p:nvGrpSpPr>
        <p:cNvPr id="1" name=""/>
        <p:cNvGrpSpPr/>
        <p:nvPr/>
      </p:nvGrpSpPr>
      <p:grpSpPr>
        <a:xfrm>
          <a:off x="0" y="0"/>
          <a:ext cx="0" cy="0"/>
          <a:chOff x="0" y="0"/>
          <a:chExt cx="0" cy="0"/>
        </a:xfrm>
      </p:grpSpPr>
      <p:pic>
        <p:nvPicPr>
          <p:cNvPr id="4" name="Picture 8" descr="Business6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ctrTitle"/>
          </p:nvPr>
        </p:nvSpPr>
        <p:spPr>
          <a:xfrm>
            <a:off x="2484438" y="4581525"/>
            <a:ext cx="6475412" cy="603250"/>
          </a:xfrm>
        </p:spPr>
        <p:txBody>
          <a:bodyPr/>
          <a:lstStyle>
            <a:lvl1pPr algn="r">
              <a:defRPr sz="3200">
                <a:solidFill>
                  <a:srgbClr val="003366"/>
                </a:solidFill>
              </a:defRPr>
            </a:lvl1pPr>
          </a:lstStyle>
          <a:p>
            <a:r>
              <a:rPr lang="en-US" altLang="zh-CN"/>
              <a:t>Click to edit Master title style</a:t>
            </a:r>
          </a:p>
        </p:txBody>
      </p:sp>
      <p:sp>
        <p:nvSpPr>
          <p:cNvPr id="8196" name="Rectangle 4"/>
          <p:cNvSpPr>
            <a:spLocks noGrp="1" noChangeArrowheads="1"/>
          </p:cNvSpPr>
          <p:nvPr>
            <p:ph type="subTitle" idx="1"/>
          </p:nvPr>
        </p:nvSpPr>
        <p:spPr>
          <a:xfrm>
            <a:off x="2555875" y="5457825"/>
            <a:ext cx="6400800" cy="288925"/>
          </a:xfrm>
        </p:spPr>
        <p:txBody>
          <a:bodyPr/>
          <a:lstStyle>
            <a:lvl1pPr marL="0" indent="0" algn="r">
              <a:buFont typeface="Wingdings" pitchFamily="2" charset="2"/>
              <a:buNone/>
              <a:defRPr sz="2400" b="1"/>
            </a:lvl1pPr>
          </a:lstStyle>
          <a:p>
            <a:r>
              <a:rPr lang="en-US" altLang="zh-CN"/>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fld id="{E66D09AE-50F7-4A76-AC1F-FF0661290D3E}" type="datetimeFigureOut">
              <a:rPr lang="zh-CN" altLang="en-US"/>
              <a:pPr>
                <a:defRPr/>
              </a:pPr>
              <a:t>2017/3/14</a:t>
            </a:fld>
            <a:endParaRPr lang="zh-CN" altLang="en-US"/>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p:txBody>
          <a:bodyPr/>
          <a:lstStyle>
            <a:lvl1pPr>
              <a:defRPr smtClean="0"/>
            </a:lvl1pPr>
          </a:lstStyle>
          <a:p>
            <a:pPr>
              <a:defRPr/>
            </a:pPr>
            <a:fld id="{4B4EBF97-A689-495B-B615-447C3D2A80FD}" type="slidenum">
              <a:rPr lang="zh-CN" altLang="en-US"/>
              <a:pPr>
                <a:defRPr/>
              </a:pPr>
              <a:t>‹#›</a:t>
            </a:fld>
            <a:endParaRPr lang="zh-CN" altLang="en-US"/>
          </a:p>
        </p:txBody>
      </p:sp>
    </p:spTree>
    <p:extLst>
      <p:ext uri="{BB962C8B-B14F-4D97-AF65-F5344CB8AC3E}">
        <p14:creationId xmlns:p14="http://schemas.microsoft.com/office/powerpoint/2010/main" val="4176624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6F31984E-A574-4E16-8F8A-52913BDB2B42}" type="datetimeFigureOut">
              <a:rPr lang="zh-CN" altLang="en-US"/>
              <a:pPr>
                <a:defRPr/>
              </a:pPr>
              <a:t>2017/3/14</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E4DBA6E7-F8E7-4B81-9132-6BCE4BBEA018}" type="slidenum">
              <a:rPr lang="zh-CN" altLang="en-US"/>
              <a:pPr>
                <a:defRPr/>
              </a:pPr>
              <a:t>‹#›</a:t>
            </a:fld>
            <a:endParaRPr lang="zh-CN" altLang="en-US"/>
          </a:p>
        </p:txBody>
      </p:sp>
    </p:spTree>
    <p:extLst>
      <p:ext uri="{BB962C8B-B14F-4D97-AF65-F5344CB8AC3E}">
        <p14:creationId xmlns:p14="http://schemas.microsoft.com/office/powerpoint/2010/main" val="3455372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B4EAFFA1-3F63-4649-B2A4-62C8AA34E490}" type="datetimeFigureOut">
              <a:rPr lang="zh-CN" altLang="en-US"/>
              <a:pPr>
                <a:defRPr/>
              </a:pPr>
              <a:t>2017/3/14</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39E916E8-0BBD-4F13-B076-647D7B01F723}" type="slidenum">
              <a:rPr lang="zh-CN" altLang="en-US"/>
              <a:pPr>
                <a:defRPr/>
              </a:pPr>
              <a:t>‹#›</a:t>
            </a:fld>
            <a:endParaRPr lang="zh-CN" altLang="en-US"/>
          </a:p>
        </p:txBody>
      </p:sp>
    </p:spTree>
    <p:extLst>
      <p:ext uri="{BB962C8B-B14F-4D97-AF65-F5344CB8AC3E}">
        <p14:creationId xmlns:p14="http://schemas.microsoft.com/office/powerpoint/2010/main" val="2876692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403350" y="1600200"/>
            <a:ext cx="3565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21275" y="1600200"/>
            <a:ext cx="3565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fld id="{1F898DCF-75BA-46FB-9BE8-9BA24A5CE19D}" type="datetimeFigureOut">
              <a:rPr lang="zh-CN" altLang="en-US"/>
              <a:pPr>
                <a:defRPr/>
              </a:pPr>
              <a:t>2017/3/14</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737EA91A-1017-4938-A236-CE3D9FA91971}" type="slidenum">
              <a:rPr lang="zh-CN" altLang="en-US"/>
              <a:pPr>
                <a:defRPr/>
              </a:pPr>
              <a:t>‹#›</a:t>
            </a:fld>
            <a:endParaRPr lang="zh-CN" altLang="en-US"/>
          </a:p>
        </p:txBody>
      </p:sp>
    </p:spTree>
    <p:extLst>
      <p:ext uri="{BB962C8B-B14F-4D97-AF65-F5344CB8AC3E}">
        <p14:creationId xmlns:p14="http://schemas.microsoft.com/office/powerpoint/2010/main" val="227875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fld id="{B3E47A06-07DF-410E-BDCC-03E54AFFBB17}" type="datetimeFigureOut">
              <a:rPr lang="zh-CN" altLang="en-US"/>
              <a:pPr>
                <a:defRPr/>
              </a:pPr>
              <a:t>2017/3/14</a:t>
            </a:fld>
            <a:endParaRPr lang="zh-C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a:ln/>
        </p:spPr>
        <p:txBody>
          <a:bodyPr/>
          <a:lstStyle>
            <a:lvl1pPr>
              <a:defRPr/>
            </a:lvl1pPr>
          </a:lstStyle>
          <a:p>
            <a:pPr>
              <a:defRPr/>
            </a:pPr>
            <a:fld id="{3D3D5889-39A4-4957-AC97-187459551D9C}" type="slidenum">
              <a:rPr lang="zh-CN" altLang="en-US"/>
              <a:pPr>
                <a:defRPr/>
              </a:pPr>
              <a:t>‹#›</a:t>
            </a:fld>
            <a:endParaRPr lang="zh-CN" altLang="en-US"/>
          </a:p>
        </p:txBody>
      </p:sp>
    </p:spTree>
    <p:extLst>
      <p:ext uri="{BB962C8B-B14F-4D97-AF65-F5344CB8AC3E}">
        <p14:creationId xmlns:p14="http://schemas.microsoft.com/office/powerpoint/2010/main" val="3917945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fld id="{9C8A1430-0BBE-4326-B6A1-0C4100ED2D21}" type="datetimeFigureOut">
              <a:rPr lang="zh-CN" altLang="en-US"/>
              <a:pPr>
                <a:defRPr/>
              </a:pPr>
              <a:t>2017/3/14</a:t>
            </a:fld>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a:ln/>
        </p:spPr>
        <p:txBody>
          <a:bodyPr/>
          <a:lstStyle>
            <a:lvl1pPr>
              <a:defRPr/>
            </a:lvl1pPr>
          </a:lstStyle>
          <a:p>
            <a:pPr>
              <a:defRPr/>
            </a:pPr>
            <a:fld id="{EF24681C-6269-4ECA-87DF-571CED1086F3}" type="slidenum">
              <a:rPr lang="zh-CN" altLang="en-US"/>
              <a:pPr>
                <a:defRPr/>
              </a:pPr>
              <a:t>‹#›</a:t>
            </a:fld>
            <a:endParaRPr lang="zh-CN" altLang="en-US"/>
          </a:p>
        </p:txBody>
      </p:sp>
    </p:spTree>
    <p:extLst>
      <p:ext uri="{BB962C8B-B14F-4D97-AF65-F5344CB8AC3E}">
        <p14:creationId xmlns:p14="http://schemas.microsoft.com/office/powerpoint/2010/main" val="286166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81863F2-04F2-4BA6-BB0E-FAAB5EC1A479}" type="datetimeFigureOut">
              <a:rPr lang="zh-CN" altLang="en-US"/>
              <a:pPr>
                <a:defRPr/>
              </a:pPr>
              <a:t>2017/3/14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3C3EA74-0259-4C5C-BD03-364FEF29A595}" type="slidenum">
              <a:rPr lang="zh-CN" altLang="en-US"/>
              <a:pPr>
                <a:defRPr/>
              </a:pPr>
              <a:t>‹#›</a:t>
            </a:fld>
            <a:endParaRPr lang="zh-CN" altLang="en-US"/>
          </a:p>
        </p:txBody>
      </p:sp>
    </p:spTree>
    <p:extLst>
      <p:ext uri="{BB962C8B-B14F-4D97-AF65-F5344CB8AC3E}">
        <p14:creationId xmlns:p14="http://schemas.microsoft.com/office/powerpoint/2010/main" val="3497456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9380193-A34C-4484-B833-E5E1CA13864E}" type="datetimeFigureOut">
              <a:rPr lang="zh-CN" altLang="en-US"/>
              <a:pPr>
                <a:defRPr/>
              </a:pPr>
              <a:t>2017/3/14</a:t>
            </a:fld>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pPr>
              <a:defRPr/>
            </a:pPr>
            <a:fld id="{012BAE45-DD5A-4439-85C2-2685DC155FEE}" type="slidenum">
              <a:rPr lang="zh-CN" altLang="en-US"/>
              <a:pPr>
                <a:defRPr/>
              </a:pPr>
              <a:t>‹#›</a:t>
            </a:fld>
            <a:endParaRPr lang="zh-CN" altLang="en-US"/>
          </a:p>
        </p:txBody>
      </p:sp>
    </p:spTree>
    <p:extLst>
      <p:ext uri="{BB962C8B-B14F-4D97-AF65-F5344CB8AC3E}">
        <p14:creationId xmlns:p14="http://schemas.microsoft.com/office/powerpoint/2010/main" val="4017481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FFFD0785-01D3-495A-B597-00A7F3DDC91F}" type="datetimeFigureOut">
              <a:rPr lang="zh-CN" altLang="en-US"/>
              <a:pPr>
                <a:defRPr/>
              </a:pPr>
              <a:t>2017/3/14</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2E974630-407E-4CED-BEBD-3ACF87FDD05D}" type="slidenum">
              <a:rPr lang="zh-CN" altLang="en-US"/>
              <a:pPr>
                <a:defRPr/>
              </a:pPr>
              <a:t>‹#›</a:t>
            </a:fld>
            <a:endParaRPr lang="zh-CN" altLang="en-US"/>
          </a:p>
        </p:txBody>
      </p:sp>
    </p:spTree>
    <p:extLst>
      <p:ext uri="{BB962C8B-B14F-4D97-AF65-F5344CB8AC3E}">
        <p14:creationId xmlns:p14="http://schemas.microsoft.com/office/powerpoint/2010/main" val="3162017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D77AEDEC-35B6-4D15-BC7F-EDC753FE4FD1}" type="datetimeFigureOut">
              <a:rPr lang="zh-CN" altLang="en-US"/>
              <a:pPr>
                <a:defRPr/>
              </a:pPr>
              <a:t>2017/3/14</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B19F9121-026B-43B4-9DEE-A41CB622C468}" type="slidenum">
              <a:rPr lang="zh-CN" altLang="en-US"/>
              <a:pPr>
                <a:defRPr/>
              </a:pPr>
              <a:t>‹#›</a:t>
            </a:fld>
            <a:endParaRPr lang="zh-CN" altLang="en-US"/>
          </a:p>
        </p:txBody>
      </p:sp>
    </p:spTree>
    <p:extLst>
      <p:ext uri="{BB962C8B-B14F-4D97-AF65-F5344CB8AC3E}">
        <p14:creationId xmlns:p14="http://schemas.microsoft.com/office/powerpoint/2010/main" val="2846220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CF010430-44C6-417F-AA6C-18E2B00377FF}" type="datetimeFigureOut">
              <a:rPr lang="zh-CN" altLang="en-US"/>
              <a:pPr>
                <a:defRPr/>
              </a:pPr>
              <a:t>2017/3/14</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F491E8F5-1C26-42BE-8C4F-C81BB1D19C49}" type="slidenum">
              <a:rPr lang="zh-CN" altLang="en-US"/>
              <a:pPr>
                <a:defRPr/>
              </a:pPr>
              <a:t>‹#›</a:t>
            </a:fld>
            <a:endParaRPr lang="zh-CN" altLang="en-US"/>
          </a:p>
        </p:txBody>
      </p:sp>
    </p:spTree>
    <p:extLst>
      <p:ext uri="{BB962C8B-B14F-4D97-AF65-F5344CB8AC3E}">
        <p14:creationId xmlns:p14="http://schemas.microsoft.com/office/powerpoint/2010/main" val="2742997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138113"/>
            <a:ext cx="2171700" cy="59880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0" y="138113"/>
            <a:ext cx="6362700" cy="59880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789D64A1-0389-4851-880F-1EB954C5E1C5}" type="datetimeFigureOut">
              <a:rPr lang="zh-CN" altLang="en-US"/>
              <a:pPr>
                <a:defRPr/>
              </a:pPr>
              <a:t>2017/3/14</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C02E2614-64E0-46D2-922C-2523B28A90A4}" type="slidenum">
              <a:rPr lang="zh-CN" altLang="en-US"/>
              <a:pPr>
                <a:defRPr/>
              </a:pPr>
              <a:t>‹#›</a:t>
            </a:fld>
            <a:endParaRPr lang="zh-CN" altLang="en-US"/>
          </a:p>
        </p:txBody>
      </p:sp>
    </p:spTree>
    <p:extLst>
      <p:ext uri="{BB962C8B-B14F-4D97-AF65-F5344CB8AC3E}">
        <p14:creationId xmlns:p14="http://schemas.microsoft.com/office/powerpoint/2010/main" val="3334079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0" y="138113"/>
            <a:ext cx="6300788" cy="927100"/>
          </a:xfrm>
        </p:spPr>
        <p:txBody>
          <a:bodyPr/>
          <a:lstStyle/>
          <a:p>
            <a:r>
              <a:rPr lang="zh-CN" altLang="en-US"/>
              <a:t>单击此处编辑母版标题样式</a:t>
            </a:r>
          </a:p>
        </p:txBody>
      </p:sp>
      <p:sp>
        <p:nvSpPr>
          <p:cNvPr id="3" name="图表占位符 2"/>
          <p:cNvSpPr>
            <a:spLocks noGrp="1"/>
          </p:cNvSpPr>
          <p:nvPr>
            <p:ph type="chart" idx="1"/>
          </p:nvPr>
        </p:nvSpPr>
        <p:spPr>
          <a:xfrm>
            <a:off x="1403350" y="1600200"/>
            <a:ext cx="7283450" cy="4525963"/>
          </a:xfrm>
        </p:spPr>
        <p:txBody>
          <a:bodyPr/>
          <a:lstStyle/>
          <a:p>
            <a:pPr lvl="0"/>
            <a:endParaRPr lang="zh-CN" altLang="en-US" noProof="0"/>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smtClean="0"/>
            </a:lvl1pPr>
          </a:lstStyle>
          <a:p>
            <a:pPr>
              <a:defRPr/>
            </a:pPr>
            <a:fld id="{A961EB3B-C522-4EDA-B78D-5863C0AE5FD7}" type="slidenum">
              <a:rPr lang="zh-CN" altLang="en-US"/>
              <a:pPr>
                <a:defRPr/>
              </a:pPr>
              <a:t>‹#›</a:t>
            </a:fld>
            <a:endParaRPr lang="en-US" altLang="zh-CN"/>
          </a:p>
        </p:txBody>
      </p:sp>
    </p:spTree>
    <p:extLst>
      <p:ext uri="{BB962C8B-B14F-4D97-AF65-F5344CB8AC3E}">
        <p14:creationId xmlns:p14="http://schemas.microsoft.com/office/powerpoint/2010/main" val="2430706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useBgFill="1">
        <p:nvSpPr>
          <p:cNvPr id="5" name="圆角矩形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6" name="矩形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7" name="矩形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矩形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9" name="副标题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en-US"/>
          </a:p>
        </p:txBody>
      </p:sp>
      <p:sp>
        <p:nvSpPr>
          <p:cNvPr id="8" name="标题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zh-CN" altLang="en-US"/>
              <a:t>单击此处编辑母版标题样式</a:t>
            </a:r>
            <a:endParaRPr lang="en-US"/>
          </a:p>
        </p:txBody>
      </p:sp>
      <p:sp>
        <p:nvSpPr>
          <p:cNvPr id="11" name="日期占位符 27"/>
          <p:cNvSpPr>
            <a:spLocks noGrp="1"/>
          </p:cNvSpPr>
          <p:nvPr>
            <p:ph type="dt" sz="half" idx="10"/>
          </p:nvPr>
        </p:nvSpPr>
        <p:spPr/>
        <p:txBody>
          <a:bodyPr/>
          <a:lstStyle>
            <a:lvl1pPr>
              <a:defRPr/>
            </a:lvl1pPr>
          </a:lstStyle>
          <a:p>
            <a:pPr>
              <a:defRPr/>
            </a:pPr>
            <a:fld id="{1E383F62-F17E-4FAF-8F17-A2B9196E5AB4}" type="datetimeFigureOut">
              <a:rPr lang="zh-CN" altLang="en-US"/>
              <a:pPr>
                <a:defRPr/>
              </a:pPr>
              <a:t>2017/3/14</a:t>
            </a:fld>
            <a:endParaRPr lang="zh-CN" altLang="en-US"/>
          </a:p>
        </p:txBody>
      </p:sp>
      <p:sp>
        <p:nvSpPr>
          <p:cNvPr id="12" name="页脚占位符 16"/>
          <p:cNvSpPr>
            <a:spLocks noGrp="1"/>
          </p:cNvSpPr>
          <p:nvPr>
            <p:ph type="ftr" sz="quarter" idx="11"/>
          </p:nvPr>
        </p:nvSpPr>
        <p:spPr/>
        <p:txBody>
          <a:bodyPr/>
          <a:lstStyle>
            <a:lvl1pPr>
              <a:defRPr/>
            </a:lvl1pPr>
          </a:lstStyle>
          <a:p>
            <a:pPr>
              <a:defRPr/>
            </a:pPr>
            <a:endParaRPr lang="zh-CN" altLang="en-US"/>
          </a:p>
        </p:txBody>
      </p:sp>
      <p:sp>
        <p:nvSpPr>
          <p:cNvPr id="13" name="灯片编号占位符 28"/>
          <p:cNvSpPr>
            <a:spLocks noGrp="1"/>
          </p:cNvSpPr>
          <p:nvPr>
            <p:ph type="sldNum" sz="quarter" idx="12"/>
          </p:nvPr>
        </p:nvSpPr>
        <p:spPr/>
        <p:txBody>
          <a:bodyPr/>
          <a:lstStyle>
            <a:lvl1pPr>
              <a:defRPr smtClean="0"/>
            </a:lvl1pPr>
          </a:lstStyle>
          <a:p>
            <a:pPr>
              <a:defRPr/>
            </a:pPr>
            <a:fld id="{0F56C8BF-A55F-4880-9E86-ECF5FBE1A610}" type="slidenum">
              <a:rPr lang="zh-CN" altLang="en-US"/>
              <a:pPr>
                <a:defRPr/>
              </a:pPr>
              <a:t>‹#›</a:t>
            </a:fld>
            <a:endParaRPr lang="zh-CN" altLang="en-US"/>
          </a:p>
        </p:txBody>
      </p:sp>
    </p:spTree>
    <p:extLst>
      <p:ext uri="{BB962C8B-B14F-4D97-AF65-F5344CB8AC3E}">
        <p14:creationId xmlns:p14="http://schemas.microsoft.com/office/powerpoint/2010/main" val="333638345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8" name="内容占位符 7"/>
          <p:cNvSpPr>
            <a:spLocks noGrp="1"/>
          </p:cNvSpPr>
          <p:nvPr>
            <p:ph sz="quarter" idx="1"/>
          </p:nvPr>
        </p:nvSpPr>
        <p:spPr>
          <a:xfrm>
            <a:off x="914400" y="1447800"/>
            <a:ext cx="7772400" cy="4572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13"/>
          <p:cNvSpPr>
            <a:spLocks noGrp="1"/>
          </p:cNvSpPr>
          <p:nvPr>
            <p:ph type="dt" sz="half" idx="10"/>
          </p:nvPr>
        </p:nvSpPr>
        <p:spPr/>
        <p:txBody>
          <a:bodyPr/>
          <a:lstStyle>
            <a:lvl1pPr>
              <a:defRPr/>
            </a:lvl1pPr>
          </a:lstStyle>
          <a:p>
            <a:pPr>
              <a:defRPr/>
            </a:pPr>
            <a:fld id="{28233F45-6121-48AE-BE8B-D06FAA9A8109}" type="datetimeFigureOut">
              <a:rPr lang="zh-CN" altLang="en-US"/>
              <a:pPr>
                <a:defRPr/>
              </a:pPr>
              <a:t>2017/3/14</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85E04924-2B19-4592-8FB1-96C43FD9E686}" type="slidenum">
              <a:rPr lang="zh-CN" altLang="en-US"/>
              <a:pPr>
                <a:defRPr/>
              </a:pPr>
              <a:t>‹#›</a:t>
            </a:fld>
            <a:endParaRPr lang="zh-CN" altLang="en-US"/>
          </a:p>
        </p:txBody>
      </p:sp>
    </p:spTree>
    <p:extLst>
      <p:ext uri="{BB962C8B-B14F-4D97-AF65-F5344CB8AC3E}">
        <p14:creationId xmlns:p14="http://schemas.microsoft.com/office/powerpoint/2010/main" val="742837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useBgFill="1">
        <p:nvSpPr>
          <p:cNvPr id="5" name="圆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6" name="矩形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7" name="矩形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8" name="矩形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标题 1"/>
          <p:cNvSpPr>
            <a:spLocks noGrp="1"/>
          </p:cNvSpPr>
          <p:nvPr>
            <p:ph type="title"/>
          </p:nvPr>
        </p:nvSpPr>
        <p:spPr>
          <a:xfrm>
            <a:off x="722313" y="952500"/>
            <a:ext cx="7772400" cy="1362075"/>
          </a:xfrm>
        </p:spPr>
        <p:txBody>
          <a:bodyPr/>
          <a:lstStyle>
            <a:lvl1pPr algn="l">
              <a:buNone/>
              <a:defRPr sz="4000" b="0" cap="none"/>
            </a:lvl1pPr>
          </a:lstStyle>
          <a:p>
            <a:r>
              <a:rPr lang="zh-CN" altLang="en-US"/>
              <a:t>单击此处编辑母版标题样式</a:t>
            </a:r>
            <a:endParaRPr lang="en-US"/>
          </a:p>
        </p:txBody>
      </p:sp>
      <p:sp>
        <p:nvSpPr>
          <p:cNvPr id="3" name="文本占位符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p>
        </p:txBody>
      </p:sp>
      <p:sp>
        <p:nvSpPr>
          <p:cNvPr id="9" name="日期占位符 3"/>
          <p:cNvSpPr>
            <a:spLocks noGrp="1"/>
          </p:cNvSpPr>
          <p:nvPr>
            <p:ph type="dt" sz="half" idx="10"/>
          </p:nvPr>
        </p:nvSpPr>
        <p:spPr/>
        <p:txBody>
          <a:bodyPr/>
          <a:lstStyle>
            <a:lvl1pPr>
              <a:defRPr/>
            </a:lvl1pPr>
          </a:lstStyle>
          <a:p>
            <a:pPr>
              <a:defRPr/>
            </a:pPr>
            <a:fld id="{AE330D39-C81B-4992-94AA-510F598B0771}" type="datetimeFigureOut">
              <a:rPr lang="zh-CN" altLang="en-US"/>
              <a:pPr>
                <a:defRPr/>
              </a:pPr>
              <a:t>2017/3/14</a:t>
            </a:fld>
            <a:endParaRPr lang="zh-CN" altLang="en-US"/>
          </a:p>
        </p:txBody>
      </p:sp>
      <p:sp>
        <p:nvSpPr>
          <p:cNvPr id="10" name="页脚占位符 4"/>
          <p:cNvSpPr>
            <a:spLocks noGrp="1"/>
          </p:cNvSpPr>
          <p:nvPr>
            <p:ph type="ftr" sz="quarter" idx="11"/>
          </p:nvPr>
        </p:nvSpPr>
        <p:spPr>
          <a:xfrm>
            <a:off x="800100" y="6172200"/>
            <a:ext cx="4000500" cy="457200"/>
          </a:xfrm>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a:xfrm>
            <a:off x="146050" y="6208713"/>
            <a:ext cx="457200" cy="457200"/>
          </a:xfrm>
        </p:spPr>
        <p:txBody>
          <a:bodyPr/>
          <a:lstStyle>
            <a:lvl1pPr>
              <a:defRPr smtClean="0"/>
            </a:lvl1pPr>
          </a:lstStyle>
          <a:p>
            <a:pPr>
              <a:defRPr/>
            </a:pPr>
            <a:fld id="{EEA44EB7-F7E5-4344-AA7B-2DF0849DD9B0}" type="slidenum">
              <a:rPr lang="zh-CN" altLang="en-US"/>
              <a:pPr>
                <a:defRPr/>
              </a:pPr>
              <a:t>‹#›</a:t>
            </a:fld>
            <a:endParaRPr lang="zh-CN" altLang="en-US"/>
          </a:p>
        </p:txBody>
      </p:sp>
    </p:spTree>
    <p:extLst>
      <p:ext uri="{BB962C8B-B14F-4D97-AF65-F5344CB8AC3E}">
        <p14:creationId xmlns:p14="http://schemas.microsoft.com/office/powerpoint/2010/main" val="61382437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9" name="内容占位符 8"/>
          <p:cNvSpPr>
            <a:spLocks noGrp="1"/>
          </p:cNvSpPr>
          <p:nvPr>
            <p:ph sz="quarter" idx="1"/>
          </p:nvPr>
        </p:nvSpPr>
        <p:spPr>
          <a:xfrm>
            <a:off x="914400" y="1447800"/>
            <a:ext cx="3749040" cy="4572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1" name="内容占位符 10"/>
          <p:cNvSpPr>
            <a:spLocks noGrp="1"/>
          </p:cNvSpPr>
          <p:nvPr>
            <p:ph sz="quarter" idx="2"/>
          </p:nvPr>
        </p:nvSpPr>
        <p:spPr>
          <a:xfrm>
            <a:off x="4933950" y="1447800"/>
            <a:ext cx="3749040" cy="4572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13"/>
          <p:cNvSpPr>
            <a:spLocks noGrp="1"/>
          </p:cNvSpPr>
          <p:nvPr>
            <p:ph type="dt" sz="half" idx="10"/>
          </p:nvPr>
        </p:nvSpPr>
        <p:spPr/>
        <p:txBody>
          <a:bodyPr/>
          <a:lstStyle>
            <a:lvl1pPr>
              <a:defRPr/>
            </a:lvl1pPr>
          </a:lstStyle>
          <a:p>
            <a:pPr>
              <a:defRPr/>
            </a:pPr>
            <a:fld id="{D8DD4CEA-C809-4C27-85D7-00A392237A7E}" type="datetimeFigureOut">
              <a:rPr lang="zh-CN" altLang="en-US"/>
              <a:pPr>
                <a:defRPr/>
              </a:pPr>
              <a:t>2017/3/14</a:t>
            </a:fld>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pPr>
              <a:defRPr/>
            </a:pPr>
            <a:fld id="{60145CE0-21AC-4623-854A-8297BE5E103B}" type="slidenum">
              <a:rPr lang="zh-CN" altLang="en-US"/>
              <a:pPr>
                <a:defRPr/>
              </a:pPr>
              <a:t>‹#›</a:t>
            </a:fld>
            <a:endParaRPr lang="zh-CN" altLang="en-US"/>
          </a:p>
        </p:txBody>
      </p:sp>
    </p:spTree>
    <p:extLst>
      <p:ext uri="{BB962C8B-B14F-4D97-AF65-F5344CB8AC3E}">
        <p14:creationId xmlns:p14="http://schemas.microsoft.com/office/powerpoint/2010/main" val="1232477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EE7C33D-D31B-4D88-B77D-449280BEAB2C}" type="datetimeFigureOut">
              <a:rPr lang="zh-CN" altLang="en-US"/>
              <a:pPr>
                <a:defRPr/>
              </a:pPr>
              <a:t>2017/3/14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B114B16-A308-45A9-B3E9-E0DD23A1B5F1}" type="slidenum">
              <a:rPr lang="zh-CN" altLang="en-US"/>
              <a:pPr>
                <a:defRPr/>
              </a:pPr>
              <a:t>‹#›</a:t>
            </a:fld>
            <a:endParaRPr lang="zh-CN" altLang="en-US"/>
          </a:p>
        </p:txBody>
      </p:sp>
    </p:spTree>
    <p:extLst>
      <p:ext uri="{BB962C8B-B14F-4D97-AF65-F5344CB8AC3E}">
        <p14:creationId xmlns:p14="http://schemas.microsoft.com/office/powerpoint/2010/main" val="4025673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273050"/>
            <a:ext cx="7772400" cy="1143000"/>
          </a:xfrm>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CN" altLang="en-US"/>
              <a:t>单击此处编辑母版文本样式</a:t>
            </a:r>
          </a:p>
        </p:txBody>
      </p:sp>
      <p:sp>
        <p:nvSpPr>
          <p:cNvPr id="4" name="文本占位符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CN" altLang="en-US"/>
              <a:t>单击此处编辑母版文本样式</a:t>
            </a:r>
          </a:p>
        </p:txBody>
      </p:sp>
      <p:sp>
        <p:nvSpPr>
          <p:cNvPr id="11" name="内容占位符 10"/>
          <p:cNvSpPr>
            <a:spLocks noGrp="1"/>
          </p:cNvSpPr>
          <p:nvPr>
            <p:ph sz="half" idx="2"/>
          </p:nvPr>
        </p:nvSpPr>
        <p:spPr>
          <a:xfrm>
            <a:off x="914400" y="2247900"/>
            <a:ext cx="3733800" cy="3886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3" name="内容占位符 12"/>
          <p:cNvSpPr>
            <a:spLocks noGrp="1"/>
          </p:cNvSpPr>
          <p:nvPr>
            <p:ph sz="half" idx="4"/>
          </p:nvPr>
        </p:nvSpPr>
        <p:spPr>
          <a:xfrm>
            <a:off x="4953000" y="2247900"/>
            <a:ext cx="3733800" cy="3886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13"/>
          <p:cNvSpPr>
            <a:spLocks noGrp="1"/>
          </p:cNvSpPr>
          <p:nvPr>
            <p:ph type="dt" sz="half" idx="10"/>
          </p:nvPr>
        </p:nvSpPr>
        <p:spPr/>
        <p:txBody>
          <a:bodyPr/>
          <a:lstStyle>
            <a:lvl1pPr>
              <a:defRPr/>
            </a:lvl1pPr>
          </a:lstStyle>
          <a:p>
            <a:pPr>
              <a:defRPr/>
            </a:pPr>
            <a:fld id="{B94569AD-7A78-41E2-8739-483510CBD711}" type="datetimeFigureOut">
              <a:rPr lang="zh-CN" altLang="en-US"/>
              <a:pPr>
                <a:defRPr/>
              </a:pPr>
              <a:t>2017/3/14</a:t>
            </a:fld>
            <a:endParaRPr lang="zh-CN" altLang="en-US"/>
          </a:p>
        </p:txBody>
      </p:sp>
      <p:sp>
        <p:nvSpPr>
          <p:cNvPr id="8" name="页脚占位符 2"/>
          <p:cNvSpPr>
            <a:spLocks noGrp="1"/>
          </p:cNvSpPr>
          <p:nvPr>
            <p:ph type="ftr" sz="quarter" idx="11"/>
          </p:nvPr>
        </p:nvSpPr>
        <p:spPr/>
        <p:txBody>
          <a:bodyPr/>
          <a:lstStyle>
            <a:lvl1pPr>
              <a:defRPr/>
            </a:lvl1pPr>
          </a:lstStyle>
          <a:p>
            <a:pPr>
              <a:defRPr/>
            </a:pPr>
            <a:endParaRPr lang="zh-CN" altLang="en-US"/>
          </a:p>
        </p:txBody>
      </p:sp>
      <p:sp>
        <p:nvSpPr>
          <p:cNvPr id="9" name="灯片编号占位符 22"/>
          <p:cNvSpPr>
            <a:spLocks noGrp="1"/>
          </p:cNvSpPr>
          <p:nvPr>
            <p:ph type="sldNum" sz="quarter" idx="12"/>
          </p:nvPr>
        </p:nvSpPr>
        <p:spPr/>
        <p:txBody>
          <a:bodyPr/>
          <a:lstStyle>
            <a:lvl1pPr>
              <a:defRPr/>
            </a:lvl1pPr>
          </a:lstStyle>
          <a:p>
            <a:pPr>
              <a:defRPr/>
            </a:pPr>
            <a:fld id="{544781D9-61AA-4396-B33E-B5072C1FB9BC}" type="slidenum">
              <a:rPr lang="zh-CN" altLang="en-US"/>
              <a:pPr>
                <a:defRPr/>
              </a:pPr>
              <a:t>‹#›</a:t>
            </a:fld>
            <a:endParaRPr lang="zh-CN" altLang="en-US"/>
          </a:p>
        </p:txBody>
      </p:sp>
    </p:spTree>
    <p:extLst>
      <p:ext uri="{BB962C8B-B14F-4D97-AF65-F5344CB8AC3E}">
        <p14:creationId xmlns:p14="http://schemas.microsoft.com/office/powerpoint/2010/main" val="14642760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13"/>
          <p:cNvSpPr>
            <a:spLocks noGrp="1"/>
          </p:cNvSpPr>
          <p:nvPr>
            <p:ph type="dt" sz="half" idx="10"/>
          </p:nvPr>
        </p:nvSpPr>
        <p:spPr/>
        <p:txBody>
          <a:bodyPr/>
          <a:lstStyle>
            <a:lvl1pPr>
              <a:defRPr/>
            </a:lvl1pPr>
          </a:lstStyle>
          <a:p>
            <a:pPr>
              <a:defRPr/>
            </a:pPr>
            <a:fld id="{B5EB7284-EDBC-4D26-B406-12F89375FC65}" type="datetimeFigureOut">
              <a:rPr lang="zh-CN" altLang="en-US"/>
              <a:pPr>
                <a:defRPr/>
              </a:pPr>
              <a:t>2017/3/14</a:t>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22"/>
          <p:cNvSpPr>
            <a:spLocks noGrp="1"/>
          </p:cNvSpPr>
          <p:nvPr>
            <p:ph type="sldNum" sz="quarter" idx="12"/>
          </p:nvPr>
        </p:nvSpPr>
        <p:spPr/>
        <p:txBody>
          <a:bodyPr/>
          <a:lstStyle>
            <a:lvl1pPr>
              <a:defRPr/>
            </a:lvl1pPr>
          </a:lstStyle>
          <a:p>
            <a:pPr>
              <a:defRPr/>
            </a:pPr>
            <a:fld id="{155E6A02-300A-4D96-AFF8-EB8FED2EA333}" type="slidenum">
              <a:rPr lang="zh-CN" altLang="en-US"/>
              <a:pPr>
                <a:defRPr/>
              </a:pPr>
              <a:t>‹#›</a:t>
            </a:fld>
            <a:endParaRPr lang="zh-CN" altLang="en-US"/>
          </a:p>
        </p:txBody>
      </p:sp>
    </p:spTree>
    <p:extLst>
      <p:ext uri="{BB962C8B-B14F-4D97-AF65-F5344CB8AC3E}">
        <p14:creationId xmlns:p14="http://schemas.microsoft.com/office/powerpoint/2010/main" val="1461187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3"/>
          <p:cNvSpPr>
            <a:spLocks noGrp="1"/>
          </p:cNvSpPr>
          <p:nvPr>
            <p:ph type="dt" sz="half" idx="10"/>
          </p:nvPr>
        </p:nvSpPr>
        <p:spPr/>
        <p:txBody>
          <a:bodyPr/>
          <a:lstStyle>
            <a:lvl1pPr>
              <a:defRPr/>
            </a:lvl1pPr>
          </a:lstStyle>
          <a:p>
            <a:pPr>
              <a:defRPr/>
            </a:pPr>
            <a:fld id="{02B8969D-80E3-4FEF-804B-12094C32BDCE}" type="datetimeFigureOut">
              <a:rPr lang="zh-CN" altLang="en-US"/>
              <a:pPr>
                <a:defRPr/>
              </a:pPr>
              <a:t>2017/3/14</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22"/>
          <p:cNvSpPr>
            <a:spLocks noGrp="1"/>
          </p:cNvSpPr>
          <p:nvPr>
            <p:ph type="sldNum" sz="quarter" idx="12"/>
          </p:nvPr>
        </p:nvSpPr>
        <p:spPr/>
        <p:txBody>
          <a:bodyPr/>
          <a:lstStyle>
            <a:lvl1pPr>
              <a:defRPr/>
            </a:lvl1pPr>
          </a:lstStyle>
          <a:p>
            <a:pPr>
              <a:defRPr/>
            </a:pPr>
            <a:fld id="{B5451E0E-8F41-414C-8AA3-E27568741956}" type="slidenum">
              <a:rPr lang="zh-CN" altLang="en-US"/>
              <a:pPr>
                <a:defRPr/>
              </a:pPr>
              <a:t>‹#›</a:t>
            </a:fld>
            <a:endParaRPr lang="zh-CN" altLang="en-US"/>
          </a:p>
        </p:txBody>
      </p:sp>
    </p:spTree>
    <p:extLst>
      <p:ext uri="{BB962C8B-B14F-4D97-AF65-F5344CB8AC3E}">
        <p14:creationId xmlns:p14="http://schemas.microsoft.com/office/powerpoint/2010/main" val="1172329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useBgFill="1">
        <p:nvSpPr>
          <p:cNvPr id="6" name="圆角矩形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标题 1"/>
          <p:cNvSpPr>
            <a:spLocks noGrp="1"/>
          </p:cNvSpPr>
          <p:nvPr>
            <p:ph type="title"/>
          </p:nvPr>
        </p:nvSpPr>
        <p:spPr>
          <a:xfrm>
            <a:off x="914400" y="273050"/>
            <a:ext cx="7772400" cy="1143000"/>
          </a:xfrm>
        </p:spPr>
        <p:txBody>
          <a:bodyPr/>
          <a:lstStyle>
            <a:lvl1pPr algn="l">
              <a:buNone/>
              <a:defRPr sz="4000" b="0"/>
            </a:lvl1pPr>
          </a:lstStyle>
          <a:p>
            <a:r>
              <a:rPr lang="zh-CN" altLang="en-US"/>
              <a:t>单击此处编辑母版标题样式</a:t>
            </a:r>
            <a:endParaRPr lang="en-US"/>
          </a:p>
        </p:txBody>
      </p:sp>
      <p:sp>
        <p:nvSpPr>
          <p:cNvPr id="3" name="文本占位符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zh-CN" altLang="en-US"/>
              <a:t>单击此处编辑母版文本样式</a:t>
            </a:r>
          </a:p>
        </p:txBody>
      </p:sp>
      <p:sp>
        <p:nvSpPr>
          <p:cNvPr id="11" name="内容占位符 10"/>
          <p:cNvSpPr>
            <a:spLocks noGrp="1"/>
          </p:cNvSpPr>
          <p:nvPr>
            <p:ph sz="quarter" idx="1"/>
          </p:nvPr>
        </p:nvSpPr>
        <p:spPr>
          <a:xfrm>
            <a:off x="2971800" y="1600200"/>
            <a:ext cx="5715000" cy="4495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4"/>
          <p:cNvSpPr>
            <a:spLocks noGrp="1"/>
          </p:cNvSpPr>
          <p:nvPr>
            <p:ph type="dt" sz="half" idx="10"/>
          </p:nvPr>
        </p:nvSpPr>
        <p:spPr/>
        <p:txBody>
          <a:bodyPr/>
          <a:lstStyle>
            <a:lvl1pPr>
              <a:defRPr/>
            </a:lvl1pPr>
          </a:lstStyle>
          <a:p>
            <a:pPr>
              <a:defRPr/>
            </a:pPr>
            <a:fld id="{AA9B2A7F-20C0-4426-9755-876B08EB32A8}" type="datetimeFigureOut">
              <a:rPr lang="zh-CN" altLang="en-US"/>
              <a:pPr>
                <a:defRPr/>
              </a:pPr>
              <a:t>2017/3/14</a:t>
            </a:fld>
            <a:endParaRPr lang="zh-CN" altLang="en-US"/>
          </a:p>
        </p:txBody>
      </p:sp>
      <p:sp>
        <p:nvSpPr>
          <p:cNvPr id="8" name="页脚占位符 5"/>
          <p:cNvSpPr>
            <a:spLocks noGrp="1"/>
          </p:cNvSpPr>
          <p:nvPr>
            <p:ph type="ftr" sz="quarter" idx="11"/>
          </p:nvPr>
        </p:nvSpPr>
        <p:spPr/>
        <p:txBody>
          <a:bodyPr/>
          <a:lstStyle>
            <a:lvl1pPr>
              <a:defRPr/>
            </a:lvl1pPr>
          </a:lstStyle>
          <a:p>
            <a:pPr>
              <a:defRPr/>
            </a:pPr>
            <a:endParaRPr lang="zh-CN" altLang="en-US"/>
          </a:p>
        </p:txBody>
      </p:sp>
      <p:sp>
        <p:nvSpPr>
          <p:cNvPr id="9" name="灯片编号占位符 6"/>
          <p:cNvSpPr>
            <a:spLocks noGrp="1"/>
          </p:cNvSpPr>
          <p:nvPr>
            <p:ph type="sldNum" sz="quarter" idx="12"/>
          </p:nvPr>
        </p:nvSpPr>
        <p:spPr/>
        <p:txBody>
          <a:bodyPr/>
          <a:lstStyle>
            <a:lvl1pPr>
              <a:defRPr smtClean="0"/>
            </a:lvl1pPr>
          </a:lstStyle>
          <a:p>
            <a:pPr>
              <a:defRPr/>
            </a:pPr>
            <a:fld id="{D161623F-8033-40E1-A62C-30D978084681}" type="slidenum">
              <a:rPr lang="zh-CN" altLang="en-US"/>
              <a:pPr>
                <a:defRPr/>
              </a:pPr>
              <a:t>‹#›</a:t>
            </a:fld>
            <a:endParaRPr lang="zh-CN" altLang="en-US"/>
          </a:p>
        </p:txBody>
      </p:sp>
    </p:spTree>
    <p:extLst>
      <p:ext uri="{BB962C8B-B14F-4D97-AF65-F5344CB8AC3E}">
        <p14:creationId xmlns:p14="http://schemas.microsoft.com/office/powerpoint/2010/main" val="276849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6" name="矩形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7" name="矩形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标题 1"/>
          <p:cNvSpPr>
            <a:spLocks noGrp="1"/>
          </p:cNvSpPr>
          <p:nvPr>
            <p:ph type="title"/>
          </p:nvPr>
        </p:nvSpPr>
        <p:spPr>
          <a:xfrm>
            <a:off x="914400" y="4900550"/>
            <a:ext cx="7315200" cy="522288"/>
          </a:xfrm>
        </p:spPr>
        <p:txBody>
          <a:bodyPr anchor="ctr">
            <a:noAutofit/>
          </a:bodyPr>
          <a:lstStyle>
            <a:lvl1pPr algn="l">
              <a:buNone/>
              <a:defRPr sz="2800" b="0"/>
            </a:lvl1pPr>
          </a:lstStyle>
          <a:p>
            <a:r>
              <a:rPr lang="zh-CN" altLang="en-US"/>
              <a:t>单击此处编辑母版标题样式</a:t>
            </a:r>
            <a:endParaRPr lang="en-US"/>
          </a:p>
        </p:txBody>
      </p:sp>
      <p:sp>
        <p:nvSpPr>
          <p:cNvPr id="4" name="文本占位符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zh-CN" altLang="en-US"/>
              <a:t>单击此处编辑母版文本样式</a:t>
            </a:r>
          </a:p>
        </p:txBody>
      </p:sp>
      <p:sp>
        <p:nvSpPr>
          <p:cNvPr id="3" name="图片占位符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zh-CN" altLang="en-US" noProof="0"/>
              <a:t>单击图标添加图片</a:t>
            </a:r>
            <a:endParaRPr lang="en-US" noProof="0" dirty="0"/>
          </a:p>
        </p:txBody>
      </p:sp>
      <p:sp>
        <p:nvSpPr>
          <p:cNvPr id="8" name="日期占位符 4"/>
          <p:cNvSpPr>
            <a:spLocks noGrp="1"/>
          </p:cNvSpPr>
          <p:nvPr>
            <p:ph type="dt" sz="half" idx="10"/>
          </p:nvPr>
        </p:nvSpPr>
        <p:spPr/>
        <p:txBody>
          <a:bodyPr/>
          <a:lstStyle>
            <a:lvl1pPr>
              <a:defRPr/>
            </a:lvl1pPr>
          </a:lstStyle>
          <a:p>
            <a:pPr>
              <a:defRPr/>
            </a:pPr>
            <a:fld id="{A308131A-3C92-40C8-9950-A21B46F0E03A}" type="datetimeFigureOut">
              <a:rPr lang="zh-CN" altLang="en-US"/>
              <a:pPr>
                <a:defRPr/>
              </a:pPr>
              <a:t>2017/3/14</a:t>
            </a:fld>
            <a:endParaRPr lang="zh-CN" altLang="en-US"/>
          </a:p>
        </p:txBody>
      </p:sp>
      <p:sp>
        <p:nvSpPr>
          <p:cNvPr id="9" name="页脚占位符 5"/>
          <p:cNvSpPr>
            <a:spLocks noGrp="1"/>
          </p:cNvSpPr>
          <p:nvPr>
            <p:ph type="ftr" sz="quarter" idx="11"/>
          </p:nvPr>
        </p:nvSpPr>
        <p:spPr>
          <a:xfrm>
            <a:off x="914400" y="6172200"/>
            <a:ext cx="3886200" cy="457200"/>
          </a:xfrm>
        </p:spPr>
        <p:txBody>
          <a:bodyPr/>
          <a:lstStyle>
            <a:lvl1pPr>
              <a:defRPr/>
            </a:lvl1pPr>
          </a:lstStyle>
          <a:p>
            <a:pPr>
              <a:defRPr/>
            </a:pPr>
            <a:endParaRPr lang="zh-CN" altLang="en-US"/>
          </a:p>
        </p:txBody>
      </p:sp>
      <p:sp>
        <p:nvSpPr>
          <p:cNvPr id="10" name="灯片编号占位符 6"/>
          <p:cNvSpPr>
            <a:spLocks noGrp="1"/>
          </p:cNvSpPr>
          <p:nvPr>
            <p:ph type="sldNum" sz="quarter" idx="12"/>
          </p:nvPr>
        </p:nvSpPr>
        <p:spPr>
          <a:xfrm>
            <a:off x="146050" y="6208713"/>
            <a:ext cx="457200" cy="457200"/>
          </a:xfrm>
        </p:spPr>
        <p:txBody>
          <a:bodyPr/>
          <a:lstStyle>
            <a:lvl1pPr>
              <a:defRPr smtClean="0"/>
            </a:lvl1pPr>
          </a:lstStyle>
          <a:p>
            <a:pPr>
              <a:defRPr/>
            </a:pPr>
            <a:fld id="{2E98413D-D228-4A2E-B1AD-0C231592102E}" type="slidenum">
              <a:rPr lang="zh-CN" altLang="en-US"/>
              <a:pPr>
                <a:defRPr/>
              </a:pPr>
              <a:t>‹#›</a:t>
            </a:fld>
            <a:endParaRPr lang="zh-CN" altLang="en-US"/>
          </a:p>
        </p:txBody>
      </p:sp>
    </p:spTree>
    <p:extLst>
      <p:ext uri="{BB962C8B-B14F-4D97-AF65-F5344CB8AC3E}">
        <p14:creationId xmlns:p14="http://schemas.microsoft.com/office/powerpoint/2010/main" val="2388210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13"/>
          <p:cNvSpPr>
            <a:spLocks noGrp="1"/>
          </p:cNvSpPr>
          <p:nvPr>
            <p:ph type="dt" sz="half" idx="10"/>
          </p:nvPr>
        </p:nvSpPr>
        <p:spPr/>
        <p:txBody>
          <a:bodyPr/>
          <a:lstStyle>
            <a:lvl1pPr>
              <a:defRPr/>
            </a:lvl1pPr>
          </a:lstStyle>
          <a:p>
            <a:pPr>
              <a:defRPr/>
            </a:pPr>
            <a:fld id="{E6B55794-17A6-437E-A0AB-A2469835D81C}" type="datetimeFigureOut">
              <a:rPr lang="zh-CN" altLang="en-US"/>
              <a:pPr>
                <a:defRPr/>
              </a:pPr>
              <a:t>2017/3/14</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1E55583A-8CBC-4899-8170-FBF7CF07BA7F}" type="slidenum">
              <a:rPr lang="zh-CN" altLang="en-US"/>
              <a:pPr>
                <a:defRPr/>
              </a:pPr>
              <a:t>‹#›</a:t>
            </a:fld>
            <a:endParaRPr lang="zh-CN" altLang="en-US"/>
          </a:p>
        </p:txBody>
      </p:sp>
    </p:spTree>
    <p:extLst>
      <p:ext uri="{BB962C8B-B14F-4D97-AF65-F5344CB8AC3E}">
        <p14:creationId xmlns:p14="http://schemas.microsoft.com/office/powerpoint/2010/main" val="3883228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11680"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914400" y="274640"/>
            <a:ext cx="55626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13"/>
          <p:cNvSpPr>
            <a:spLocks noGrp="1"/>
          </p:cNvSpPr>
          <p:nvPr>
            <p:ph type="dt" sz="half" idx="10"/>
          </p:nvPr>
        </p:nvSpPr>
        <p:spPr/>
        <p:txBody>
          <a:bodyPr/>
          <a:lstStyle>
            <a:lvl1pPr>
              <a:defRPr/>
            </a:lvl1pPr>
          </a:lstStyle>
          <a:p>
            <a:pPr>
              <a:defRPr/>
            </a:pPr>
            <a:fld id="{AA505D76-091C-4797-9F5C-64184FAFAB9A}" type="datetimeFigureOut">
              <a:rPr lang="zh-CN" altLang="en-US"/>
              <a:pPr>
                <a:defRPr/>
              </a:pPr>
              <a:t>2017/3/14</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17E8BE5A-BD00-414B-9B1A-0100648777D2}" type="slidenum">
              <a:rPr lang="zh-CN" altLang="en-US"/>
              <a:pPr>
                <a:defRPr/>
              </a:pPr>
              <a:t>‹#›</a:t>
            </a:fld>
            <a:endParaRPr lang="zh-CN" altLang="en-US"/>
          </a:p>
        </p:txBody>
      </p:sp>
    </p:spTree>
    <p:extLst>
      <p:ext uri="{BB962C8B-B14F-4D97-AF65-F5344CB8AC3E}">
        <p14:creationId xmlns:p14="http://schemas.microsoft.com/office/powerpoint/2010/main" val="3490988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5800" y="609600"/>
            <a:ext cx="77724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13"/>
          <p:cNvSpPr>
            <a:spLocks noGrp="1"/>
          </p:cNvSpPr>
          <p:nvPr>
            <p:ph type="dt" sz="half" idx="10"/>
          </p:nvPr>
        </p:nvSpPr>
        <p:spPr/>
        <p:txBody>
          <a:bodyPr/>
          <a:lstStyle>
            <a:lvl1pPr>
              <a:defRPr/>
            </a:lvl1pPr>
          </a:lstStyle>
          <a:p>
            <a:pPr>
              <a:defRPr/>
            </a:pPr>
            <a:fld id="{FCB911D1-E2ED-45D0-8271-19E97C20E2AF}" type="datetimeFigureOut">
              <a:rPr lang="zh-CN" altLang="en-US"/>
              <a:pPr>
                <a:defRPr/>
              </a:pPr>
              <a:t>2017/3/14</a:t>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22"/>
          <p:cNvSpPr>
            <a:spLocks noGrp="1"/>
          </p:cNvSpPr>
          <p:nvPr>
            <p:ph type="sldNum" sz="quarter" idx="12"/>
          </p:nvPr>
        </p:nvSpPr>
        <p:spPr/>
        <p:txBody>
          <a:bodyPr/>
          <a:lstStyle>
            <a:lvl1pPr>
              <a:defRPr/>
            </a:lvl1pPr>
          </a:lstStyle>
          <a:p>
            <a:pPr>
              <a:defRPr/>
            </a:pPr>
            <a:fld id="{4BD760C7-AE05-4F54-9DB7-C382DB86D7AA}" type="slidenum">
              <a:rPr lang="zh-CN" altLang="en-US"/>
              <a:pPr>
                <a:defRPr/>
              </a:pPr>
              <a:t>‹#›</a:t>
            </a:fld>
            <a:endParaRPr lang="zh-CN" altLang="en-US"/>
          </a:p>
        </p:txBody>
      </p:sp>
    </p:spTree>
    <p:extLst>
      <p:ext uri="{BB962C8B-B14F-4D97-AF65-F5344CB8AC3E}">
        <p14:creationId xmlns:p14="http://schemas.microsoft.com/office/powerpoint/2010/main" val="3224314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fld id="{6F6AE69E-166E-4F13-B432-6134B21A10F8}" type="datetimeFigureOut">
              <a:rPr lang="zh-CN" altLang="en-US"/>
              <a:pPr>
                <a:defRPr/>
              </a:pPr>
              <a:t>2017/3/14</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47801631-E806-45BE-8717-4ACEECAE9072}" type="slidenum">
              <a:rPr lang="zh-CN" altLang="en-US"/>
              <a:pPr>
                <a:defRPr/>
              </a:pPr>
              <a:t>‹#›</a:t>
            </a:fld>
            <a:endParaRPr lang="zh-CN" altLang="en-US"/>
          </a:p>
        </p:txBody>
      </p:sp>
    </p:spTree>
    <p:extLst>
      <p:ext uri="{BB962C8B-B14F-4D97-AF65-F5344CB8AC3E}">
        <p14:creationId xmlns:p14="http://schemas.microsoft.com/office/powerpoint/2010/main" val="29784998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25281A56-D316-473E-BAD0-A8A89D2D75FB}" type="datetimeFigureOut">
              <a:rPr lang="zh-CN" altLang="en-US"/>
              <a:pPr>
                <a:defRPr/>
              </a:pPr>
              <a:t>2017/3/14</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BA0ADCDD-4494-4E9B-92D5-10502814D015}" type="slidenum">
              <a:rPr lang="zh-CN" altLang="en-US"/>
              <a:pPr>
                <a:defRPr/>
              </a:pPr>
              <a:t>‹#›</a:t>
            </a:fld>
            <a:endParaRPr lang="zh-CN" altLang="en-US"/>
          </a:p>
        </p:txBody>
      </p:sp>
    </p:spTree>
    <p:extLst>
      <p:ext uri="{BB962C8B-B14F-4D97-AF65-F5344CB8AC3E}">
        <p14:creationId xmlns:p14="http://schemas.microsoft.com/office/powerpoint/2010/main" val="260400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4EE02E59-2D21-4144-ACEE-B3BD402701B2}" type="datetimeFigureOut">
              <a:rPr lang="zh-CN" altLang="en-US"/>
              <a:pPr>
                <a:defRPr/>
              </a:pPr>
              <a:t>2017/3/14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3F81607-6733-4E85-B062-1F6F7B0720FA}" type="slidenum">
              <a:rPr lang="zh-CN" altLang="en-US"/>
              <a:pPr>
                <a:defRPr/>
              </a:pPr>
              <a:t>‹#›</a:t>
            </a:fld>
            <a:endParaRPr lang="zh-CN" altLang="en-US"/>
          </a:p>
        </p:txBody>
      </p:sp>
    </p:spTree>
    <p:extLst>
      <p:ext uri="{BB962C8B-B14F-4D97-AF65-F5344CB8AC3E}">
        <p14:creationId xmlns:p14="http://schemas.microsoft.com/office/powerpoint/2010/main" val="3285939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1C7752BE-1691-471E-B6CF-B865A25645FF}" type="datetimeFigureOut">
              <a:rPr lang="zh-CN" altLang="en-US"/>
              <a:pPr>
                <a:defRPr/>
              </a:pPr>
              <a:t>2017/3/14</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DFC334D6-692C-4B24-AEA7-CDF86D1DCB5A}" type="slidenum">
              <a:rPr lang="zh-CN" altLang="en-US"/>
              <a:pPr>
                <a:defRPr/>
              </a:pPr>
              <a:t>‹#›</a:t>
            </a:fld>
            <a:endParaRPr lang="zh-CN" altLang="en-US"/>
          </a:p>
        </p:txBody>
      </p:sp>
    </p:spTree>
    <p:extLst>
      <p:ext uri="{BB962C8B-B14F-4D97-AF65-F5344CB8AC3E}">
        <p14:creationId xmlns:p14="http://schemas.microsoft.com/office/powerpoint/2010/main" val="2947230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fld id="{B325E453-6060-4AE7-AAFC-158709CA83A0}" type="datetimeFigureOut">
              <a:rPr lang="zh-CN" altLang="en-US"/>
              <a:pPr>
                <a:defRPr/>
              </a:pPr>
              <a:t>2017/3/14</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D1945B2D-69CC-45C6-9FA8-9F1FF64D0BE6}" type="slidenum">
              <a:rPr lang="zh-CN" altLang="en-US"/>
              <a:pPr>
                <a:defRPr/>
              </a:pPr>
              <a:t>‹#›</a:t>
            </a:fld>
            <a:endParaRPr lang="zh-CN" altLang="en-US"/>
          </a:p>
        </p:txBody>
      </p:sp>
    </p:spTree>
    <p:extLst>
      <p:ext uri="{BB962C8B-B14F-4D97-AF65-F5344CB8AC3E}">
        <p14:creationId xmlns:p14="http://schemas.microsoft.com/office/powerpoint/2010/main" val="30770149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fld id="{1F8D6035-B62E-4039-B1E6-88AB1598BEE2}" type="datetimeFigureOut">
              <a:rPr lang="zh-CN" altLang="en-US"/>
              <a:pPr>
                <a:defRPr/>
              </a:pPr>
              <a:t>2017/3/14</a:t>
            </a:fld>
            <a:endParaRPr lang="zh-CN"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a:ln/>
        </p:spPr>
        <p:txBody>
          <a:bodyPr/>
          <a:lstStyle>
            <a:lvl1pPr>
              <a:defRPr/>
            </a:lvl1pPr>
          </a:lstStyle>
          <a:p>
            <a:pPr>
              <a:defRPr/>
            </a:pPr>
            <a:fld id="{F480689E-56F0-48C6-8264-0E908D64F0F6}" type="slidenum">
              <a:rPr lang="zh-CN" altLang="en-US"/>
              <a:pPr>
                <a:defRPr/>
              </a:pPr>
              <a:t>‹#›</a:t>
            </a:fld>
            <a:endParaRPr lang="zh-CN" altLang="en-US"/>
          </a:p>
        </p:txBody>
      </p:sp>
    </p:spTree>
    <p:extLst>
      <p:ext uri="{BB962C8B-B14F-4D97-AF65-F5344CB8AC3E}">
        <p14:creationId xmlns:p14="http://schemas.microsoft.com/office/powerpoint/2010/main" val="29408923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fld id="{D4ACEF6E-0688-4D42-8A13-EB3FC50194F2}" type="datetimeFigureOut">
              <a:rPr lang="zh-CN" altLang="en-US"/>
              <a:pPr>
                <a:defRPr/>
              </a:pPr>
              <a:t>2017/3/14</a:t>
            </a:fld>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a:ln/>
        </p:spPr>
        <p:txBody>
          <a:bodyPr/>
          <a:lstStyle>
            <a:lvl1pPr>
              <a:defRPr/>
            </a:lvl1pPr>
          </a:lstStyle>
          <a:p>
            <a:pPr>
              <a:defRPr/>
            </a:pPr>
            <a:fld id="{ADFD0B40-929D-4605-84F4-E56A26B9E7AF}" type="slidenum">
              <a:rPr lang="zh-CN" altLang="en-US"/>
              <a:pPr>
                <a:defRPr/>
              </a:pPr>
              <a:t>‹#›</a:t>
            </a:fld>
            <a:endParaRPr lang="zh-CN" altLang="en-US"/>
          </a:p>
        </p:txBody>
      </p:sp>
    </p:spTree>
    <p:extLst>
      <p:ext uri="{BB962C8B-B14F-4D97-AF65-F5344CB8AC3E}">
        <p14:creationId xmlns:p14="http://schemas.microsoft.com/office/powerpoint/2010/main" val="1472534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B468C47-AF62-4798-BCD3-68800B9FD638}" type="datetimeFigureOut">
              <a:rPr lang="zh-CN" altLang="en-US"/>
              <a:pPr>
                <a:defRPr/>
              </a:pPr>
              <a:t>2017/3/14</a:t>
            </a:fld>
            <a:endParaRPr lang="zh-CN"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pPr>
              <a:defRPr/>
            </a:pPr>
            <a:fld id="{A5FFA9F1-A1F0-4706-A780-7FF40F5B5DA4}" type="slidenum">
              <a:rPr lang="zh-CN" altLang="en-US"/>
              <a:pPr>
                <a:defRPr/>
              </a:pPr>
              <a:t>‹#›</a:t>
            </a:fld>
            <a:endParaRPr lang="zh-CN" altLang="en-US"/>
          </a:p>
        </p:txBody>
      </p:sp>
    </p:spTree>
    <p:extLst>
      <p:ext uri="{BB962C8B-B14F-4D97-AF65-F5344CB8AC3E}">
        <p14:creationId xmlns:p14="http://schemas.microsoft.com/office/powerpoint/2010/main" val="9782679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D327F2F2-D983-41A0-B0C4-82A0C9AD03EC}" type="datetimeFigureOut">
              <a:rPr lang="zh-CN" altLang="en-US"/>
              <a:pPr>
                <a:defRPr/>
              </a:pPr>
              <a:t>2017/3/14</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5D506BC8-CFD8-43BD-825B-53E4D06A4202}" type="slidenum">
              <a:rPr lang="zh-CN" altLang="en-US"/>
              <a:pPr>
                <a:defRPr/>
              </a:pPr>
              <a:t>‹#›</a:t>
            </a:fld>
            <a:endParaRPr lang="zh-CN" altLang="en-US"/>
          </a:p>
        </p:txBody>
      </p:sp>
    </p:spTree>
    <p:extLst>
      <p:ext uri="{BB962C8B-B14F-4D97-AF65-F5344CB8AC3E}">
        <p14:creationId xmlns:p14="http://schemas.microsoft.com/office/powerpoint/2010/main" val="2568535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5987C9EB-C347-4A27-B17F-125C7C9F9E49}" type="datetimeFigureOut">
              <a:rPr lang="zh-CN" altLang="en-US"/>
              <a:pPr>
                <a:defRPr/>
              </a:pPr>
              <a:t>2017/3/14</a:t>
            </a:fld>
            <a:endParaRPr lang="zh-CN"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a:ln/>
        </p:spPr>
        <p:txBody>
          <a:bodyPr/>
          <a:lstStyle>
            <a:lvl1pPr>
              <a:defRPr/>
            </a:lvl1pPr>
          </a:lstStyle>
          <a:p>
            <a:pPr>
              <a:defRPr/>
            </a:pPr>
            <a:fld id="{EEBAB803-EB29-42C6-BF0A-88E8653F30F7}" type="slidenum">
              <a:rPr lang="zh-CN" altLang="en-US"/>
              <a:pPr>
                <a:defRPr/>
              </a:pPr>
              <a:t>‹#›</a:t>
            </a:fld>
            <a:endParaRPr lang="zh-CN" altLang="en-US"/>
          </a:p>
        </p:txBody>
      </p:sp>
    </p:spTree>
    <p:extLst>
      <p:ext uri="{BB962C8B-B14F-4D97-AF65-F5344CB8AC3E}">
        <p14:creationId xmlns:p14="http://schemas.microsoft.com/office/powerpoint/2010/main" val="3496442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9C3CA857-89C3-4D31-80E3-946163CB4480}" type="datetimeFigureOut">
              <a:rPr lang="zh-CN" altLang="en-US"/>
              <a:pPr>
                <a:defRPr/>
              </a:pPr>
              <a:t>2017/3/14</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8E19310C-053B-4955-80FD-1CFFBC22715B}" type="slidenum">
              <a:rPr lang="zh-CN" altLang="en-US"/>
              <a:pPr>
                <a:defRPr/>
              </a:pPr>
              <a:t>‹#›</a:t>
            </a:fld>
            <a:endParaRPr lang="zh-CN" altLang="en-US"/>
          </a:p>
        </p:txBody>
      </p:sp>
    </p:spTree>
    <p:extLst>
      <p:ext uri="{BB962C8B-B14F-4D97-AF65-F5344CB8AC3E}">
        <p14:creationId xmlns:p14="http://schemas.microsoft.com/office/powerpoint/2010/main" val="2796229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7B579A4B-B72C-459B-AD7B-86B1C9E51D0D}" type="datetimeFigureOut">
              <a:rPr lang="zh-CN" altLang="en-US"/>
              <a:pPr>
                <a:defRPr/>
              </a:pPr>
              <a:t>2017/3/14</a:t>
            </a:fld>
            <a:endParaRPr lang="zh-CN"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a:ln/>
        </p:spPr>
        <p:txBody>
          <a:bodyPr/>
          <a:lstStyle>
            <a:lvl1pPr>
              <a:defRPr/>
            </a:lvl1pPr>
          </a:lstStyle>
          <a:p>
            <a:pPr>
              <a:defRPr/>
            </a:pPr>
            <a:fld id="{6F98DF23-1E3A-4FD7-8335-8FD8B240C84B}" type="slidenum">
              <a:rPr lang="zh-CN" altLang="en-US"/>
              <a:pPr>
                <a:defRPr/>
              </a:pPr>
              <a:t>‹#›</a:t>
            </a:fld>
            <a:endParaRPr lang="zh-CN" altLang="en-US"/>
          </a:p>
        </p:txBody>
      </p:sp>
    </p:spTree>
    <p:extLst>
      <p:ext uri="{BB962C8B-B14F-4D97-AF65-F5344CB8AC3E}">
        <p14:creationId xmlns:p14="http://schemas.microsoft.com/office/powerpoint/2010/main" val="36323627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5800" y="609600"/>
            <a:ext cx="77724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a:ln/>
        </p:spPr>
        <p:txBody>
          <a:bodyPr/>
          <a:lstStyle>
            <a:lvl1pPr>
              <a:defRPr/>
            </a:lvl1pPr>
          </a:lstStyle>
          <a:p>
            <a:pPr>
              <a:defRPr/>
            </a:pPr>
            <a:fld id="{ADD972C6-49F0-43F1-B830-8074C0B5548A}" type="datetimeFigureOut">
              <a:rPr lang="zh-CN" altLang="en-US"/>
              <a:pPr>
                <a:defRPr/>
              </a:pPr>
              <a:t>2017/3/14</a:t>
            </a:fld>
            <a:endParaRPr lang="zh-CN"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a:ln/>
        </p:spPr>
        <p:txBody>
          <a:bodyPr/>
          <a:lstStyle>
            <a:lvl1pPr>
              <a:defRPr/>
            </a:lvl1pPr>
          </a:lstStyle>
          <a:p>
            <a:pPr>
              <a:defRPr/>
            </a:pPr>
            <a:fld id="{AA7CD354-8C8F-469F-8972-6A5D58822F30}" type="slidenum">
              <a:rPr lang="zh-CN" altLang="en-US"/>
              <a:pPr>
                <a:defRPr/>
              </a:pPr>
              <a:t>‹#›</a:t>
            </a:fld>
            <a:endParaRPr lang="zh-CN" altLang="en-US"/>
          </a:p>
        </p:txBody>
      </p:sp>
    </p:spTree>
    <p:extLst>
      <p:ext uri="{BB962C8B-B14F-4D97-AF65-F5344CB8AC3E}">
        <p14:creationId xmlns:p14="http://schemas.microsoft.com/office/powerpoint/2010/main" val="145732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5EF559E8-3AE3-48B2-8DFB-46A9E0F9EC92}" type="datetimeFigureOut">
              <a:rPr lang="zh-CN" altLang="en-US"/>
              <a:pPr>
                <a:defRPr/>
              </a:pPr>
              <a:t>2017/3/14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BD418EC-F50F-4010-8880-8FF75EEE3EE5}" type="slidenum">
              <a:rPr lang="zh-CN" altLang="en-US"/>
              <a:pPr>
                <a:defRPr/>
              </a:pPr>
              <a:t>‹#›</a:t>
            </a:fld>
            <a:endParaRPr lang="zh-CN" altLang="en-US"/>
          </a:p>
        </p:txBody>
      </p:sp>
    </p:spTree>
    <p:extLst>
      <p:ext uri="{BB962C8B-B14F-4D97-AF65-F5344CB8AC3E}">
        <p14:creationId xmlns:p14="http://schemas.microsoft.com/office/powerpoint/2010/main" val="21126700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useBgFill="1">
        <p:nvSpPr>
          <p:cNvPr id="5" name="圆角矩形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6" name="矩形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7" name="矩形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矩形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9" name="副标题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en-US"/>
          </a:p>
        </p:txBody>
      </p:sp>
      <p:sp>
        <p:nvSpPr>
          <p:cNvPr id="8" name="标题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zh-CN" altLang="en-US"/>
              <a:t>单击此处编辑母版标题样式</a:t>
            </a:r>
            <a:endParaRPr lang="en-US"/>
          </a:p>
        </p:txBody>
      </p:sp>
      <p:sp>
        <p:nvSpPr>
          <p:cNvPr id="11" name="日期占位符 27"/>
          <p:cNvSpPr>
            <a:spLocks noGrp="1"/>
          </p:cNvSpPr>
          <p:nvPr>
            <p:ph type="dt" sz="half" idx="10"/>
          </p:nvPr>
        </p:nvSpPr>
        <p:spPr/>
        <p:txBody>
          <a:bodyPr/>
          <a:lstStyle>
            <a:lvl1pPr>
              <a:defRPr/>
            </a:lvl1pPr>
          </a:lstStyle>
          <a:p>
            <a:pPr>
              <a:defRPr/>
            </a:pPr>
            <a:fld id="{D7E4EAB7-0FB3-4BEF-9ED0-747B301B926B}" type="datetimeFigureOut">
              <a:rPr lang="zh-CN" altLang="en-US"/>
              <a:pPr>
                <a:defRPr/>
              </a:pPr>
              <a:t>2017/3/14</a:t>
            </a:fld>
            <a:endParaRPr lang="zh-CN" altLang="en-US"/>
          </a:p>
        </p:txBody>
      </p:sp>
      <p:sp>
        <p:nvSpPr>
          <p:cNvPr id="12" name="页脚占位符 16"/>
          <p:cNvSpPr>
            <a:spLocks noGrp="1"/>
          </p:cNvSpPr>
          <p:nvPr>
            <p:ph type="ftr" sz="quarter" idx="11"/>
          </p:nvPr>
        </p:nvSpPr>
        <p:spPr/>
        <p:txBody>
          <a:bodyPr/>
          <a:lstStyle>
            <a:lvl1pPr>
              <a:defRPr/>
            </a:lvl1pPr>
          </a:lstStyle>
          <a:p>
            <a:pPr>
              <a:defRPr/>
            </a:pPr>
            <a:endParaRPr lang="zh-CN" altLang="en-US"/>
          </a:p>
        </p:txBody>
      </p:sp>
      <p:sp>
        <p:nvSpPr>
          <p:cNvPr id="13" name="灯片编号占位符 28"/>
          <p:cNvSpPr>
            <a:spLocks noGrp="1"/>
          </p:cNvSpPr>
          <p:nvPr>
            <p:ph type="sldNum" sz="quarter" idx="12"/>
          </p:nvPr>
        </p:nvSpPr>
        <p:spPr/>
        <p:txBody>
          <a:bodyPr/>
          <a:lstStyle>
            <a:lvl1pPr>
              <a:defRPr smtClean="0"/>
            </a:lvl1pPr>
          </a:lstStyle>
          <a:p>
            <a:pPr>
              <a:defRPr/>
            </a:pPr>
            <a:fld id="{DA5CAB2F-00B2-4AEB-81FE-0EFB2F6DCBB1}" type="slidenum">
              <a:rPr lang="zh-CN" altLang="en-US"/>
              <a:pPr>
                <a:defRPr/>
              </a:pPr>
              <a:t>‹#›</a:t>
            </a:fld>
            <a:endParaRPr lang="zh-CN" altLang="en-US"/>
          </a:p>
        </p:txBody>
      </p:sp>
    </p:spTree>
    <p:extLst>
      <p:ext uri="{BB962C8B-B14F-4D97-AF65-F5344CB8AC3E}">
        <p14:creationId xmlns:p14="http://schemas.microsoft.com/office/powerpoint/2010/main" val="1331680212"/>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8" name="内容占位符 7"/>
          <p:cNvSpPr>
            <a:spLocks noGrp="1"/>
          </p:cNvSpPr>
          <p:nvPr>
            <p:ph sz="quarter" idx="1"/>
          </p:nvPr>
        </p:nvSpPr>
        <p:spPr>
          <a:xfrm>
            <a:off x="914400" y="1447800"/>
            <a:ext cx="7772400" cy="4572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13"/>
          <p:cNvSpPr>
            <a:spLocks noGrp="1"/>
          </p:cNvSpPr>
          <p:nvPr>
            <p:ph type="dt" sz="half" idx="10"/>
          </p:nvPr>
        </p:nvSpPr>
        <p:spPr/>
        <p:txBody>
          <a:bodyPr/>
          <a:lstStyle>
            <a:lvl1pPr>
              <a:defRPr/>
            </a:lvl1pPr>
          </a:lstStyle>
          <a:p>
            <a:pPr>
              <a:defRPr/>
            </a:pPr>
            <a:fld id="{9385CDD5-237B-4898-B367-DBD1A5EC834F}" type="datetimeFigureOut">
              <a:rPr lang="zh-CN" altLang="en-US"/>
              <a:pPr>
                <a:defRPr/>
              </a:pPr>
              <a:t>2017/3/14</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44392FA2-59C0-4AEA-8DA0-4A05AD5E74B7}" type="slidenum">
              <a:rPr lang="zh-CN" altLang="en-US"/>
              <a:pPr>
                <a:defRPr/>
              </a:pPr>
              <a:t>‹#›</a:t>
            </a:fld>
            <a:endParaRPr lang="zh-CN" altLang="en-US"/>
          </a:p>
        </p:txBody>
      </p:sp>
    </p:spTree>
    <p:extLst>
      <p:ext uri="{BB962C8B-B14F-4D97-AF65-F5344CB8AC3E}">
        <p14:creationId xmlns:p14="http://schemas.microsoft.com/office/powerpoint/2010/main" val="26833365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useBgFill="1">
        <p:nvSpPr>
          <p:cNvPr id="5" name="圆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6" name="矩形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7" name="矩形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8" name="矩形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标题 1"/>
          <p:cNvSpPr>
            <a:spLocks noGrp="1"/>
          </p:cNvSpPr>
          <p:nvPr>
            <p:ph type="title"/>
          </p:nvPr>
        </p:nvSpPr>
        <p:spPr>
          <a:xfrm>
            <a:off x="722313" y="952500"/>
            <a:ext cx="7772400" cy="1362075"/>
          </a:xfrm>
        </p:spPr>
        <p:txBody>
          <a:bodyPr/>
          <a:lstStyle>
            <a:lvl1pPr algn="l">
              <a:buNone/>
              <a:defRPr sz="4000" b="0" cap="none"/>
            </a:lvl1pPr>
          </a:lstStyle>
          <a:p>
            <a:r>
              <a:rPr lang="zh-CN" altLang="en-US"/>
              <a:t>单击此处编辑母版标题样式</a:t>
            </a:r>
            <a:endParaRPr lang="en-US"/>
          </a:p>
        </p:txBody>
      </p:sp>
      <p:sp>
        <p:nvSpPr>
          <p:cNvPr id="3" name="文本占位符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p>
        </p:txBody>
      </p:sp>
      <p:sp>
        <p:nvSpPr>
          <p:cNvPr id="9" name="日期占位符 3"/>
          <p:cNvSpPr>
            <a:spLocks noGrp="1"/>
          </p:cNvSpPr>
          <p:nvPr>
            <p:ph type="dt" sz="half" idx="10"/>
          </p:nvPr>
        </p:nvSpPr>
        <p:spPr/>
        <p:txBody>
          <a:bodyPr/>
          <a:lstStyle>
            <a:lvl1pPr>
              <a:defRPr/>
            </a:lvl1pPr>
          </a:lstStyle>
          <a:p>
            <a:pPr>
              <a:defRPr/>
            </a:pPr>
            <a:fld id="{360CB5EF-4F0B-44A8-8303-C904E89C6F76}" type="datetimeFigureOut">
              <a:rPr lang="zh-CN" altLang="en-US"/>
              <a:pPr>
                <a:defRPr/>
              </a:pPr>
              <a:t>2017/3/14</a:t>
            </a:fld>
            <a:endParaRPr lang="zh-CN" altLang="en-US"/>
          </a:p>
        </p:txBody>
      </p:sp>
      <p:sp>
        <p:nvSpPr>
          <p:cNvPr id="10" name="页脚占位符 4"/>
          <p:cNvSpPr>
            <a:spLocks noGrp="1"/>
          </p:cNvSpPr>
          <p:nvPr>
            <p:ph type="ftr" sz="quarter" idx="11"/>
          </p:nvPr>
        </p:nvSpPr>
        <p:spPr>
          <a:xfrm>
            <a:off x="800100" y="6172200"/>
            <a:ext cx="4000500" cy="457200"/>
          </a:xfrm>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a:xfrm>
            <a:off x="146050" y="6208713"/>
            <a:ext cx="457200" cy="457200"/>
          </a:xfrm>
        </p:spPr>
        <p:txBody>
          <a:bodyPr/>
          <a:lstStyle>
            <a:lvl1pPr>
              <a:defRPr smtClean="0"/>
            </a:lvl1pPr>
          </a:lstStyle>
          <a:p>
            <a:pPr>
              <a:defRPr/>
            </a:pPr>
            <a:fld id="{4CC8BAAE-2244-4E95-BC8F-B4F086EEF538}" type="slidenum">
              <a:rPr lang="zh-CN" altLang="en-US"/>
              <a:pPr>
                <a:defRPr/>
              </a:pPr>
              <a:t>‹#›</a:t>
            </a:fld>
            <a:endParaRPr lang="zh-CN" altLang="en-US"/>
          </a:p>
        </p:txBody>
      </p:sp>
    </p:spTree>
    <p:extLst>
      <p:ext uri="{BB962C8B-B14F-4D97-AF65-F5344CB8AC3E}">
        <p14:creationId xmlns:p14="http://schemas.microsoft.com/office/powerpoint/2010/main" val="240734086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9" name="内容占位符 8"/>
          <p:cNvSpPr>
            <a:spLocks noGrp="1"/>
          </p:cNvSpPr>
          <p:nvPr>
            <p:ph sz="quarter" idx="1"/>
          </p:nvPr>
        </p:nvSpPr>
        <p:spPr>
          <a:xfrm>
            <a:off x="914400" y="1447800"/>
            <a:ext cx="3749040" cy="4572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1" name="内容占位符 10"/>
          <p:cNvSpPr>
            <a:spLocks noGrp="1"/>
          </p:cNvSpPr>
          <p:nvPr>
            <p:ph sz="quarter" idx="2"/>
          </p:nvPr>
        </p:nvSpPr>
        <p:spPr>
          <a:xfrm>
            <a:off x="4933950" y="1447800"/>
            <a:ext cx="3749040" cy="4572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13"/>
          <p:cNvSpPr>
            <a:spLocks noGrp="1"/>
          </p:cNvSpPr>
          <p:nvPr>
            <p:ph type="dt" sz="half" idx="10"/>
          </p:nvPr>
        </p:nvSpPr>
        <p:spPr/>
        <p:txBody>
          <a:bodyPr/>
          <a:lstStyle>
            <a:lvl1pPr>
              <a:defRPr/>
            </a:lvl1pPr>
          </a:lstStyle>
          <a:p>
            <a:pPr>
              <a:defRPr/>
            </a:pPr>
            <a:fld id="{062B66A7-62CF-4C63-A2D7-2876DB7B4644}" type="datetimeFigureOut">
              <a:rPr lang="zh-CN" altLang="en-US"/>
              <a:pPr>
                <a:defRPr/>
              </a:pPr>
              <a:t>2017/3/14</a:t>
            </a:fld>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pPr>
              <a:defRPr/>
            </a:pPr>
            <a:fld id="{7AA53720-7706-47C6-ACBD-348D7F62E765}" type="slidenum">
              <a:rPr lang="zh-CN" altLang="en-US"/>
              <a:pPr>
                <a:defRPr/>
              </a:pPr>
              <a:t>‹#›</a:t>
            </a:fld>
            <a:endParaRPr lang="zh-CN" altLang="en-US"/>
          </a:p>
        </p:txBody>
      </p:sp>
    </p:spTree>
    <p:extLst>
      <p:ext uri="{BB962C8B-B14F-4D97-AF65-F5344CB8AC3E}">
        <p14:creationId xmlns:p14="http://schemas.microsoft.com/office/powerpoint/2010/main" val="27184075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273050"/>
            <a:ext cx="7772400" cy="1143000"/>
          </a:xfrm>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CN" altLang="en-US"/>
              <a:t>单击此处编辑母版文本样式</a:t>
            </a:r>
          </a:p>
        </p:txBody>
      </p:sp>
      <p:sp>
        <p:nvSpPr>
          <p:cNvPr id="4" name="文本占位符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CN" altLang="en-US"/>
              <a:t>单击此处编辑母版文本样式</a:t>
            </a:r>
          </a:p>
        </p:txBody>
      </p:sp>
      <p:sp>
        <p:nvSpPr>
          <p:cNvPr id="11" name="内容占位符 10"/>
          <p:cNvSpPr>
            <a:spLocks noGrp="1"/>
          </p:cNvSpPr>
          <p:nvPr>
            <p:ph sz="half" idx="2"/>
          </p:nvPr>
        </p:nvSpPr>
        <p:spPr>
          <a:xfrm>
            <a:off x="914400" y="2247900"/>
            <a:ext cx="3733800" cy="3886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3" name="内容占位符 12"/>
          <p:cNvSpPr>
            <a:spLocks noGrp="1"/>
          </p:cNvSpPr>
          <p:nvPr>
            <p:ph sz="half" idx="4"/>
          </p:nvPr>
        </p:nvSpPr>
        <p:spPr>
          <a:xfrm>
            <a:off x="4953000" y="2247900"/>
            <a:ext cx="3733800" cy="3886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13"/>
          <p:cNvSpPr>
            <a:spLocks noGrp="1"/>
          </p:cNvSpPr>
          <p:nvPr>
            <p:ph type="dt" sz="half" idx="10"/>
          </p:nvPr>
        </p:nvSpPr>
        <p:spPr/>
        <p:txBody>
          <a:bodyPr/>
          <a:lstStyle>
            <a:lvl1pPr>
              <a:defRPr/>
            </a:lvl1pPr>
          </a:lstStyle>
          <a:p>
            <a:pPr>
              <a:defRPr/>
            </a:pPr>
            <a:fld id="{0C786DCD-C192-44EE-AEA9-0752736448C6}" type="datetimeFigureOut">
              <a:rPr lang="zh-CN" altLang="en-US"/>
              <a:pPr>
                <a:defRPr/>
              </a:pPr>
              <a:t>2017/3/14</a:t>
            </a:fld>
            <a:endParaRPr lang="zh-CN" altLang="en-US"/>
          </a:p>
        </p:txBody>
      </p:sp>
      <p:sp>
        <p:nvSpPr>
          <p:cNvPr id="8" name="页脚占位符 2"/>
          <p:cNvSpPr>
            <a:spLocks noGrp="1"/>
          </p:cNvSpPr>
          <p:nvPr>
            <p:ph type="ftr" sz="quarter" idx="11"/>
          </p:nvPr>
        </p:nvSpPr>
        <p:spPr/>
        <p:txBody>
          <a:bodyPr/>
          <a:lstStyle>
            <a:lvl1pPr>
              <a:defRPr/>
            </a:lvl1pPr>
          </a:lstStyle>
          <a:p>
            <a:pPr>
              <a:defRPr/>
            </a:pPr>
            <a:endParaRPr lang="zh-CN" altLang="en-US"/>
          </a:p>
        </p:txBody>
      </p:sp>
      <p:sp>
        <p:nvSpPr>
          <p:cNvPr id="9" name="灯片编号占位符 22"/>
          <p:cNvSpPr>
            <a:spLocks noGrp="1"/>
          </p:cNvSpPr>
          <p:nvPr>
            <p:ph type="sldNum" sz="quarter" idx="12"/>
          </p:nvPr>
        </p:nvSpPr>
        <p:spPr/>
        <p:txBody>
          <a:bodyPr/>
          <a:lstStyle>
            <a:lvl1pPr>
              <a:defRPr/>
            </a:lvl1pPr>
          </a:lstStyle>
          <a:p>
            <a:pPr>
              <a:defRPr/>
            </a:pPr>
            <a:fld id="{B964D961-430A-4C43-9A27-E1FBEDCA6B39}" type="slidenum">
              <a:rPr lang="zh-CN" altLang="en-US"/>
              <a:pPr>
                <a:defRPr/>
              </a:pPr>
              <a:t>‹#›</a:t>
            </a:fld>
            <a:endParaRPr lang="zh-CN" altLang="en-US"/>
          </a:p>
        </p:txBody>
      </p:sp>
    </p:spTree>
    <p:extLst>
      <p:ext uri="{BB962C8B-B14F-4D97-AF65-F5344CB8AC3E}">
        <p14:creationId xmlns:p14="http://schemas.microsoft.com/office/powerpoint/2010/main" val="20450278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13"/>
          <p:cNvSpPr>
            <a:spLocks noGrp="1"/>
          </p:cNvSpPr>
          <p:nvPr>
            <p:ph type="dt" sz="half" idx="10"/>
          </p:nvPr>
        </p:nvSpPr>
        <p:spPr/>
        <p:txBody>
          <a:bodyPr/>
          <a:lstStyle>
            <a:lvl1pPr>
              <a:defRPr/>
            </a:lvl1pPr>
          </a:lstStyle>
          <a:p>
            <a:pPr>
              <a:defRPr/>
            </a:pPr>
            <a:fld id="{5738B659-A40E-4819-A09A-6F55AB06DF7B}" type="datetimeFigureOut">
              <a:rPr lang="zh-CN" altLang="en-US"/>
              <a:pPr>
                <a:defRPr/>
              </a:pPr>
              <a:t>2017/3/14</a:t>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22"/>
          <p:cNvSpPr>
            <a:spLocks noGrp="1"/>
          </p:cNvSpPr>
          <p:nvPr>
            <p:ph type="sldNum" sz="quarter" idx="12"/>
          </p:nvPr>
        </p:nvSpPr>
        <p:spPr/>
        <p:txBody>
          <a:bodyPr/>
          <a:lstStyle>
            <a:lvl1pPr>
              <a:defRPr/>
            </a:lvl1pPr>
          </a:lstStyle>
          <a:p>
            <a:pPr>
              <a:defRPr/>
            </a:pPr>
            <a:fld id="{68622B93-2313-40C6-B832-ACDE1D381679}" type="slidenum">
              <a:rPr lang="zh-CN" altLang="en-US"/>
              <a:pPr>
                <a:defRPr/>
              </a:pPr>
              <a:t>‹#›</a:t>
            </a:fld>
            <a:endParaRPr lang="zh-CN" altLang="en-US"/>
          </a:p>
        </p:txBody>
      </p:sp>
    </p:spTree>
    <p:extLst>
      <p:ext uri="{BB962C8B-B14F-4D97-AF65-F5344CB8AC3E}">
        <p14:creationId xmlns:p14="http://schemas.microsoft.com/office/powerpoint/2010/main" val="17025727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3"/>
          <p:cNvSpPr>
            <a:spLocks noGrp="1"/>
          </p:cNvSpPr>
          <p:nvPr>
            <p:ph type="dt" sz="half" idx="10"/>
          </p:nvPr>
        </p:nvSpPr>
        <p:spPr/>
        <p:txBody>
          <a:bodyPr/>
          <a:lstStyle>
            <a:lvl1pPr>
              <a:defRPr/>
            </a:lvl1pPr>
          </a:lstStyle>
          <a:p>
            <a:pPr>
              <a:defRPr/>
            </a:pPr>
            <a:fld id="{B286784B-5480-4D5A-93EF-1DB927D1D863}" type="datetimeFigureOut">
              <a:rPr lang="zh-CN" altLang="en-US"/>
              <a:pPr>
                <a:defRPr/>
              </a:pPr>
              <a:t>2017/3/14</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22"/>
          <p:cNvSpPr>
            <a:spLocks noGrp="1"/>
          </p:cNvSpPr>
          <p:nvPr>
            <p:ph type="sldNum" sz="quarter" idx="12"/>
          </p:nvPr>
        </p:nvSpPr>
        <p:spPr/>
        <p:txBody>
          <a:bodyPr/>
          <a:lstStyle>
            <a:lvl1pPr>
              <a:defRPr/>
            </a:lvl1pPr>
          </a:lstStyle>
          <a:p>
            <a:pPr>
              <a:defRPr/>
            </a:pPr>
            <a:fld id="{62FB700D-9B4D-4CDB-AEFA-CA42540DFBD5}" type="slidenum">
              <a:rPr lang="zh-CN" altLang="en-US"/>
              <a:pPr>
                <a:defRPr/>
              </a:pPr>
              <a:t>‹#›</a:t>
            </a:fld>
            <a:endParaRPr lang="zh-CN" altLang="en-US"/>
          </a:p>
        </p:txBody>
      </p:sp>
    </p:spTree>
    <p:extLst>
      <p:ext uri="{BB962C8B-B14F-4D97-AF65-F5344CB8AC3E}">
        <p14:creationId xmlns:p14="http://schemas.microsoft.com/office/powerpoint/2010/main" val="36711316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useBgFill="1">
        <p:nvSpPr>
          <p:cNvPr id="6" name="圆角矩形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标题 1"/>
          <p:cNvSpPr>
            <a:spLocks noGrp="1"/>
          </p:cNvSpPr>
          <p:nvPr>
            <p:ph type="title"/>
          </p:nvPr>
        </p:nvSpPr>
        <p:spPr>
          <a:xfrm>
            <a:off x="914400" y="273050"/>
            <a:ext cx="7772400" cy="1143000"/>
          </a:xfrm>
        </p:spPr>
        <p:txBody>
          <a:bodyPr/>
          <a:lstStyle>
            <a:lvl1pPr algn="l">
              <a:buNone/>
              <a:defRPr sz="4000" b="0"/>
            </a:lvl1pPr>
          </a:lstStyle>
          <a:p>
            <a:r>
              <a:rPr lang="zh-CN" altLang="en-US"/>
              <a:t>单击此处编辑母版标题样式</a:t>
            </a:r>
            <a:endParaRPr lang="en-US"/>
          </a:p>
        </p:txBody>
      </p:sp>
      <p:sp>
        <p:nvSpPr>
          <p:cNvPr id="3" name="文本占位符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zh-CN" altLang="en-US"/>
              <a:t>单击此处编辑母版文本样式</a:t>
            </a:r>
          </a:p>
        </p:txBody>
      </p:sp>
      <p:sp>
        <p:nvSpPr>
          <p:cNvPr id="11" name="内容占位符 10"/>
          <p:cNvSpPr>
            <a:spLocks noGrp="1"/>
          </p:cNvSpPr>
          <p:nvPr>
            <p:ph sz="quarter" idx="1"/>
          </p:nvPr>
        </p:nvSpPr>
        <p:spPr>
          <a:xfrm>
            <a:off x="2971800" y="1600200"/>
            <a:ext cx="5715000" cy="4495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4"/>
          <p:cNvSpPr>
            <a:spLocks noGrp="1"/>
          </p:cNvSpPr>
          <p:nvPr>
            <p:ph type="dt" sz="half" idx="10"/>
          </p:nvPr>
        </p:nvSpPr>
        <p:spPr/>
        <p:txBody>
          <a:bodyPr/>
          <a:lstStyle>
            <a:lvl1pPr>
              <a:defRPr/>
            </a:lvl1pPr>
          </a:lstStyle>
          <a:p>
            <a:pPr>
              <a:defRPr/>
            </a:pPr>
            <a:fld id="{AD7C491F-2E19-4304-BCEE-9D8184C7C7BA}" type="datetimeFigureOut">
              <a:rPr lang="zh-CN" altLang="en-US"/>
              <a:pPr>
                <a:defRPr/>
              </a:pPr>
              <a:t>2017/3/14</a:t>
            </a:fld>
            <a:endParaRPr lang="zh-CN" altLang="en-US"/>
          </a:p>
        </p:txBody>
      </p:sp>
      <p:sp>
        <p:nvSpPr>
          <p:cNvPr id="8" name="页脚占位符 5"/>
          <p:cNvSpPr>
            <a:spLocks noGrp="1"/>
          </p:cNvSpPr>
          <p:nvPr>
            <p:ph type="ftr" sz="quarter" idx="11"/>
          </p:nvPr>
        </p:nvSpPr>
        <p:spPr/>
        <p:txBody>
          <a:bodyPr/>
          <a:lstStyle>
            <a:lvl1pPr>
              <a:defRPr/>
            </a:lvl1pPr>
          </a:lstStyle>
          <a:p>
            <a:pPr>
              <a:defRPr/>
            </a:pPr>
            <a:endParaRPr lang="zh-CN" altLang="en-US"/>
          </a:p>
        </p:txBody>
      </p:sp>
      <p:sp>
        <p:nvSpPr>
          <p:cNvPr id="9" name="灯片编号占位符 6"/>
          <p:cNvSpPr>
            <a:spLocks noGrp="1"/>
          </p:cNvSpPr>
          <p:nvPr>
            <p:ph type="sldNum" sz="quarter" idx="12"/>
          </p:nvPr>
        </p:nvSpPr>
        <p:spPr/>
        <p:txBody>
          <a:bodyPr/>
          <a:lstStyle>
            <a:lvl1pPr>
              <a:defRPr smtClean="0"/>
            </a:lvl1pPr>
          </a:lstStyle>
          <a:p>
            <a:pPr>
              <a:defRPr/>
            </a:pPr>
            <a:fld id="{9ED208B7-D0CD-4A2E-A498-1EA3CECC004C}" type="slidenum">
              <a:rPr lang="zh-CN" altLang="en-US"/>
              <a:pPr>
                <a:defRPr/>
              </a:pPr>
              <a:t>‹#›</a:t>
            </a:fld>
            <a:endParaRPr lang="zh-CN" altLang="en-US"/>
          </a:p>
        </p:txBody>
      </p:sp>
    </p:spTree>
    <p:extLst>
      <p:ext uri="{BB962C8B-B14F-4D97-AF65-F5344CB8AC3E}">
        <p14:creationId xmlns:p14="http://schemas.microsoft.com/office/powerpoint/2010/main" val="3804925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6" name="矩形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7" name="矩形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标题 1"/>
          <p:cNvSpPr>
            <a:spLocks noGrp="1"/>
          </p:cNvSpPr>
          <p:nvPr>
            <p:ph type="title"/>
          </p:nvPr>
        </p:nvSpPr>
        <p:spPr>
          <a:xfrm>
            <a:off x="914400" y="4900550"/>
            <a:ext cx="7315200" cy="522288"/>
          </a:xfrm>
        </p:spPr>
        <p:txBody>
          <a:bodyPr anchor="ctr">
            <a:noAutofit/>
          </a:bodyPr>
          <a:lstStyle>
            <a:lvl1pPr algn="l">
              <a:buNone/>
              <a:defRPr sz="2800" b="0"/>
            </a:lvl1pPr>
          </a:lstStyle>
          <a:p>
            <a:r>
              <a:rPr lang="zh-CN" altLang="en-US"/>
              <a:t>单击此处编辑母版标题样式</a:t>
            </a:r>
            <a:endParaRPr lang="en-US"/>
          </a:p>
        </p:txBody>
      </p:sp>
      <p:sp>
        <p:nvSpPr>
          <p:cNvPr id="4" name="文本占位符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zh-CN" altLang="en-US"/>
              <a:t>单击此处编辑母版文本样式</a:t>
            </a:r>
          </a:p>
        </p:txBody>
      </p:sp>
      <p:sp>
        <p:nvSpPr>
          <p:cNvPr id="3" name="图片占位符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zh-CN" altLang="en-US" noProof="0"/>
              <a:t>单击图标添加图片</a:t>
            </a:r>
            <a:endParaRPr lang="en-US" noProof="0" dirty="0"/>
          </a:p>
        </p:txBody>
      </p:sp>
      <p:sp>
        <p:nvSpPr>
          <p:cNvPr id="8" name="日期占位符 4"/>
          <p:cNvSpPr>
            <a:spLocks noGrp="1"/>
          </p:cNvSpPr>
          <p:nvPr>
            <p:ph type="dt" sz="half" idx="10"/>
          </p:nvPr>
        </p:nvSpPr>
        <p:spPr/>
        <p:txBody>
          <a:bodyPr/>
          <a:lstStyle>
            <a:lvl1pPr>
              <a:defRPr/>
            </a:lvl1pPr>
          </a:lstStyle>
          <a:p>
            <a:pPr>
              <a:defRPr/>
            </a:pPr>
            <a:fld id="{0FBE8ECA-DC9F-4428-A9FA-D83335B4C14E}" type="datetimeFigureOut">
              <a:rPr lang="zh-CN" altLang="en-US"/>
              <a:pPr>
                <a:defRPr/>
              </a:pPr>
              <a:t>2017/3/14</a:t>
            </a:fld>
            <a:endParaRPr lang="zh-CN" altLang="en-US"/>
          </a:p>
        </p:txBody>
      </p:sp>
      <p:sp>
        <p:nvSpPr>
          <p:cNvPr id="9" name="页脚占位符 5"/>
          <p:cNvSpPr>
            <a:spLocks noGrp="1"/>
          </p:cNvSpPr>
          <p:nvPr>
            <p:ph type="ftr" sz="quarter" idx="11"/>
          </p:nvPr>
        </p:nvSpPr>
        <p:spPr>
          <a:xfrm>
            <a:off x="914400" y="6172200"/>
            <a:ext cx="3886200" cy="457200"/>
          </a:xfrm>
        </p:spPr>
        <p:txBody>
          <a:bodyPr/>
          <a:lstStyle>
            <a:lvl1pPr>
              <a:defRPr/>
            </a:lvl1pPr>
          </a:lstStyle>
          <a:p>
            <a:pPr>
              <a:defRPr/>
            </a:pPr>
            <a:endParaRPr lang="zh-CN" altLang="en-US"/>
          </a:p>
        </p:txBody>
      </p:sp>
      <p:sp>
        <p:nvSpPr>
          <p:cNvPr id="10" name="灯片编号占位符 6"/>
          <p:cNvSpPr>
            <a:spLocks noGrp="1"/>
          </p:cNvSpPr>
          <p:nvPr>
            <p:ph type="sldNum" sz="quarter" idx="12"/>
          </p:nvPr>
        </p:nvSpPr>
        <p:spPr>
          <a:xfrm>
            <a:off x="146050" y="6208713"/>
            <a:ext cx="457200" cy="457200"/>
          </a:xfrm>
        </p:spPr>
        <p:txBody>
          <a:bodyPr/>
          <a:lstStyle>
            <a:lvl1pPr>
              <a:defRPr smtClean="0"/>
            </a:lvl1pPr>
          </a:lstStyle>
          <a:p>
            <a:pPr>
              <a:defRPr/>
            </a:pPr>
            <a:fld id="{26896D4B-F068-4DFF-8EDE-6B01B765FA73}" type="slidenum">
              <a:rPr lang="zh-CN" altLang="en-US"/>
              <a:pPr>
                <a:defRPr/>
              </a:pPr>
              <a:t>‹#›</a:t>
            </a:fld>
            <a:endParaRPr lang="zh-CN" altLang="en-US"/>
          </a:p>
        </p:txBody>
      </p:sp>
    </p:spTree>
    <p:extLst>
      <p:ext uri="{BB962C8B-B14F-4D97-AF65-F5344CB8AC3E}">
        <p14:creationId xmlns:p14="http://schemas.microsoft.com/office/powerpoint/2010/main" val="19495053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13"/>
          <p:cNvSpPr>
            <a:spLocks noGrp="1"/>
          </p:cNvSpPr>
          <p:nvPr>
            <p:ph type="dt" sz="half" idx="10"/>
          </p:nvPr>
        </p:nvSpPr>
        <p:spPr/>
        <p:txBody>
          <a:bodyPr/>
          <a:lstStyle>
            <a:lvl1pPr>
              <a:defRPr/>
            </a:lvl1pPr>
          </a:lstStyle>
          <a:p>
            <a:pPr>
              <a:defRPr/>
            </a:pPr>
            <a:fld id="{B736F271-A32B-4A0E-A587-5D00811E612A}" type="datetimeFigureOut">
              <a:rPr lang="zh-CN" altLang="en-US"/>
              <a:pPr>
                <a:defRPr/>
              </a:pPr>
              <a:t>2017/3/14</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111BD23F-A13D-4FBE-BD89-78124F461AD2}" type="slidenum">
              <a:rPr lang="zh-CN" altLang="en-US"/>
              <a:pPr>
                <a:defRPr/>
              </a:pPr>
              <a:t>‹#›</a:t>
            </a:fld>
            <a:endParaRPr lang="zh-CN" altLang="en-US"/>
          </a:p>
        </p:txBody>
      </p:sp>
    </p:spTree>
    <p:extLst>
      <p:ext uri="{BB962C8B-B14F-4D97-AF65-F5344CB8AC3E}">
        <p14:creationId xmlns:p14="http://schemas.microsoft.com/office/powerpoint/2010/main" val="372096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0C7A8AB0-FCB2-42DC-8699-99A95FADF926}" type="datetimeFigureOut">
              <a:rPr lang="zh-CN" altLang="en-US"/>
              <a:pPr>
                <a:defRPr/>
              </a:pPr>
              <a:t>2017/3/14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E950EB0-4B80-4EDC-85F0-8374482D73E9}" type="slidenum">
              <a:rPr lang="zh-CN" altLang="en-US"/>
              <a:pPr>
                <a:defRPr/>
              </a:pPr>
              <a:t>‹#›</a:t>
            </a:fld>
            <a:endParaRPr lang="zh-CN" altLang="en-US"/>
          </a:p>
        </p:txBody>
      </p:sp>
    </p:spTree>
    <p:extLst>
      <p:ext uri="{BB962C8B-B14F-4D97-AF65-F5344CB8AC3E}">
        <p14:creationId xmlns:p14="http://schemas.microsoft.com/office/powerpoint/2010/main" val="3614505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11680"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914400" y="274640"/>
            <a:ext cx="55626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13"/>
          <p:cNvSpPr>
            <a:spLocks noGrp="1"/>
          </p:cNvSpPr>
          <p:nvPr>
            <p:ph type="dt" sz="half" idx="10"/>
          </p:nvPr>
        </p:nvSpPr>
        <p:spPr/>
        <p:txBody>
          <a:bodyPr/>
          <a:lstStyle>
            <a:lvl1pPr>
              <a:defRPr/>
            </a:lvl1pPr>
          </a:lstStyle>
          <a:p>
            <a:pPr>
              <a:defRPr/>
            </a:pPr>
            <a:fld id="{AD977A1C-E429-44CB-AC3F-F4F538B19F32}" type="datetimeFigureOut">
              <a:rPr lang="zh-CN" altLang="en-US"/>
              <a:pPr>
                <a:defRPr/>
              </a:pPr>
              <a:t>2017/3/14</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5F7B0C4A-31AE-4AF3-BE28-80E3E887D13E}" type="slidenum">
              <a:rPr lang="zh-CN" altLang="en-US"/>
              <a:pPr>
                <a:defRPr/>
              </a:pPr>
              <a:t>‹#›</a:t>
            </a:fld>
            <a:endParaRPr lang="zh-CN" altLang="en-US"/>
          </a:p>
        </p:txBody>
      </p:sp>
    </p:spTree>
    <p:extLst>
      <p:ext uri="{BB962C8B-B14F-4D97-AF65-F5344CB8AC3E}">
        <p14:creationId xmlns:p14="http://schemas.microsoft.com/office/powerpoint/2010/main" val="39216091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98450" y="228600"/>
            <a:ext cx="8540750" cy="5870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298450" y="6245225"/>
            <a:ext cx="2289175" cy="476250"/>
          </a:xfrm>
        </p:spPr>
        <p:txBody>
          <a:bodyPr/>
          <a:lstStyle>
            <a:lvl1pPr>
              <a:defRPr/>
            </a:lvl1pPr>
          </a:lstStyle>
          <a:p>
            <a:pPr>
              <a:defRPr/>
            </a:pPr>
            <a:fld id="{72EF1564-9F07-4720-AA2D-58E501699EBA}" type="datetimeFigureOut">
              <a:rPr lang="zh-CN" altLang="en-US"/>
              <a:pPr>
                <a:defRPr/>
              </a:pPr>
              <a:t>2017/3/14</a:t>
            </a:fld>
            <a:endParaRPr lang="zh-CN" altLang="en-US"/>
          </a:p>
        </p:txBody>
      </p:sp>
      <p:sp>
        <p:nvSpPr>
          <p:cNvPr id="4" name="页脚占位符 3"/>
          <p:cNvSpPr>
            <a:spLocks noGrp="1"/>
          </p:cNvSpPr>
          <p:nvPr>
            <p:ph type="ftr" sz="quarter" idx="11"/>
          </p:nvPr>
        </p:nvSpPr>
        <p:spPr>
          <a:xfrm>
            <a:off x="3121025" y="6245225"/>
            <a:ext cx="2895600" cy="476250"/>
          </a:xfrm>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a:xfrm>
            <a:off x="6550025" y="6245225"/>
            <a:ext cx="2289175" cy="476250"/>
          </a:xfrm>
        </p:spPr>
        <p:txBody>
          <a:bodyPr/>
          <a:lstStyle>
            <a:lvl1pPr>
              <a:defRPr smtClean="0"/>
            </a:lvl1pPr>
          </a:lstStyle>
          <a:p>
            <a:pPr>
              <a:defRPr/>
            </a:pPr>
            <a:fld id="{1237B7EF-B5B7-4BA2-9B39-887A3D6C42F9}" type="slidenum">
              <a:rPr lang="zh-CN" altLang="en-US"/>
              <a:pPr>
                <a:defRPr/>
              </a:pPr>
              <a:t>‹#›</a:t>
            </a:fld>
            <a:endParaRPr lang="zh-CN" altLang="en-US"/>
          </a:p>
        </p:txBody>
      </p:sp>
    </p:spTree>
    <p:extLst>
      <p:ext uri="{BB962C8B-B14F-4D97-AF65-F5344CB8AC3E}">
        <p14:creationId xmlns:p14="http://schemas.microsoft.com/office/powerpoint/2010/main" val="2274688074"/>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53BE84CD-7F73-42DA-AD70-428967E8AA0A}" type="datetimeFigureOut">
              <a:rPr lang="zh-CN" altLang="en-US"/>
              <a:pPr>
                <a:defRPr/>
              </a:pPr>
              <a:t>2017/3/14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9199256-7CEB-4386-9757-3892FC6D1675}" type="slidenum">
              <a:rPr lang="zh-CN" altLang="en-US"/>
              <a:pPr>
                <a:defRPr/>
              </a:pPr>
              <a:t>‹#›</a:t>
            </a:fld>
            <a:endParaRPr lang="zh-CN" altLang="en-US"/>
          </a:p>
        </p:txBody>
      </p:sp>
    </p:spTree>
    <p:extLst>
      <p:ext uri="{BB962C8B-B14F-4D97-AF65-F5344CB8AC3E}">
        <p14:creationId xmlns:p14="http://schemas.microsoft.com/office/powerpoint/2010/main" val="27763984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D9F1F5F-EB85-49A1-A75E-7AEF399A34DE}" type="datetimeFigureOut">
              <a:rPr lang="zh-CN" altLang="en-US"/>
              <a:pPr>
                <a:defRPr/>
              </a:pPr>
              <a:t>2017/3/14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EA574C-1BB0-4002-8C0B-87ACD254183B}" type="slidenum">
              <a:rPr lang="zh-CN" altLang="en-US"/>
              <a:pPr>
                <a:defRPr/>
              </a:pPr>
              <a:t>‹#›</a:t>
            </a:fld>
            <a:endParaRPr lang="zh-CN" altLang="en-US"/>
          </a:p>
        </p:txBody>
      </p:sp>
    </p:spTree>
    <p:extLst>
      <p:ext uri="{BB962C8B-B14F-4D97-AF65-F5344CB8AC3E}">
        <p14:creationId xmlns:p14="http://schemas.microsoft.com/office/powerpoint/2010/main" val="29851968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9C6035E8-C7C6-4149-99FC-6692D460633D}" type="datetimeFigureOut">
              <a:rPr lang="zh-CN" altLang="en-US"/>
              <a:pPr>
                <a:defRPr/>
              </a:pPr>
              <a:t>2017/3/14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2A27537-80AA-4AF7-A43F-E78A4607D702}" type="slidenum">
              <a:rPr lang="zh-CN" altLang="en-US"/>
              <a:pPr>
                <a:defRPr/>
              </a:pPr>
              <a:t>‹#›</a:t>
            </a:fld>
            <a:endParaRPr lang="zh-CN" altLang="en-US"/>
          </a:p>
        </p:txBody>
      </p:sp>
    </p:spTree>
    <p:extLst>
      <p:ext uri="{BB962C8B-B14F-4D97-AF65-F5344CB8AC3E}">
        <p14:creationId xmlns:p14="http://schemas.microsoft.com/office/powerpoint/2010/main" val="5051671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57D6123E-6744-4B6F-8A5A-3EDDEF106EF5}" type="datetimeFigureOut">
              <a:rPr lang="zh-CN" altLang="en-US"/>
              <a:pPr>
                <a:defRPr/>
              </a:pPr>
              <a:t>2017/3/14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80662F7-6D13-4D22-8151-A69A3559BF24}" type="slidenum">
              <a:rPr lang="zh-CN" altLang="en-US"/>
              <a:pPr>
                <a:defRPr/>
              </a:pPr>
              <a:t>‹#›</a:t>
            </a:fld>
            <a:endParaRPr lang="zh-CN" altLang="en-US"/>
          </a:p>
        </p:txBody>
      </p:sp>
    </p:spTree>
    <p:extLst>
      <p:ext uri="{BB962C8B-B14F-4D97-AF65-F5344CB8AC3E}">
        <p14:creationId xmlns:p14="http://schemas.microsoft.com/office/powerpoint/2010/main" val="978609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38CB5871-1FDE-4AE0-A940-FE07FCCEC208}" type="datetimeFigureOut">
              <a:rPr lang="zh-CN" altLang="en-US"/>
              <a:pPr>
                <a:defRPr/>
              </a:pPr>
              <a:t>2017/3/14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BB3C8CD-B6B1-45CD-98A6-484406401751}" type="slidenum">
              <a:rPr lang="zh-CN" altLang="en-US"/>
              <a:pPr>
                <a:defRPr/>
              </a:pPr>
              <a:t>‹#›</a:t>
            </a:fld>
            <a:endParaRPr lang="zh-CN" altLang="en-US"/>
          </a:p>
        </p:txBody>
      </p:sp>
    </p:spTree>
    <p:extLst>
      <p:ext uri="{BB962C8B-B14F-4D97-AF65-F5344CB8AC3E}">
        <p14:creationId xmlns:p14="http://schemas.microsoft.com/office/powerpoint/2010/main" val="8057300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54E7F1A1-E2CF-42DA-905F-3EF28D6455B3}" type="datetimeFigureOut">
              <a:rPr lang="zh-CN" altLang="en-US"/>
              <a:pPr>
                <a:defRPr/>
              </a:pPr>
              <a:t>2017/3/14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DA98553-5BA1-46BE-9007-BBC4CCCEACB1}" type="slidenum">
              <a:rPr lang="zh-CN" altLang="en-US"/>
              <a:pPr>
                <a:defRPr/>
              </a:pPr>
              <a:t>‹#›</a:t>
            </a:fld>
            <a:endParaRPr lang="zh-CN" altLang="en-US"/>
          </a:p>
        </p:txBody>
      </p:sp>
    </p:spTree>
    <p:extLst>
      <p:ext uri="{BB962C8B-B14F-4D97-AF65-F5344CB8AC3E}">
        <p14:creationId xmlns:p14="http://schemas.microsoft.com/office/powerpoint/2010/main" val="17966415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C4B4982-9A29-4D32-887A-A5D84BB65280}" type="datetimeFigureOut">
              <a:rPr lang="zh-CN" altLang="en-US"/>
              <a:pPr>
                <a:defRPr/>
              </a:pPr>
              <a:t>2017/3/14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A1829AAB-7232-4861-8740-A03D6E16B76B}" type="slidenum">
              <a:rPr lang="zh-CN" altLang="en-US"/>
              <a:pPr>
                <a:defRPr/>
              </a:pPr>
              <a:t>‹#›</a:t>
            </a:fld>
            <a:endParaRPr lang="zh-CN" altLang="en-US"/>
          </a:p>
        </p:txBody>
      </p:sp>
    </p:spTree>
    <p:extLst>
      <p:ext uri="{BB962C8B-B14F-4D97-AF65-F5344CB8AC3E}">
        <p14:creationId xmlns:p14="http://schemas.microsoft.com/office/powerpoint/2010/main" val="38990270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B2CC9ED-F33C-4980-89F2-142CBF61D8B6}" type="datetimeFigureOut">
              <a:rPr lang="zh-CN" altLang="en-US"/>
              <a:pPr>
                <a:defRPr/>
              </a:pPr>
              <a:t>2017/3/14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D7B89EF-C78F-4517-8273-EC4D579D114E}" type="slidenum">
              <a:rPr lang="zh-CN" altLang="en-US"/>
              <a:pPr>
                <a:defRPr/>
              </a:pPr>
              <a:t>‹#›</a:t>
            </a:fld>
            <a:endParaRPr lang="zh-CN" altLang="en-US"/>
          </a:p>
        </p:txBody>
      </p:sp>
    </p:spTree>
    <p:extLst>
      <p:ext uri="{BB962C8B-B14F-4D97-AF65-F5344CB8AC3E}">
        <p14:creationId xmlns:p14="http://schemas.microsoft.com/office/powerpoint/2010/main" val="346988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73DFDC1-A945-4C3D-B485-7C3CB65B9E64}" type="datetimeFigureOut">
              <a:rPr lang="zh-CN" altLang="en-US"/>
              <a:pPr>
                <a:defRPr/>
              </a:pPr>
              <a:t>2017/3/14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4370E8C-FE75-44FF-956A-836C7FBE7439}" type="slidenum">
              <a:rPr lang="zh-CN" altLang="en-US"/>
              <a:pPr>
                <a:defRPr/>
              </a:pPr>
              <a:t>‹#›</a:t>
            </a:fld>
            <a:endParaRPr lang="zh-CN" altLang="en-US"/>
          </a:p>
        </p:txBody>
      </p:sp>
    </p:spTree>
    <p:extLst>
      <p:ext uri="{BB962C8B-B14F-4D97-AF65-F5344CB8AC3E}">
        <p14:creationId xmlns:p14="http://schemas.microsoft.com/office/powerpoint/2010/main" val="5308122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130828E-48FE-4544-BF8A-7790F2AB6C59}" type="datetimeFigureOut">
              <a:rPr lang="zh-CN" altLang="en-US"/>
              <a:pPr>
                <a:defRPr/>
              </a:pPr>
              <a:t>2017/3/14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4736671-D0B1-4C19-A722-EB2C158B8489}" type="slidenum">
              <a:rPr lang="zh-CN" altLang="en-US"/>
              <a:pPr>
                <a:defRPr/>
              </a:pPr>
              <a:t>‹#›</a:t>
            </a:fld>
            <a:endParaRPr lang="zh-CN" altLang="en-US"/>
          </a:p>
        </p:txBody>
      </p:sp>
    </p:spTree>
    <p:extLst>
      <p:ext uri="{BB962C8B-B14F-4D97-AF65-F5344CB8AC3E}">
        <p14:creationId xmlns:p14="http://schemas.microsoft.com/office/powerpoint/2010/main" val="35675786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DEFDF00-D8F7-444C-A1CC-14E4ABEAD1F7}" type="datetimeFigureOut">
              <a:rPr lang="zh-CN" altLang="en-US"/>
              <a:pPr>
                <a:defRPr/>
              </a:pPr>
              <a:t>2017/3/14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F8F72C6-89F2-4566-A4D3-357D3E793649}" type="slidenum">
              <a:rPr lang="zh-CN" altLang="en-US"/>
              <a:pPr>
                <a:defRPr/>
              </a:pPr>
              <a:t>‹#›</a:t>
            </a:fld>
            <a:endParaRPr lang="zh-CN" altLang="en-US"/>
          </a:p>
        </p:txBody>
      </p:sp>
    </p:spTree>
    <p:extLst>
      <p:ext uri="{BB962C8B-B14F-4D97-AF65-F5344CB8AC3E}">
        <p14:creationId xmlns:p14="http://schemas.microsoft.com/office/powerpoint/2010/main" val="42390879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949BA9D-A2B1-438E-940F-939673710DEF}" type="datetimeFigureOut">
              <a:rPr lang="zh-CN" altLang="en-US"/>
              <a:pPr>
                <a:defRPr/>
              </a:pPr>
              <a:t>2017/3/14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7DF39B9-1BF9-47BA-BC00-354EAD128BF4}" type="slidenum">
              <a:rPr lang="zh-CN" altLang="en-US"/>
              <a:pPr>
                <a:defRPr/>
              </a:pPr>
              <a:t>‹#›</a:t>
            </a:fld>
            <a:endParaRPr lang="zh-CN" altLang="en-US"/>
          </a:p>
        </p:txBody>
      </p:sp>
    </p:spTree>
    <p:extLst>
      <p:ext uri="{BB962C8B-B14F-4D97-AF65-F5344CB8AC3E}">
        <p14:creationId xmlns:p14="http://schemas.microsoft.com/office/powerpoint/2010/main" val="7465475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p:spPr>
        <p:txBody>
          <a:bodyPr>
            <a:normAutofit/>
          </a:bodyPr>
          <a:lstStyle/>
          <a:p>
            <a:pPr lvl="0"/>
            <a:endParaRPr lang="zh-CN" altLang="en-US" noProof="0"/>
          </a:p>
        </p:txBody>
      </p:sp>
      <p:sp>
        <p:nvSpPr>
          <p:cNvPr id="4" name="日期占位符 3"/>
          <p:cNvSpPr>
            <a:spLocks noGrp="1"/>
          </p:cNvSpPr>
          <p:nvPr>
            <p:ph type="dt" sz="half" idx="10"/>
          </p:nvPr>
        </p:nvSpPr>
        <p:spPr>
          <a:xfrm>
            <a:off x="457200" y="6245225"/>
            <a:ext cx="2133600" cy="476250"/>
          </a:xfrm>
        </p:spPr>
        <p:txBody>
          <a:bodyPr/>
          <a:lstStyle>
            <a:lvl1pPr>
              <a:defRPr/>
            </a:lvl1pPr>
          </a:lstStyle>
          <a:p>
            <a:pPr>
              <a:defRPr/>
            </a:pPr>
            <a:fld id="{49006735-EFB3-490F-A14B-05CF4F643083}" type="datetimeFigureOut">
              <a:rPr lang="zh-CN" altLang="en-US"/>
              <a:pPr>
                <a:defRPr/>
              </a:pPr>
              <a:t>2017/3/14</a:t>
            </a:fld>
            <a:endParaRPr lang="zh-CN" altLang="en-US"/>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245225"/>
            <a:ext cx="2133600" cy="476250"/>
          </a:xfrm>
        </p:spPr>
        <p:txBody>
          <a:bodyPr/>
          <a:lstStyle>
            <a:lvl1pPr>
              <a:defRPr smtClean="0"/>
            </a:lvl1pPr>
          </a:lstStyle>
          <a:p>
            <a:pPr>
              <a:defRPr/>
            </a:pPr>
            <a:fld id="{AF7AC6E7-4805-48A7-A6BB-729F9C4249AA}" type="slidenum">
              <a:rPr lang="zh-CN" altLang="en-US"/>
              <a:pPr>
                <a:defRPr/>
              </a:pPr>
              <a:t>‹#›</a:t>
            </a:fld>
            <a:endParaRPr lang="zh-CN" altLang="en-US"/>
          </a:p>
        </p:txBody>
      </p:sp>
    </p:spTree>
    <p:extLst>
      <p:ext uri="{BB962C8B-B14F-4D97-AF65-F5344CB8AC3E}">
        <p14:creationId xmlns:p14="http://schemas.microsoft.com/office/powerpoint/2010/main" val="23505936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5800" y="609600"/>
            <a:ext cx="77724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3"/>
          <p:cNvSpPr>
            <a:spLocks noGrp="1"/>
          </p:cNvSpPr>
          <p:nvPr>
            <p:ph type="dt" sz="half" idx="10"/>
          </p:nvPr>
        </p:nvSpPr>
        <p:spPr/>
        <p:txBody>
          <a:bodyPr/>
          <a:lstStyle>
            <a:lvl1pPr>
              <a:defRPr/>
            </a:lvl1pPr>
          </a:lstStyle>
          <a:p>
            <a:pPr>
              <a:defRPr/>
            </a:pPr>
            <a:fld id="{4C13F387-A4DB-422C-ABFF-0F3CC5D00A33}" type="datetimeFigureOut">
              <a:rPr lang="zh-CN" altLang="en-US"/>
              <a:pPr>
                <a:defRPr/>
              </a:pPr>
              <a:t>2017/3/14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5B8F389-6F4C-42B9-86C2-46D5BC1004FB}" type="slidenum">
              <a:rPr lang="zh-CN" altLang="en-US"/>
              <a:pPr>
                <a:defRPr/>
              </a:pPr>
              <a:t>‹#›</a:t>
            </a:fld>
            <a:endParaRPr lang="zh-CN" altLang="en-US"/>
          </a:p>
        </p:txBody>
      </p:sp>
    </p:spTree>
    <p:extLst>
      <p:ext uri="{BB962C8B-B14F-4D97-AF65-F5344CB8AC3E}">
        <p14:creationId xmlns:p14="http://schemas.microsoft.com/office/powerpoint/2010/main" val="19278136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042988" y="225425"/>
            <a:ext cx="7705725" cy="863600"/>
          </a:xfrm>
        </p:spPr>
        <p:txBody>
          <a:bodyPr/>
          <a:lstStyle/>
          <a:p>
            <a:r>
              <a:rPr lang="zh-CN" altLang="en-US"/>
              <a:t>单击此处编辑母版标题样式</a:t>
            </a:r>
          </a:p>
        </p:txBody>
      </p:sp>
      <p:sp>
        <p:nvSpPr>
          <p:cNvPr id="3" name="文本占位符 2"/>
          <p:cNvSpPr>
            <a:spLocks noGrp="1"/>
          </p:cNvSpPr>
          <p:nvPr>
            <p:ph type="body" sz="half" idx="1"/>
          </p:nvPr>
        </p:nvSpPr>
        <p:spPr>
          <a:xfrm>
            <a:off x="1042988" y="1304925"/>
            <a:ext cx="3776662" cy="48958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972050" y="1304925"/>
            <a:ext cx="3776663" cy="2371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972050" y="3829050"/>
            <a:ext cx="3776663" cy="2371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a:xfrm>
            <a:off x="1042988" y="6308725"/>
            <a:ext cx="1838325" cy="349250"/>
          </a:xfrm>
        </p:spPr>
        <p:txBody>
          <a:bodyPr/>
          <a:lstStyle>
            <a:lvl1pPr>
              <a:defRPr/>
            </a:lvl1pPr>
          </a:lstStyle>
          <a:p>
            <a:pPr>
              <a:defRPr/>
            </a:pPr>
            <a:fld id="{3F22CC78-D697-41EF-8321-190FCE4F21ED}" type="datetimeFigureOut">
              <a:rPr lang="zh-CN" altLang="en-US"/>
              <a:pPr>
                <a:defRPr/>
              </a:pPr>
              <a:t>2017/3/14</a:t>
            </a:fld>
            <a:endParaRPr lang="zh-CN" altLang="en-US"/>
          </a:p>
        </p:txBody>
      </p:sp>
      <p:sp>
        <p:nvSpPr>
          <p:cNvPr id="7" name="页脚占位符 6"/>
          <p:cNvSpPr>
            <a:spLocks noGrp="1"/>
          </p:cNvSpPr>
          <p:nvPr>
            <p:ph type="ftr" sz="quarter" idx="11"/>
          </p:nvPr>
        </p:nvSpPr>
        <p:spPr>
          <a:xfrm>
            <a:off x="3054350" y="6308725"/>
            <a:ext cx="3636963" cy="349250"/>
          </a:xfrm>
        </p:spPr>
        <p:txBody>
          <a:bodyPr/>
          <a:lstStyle>
            <a:lvl1pPr>
              <a:defRPr/>
            </a:lvl1pPr>
          </a:lstStyle>
          <a:p>
            <a:pPr>
              <a:defRPr/>
            </a:pPr>
            <a:endParaRPr lang="zh-CN" altLang="en-US"/>
          </a:p>
        </p:txBody>
      </p:sp>
      <p:sp>
        <p:nvSpPr>
          <p:cNvPr id="8" name="灯片编号占位符 7"/>
          <p:cNvSpPr>
            <a:spLocks noGrp="1"/>
          </p:cNvSpPr>
          <p:nvPr>
            <p:ph type="sldNum" sz="quarter" idx="12"/>
          </p:nvPr>
        </p:nvSpPr>
        <p:spPr>
          <a:xfrm>
            <a:off x="6843713" y="6308725"/>
            <a:ext cx="1905000" cy="349250"/>
          </a:xfrm>
        </p:spPr>
        <p:txBody>
          <a:bodyPr/>
          <a:lstStyle>
            <a:lvl1pPr>
              <a:defRPr smtClean="0"/>
            </a:lvl1pPr>
          </a:lstStyle>
          <a:p>
            <a:pPr>
              <a:defRPr/>
            </a:pPr>
            <a:fld id="{4F40F85E-16EA-4B09-AC28-11134A44B8AF}" type="slidenum">
              <a:rPr lang="zh-CN" altLang="en-US"/>
              <a:pPr>
                <a:defRPr/>
              </a:pPr>
              <a:t>‹#›</a:t>
            </a:fld>
            <a:endParaRPr lang="zh-CN" altLang="en-US"/>
          </a:p>
        </p:txBody>
      </p:sp>
    </p:spTree>
    <p:extLst>
      <p:ext uri="{BB962C8B-B14F-4D97-AF65-F5344CB8AC3E}">
        <p14:creationId xmlns:p14="http://schemas.microsoft.com/office/powerpoint/2010/main" val="37992775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chart">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0" y="138113"/>
            <a:ext cx="6300788" cy="927100"/>
          </a:xfrm>
        </p:spPr>
        <p:txBody>
          <a:bodyPr/>
          <a:lstStyle/>
          <a:p>
            <a:r>
              <a:rPr lang="zh-CN" altLang="en-US"/>
              <a:t>单击此处编辑母版标题样式</a:t>
            </a:r>
          </a:p>
        </p:txBody>
      </p:sp>
      <p:sp>
        <p:nvSpPr>
          <p:cNvPr id="3" name="图表占位符 2"/>
          <p:cNvSpPr>
            <a:spLocks noGrp="1"/>
          </p:cNvSpPr>
          <p:nvPr>
            <p:ph type="chart" idx="1"/>
          </p:nvPr>
        </p:nvSpPr>
        <p:spPr>
          <a:xfrm>
            <a:off x="1403350" y="1600200"/>
            <a:ext cx="7283450" cy="4525963"/>
          </a:xfrm>
        </p:spPr>
        <p:txBody>
          <a:bodyPr/>
          <a:lstStyle/>
          <a:p>
            <a:pPr lvl="0"/>
            <a:endParaRPr lang="zh-CN" altLang="en-US" noProof="0"/>
          </a:p>
        </p:txBody>
      </p:sp>
      <p:sp>
        <p:nvSpPr>
          <p:cNvPr id="4" name="日期占位符 3"/>
          <p:cNvSpPr>
            <a:spLocks noGrp="1"/>
          </p:cNvSpPr>
          <p:nvPr>
            <p:ph type="dt" sz="half" idx="10"/>
          </p:nvPr>
        </p:nvSpPr>
        <p:spPr>
          <a:xfrm>
            <a:off x="457200" y="6245225"/>
            <a:ext cx="2133600" cy="476250"/>
          </a:xfrm>
        </p:spPr>
        <p:txBody>
          <a:bodyPr/>
          <a:lstStyle>
            <a:lvl1pPr>
              <a:defRPr/>
            </a:lvl1pPr>
          </a:lstStyle>
          <a:p>
            <a:pPr>
              <a:defRPr/>
            </a:pPr>
            <a:fld id="{FBDBAD1F-0AB0-4FD7-97F5-D88E11AD40E4}" type="datetimeFigureOut">
              <a:rPr lang="zh-CN" altLang="en-US"/>
              <a:pPr>
                <a:defRPr/>
              </a:pPr>
              <a:t>2017/3/14</a:t>
            </a:fld>
            <a:endParaRPr lang="zh-CN" altLang="en-US"/>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6245225"/>
            <a:ext cx="2133600" cy="476250"/>
          </a:xfrm>
        </p:spPr>
        <p:txBody>
          <a:bodyPr/>
          <a:lstStyle>
            <a:lvl1pPr>
              <a:defRPr smtClean="0"/>
            </a:lvl1pPr>
          </a:lstStyle>
          <a:p>
            <a:pPr>
              <a:defRPr/>
            </a:pPr>
            <a:fld id="{16E4358B-FEB9-4E2C-8404-0533FB820278}" type="slidenum">
              <a:rPr lang="zh-CN" altLang="en-US"/>
              <a:pPr>
                <a:defRPr/>
              </a:pPr>
              <a:t>‹#›</a:t>
            </a:fld>
            <a:endParaRPr lang="zh-CN" altLang="en-US"/>
          </a:p>
        </p:txBody>
      </p:sp>
    </p:spTree>
    <p:extLst>
      <p:ext uri="{BB962C8B-B14F-4D97-AF65-F5344CB8AC3E}">
        <p14:creationId xmlns:p14="http://schemas.microsoft.com/office/powerpoint/2010/main" val="197260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9CEB242-6EB6-4991-AF2E-B3EE45FE4045}" type="datetimeFigureOut">
              <a:rPr lang="zh-CN" altLang="en-US"/>
              <a:pPr>
                <a:defRPr/>
              </a:pPr>
              <a:t>2017/3/14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3E05340-FC9F-4A85-8D98-8EE51880777C}" type="slidenum">
              <a:rPr lang="zh-CN" altLang="en-US"/>
              <a:pPr>
                <a:defRPr/>
              </a:pPr>
              <a:t>‹#›</a:t>
            </a:fld>
            <a:endParaRPr lang="zh-CN" altLang="en-US"/>
          </a:p>
        </p:txBody>
      </p:sp>
    </p:spTree>
    <p:extLst>
      <p:ext uri="{BB962C8B-B14F-4D97-AF65-F5344CB8AC3E}">
        <p14:creationId xmlns:p14="http://schemas.microsoft.com/office/powerpoint/2010/main" val="1277762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6EE312D-0504-44DD-AA47-FFA298DBE127}" type="datetimeFigureOut">
              <a:rPr lang="zh-CN" altLang="en-US"/>
              <a:pPr>
                <a:defRPr/>
              </a:pPr>
              <a:t>2017/3/14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7237E9F-3215-46AF-9314-20CC3BF2CD99}" type="slidenum">
              <a:rPr lang="zh-CN" altLang="en-US"/>
              <a:pPr>
                <a:defRPr/>
              </a:pPr>
              <a:t>‹#›</a:t>
            </a:fld>
            <a:endParaRPr lang="zh-CN" altLang="en-US"/>
          </a:p>
        </p:txBody>
      </p:sp>
    </p:spTree>
    <p:extLst>
      <p:ext uri="{BB962C8B-B14F-4D97-AF65-F5344CB8AC3E}">
        <p14:creationId xmlns:p14="http://schemas.microsoft.com/office/powerpoint/2010/main" val="349456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theme" Target="../theme/theme6.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594F356-50F5-4A97-8AF6-2A1CEA1E9B94}" type="datetimeFigureOut">
              <a:rPr lang="zh-CN" altLang="en-US"/>
              <a:pPr>
                <a:defRPr/>
              </a:pPr>
              <a:t>2017/3/14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751BC474-29D7-458D-AB84-47B89A1AEC5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6665" r:id="rId1"/>
    <p:sldLayoutId id="2147486666" r:id="rId2"/>
    <p:sldLayoutId id="2147486667" r:id="rId3"/>
    <p:sldLayoutId id="2147486668" r:id="rId4"/>
    <p:sldLayoutId id="2147486669" r:id="rId5"/>
    <p:sldLayoutId id="2147486670" r:id="rId6"/>
    <p:sldLayoutId id="2147486671" r:id="rId7"/>
    <p:sldLayoutId id="2147486672" r:id="rId8"/>
    <p:sldLayoutId id="2147486673" r:id="rId9"/>
    <p:sldLayoutId id="2147486674" r:id="rId10"/>
    <p:sldLayoutId id="2147486675" r:id="rId11"/>
    <p:sldLayoutId id="2147486725" r:id="rId12"/>
    <p:sldLayoutId id="214748672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usiness6_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0" y="138113"/>
            <a:ext cx="630078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5123" name="Rectangle 3"/>
          <p:cNvSpPr>
            <a:spLocks noGrp="1" noChangeArrowheads="1"/>
          </p:cNvSpPr>
          <p:nvPr>
            <p:ph type="body" idx="1"/>
          </p:nvPr>
        </p:nvSpPr>
        <p:spPr bwMode="auto">
          <a:xfrm>
            <a:off x="1403350" y="1600200"/>
            <a:ext cx="72834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宋体" pitchFamily="2" charset="-122"/>
              </a:defRPr>
            </a:lvl1pPr>
          </a:lstStyle>
          <a:p>
            <a:pPr>
              <a:defRPr/>
            </a:pPr>
            <a:fld id="{55397364-DE71-49A3-BC99-A32D2EF63414}" type="datetimeFigureOut">
              <a:rPr lang="zh-CN" altLang="en-US"/>
              <a:pPr>
                <a:defRPr/>
              </a:pPr>
              <a:t>2017/3/14</a:t>
            </a:fld>
            <a:endParaRPr lang="zh-CN" alt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宋体" pitchFamily="2" charset="-122"/>
              </a:defRPr>
            </a:lvl1pPr>
          </a:lstStyle>
          <a:p>
            <a:pPr>
              <a:defRPr/>
            </a:pPr>
            <a:endParaRPr lang="zh-CN" altLang="en-US"/>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98DC4EA-F1FB-411B-9FC1-892081EC0F63}" type="slidenum">
              <a:rPr lang="zh-CN" altLang="en-US"/>
              <a:pPr>
                <a:defRPr/>
              </a:pPr>
              <a:t>‹#›</a:t>
            </a:fld>
            <a:endParaRPr lang="zh-CN" altLang="en-US"/>
          </a:p>
        </p:txBody>
      </p:sp>
    </p:spTree>
  </p:cSld>
  <p:clrMap bg1="dk2" tx1="lt1" bg2="dk1" tx2="lt2" accent1="accent1" accent2="accent2" accent3="accent3" accent4="accent4" accent5="accent5" accent6="accent6" hlink="hlink" folHlink="folHlink"/>
  <p:sldLayoutIdLst>
    <p:sldLayoutId id="2147486727" r:id="rId1"/>
    <p:sldLayoutId id="2147486676" r:id="rId2"/>
    <p:sldLayoutId id="2147486677" r:id="rId3"/>
    <p:sldLayoutId id="2147486678" r:id="rId4"/>
    <p:sldLayoutId id="2147486679" r:id="rId5"/>
    <p:sldLayoutId id="2147486680" r:id="rId6"/>
    <p:sldLayoutId id="2147486681" r:id="rId7"/>
    <p:sldLayoutId id="2147486682" r:id="rId8"/>
    <p:sldLayoutId id="2147486683" r:id="rId9"/>
    <p:sldLayoutId id="2147486684" r:id="rId10"/>
    <p:sldLayoutId id="2147486685" r:id="rId11"/>
    <p:sldLayoutId id="2147486728"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0" fill="hold">
                                          <p:stCondLst>
                                            <p:cond delay="0"/>
                                          </p:stCondLst>
                                        </p:cTn>
                                        <p:tgtEl>
                                          <p:spTgt spid="5123">
                                            <p:txEl>
                                              <p:pRg st="0" end="0"/>
                                            </p:txEl>
                                          </p:spTgt>
                                        </p:tgtEl>
                                        <p:attrNameLst>
                                          <p:attrName>style.visibility</p:attrName>
                                        </p:attrNameLst>
                                      </p:cBhvr>
                                      <p:to>
                                        <p:strVal val="visible"/>
                                      </p:to>
                                    </p:set>
                                    <p:anim calcmode="lin" valueType="num">
                                      <p:cBhvr>
                                        <p:cTn id="15"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12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512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5123">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0" fill="hold">
                                          <p:stCondLst>
                                            <p:cond delay="0"/>
                                          </p:stCondLst>
                                        </p:cTn>
                                        <p:tgtEl>
                                          <p:spTgt spid="5123">
                                            <p:txEl>
                                              <p:pRg st="1" end="1"/>
                                            </p:txEl>
                                          </p:spTgt>
                                        </p:tgtEl>
                                        <p:attrNameLst>
                                          <p:attrName>style.visibility</p:attrName>
                                        </p:attrNameLst>
                                      </p:cBhvr>
                                      <p:to>
                                        <p:strVal val="visible"/>
                                      </p:to>
                                    </p:set>
                                    <p:anim calcmode="lin" valueType="num">
                                      <p:cBhvr>
                                        <p:cTn id="21"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12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512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5123">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0" fill="hold">
                                          <p:stCondLst>
                                            <p:cond delay="0"/>
                                          </p:stCondLst>
                                        </p:cTn>
                                        <p:tgtEl>
                                          <p:spTgt spid="5123">
                                            <p:txEl>
                                              <p:pRg st="2" end="2"/>
                                            </p:txEl>
                                          </p:spTgt>
                                        </p:tgtEl>
                                        <p:attrNameLst>
                                          <p:attrName>style.visibility</p:attrName>
                                        </p:attrNameLst>
                                      </p:cBhvr>
                                      <p:to>
                                        <p:strVal val="visible"/>
                                      </p:to>
                                    </p:set>
                                    <p:anim calcmode="lin" valueType="num">
                                      <p:cBhvr>
                                        <p:cTn id="27"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512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512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5123">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0" fill="hold">
                                          <p:stCondLst>
                                            <p:cond delay="0"/>
                                          </p:stCondLst>
                                        </p:cTn>
                                        <p:tgtEl>
                                          <p:spTgt spid="5123">
                                            <p:txEl>
                                              <p:pRg st="3" end="3"/>
                                            </p:txEl>
                                          </p:spTgt>
                                        </p:tgtEl>
                                        <p:attrNameLst>
                                          <p:attrName>style.visibility</p:attrName>
                                        </p:attrNameLst>
                                      </p:cBhvr>
                                      <p:to>
                                        <p:strVal val="visible"/>
                                      </p:to>
                                    </p:set>
                                    <p:anim calcmode="lin" valueType="num">
                                      <p:cBhvr>
                                        <p:cTn id="33"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123">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5123">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5123">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0" fill="hold">
                                          <p:stCondLst>
                                            <p:cond delay="0"/>
                                          </p:stCondLst>
                                        </p:cTn>
                                        <p:tgtEl>
                                          <p:spTgt spid="5123">
                                            <p:txEl>
                                              <p:pRg st="4" end="4"/>
                                            </p:txEl>
                                          </p:spTgt>
                                        </p:tgtEl>
                                        <p:attrNameLst>
                                          <p:attrName>style.visibility</p:attrName>
                                        </p:attrNameLst>
                                      </p:cBhvr>
                                      <p:to>
                                        <p:strVal val="visible"/>
                                      </p:to>
                                    </p:set>
                                    <p:anim calcmode="lin" valueType="num">
                                      <p:cBhvr>
                                        <p:cTn id="39"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512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512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23" grpId="0" build="p">
        <p:tmplLst>
          <p:tmpl lvl="1">
            <p:tnLst>
              <p:par>
                <p:cTn presetID="49" presetClass="entr" presetSubtype="0" decel="100000" fill="hold" nodeType="clickEffect">
                  <p:stCondLst>
                    <p:cond delay="0"/>
                  </p:stCondLst>
                  <p:iterate type="lt">
                    <p:tmPct val="10000"/>
                  </p:iterate>
                  <p:childTnLst>
                    <p:set>
                      <p:cBhvr>
                        <p:cTn dur="0" fill="hold">
                          <p:stCondLst>
                            <p:cond delay="0"/>
                          </p:stCondLst>
                        </p:cTn>
                        <p:tgtEl>
                          <p:spTgt spid="5123"/>
                        </p:tgtEl>
                        <p:attrNameLst>
                          <p:attrName>style.visibility</p:attrName>
                        </p:attrNameLst>
                      </p:cBhvr>
                      <p:to>
                        <p:strVal val="visible"/>
                      </p:to>
                    </p:set>
                    <p:anim calcmode="lin" valueType="num">
                      <p:cBhvr>
                        <p:cTn dur="500" fill="hold"/>
                        <p:tgtEl>
                          <p:spTgt spid="5123"/>
                        </p:tgtEl>
                        <p:attrNameLst>
                          <p:attrName>ppt_w</p:attrName>
                        </p:attrNameLst>
                      </p:cBhvr>
                      <p:tavLst>
                        <p:tav tm="0">
                          <p:val>
                            <p:fltVal val="0"/>
                          </p:val>
                        </p:tav>
                        <p:tav tm="100000">
                          <p:val>
                            <p:strVal val="#ppt_w"/>
                          </p:val>
                        </p:tav>
                      </p:tavLst>
                    </p:anim>
                    <p:anim calcmode="lin" valueType="num">
                      <p:cBhvr>
                        <p:cTn dur="500" fill="hold"/>
                        <p:tgtEl>
                          <p:spTgt spid="5123"/>
                        </p:tgtEl>
                        <p:attrNameLst>
                          <p:attrName>ppt_h</p:attrName>
                        </p:attrNameLst>
                      </p:cBhvr>
                      <p:tavLst>
                        <p:tav tm="0">
                          <p:val>
                            <p:fltVal val="0"/>
                          </p:val>
                        </p:tav>
                        <p:tav tm="100000">
                          <p:val>
                            <p:strVal val="#ppt_h"/>
                          </p:val>
                        </p:tav>
                      </p:tavLst>
                    </p:anim>
                    <p:anim calcmode="lin" valueType="num">
                      <p:cBhvr>
                        <p:cTn dur="500" fill="hold"/>
                        <p:tgtEl>
                          <p:spTgt spid="5123"/>
                        </p:tgtEl>
                        <p:attrNameLst>
                          <p:attrName>style.rotation</p:attrName>
                        </p:attrNameLst>
                      </p:cBhvr>
                      <p:tavLst>
                        <p:tav tm="0">
                          <p:val>
                            <p:fltVal val="360"/>
                          </p:val>
                        </p:tav>
                        <p:tav tm="100000">
                          <p:val>
                            <p:fltVal val="0"/>
                          </p:val>
                        </p:tav>
                      </p:tavLst>
                    </p:anim>
                    <p:animEffect transition="in" filter="fade">
                      <p:cBhvr>
                        <p:cTn dur="500"/>
                        <p:tgtEl>
                          <p:spTgt spid="5123"/>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0" fill="hold">
                          <p:stCondLst>
                            <p:cond delay="0"/>
                          </p:stCondLst>
                        </p:cTn>
                        <p:tgtEl>
                          <p:spTgt spid="5123"/>
                        </p:tgtEl>
                        <p:attrNameLst>
                          <p:attrName>style.visibility</p:attrName>
                        </p:attrNameLst>
                      </p:cBhvr>
                      <p:to>
                        <p:strVal val="visible"/>
                      </p:to>
                    </p:set>
                    <p:anim calcmode="lin" valueType="num">
                      <p:cBhvr>
                        <p:cTn dur="500" fill="hold"/>
                        <p:tgtEl>
                          <p:spTgt spid="5123"/>
                        </p:tgtEl>
                        <p:attrNameLst>
                          <p:attrName>ppt_w</p:attrName>
                        </p:attrNameLst>
                      </p:cBhvr>
                      <p:tavLst>
                        <p:tav tm="0">
                          <p:val>
                            <p:fltVal val="0"/>
                          </p:val>
                        </p:tav>
                        <p:tav tm="100000">
                          <p:val>
                            <p:strVal val="#ppt_w"/>
                          </p:val>
                        </p:tav>
                      </p:tavLst>
                    </p:anim>
                    <p:anim calcmode="lin" valueType="num">
                      <p:cBhvr>
                        <p:cTn dur="500" fill="hold"/>
                        <p:tgtEl>
                          <p:spTgt spid="5123"/>
                        </p:tgtEl>
                        <p:attrNameLst>
                          <p:attrName>ppt_h</p:attrName>
                        </p:attrNameLst>
                      </p:cBhvr>
                      <p:tavLst>
                        <p:tav tm="0">
                          <p:val>
                            <p:fltVal val="0"/>
                          </p:val>
                        </p:tav>
                        <p:tav tm="100000">
                          <p:val>
                            <p:strVal val="#ppt_h"/>
                          </p:val>
                        </p:tav>
                      </p:tavLst>
                    </p:anim>
                    <p:anim calcmode="lin" valueType="num">
                      <p:cBhvr>
                        <p:cTn dur="500" fill="hold"/>
                        <p:tgtEl>
                          <p:spTgt spid="5123"/>
                        </p:tgtEl>
                        <p:attrNameLst>
                          <p:attrName>style.rotation</p:attrName>
                        </p:attrNameLst>
                      </p:cBhvr>
                      <p:tavLst>
                        <p:tav tm="0">
                          <p:val>
                            <p:fltVal val="360"/>
                          </p:val>
                        </p:tav>
                        <p:tav tm="100000">
                          <p:val>
                            <p:fltVal val="0"/>
                          </p:val>
                        </p:tav>
                      </p:tavLst>
                    </p:anim>
                    <p:animEffect transition="in" filter="fade">
                      <p:cBhvr>
                        <p:cTn dur="500"/>
                        <p:tgtEl>
                          <p:spTgt spid="5123"/>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0" fill="hold">
                          <p:stCondLst>
                            <p:cond delay="0"/>
                          </p:stCondLst>
                        </p:cTn>
                        <p:tgtEl>
                          <p:spTgt spid="5123"/>
                        </p:tgtEl>
                        <p:attrNameLst>
                          <p:attrName>style.visibility</p:attrName>
                        </p:attrNameLst>
                      </p:cBhvr>
                      <p:to>
                        <p:strVal val="visible"/>
                      </p:to>
                    </p:set>
                    <p:anim calcmode="lin" valueType="num">
                      <p:cBhvr>
                        <p:cTn dur="500" fill="hold"/>
                        <p:tgtEl>
                          <p:spTgt spid="5123"/>
                        </p:tgtEl>
                        <p:attrNameLst>
                          <p:attrName>ppt_w</p:attrName>
                        </p:attrNameLst>
                      </p:cBhvr>
                      <p:tavLst>
                        <p:tav tm="0">
                          <p:val>
                            <p:fltVal val="0"/>
                          </p:val>
                        </p:tav>
                        <p:tav tm="100000">
                          <p:val>
                            <p:strVal val="#ppt_w"/>
                          </p:val>
                        </p:tav>
                      </p:tavLst>
                    </p:anim>
                    <p:anim calcmode="lin" valueType="num">
                      <p:cBhvr>
                        <p:cTn dur="500" fill="hold"/>
                        <p:tgtEl>
                          <p:spTgt spid="5123"/>
                        </p:tgtEl>
                        <p:attrNameLst>
                          <p:attrName>ppt_h</p:attrName>
                        </p:attrNameLst>
                      </p:cBhvr>
                      <p:tavLst>
                        <p:tav tm="0">
                          <p:val>
                            <p:fltVal val="0"/>
                          </p:val>
                        </p:tav>
                        <p:tav tm="100000">
                          <p:val>
                            <p:strVal val="#ppt_h"/>
                          </p:val>
                        </p:tav>
                      </p:tavLst>
                    </p:anim>
                    <p:anim calcmode="lin" valueType="num">
                      <p:cBhvr>
                        <p:cTn dur="500" fill="hold"/>
                        <p:tgtEl>
                          <p:spTgt spid="5123"/>
                        </p:tgtEl>
                        <p:attrNameLst>
                          <p:attrName>style.rotation</p:attrName>
                        </p:attrNameLst>
                      </p:cBhvr>
                      <p:tavLst>
                        <p:tav tm="0">
                          <p:val>
                            <p:fltVal val="360"/>
                          </p:val>
                        </p:tav>
                        <p:tav tm="100000">
                          <p:val>
                            <p:fltVal val="0"/>
                          </p:val>
                        </p:tav>
                      </p:tavLst>
                    </p:anim>
                    <p:animEffect transition="in" filter="fade">
                      <p:cBhvr>
                        <p:cTn dur="500"/>
                        <p:tgtEl>
                          <p:spTgt spid="5123"/>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0" fill="hold">
                          <p:stCondLst>
                            <p:cond delay="0"/>
                          </p:stCondLst>
                        </p:cTn>
                        <p:tgtEl>
                          <p:spTgt spid="5123"/>
                        </p:tgtEl>
                        <p:attrNameLst>
                          <p:attrName>style.visibility</p:attrName>
                        </p:attrNameLst>
                      </p:cBhvr>
                      <p:to>
                        <p:strVal val="visible"/>
                      </p:to>
                    </p:set>
                    <p:anim calcmode="lin" valueType="num">
                      <p:cBhvr>
                        <p:cTn dur="500" fill="hold"/>
                        <p:tgtEl>
                          <p:spTgt spid="5123"/>
                        </p:tgtEl>
                        <p:attrNameLst>
                          <p:attrName>ppt_w</p:attrName>
                        </p:attrNameLst>
                      </p:cBhvr>
                      <p:tavLst>
                        <p:tav tm="0">
                          <p:val>
                            <p:fltVal val="0"/>
                          </p:val>
                        </p:tav>
                        <p:tav tm="100000">
                          <p:val>
                            <p:strVal val="#ppt_w"/>
                          </p:val>
                        </p:tav>
                      </p:tavLst>
                    </p:anim>
                    <p:anim calcmode="lin" valueType="num">
                      <p:cBhvr>
                        <p:cTn dur="500" fill="hold"/>
                        <p:tgtEl>
                          <p:spTgt spid="5123"/>
                        </p:tgtEl>
                        <p:attrNameLst>
                          <p:attrName>ppt_h</p:attrName>
                        </p:attrNameLst>
                      </p:cBhvr>
                      <p:tavLst>
                        <p:tav tm="0">
                          <p:val>
                            <p:fltVal val="0"/>
                          </p:val>
                        </p:tav>
                        <p:tav tm="100000">
                          <p:val>
                            <p:strVal val="#ppt_h"/>
                          </p:val>
                        </p:tav>
                      </p:tavLst>
                    </p:anim>
                    <p:anim calcmode="lin" valueType="num">
                      <p:cBhvr>
                        <p:cTn dur="500" fill="hold"/>
                        <p:tgtEl>
                          <p:spTgt spid="5123"/>
                        </p:tgtEl>
                        <p:attrNameLst>
                          <p:attrName>style.rotation</p:attrName>
                        </p:attrNameLst>
                      </p:cBhvr>
                      <p:tavLst>
                        <p:tav tm="0">
                          <p:val>
                            <p:fltVal val="360"/>
                          </p:val>
                        </p:tav>
                        <p:tav tm="100000">
                          <p:val>
                            <p:fltVal val="0"/>
                          </p:val>
                        </p:tav>
                      </p:tavLst>
                    </p:anim>
                    <p:animEffect transition="in" filter="fade">
                      <p:cBhvr>
                        <p:cTn dur="500"/>
                        <p:tgtEl>
                          <p:spTgt spid="5123"/>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0" fill="hold">
                          <p:stCondLst>
                            <p:cond delay="0"/>
                          </p:stCondLst>
                        </p:cTn>
                        <p:tgtEl>
                          <p:spTgt spid="5123"/>
                        </p:tgtEl>
                        <p:attrNameLst>
                          <p:attrName>style.visibility</p:attrName>
                        </p:attrNameLst>
                      </p:cBhvr>
                      <p:to>
                        <p:strVal val="visible"/>
                      </p:to>
                    </p:set>
                    <p:anim calcmode="lin" valueType="num">
                      <p:cBhvr>
                        <p:cTn dur="500" fill="hold"/>
                        <p:tgtEl>
                          <p:spTgt spid="5123"/>
                        </p:tgtEl>
                        <p:attrNameLst>
                          <p:attrName>ppt_w</p:attrName>
                        </p:attrNameLst>
                      </p:cBhvr>
                      <p:tavLst>
                        <p:tav tm="0">
                          <p:val>
                            <p:fltVal val="0"/>
                          </p:val>
                        </p:tav>
                        <p:tav tm="100000">
                          <p:val>
                            <p:strVal val="#ppt_w"/>
                          </p:val>
                        </p:tav>
                      </p:tavLst>
                    </p:anim>
                    <p:anim calcmode="lin" valueType="num">
                      <p:cBhvr>
                        <p:cTn dur="500" fill="hold"/>
                        <p:tgtEl>
                          <p:spTgt spid="5123"/>
                        </p:tgtEl>
                        <p:attrNameLst>
                          <p:attrName>ppt_h</p:attrName>
                        </p:attrNameLst>
                      </p:cBhvr>
                      <p:tavLst>
                        <p:tav tm="0">
                          <p:val>
                            <p:fltVal val="0"/>
                          </p:val>
                        </p:tav>
                        <p:tav tm="100000">
                          <p:val>
                            <p:strVal val="#ppt_h"/>
                          </p:val>
                        </p:tav>
                      </p:tavLst>
                    </p:anim>
                    <p:anim calcmode="lin" valueType="num">
                      <p:cBhvr>
                        <p:cTn dur="500" fill="hold"/>
                        <p:tgtEl>
                          <p:spTgt spid="5123"/>
                        </p:tgtEl>
                        <p:attrNameLst>
                          <p:attrName>style.rotation</p:attrName>
                        </p:attrNameLst>
                      </p:cBhvr>
                      <p:tavLst>
                        <p:tav tm="0">
                          <p:val>
                            <p:fltVal val="360"/>
                          </p:val>
                        </p:tav>
                        <p:tav tm="100000">
                          <p:val>
                            <p:fltVal val="0"/>
                          </p:val>
                        </p:tav>
                      </p:tavLst>
                    </p:anim>
                    <p:animEffect transition="in" filter="fade">
                      <p:cBhvr>
                        <p:cTn dur="500"/>
                        <p:tgtEl>
                          <p:spTgt spid="5123"/>
                        </p:tgtEl>
                      </p:cBhvr>
                    </p:animEffect>
                  </p:childTnLst>
                </p:cTn>
              </p:par>
            </p:tnLst>
          </p:tmpl>
        </p:tmplLst>
      </p:bldP>
    </p:bldLst>
  </p:timing>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pitchFamily="34" charset="0"/>
        </a:defRPr>
      </a:lvl2pPr>
      <a:lvl3pPr algn="ctr" rtl="0" eaLnBrk="0" fontAlgn="base" hangingPunct="0">
        <a:spcBef>
          <a:spcPct val="0"/>
        </a:spcBef>
        <a:spcAft>
          <a:spcPct val="0"/>
        </a:spcAft>
        <a:defRPr sz="2800" b="1">
          <a:solidFill>
            <a:schemeClr val="tx2"/>
          </a:solidFill>
          <a:latin typeface="Arial" pitchFamily="34" charset="0"/>
        </a:defRPr>
      </a:lvl3pPr>
      <a:lvl4pPr algn="ctr" rtl="0" eaLnBrk="0" fontAlgn="base" hangingPunct="0">
        <a:spcBef>
          <a:spcPct val="0"/>
        </a:spcBef>
        <a:spcAft>
          <a:spcPct val="0"/>
        </a:spcAft>
        <a:defRPr sz="2800" b="1">
          <a:solidFill>
            <a:schemeClr val="tx2"/>
          </a:solidFill>
          <a:latin typeface="Arial" pitchFamily="34" charset="0"/>
        </a:defRPr>
      </a:lvl4pPr>
      <a:lvl5pPr algn="ctr" rtl="0" eaLnBrk="0" fontAlgn="base" hangingPunct="0">
        <a:spcBef>
          <a:spcPct val="0"/>
        </a:spcBef>
        <a:spcAft>
          <a:spcPct val="0"/>
        </a:spcAft>
        <a:defRPr sz="2800" b="1">
          <a:solidFill>
            <a:schemeClr val="tx2"/>
          </a:solidFill>
          <a:latin typeface="Arial" pitchFamily="34" charset="0"/>
        </a:defRPr>
      </a:lvl5pPr>
      <a:lvl6pPr marL="457200" algn="ctr" rtl="0" fontAlgn="base">
        <a:spcBef>
          <a:spcPct val="0"/>
        </a:spcBef>
        <a:spcAft>
          <a:spcPct val="0"/>
        </a:spcAft>
        <a:defRPr sz="2800" b="1">
          <a:solidFill>
            <a:schemeClr val="tx2"/>
          </a:solidFill>
          <a:latin typeface="Arial" pitchFamily="34" charset="0"/>
        </a:defRPr>
      </a:lvl6pPr>
      <a:lvl7pPr marL="914400" algn="ctr" rtl="0" fontAlgn="base">
        <a:spcBef>
          <a:spcPct val="0"/>
        </a:spcBef>
        <a:spcAft>
          <a:spcPct val="0"/>
        </a:spcAft>
        <a:defRPr sz="2800" b="1">
          <a:solidFill>
            <a:schemeClr val="tx2"/>
          </a:solidFill>
          <a:latin typeface="Arial" pitchFamily="34" charset="0"/>
        </a:defRPr>
      </a:lvl7pPr>
      <a:lvl8pPr marL="1371600" algn="ctr" rtl="0" fontAlgn="base">
        <a:spcBef>
          <a:spcPct val="0"/>
        </a:spcBef>
        <a:spcAft>
          <a:spcPct val="0"/>
        </a:spcAft>
        <a:defRPr sz="2800" b="1">
          <a:solidFill>
            <a:schemeClr val="tx2"/>
          </a:solidFill>
          <a:latin typeface="Arial" pitchFamily="34" charset="0"/>
        </a:defRPr>
      </a:lvl8pPr>
      <a:lvl9pPr marL="1828800" algn="ctr" rtl="0" fontAlgn="base">
        <a:spcBef>
          <a:spcPct val="0"/>
        </a:spcBef>
        <a:spcAft>
          <a:spcPct val="0"/>
        </a:spcAft>
        <a:defRPr sz="28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latin typeface="+mn-lt"/>
        </a:defRPr>
      </a:lvl3pPr>
      <a:lvl4pPr marL="1600200" indent="-228600" algn="l" rtl="0" eaLnBrk="0" fontAlgn="base" hangingPunct="0">
        <a:spcBef>
          <a:spcPct val="20000"/>
        </a:spcBef>
        <a:spcAft>
          <a:spcPct val="0"/>
        </a:spcAft>
        <a:buClr>
          <a:schemeClr val="folHlink"/>
        </a:buClr>
        <a:buFont typeface="Arial" panose="020B0604020202020204" pitchFamily="34" charset="0"/>
        <a:buChar char="–"/>
        <a:defRPr sz="2800">
          <a:solidFill>
            <a:schemeClr val="tx1"/>
          </a:solidFill>
          <a:latin typeface="+mn-lt"/>
        </a:defRPr>
      </a:lvl4pPr>
      <a:lvl5pPr marL="2057400" indent="-228600" algn="l" rtl="0" eaLnBrk="0" fontAlgn="base" hangingPunct="0">
        <a:spcBef>
          <a:spcPct val="20000"/>
        </a:spcBef>
        <a:spcAft>
          <a:spcPct val="0"/>
        </a:spcAft>
        <a:buClr>
          <a:schemeClr val="folHlink"/>
        </a:buClr>
        <a:buFont typeface="Arial" panose="020B0604020202020204" pitchFamily="34" charset="0"/>
        <a:buChar char="»"/>
        <a:defRPr sz="2800">
          <a:solidFill>
            <a:schemeClr val="tx1"/>
          </a:solidFill>
          <a:latin typeface="+mn-lt"/>
        </a:defRPr>
      </a:lvl5pPr>
      <a:lvl6pPr marL="2514600" indent="-228600" algn="l" rtl="0" fontAlgn="base">
        <a:spcBef>
          <a:spcPct val="20000"/>
        </a:spcBef>
        <a:spcAft>
          <a:spcPct val="0"/>
        </a:spcAft>
        <a:buClr>
          <a:schemeClr val="folHlink"/>
        </a:buClr>
        <a:buFont typeface="Arial" pitchFamily="34" charset="0"/>
        <a:buChar char="»"/>
        <a:defRPr sz="2800">
          <a:solidFill>
            <a:schemeClr val="tx1"/>
          </a:solidFill>
          <a:latin typeface="+mn-lt"/>
        </a:defRPr>
      </a:lvl6pPr>
      <a:lvl7pPr marL="2971800" indent="-228600" algn="l" rtl="0" fontAlgn="base">
        <a:spcBef>
          <a:spcPct val="20000"/>
        </a:spcBef>
        <a:spcAft>
          <a:spcPct val="0"/>
        </a:spcAft>
        <a:buClr>
          <a:schemeClr val="folHlink"/>
        </a:buClr>
        <a:buFont typeface="Arial" pitchFamily="34" charset="0"/>
        <a:buChar char="»"/>
        <a:defRPr sz="2800">
          <a:solidFill>
            <a:schemeClr val="tx1"/>
          </a:solidFill>
          <a:latin typeface="+mn-lt"/>
        </a:defRPr>
      </a:lvl7pPr>
      <a:lvl8pPr marL="3429000" indent="-228600" algn="l" rtl="0" fontAlgn="base">
        <a:spcBef>
          <a:spcPct val="20000"/>
        </a:spcBef>
        <a:spcAft>
          <a:spcPct val="0"/>
        </a:spcAft>
        <a:buClr>
          <a:schemeClr val="folHlink"/>
        </a:buClr>
        <a:buFont typeface="Arial" pitchFamily="34" charset="0"/>
        <a:buChar char="»"/>
        <a:defRPr sz="2800">
          <a:solidFill>
            <a:schemeClr val="tx1"/>
          </a:solidFill>
          <a:latin typeface="+mn-lt"/>
        </a:defRPr>
      </a:lvl8pPr>
      <a:lvl9pPr marL="3886200" indent="-228600" algn="l" rtl="0" fontAlgn="base">
        <a:spcBef>
          <a:spcPct val="20000"/>
        </a:spcBef>
        <a:spcAft>
          <a:spcPct val="0"/>
        </a:spcAft>
        <a:buClr>
          <a:schemeClr val="folHlink"/>
        </a:buClr>
        <a:buFont typeface="Arial" pitchFamily="34" charset="0"/>
        <a:buChar char="»"/>
        <a:defRPr sz="28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useBgFill="1">
        <p:nvSpPr>
          <p:cNvPr id="8" name="圆角矩形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3076" name="标题占位符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zh-CN" altLang="en-US"/>
              <a:t>单击此处编辑母版标题样式</a:t>
            </a:r>
            <a:endParaRPr lang="en-US" altLang="zh-CN"/>
          </a:p>
        </p:txBody>
      </p:sp>
      <p:sp>
        <p:nvSpPr>
          <p:cNvPr id="3077" name="文本占位符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14" name="日期占位符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ea typeface="+mn-ea"/>
              </a:defRPr>
            </a:lvl1pPr>
          </a:lstStyle>
          <a:p>
            <a:pPr>
              <a:defRPr/>
            </a:pPr>
            <a:fld id="{3DE50A4D-9E74-41EF-BD93-CB9F3319B70D}" type="datetimeFigureOut">
              <a:rPr lang="zh-CN" altLang="en-US"/>
              <a:pPr>
                <a:defRPr/>
              </a:pPr>
              <a:t>2017/3/14</a:t>
            </a:fld>
            <a:endParaRPr lang="zh-CN" altLang="en-US"/>
          </a:p>
        </p:txBody>
      </p:sp>
      <p:sp>
        <p:nvSpPr>
          <p:cNvPr id="3" name="页脚占位符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ea typeface="+mn-ea"/>
              </a:defRPr>
            </a:lvl1pPr>
          </a:lstStyle>
          <a:p>
            <a:pPr>
              <a:defRPr/>
            </a:pPr>
            <a:endParaRPr lang="zh-CN" altLang="en-US"/>
          </a:p>
        </p:txBody>
      </p:sp>
      <p:sp>
        <p:nvSpPr>
          <p:cNvPr id="23" name="灯片编号占位符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smtClean="0">
                <a:solidFill>
                  <a:srgbClr val="FFFFFF"/>
                </a:solidFill>
                <a:latin typeface="Franklin Gothic Book" panose="020B0503020102020204" pitchFamily="34" charset="0"/>
                <a:ea typeface="幼圆" panose="02010509060101010101" pitchFamily="49" charset="-122"/>
              </a:defRPr>
            </a:lvl1pPr>
          </a:lstStyle>
          <a:p>
            <a:pPr>
              <a:defRPr/>
            </a:pPr>
            <a:fld id="{542351CD-37C1-456A-BFBC-3313CFF8773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6729" r:id="rId1"/>
    <p:sldLayoutId id="2147486686" r:id="rId2"/>
    <p:sldLayoutId id="2147486730" r:id="rId3"/>
    <p:sldLayoutId id="2147486687" r:id="rId4"/>
    <p:sldLayoutId id="2147486688" r:id="rId5"/>
    <p:sldLayoutId id="2147486689" r:id="rId6"/>
    <p:sldLayoutId id="2147486690" r:id="rId7"/>
    <p:sldLayoutId id="2147486731" r:id="rId8"/>
    <p:sldLayoutId id="2147486732" r:id="rId9"/>
    <p:sldLayoutId id="2147486691" r:id="rId10"/>
    <p:sldLayoutId id="2147486692" r:id="rId11"/>
    <p:sldLayoutId id="2147486693"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ea typeface="幼圆" pitchFamily="49" charset="-122"/>
        </a:defRPr>
      </a:lvl2pPr>
      <a:lvl3pPr algn="l" rtl="0" eaLnBrk="0" fontAlgn="base" hangingPunct="0">
        <a:spcBef>
          <a:spcPct val="0"/>
        </a:spcBef>
        <a:spcAft>
          <a:spcPct val="0"/>
        </a:spcAft>
        <a:defRPr sz="4000">
          <a:solidFill>
            <a:schemeClr val="tx2"/>
          </a:solidFill>
          <a:latin typeface="Franklin Gothic Book" pitchFamily="34" charset="0"/>
          <a:ea typeface="幼圆" pitchFamily="49" charset="-122"/>
        </a:defRPr>
      </a:lvl3pPr>
      <a:lvl4pPr algn="l" rtl="0" eaLnBrk="0" fontAlgn="base" hangingPunct="0">
        <a:spcBef>
          <a:spcPct val="0"/>
        </a:spcBef>
        <a:spcAft>
          <a:spcPct val="0"/>
        </a:spcAft>
        <a:defRPr sz="4000">
          <a:solidFill>
            <a:schemeClr val="tx2"/>
          </a:solidFill>
          <a:latin typeface="Franklin Gothic Book" pitchFamily="34" charset="0"/>
          <a:ea typeface="幼圆" pitchFamily="49" charset="-122"/>
        </a:defRPr>
      </a:lvl4pPr>
      <a:lvl5pPr algn="l" rtl="0" eaLnBrk="0" fontAlgn="base" hangingPunct="0">
        <a:spcBef>
          <a:spcPct val="0"/>
        </a:spcBef>
        <a:spcAft>
          <a:spcPct val="0"/>
        </a:spcAft>
        <a:defRPr sz="4000">
          <a:solidFill>
            <a:schemeClr val="tx2"/>
          </a:solidFill>
          <a:latin typeface="Franklin Gothic Book" pitchFamily="34" charset="0"/>
          <a:ea typeface="幼圆" pitchFamily="49" charset="-122"/>
        </a:defRPr>
      </a:lvl5pPr>
      <a:lvl6pPr marL="457200" algn="l" rtl="0" fontAlgn="base">
        <a:spcBef>
          <a:spcPct val="0"/>
        </a:spcBef>
        <a:spcAft>
          <a:spcPct val="0"/>
        </a:spcAft>
        <a:defRPr sz="4000">
          <a:solidFill>
            <a:schemeClr val="tx2"/>
          </a:solidFill>
          <a:latin typeface="Franklin Gothic Book" pitchFamily="34" charset="0"/>
          <a:ea typeface="幼圆" pitchFamily="49" charset="-122"/>
        </a:defRPr>
      </a:lvl6pPr>
      <a:lvl7pPr marL="914400" algn="l" rtl="0" fontAlgn="base">
        <a:spcBef>
          <a:spcPct val="0"/>
        </a:spcBef>
        <a:spcAft>
          <a:spcPct val="0"/>
        </a:spcAft>
        <a:defRPr sz="4000">
          <a:solidFill>
            <a:schemeClr val="tx2"/>
          </a:solidFill>
          <a:latin typeface="Franklin Gothic Book" pitchFamily="34" charset="0"/>
          <a:ea typeface="幼圆" pitchFamily="49" charset="-122"/>
        </a:defRPr>
      </a:lvl7pPr>
      <a:lvl8pPr marL="1371600" algn="l" rtl="0" fontAlgn="base">
        <a:spcBef>
          <a:spcPct val="0"/>
        </a:spcBef>
        <a:spcAft>
          <a:spcPct val="0"/>
        </a:spcAft>
        <a:defRPr sz="4000">
          <a:solidFill>
            <a:schemeClr val="tx2"/>
          </a:solidFill>
          <a:latin typeface="Franklin Gothic Book" pitchFamily="34" charset="0"/>
          <a:ea typeface="幼圆" pitchFamily="49" charset="-122"/>
        </a:defRPr>
      </a:lvl8pPr>
      <a:lvl9pPr marL="1828800" algn="l" rtl="0" fontAlgn="base">
        <a:spcBef>
          <a:spcPct val="0"/>
        </a:spcBef>
        <a:spcAft>
          <a:spcPct val="0"/>
        </a:spcAft>
        <a:defRPr sz="4000">
          <a:solidFill>
            <a:schemeClr val="tx2"/>
          </a:solidFill>
          <a:latin typeface="Franklin Gothic Book" pitchFamily="34" charset="0"/>
          <a:ea typeface="幼圆" pitchFamily="49" charset="-122"/>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549BCDA3-2FE9-4480-AEBD-1A0E13F796F1}" type="datetimeFigureOut">
              <a:rPr lang="zh-CN" altLang="en-US"/>
              <a:pPr>
                <a:defRPr/>
              </a:pPr>
              <a:t>2017/3/14</a:t>
            </a:fld>
            <a:endParaRPr lang="zh-CN"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zh-CN"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BFAECC3-4ACB-440E-B03B-8B8BCCB6D1C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6694" r:id="rId1"/>
    <p:sldLayoutId id="2147486695" r:id="rId2"/>
    <p:sldLayoutId id="2147486696" r:id="rId3"/>
    <p:sldLayoutId id="2147486697" r:id="rId4"/>
    <p:sldLayoutId id="2147486698" r:id="rId5"/>
    <p:sldLayoutId id="2147486699" r:id="rId6"/>
    <p:sldLayoutId id="2147486700" r:id="rId7"/>
    <p:sldLayoutId id="2147486701" r:id="rId8"/>
    <p:sldLayoutId id="2147486702" r:id="rId9"/>
    <p:sldLayoutId id="2147486703" r:id="rId10"/>
    <p:sldLayoutId id="2147486704" r:id="rId11"/>
    <p:sldLayoutId id="2147486705"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p>
        </p:txBody>
      </p:sp>
      <p:sp useBgFill="1">
        <p:nvSpPr>
          <p:cNvPr id="8" name="圆角矩形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5124" name="标题占位符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zh-CN" altLang="en-US"/>
              <a:t>单击此处编辑母版标题样式</a:t>
            </a:r>
            <a:endParaRPr lang="en-US" altLang="zh-CN"/>
          </a:p>
        </p:txBody>
      </p:sp>
      <p:sp>
        <p:nvSpPr>
          <p:cNvPr id="5125" name="文本占位符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14" name="日期占位符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ea typeface="+mn-ea"/>
              </a:defRPr>
            </a:lvl1pPr>
          </a:lstStyle>
          <a:p>
            <a:pPr>
              <a:defRPr/>
            </a:pPr>
            <a:fld id="{50F161D0-1CA3-445D-BB63-A1091F66D903}" type="datetimeFigureOut">
              <a:rPr lang="zh-CN" altLang="en-US"/>
              <a:pPr>
                <a:defRPr/>
              </a:pPr>
              <a:t>2017/3/14</a:t>
            </a:fld>
            <a:endParaRPr lang="zh-CN" altLang="en-US"/>
          </a:p>
        </p:txBody>
      </p:sp>
      <p:sp>
        <p:nvSpPr>
          <p:cNvPr id="3" name="页脚占位符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ea typeface="+mn-ea"/>
              </a:defRPr>
            </a:lvl1pPr>
          </a:lstStyle>
          <a:p>
            <a:pPr>
              <a:defRPr/>
            </a:pPr>
            <a:endParaRPr lang="zh-CN" altLang="en-US"/>
          </a:p>
        </p:txBody>
      </p:sp>
      <p:sp>
        <p:nvSpPr>
          <p:cNvPr id="23" name="灯片编号占位符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smtClean="0">
                <a:solidFill>
                  <a:srgbClr val="FFFFFF"/>
                </a:solidFill>
                <a:latin typeface="Franklin Gothic Book" panose="020B0503020102020204" pitchFamily="34" charset="0"/>
                <a:ea typeface="幼圆" panose="02010509060101010101" pitchFamily="49" charset="-122"/>
              </a:defRPr>
            </a:lvl1pPr>
          </a:lstStyle>
          <a:p>
            <a:pPr>
              <a:defRPr/>
            </a:pPr>
            <a:fld id="{0633B65E-405D-4CF9-8C26-B03E70F9726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6733" r:id="rId1"/>
    <p:sldLayoutId id="2147486706" r:id="rId2"/>
    <p:sldLayoutId id="2147486734" r:id="rId3"/>
    <p:sldLayoutId id="2147486707" r:id="rId4"/>
    <p:sldLayoutId id="2147486708" r:id="rId5"/>
    <p:sldLayoutId id="2147486709" r:id="rId6"/>
    <p:sldLayoutId id="2147486710" r:id="rId7"/>
    <p:sldLayoutId id="2147486735" r:id="rId8"/>
    <p:sldLayoutId id="2147486736" r:id="rId9"/>
    <p:sldLayoutId id="2147486711" r:id="rId10"/>
    <p:sldLayoutId id="2147486712" r:id="rId11"/>
    <p:sldLayoutId id="2147486737"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ea typeface="幼圆" pitchFamily="49" charset="-122"/>
        </a:defRPr>
      </a:lvl2pPr>
      <a:lvl3pPr algn="l" rtl="0" eaLnBrk="0" fontAlgn="base" hangingPunct="0">
        <a:spcBef>
          <a:spcPct val="0"/>
        </a:spcBef>
        <a:spcAft>
          <a:spcPct val="0"/>
        </a:spcAft>
        <a:defRPr sz="4000">
          <a:solidFill>
            <a:schemeClr val="tx2"/>
          </a:solidFill>
          <a:latin typeface="Franklin Gothic Book" pitchFamily="34" charset="0"/>
          <a:ea typeface="幼圆" pitchFamily="49" charset="-122"/>
        </a:defRPr>
      </a:lvl3pPr>
      <a:lvl4pPr algn="l" rtl="0" eaLnBrk="0" fontAlgn="base" hangingPunct="0">
        <a:spcBef>
          <a:spcPct val="0"/>
        </a:spcBef>
        <a:spcAft>
          <a:spcPct val="0"/>
        </a:spcAft>
        <a:defRPr sz="4000">
          <a:solidFill>
            <a:schemeClr val="tx2"/>
          </a:solidFill>
          <a:latin typeface="Franklin Gothic Book" pitchFamily="34" charset="0"/>
          <a:ea typeface="幼圆" pitchFamily="49" charset="-122"/>
        </a:defRPr>
      </a:lvl4pPr>
      <a:lvl5pPr algn="l" rtl="0" eaLnBrk="0" fontAlgn="base" hangingPunct="0">
        <a:spcBef>
          <a:spcPct val="0"/>
        </a:spcBef>
        <a:spcAft>
          <a:spcPct val="0"/>
        </a:spcAft>
        <a:defRPr sz="4000">
          <a:solidFill>
            <a:schemeClr val="tx2"/>
          </a:solidFill>
          <a:latin typeface="Franklin Gothic Book" pitchFamily="34" charset="0"/>
          <a:ea typeface="幼圆" pitchFamily="49" charset="-122"/>
        </a:defRPr>
      </a:lvl5pPr>
      <a:lvl6pPr marL="457200" algn="l" rtl="0" fontAlgn="base">
        <a:spcBef>
          <a:spcPct val="0"/>
        </a:spcBef>
        <a:spcAft>
          <a:spcPct val="0"/>
        </a:spcAft>
        <a:defRPr sz="4000">
          <a:solidFill>
            <a:schemeClr val="tx2"/>
          </a:solidFill>
          <a:latin typeface="Franklin Gothic Book" pitchFamily="34" charset="0"/>
          <a:ea typeface="幼圆" pitchFamily="49" charset="-122"/>
        </a:defRPr>
      </a:lvl6pPr>
      <a:lvl7pPr marL="914400" algn="l" rtl="0" fontAlgn="base">
        <a:spcBef>
          <a:spcPct val="0"/>
        </a:spcBef>
        <a:spcAft>
          <a:spcPct val="0"/>
        </a:spcAft>
        <a:defRPr sz="4000">
          <a:solidFill>
            <a:schemeClr val="tx2"/>
          </a:solidFill>
          <a:latin typeface="Franklin Gothic Book" pitchFamily="34" charset="0"/>
          <a:ea typeface="幼圆" pitchFamily="49" charset="-122"/>
        </a:defRPr>
      </a:lvl7pPr>
      <a:lvl8pPr marL="1371600" algn="l" rtl="0" fontAlgn="base">
        <a:spcBef>
          <a:spcPct val="0"/>
        </a:spcBef>
        <a:spcAft>
          <a:spcPct val="0"/>
        </a:spcAft>
        <a:defRPr sz="4000">
          <a:solidFill>
            <a:schemeClr val="tx2"/>
          </a:solidFill>
          <a:latin typeface="Franklin Gothic Book" pitchFamily="34" charset="0"/>
          <a:ea typeface="幼圆" pitchFamily="49" charset="-122"/>
        </a:defRPr>
      </a:lvl8pPr>
      <a:lvl9pPr marL="1828800" algn="l" rtl="0" fontAlgn="base">
        <a:spcBef>
          <a:spcPct val="0"/>
        </a:spcBef>
        <a:spcAft>
          <a:spcPct val="0"/>
        </a:spcAft>
        <a:defRPr sz="4000">
          <a:solidFill>
            <a:schemeClr val="tx2"/>
          </a:solidFill>
          <a:latin typeface="Franklin Gothic Book" pitchFamily="34" charset="0"/>
          <a:ea typeface="幼圆" pitchFamily="49" charset="-122"/>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614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A3AA1E74-C948-45E9-ACDB-7BEE0C2838F4}" type="datetimeFigureOut">
              <a:rPr lang="zh-CN" altLang="en-US"/>
              <a:pPr>
                <a:defRPr/>
              </a:pPr>
              <a:t>2017/3/14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31CC69B-7078-475D-9AB0-7738EDD7122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6713" r:id="rId1"/>
    <p:sldLayoutId id="2147486714" r:id="rId2"/>
    <p:sldLayoutId id="2147486715" r:id="rId3"/>
    <p:sldLayoutId id="2147486716" r:id="rId4"/>
    <p:sldLayoutId id="2147486717" r:id="rId5"/>
    <p:sldLayoutId id="2147486718" r:id="rId6"/>
    <p:sldLayoutId id="2147486719" r:id="rId7"/>
    <p:sldLayoutId id="2147486720" r:id="rId8"/>
    <p:sldLayoutId id="2147486721" r:id="rId9"/>
    <p:sldLayoutId id="2147486722" r:id="rId10"/>
    <p:sldLayoutId id="2147486723" r:id="rId11"/>
    <p:sldLayoutId id="2147486738" r:id="rId12"/>
    <p:sldLayoutId id="2147486724" r:id="rId13"/>
    <p:sldLayoutId id="2147486739" r:id="rId14"/>
    <p:sldLayoutId id="2147486740"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7.xml"/><Relationship Id="rId1" Type="http://schemas.openxmlformats.org/officeDocument/2006/relationships/themeOverride" Target="../theme/themeOverride8.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7.xml"/><Relationship Id="rId1" Type="http://schemas.openxmlformats.org/officeDocument/2006/relationships/themeOverride" Target="../theme/themeOverride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7.xml"/><Relationship Id="rId1" Type="http://schemas.openxmlformats.org/officeDocument/2006/relationships/themeOverride" Target="../theme/themeOverride10.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4.xml"/><Relationship Id="rId7"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oleObject" Target="../embeddings/oleObject1.bin"/><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6.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7.xml"/><Relationship Id="rId1" Type="http://schemas.openxmlformats.org/officeDocument/2006/relationships/themeOverride" Target="../theme/themeOverride12.xml"/><Relationship Id="rId6" Type="http://schemas.openxmlformats.org/officeDocument/2006/relationships/image" Target="../media/image26.jpeg"/><Relationship Id="rId5" Type="http://schemas.openxmlformats.org/officeDocument/2006/relationships/image" Target="../media/image4.jpeg"/><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2.png"/><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7.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3.bin"/><Relationship Id="rId5" Type="http://schemas.openxmlformats.org/officeDocument/2006/relationships/image" Target="../media/image23.png"/><Relationship Id="rId10" Type="http://schemas.openxmlformats.org/officeDocument/2006/relationships/image" Target="../media/image31.png"/><Relationship Id="rId4" Type="http://schemas.openxmlformats.org/officeDocument/2006/relationships/audio" Target="../media/audio1.wav"/><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8.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2.png"/><Relationship Id="rId5" Type="http://schemas.openxmlformats.org/officeDocument/2006/relationships/oleObject" Target="../embeddings/oleObject5.bin"/><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xml"/><Relationship Id="rId1" Type="http://schemas.openxmlformats.org/officeDocument/2006/relationships/themeOverride" Target="../theme/themeOverride2.xml"/><Relationship Id="rId5" Type="http://schemas.openxmlformats.org/officeDocument/2006/relationships/image" Target="../media/image6.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9.xml"/><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2.png"/><Relationship Id="rId5" Type="http://schemas.openxmlformats.org/officeDocument/2006/relationships/oleObject" Target="../embeddings/oleObject7.bin"/><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51.xml"/><Relationship Id="rId1" Type="http://schemas.openxmlformats.org/officeDocument/2006/relationships/themeOverride" Target="../theme/themeOverride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0.xml"/><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3.png"/><Relationship Id="rId5" Type="http://schemas.openxmlformats.org/officeDocument/2006/relationships/audio" Target="../media/audio1.wav"/><Relationship Id="rId10" Type="http://schemas.openxmlformats.org/officeDocument/2006/relationships/image" Target="../media/image30.png"/><Relationship Id="rId4" Type="http://schemas.openxmlformats.org/officeDocument/2006/relationships/audio" Target="../media/audio2.wav"/><Relationship Id="rId9"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7.xml"/><Relationship Id="rId1" Type="http://schemas.openxmlformats.org/officeDocument/2006/relationships/themeOverride" Target="../theme/themeOverride14.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5.png"/><Relationship Id="rId4"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51.xml"/><Relationship Id="rId1" Type="http://schemas.openxmlformats.org/officeDocument/2006/relationships/themeOverride" Target="../theme/themeOverride15.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7.xml"/><Relationship Id="rId1" Type="http://schemas.openxmlformats.org/officeDocument/2006/relationships/themeOverride" Target="../theme/themeOverride16.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7.xml"/><Relationship Id="rId5" Type="http://schemas.openxmlformats.org/officeDocument/2006/relationships/image" Target="../media/image31.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7.xml"/><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control" Target="../activeX/activeX3.xml"/><Relationship Id="rId2" Type="http://schemas.openxmlformats.org/officeDocument/2006/relationships/vmlDrawing" Target="../drawings/vmlDrawing10.vml"/><Relationship Id="rId1" Type="http://schemas.openxmlformats.org/officeDocument/2006/relationships/themeOverride" Target="../theme/themeOverride17.xml"/><Relationship Id="rId6" Type="http://schemas.openxmlformats.org/officeDocument/2006/relationships/image" Target="../media/image47.png"/><Relationship Id="rId5" Type="http://schemas.openxmlformats.org/officeDocument/2006/relationships/hyperlink" Target="../../../../../&#21776;&#21451;&#33021;/kejian/&#21442;&#36187;&#35838;&#20214;/&#28909;&#29366;&#20917;&#21644;&#22823;&#27668;&#36816;&#21160;/&#22823;&#27668;&#36816;&#21160;/&#39118;&#24102;&#31227;&#21160;.swf" TargetMode="External"/><Relationship Id="rId4"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3.xml"/><Relationship Id="rId7" Type="http://schemas.openxmlformats.org/officeDocument/2006/relationships/diagramColors" Target="../diagrams/colors1.xml"/><Relationship Id="rId2" Type="http://schemas.openxmlformats.org/officeDocument/2006/relationships/slideLayout" Target="../slideLayouts/slideLayout63.xml"/><Relationship Id="rId1" Type="http://schemas.openxmlformats.org/officeDocument/2006/relationships/themeOverride" Target="../theme/themeOverride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4.xml"/><Relationship Id="rId18" Type="http://schemas.openxmlformats.org/officeDocument/2006/relationships/image" Target="../media/image10.png"/><Relationship Id="rId3" Type="http://schemas.openxmlformats.org/officeDocument/2006/relationships/audio" Target="file:///F:\&#22320;&#29702;&#25945;&#23398;\&#39640;&#20108;&#19978;&#26399;&#26411;&#24635;&#22791;&#20221;\2012&#33267;2013&#23398;&#24180;%20&#19978;&#23398;&#26399;\&#24517;&#20462;&#19968;&#25945;&#21442;\&#31532;2&#31456;\&#31532;1&#33410;%20&#22823;&#27668;&#30340;&#28909;&#29366;&#20917;&#19982;&#22823;&#27668;&#36816;&#21160;\&#29702;&#24819;&#29615;&#27969;.wav" TargetMode="External"/><Relationship Id="rId7" Type="http://schemas.openxmlformats.org/officeDocument/2006/relationships/slide" Target="slide6.xml"/><Relationship Id="rId12" Type="http://schemas.openxmlformats.org/officeDocument/2006/relationships/slide" Target="slide9.xml"/><Relationship Id="rId17" Type="http://schemas.openxmlformats.org/officeDocument/2006/relationships/image" Target="../media/image9.png"/><Relationship Id="rId2" Type="http://schemas.openxmlformats.org/officeDocument/2006/relationships/vmlDrawing" Target="../drawings/vmlDrawing1.vml"/><Relationship Id="rId16" Type="http://schemas.openxmlformats.org/officeDocument/2006/relationships/slide" Target="slide13.xml"/><Relationship Id="rId1" Type="http://schemas.openxmlformats.org/officeDocument/2006/relationships/themeOverride" Target="../theme/themeOverride4.xml"/><Relationship Id="rId6" Type="http://schemas.openxmlformats.org/officeDocument/2006/relationships/hyperlink" Target="../../../../../&#21776;&#21451;&#33021;/kejian/&#21442;&#36187;&#35838;&#20214;/&#28909;&#29366;&#20917;&#21644;&#22823;&#27668;&#36816;&#21160;/&#22823;&#27668;&#36816;&#21160;/&#29702;&#24819;&#29615;&#27969;.swf" TargetMode="External"/><Relationship Id="rId11" Type="http://schemas.openxmlformats.org/officeDocument/2006/relationships/slide" Target="slide10.xml"/><Relationship Id="rId5" Type="http://schemas.openxmlformats.org/officeDocument/2006/relationships/slideLayout" Target="../slideLayouts/slideLayout39.xml"/><Relationship Id="rId15" Type="http://schemas.openxmlformats.org/officeDocument/2006/relationships/slide" Target="slide2.xml"/><Relationship Id="rId10" Type="http://schemas.openxmlformats.org/officeDocument/2006/relationships/slide" Target="slide12.xml"/><Relationship Id="rId4" Type="http://schemas.openxmlformats.org/officeDocument/2006/relationships/control" Target="../activeX/activeX1.xml"/><Relationship Id="rId9" Type="http://schemas.openxmlformats.org/officeDocument/2006/relationships/slide" Target="slide11.xml"/><Relationship Id="rId14" Type="http://schemas.openxmlformats.org/officeDocument/2006/relationships/slide" Target="slide3.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audio" Target="../media/audio1.wav"/><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audio" Target="../media/audio1.wav"/><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2.xml"/><Relationship Id="rId1" Type="http://schemas.openxmlformats.org/officeDocument/2006/relationships/themeOverride" Target="../theme/themeOverride5.xml"/><Relationship Id="rId5" Type="http://schemas.openxmlformats.org/officeDocument/2006/relationships/image" Target="../media/image11.jpe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63.xml"/><Relationship Id="rId1" Type="http://schemas.openxmlformats.org/officeDocument/2006/relationships/themeOverride" Target="../theme/themeOverride19.xml"/><Relationship Id="rId4" Type="http://schemas.openxmlformats.org/officeDocument/2006/relationships/image" Target="../media/image7.jpeg"/></Relationships>
</file>

<file path=ppt/slides/_rels/slide6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3.xml"/></Relationships>
</file>

<file path=ppt/slides/_rels/slide6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3.xml"/></Relationships>
</file>

<file path=ppt/slides/_rels/slide6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3.xml"/></Relationships>
</file>

<file path=ppt/slides/_rels/slide6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63.xml"/></Relationships>
</file>

<file path=ppt/slides/_rels/slide6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6.jpe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7.xml"/><Relationship Id="rId1" Type="http://schemas.openxmlformats.org/officeDocument/2006/relationships/themeOverride" Target="../theme/themeOverride6.xml"/><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audio" Target="../media/audio1.wav"/><Relationship Id="rId1" Type="http://schemas.openxmlformats.org/officeDocument/2006/relationships/slideLayout" Target="../slideLayouts/slideLayout73.xml"/></Relationships>
</file>

<file path=ppt/slides/_rels/slide7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audio" Target="../media/audio1.wav"/><Relationship Id="rId1" Type="http://schemas.openxmlformats.org/officeDocument/2006/relationships/slideLayout" Target="../slideLayouts/slideLayout73.xml"/></Relationships>
</file>

<file path=ppt/slides/_rels/slide7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7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3.xml"/></Relationships>
</file>

<file path=ppt/slides/_rels/slide7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7.xml"/><Relationship Id="rId1" Type="http://schemas.openxmlformats.org/officeDocument/2006/relationships/themeOverride" Target="../theme/themeOverride20.xml"/><Relationship Id="rId4" Type="http://schemas.openxmlformats.org/officeDocument/2006/relationships/image" Target="../media/image60.jpeg"/></Relationships>
</file>

<file path=ppt/slides/_rels/slide7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5.xml"/><Relationship Id="rId7" Type="http://schemas.openxmlformats.org/officeDocument/2006/relationships/diagramColors" Target="../diagrams/colors2.xml"/><Relationship Id="rId2" Type="http://schemas.openxmlformats.org/officeDocument/2006/relationships/slideLayout" Target="../slideLayouts/slideLayout63.xml"/><Relationship Id="rId1" Type="http://schemas.openxmlformats.org/officeDocument/2006/relationships/themeOverride" Target="../theme/themeOverride2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22.xml"/><Relationship Id="rId5" Type="http://schemas.openxmlformats.org/officeDocument/2006/relationships/image" Target="../media/image62.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9.xml"/><Relationship Id="rId18" Type="http://schemas.openxmlformats.org/officeDocument/2006/relationships/image" Target="../media/image13.png"/><Relationship Id="rId3" Type="http://schemas.openxmlformats.org/officeDocument/2006/relationships/audio" Target="file:///F:\&#22320;&#29702;&#25945;&#23398;\&#39640;&#20108;&#19978;&#26399;&#26411;&#24635;&#22791;&#20221;\2012&#33267;2013&#23398;&#24180;%20&#19978;&#23398;&#26399;\&#24517;&#20462;&#19968;&#25945;&#21442;\&#31532;2&#31456;\&#31532;1&#33410;%20&#22823;&#27668;&#30340;&#28909;&#29366;&#20917;&#19982;&#22823;&#27668;&#36816;&#21160;\&#31354;&#27668;&#27700;&#24179;&#36816;&#21160;.wav" TargetMode="External"/><Relationship Id="rId7" Type="http://schemas.openxmlformats.org/officeDocument/2006/relationships/hyperlink" Target="../../../../../&#21776;&#21451;&#33021;/kejian/&#21442;&#36187;&#35838;&#20214;/&#28909;&#29366;&#20917;&#21644;&#22823;&#27668;&#36816;&#21160;/&#22823;&#27668;&#36816;&#21160;/&#31354;&#27668;&#30340;&#27700;&#24179;&#36816;&#21160;&#8212;&#8212;&#39118;.swf" TargetMode="External"/><Relationship Id="rId12" Type="http://schemas.openxmlformats.org/officeDocument/2006/relationships/slide" Target="slide10.xml"/><Relationship Id="rId17" Type="http://schemas.openxmlformats.org/officeDocument/2006/relationships/slide" Target="slide13.xml"/><Relationship Id="rId2" Type="http://schemas.openxmlformats.org/officeDocument/2006/relationships/vmlDrawing" Target="../drawings/vmlDrawing2.vml"/><Relationship Id="rId16" Type="http://schemas.openxmlformats.org/officeDocument/2006/relationships/slide" Target="slide2.xml"/><Relationship Id="rId1" Type="http://schemas.openxmlformats.org/officeDocument/2006/relationships/themeOverride" Target="../theme/themeOverride7.xml"/><Relationship Id="rId6" Type="http://schemas.openxmlformats.org/officeDocument/2006/relationships/image" Target="../media/image9.png"/><Relationship Id="rId11" Type="http://schemas.openxmlformats.org/officeDocument/2006/relationships/slide" Target="slide12.xml"/><Relationship Id="rId5" Type="http://schemas.openxmlformats.org/officeDocument/2006/relationships/slideLayout" Target="../slideLayouts/slideLayout39.xml"/><Relationship Id="rId15" Type="http://schemas.openxmlformats.org/officeDocument/2006/relationships/slide" Target="slide3.xml"/><Relationship Id="rId10" Type="http://schemas.openxmlformats.org/officeDocument/2006/relationships/slide" Target="slide11.xml"/><Relationship Id="rId4" Type="http://schemas.openxmlformats.org/officeDocument/2006/relationships/control" Target="../activeX/activeX2.xml"/><Relationship Id="rId9" Type="http://schemas.openxmlformats.org/officeDocument/2006/relationships/slide" Target="slide15.xml"/><Relationship Id="rId1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062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2" descr="菁优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484313"/>
            <a:ext cx="4752975"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矩形 2"/>
          <p:cNvSpPr>
            <a:spLocks noChangeArrowheads="1"/>
          </p:cNvSpPr>
          <p:nvPr/>
        </p:nvSpPr>
        <p:spPr bwMode="auto">
          <a:xfrm>
            <a:off x="395288" y="263525"/>
            <a:ext cx="83534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a:t>在平直的公路上</a:t>
            </a:r>
            <a:r>
              <a:rPr lang="zh-CN" altLang="en-US">
                <a:solidFill>
                  <a:srgbClr val="FF0000"/>
                </a:solidFill>
              </a:rPr>
              <a:t>匀速前进</a:t>
            </a:r>
            <a:r>
              <a:rPr lang="zh-CN" altLang="en-US"/>
              <a:t>的汽车处于</a:t>
            </a:r>
            <a:r>
              <a:rPr lang="zh-CN" altLang="en-US">
                <a:solidFill>
                  <a:srgbClr val="FF0000"/>
                </a:solidFill>
              </a:rPr>
              <a:t>平衡状态</a:t>
            </a:r>
            <a:r>
              <a:rPr lang="zh-CN" altLang="en-US"/>
              <a:t>，其受到的所有的力相互抵消；</a:t>
            </a:r>
          </a:p>
        </p:txBody>
      </p:sp>
      <p:sp>
        <p:nvSpPr>
          <p:cNvPr id="35844" name="TextBox 3"/>
          <p:cNvSpPr txBox="1">
            <a:spLocks noChangeArrowheads="1"/>
          </p:cNvSpPr>
          <p:nvPr/>
        </p:nvSpPr>
        <p:spPr bwMode="auto">
          <a:xfrm>
            <a:off x="5973763" y="3068638"/>
            <a:ext cx="1262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a:solidFill>
                  <a:srgbClr val="C00000"/>
                </a:solidFill>
                <a:latin typeface="楷体" panose="02010609060101010101" pitchFamily="49" charset="-122"/>
                <a:ea typeface="楷体" panose="02010609060101010101" pitchFamily="49" charset="-122"/>
              </a:rPr>
              <a:t>驱动力</a:t>
            </a:r>
          </a:p>
        </p:txBody>
      </p:sp>
      <p:sp>
        <p:nvSpPr>
          <p:cNvPr id="35845" name="TextBox 4"/>
          <p:cNvSpPr txBox="1">
            <a:spLocks noChangeArrowheads="1"/>
          </p:cNvSpPr>
          <p:nvPr/>
        </p:nvSpPr>
        <p:spPr bwMode="auto">
          <a:xfrm>
            <a:off x="1547813" y="2978150"/>
            <a:ext cx="12620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a:solidFill>
                  <a:srgbClr val="C00000"/>
                </a:solidFill>
                <a:latin typeface="楷体" panose="02010609060101010101" pitchFamily="49" charset="-122"/>
                <a:ea typeface="楷体" panose="02010609060101010101" pitchFamily="49" charset="-122"/>
              </a:rPr>
              <a:t>摩擦力</a:t>
            </a:r>
          </a:p>
        </p:txBody>
      </p:sp>
      <p:sp>
        <p:nvSpPr>
          <p:cNvPr id="35846" name="TextBox 5"/>
          <p:cNvSpPr txBox="1">
            <a:spLocks noChangeArrowheads="1"/>
          </p:cNvSpPr>
          <p:nvPr/>
        </p:nvSpPr>
        <p:spPr bwMode="auto">
          <a:xfrm>
            <a:off x="4643438" y="1484313"/>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a:solidFill>
                  <a:srgbClr val="C00000"/>
                </a:solidFill>
                <a:latin typeface="楷体" panose="02010609060101010101" pitchFamily="49" charset="-122"/>
                <a:ea typeface="楷体" panose="02010609060101010101" pitchFamily="49" charset="-122"/>
              </a:rPr>
              <a:t>路面支撑力</a:t>
            </a:r>
          </a:p>
        </p:txBody>
      </p:sp>
      <p:sp>
        <p:nvSpPr>
          <p:cNvPr id="35847" name="TextBox 6"/>
          <p:cNvSpPr txBox="1">
            <a:spLocks noChangeArrowheads="1"/>
          </p:cNvSpPr>
          <p:nvPr/>
        </p:nvSpPr>
        <p:spPr bwMode="auto">
          <a:xfrm>
            <a:off x="4679950" y="5713413"/>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a:solidFill>
                  <a:srgbClr val="C00000"/>
                </a:solidFill>
                <a:latin typeface="楷体" panose="02010609060101010101" pitchFamily="49" charset="-122"/>
                <a:ea typeface="楷体" panose="02010609060101010101" pitchFamily="49" charset="-122"/>
              </a:rPr>
              <a:t>地球重力</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6866" name="矩形 1"/>
          <p:cNvSpPr>
            <a:spLocks noChangeArrowheads="1"/>
          </p:cNvSpPr>
          <p:nvPr/>
        </p:nvSpPr>
        <p:spPr bwMode="auto">
          <a:xfrm>
            <a:off x="214313" y="1660525"/>
            <a:ext cx="871378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eaLnBrk="1" hangingPunct="1">
              <a:spcBef>
                <a:spcPct val="0"/>
              </a:spcBef>
              <a:buClrTx/>
              <a:buSzTx/>
              <a:buFontTx/>
              <a:buNone/>
            </a:pPr>
            <a:r>
              <a:rPr lang="zh-CN" altLang="en-US" sz="4000">
                <a:latin typeface="Times New Roman" panose="02020603050405020304" pitchFamily="18" charset="0"/>
              </a:rPr>
              <a:t>地转偏向力的大小：</a:t>
            </a:r>
            <a:r>
              <a:rPr lang="en-US" altLang="zh-CN" sz="4000">
                <a:latin typeface="Times New Roman" panose="02020603050405020304" pitchFamily="18" charset="0"/>
              </a:rPr>
              <a:t>F=2mvωsinφ</a:t>
            </a:r>
            <a:endParaRPr lang="zh-CN" altLang="en-US" sz="4000">
              <a:latin typeface="Times New Roman" panose="02020603050405020304" pitchFamily="18" charset="0"/>
            </a:endParaRPr>
          </a:p>
          <a:p>
            <a:pPr eaLnBrk="1" hangingPunct="1">
              <a:spcBef>
                <a:spcPct val="0"/>
              </a:spcBef>
              <a:buClrTx/>
              <a:buSzTx/>
              <a:buFontTx/>
              <a:buNone/>
            </a:pPr>
            <a:r>
              <a:rPr lang="zh-CN" altLang="en-US" sz="4000">
                <a:latin typeface="Times New Roman" panose="02020603050405020304" pitchFamily="18" charset="0"/>
              </a:rPr>
              <a:t>　　          </a:t>
            </a:r>
            <a:r>
              <a:rPr lang="en-US" altLang="zh-CN" sz="4000">
                <a:latin typeface="Times New Roman" panose="02020603050405020304" pitchFamily="18" charset="0"/>
              </a:rPr>
              <a:t>m</a:t>
            </a:r>
            <a:r>
              <a:rPr lang="zh-CN" altLang="en-US" sz="4000">
                <a:latin typeface="Times New Roman" panose="02020603050405020304" pitchFamily="18" charset="0"/>
              </a:rPr>
              <a:t>为物体质量 </a:t>
            </a:r>
          </a:p>
          <a:p>
            <a:pPr eaLnBrk="1" hangingPunct="1">
              <a:spcBef>
                <a:spcPct val="0"/>
              </a:spcBef>
              <a:buClrTx/>
              <a:buSzTx/>
              <a:buFontTx/>
              <a:buNone/>
            </a:pPr>
            <a:r>
              <a:rPr lang="zh-CN" altLang="en-US" sz="4000">
                <a:latin typeface="Times New Roman" panose="02020603050405020304" pitchFamily="18" charset="0"/>
              </a:rPr>
              <a:t>　　          </a:t>
            </a:r>
            <a:r>
              <a:rPr lang="en-US" altLang="zh-CN" sz="4000">
                <a:latin typeface="Times New Roman" panose="02020603050405020304" pitchFamily="18" charset="0"/>
              </a:rPr>
              <a:t>v</a:t>
            </a:r>
            <a:r>
              <a:rPr lang="zh-CN" altLang="en-US" sz="4000">
                <a:latin typeface="Times New Roman" panose="02020603050405020304" pitchFamily="18" charset="0"/>
              </a:rPr>
              <a:t>为物体的水平运动速度</a:t>
            </a:r>
          </a:p>
          <a:p>
            <a:pPr eaLnBrk="1" hangingPunct="1">
              <a:spcBef>
                <a:spcPct val="0"/>
              </a:spcBef>
              <a:buClrTx/>
              <a:buSzTx/>
              <a:buFontTx/>
              <a:buNone/>
            </a:pPr>
            <a:r>
              <a:rPr lang="zh-CN" altLang="en-US" sz="4000">
                <a:latin typeface="Times New Roman" panose="02020603050405020304" pitchFamily="18" charset="0"/>
              </a:rPr>
              <a:t>　　          </a:t>
            </a:r>
            <a:r>
              <a:rPr lang="en-US" altLang="zh-CN" sz="4000">
                <a:latin typeface="Times New Roman" panose="02020603050405020304" pitchFamily="18" charset="0"/>
              </a:rPr>
              <a:t>ω</a:t>
            </a:r>
            <a:r>
              <a:rPr lang="zh-CN" altLang="en-US" sz="4000">
                <a:latin typeface="Times New Roman" panose="02020603050405020304" pitchFamily="18" charset="0"/>
              </a:rPr>
              <a:t>为地球自转的角速度 </a:t>
            </a:r>
          </a:p>
          <a:p>
            <a:pPr eaLnBrk="1" hangingPunct="1">
              <a:spcBef>
                <a:spcPct val="0"/>
              </a:spcBef>
              <a:buClrTx/>
              <a:buSzTx/>
              <a:buFontTx/>
              <a:buNone/>
            </a:pPr>
            <a:r>
              <a:rPr lang="zh-CN" altLang="en-US" sz="4000">
                <a:latin typeface="Times New Roman" panose="02020603050405020304" pitchFamily="18" charset="0"/>
              </a:rPr>
              <a:t>　　          </a:t>
            </a:r>
            <a:r>
              <a:rPr lang="en-US" altLang="zh-CN" sz="4000">
                <a:latin typeface="Times New Roman" panose="02020603050405020304" pitchFamily="18" charset="0"/>
              </a:rPr>
              <a:t>φ</a:t>
            </a:r>
            <a:r>
              <a:rPr lang="zh-CN" altLang="en-US" sz="4000">
                <a:latin typeface="Times New Roman" panose="02020603050405020304" pitchFamily="18" charset="0"/>
              </a:rPr>
              <a:t>为物体所处的纬度</a:t>
            </a:r>
            <a:endParaRPr lang="en-US" altLang="zh-CN" sz="4000">
              <a:latin typeface="Times New Roman" panose="02020603050405020304" pitchFamily="18" charset="0"/>
            </a:endParaRPr>
          </a:p>
          <a:p>
            <a:pPr eaLnBrk="1" hangingPunct="1">
              <a:spcBef>
                <a:spcPct val="0"/>
              </a:spcBef>
              <a:buClrTx/>
              <a:buSzTx/>
              <a:buFontTx/>
              <a:buNone/>
            </a:pPr>
            <a:endParaRPr lang="en-US" altLang="zh-CN" sz="1800">
              <a:latin typeface="Times New Roman" panose="02020603050405020304" pitchFamily="18" charset="0"/>
            </a:endParaRPr>
          </a:p>
          <a:p>
            <a:pPr eaLnBrk="1" hangingPunct="1">
              <a:spcBef>
                <a:spcPct val="0"/>
              </a:spcBef>
              <a:buClrTx/>
              <a:buSzTx/>
              <a:buFontTx/>
              <a:buNone/>
            </a:pPr>
            <a:r>
              <a:rPr lang="zh-CN" altLang="en-US" sz="4000">
                <a:latin typeface="Times New Roman" panose="02020603050405020304" pitchFamily="18" charset="0"/>
              </a:rPr>
              <a:t>地转偏向力的方向：</a:t>
            </a:r>
            <a:endParaRPr lang="en-US" altLang="zh-CN" sz="4000">
              <a:latin typeface="Times New Roman" panose="02020603050405020304" pitchFamily="18" charset="0"/>
            </a:endParaRPr>
          </a:p>
          <a:p>
            <a:pPr eaLnBrk="1" hangingPunct="1">
              <a:spcBef>
                <a:spcPct val="0"/>
              </a:spcBef>
              <a:buClrTx/>
              <a:buSzTx/>
              <a:buFontTx/>
              <a:buNone/>
            </a:pPr>
            <a:r>
              <a:rPr lang="en-US" altLang="zh-CN" sz="4000">
                <a:latin typeface="Times New Roman" panose="02020603050405020304" pitchFamily="18" charset="0"/>
              </a:rPr>
              <a:t>                   </a:t>
            </a:r>
            <a:r>
              <a:rPr lang="zh-CN" altLang="en-US" sz="4000">
                <a:solidFill>
                  <a:srgbClr val="FF0000"/>
                </a:solidFill>
                <a:latin typeface="Times New Roman" panose="02020603050405020304" pitchFamily="18" charset="0"/>
              </a:rPr>
              <a:t>永远垂直于物体的运动方向 </a:t>
            </a:r>
          </a:p>
        </p:txBody>
      </p:sp>
      <p:sp>
        <p:nvSpPr>
          <p:cNvPr id="36867" name="标题 2"/>
          <p:cNvSpPr>
            <a:spLocks noGrp="1"/>
          </p:cNvSpPr>
          <p:nvPr>
            <p:ph type="title"/>
          </p:nvPr>
        </p:nvSpPr>
        <p:spPr/>
        <p:txBody>
          <a:bodyPr/>
          <a:lstStyle/>
          <a:p>
            <a:pPr algn="ctr"/>
            <a:r>
              <a:rPr lang="zh-CN" altLang="en-US"/>
              <a:t>地转偏向力的物理分析</a:t>
            </a:r>
          </a:p>
        </p:txBody>
      </p:sp>
      <p:sp>
        <p:nvSpPr>
          <p:cNvPr id="4" name="矩形 3"/>
          <p:cNvSpPr/>
          <p:nvPr/>
        </p:nvSpPr>
        <p:spPr>
          <a:xfrm>
            <a:off x="-820650" y="5589240"/>
            <a:ext cx="3470100" cy="1200329"/>
          </a:xfrm>
          <a:prstGeom prst="rect">
            <a:avLst/>
          </a:prstGeom>
          <a:noFill/>
        </p:spPr>
        <p:txBody>
          <a:bodyPr wrap="square">
            <a:spAutoFit/>
          </a:bodyPr>
          <a:lstStyle/>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a:t>
            </a:r>
          </a:p>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repeatCount="200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地理教学\第二章\第一节\2.6 在水平气压梯度力和地转偏向力共同作用下的风向（北半球高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374650"/>
            <a:ext cx="8926512"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2"/>
          <p:cNvSpPr txBox="1">
            <a:spLocks noChangeArrowheads="1"/>
          </p:cNvSpPr>
          <p:nvPr/>
        </p:nvSpPr>
        <p:spPr bwMode="auto">
          <a:xfrm>
            <a:off x="-133350" y="5646738"/>
            <a:ext cx="94329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b="1"/>
              <a:t>图  水平气压梯度力和地转偏向力共同作用下的风向</a:t>
            </a:r>
            <a:endParaRPr lang="en-US" altLang="zh-CN" b="1"/>
          </a:p>
          <a:p>
            <a:pPr algn="ctr" eaLnBrk="1" hangingPunct="1">
              <a:spcBef>
                <a:spcPct val="0"/>
              </a:spcBef>
              <a:buFontTx/>
              <a:buNone/>
            </a:pPr>
            <a:r>
              <a:rPr lang="zh-CN" altLang="en-US" b="1">
                <a:solidFill>
                  <a:srgbClr val="FF0000"/>
                </a:solidFill>
              </a:rPr>
              <a:t>（北半球  高空）</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地理教学\第二章\第一节\2.7 在水平气压梯度力、地转偏向力和摩擦力共同作用下的风向（北半球近地面）.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0"/>
            <a:ext cx="8513763"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矩形 2"/>
          <p:cNvSpPr>
            <a:spLocks noChangeArrowheads="1"/>
          </p:cNvSpPr>
          <p:nvPr/>
        </p:nvSpPr>
        <p:spPr bwMode="auto">
          <a:xfrm>
            <a:off x="-36513" y="5981700"/>
            <a:ext cx="9144001"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2400" b="1"/>
              <a:t>图</a:t>
            </a:r>
            <a:r>
              <a:rPr lang="en-US" altLang="zh-CN" sz="2400" b="1"/>
              <a:t>  </a:t>
            </a:r>
            <a:r>
              <a:rPr lang="zh-CN" altLang="en-US" sz="2400" b="1"/>
              <a:t>在水平气压梯度力、地转偏向力和</a:t>
            </a:r>
            <a:r>
              <a:rPr lang="zh-CN" altLang="en-US" sz="2400" b="1">
                <a:solidFill>
                  <a:srgbClr val="FF0000"/>
                </a:solidFill>
              </a:rPr>
              <a:t>摩擦力</a:t>
            </a:r>
            <a:r>
              <a:rPr lang="zh-CN" altLang="en-US" sz="2400" b="1"/>
              <a:t>共同作用下的风向</a:t>
            </a:r>
            <a:endParaRPr lang="en-US" altLang="zh-CN" sz="2400" b="1"/>
          </a:p>
          <a:p>
            <a:pPr algn="ctr" eaLnBrk="1" hangingPunct="1">
              <a:spcBef>
                <a:spcPct val="0"/>
              </a:spcBef>
              <a:buFontTx/>
              <a:buNone/>
            </a:pPr>
            <a:r>
              <a:rPr lang="zh-CN" altLang="en-US" sz="2400" b="1"/>
              <a:t>（</a:t>
            </a:r>
            <a:r>
              <a:rPr lang="zh-CN" altLang="en-US" sz="2400" b="1">
                <a:solidFill>
                  <a:srgbClr val="FF0000"/>
                </a:solidFill>
              </a:rPr>
              <a:t>北半球  近地面</a:t>
            </a:r>
            <a:r>
              <a:rPr lang="zh-CN" altLang="en-US" sz="2400" b="1"/>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9938" name="Picture 2" descr="http://apollo.lsc.vsc.edu/classes/met130/notes/chapter8/graphics/friction_700mb_surf.fre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408113"/>
            <a:ext cx="5903912"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标题 2"/>
          <p:cNvSpPr>
            <a:spLocks noGrp="1"/>
          </p:cNvSpPr>
          <p:nvPr>
            <p:ph type="title"/>
          </p:nvPr>
        </p:nvSpPr>
        <p:spPr>
          <a:xfrm>
            <a:off x="687388" y="198438"/>
            <a:ext cx="7772400" cy="1143000"/>
          </a:xfrm>
        </p:spPr>
        <p:txBody>
          <a:bodyPr/>
          <a:lstStyle/>
          <a:p>
            <a:pPr algn="ctr"/>
            <a:r>
              <a:rPr lang="zh-CN" altLang="en-US"/>
              <a:t>最终风向</a:t>
            </a:r>
            <a:r>
              <a:rPr lang="en-US" altLang="zh-CN"/>
              <a:t/>
            </a:r>
            <a:br>
              <a:rPr lang="en-US" altLang="zh-CN"/>
            </a:br>
            <a:r>
              <a:rPr lang="zh-CN" altLang="en-US"/>
              <a:t>高空 </a:t>
            </a:r>
            <a:r>
              <a:rPr lang="en-US" altLang="zh-CN"/>
              <a:t>VS </a:t>
            </a:r>
            <a:r>
              <a:rPr lang="zh-CN" altLang="en-US"/>
              <a:t>近地面</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pPr algn="ctr"/>
            <a:r>
              <a:rPr lang="zh-CN" altLang="en-US"/>
              <a:t>小结</a:t>
            </a:r>
          </a:p>
        </p:txBody>
      </p:sp>
      <p:sp>
        <p:nvSpPr>
          <p:cNvPr id="34819" name="内容占位符 2"/>
          <p:cNvSpPr>
            <a:spLocks noGrp="1"/>
          </p:cNvSpPr>
          <p:nvPr>
            <p:ph sz="quarter" idx="1"/>
          </p:nvPr>
        </p:nvSpPr>
        <p:spPr>
          <a:xfrm>
            <a:off x="285750" y="1928813"/>
            <a:ext cx="8429625" cy="4191000"/>
          </a:xfrm>
        </p:spPr>
        <p:txBody>
          <a:bodyPr/>
          <a:lstStyle/>
          <a:p>
            <a:r>
              <a:rPr lang="zh-CN" altLang="en-US" sz="4000">
                <a:solidFill>
                  <a:srgbClr val="FF0000"/>
                </a:solidFill>
              </a:rPr>
              <a:t>高空</a:t>
            </a:r>
            <a:r>
              <a:rPr lang="zh-CN" altLang="en-US" sz="4000"/>
              <a:t>，在水平气压梯度力和地转偏向力的作用下，风向最终</a:t>
            </a:r>
            <a:r>
              <a:rPr lang="zh-CN" altLang="en-US" sz="4000">
                <a:solidFill>
                  <a:srgbClr val="FF0000"/>
                </a:solidFill>
              </a:rPr>
              <a:t>平行于等压线</a:t>
            </a:r>
            <a:r>
              <a:rPr lang="zh-CN" altLang="en-US" sz="4000"/>
              <a:t>；</a:t>
            </a:r>
            <a:endParaRPr lang="en-US" altLang="zh-CN" sz="4000"/>
          </a:p>
          <a:p>
            <a:endParaRPr lang="en-US" altLang="zh-CN" sz="2800"/>
          </a:p>
          <a:p>
            <a:r>
              <a:rPr lang="zh-CN" altLang="en-US" sz="4000">
                <a:solidFill>
                  <a:srgbClr val="FF0000"/>
                </a:solidFill>
              </a:rPr>
              <a:t>近地面</a:t>
            </a:r>
            <a:r>
              <a:rPr lang="zh-CN" altLang="en-US" sz="4000"/>
              <a:t>，空气运动还要受到地表摩擦力，风向最终</a:t>
            </a:r>
            <a:r>
              <a:rPr lang="zh-CN" altLang="en-US" sz="4000">
                <a:solidFill>
                  <a:srgbClr val="FF0000"/>
                </a:solidFill>
              </a:rPr>
              <a:t>斜交等压线</a:t>
            </a:r>
            <a:r>
              <a:rPr lang="zh-CN" altLang="en-US" sz="4000"/>
              <a:t>。</a:t>
            </a:r>
          </a:p>
        </p:txBody>
      </p:sp>
      <p:sp>
        <p:nvSpPr>
          <p:cNvPr id="4" name="矩形 3"/>
          <p:cNvSpPr/>
          <p:nvPr/>
        </p:nvSpPr>
        <p:spPr>
          <a:xfrm>
            <a:off x="-684584" y="116632"/>
            <a:ext cx="3470100" cy="1200329"/>
          </a:xfrm>
          <a:prstGeom prst="rect">
            <a:avLst/>
          </a:prstGeom>
          <a:noFill/>
        </p:spPr>
        <p:txBody>
          <a:bodyPr wrap="square">
            <a:spAutoFit/>
          </a:bodyPr>
          <a:lstStyle/>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a:t>
            </a:r>
          </a:p>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1000"/>
                                        <p:tgtEl>
                                          <p:spTgt spid="34819">
                                            <p:txEl>
                                              <p:pRg st="0" end="0"/>
                                            </p:txEl>
                                          </p:spTgt>
                                        </p:tgtEl>
                                      </p:cBhvr>
                                    </p:animEffect>
                                    <p:anim calcmode="lin" valueType="num">
                                      <p:cBhvr>
                                        <p:cTn id="8"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4819">
                                            <p:txEl>
                                              <p:pRg st="2" end="2"/>
                                            </p:txEl>
                                          </p:spTgt>
                                        </p:tgtEl>
                                        <p:attrNameLst>
                                          <p:attrName>style.visibility</p:attrName>
                                        </p:attrNameLst>
                                      </p:cBhvr>
                                      <p:to>
                                        <p:strVal val="visible"/>
                                      </p:to>
                                    </p:set>
                                    <p:animEffect transition="in" filter="fade">
                                      <p:cBhvr>
                                        <p:cTn id="14" dur="1000"/>
                                        <p:tgtEl>
                                          <p:spTgt spid="34819">
                                            <p:txEl>
                                              <p:pRg st="2" end="2"/>
                                            </p:txEl>
                                          </p:spTgt>
                                        </p:tgtEl>
                                      </p:cBhvr>
                                    </p:animEffect>
                                    <p:anim calcmode="lin" valueType="num">
                                      <p:cBhvr>
                                        <p:cTn id="15"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48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par>
                          <p:cTn id="22" fill="hold">
                            <p:stCondLst>
                              <p:cond delay="500"/>
                            </p:stCondLst>
                            <p:childTnLst>
                              <p:par>
                                <p:cTn id="23" presetID="26" presetClass="emph" presetSubtype="0" repeatCount="2000" fill="hold" grpId="1" nodeType="afterEffect">
                                  <p:stCondLst>
                                    <p:cond delay="0"/>
                                  </p:stCondLst>
                                  <p:childTnLst>
                                    <p:animEffect transition="out" filter="fade">
                                      <p:cBhvr>
                                        <p:cTn id="24" dur="500" tmFilter="0, 0; .2, .5; .8, .5; 1, 0"/>
                                        <p:tgtEl>
                                          <p:spTgt spid="4"/>
                                        </p:tgtEl>
                                      </p:cBhvr>
                                    </p:animEffect>
                                    <p:animScale>
                                      <p:cBhvr>
                                        <p:cTn id="25" dur="250" autoRev="1" fill="hold"/>
                                        <p:tgtEl>
                                          <p:spTgt spid="4"/>
                                        </p:tgtEl>
                                      </p:cBhvr>
                                      <p:by x="105000" y="105000"/>
                                    </p:animScale>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20060117160117677"/>
          <p:cNvPicPr>
            <a:picLocks noChangeAspect="1" noChangeArrowheads="1"/>
          </p:cNvPicPr>
          <p:nvPr/>
        </p:nvPicPr>
        <p:blipFill>
          <a:blip r:embed="rId3">
            <a:extLst>
              <a:ext uri="{28A0092B-C50C-407E-A947-70E740481C1C}">
                <a14:useLocalDpi xmlns:a14="http://schemas.microsoft.com/office/drawing/2010/main" val="0"/>
              </a:ext>
            </a:extLst>
          </a:blip>
          <a:srcRect r="48119"/>
          <a:stretch>
            <a:fillRect/>
          </a:stretch>
        </p:blipFill>
        <p:spPr bwMode="auto">
          <a:xfrm>
            <a:off x="323850" y="404813"/>
            <a:ext cx="3960813"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20060117160117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85750"/>
            <a:ext cx="8893175" cy="635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Line 8"/>
          <p:cNvSpPr>
            <a:spLocks noChangeShapeType="1"/>
          </p:cNvSpPr>
          <p:nvPr/>
        </p:nvSpPr>
        <p:spPr bwMode="auto">
          <a:xfrm>
            <a:off x="1547813" y="551656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矩形 8"/>
          <p:cNvSpPr/>
          <p:nvPr/>
        </p:nvSpPr>
        <p:spPr>
          <a:xfrm>
            <a:off x="4286250" y="2349500"/>
            <a:ext cx="1473200" cy="358775"/>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椭圆 12"/>
          <p:cNvSpPr/>
          <p:nvPr/>
        </p:nvSpPr>
        <p:spPr>
          <a:xfrm>
            <a:off x="2043113" y="5516563"/>
            <a:ext cx="360362" cy="360362"/>
          </a:xfrm>
          <a:prstGeom prst="ellipse">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TextBox 13"/>
          <p:cNvSpPr txBox="1">
            <a:spLocks noChangeArrowheads="1"/>
          </p:cNvSpPr>
          <p:nvPr/>
        </p:nvSpPr>
        <p:spPr bwMode="auto">
          <a:xfrm>
            <a:off x="817563" y="2674938"/>
            <a:ext cx="111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b="1"/>
              <a:t>气压升高</a:t>
            </a:r>
          </a:p>
        </p:txBody>
      </p:sp>
      <p:sp>
        <p:nvSpPr>
          <p:cNvPr id="16" name="TextBox 15"/>
          <p:cNvSpPr txBox="1">
            <a:spLocks noChangeArrowheads="1"/>
          </p:cNvSpPr>
          <p:nvPr/>
        </p:nvSpPr>
        <p:spPr bwMode="auto">
          <a:xfrm>
            <a:off x="1908175" y="1096963"/>
            <a:ext cx="1579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b="1"/>
              <a:t>气压相对变低</a:t>
            </a:r>
          </a:p>
        </p:txBody>
      </p:sp>
      <p:sp>
        <p:nvSpPr>
          <p:cNvPr id="18" name="右箭头 17"/>
          <p:cNvSpPr/>
          <p:nvPr/>
        </p:nvSpPr>
        <p:spPr>
          <a:xfrm rot="18841443">
            <a:off x="2088356" y="1874045"/>
            <a:ext cx="2085975" cy="576262"/>
          </a:xfrm>
          <a:prstGeom prst="rightArrow">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rgbClr val="FFFF00"/>
                </a:solidFill>
              </a:rPr>
              <a:t>水平气压梯度力</a:t>
            </a:r>
          </a:p>
        </p:txBody>
      </p:sp>
      <p:sp>
        <p:nvSpPr>
          <p:cNvPr id="17" name="椭圆 16"/>
          <p:cNvSpPr/>
          <p:nvPr/>
        </p:nvSpPr>
        <p:spPr>
          <a:xfrm>
            <a:off x="2028825" y="2930525"/>
            <a:ext cx="358775" cy="360363"/>
          </a:xfrm>
          <a:prstGeom prst="ellipse">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右箭头 18"/>
          <p:cNvSpPr/>
          <p:nvPr/>
        </p:nvSpPr>
        <p:spPr>
          <a:xfrm>
            <a:off x="2557463" y="2852738"/>
            <a:ext cx="2806700" cy="576262"/>
          </a:xfrm>
          <a:prstGeom prst="rightArrow">
            <a:avLst/>
          </a:prstGeom>
          <a:solidFill>
            <a:srgbClr val="FFFF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CN" altLang="en-US" b="1" dirty="0">
                <a:solidFill>
                  <a:srgbClr val="7030A0"/>
                </a:solidFill>
              </a:rPr>
              <a:t>地转偏向力</a:t>
            </a:r>
          </a:p>
        </p:txBody>
      </p:sp>
      <p:sp>
        <p:nvSpPr>
          <p:cNvPr id="32" name="右箭头 31"/>
          <p:cNvSpPr/>
          <p:nvPr/>
        </p:nvSpPr>
        <p:spPr>
          <a:xfrm rot="18841443">
            <a:off x="6895307" y="2634456"/>
            <a:ext cx="1917700" cy="576263"/>
          </a:xfrm>
          <a:prstGeom prst="rightArrow">
            <a:avLst/>
          </a:prstGeom>
          <a:solidFill>
            <a:schemeClr val="tx1">
              <a:lumMod val="95000"/>
              <a:lumOff val="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CN" altLang="en-US" b="1" dirty="0">
                <a:solidFill>
                  <a:srgbClr val="FFFF00"/>
                </a:solidFill>
              </a:rPr>
              <a:t>摩擦力</a:t>
            </a:r>
          </a:p>
        </p:txBody>
      </p:sp>
      <p:sp>
        <p:nvSpPr>
          <p:cNvPr id="22" name="椭圆 21"/>
          <p:cNvSpPr/>
          <p:nvPr/>
        </p:nvSpPr>
        <p:spPr>
          <a:xfrm>
            <a:off x="2043113" y="2906713"/>
            <a:ext cx="360362" cy="360362"/>
          </a:xfrm>
          <a:prstGeom prst="ellipse">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TextBox 22"/>
          <p:cNvSpPr txBox="1">
            <a:spLocks noChangeArrowheads="1"/>
          </p:cNvSpPr>
          <p:nvPr/>
        </p:nvSpPr>
        <p:spPr bwMode="auto">
          <a:xfrm>
            <a:off x="577850" y="565150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b="1"/>
              <a:t>气压降低</a:t>
            </a:r>
          </a:p>
        </p:txBody>
      </p:sp>
      <p:sp>
        <p:nvSpPr>
          <p:cNvPr id="26" name="椭圆 25"/>
          <p:cNvSpPr/>
          <p:nvPr/>
        </p:nvSpPr>
        <p:spPr>
          <a:xfrm>
            <a:off x="6640513" y="1196975"/>
            <a:ext cx="360362" cy="360363"/>
          </a:xfrm>
          <a:prstGeom prst="ellipse">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矩形 26"/>
          <p:cNvSpPr/>
          <p:nvPr/>
        </p:nvSpPr>
        <p:spPr>
          <a:xfrm>
            <a:off x="7102475" y="1700213"/>
            <a:ext cx="460375" cy="194468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 name="TextBox 27"/>
          <p:cNvSpPr txBox="1">
            <a:spLocks noChangeArrowheads="1"/>
          </p:cNvSpPr>
          <p:nvPr/>
        </p:nvSpPr>
        <p:spPr bwMode="auto">
          <a:xfrm>
            <a:off x="6084888" y="3627438"/>
            <a:ext cx="1511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b="1"/>
              <a:t>气压       增高 </a:t>
            </a:r>
          </a:p>
        </p:txBody>
      </p:sp>
      <p:sp>
        <p:nvSpPr>
          <p:cNvPr id="29" name="椭圆 28"/>
          <p:cNvSpPr/>
          <p:nvPr/>
        </p:nvSpPr>
        <p:spPr>
          <a:xfrm>
            <a:off x="6632575" y="3754438"/>
            <a:ext cx="360363" cy="358775"/>
          </a:xfrm>
          <a:prstGeom prst="ellipse">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左箭头 30"/>
          <p:cNvSpPr/>
          <p:nvPr/>
        </p:nvSpPr>
        <p:spPr>
          <a:xfrm rot="18890654">
            <a:off x="4902201" y="4611687"/>
            <a:ext cx="1987550" cy="530225"/>
          </a:xfrm>
          <a:prstGeom prst="leftArrow">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rgbClr val="FFFF00"/>
                </a:solidFill>
              </a:rPr>
              <a:t>水平气压梯度力</a:t>
            </a:r>
          </a:p>
        </p:txBody>
      </p:sp>
      <p:sp>
        <p:nvSpPr>
          <p:cNvPr id="33" name="左箭头 32"/>
          <p:cNvSpPr/>
          <p:nvPr/>
        </p:nvSpPr>
        <p:spPr>
          <a:xfrm>
            <a:off x="3097213" y="3698875"/>
            <a:ext cx="3167062" cy="539750"/>
          </a:xfrm>
          <a:prstGeom prst="leftArrow">
            <a:avLst/>
          </a:prstGeom>
          <a:solidFill>
            <a:srgbClr val="FFFF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zh-CN" altLang="en-US" b="1" dirty="0">
                <a:solidFill>
                  <a:srgbClr val="7030A0"/>
                </a:solidFill>
              </a:rPr>
              <a:t>地转偏向力</a:t>
            </a:r>
          </a:p>
        </p:txBody>
      </p:sp>
      <p:sp>
        <p:nvSpPr>
          <p:cNvPr id="30" name="矩形 29"/>
          <p:cNvSpPr/>
          <p:nvPr/>
        </p:nvSpPr>
        <p:spPr>
          <a:xfrm>
            <a:off x="7813675" y="431800"/>
            <a:ext cx="792163" cy="358775"/>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矩形 33"/>
          <p:cNvSpPr/>
          <p:nvPr/>
        </p:nvSpPr>
        <p:spPr>
          <a:xfrm>
            <a:off x="3143250" y="4286250"/>
            <a:ext cx="1428750" cy="565150"/>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矩形 34"/>
          <p:cNvSpPr/>
          <p:nvPr/>
        </p:nvSpPr>
        <p:spPr>
          <a:xfrm>
            <a:off x="5429250" y="500063"/>
            <a:ext cx="3071813" cy="571500"/>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矩形 35"/>
          <p:cNvSpPr/>
          <p:nvPr/>
        </p:nvSpPr>
        <p:spPr>
          <a:xfrm flipV="1">
            <a:off x="2800350" y="4827588"/>
            <a:ext cx="1285875" cy="301625"/>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矩形 36"/>
          <p:cNvSpPr/>
          <p:nvPr/>
        </p:nvSpPr>
        <p:spPr>
          <a:xfrm>
            <a:off x="214313" y="285750"/>
            <a:ext cx="8929687" cy="21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8" name="矩形 37"/>
          <p:cNvSpPr/>
          <p:nvPr/>
        </p:nvSpPr>
        <p:spPr>
          <a:xfrm>
            <a:off x="214313" y="6357938"/>
            <a:ext cx="8929687" cy="21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9" name="矩形 38"/>
          <p:cNvSpPr/>
          <p:nvPr/>
        </p:nvSpPr>
        <p:spPr>
          <a:xfrm rot="5400000">
            <a:off x="-2990850" y="3348038"/>
            <a:ext cx="6715125" cy="16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0" name="矩形 39"/>
          <p:cNvSpPr/>
          <p:nvPr/>
        </p:nvSpPr>
        <p:spPr>
          <a:xfrm rot="5400000">
            <a:off x="5705475" y="3348038"/>
            <a:ext cx="6715125" cy="16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1" name="矩形 40"/>
          <p:cNvSpPr/>
          <p:nvPr/>
        </p:nvSpPr>
        <p:spPr>
          <a:xfrm>
            <a:off x="571500" y="571500"/>
            <a:ext cx="2143125"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2" name="AutoShape 9"/>
          <p:cNvSpPr>
            <a:spLocks noChangeArrowheads="1"/>
          </p:cNvSpPr>
          <p:nvPr/>
        </p:nvSpPr>
        <p:spPr bwMode="gray">
          <a:xfrm>
            <a:off x="1895252" y="3219448"/>
            <a:ext cx="651084" cy="2293954"/>
          </a:xfrm>
          <a:prstGeom prst="upArrow">
            <a:avLst>
              <a:gd name="adj1" fmla="val 50000"/>
              <a:gd name="adj2" fmla="val 62437"/>
            </a:avLst>
          </a:prstGeom>
          <a:gradFill flip="none" rotWithShape="1">
            <a:gsLst>
              <a:gs pos="0">
                <a:schemeClr val="bg1"/>
              </a:gs>
              <a:gs pos="25000">
                <a:srgbClr val="21D6E0"/>
              </a:gs>
              <a:gs pos="75000">
                <a:srgbClr val="0087E6"/>
              </a:gs>
              <a:gs pos="100000">
                <a:srgbClr val="005CBF"/>
              </a:gs>
            </a:gsLst>
            <a:path path="circle">
              <a:fillToRect l="100000" t="100000"/>
            </a:path>
            <a:tileRect r="-100000" b="-100000"/>
          </a:gradFill>
          <a:ln w="9525" algn="ctr">
            <a:noFill/>
            <a:miter lim="800000"/>
            <a:headEnd/>
            <a:tailEnd/>
          </a:ln>
        </p:spPr>
        <p:txBody>
          <a:bodyPr wrap="none" anchor="ctr"/>
          <a:lstStyle/>
          <a:p>
            <a:pPr eaLnBrk="1" hangingPunct="1">
              <a:defRPr/>
            </a:pPr>
            <a:endParaRPr lang="zh-CN" altLang="en-US">
              <a:latin typeface="Arial" charset="0"/>
              <a:ea typeface="华文新魏" pitchFamily="2" charset="-122"/>
            </a:endParaRPr>
          </a:p>
        </p:txBody>
      </p:sp>
      <p:sp>
        <p:nvSpPr>
          <p:cNvPr id="53" name="AutoShape 9"/>
          <p:cNvSpPr>
            <a:spLocks noChangeArrowheads="1"/>
          </p:cNvSpPr>
          <p:nvPr/>
        </p:nvSpPr>
        <p:spPr bwMode="gray">
          <a:xfrm rot="4136722">
            <a:off x="4180163" y="-53236"/>
            <a:ext cx="672664" cy="4454571"/>
          </a:xfrm>
          <a:prstGeom prst="upArrow">
            <a:avLst>
              <a:gd name="adj1" fmla="val 50000"/>
              <a:gd name="adj2" fmla="val 62437"/>
            </a:avLst>
          </a:prstGeom>
          <a:gradFill flip="none" rotWithShape="1">
            <a:gsLst>
              <a:gs pos="0">
                <a:schemeClr val="bg1"/>
              </a:gs>
              <a:gs pos="25000">
                <a:srgbClr val="21D6E0"/>
              </a:gs>
              <a:gs pos="75000">
                <a:srgbClr val="0087E6"/>
              </a:gs>
              <a:gs pos="100000">
                <a:srgbClr val="005CBF"/>
              </a:gs>
            </a:gsLst>
            <a:path path="circle">
              <a:fillToRect l="100000" t="100000"/>
            </a:path>
            <a:tileRect r="-100000" b="-100000"/>
          </a:gradFill>
          <a:ln w="9525" algn="ctr">
            <a:noFill/>
            <a:miter lim="800000"/>
            <a:headEnd/>
            <a:tailEnd/>
          </a:ln>
        </p:spPr>
        <p:txBody>
          <a:bodyPr wrap="none" anchor="ctr"/>
          <a:lstStyle/>
          <a:p>
            <a:pPr eaLnBrk="1" hangingPunct="1">
              <a:defRPr/>
            </a:pPr>
            <a:endParaRPr lang="zh-CN" altLang="en-US">
              <a:latin typeface="Arial" charset="0"/>
              <a:ea typeface="华文新魏" pitchFamily="2" charset="-122"/>
            </a:endParaRPr>
          </a:p>
        </p:txBody>
      </p:sp>
      <p:sp>
        <p:nvSpPr>
          <p:cNvPr id="55" name="AutoShape 9"/>
          <p:cNvSpPr>
            <a:spLocks noChangeArrowheads="1"/>
          </p:cNvSpPr>
          <p:nvPr/>
        </p:nvSpPr>
        <p:spPr bwMode="gray">
          <a:xfrm rot="10800000">
            <a:off x="6488126" y="1533512"/>
            <a:ext cx="672664" cy="2286016"/>
          </a:xfrm>
          <a:prstGeom prst="upArrow">
            <a:avLst>
              <a:gd name="adj1" fmla="val 50000"/>
              <a:gd name="adj2" fmla="val 62437"/>
            </a:avLst>
          </a:prstGeom>
          <a:gradFill flip="none" rotWithShape="1">
            <a:gsLst>
              <a:gs pos="0">
                <a:schemeClr val="bg1"/>
              </a:gs>
              <a:gs pos="25000">
                <a:srgbClr val="21D6E0"/>
              </a:gs>
              <a:gs pos="75000">
                <a:srgbClr val="0087E6"/>
              </a:gs>
              <a:gs pos="100000">
                <a:srgbClr val="005CBF"/>
              </a:gs>
            </a:gsLst>
            <a:path path="circle">
              <a:fillToRect l="100000" t="100000"/>
            </a:path>
            <a:tileRect r="-100000" b="-100000"/>
          </a:gradFill>
          <a:ln w="9525" algn="ctr">
            <a:noFill/>
            <a:miter lim="800000"/>
            <a:headEnd/>
            <a:tailEnd/>
          </a:ln>
        </p:spPr>
        <p:txBody>
          <a:bodyPr wrap="none" anchor="ctr"/>
          <a:lstStyle/>
          <a:p>
            <a:pPr eaLnBrk="1" hangingPunct="1">
              <a:defRPr/>
            </a:pPr>
            <a:endParaRPr lang="zh-CN" altLang="en-US">
              <a:latin typeface="Arial" charset="0"/>
              <a:ea typeface="华文新魏" pitchFamily="2" charset="-122"/>
            </a:endParaRPr>
          </a:p>
        </p:txBody>
      </p:sp>
      <p:sp>
        <p:nvSpPr>
          <p:cNvPr id="57" name="AutoShape 9"/>
          <p:cNvSpPr>
            <a:spLocks noChangeArrowheads="1"/>
          </p:cNvSpPr>
          <p:nvPr/>
        </p:nvSpPr>
        <p:spPr bwMode="gray">
          <a:xfrm rot="14867213">
            <a:off x="4186065" y="2592729"/>
            <a:ext cx="652236" cy="4562330"/>
          </a:xfrm>
          <a:prstGeom prst="upArrow">
            <a:avLst>
              <a:gd name="adj1" fmla="val 50000"/>
              <a:gd name="adj2" fmla="val 62437"/>
            </a:avLst>
          </a:prstGeom>
          <a:gradFill flip="none" rotWithShape="1">
            <a:gsLst>
              <a:gs pos="0">
                <a:schemeClr val="bg1"/>
              </a:gs>
              <a:gs pos="25000">
                <a:srgbClr val="21D6E0"/>
              </a:gs>
              <a:gs pos="75000">
                <a:srgbClr val="0087E6"/>
              </a:gs>
              <a:gs pos="100000">
                <a:srgbClr val="005CBF"/>
              </a:gs>
            </a:gsLst>
            <a:path path="circle">
              <a:fillToRect l="100000" t="100000"/>
            </a:path>
            <a:tileRect r="-100000" b="-100000"/>
          </a:gradFill>
          <a:ln w="9525" algn="ctr">
            <a:noFill/>
            <a:miter lim="800000"/>
            <a:headEnd/>
            <a:tailEnd/>
          </a:ln>
        </p:spPr>
        <p:txBody>
          <a:bodyPr wrap="none" anchor="ctr"/>
          <a:lstStyle/>
          <a:p>
            <a:pPr eaLnBrk="1" hangingPunct="1">
              <a:defRPr/>
            </a:pPr>
            <a:endParaRPr lang="zh-CN" altLang="en-US">
              <a:latin typeface="Arial" charset="0"/>
              <a:ea typeface="华文新魏" pitchFamily="2" charset="-122"/>
            </a:endParaRPr>
          </a:p>
        </p:txBody>
      </p:sp>
      <p:cxnSp>
        <p:nvCxnSpPr>
          <p:cNvPr id="43" name="直接连接符 42"/>
          <p:cNvCxnSpPr/>
          <p:nvPr/>
        </p:nvCxnSpPr>
        <p:spPr>
          <a:xfrm>
            <a:off x="3348038" y="1484313"/>
            <a:ext cx="4103687" cy="0"/>
          </a:xfrm>
          <a:prstGeom prst="line">
            <a:avLst/>
          </a:prstGeom>
          <a:ln w="2857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132138" y="1700213"/>
            <a:ext cx="4103687" cy="0"/>
          </a:xfrm>
          <a:prstGeom prst="line">
            <a:avLst/>
          </a:prstGeom>
          <a:ln w="2857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2916238" y="1916113"/>
            <a:ext cx="4103687" cy="0"/>
          </a:xfrm>
          <a:prstGeom prst="line">
            <a:avLst/>
          </a:prstGeom>
          <a:ln w="2857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2690813" y="2124075"/>
            <a:ext cx="4105275" cy="0"/>
          </a:xfrm>
          <a:prstGeom prst="line">
            <a:avLst/>
          </a:prstGeom>
          <a:ln w="2857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2411413" y="2379663"/>
            <a:ext cx="4105275" cy="0"/>
          </a:xfrm>
          <a:prstGeom prst="line">
            <a:avLst/>
          </a:prstGeom>
          <a:ln w="2857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195513" y="2619375"/>
            <a:ext cx="4105275" cy="0"/>
          </a:xfrm>
          <a:prstGeom prst="line">
            <a:avLst/>
          </a:prstGeom>
          <a:ln w="2857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949450" y="2841625"/>
            <a:ext cx="4105275" cy="0"/>
          </a:xfrm>
          <a:prstGeom prst="line">
            <a:avLst/>
          </a:prstGeom>
          <a:ln w="2857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278188" y="4168775"/>
            <a:ext cx="4103687" cy="0"/>
          </a:xfrm>
          <a:prstGeom prst="line">
            <a:avLst/>
          </a:prstGeom>
          <a:ln w="2857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062288" y="4384675"/>
            <a:ext cx="4103687" cy="0"/>
          </a:xfrm>
          <a:prstGeom prst="line">
            <a:avLst/>
          </a:prstGeom>
          <a:ln w="2857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2846388" y="4600575"/>
            <a:ext cx="4103687" cy="0"/>
          </a:xfrm>
          <a:prstGeom prst="line">
            <a:avLst/>
          </a:prstGeom>
          <a:ln w="2857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2620963" y="4808538"/>
            <a:ext cx="4105275" cy="0"/>
          </a:xfrm>
          <a:prstGeom prst="line">
            <a:avLst/>
          </a:prstGeom>
          <a:ln w="2857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2341563" y="5064125"/>
            <a:ext cx="4105275" cy="0"/>
          </a:xfrm>
          <a:prstGeom prst="line">
            <a:avLst/>
          </a:prstGeom>
          <a:ln w="2857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2125663" y="5303838"/>
            <a:ext cx="4105275" cy="0"/>
          </a:xfrm>
          <a:prstGeom prst="line">
            <a:avLst/>
          </a:prstGeom>
          <a:ln w="2857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879600" y="5526088"/>
            <a:ext cx="4105275" cy="0"/>
          </a:xfrm>
          <a:prstGeom prst="line">
            <a:avLst/>
          </a:prstGeom>
          <a:ln w="2857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0" nodeType="clickEffect">
                                  <p:stCondLst>
                                    <p:cond delay="0"/>
                                  </p:stCondLst>
                                  <p:childTnLst>
                                    <p:animMotion origin="layout" path="M 4.44444E-6 4.44444E-6 L 4.44444E-6 -0.38311 " pathEditMode="relative" rAng="0" ptsTypes="AA">
                                      <p:cBhvr>
                                        <p:cTn id="6" dur="2000" fill="hold"/>
                                        <p:tgtEl>
                                          <p:spTgt spid="13"/>
                                        </p:tgtEl>
                                        <p:attrNameLst>
                                          <p:attrName>ppt_x</p:attrName>
                                          <p:attrName>ppt_y</p:attrName>
                                        </p:attrNameLst>
                                      </p:cBhvr>
                                      <p:rCtr x="0" y="-192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7" presetClass="entr" presetSubtype="0" fill="hold" grpId="0" nodeType="clickEffect">
                                  <p:stCondLst>
                                    <p:cond delay="0"/>
                                  </p:stCondLst>
                                  <p:iterate type="lt">
                                    <p:tmPct val="0"/>
                                  </p:iterate>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22" presetClass="entr" presetSubtype="8"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par>
                                <p:cTn id="32" presetID="22" presetClass="entr" presetSubtype="8"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500"/>
                                        <p:tgtEl>
                                          <p:spTgt spid="45"/>
                                        </p:tgtEl>
                                      </p:cBhvr>
                                    </p:animEffect>
                                  </p:childTnLst>
                                </p:cTn>
                              </p:par>
                              <p:par>
                                <p:cTn id="35" presetID="22" presetClass="entr" presetSubtype="8"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par>
                                <p:cTn id="38" presetID="22" presetClass="entr" presetSubtype="8"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par>
                                <p:cTn id="41" presetID="22" presetClass="entr" presetSubtype="8"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left)">
                                      <p:cBhvr>
                                        <p:cTn id="43" dur="500"/>
                                        <p:tgtEl>
                                          <p:spTgt spid="48"/>
                                        </p:tgtEl>
                                      </p:cBhvr>
                                    </p:animEffect>
                                  </p:childTnLst>
                                </p:cTn>
                              </p:par>
                              <p:par>
                                <p:cTn id="44" presetID="22" presetClass="entr" presetSubtype="8"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xit" presetSubtype="0" fill="hold" nodeType="clickEffect">
                                  <p:stCondLst>
                                    <p:cond delay="0"/>
                                  </p:stCondLst>
                                  <p:childTnLst>
                                    <p:animEffect transition="out" filter="fade">
                                      <p:cBhvr>
                                        <p:cTn id="55" dur="2000"/>
                                        <p:tgtEl>
                                          <p:spTgt spid="49"/>
                                        </p:tgtEl>
                                      </p:cBhvr>
                                    </p:animEffect>
                                    <p:set>
                                      <p:cBhvr>
                                        <p:cTn id="56" dur="1" fill="hold">
                                          <p:stCondLst>
                                            <p:cond delay="1999"/>
                                          </p:stCondLst>
                                        </p:cTn>
                                        <p:tgtEl>
                                          <p:spTgt spid="4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2000"/>
                                        <p:tgtEl>
                                          <p:spTgt spid="48"/>
                                        </p:tgtEl>
                                      </p:cBhvr>
                                    </p:animEffect>
                                    <p:set>
                                      <p:cBhvr>
                                        <p:cTn id="59" dur="1" fill="hold">
                                          <p:stCondLst>
                                            <p:cond delay="1999"/>
                                          </p:stCondLst>
                                        </p:cTn>
                                        <p:tgtEl>
                                          <p:spTgt spid="48"/>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2000"/>
                                        <p:tgtEl>
                                          <p:spTgt spid="47"/>
                                        </p:tgtEl>
                                      </p:cBhvr>
                                    </p:animEffect>
                                    <p:set>
                                      <p:cBhvr>
                                        <p:cTn id="62" dur="1" fill="hold">
                                          <p:stCondLst>
                                            <p:cond delay="1999"/>
                                          </p:stCondLst>
                                        </p:cTn>
                                        <p:tgtEl>
                                          <p:spTgt spid="47"/>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2000"/>
                                        <p:tgtEl>
                                          <p:spTgt spid="46"/>
                                        </p:tgtEl>
                                      </p:cBhvr>
                                    </p:animEffect>
                                    <p:set>
                                      <p:cBhvr>
                                        <p:cTn id="65" dur="1" fill="hold">
                                          <p:stCondLst>
                                            <p:cond delay="1999"/>
                                          </p:stCondLst>
                                        </p:cTn>
                                        <p:tgtEl>
                                          <p:spTgt spid="4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2000"/>
                                        <p:tgtEl>
                                          <p:spTgt spid="45"/>
                                        </p:tgtEl>
                                      </p:cBhvr>
                                    </p:animEffect>
                                    <p:set>
                                      <p:cBhvr>
                                        <p:cTn id="68" dur="1" fill="hold">
                                          <p:stCondLst>
                                            <p:cond delay="1999"/>
                                          </p:stCondLst>
                                        </p:cTn>
                                        <p:tgtEl>
                                          <p:spTgt spid="4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2000"/>
                                        <p:tgtEl>
                                          <p:spTgt spid="44"/>
                                        </p:tgtEl>
                                      </p:cBhvr>
                                    </p:animEffect>
                                    <p:set>
                                      <p:cBhvr>
                                        <p:cTn id="71" dur="1" fill="hold">
                                          <p:stCondLst>
                                            <p:cond delay="1999"/>
                                          </p:stCondLst>
                                        </p:cTn>
                                        <p:tgtEl>
                                          <p:spTgt spid="44"/>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2000"/>
                                        <p:tgtEl>
                                          <p:spTgt spid="43"/>
                                        </p:tgtEl>
                                      </p:cBhvr>
                                    </p:animEffect>
                                    <p:set>
                                      <p:cBhvr>
                                        <p:cTn id="74" dur="1" fill="hold">
                                          <p:stCondLst>
                                            <p:cond delay="1999"/>
                                          </p:stCondLst>
                                        </p:cTn>
                                        <p:tgtEl>
                                          <p:spTgt spid="43"/>
                                        </p:tgtEl>
                                        <p:attrNameLst>
                                          <p:attrName>style.visibility</p:attrName>
                                        </p:attrNameLst>
                                      </p:cBhvr>
                                      <p:to>
                                        <p:strVal val="hidden"/>
                                      </p:to>
                                    </p:set>
                                  </p:childTnLst>
                                </p:cTn>
                              </p:par>
                              <p:par>
                                <p:cTn id="75" presetID="1" presetClass="entr" presetSubtype="0" fill="hold" grpId="2" nodeType="with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0" presetClass="path" presetSubtype="0" accel="50000" decel="50000" fill="hold" grpId="0" nodeType="clickEffect">
                                  <p:stCondLst>
                                    <p:cond delay="0"/>
                                  </p:stCondLst>
                                  <p:childTnLst>
                                    <p:animMotion origin="layout" path="M -3.05556E-6 -1.85185E-6 L 0.29132 -0.38866 " pathEditMode="relative" ptsTypes="AA">
                                      <p:cBhvr>
                                        <p:cTn id="80" dur="5000" fill="hold"/>
                                        <p:tgtEl>
                                          <p:spTgt spid="17"/>
                                        </p:tgtEl>
                                        <p:attrNameLst>
                                          <p:attrName>ppt_x</p:attrName>
                                          <p:attrName>ppt_y</p:attrName>
                                        </p:attrNameLst>
                                      </p:cBhvr>
                                    </p:animMotion>
                                  </p:childTnLst>
                                </p:cTn>
                              </p:par>
                              <p:par>
                                <p:cTn id="81" presetID="1" presetClass="exit" presetSubtype="0" fill="hold" grpId="1" nodeType="withEffect">
                                  <p:stCondLst>
                                    <p:cond delay="0"/>
                                  </p:stCondLst>
                                  <p:childTnLst>
                                    <p:set>
                                      <p:cBhvr>
                                        <p:cTn id="82" dur="1" fill="hold">
                                          <p:stCondLst>
                                            <p:cond delay="0"/>
                                          </p:stCondLst>
                                        </p:cTn>
                                        <p:tgtEl>
                                          <p:spTgt spid="13"/>
                                        </p:tgtEl>
                                        <p:attrNameLst>
                                          <p:attrName>style.visibility</p:attrName>
                                        </p:attrNameLst>
                                      </p:cBhvr>
                                      <p:to>
                                        <p:strVal val="hidden"/>
                                      </p:to>
                                    </p:set>
                                  </p:childTnLst>
                                </p:cTn>
                              </p:par>
                            </p:childTnLst>
                          </p:cTn>
                        </p:par>
                        <p:par>
                          <p:cTn id="83" fill="hold" nodeType="afterGroup">
                            <p:stCondLst>
                              <p:cond delay="5000"/>
                            </p:stCondLst>
                            <p:childTnLst>
                              <p:par>
                                <p:cTn id="84" presetID="10" presetClass="exit" presetSubtype="0" fill="hold" grpId="1" nodeType="afterEffect">
                                  <p:stCondLst>
                                    <p:cond delay="0"/>
                                  </p:stCondLst>
                                  <p:childTnLst>
                                    <p:animEffect transition="out" filter="fade">
                                      <p:cBhvr>
                                        <p:cTn id="85" dur="5000"/>
                                        <p:tgtEl>
                                          <p:spTgt spid="17"/>
                                        </p:tgtEl>
                                      </p:cBhvr>
                                    </p:animEffect>
                                    <p:set>
                                      <p:cBhvr>
                                        <p:cTn id="86" dur="1" fill="hold">
                                          <p:stCondLst>
                                            <p:cond delay="4999"/>
                                          </p:stCondLst>
                                        </p:cTn>
                                        <p:tgtEl>
                                          <p:spTgt spid="17"/>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0"/>
                                        <p:tgtEl>
                                          <p:spTgt spid="22"/>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wipe(down)">
                                      <p:cBhvr>
                                        <p:cTn id="94" dur="500"/>
                                        <p:tgtEl>
                                          <p:spTgt spid="19"/>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5" presetClass="exit" presetSubtype="10" fill="hold" grpId="0" nodeType="clickEffect">
                                  <p:stCondLst>
                                    <p:cond delay="0"/>
                                  </p:stCondLst>
                                  <p:childTnLst>
                                    <p:animEffect transition="out" filter="checkerboard(across)">
                                      <p:cBhvr>
                                        <p:cTn id="98" dur="500"/>
                                        <p:tgtEl>
                                          <p:spTgt spid="30"/>
                                        </p:tgtEl>
                                      </p:cBhvr>
                                    </p:animEffect>
                                    <p:set>
                                      <p:cBhvr>
                                        <p:cTn id="99" dur="1" fill="hold">
                                          <p:stCondLst>
                                            <p:cond delay="499"/>
                                          </p:stCondLst>
                                        </p:cTn>
                                        <p:tgtEl>
                                          <p:spTgt spid="30"/>
                                        </p:tgtEl>
                                        <p:attrNameLst>
                                          <p:attrName>style.visibility</p:attrName>
                                        </p:attrNameLst>
                                      </p:cBhvr>
                                      <p:to>
                                        <p:strVal val="hidden"/>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grpId="3" nodeType="clickEffect">
                                  <p:stCondLst>
                                    <p:cond delay="0"/>
                                  </p:stCondLst>
                                  <p:childTnLst>
                                    <p:set>
                                      <p:cBhvr>
                                        <p:cTn id="103" dur="1" fill="hold">
                                          <p:stCondLst>
                                            <p:cond delay="0"/>
                                          </p:stCondLst>
                                        </p:cTn>
                                        <p:tgtEl>
                                          <p:spTgt spid="17"/>
                                        </p:tgtEl>
                                        <p:attrNameLst>
                                          <p:attrName>style.visibility</p:attrName>
                                        </p:attrNameLst>
                                      </p:cBhvr>
                                      <p:to>
                                        <p:strVal val="visible"/>
                                      </p:to>
                                    </p:set>
                                  </p:childTnLst>
                                </p:cTn>
                              </p:par>
                              <p:par>
                                <p:cTn id="104" presetID="0" presetClass="path" presetSubtype="0" accel="50000" decel="50000" fill="hold" grpId="4" nodeType="withEffect">
                                  <p:stCondLst>
                                    <p:cond delay="0"/>
                                  </p:stCondLst>
                                  <p:childTnLst>
                                    <p:animMotion origin="layout" path="M -3.05556E-6 -2.22222E-6 C 0.01563 -0.01458 0.07014 -0.06528 0.09393 -0.08773 C 0.11771 -0.11018 0.12848 -0.12245 0.14254 -0.13495 C 0.1566 -0.14745 0.16285 -0.15208 0.17865 -0.16273 C 0.19445 -0.17338 0.21632 -0.18889 0.23698 -0.19884 C 0.25764 -0.20879 0.27969 -0.21597 0.30226 -0.22291 C 0.32483 -0.22986 0.35209 -0.23565 0.3724 -0.24051 C 0.39271 -0.24537 0.4099 -0.25 0.42379 -0.25254 C 0.43768 -0.25509 0.44514 -0.25555 0.45573 -0.25625 C 0.46632 -0.25694 0.479 -0.25741 0.48698 -0.25717 C 0.49497 -0.25694 0.50035 -0.25578 0.50382 -0.25532 " pathEditMode="relative" rAng="0" ptsTypes="aaaaaaaaaaa">
                                      <p:cBhvr>
                                        <p:cTn id="105" dur="5000" fill="hold"/>
                                        <p:tgtEl>
                                          <p:spTgt spid="17"/>
                                        </p:tgtEl>
                                        <p:attrNameLst>
                                          <p:attrName>ppt_x</p:attrName>
                                          <p:attrName>ppt_y</p:attrName>
                                        </p:attrNameLst>
                                      </p:cBhvr>
                                      <p:rCtr x="25191" y="-12870"/>
                                    </p:animMotion>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 presetClass="exit" presetSubtype="10" fill="hold" grpId="0" nodeType="clickEffect">
                                  <p:stCondLst>
                                    <p:cond delay="0"/>
                                  </p:stCondLst>
                                  <p:childTnLst>
                                    <p:animEffect transition="out" filter="checkerboard(across)">
                                      <p:cBhvr>
                                        <p:cTn id="109" dur="500"/>
                                        <p:tgtEl>
                                          <p:spTgt spid="9"/>
                                        </p:tgtEl>
                                      </p:cBhvr>
                                    </p:animEffect>
                                    <p:set>
                                      <p:cBhvr>
                                        <p:cTn id="110" dur="1" fill="hold">
                                          <p:stCondLst>
                                            <p:cond delay="499"/>
                                          </p:stCondLst>
                                        </p:cTn>
                                        <p:tgtEl>
                                          <p:spTgt spid="9"/>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5" presetClass="exit" presetSubtype="10" fill="hold" grpId="0" nodeType="clickEffect">
                                  <p:stCondLst>
                                    <p:cond delay="0"/>
                                  </p:stCondLst>
                                  <p:childTnLst>
                                    <p:animEffect transition="out" filter="checkerboard(across)">
                                      <p:cBhvr>
                                        <p:cTn id="114" dur="500"/>
                                        <p:tgtEl>
                                          <p:spTgt spid="35"/>
                                        </p:tgtEl>
                                      </p:cBhvr>
                                    </p:animEffect>
                                    <p:set>
                                      <p:cBhvr>
                                        <p:cTn id="115" dur="1" fill="hold">
                                          <p:stCondLst>
                                            <p:cond delay="499"/>
                                          </p:stCondLst>
                                        </p:cTn>
                                        <p:tgtEl>
                                          <p:spTgt spid="35"/>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26"/>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47" presetClass="entr" presetSubtype="0" fill="hold" grpId="0" nodeType="click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fade">
                                      <p:cBhvr>
                                        <p:cTn id="124" dur="1000"/>
                                        <p:tgtEl>
                                          <p:spTgt spid="27"/>
                                        </p:tgtEl>
                                      </p:cBhvr>
                                    </p:animEffect>
                                    <p:anim calcmode="lin" valueType="num">
                                      <p:cBhvr>
                                        <p:cTn id="125" dur="1000" fill="hold"/>
                                        <p:tgtEl>
                                          <p:spTgt spid="27"/>
                                        </p:tgtEl>
                                        <p:attrNameLst>
                                          <p:attrName>ppt_x</p:attrName>
                                        </p:attrNameLst>
                                      </p:cBhvr>
                                      <p:tavLst>
                                        <p:tav tm="0">
                                          <p:val>
                                            <p:strVal val="#ppt_x"/>
                                          </p:val>
                                        </p:tav>
                                        <p:tav tm="100000">
                                          <p:val>
                                            <p:strVal val="#ppt_x"/>
                                          </p:val>
                                        </p:tav>
                                      </p:tavLst>
                                    </p:anim>
                                    <p:anim calcmode="lin" valueType="num">
                                      <p:cBhvr>
                                        <p:cTn id="1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42" presetClass="path" presetSubtype="0" accel="50000" decel="50000" fill="hold" grpId="1" nodeType="clickEffect">
                                  <p:stCondLst>
                                    <p:cond delay="0"/>
                                  </p:stCondLst>
                                  <p:childTnLst>
                                    <p:animMotion origin="layout" path="M -2.5E-6 1.85185E-6 L -2.5E-6 0.37546 " pathEditMode="relative" rAng="0" ptsTypes="AA">
                                      <p:cBhvr>
                                        <p:cTn id="130" dur="2000" fill="hold"/>
                                        <p:tgtEl>
                                          <p:spTgt spid="26"/>
                                        </p:tgtEl>
                                        <p:attrNameLst>
                                          <p:attrName>ppt_x</p:attrName>
                                          <p:attrName>ppt_y</p:attrName>
                                        </p:attrNameLst>
                                      </p:cBhvr>
                                      <p:rCtr x="0" y="18800"/>
                                    </p:animMotion>
                                  </p:childTnLst>
                                </p:cTn>
                              </p:par>
                            </p:childTnLst>
                          </p:cTn>
                        </p:par>
                      </p:childTnLst>
                    </p:cTn>
                  </p:par>
                  <p:par>
                    <p:cTn id="131" fill="hold" nodeType="clickPar">
                      <p:stCondLst>
                        <p:cond delay="indefinite"/>
                      </p:stCondLst>
                      <p:childTnLst>
                        <p:par>
                          <p:cTn id="132" fill="hold" nodeType="withGroup">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fade">
                                      <p:cBhvr>
                                        <p:cTn id="135" dur="1000"/>
                                        <p:tgtEl>
                                          <p:spTgt spid="28"/>
                                        </p:tgtEl>
                                      </p:cBhvr>
                                    </p:animEffect>
                                    <p:anim calcmode="lin" valueType="num">
                                      <p:cBhvr>
                                        <p:cTn id="136" dur="1000" fill="hold"/>
                                        <p:tgtEl>
                                          <p:spTgt spid="28"/>
                                        </p:tgtEl>
                                        <p:attrNameLst>
                                          <p:attrName>ppt_x</p:attrName>
                                        </p:attrNameLst>
                                      </p:cBhvr>
                                      <p:tavLst>
                                        <p:tav tm="0">
                                          <p:val>
                                            <p:strVal val="#ppt_x"/>
                                          </p:val>
                                        </p:tav>
                                        <p:tav tm="100000">
                                          <p:val>
                                            <p:strVal val="#ppt_x"/>
                                          </p:val>
                                        </p:tav>
                                      </p:tavLst>
                                    </p:anim>
                                    <p:anim calcmode="lin" valueType="num">
                                      <p:cBhvr>
                                        <p:cTn id="13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8" fill="hold" nodeType="clickPar">
                      <p:stCondLst>
                        <p:cond delay="indefinite"/>
                      </p:stCondLst>
                      <p:childTnLst>
                        <p:par>
                          <p:cTn id="139" fill="hold" nodeType="withGroup">
                            <p:stCondLst>
                              <p:cond delay="0"/>
                            </p:stCondLst>
                            <p:childTnLst>
                              <p:par>
                                <p:cTn id="140" presetID="34" presetClass="emph" presetSubtype="0" repeatCount="2000" fill="hold" grpId="1" nodeType="clickEffect">
                                  <p:stCondLst>
                                    <p:cond delay="0"/>
                                  </p:stCondLst>
                                  <p:iterate type="lt">
                                    <p:tmPct val="10000"/>
                                  </p:iterate>
                                  <p:childTnLst>
                                    <p:animMotion origin="layout" path="M 0.0 0.0 L 0.0 -0.07213" pathEditMode="relative" ptsTypes="">
                                      <p:cBhvr>
                                        <p:cTn id="141" dur="250" accel="50000" decel="50000" autoRev="1" fill="hold">
                                          <p:stCondLst>
                                            <p:cond delay="0"/>
                                          </p:stCondLst>
                                        </p:cTn>
                                        <p:tgtEl>
                                          <p:spTgt spid="23"/>
                                        </p:tgtEl>
                                        <p:attrNameLst>
                                          <p:attrName>ppt_x</p:attrName>
                                          <p:attrName>ppt_y</p:attrName>
                                        </p:attrNameLst>
                                      </p:cBhvr>
                                    </p:animMotion>
                                    <p:animRot by="1500000">
                                      <p:cBhvr>
                                        <p:cTn id="142" dur="125" fill="hold">
                                          <p:stCondLst>
                                            <p:cond delay="0"/>
                                          </p:stCondLst>
                                        </p:cTn>
                                        <p:tgtEl>
                                          <p:spTgt spid="23"/>
                                        </p:tgtEl>
                                        <p:attrNameLst>
                                          <p:attrName>r</p:attrName>
                                        </p:attrNameLst>
                                      </p:cBhvr>
                                    </p:animRot>
                                    <p:animRot by="-1500000">
                                      <p:cBhvr>
                                        <p:cTn id="143" dur="125" fill="hold">
                                          <p:stCondLst>
                                            <p:cond delay="125"/>
                                          </p:stCondLst>
                                        </p:cTn>
                                        <p:tgtEl>
                                          <p:spTgt spid="23"/>
                                        </p:tgtEl>
                                        <p:attrNameLst>
                                          <p:attrName>r</p:attrName>
                                        </p:attrNameLst>
                                      </p:cBhvr>
                                    </p:animRot>
                                    <p:animRot by="-1500000">
                                      <p:cBhvr>
                                        <p:cTn id="144" dur="125" fill="hold">
                                          <p:stCondLst>
                                            <p:cond delay="250"/>
                                          </p:stCondLst>
                                        </p:cTn>
                                        <p:tgtEl>
                                          <p:spTgt spid="23"/>
                                        </p:tgtEl>
                                        <p:attrNameLst>
                                          <p:attrName>r</p:attrName>
                                        </p:attrNameLst>
                                      </p:cBhvr>
                                    </p:animRot>
                                    <p:animRot by="1500000">
                                      <p:cBhvr>
                                        <p:cTn id="145" dur="125" fill="hold">
                                          <p:stCondLst>
                                            <p:cond delay="375"/>
                                          </p:stCondLst>
                                        </p:cTn>
                                        <p:tgtEl>
                                          <p:spTgt spid="23"/>
                                        </p:tgtEl>
                                        <p:attrNameLst>
                                          <p:attrName>r</p:attrName>
                                        </p:attrNameLst>
                                      </p:cBhvr>
                                    </p:animRo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29"/>
                                        </p:tgtEl>
                                        <p:attrNameLst>
                                          <p:attrName>style.visibility</p:attrName>
                                        </p:attrNameLst>
                                      </p:cBhvr>
                                      <p:to>
                                        <p:strVal val="visible"/>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2" presetClass="entr" presetSubtype="2" fill="hold" nodeType="clickEffect">
                                  <p:stCondLst>
                                    <p:cond delay="0"/>
                                  </p:stCondLst>
                                  <p:childTnLst>
                                    <p:set>
                                      <p:cBhvr>
                                        <p:cTn id="153" dur="1" fill="hold">
                                          <p:stCondLst>
                                            <p:cond delay="0"/>
                                          </p:stCondLst>
                                        </p:cTn>
                                        <p:tgtEl>
                                          <p:spTgt spid="42"/>
                                        </p:tgtEl>
                                        <p:attrNameLst>
                                          <p:attrName>style.visibility</p:attrName>
                                        </p:attrNameLst>
                                      </p:cBhvr>
                                      <p:to>
                                        <p:strVal val="visible"/>
                                      </p:to>
                                    </p:set>
                                    <p:animEffect transition="in" filter="wipe(right)">
                                      <p:cBhvr>
                                        <p:cTn id="154" dur="500"/>
                                        <p:tgtEl>
                                          <p:spTgt spid="42"/>
                                        </p:tgtEl>
                                      </p:cBhvr>
                                    </p:animEffect>
                                  </p:childTnLst>
                                </p:cTn>
                              </p:par>
                              <p:par>
                                <p:cTn id="155" presetID="22" presetClass="entr" presetSubtype="2" fill="hold" nodeType="withEffect">
                                  <p:stCondLst>
                                    <p:cond delay="0"/>
                                  </p:stCondLst>
                                  <p:childTnLst>
                                    <p:set>
                                      <p:cBhvr>
                                        <p:cTn id="156" dur="1" fill="hold">
                                          <p:stCondLst>
                                            <p:cond delay="0"/>
                                          </p:stCondLst>
                                        </p:cTn>
                                        <p:tgtEl>
                                          <p:spTgt spid="50"/>
                                        </p:tgtEl>
                                        <p:attrNameLst>
                                          <p:attrName>style.visibility</p:attrName>
                                        </p:attrNameLst>
                                      </p:cBhvr>
                                      <p:to>
                                        <p:strVal val="visible"/>
                                      </p:to>
                                    </p:set>
                                    <p:animEffect transition="in" filter="wipe(right)">
                                      <p:cBhvr>
                                        <p:cTn id="157" dur="500"/>
                                        <p:tgtEl>
                                          <p:spTgt spid="50"/>
                                        </p:tgtEl>
                                      </p:cBhvr>
                                    </p:animEffect>
                                  </p:childTnLst>
                                </p:cTn>
                              </p:par>
                              <p:par>
                                <p:cTn id="158" presetID="22" presetClass="entr" presetSubtype="2" fill="hold" nodeType="withEffect">
                                  <p:stCondLst>
                                    <p:cond delay="0"/>
                                  </p:stCondLst>
                                  <p:childTnLst>
                                    <p:set>
                                      <p:cBhvr>
                                        <p:cTn id="159" dur="1" fill="hold">
                                          <p:stCondLst>
                                            <p:cond delay="0"/>
                                          </p:stCondLst>
                                        </p:cTn>
                                        <p:tgtEl>
                                          <p:spTgt spid="51"/>
                                        </p:tgtEl>
                                        <p:attrNameLst>
                                          <p:attrName>style.visibility</p:attrName>
                                        </p:attrNameLst>
                                      </p:cBhvr>
                                      <p:to>
                                        <p:strVal val="visible"/>
                                      </p:to>
                                    </p:set>
                                    <p:animEffect transition="in" filter="wipe(right)">
                                      <p:cBhvr>
                                        <p:cTn id="160" dur="500"/>
                                        <p:tgtEl>
                                          <p:spTgt spid="51"/>
                                        </p:tgtEl>
                                      </p:cBhvr>
                                    </p:animEffect>
                                  </p:childTnLst>
                                </p:cTn>
                              </p:par>
                              <p:par>
                                <p:cTn id="161" presetID="22" presetClass="entr" presetSubtype="2" fill="hold" nodeType="withEffect">
                                  <p:stCondLst>
                                    <p:cond delay="0"/>
                                  </p:stCondLst>
                                  <p:childTnLst>
                                    <p:set>
                                      <p:cBhvr>
                                        <p:cTn id="162" dur="1" fill="hold">
                                          <p:stCondLst>
                                            <p:cond delay="0"/>
                                          </p:stCondLst>
                                        </p:cTn>
                                        <p:tgtEl>
                                          <p:spTgt spid="54"/>
                                        </p:tgtEl>
                                        <p:attrNameLst>
                                          <p:attrName>style.visibility</p:attrName>
                                        </p:attrNameLst>
                                      </p:cBhvr>
                                      <p:to>
                                        <p:strVal val="visible"/>
                                      </p:to>
                                    </p:set>
                                    <p:animEffect transition="in" filter="wipe(right)">
                                      <p:cBhvr>
                                        <p:cTn id="163" dur="500"/>
                                        <p:tgtEl>
                                          <p:spTgt spid="54"/>
                                        </p:tgtEl>
                                      </p:cBhvr>
                                    </p:animEffect>
                                  </p:childTnLst>
                                </p:cTn>
                              </p:par>
                              <p:par>
                                <p:cTn id="164" presetID="22" presetClass="entr" presetSubtype="2" fill="hold" nodeType="withEffect">
                                  <p:stCondLst>
                                    <p:cond delay="0"/>
                                  </p:stCondLst>
                                  <p:childTnLst>
                                    <p:set>
                                      <p:cBhvr>
                                        <p:cTn id="165" dur="1" fill="hold">
                                          <p:stCondLst>
                                            <p:cond delay="0"/>
                                          </p:stCondLst>
                                        </p:cTn>
                                        <p:tgtEl>
                                          <p:spTgt spid="56"/>
                                        </p:tgtEl>
                                        <p:attrNameLst>
                                          <p:attrName>style.visibility</p:attrName>
                                        </p:attrNameLst>
                                      </p:cBhvr>
                                      <p:to>
                                        <p:strVal val="visible"/>
                                      </p:to>
                                    </p:set>
                                    <p:animEffect transition="in" filter="wipe(right)">
                                      <p:cBhvr>
                                        <p:cTn id="166" dur="500"/>
                                        <p:tgtEl>
                                          <p:spTgt spid="56"/>
                                        </p:tgtEl>
                                      </p:cBhvr>
                                    </p:animEffect>
                                  </p:childTnLst>
                                </p:cTn>
                              </p:par>
                              <p:par>
                                <p:cTn id="167" presetID="22" presetClass="entr" presetSubtype="2" fill="hold" nodeType="withEffect">
                                  <p:stCondLst>
                                    <p:cond delay="0"/>
                                  </p:stCondLst>
                                  <p:childTnLst>
                                    <p:set>
                                      <p:cBhvr>
                                        <p:cTn id="168" dur="1" fill="hold">
                                          <p:stCondLst>
                                            <p:cond delay="0"/>
                                          </p:stCondLst>
                                        </p:cTn>
                                        <p:tgtEl>
                                          <p:spTgt spid="59"/>
                                        </p:tgtEl>
                                        <p:attrNameLst>
                                          <p:attrName>style.visibility</p:attrName>
                                        </p:attrNameLst>
                                      </p:cBhvr>
                                      <p:to>
                                        <p:strVal val="visible"/>
                                      </p:to>
                                    </p:set>
                                    <p:animEffect transition="in" filter="wipe(right)">
                                      <p:cBhvr>
                                        <p:cTn id="169" dur="500"/>
                                        <p:tgtEl>
                                          <p:spTgt spid="59"/>
                                        </p:tgtEl>
                                      </p:cBhvr>
                                    </p:animEffect>
                                  </p:childTnLst>
                                </p:cTn>
                              </p:par>
                              <p:par>
                                <p:cTn id="170" presetID="22" presetClass="entr" presetSubtype="2" fill="hold" nodeType="withEffect">
                                  <p:stCondLst>
                                    <p:cond delay="0"/>
                                  </p:stCondLst>
                                  <p:childTnLst>
                                    <p:set>
                                      <p:cBhvr>
                                        <p:cTn id="171" dur="1" fill="hold">
                                          <p:stCondLst>
                                            <p:cond delay="0"/>
                                          </p:stCondLst>
                                        </p:cTn>
                                        <p:tgtEl>
                                          <p:spTgt spid="60"/>
                                        </p:tgtEl>
                                        <p:attrNameLst>
                                          <p:attrName>style.visibility</p:attrName>
                                        </p:attrNameLst>
                                      </p:cBhvr>
                                      <p:to>
                                        <p:strVal val="visible"/>
                                      </p:to>
                                    </p:set>
                                    <p:animEffect transition="in" filter="wipe(right)">
                                      <p:cBhvr>
                                        <p:cTn id="172" dur="500"/>
                                        <p:tgtEl>
                                          <p:spTgt spid="60"/>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1" fill="hold" grpId="0" nodeType="clickEffect">
                                  <p:stCondLst>
                                    <p:cond delay="0"/>
                                  </p:stCondLst>
                                  <p:childTnLst>
                                    <p:set>
                                      <p:cBhvr>
                                        <p:cTn id="176" dur="1" fill="hold">
                                          <p:stCondLst>
                                            <p:cond delay="0"/>
                                          </p:stCondLst>
                                        </p:cTn>
                                        <p:tgtEl>
                                          <p:spTgt spid="31"/>
                                        </p:tgtEl>
                                        <p:attrNameLst>
                                          <p:attrName>style.visibility</p:attrName>
                                        </p:attrNameLst>
                                      </p:cBhvr>
                                      <p:to>
                                        <p:strVal val="visible"/>
                                      </p:to>
                                    </p:set>
                                    <p:animEffect transition="in" filter="wipe(up)">
                                      <p:cBhvr>
                                        <p:cTn id="177" dur="500"/>
                                        <p:tgtEl>
                                          <p:spTgt spid="31"/>
                                        </p:tgtEl>
                                      </p:cBhvr>
                                    </p:animEffect>
                                  </p:childTnLst>
                                </p:cTn>
                              </p:par>
                              <p:par>
                                <p:cTn id="178" presetID="10" presetClass="exit" presetSubtype="0" fill="hold" grpId="1" nodeType="withEffect">
                                  <p:stCondLst>
                                    <p:cond delay="0"/>
                                  </p:stCondLst>
                                  <p:childTnLst>
                                    <p:animEffect transition="out" filter="fade">
                                      <p:cBhvr>
                                        <p:cTn id="179" dur="2000"/>
                                        <p:tgtEl>
                                          <p:spTgt spid="27"/>
                                        </p:tgtEl>
                                      </p:cBhvr>
                                    </p:animEffect>
                                    <p:set>
                                      <p:cBhvr>
                                        <p:cTn id="180" dur="1" fill="hold">
                                          <p:stCondLst>
                                            <p:cond delay="1999"/>
                                          </p:stCondLst>
                                        </p:cTn>
                                        <p:tgtEl>
                                          <p:spTgt spid="27"/>
                                        </p:tgtEl>
                                        <p:attrNameLst>
                                          <p:attrName>style.visibility</p:attrName>
                                        </p:attrNameLst>
                                      </p:cBhvr>
                                      <p:to>
                                        <p:strVal val="hidden"/>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2" presetClass="entr" presetSubtype="2" fill="hold" grpId="0" nodeType="clickEffect">
                                  <p:stCondLst>
                                    <p:cond delay="0"/>
                                  </p:stCondLst>
                                  <p:childTnLst>
                                    <p:set>
                                      <p:cBhvr>
                                        <p:cTn id="184" dur="1" fill="hold">
                                          <p:stCondLst>
                                            <p:cond delay="0"/>
                                          </p:stCondLst>
                                        </p:cTn>
                                        <p:tgtEl>
                                          <p:spTgt spid="33"/>
                                        </p:tgtEl>
                                        <p:attrNameLst>
                                          <p:attrName>style.visibility</p:attrName>
                                        </p:attrNameLst>
                                      </p:cBhvr>
                                      <p:to>
                                        <p:strVal val="visible"/>
                                      </p:to>
                                    </p:set>
                                    <p:animEffect transition="in" filter="wipe(right)">
                                      <p:cBhvr>
                                        <p:cTn id="185" dur="500"/>
                                        <p:tgtEl>
                                          <p:spTgt spid="33"/>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22" presetClass="entr" presetSubtype="4" fill="hold" grpId="0" nodeType="clickEffect">
                                  <p:stCondLst>
                                    <p:cond delay="0"/>
                                  </p:stCondLst>
                                  <p:childTnLst>
                                    <p:set>
                                      <p:cBhvr>
                                        <p:cTn id="189" dur="1" fill="hold">
                                          <p:stCondLst>
                                            <p:cond delay="0"/>
                                          </p:stCondLst>
                                        </p:cTn>
                                        <p:tgtEl>
                                          <p:spTgt spid="32"/>
                                        </p:tgtEl>
                                        <p:attrNameLst>
                                          <p:attrName>style.visibility</p:attrName>
                                        </p:attrNameLst>
                                      </p:cBhvr>
                                      <p:to>
                                        <p:strVal val="visible"/>
                                      </p:to>
                                    </p:set>
                                    <p:animEffect transition="in" filter="wipe(down)">
                                      <p:cBhvr>
                                        <p:cTn id="190" dur="500"/>
                                        <p:tgtEl>
                                          <p:spTgt spid="32"/>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0" presetClass="path" presetSubtype="0" accel="50000" decel="50000" fill="hold" grpId="1" nodeType="clickEffect">
                                  <p:stCondLst>
                                    <p:cond delay="0"/>
                                  </p:stCondLst>
                                  <p:childTnLst>
                                    <p:animMotion origin="layout" path="M 4.72222E-6 2.02312E-6 C -0.02657 0.01734 -0.11303 0.07584 -0.15921 0.10358 C -0.20539 0.13133 -0.24028 0.14959 -0.27674 0.16693 C -0.3132 0.18428 -0.3408 0.19237 -0.3783 0.20717 C -0.4158 0.22196 -0.47622 0.24555 -0.50209 0.25572 " pathEditMode="relative" rAng="0" ptsTypes="aaaaa">
                                      <p:cBhvr>
                                        <p:cTn id="194" dur="2000" fill="hold"/>
                                        <p:tgtEl>
                                          <p:spTgt spid="29"/>
                                        </p:tgtEl>
                                        <p:attrNameLst>
                                          <p:attrName>ppt_x</p:attrName>
                                          <p:attrName>ppt_y</p:attrName>
                                        </p:attrNameLst>
                                      </p:cBhvr>
                                      <p:rCtr x="-25104" y="12786"/>
                                    </p:animMotion>
                                  </p:childTnLst>
                                </p:cTn>
                              </p:par>
                              <p:par>
                                <p:cTn id="195" presetID="10" presetClass="exit" presetSubtype="0" fill="hold" nodeType="withEffect">
                                  <p:stCondLst>
                                    <p:cond delay="0"/>
                                  </p:stCondLst>
                                  <p:childTnLst>
                                    <p:animEffect transition="out" filter="fade">
                                      <p:cBhvr>
                                        <p:cTn id="196" dur="2000"/>
                                        <p:tgtEl>
                                          <p:spTgt spid="60"/>
                                        </p:tgtEl>
                                      </p:cBhvr>
                                    </p:animEffect>
                                    <p:set>
                                      <p:cBhvr>
                                        <p:cTn id="197" dur="1" fill="hold">
                                          <p:stCondLst>
                                            <p:cond delay="1999"/>
                                          </p:stCondLst>
                                        </p:cTn>
                                        <p:tgtEl>
                                          <p:spTgt spid="60"/>
                                        </p:tgtEl>
                                        <p:attrNameLst>
                                          <p:attrName>style.visibility</p:attrName>
                                        </p:attrNameLst>
                                      </p:cBhvr>
                                      <p:to>
                                        <p:strVal val="hidden"/>
                                      </p:to>
                                    </p:set>
                                  </p:childTnLst>
                                </p:cTn>
                              </p:par>
                              <p:par>
                                <p:cTn id="198" presetID="10" presetClass="exit" presetSubtype="0" fill="hold" nodeType="withEffect">
                                  <p:stCondLst>
                                    <p:cond delay="0"/>
                                  </p:stCondLst>
                                  <p:childTnLst>
                                    <p:animEffect transition="out" filter="fade">
                                      <p:cBhvr>
                                        <p:cTn id="199" dur="2000"/>
                                        <p:tgtEl>
                                          <p:spTgt spid="59"/>
                                        </p:tgtEl>
                                      </p:cBhvr>
                                    </p:animEffect>
                                    <p:set>
                                      <p:cBhvr>
                                        <p:cTn id="200" dur="1" fill="hold">
                                          <p:stCondLst>
                                            <p:cond delay="1999"/>
                                          </p:stCondLst>
                                        </p:cTn>
                                        <p:tgtEl>
                                          <p:spTgt spid="59"/>
                                        </p:tgtEl>
                                        <p:attrNameLst>
                                          <p:attrName>style.visibility</p:attrName>
                                        </p:attrNameLst>
                                      </p:cBhvr>
                                      <p:to>
                                        <p:strVal val="hidden"/>
                                      </p:to>
                                    </p:set>
                                  </p:childTnLst>
                                </p:cTn>
                              </p:par>
                              <p:par>
                                <p:cTn id="201" presetID="10" presetClass="exit" presetSubtype="0" fill="hold" nodeType="withEffect">
                                  <p:stCondLst>
                                    <p:cond delay="0"/>
                                  </p:stCondLst>
                                  <p:childTnLst>
                                    <p:animEffect transition="out" filter="fade">
                                      <p:cBhvr>
                                        <p:cTn id="202" dur="2000"/>
                                        <p:tgtEl>
                                          <p:spTgt spid="56"/>
                                        </p:tgtEl>
                                      </p:cBhvr>
                                    </p:animEffect>
                                    <p:set>
                                      <p:cBhvr>
                                        <p:cTn id="203" dur="1" fill="hold">
                                          <p:stCondLst>
                                            <p:cond delay="1999"/>
                                          </p:stCondLst>
                                        </p:cTn>
                                        <p:tgtEl>
                                          <p:spTgt spid="56"/>
                                        </p:tgtEl>
                                        <p:attrNameLst>
                                          <p:attrName>style.visibility</p:attrName>
                                        </p:attrNameLst>
                                      </p:cBhvr>
                                      <p:to>
                                        <p:strVal val="hidden"/>
                                      </p:to>
                                    </p:set>
                                  </p:childTnLst>
                                </p:cTn>
                              </p:par>
                              <p:par>
                                <p:cTn id="204" presetID="10" presetClass="exit" presetSubtype="0" fill="hold" nodeType="withEffect">
                                  <p:stCondLst>
                                    <p:cond delay="0"/>
                                  </p:stCondLst>
                                  <p:childTnLst>
                                    <p:animEffect transition="out" filter="fade">
                                      <p:cBhvr>
                                        <p:cTn id="205" dur="2000"/>
                                        <p:tgtEl>
                                          <p:spTgt spid="54"/>
                                        </p:tgtEl>
                                      </p:cBhvr>
                                    </p:animEffect>
                                    <p:set>
                                      <p:cBhvr>
                                        <p:cTn id="206" dur="1" fill="hold">
                                          <p:stCondLst>
                                            <p:cond delay="1999"/>
                                          </p:stCondLst>
                                        </p:cTn>
                                        <p:tgtEl>
                                          <p:spTgt spid="54"/>
                                        </p:tgtEl>
                                        <p:attrNameLst>
                                          <p:attrName>style.visibility</p:attrName>
                                        </p:attrNameLst>
                                      </p:cBhvr>
                                      <p:to>
                                        <p:strVal val="hidden"/>
                                      </p:to>
                                    </p:set>
                                  </p:childTnLst>
                                </p:cTn>
                              </p:par>
                              <p:par>
                                <p:cTn id="207" presetID="10" presetClass="exit" presetSubtype="0" fill="hold" nodeType="withEffect">
                                  <p:stCondLst>
                                    <p:cond delay="0"/>
                                  </p:stCondLst>
                                  <p:childTnLst>
                                    <p:animEffect transition="out" filter="fade">
                                      <p:cBhvr>
                                        <p:cTn id="208" dur="2000"/>
                                        <p:tgtEl>
                                          <p:spTgt spid="51"/>
                                        </p:tgtEl>
                                      </p:cBhvr>
                                    </p:animEffect>
                                    <p:set>
                                      <p:cBhvr>
                                        <p:cTn id="209" dur="1" fill="hold">
                                          <p:stCondLst>
                                            <p:cond delay="1999"/>
                                          </p:stCondLst>
                                        </p:cTn>
                                        <p:tgtEl>
                                          <p:spTgt spid="51"/>
                                        </p:tgtEl>
                                        <p:attrNameLst>
                                          <p:attrName>style.visibility</p:attrName>
                                        </p:attrNameLst>
                                      </p:cBhvr>
                                      <p:to>
                                        <p:strVal val="hidden"/>
                                      </p:to>
                                    </p:set>
                                  </p:childTnLst>
                                </p:cTn>
                              </p:par>
                              <p:par>
                                <p:cTn id="210" presetID="10" presetClass="exit" presetSubtype="0" fill="hold" nodeType="withEffect">
                                  <p:stCondLst>
                                    <p:cond delay="0"/>
                                  </p:stCondLst>
                                  <p:childTnLst>
                                    <p:animEffect transition="out" filter="fade">
                                      <p:cBhvr>
                                        <p:cTn id="211" dur="2000"/>
                                        <p:tgtEl>
                                          <p:spTgt spid="50"/>
                                        </p:tgtEl>
                                      </p:cBhvr>
                                    </p:animEffect>
                                    <p:set>
                                      <p:cBhvr>
                                        <p:cTn id="212" dur="1" fill="hold">
                                          <p:stCondLst>
                                            <p:cond delay="1999"/>
                                          </p:stCondLst>
                                        </p:cTn>
                                        <p:tgtEl>
                                          <p:spTgt spid="50"/>
                                        </p:tgtEl>
                                        <p:attrNameLst>
                                          <p:attrName>style.visibility</p:attrName>
                                        </p:attrNameLst>
                                      </p:cBhvr>
                                      <p:to>
                                        <p:strVal val="hidden"/>
                                      </p:to>
                                    </p:set>
                                  </p:childTnLst>
                                </p:cTn>
                              </p:par>
                              <p:par>
                                <p:cTn id="213" presetID="10" presetClass="exit" presetSubtype="0" fill="hold" nodeType="withEffect">
                                  <p:stCondLst>
                                    <p:cond delay="0"/>
                                  </p:stCondLst>
                                  <p:childTnLst>
                                    <p:animEffect transition="out" filter="fade">
                                      <p:cBhvr>
                                        <p:cTn id="214" dur="2000"/>
                                        <p:tgtEl>
                                          <p:spTgt spid="42"/>
                                        </p:tgtEl>
                                      </p:cBhvr>
                                    </p:animEffect>
                                    <p:set>
                                      <p:cBhvr>
                                        <p:cTn id="215" dur="1" fill="hold">
                                          <p:stCondLst>
                                            <p:cond delay="1999"/>
                                          </p:stCondLst>
                                        </p:cTn>
                                        <p:tgtEl>
                                          <p:spTgt spid="42"/>
                                        </p:tgtEl>
                                        <p:attrNameLst>
                                          <p:attrName>style.visibility</p:attrName>
                                        </p:attrNameLst>
                                      </p:cBhvr>
                                      <p:to>
                                        <p:strVal val="hidden"/>
                                      </p:to>
                                    </p:se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5" presetClass="exit" presetSubtype="10" fill="hold" grpId="0" nodeType="clickEffect">
                                  <p:stCondLst>
                                    <p:cond delay="0"/>
                                  </p:stCondLst>
                                  <p:childTnLst>
                                    <p:animEffect transition="out" filter="checkerboard(across)">
                                      <p:cBhvr>
                                        <p:cTn id="219" dur="500"/>
                                        <p:tgtEl>
                                          <p:spTgt spid="34"/>
                                        </p:tgtEl>
                                      </p:cBhvr>
                                    </p:animEffect>
                                    <p:set>
                                      <p:cBhvr>
                                        <p:cTn id="220" dur="1" fill="hold">
                                          <p:stCondLst>
                                            <p:cond delay="499"/>
                                          </p:stCondLst>
                                        </p:cTn>
                                        <p:tgtEl>
                                          <p:spTgt spid="34"/>
                                        </p:tgtEl>
                                        <p:attrNameLst>
                                          <p:attrName>style.visibility</p:attrName>
                                        </p:attrNameLst>
                                      </p:cBhvr>
                                      <p:to>
                                        <p:strVal val="hidden"/>
                                      </p:to>
                                    </p:set>
                                  </p:childTnLst>
                                </p:cTn>
                              </p:par>
                              <p:par>
                                <p:cTn id="221" presetID="5" presetClass="exit" presetSubtype="10" fill="hold" grpId="0" nodeType="withEffect">
                                  <p:stCondLst>
                                    <p:cond delay="0"/>
                                  </p:stCondLst>
                                  <p:childTnLst>
                                    <p:animEffect transition="out" filter="checkerboard(across)">
                                      <p:cBhvr>
                                        <p:cTn id="222" dur="500"/>
                                        <p:tgtEl>
                                          <p:spTgt spid="36"/>
                                        </p:tgtEl>
                                      </p:cBhvr>
                                    </p:animEffect>
                                    <p:set>
                                      <p:cBhvr>
                                        <p:cTn id="223" dur="1" fill="hold">
                                          <p:stCondLst>
                                            <p:cond delay="499"/>
                                          </p:stCondLst>
                                        </p:cTn>
                                        <p:tgtEl>
                                          <p:spTgt spid="36"/>
                                        </p:tgtEl>
                                        <p:attrNameLst>
                                          <p:attrName>style.visibility</p:attrName>
                                        </p:attrNameLst>
                                      </p:cBhvr>
                                      <p:to>
                                        <p:strVal val="hidden"/>
                                      </p:to>
                                    </p:set>
                                  </p:childTnLst>
                                </p:cTn>
                              </p:par>
                            </p:childTnLst>
                          </p:cTn>
                        </p:par>
                      </p:childTnLst>
                    </p:cTn>
                  </p:par>
                  <p:par>
                    <p:cTn id="224" fill="hold" nodeType="clickPar">
                      <p:stCondLst>
                        <p:cond delay="indefinite"/>
                      </p:stCondLst>
                      <p:childTnLst>
                        <p:par>
                          <p:cTn id="225" fill="hold" nodeType="withGroup">
                            <p:stCondLst>
                              <p:cond delay="0"/>
                            </p:stCondLst>
                            <p:childTnLst>
                              <p:par>
                                <p:cTn id="226" presetID="10" presetClass="exit" presetSubtype="0" fill="hold" grpId="1" nodeType="clickEffect">
                                  <p:stCondLst>
                                    <p:cond delay="0"/>
                                  </p:stCondLst>
                                  <p:childTnLst>
                                    <p:animEffect transition="out" filter="fade">
                                      <p:cBhvr>
                                        <p:cTn id="227" dur="2000"/>
                                        <p:tgtEl>
                                          <p:spTgt spid="18"/>
                                        </p:tgtEl>
                                      </p:cBhvr>
                                    </p:animEffect>
                                    <p:set>
                                      <p:cBhvr>
                                        <p:cTn id="228" dur="1" fill="hold">
                                          <p:stCondLst>
                                            <p:cond delay="1999"/>
                                          </p:stCondLst>
                                        </p:cTn>
                                        <p:tgtEl>
                                          <p:spTgt spid="18"/>
                                        </p:tgtEl>
                                        <p:attrNameLst>
                                          <p:attrName>style.visibility</p:attrName>
                                        </p:attrNameLst>
                                      </p:cBhvr>
                                      <p:to>
                                        <p:strVal val="hidden"/>
                                      </p:to>
                                    </p:set>
                                  </p:childTnLst>
                                </p:cTn>
                              </p:par>
                              <p:par>
                                <p:cTn id="229" presetID="10" presetClass="exit" presetSubtype="0" fill="hold" grpId="1" nodeType="withEffect">
                                  <p:stCondLst>
                                    <p:cond delay="0"/>
                                  </p:stCondLst>
                                  <p:childTnLst>
                                    <p:animEffect transition="out" filter="fade">
                                      <p:cBhvr>
                                        <p:cTn id="230" dur="2000"/>
                                        <p:tgtEl>
                                          <p:spTgt spid="19"/>
                                        </p:tgtEl>
                                      </p:cBhvr>
                                    </p:animEffect>
                                    <p:set>
                                      <p:cBhvr>
                                        <p:cTn id="231" dur="1" fill="hold">
                                          <p:stCondLst>
                                            <p:cond delay="1999"/>
                                          </p:stCondLst>
                                        </p:cTn>
                                        <p:tgtEl>
                                          <p:spTgt spid="19"/>
                                        </p:tgtEl>
                                        <p:attrNameLst>
                                          <p:attrName>style.visibility</p:attrName>
                                        </p:attrNameLst>
                                      </p:cBhvr>
                                      <p:to>
                                        <p:strVal val="hidden"/>
                                      </p:to>
                                    </p:set>
                                  </p:childTnLst>
                                </p:cTn>
                              </p:par>
                              <p:par>
                                <p:cTn id="232" presetID="10" presetClass="exit" presetSubtype="0" fill="hold" grpId="1" nodeType="withEffect">
                                  <p:stCondLst>
                                    <p:cond delay="0"/>
                                  </p:stCondLst>
                                  <p:childTnLst>
                                    <p:animEffect transition="out" filter="fade">
                                      <p:cBhvr>
                                        <p:cTn id="233" dur="2000"/>
                                        <p:tgtEl>
                                          <p:spTgt spid="33"/>
                                        </p:tgtEl>
                                      </p:cBhvr>
                                    </p:animEffect>
                                    <p:set>
                                      <p:cBhvr>
                                        <p:cTn id="234" dur="1" fill="hold">
                                          <p:stCondLst>
                                            <p:cond delay="1999"/>
                                          </p:stCondLst>
                                        </p:cTn>
                                        <p:tgtEl>
                                          <p:spTgt spid="33"/>
                                        </p:tgtEl>
                                        <p:attrNameLst>
                                          <p:attrName>style.visibility</p:attrName>
                                        </p:attrNameLst>
                                      </p:cBhvr>
                                      <p:to>
                                        <p:strVal val="hidden"/>
                                      </p:to>
                                    </p:set>
                                  </p:childTnLst>
                                </p:cTn>
                              </p:par>
                              <p:par>
                                <p:cTn id="235" presetID="10" presetClass="exit" presetSubtype="0" fill="hold" grpId="1" nodeType="withEffect">
                                  <p:stCondLst>
                                    <p:cond delay="0"/>
                                  </p:stCondLst>
                                  <p:childTnLst>
                                    <p:animEffect transition="out" filter="fade">
                                      <p:cBhvr>
                                        <p:cTn id="236" dur="2000"/>
                                        <p:tgtEl>
                                          <p:spTgt spid="32"/>
                                        </p:tgtEl>
                                      </p:cBhvr>
                                    </p:animEffect>
                                    <p:set>
                                      <p:cBhvr>
                                        <p:cTn id="237" dur="1" fill="hold">
                                          <p:stCondLst>
                                            <p:cond delay="1999"/>
                                          </p:stCondLst>
                                        </p:cTn>
                                        <p:tgtEl>
                                          <p:spTgt spid="32"/>
                                        </p:tgtEl>
                                        <p:attrNameLst>
                                          <p:attrName>style.visibility</p:attrName>
                                        </p:attrNameLst>
                                      </p:cBhvr>
                                      <p:to>
                                        <p:strVal val="hidden"/>
                                      </p:to>
                                    </p:set>
                                  </p:childTnLst>
                                </p:cTn>
                              </p:par>
                              <p:par>
                                <p:cTn id="238" presetID="10" presetClass="exit" presetSubtype="0" fill="hold" grpId="1" nodeType="withEffect">
                                  <p:stCondLst>
                                    <p:cond delay="0"/>
                                  </p:stCondLst>
                                  <p:childTnLst>
                                    <p:animEffect transition="out" filter="fade">
                                      <p:cBhvr>
                                        <p:cTn id="239" dur="2000"/>
                                        <p:tgtEl>
                                          <p:spTgt spid="31"/>
                                        </p:tgtEl>
                                      </p:cBhvr>
                                    </p:animEffect>
                                    <p:set>
                                      <p:cBhvr>
                                        <p:cTn id="240" dur="1" fill="hold">
                                          <p:stCondLst>
                                            <p:cond delay="1999"/>
                                          </p:stCondLst>
                                        </p:cTn>
                                        <p:tgtEl>
                                          <p:spTgt spid="31"/>
                                        </p:tgtEl>
                                        <p:attrNameLst>
                                          <p:attrName>style.visibility</p:attrName>
                                        </p:attrNameLst>
                                      </p:cBhvr>
                                      <p:to>
                                        <p:strVal val="hidden"/>
                                      </p:to>
                                    </p:set>
                                  </p:childTnLst>
                                </p:cTn>
                              </p:par>
                              <p:par>
                                <p:cTn id="241" presetID="17" presetClass="entr" presetSubtype="4" fill="hold" nodeType="withEffect">
                                  <p:stCondLst>
                                    <p:cond delay="0"/>
                                  </p:stCondLst>
                                  <p:childTnLst>
                                    <p:set>
                                      <p:cBhvr>
                                        <p:cTn id="242" dur="1" fill="hold">
                                          <p:stCondLst>
                                            <p:cond delay="0"/>
                                          </p:stCondLst>
                                        </p:cTn>
                                        <p:tgtEl>
                                          <p:spTgt spid="52"/>
                                        </p:tgtEl>
                                        <p:attrNameLst>
                                          <p:attrName>style.visibility</p:attrName>
                                        </p:attrNameLst>
                                      </p:cBhvr>
                                      <p:to>
                                        <p:strVal val="visible"/>
                                      </p:to>
                                    </p:set>
                                    <p:anim calcmode="lin" valueType="num">
                                      <p:cBhvr>
                                        <p:cTn id="243" dur="1000" fill="hold"/>
                                        <p:tgtEl>
                                          <p:spTgt spid="52"/>
                                        </p:tgtEl>
                                        <p:attrNameLst>
                                          <p:attrName>ppt_x</p:attrName>
                                        </p:attrNameLst>
                                      </p:cBhvr>
                                      <p:tavLst>
                                        <p:tav tm="0">
                                          <p:val>
                                            <p:strVal val="#ppt_x"/>
                                          </p:val>
                                        </p:tav>
                                        <p:tav tm="100000">
                                          <p:val>
                                            <p:strVal val="#ppt_x"/>
                                          </p:val>
                                        </p:tav>
                                      </p:tavLst>
                                    </p:anim>
                                    <p:anim calcmode="lin" valueType="num">
                                      <p:cBhvr>
                                        <p:cTn id="244" dur="1000" fill="hold"/>
                                        <p:tgtEl>
                                          <p:spTgt spid="52"/>
                                        </p:tgtEl>
                                        <p:attrNameLst>
                                          <p:attrName>ppt_y</p:attrName>
                                        </p:attrNameLst>
                                      </p:cBhvr>
                                      <p:tavLst>
                                        <p:tav tm="0">
                                          <p:val>
                                            <p:strVal val="#ppt_y+#ppt_h/2"/>
                                          </p:val>
                                        </p:tav>
                                        <p:tav tm="100000">
                                          <p:val>
                                            <p:strVal val="#ppt_y"/>
                                          </p:val>
                                        </p:tav>
                                      </p:tavLst>
                                    </p:anim>
                                    <p:anim calcmode="lin" valueType="num">
                                      <p:cBhvr>
                                        <p:cTn id="245" dur="1000" fill="hold"/>
                                        <p:tgtEl>
                                          <p:spTgt spid="52"/>
                                        </p:tgtEl>
                                        <p:attrNameLst>
                                          <p:attrName>ppt_w</p:attrName>
                                        </p:attrNameLst>
                                      </p:cBhvr>
                                      <p:tavLst>
                                        <p:tav tm="0">
                                          <p:val>
                                            <p:strVal val="#ppt_w"/>
                                          </p:val>
                                        </p:tav>
                                        <p:tav tm="100000">
                                          <p:val>
                                            <p:strVal val="#ppt_w"/>
                                          </p:val>
                                        </p:tav>
                                      </p:tavLst>
                                    </p:anim>
                                    <p:anim calcmode="lin" valueType="num">
                                      <p:cBhvr>
                                        <p:cTn id="246" dur="10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247" fill="hold" nodeType="clickPar">
                      <p:stCondLst>
                        <p:cond delay="indefinite"/>
                      </p:stCondLst>
                      <p:childTnLst>
                        <p:par>
                          <p:cTn id="248" fill="hold" nodeType="withGroup">
                            <p:stCondLst>
                              <p:cond delay="0"/>
                            </p:stCondLst>
                            <p:childTnLst>
                              <p:par>
                                <p:cTn id="249" presetID="22" presetClass="entr" presetSubtype="4" fill="hold" nodeType="clickEffect">
                                  <p:stCondLst>
                                    <p:cond delay="0"/>
                                  </p:stCondLst>
                                  <p:childTnLst>
                                    <p:set>
                                      <p:cBhvr>
                                        <p:cTn id="250" dur="1" fill="hold">
                                          <p:stCondLst>
                                            <p:cond delay="0"/>
                                          </p:stCondLst>
                                        </p:cTn>
                                        <p:tgtEl>
                                          <p:spTgt spid="53"/>
                                        </p:tgtEl>
                                        <p:attrNameLst>
                                          <p:attrName>style.visibility</p:attrName>
                                        </p:attrNameLst>
                                      </p:cBhvr>
                                      <p:to>
                                        <p:strVal val="visible"/>
                                      </p:to>
                                    </p:set>
                                    <p:animEffect transition="in" filter="wipe(down)">
                                      <p:cBhvr>
                                        <p:cTn id="251" dur="1000"/>
                                        <p:tgtEl>
                                          <p:spTgt spid="53"/>
                                        </p:tgtEl>
                                      </p:cBhvr>
                                    </p:animEffec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17" presetClass="entr" presetSubtype="1" fill="hold" nodeType="clickEffect">
                                  <p:stCondLst>
                                    <p:cond delay="0"/>
                                  </p:stCondLst>
                                  <p:childTnLst>
                                    <p:set>
                                      <p:cBhvr>
                                        <p:cTn id="255" dur="1" fill="hold">
                                          <p:stCondLst>
                                            <p:cond delay="0"/>
                                          </p:stCondLst>
                                        </p:cTn>
                                        <p:tgtEl>
                                          <p:spTgt spid="55"/>
                                        </p:tgtEl>
                                        <p:attrNameLst>
                                          <p:attrName>style.visibility</p:attrName>
                                        </p:attrNameLst>
                                      </p:cBhvr>
                                      <p:to>
                                        <p:strVal val="visible"/>
                                      </p:to>
                                    </p:set>
                                    <p:anim calcmode="lin" valueType="num">
                                      <p:cBhvr>
                                        <p:cTn id="256" dur="1000" fill="hold"/>
                                        <p:tgtEl>
                                          <p:spTgt spid="55"/>
                                        </p:tgtEl>
                                        <p:attrNameLst>
                                          <p:attrName>ppt_x</p:attrName>
                                        </p:attrNameLst>
                                      </p:cBhvr>
                                      <p:tavLst>
                                        <p:tav tm="0">
                                          <p:val>
                                            <p:strVal val="#ppt_x"/>
                                          </p:val>
                                        </p:tav>
                                        <p:tav tm="100000">
                                          <p:val>
                                            <p:strVal val="#ppt_x"/>
                                          </p:val>
                                        </p:tav>
                                      </p:tavLst>
                                    </p:anim>
                                    <p:anim calcmode="lin" valueType="num">
                                      <p:cBhvr>
                                        <p:cTn id="257" dur="1000" fill="hold"/>
                                        <p:tgtEl>
                                          <p:spTgt spid="55"/>
                                        </p:tgtEl>
                                        <p:attrNameLst>
                                          <p:attrName>ppt_y</p:attrName>
                                        </p:attrNameLst>
                                      </p:cBhvr>
                                      <p:tavLst>
                                        <p:tav tm="0">
                                          <p:val>
                                            <p:strVal val="#ppt_y-#ppt_h/2"/>
                                          </p:val>
                                        </p:tav>
                                        <p:tav tm="100000">
                                          <p:val>
                                            <p:strVal val="#ppt_y"/>
                                          </p:val>
                                        </p:tav>
                                      </p:tavLst>
                                    </p:anim>
                                    <p:anim calcmode="lin" valueType="num">
                                      <p:cBhvr>
                                        <p:cTn id="258" dur="1000" fill="hold"/>
                                        <p:tgtEl>
                                          <p:spTgt spid="55"/>
                                        </p:tgtEl>
                                        <p:attrNameLst>
                                          <p:attrName>ppt_w</p:attrName>
                                        </p:attrNameLst>
                                      </p:cBhvr>
                                      <p:tavLst>
                                        <p:tav tm="0">
                                          <p:val>
                                            <p:strVal val="#ppt_w"/>
                                          </p:val>
                                        </p:tav>
                                        <p:tav tm="100000">
                                          <p:val>
                                            <p:strVal val="#ppt_w"/>
                                          </p:val>
                                        </p:tav>
                                      </p:tavLst>
                                    </p:anim>
                                    <p:anim calcmode="lin" valueType="num">
                                      <p:cBhvr>
                                        <p:cTn id="259" dur="1000" fill="hold"/>
                                        <p:tgtEl>
                                          <p:spTgt spid="55"/>
                                        </p:tgtEl>
                                        <p:attrNameLst>
                                          <p:attrName>ppt_h</p:attrName>
                                        </p:attrNameLst>
                                      </p:cBhvr>
                                      <p:tavLst>
                                        <p:tav tm="0">
                                          <p:val>
                                            <p:fltVal val="0"/>
                                          </p:val>
                                        </p:tav>
                                        <p:tav tm="100000">
                                          <p:val>
                                            <p:strVal val="#ppt_h"/>
                                          </p:val>
                                        </p:tav>
                                      </p:tavLst>
                                    </p:anim>
                                  </p:childTnLst>
                                </p:cTn>
                              </p:par>
                            </p:childTnLst>
                          </p:cTn>
                        </p:par>
                      </p:childTnLst>
                    </p:cTn>
                  </p:par>
                  <p:par>
                    <p:cTn id="260" fill="hold" nodeType="clickPar">
                      <p:stCondLst>
                        <p:cond delay="indefinite"/>
                      </p:stCondLst>
                      <p:childTnLst>
                        <p:par>
                          <p:cTn id="261" fill="hold" nodeType="withGroup">
                            <p:stCondLst>
                              <p:cond delay="0"/>
                            </p:stCondLst>
                            <p:childTnLst>
                              <p:par>
                                <p:cTn id="262" presetID="22" presetClass="entr" presetSubtype="2" fill="hold" nodeType="clickEffect">
                                  <p:stCondLst>
                                    <p:cond delay="0"/>
                                  </p:stCondLst>
                                  <p:childTnLst>
                                    <p:set>
                                      <p:cBhvr>
                                        <p:cTn id="263" dur="1" fill="hold">
                                          <p:stCondLst>
                                            <p:cond delay="0"/>
                                          </p:stCondLst>
                                        </p:cTn>
                                        <p:tgtEl>
                                          <p:spTgt spid="57"/>
                                        </p:tgtEl>
                                        <p:attrNameLst>
                                          <p:attrName>style.visibility</p:attrName>
                                        </p:attrNameLst>
                                      </p:cBhvr>
                                      <p:to>
                                        <p:strVal val="visible"/>
                                      </p:to>
                                    </p:set>
                                    <p:animEffect transition="in" filter="wipe(right)">
                                      <p:cBhvr>
                                        <p:cTn id="264"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3" grpId="1" animBg="1"/>
      <p:bldP spid="14" grpId="0"/>
      <p:bldP spid="16" grpId="0"/>
      <p:bldP spid="18" grpId="0" animBg="1"/>
      <p:bldP spid="18" grpId="1" animBg="1"/>
      <p:bldP spid="17" grpId="0" animBg="1"/>
      <p:bldP spid="17" grpId="1" animBg="1"/>
      <p:bldP spid="17" grpId="2" animBg="1"/>
      <p:bldP spid="17" grpId="3" animBg="1"/>
      <p:bldP spid="17" grpId="4" animBg="1"/>
      <p:bldP spid="19" grpId="0" animBg="1"/>
      <p:bldP spid="19" grpId="1" animBg="1"/>
      <p:bldP spid="32" grpId="0" animBg="1"/>
      <p:bldP spid="32" grpId="1" animBg="1"/>
      <p:bldP spid="22" grpId="0" animBg="1"/>
      <p:bldP spid="23" grpId="0"/>
      <p:bldP spid="23" grpId="1"/>
      <p:bldP spid="26" grpId="0" animBg="1"/>
      <p:bldP spid="26" grpId="1" animBg="1"/>
      <p:bldP spid="27" grpId="0" animBg="1"/>
      <p:bldP spid="27" grpId="1" animBg="1"/>
      <p:bldP spid="28" grpId="0"/>
      <p:bldP spid="29" grpId="0" animBg="1"/>
      <p:bldP spid="29" grpId="1" animBg="1"/>
      <p:bldP spid="31" grpId="0" animBg="1"/>
      <p:bldP spid="31" grpId="1" animBg="1"/>
      <p:bldP spid="33" grpId="0" animBg="1"/>
      <p:bldP spid="33" grpId="1" animBg="1"/>
      <p:bldP spid="30" grpId="0" animBg="1"/>
      <p:bldP spid="34" grpId="0" animBg="1"/>
      <p:bldP spid="35"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1\appdata\roaming\360se6\USERDA~1\Temp\200709~1.JPG"/>
          <p:cNvPicPr>
            <a:picLocks noChangeAspect="1" noChangeArrowheads="1"/>
          </p:cNvPicPr>
          <p:nvPr/>
        </p:nvPicPr>
        <p:blipFill>
          <a:blip r:embed="rId3">
            <a:extLst>
              <a:ext uri="{28A0092B-C50C-407E-A947-70E740481C1C}">
                <a14:useLocalDpi xmlns:a14="http://schemas.microsoft.com/office/drawing/2010/main" val="0"/>
              </a:ext>
            </a:extLst>
          </a:blip>
          <a:srcRect l="46159"/>
          <a:stretch>
            <a:fillRect/>
          </a:stretch>
        </p:blipFill>
        <p:spPr bwMode="auto">
          <a:xfrm>
            <a:off x="2051050" y="1547813"/>
            <a:ext cx="5400675"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标题 2"/>
          <p:cNvSpPr>
            <a:spLocks noGrp="1"/>
          </p:cNvSpPr>
          <p:nvPr>
            <p:ph type="title"/>
          </p:nvPr>
        </p:nvSpPr>
        <p:spPr>
          <a:xfrm>
            <a:off x="457200" y="476672"/>
            <a:ext cx="8229600" cy="1143000"/>
          </a:xfrm>
        </p:spPr>
        <p:txBody>
          <a:bodyPr/>
          <a:lstStyle/>
          <a:p>
            <a:r>
              <a:rPr lang="zh-CN" altLang="en-US" b="1" dirty="0">
                <a:latin typeface="楷体" panose="02010609060101010101" pitchFamily="49" charset="-122"/>
                <a:ea typeface="楷体" panose="02010609060101010101" pitchFamily="49" charset="-122"/>
              </a:rPr>
              <a:t>低纬环流圈</a:t>
            </a:r>
            <a:endParaRPr lang="zh-CN" altLang="en-US" dirty="0"/>
          </a:p>
        </p:txBody>
      </p:sp>
      <p:sp>
        <p:nvSpPr>
          <p:cNvPr id="44036" name="内容占位符 3"/>
          <p:cNvSpPr>
            <a:spLocks noGrp="1"/>
          </p:cNvSpPr>
          <p:nvPr>
            <p:ph idx="1"/>
          </p:nvPr>
        </p:nvSpPr>
        <p:spPr/>
        <p:txBody>
          <a:bodyPr/>
          <a:lstStyle/>
          <a:p>
            <a:endParaRPr lang="zh-CN" altLang="en-US"/>
          </a:p>
        </p:txBody>
      </p:sp>
      <p:sp>
        <p:nvSpPr>
          <p:cNvPr id="5" name="TextBox 4"/>
          <p:cNvSpPr txBox="1">
            <a:spLocks noChangeArrowheads="1"/>
          </p:cNvSpPr>
          <p:nvPr/>
        </p:nvSpPr>
        <p:spPr bwMode="auto">
          <a:xfrm>
            <a:off x="1071563" y="379413"/>
            <a:ext cx="615950"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a:latin typeface="楷体" panose="02010609060101010101" pitchFamily="49" charset="-122"/>
                <a:ea typeface="楷体" panose="02010609060101010101" pitchFamily="49" charset="-122"/>
              </a:rPr>
              <a:t>赤道上方空气上升，形成</a:t>
            </a:r>
            <a:r>
              <a:rPr lang="zh-CN" altLang="en-US" sz="2800" b="1">
                <a:solidFill>
                  <a:srgbClr val="FF0000"/>
                </a:solidFill>
                <a:latin typeface="楷体" panose="02010609060101010101" pitchFamily="49" charset="-122"/>
                <a:ea typeface="楷体" panose="02010609060101010101" pitchFamily="49" charset="-122"/>
              </a:rPr>
              <a:t>赤道低气压带</a:t>
            </a:r>
          </a:p>
        </p:txBody>
      </p:sp>
      <p:sp>
        <p:nvSpPr>
          <p:cNvPr id="6" name="TextBox 5"/>
          <p:cNvSpPr txBox="1">
            <a:spLocks noChangeArrowheads="1"/>
          </p:cNvSpPr>
          <p:nvPr/>
        </p:nvSpPr>
        <p:spPr bwMode="auto">
          <a:xfrm>
            <a:off x="7589838" y="285750"/>
            <a:ext cx="554037"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400" b="1">
                <a:latin typeface="楷体" panose="02010609060101010101" pitchFamily="49" charset="-122"/>
                <a:ea typeface="楷体" panose="02010609060101010101" pitchFamily="49" charset="-122"/>
              </a:rPr>
              <a:t>30°N</a:t>
            </a:r>
            <a:r>
              <a:rPr lang="zh-CN" altLang="en-US" sz="2400" b="1">
                <a:latin typeface="楷体" panose="02010609060101010101" pitchFamily="49" charset="-122"/>
                <a:ea typeface="楷体" panose="02010609060101010101" pitchFamily="49" charset="-122"/>
              </a:rPr>
              <a:t>附近空气堆积下沉，形成</a:t>
            </a:r>
            <a:r>
              <a:rPr lang="zh-CN" altLang="en-US" sz="2400" b="1">
                <a:solidFill>
                  <a:srgbClr val="FF0000"/>
                </a:solidFill>
                <a:latin typeface="楷体" panose="02010609060101010101" pitchFamily="49" charset="-122"/>
                <a:ea typeface="楷体" panose="02010609060101010101" pitchFamily="49" charset="-122"/>
              </a:rPr>
              <a:t>副热带高气压带</a:t>
            </a:r>
          </a:p>
        </p:txBody>
      </p:sp>
      <p:sp>
        <p:nvSpPr>
          <p:cNvPr id="7" name="矩形 6"/>
          <p:cNvSpPr/>
          <p:nvPr/>
        </p:nvSpPr>
        <p:spPr>
          <a:xfrm>
            <a:off x="2836950" y="0"/>
            <a:ext cx="3470100" cy="646331"/>
          </a:xfrm>
          <a:prstGeom prst="rect">
            <a:avLst/>
          </a:prstGeom>
          <a:noFill/>
        </p:spPr>
        <p:txBody>
          <a:bodyPr wrap="square">
            <a:spAutoFit/>
          </a:bodyPr>
          <a:lstStyle/>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par>
                          <p:cTn id="22" fill="hold">
                            <p:stCondLst>
                              <p:cond delay="500"/>
                            </p:stCondLst>
                            <p:childTnLst>
                              <p:par>
                                <p:cTn id="23" presetID="26" presetClass="emph" presetSubtype="0" repeatCount="2000" fill="hold" grpId="1" nodeType="afterEffect">
                                  <p:stCondLst>
                                    <p:cond delay="0"/>
                                  </p:stCondLst>
                                  <p:childTnLst>
                                    <p:animEffect transition="out" filter="fade">
                                      <p:cBhvr>
                                        <p:cTn id="24" dur="500" tmFilter="0, 0; .2, .5; .8, .5; 1, 0"/>
                                        <p:tgtEl>
                                          <p:spTgt spid="7"/>
                                        </p:tgtEl>
                                      </p:cBhvr>
                                    </p:animEffect>
                                    <p:animScale>
                                      <p:cBhvr>
                                        <p:cTn id="25" dur="250" autoRev="1" fill="hold"/>
                                        <p:tgtEl>
                                          <p:spTgt spid="7"/>
                                        </p:tgtEl>
                                      </p:cBhvr>
                                      <p:by x="105000" y="105000"/>
                                    </p:animScale>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549275"/>
            <a:ext cx="7777162"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59" name="Group 5"/>
          <p:cNvGrpSpPr>
            <a:grpSpLocks/>
          </p:cNvGrpSpPr>
          <p:nvPr/>
        </p:nvGrpSpPr>
        <p:grpSpPr bwMode="auto">
          <a:xfrm>
            <a:off x="971550" y="4776788"/>
            <a:ext cx="6121400" cy="398462"/>
            <a:chOff x="612" y="2912"/>
            <a:chExt cx="3856" cy="251"/>
          </a:xfrm>
        </p:grpSpPr>
        <p:grpSp>
          <p:nvGrpSpPr>
            <p:cNvPr id="45078" name="Group 6"/>
            <p:cNvGrpSpPr>
              <a:grpSpLocks/>
            </p:cNvGrpSpPr>
            <p:nvPr/>
          </p:nvGrpSpPr>
          <p:grpSpPr bwMode="auto">
            <a:xfrm>
              <a:off x="1202" y="2912"/>
              <a:ext cx="3266" cy="251"/>
              <a:chOff x="2688" y="3666"/>
              <a:chExt cx="2304" cy="190"/>
            </a:xfrm>
          </p:grpSpPr>
          <p:sp>
            <p:nvSpPr>
              <p:cNvPr id="45080" name="Rectangle 7"/>
              <p:cNvSpPr>
                <a:spLocks noChangeArrowheads="1"/>
              </p:cNvSpPr>
              <p:nvPr/>
            </p:nvSpPr>
            <p:spPr bwMode="auto">
              <a:xfrm>
                <a:off x="2688" y="3679"/>
                <a:ext cx="2304" cy="161"/>
              </a:xfrm>
              <a:prstGeom prst="rect">
                <a:avLst/>
              </a:prstGeom>
              <a:solidFill>
                <a:schemeClr val="folHlink"/>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45081" name="Text Box 8"/>
              <p:cNvSpPr txBox="1">
                <a:spLocks noChangeArrowheads="1"/>
              </p:cNvSpPr>
              <p:nvPr/>
            </p:nvSpPr>
            <p:spPr bwMode="auto">
              <a:xfrm>
                <a:off x="3393" y="3666"/>
                <a:ext cx="99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FFFF00"/>
                    </a:solidFill>
                    <a:latin typeface="Times New Roman" panose="02020603050405020304" pitchFamily="18" charset="0"/>
                  </a:rPr>
                  <a:t>赤 道 低 气压 带</a:t>
                </a:r>
              </a:p>
            </p:txBody>
          </p:sp>
        </p:grpSp>
        <p:sp>
          <p:nvSpPr>
            <p:cNvPr id="45079" name="AutoShape 9"/>
            <p:cNvSpPr>
              <a:spLocks noChangeArrowheads="1"/>
            </p:cNvSpPr>
            <p:nvPr/>
          </p:nvSpPr>
          <p:spPr bwMode="auto">
            <a:xfrm>
              <a:off x="612" y="3022"/>
              <a:ext cx="497" cy="127"/>
            </a:xfrm>
            <a:prstGeom prst="leftArrow">
              <a:avLst>
                <a:gd name="adj1" fmla="val 50000"/>
                <a:gd name="adj2" fmla="val 97835"/>
              </a:avLst>
            </a:prstGeom>
            <a:solidFill>
              <a:srgbClr val="FF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grpSp>
      <p:sp>
        <p:nvSpPr>
          <p:cNvPr id="35850" name="Arc 10"/>
          <p:cNvSpPr>
            <a:spLocks/>
          </p:cNvSpPr>
          <p:nvPr/>
        </p:nvSpPr>
        <p:spPr bwMode="auto">
          <a:xfrm rot="5665171" flipH="1" flipV="1">
            <a:off x="935832" y="3967956"/>
            <a:ext cx="831850" cy="1049337"/>
          </a:xfrm>
          <a:custGeom>
            <a:avLst/>
            <a:gdLst>
              <a:gd name="T0" fmla="*/ 0 w 16142"/>
              <a:gd name="T1" fmla="*/ 2147483646 h 21600"/>
              <a:gd name="T2" fmla="*/ 2147483646 w 16142"/>
              <a:gd name="T3" fmla="*/ 2147483646 h 21600"/>
              <a:gd name="T4" fmla="*/ 2147483646 w 16142"/>
              <a:gd name="T5" fmla="*/ 2147483646 h 21600"/>
              <a:gd name="T6" fmla="*/ 0 60000 65536"/>
              <a:gd name="T7" fmla="*/ 0 60000 65536"/>
              <a:gd name="T8" fmla="*/ 0 60000 65536"/>
              <a:gd name="T9" fmla="*/ 0 w 16142"/>
              <a:gd name="T10" fmla="*/ 0 h 21600"/>
              <a:gd name="T11" fmla="*/ 16142 w 16142"/>
              <a:gd name="T12" fmla="*/ 21600 h 21600"/>
            </a:gdLst>
            <a:ahLst/>
            <a:cxnLst>
              <a:cxn ang="T6">
                <a:pos x="T0" y="T1"/>
              </a:cxn>
              <a:cxn ang="T7">
                <a:pos x="T2" y="T3"/>
              </a:cxn>
              <a:cxn ang="T8">
                <a:pos x="T4" y="T5"/>
              </a:cxn>
            </a:cxnLst>
            <a:rect l="T9" t="T10" r="T11" b="T12"/>
            <a:pathLst>
              <a:path w="16142" h="21600" fill="none" extrusionOk="0">
                <a:moveTo>
                  <a:pt x="-1" y="36"/>
                </a:moveTo>
                <a:cubicBezTo>
                  <a:pt x="419" y="12"/>
                  <a:pt x="839" y="-1"/>
                  <a:pt x="1259" y="0"/>
                </a:cubicBezTo>
                <a:cubicBezTo>
                  <a:pt x="6798" y="0"/>
                  <a:pt x="12127" y="2128"/>
                  <a:pt x="16142" y="5945"/>
                </a:cubicBezTo>
              </a:path>
              <a:path w="16142" h="21600" stroke="0" extrusionOk="0">
                <a:moveTo>
                  <a:pt x="-1" y="36"/>
                </a:moveTo>
                <a:cubicBezTo>
                  <a:pt x="419" y="12"/>
                  <a:pt x="839" y="-1"/>
                  <a:pt x="1259" y="0"/>
                </a:cubicBezTo>
                <a:cubicBezTo>
                  <a:pt x="6798" y="0"/>
                  <a:pt x="12127" y="2128"/>
                  <a:pt x="16142" y="5945"/>
                </a:cubicBezTo>
                <a:lnTo>
                  <a:pt x="1259" y="21600"/>
                </a:lnTo>
                <a:lnTo>
                  <a:pt x="-1" y="36"/>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5857" name="Arc 17"/>
          <p:cNvSpPr>
            <a:spLocks/>
          </p:cNvSpPr>
          <p:nvPr/>
        </p:nvSpPr>
        <p:spPr bwMode="auto">
          <a:xfrm rot="10032814" flipH="1" flipV="1">
            <a:off x="1282700" y="3929063"/>
            <a:ext cx="885825" cy="1512887"/>
          </a:xfrm>
          <a:custGeom>
            <a:avLst/>
            <a:gdLst>
              <a:gd name="T0" fmla="*/ 2147483646 w 10095"/>
              <a:gd name="T1" fmla="*/ 0 h 21578"/>
              <a:gd name="T2" fmla="*/ 2147483646 w 10095"/>
              <a:gd name="T3" fmla="*/ 2147483646 h 21578"/>
              <a:gd name="T4" fmla="*/ 0 w 10095"/>
              <a:gd name="T5" fmla="*/ 2147483646 h 21578"/>
              <a:gd name="T6" fmla="*/ 0 60000 65536"/>
              <a:gd name="T7" fmla="*/ 0 60000 65536"/>
              <a:gd name="T8" fmla="*/ 0 60000 65536"/>
              <a:gd name="T9" fmla="*/ 0 w 10095"/>
              <a:gd name="T10" fmla="*/ 0 h 21578"/>
              <a:gd name="T11" fmla="*/ 10095 w 10095"/>
              <a:gd name="T12" fmla="*/ 21578 h 21578"/>
            </a:gdLst>
            <a:ahLst/>
            <a:cxnLst>
              <a:cxn ang="T6">
                <a:pos x="T0" y="T1"/>
              </a:cxn>
              <a:cxn ang="T7">
                <a:pos x="T2" y="T3"/>
              </a:cxn>
              <a:cxn ang="T8">
                <a:pos x="T4" y="T5"/>
              </a:cxn>
            </a:cxnLst>
            <a:rect l="T9" t="T10" r="T11" b="T12"/>
            <a:pathLst>
              <a:path w="10095" h="21578" fill="none" extrusionOk="0">
                <a:moveTo>
                  <a:pt x="973" y="-1"/>
                </a:moveTo>
                <a:cubicBezTo>
                  <a:pt x="4159" y="143"/>
                  <a:pt x="7274" y="991"/>
                  <a:pt x="10094" y="2482"/>
                </a:cubicBezTo>
              </a:path>
              <a:path w="10095" h="21578" stroke="0" extrusionOk="0">
                <a:moveTo>
                  <a:pt x="973" y="-1"/>
                </a:moveTo>
                <a:cubicBezTo>
                  <a:pt x="4159" y="143"/>
                  <a:pt x="7274" y="991"/>
                  <a:pt x="10094" y="2482"/>
                </a:cubicBezTo>
                <a:lnTo>
                  <a:pt x="0" y="21578"/>
                </a:lnTo>
                <a:lnTo>
                  <a:pt x="973" y="-1"/>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4" name="Group 18"/>
          <p:cNvGrpSpPr>
            <a:grpSpLocks/>
          </p:cNvGrpSpPr>
          <p:nvPr/>
        </p:nvGrpSpPr>
        <p:grpSpPr bwMode="auto">
          <a:xfrm>
            <a:off x="2051050" y="3787775"/>
            <a:ext cx="4897438" cy="506413"/>
            <a:chOff x="1292" y="2296"/>
            <a:chExt cx="3085" cy="319"/>
          </a:xfrm>
        </p:grpSpPr>
        <p:graphicFrame>
          <p:nvGraphicFramePr>
            <p:cNvPr id="45076" name="Object 19"/>
            <p:cNvGraphicFramePr>
              <a:graphicFrameLocks noChangeAspect="1"/>
            </p:cNvGraphicFramePr>
            <p:nvPr/>
          </p:nvGraphicFramePr>
          <p:xfrm>
            <a:off x="1292" y="2296"/>
            <a:ext cx="3085" cy="319"/>
          </p:xfrm>
          <a:graphic>
            <a:graphicData uri="http://schemas.openxmlformats.org/presentationml/2006/ole">
              <mc:AlternateContent xmlns:mc="http://schemas.openxmlformats.org/markup-compatibility/2006">
                <mc:Choice xmlns:v="urn:schemas-microsoft-com:vml" Requires="v">
                  <p:oleObj spid="_x0000_s45109" name="BMP 图象" r:id="rId5" imgW="3619407" imgH="380891" progId="PBrush">
                    <p:embed/>
                  </p:oleObj>
                </mc:Choice>
                <mc:Fallback>
                  <p:oleObj name="BMP 图象" r:id="rId5" imgW="3619407" imgH="380891" progId="PBrush">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2" y="2296"/>
                          <a:ext cx="3085"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77" name="Text Box 20"/>
            <p:cNvSpPr txBox="1">
              <a:spLocks noChangeArrowheads="1"/>
            </p:cNvSpPr>
            <p:nvPr/>
          </p:nvSpPr>
          <p:spPr bwMode="auto">
            <a:xfrm>
              <a:off x="2131" y="2302"/>
              <a:ext cx="1481" cy="29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400" b="1">
                  <a:solidFill>
                    <a:srgbClr val="FF0000"/>
                  </a:solidFill>
                  <a:latin typeface="Times New Roman" panose="02020603050405020304" pitchFamily="18" charset="0"/>
                </a:rPr>
                <a:t>副热带高气压带</a:t>
              </a:r>
            </a:p>
          </p:txBody>
        </p:sp>
      </p:grpSp>
      <p:grpSp>
        <p:nvGrpSpPr>
          <p:cNvPr id="5" name="Group 25"/>
          <p:cNvGrpSpPr>
            <a:grpSpLocks/>
          </p:cNvGrpSpPr>
          <p:nvPr/>
        </p:nvGrpSpPr>
        <p:grpSpPr bwMode="auto">
          <a:xfrm>
            <a:off x="34925" y="1557338"/>
            <a:ext cx="1871663" cy="1150937"/>
            <a:chOff x="22" y="981"/>
            <a:chExt cx="1179" cy="725"/>
          </a:xfrm>
        </p:grpSpPr>
        <p:sp>
          <p:nvSpPr>
            <p:cNvPr id="45072" name="AutoShape 21"/>
            <p:cNvSpPr>
              <a:spLocks noChangeArrowheads="1"/>
            </p:cNvSpPr>
            <p:nvPr/>
          </p:nvSpPr>
          <p:spPr bwMode="auto">
            <a:xfrm>
              <a:off x="22" y="981"/>
              <a:ext cx="1179" cy="725"/>
            </a:xfrm>
            <a:prstGeom prst="wedgeRoundRectCallout">
              <a:avLst>
                <a:gd name="adj1" fmla="val 36940"/>
                <a:gd name="adj2" fmla="val 209310"/>
                <a:gd name="adj3" fmla="val 16667"/>
              </a:avLst>
            </a:prstGeom>
            <a:solidFill>
              <a:schemeClr val="accent1"/>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zh-CN" sz="1800"/>
            </a:p>
          </p:txBody>
        </p:sp>
        <p:grpSp>
          <p:nvGrpSpPr>
            <p:cNvPr id="45073" name="Group 22"/>
            <p:cNvGrpSpPr>
              <a:grpSpLocks/>
            </p:cNvGrpSpPr>
            <p:nvPr/>
          </p:nvGrpSpPr>
          <p:grpSpPr bwMode="auto">
            <a:xfrm>
              <a:off x="29" y="1160"/>
              <a:ext cx="1144" cy="365"/>
              <a:chOff x="132" y="3233"/>
              <a:chExt cx="1067" cy="313"/>
            </a:xfrm>
          </p:grpSpPr>
          <p:sp>
            <p:nvSpPr>
              <p:cNvPr id="35863" name="Rectangle 23"/>
              <p:cNvSpPr>
                <a:spLocks noChangeArrowheads="1"/>
              </p:cNvSpPr>
              <p:nvPr/>
            </p:nvSpPr>
            <p:spPr bwMode="auto">
              <a:xfrm>
                <a:off x="210" y="3235"/>
                <a:ext cx="894" cy="269"/>
              </a:xfrm>
              <a:prstGeom prst="rect">
                <a:avLst/>
              </a:prstGeom>
              <a:solidFill>
                <a:srgbClr val="FFFFCC"/>
              </a:solidFill>
              <a:ln w="9525">
                <a:solidFill>
                  <a:srgbClr val="FF3300"/>
                </a:solidFill>
                <a:miter lim="800000"/>
                <a:headEnd/>
                <a:tailE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35864" name="Text Box 24"/>
              <p:cNvSpPr txBox="1">
                <a:spLocks noChangeArrowheads="1"/>
              </p:cNvSpPr>
              <p:nvPr/>
            </p:nvSpPr>
            <p:spPr bwMode="auto">
              <a:xfrm>
                <a:off x="132" y="3233"/>
                <a:ext cx="1067" cy="313"/>
              </a:xfrm>
              <a:prstGeom prst="rect">
                <a:avLst/>
              </a:prstGeom>
              <a:noFill/>
              <a:ln w="9525">
                <a:noFill/>
                <a:miter lim="800000"/>
                <a:headEnd/>
                <a:tailEnd/>
              </a:ln>
              <a:effectLst>
                <a:outerShdw dist="35921" dir="2700000" algn="ctr" rotWithShape="0">
                  <a:schemeClr val="bg2"/>
                </a:outerShdw>
              </a:effectLst>
            </p:spPr>
            <p:txBody>
              <a:bodyPr wrap="none" anchor="ctr">
                <a:spAutoFit/>
              </a:bodyPr>
              <a:lstStyle/>
              <a:p>
                <a:pPr algn="ctr" eaLnBrk="1" fontAlgn="auto" hangingPunct="1">
                  <a:spcBef>
                    <a:spcPts val="0"/>
                  </a:spcBef>
                  <a:spcAft>
                    <a:spcPts val="0"/>
                  </a:spcAft>
                  <a:defRPr/>
                </a:pPr>
                <a:r>
                  <a:rPr kumimoji="1" lang="zh-CN" altLang="en-US" sz="3200" b="1">
                    <a:solidFill>
                      <a:srgbClr val="FF3300"/>
                    </a:solidFill>
                    <a:latin typeface="Times New Roman" pitchFamily="18" charset="0"/>
                    <a:ea typeface="+mn-ea"/>
                  </a:rPr>
                  <a:t>低纬环流</a:t>
                </a:r>
                <a:endParaRPr kumimoji="1" lang="zh-CN" altLang="en-US" sz="3200" b="1">
                  <a:latin typeface="Times New Roman" pitchFamily="18" charset="0"/>
                  <a:ea typeface="+mn-ea"/>
                </a:endParaRPr>
              </a:p>
            </p:txBody>
          </p:sp>
        </p:grpSp>
      </p:grpSp>
      <p:sp>
        <p:nvSpPr>
          <p:cNvPr id="35866" name="Arc 26"/>
          <p:cNvSpPr>
            <a:spLocks/>
          </p:cNvSpPr>
          <p:nvPr/>
        </p:nvSpPr>
        <p:spPr bwMode="auto">
          <a:xfrm rot="17495491" flipV="1">
            <a:off x="1142207" y="3763169"/>
            <a:ext cx="565150" cy="1049337"/>
          </a:xfrm>
          <a:custGeom>
            <a:avLst/>
            <a:gdLst>
              <a:gd name="T0" fmla="*/ 0 w 10949"/>
              <a:gd name="T1" fmla="*/ 0 h 21600"/>
              <a:gd name="T2" fmla="*/ 2147483646 w 10949"/>
              <a:gd name="T3" fmla="*/ 2147483646 h 21600"/>
              <a:gd name="T4" fmla="*/ 0 w 10949"/>
              <a:gd name="T5" fmla="*/ 2147483646 h 21600"/>
              <a:gd name="T6" fmla="*/ 0 60000 65536"/>
              <a:gd name="T7" fmla="*/ 0 60000 65536"/>
              <a:gd name="T8" fmla="*/ 0 60000 65536"/>
              <a:gd name="T9" fmla="*/ 0 w 10949"/>
              <a:gd name="T10" fmla="*/ 0 h 21600"/>
              <a:gd name="T11" fmla="*/ 10949 w 10949"/>
              <a:gd name="T12" fmla="*/ 21600 h 21600"/>
            </a:gdLst>
            <a:ahLst/>
            <a:cxnLst>
              <a:cxn ang="T6">
                <a:pos x="T0" y="T1"/>
              </a:cxn>
              <a:cxn ang="T7">
                <a:pos x="T2" y="T3"/>
              </a:cxn>
              <a:cxn ang="T8">
                <a:pos x="T4" y="T5"/>
              </a:cxn>
            </a:cxnLst>
            <a:rect l="T9" t="T10" r="T11" b="T12"/>
            <a:pathLst>
              <a:path w="10949" h="21600" fill="none" extrusionOk="0">
                <a:moveTo>
                  <a:pt x="-1" y="0"/>
                </a:moveTo>
                <a:cubicBezTo>
                  <a:pt x="3850" y="0"/>
                  <a:pt x="7630" y="1029"/>
                  <a:pt x="10949" y="2980"/>
                </a:cubicBezTo>
              </a:path>
              <a:path w="10949" h="21600" stroke="0" extrusionOk="0">
                <a:moveTo>
                  <a:pt x="-1" y="0"/>
                </a:moveTo>
                <a:cubicBezTo>
                  <a:pt x="3850" y="0"/>
                  <a:pt x="7630" y="1029"/>
                  <a:pt x="10949" y="2980"/>
                </a:cubicBezTo>
                <a:lnTo>
                  <a:pt x="0" y="21600"/>
                </a:lnTo>
                <a:lnTo>
                  <a:pt x="-1" y="0"/>
                </a:lnTo>
                <a:close/>
              </a:path>
            </a:pathLst>
          </a:custGeom>
          <a:noFill/>
          <a:ln w="38100">
            <a:solidFill>
              <a:srgbClr val="FF0000"/>
            </a:solidFill>
            <a:round/>
            <a:headEnd type="triangle" w="sm"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7" name="组合 41"/>
          <p:cNvGrpSpPr>
            <a:grpSpLocks/>
          </p:cNvGrpSpPr>
          <p:nvPr/>
        </p:nvGrpSpPr>
        <p:grpSpPr bwMode="auto">
          <a:xfrm>
            <a:off x="2268538" y="44450"/>
            <a:ext cx="6818312" cy="3724275"/>
            <a:chOff x="2267744" y="44624"/>
            <a:chExt cx="6818682" cy="3724036"/>
          </a:xfrm>
        </p:grpSpPr>
        <p:pic>
          <p:nvPicPr>
            <p:cNvPr id="45070" name="Picture 4" descr="C:\Users\1\AppData\Roaming\Tencent\Users\418078083\QQ\WinTemp\RichOle\1ZUQ[EUK}N1U6QM}BN7LUTW.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44624"/>
              <a:ext cx="3362298" cy="198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接箭头连接符 32"/>
            <p:cNvCxnSpPr/>
            <p:nvPr/>
          </p:nvCxnSpPr>
          <p:spPr>
            <a:xfrm flipV="1">
              <a:off x="2267744" y="1844733"/>
              <a:ext cx="3527616" cy="1923927"/>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组合 42"/>
          <p:cNvGrpSpPr>
            <a:grpSpLocks/>
          </p:cNvGrpSpPr>
          <p:nvPr/>
        </p:nvGrpSpPr>
        <p:grpSpPr bwMode="auto">
          <a:xfrm>
            <a:off x="1835150" y="4506913"/>
            <a:ext cx="7283450" cy="2338387"/>
            <a:chOff x="1835696" y="4507448"/>
            <a:chExt cx="7282360" cy="2338191"/>
          </a:xfrm>
        </p:grpSpPr>
        <p:pic>
          <p:nvPicPr>
            <p:cNvPr id="45068" name="Picture 5" descr="C:\Users\1\AppData\Roaming\Tencent\Users\418078083\QQ\WinTemp\RichOle\GMS(8](B(}%EY01WYT)S`KA.jpg"/>
            <p:cNvPicPr>
              <a:picLocks noChangeAspect="1" noChangeArrowheads="1"/>
            </p:cNvPicPr>
            <p:nvPr/>
          </p:nvPicPr>
          <p:blipFill>
            <a:blip r:embed="rId8">
              <a:lum contrast="-2000"/>
              <a:extLst>
                <a:ext uri="{28A0092B-C50C-407E-A947-70E740481C1C}">
                  <a14:useLocalDpi xmlns:a14="http://schemas.microsoft.com/office/drawing/2010/main" val="0"/>
                </a:ext>
              </a:extLst>
            </a:blip>
            <a:srcRect/>
            <a:stretch>
              <a:fillRect/>
            </a:stretch>
          </p:blipFill>
          <p:spPr bwMode="auto">
            <a:xfrm>
              <a:off x="5770192" y="4507448"/>
              <a:ext cx="3347864" cy="233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直接箭头连接符 37"/>
            <p:cNvCxnSpPr/>
            <p:nvPr/>
          </p:nvCxnSpPr>
          <p:spPr>
            <a:xfrm>
              <a:off x="1835696" y="5013818"/>
              <a:ext cx="3960220" cy="93496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4" name="Arc 20"/>
          <p:cNvSpPr>
            <a:spLocks/>
          </p:cNvSpPr>
          <p:nvPr/>
        </p:nvSpPr>
        <p:spPr bwMode="auto">
          <a:xfrm rot="4892746" flipH="1" flipV="1">
            <a:off x="2118519" y="3124994"/>
            <a:ext cx="817562" cy="984250"/>
          </a:xfrm>
          <a:custGeom>
            <a:avLst/>
            <a:gdLst>
              <a:gd name="T0" fmla="*/ 2147483646 w 15856"/>
              <a:gd name="T1" fmla="*/ 0 h 20198"/>
              <a:gd name="T2" fmla="*/ 2147483646 w 15856"/>
              <a:gd name="T3" fmla="*/ 2147483646 h 20198"/>
              <a:gd name="T4" fmla="*/ 0 w 15856"/>
              <a:gd name="T5" fmla="*/ 2147483646 h 20198"/>
              <a:gd name="T6" fmla="*/ 0 60000 65536"/>
              <a:gd name="T7" fmla="*/ 0 60000 65536"/>
              <a:gd name="T8" fmla="*/ 0 60000 65536"/>
              <a:gd name="T9" fmla="*/ 0 w 15856"/>
              <a:gd name="T10" fmla="*/ 0 h 20198"/>
              <a:gd name="T11" fmla="*/ 15856 w 15856"/>
              <a:gd name="T12" fmla="*/ 20198 h 20198"/>
            </a:gdLst>
            <a:ahLst/>
            <a:cxnLst>
              <a:cxn ang="T6">
                <a:pos x="T0" y="T1"/>
              </a:cxn>
              <a:cxn ang="T7">
                <a:pos x="T2" y="T3"/>
              </a:cxn>
              <a:cxn ang="T8">
                <a:pos x="T4" y="T5"/>
              </a:cxn>
            </a:cxnLst>
            <a:rect l="T9" t="T10" r="T11" b="T12"/>
            <a:pathLst>
              <a:path w="15856" h="20198" fill="none" extrusionOk="0">
                <a:moveTo>
                  <a:pt x="7654" y="-1"/>
                </a:moveTo>
                <a:cubicBezTo>
                  <a:pt x="10779" y="1183"/>
                  <a:pt x="13586" y="3076"/>
                  <a:pt x="15855" y="5530"/>
                </a:cubicBezTo>
              </a:path>
              <a:path w="15856" h="20198" stroke="0" extrusionOk="0">
                <a:moveTo>
                  <a:pt x="7654" y="-1"/>
                </a:moveTo>
                <a:cubicBezTo>
                  <a:pt x="10779" y="1183"/>
                  <a:pt x="13586" y="3076"/>
                  <a:pt x="15855" y="5530"/>
                </a:cubicBezTo>
                <a:lnTo>
                  <a:pt x="0" y="20198"/>
                </a:lnTo>
                <a:lnTo>
                  <a:pt x="7654" y="-1"/>
                </a:lnTo>
                <a:close/>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35850"/>
                                        </p:tgtEl>
                                        <p:attrNameLst>
                                          <p:attrName>style.visibility</p:attrName>
                                        </p:attrNameLst>
                                      </p:cBhvr>
                                      <p:to>
                                        <p:strVal val="visible"/>
                                      </p:to>
                                    </p:set>
                                    <p:animEffect transition="in" filter="strips(upRight)">
                                      <p:cBhvr>
                                        <p:cTn id="7" dur="500"/>
                                        <p:tgtEl>
                                          <p:spTgt spid="35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5857"/>
                                        </p:tgtEl>
                                        <p:attrNameLst>
                                          <p:attrName>style.visibility</p:attrName>
                                        </p:attrNameLst>
                                      </p:cBhvr>
                                      <p:to>
                                        <p:strVal val="visible"/>
                                      </p:to>
                                    </p:set>
                                    <p:animEffect transition="in" filter="wipe(left)">
                                      <p:cBhvr>
                                        <p:cTn id="12" dur="500"/>
                                        <p:tgtEl>
                                          <p:spTgt spid="358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586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3"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strips(upRight)">
                                      <p:cBhvr>
                                        <p:cTn id="25" dur="500"/>
                                        <p:tgtEl>
                                          <p:spTgt spid="4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000"/>
                                        <p:tgtEl>
                                          <p:spTgt spid="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7106" name="标题 1"/>
          <p:cNvSpPr>
            <a:spLocks noGrp="1"/>
          </p:cNvSpPr>
          <p:nvPr>
            <p:ph type="title"/>
          </p:nvPr>
        </p:nvSpPr>
        <p:spPr>
          <a:xfrm>
            <a:off x="728663" y="1643063"/>
            <a:ext cx="7772400" cy="1143000"/>
          </a:xfrm>
        </p:spPr>
        <p:txBody>
          <a:bodyPr/>
          <a:lstStyle/>
          <a:p>
            <a:pPr algn="ctr"/>
            <a:r>
              <a:rPr lang="zh-CN" altLang="en-US">
                <a:solidFill>
                  <a:schemeClr val="bg1"/>
                </a:solidFill>
              </a:rPr>
              <a:t>赤道和纬度</a:t>
            </a:r>
            <a:r>
              <a:rPr lang="en-US" altLang="zh-CN">
                <a:solidFill>
                  <a:schemeClr val="bg1"/>
                </a:solidFill>
              </a:rPr>
              <a:t>30°</a:t>
            </a:r>
            <a:r>
              <a:rPr lang="zh-CN" altLang="en-US">
                <a:solidFill>
                  <a:schemeClr val="bg1"/>
                </a:solidFill>
              </a:rPr>
              <a:t>附近，</a:t>
            </a:r>
            <a:r>
              <a:rPr lang="en-US" altLang="zh-CN">
                <a:solidFill>
                  <a:schemeClr val="bg1"/>
                </a:solidFill>
              </a:rPr>
              <a:t/>
            </a:r>
            <a:br>
              <a:rPr lang="en-US" altLang="zh-CN">
                <a:solidFill>
                  <a:schemeClr val="bg1"/>
                </a:solidFill>
              </a:rPr>
            </a:br>
            <a:r>
              <a:rPr lang="zh-CN" altLang="en-US">
                <a:solidFill>
                  <a:schemeClr val="bg1"/>
                </a:solidFill>
              </a:rPr>
              <a:t>风力会相对微弱</a:t>
            </a:r>
          </a:p>
        </p:txBody>
      </p:sp>
      <p:sp>
        <p:nvSpPr>
          <p:cNvPr id="4" name="标题 1"/>
          <p:cNvSpPr txBox="1">
            <a:spLocks/>
          </p:cNvSpPr>
          <p:nvPr/>
        </p:nvSpPr>
        <p:spPr bwMode="auto">
          <a:xfrm>
            <a:off x="214313" y="4143375"/>
            <a:ext cx="8715375" cy="1143000"/>
          </a:xfrm>
          <a:prstGeom prst="rect">
            <a:avLst/>
          </a:prstGeom>
          <a:noFill/>
          <a:ln w="9525">
            <a:noFill/>
            <a:miter lim="800000"/>
            <a:headEnd/>
            <a:tailEnd/>
          </a:ln>
        </p:spPr>
        <p:txBody>
          <a:bodyPr bIns="91440" anchor="b"/>
          <a:lstStyle/>
          <a:p>
            <a:pPr algn="ctr">
              <a:defRPr/>
            </a:pPr>
            <a:r>
              <a:rPr lang="zh-CN" altLang="en-US" sz="4000" dirty="0">
                <a:solidFill>
                  <a:schemeClr val="bg1"/>
                </a:solidFill>
                <a:latin typeface="+mj-lt"/>
                <a:ea typeface="+mj-ea"/>
                <a:cs typeface="+mj-cs"/>
              </a:rPr>
              <a:t>因为这些地区空气垂直运动较强烈</a:t>
            </a:r>
            <a:r>
              <a:rPr lang="en-US" altLang="zh-CN" sz="4000" dirty="0">
                <a:solidFill>
                  <a:schemeClr val="bg1"/>
                </a:solidFill>
                <a:latin typeface="+mj-lt"/>
                <a:ea typeface="+mj-ea"/>
                <a:cs typeface="+mj-cs"/>
              </a:rPr>
              <a:t>——</a:t>
            </a:r>
            <a:r>
              <a:rPr lang="zh-CN" altLang="en-US" sz="4000" dirty="0">
                <a:solidFill>
                  <a:schemeClr val="bg1"/>
                </a:solidFill>
                <a:latin typeface="+mj-lt"/>
                <a:ea typeface="+mj-ea"/>
                <a:cs typeface="+mj-cs"/>
              </a:rPr>
              <a:t>辐合上升或堆积下沉，</a:t>
            </a:r>
            <a:endParaRPr lang="en-US" altLang="zh-CN" sz="4000" dirty="0">
              <a:solidFill>
                <a:schemeClr val="bg1"/>
              </a:solidFill>
              <a:latin typeface="+mj-lt"/>
              <a:ea typeface="+mj-ea"/>
              <a:cs typeface="+mj-cs"/>
            </a:endParaRPr>
          </a:p>
          <a:p>
            <a:pPr algn="ctr">
              <a:defRPr/>
            </a:pPr>
            <a:r>
              <a:rPr lang="zh-CN" altLang="en-US" sz="4000" dirty="0">
                <a:solidFill>
                  <a:schemeClr val="bg1"/>
                </a:solidFill>
                <a:latin typeface="+mj-lt"/>
                <a:ea typeface="+mj-ea"/>
                <a:cs typeface="+mj-cs"/>
              </a:rPr>
              <a:t>而缺少空气的水平运动</a:t>
            </a:r>
            <a:r>
              <a:rPr lang="en-US" altLang="zh-CN" sz="4000" dirty="0">
                <a:solidFill>
                  <a:schemeClr val="bg1"/>
                </a:solidFill>
                <a:latin typeface="+mj-lt"/>
                <a:ea typeface="+mj-ea"/>
                <a:cs typeface="+mj-cs"/>
              </a:rPr>
              <a:t>——</a:t>
            </a:r>
            <a:r>
              <a:rPr lang="zh-CN" altLang="en-US" sz="4000" dirty="0">
                <a:solidFill>
                  <a:schemeClr val="bg1"/>
                </a:solidFill>
                <a:latin typeface="+mj-lt"/>
                <a:ea typeface="+mj-ea"/>
                <a:cs typeface="+mj-cs"/>
              </a:rPr>
              <a:t>风</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标题 1"/>
          <p:cNvSpPr>
            <a:spLocks noGrp="1"/>
          </p:cNvSpPr>
          <p:nvPr>
            <p:ph type="ctrTitle"/>
          </p:nvPr>
        </p:nvSpPr>
        <p:spPr>
          <a:xfrm>
            <a:off x="457200" y="1501775"/>
            <a:ext cx="8229600" cy="1470025"/>
          </a:xfrm>
        </p:spPr>
        <p:txBody>
          <a:bodyPr/>
          <a:lstStyle/>
          <a:p>
            <a:pPr eaLnBrk="1" hangingPunct="1"/>
            <a:r>
              <a:rPr altLang="zh-CN" sz="4100">
                <a:solidFill>
                  <a:schemeClr val="bg1"/>
                </a:solidFill>
              </a:rPr>
              <a:t>Section 3 </a:t>
            </a:r>
            <a:br>
              <a:rPr altLang="zh-CN" sz="4100">
                <a:solidFill>
                  <a:schemeClr val="bg1"/>
                </a:solidFill>
              </a:rPr>
            </a:br>
            <a:r>
              <a:rPr altLang="zh-CN" sz="4400"/>
              <a:t> </a:t>
            </a:r>
            <a:r>
              <a:rPr altLang="zh-CN"/>
              <a:t>Air Movement</a:t>
            </a:r>
            <a:endParaRPr lang="zh-CN" altLang="en-US" sz="4100">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8130" name="标题 1"/>
          <p:cNvSpPr>
            <a:spLocks noGrp="1"/>
          </p:cNvSpPr>
          <p:nvPr>
            <p:ph type="title"/>
          </p:nvPr>
        </p:nvSpPr>
        <p:spPr/>
        <p:txBody>
          <a:bodyPr/>
          <a:lstStyle/>
          <a:p>
            <a:pPr algn="ctr"/>
            <a:r>
              <a:rPr kumimoji="1" lang="en-US" altLang="zh-CN" b="1">
                <a:solidFill>
                  <a:schemeClr val="tx1"/>
                </a:solidFill>
                <a:latin typeface="Times New Roman" panose="02020603050405020304" pitchFamily="18" charset="0"/>
              </a:rPr>
              <a:t/>
            </a:r>
            <a:br>
              <a:rPr kumimoji="1" lang="en-US" altLang="zh-CN" b="1">
                <a:solidFill>
                  <a:schemeClr val="tx1"/>
                </a:solidFill>
                <a:latin typeface="Times New Roman" panose="02020603050405020304" pitchFamily="18" charset="0"/>
              </a:rPr>
            </a:br>
            <a:r>
              <a:rPr kumimoji="1" lang="en-US" altLang="zh-CN" b="1">
                <a:solidFill>
                  <a:schemeClr val="tx1"/>
                </a:solidFill>
                <a:latin typeface="Times New Roman" panose="02020603050405020304" pitchFamily="18" charset="0"/>
              </a:rPr>
              <a:t>doldrum(</a:t>
            </a:r>
            <a:r>
              <a:rPr kumimoji="1" lang="zh-CN" altLang="en-US" b="1">
                <a:solidFill>
                  <a:schemeClr val="tx1"/>
                </a:solidFill>
                <a:latin typeface="Times New Roman" panose="02020603050405020304" pitchFamily="18" charset="0"/>
              </a:rPr>
              <a:t>赤道无风区</a:t>
            </a:r>
            <a:r>
              <a:rPr kumimoji="1" lang="en-US" altLang="zh-CN" b="1">
                <a:solidFill>
                  <a:schemeClr val="tx1"/>
                </a:solidFill>
                <a:latin typeface="Times New Roman" panose="02020603050405020304" pitchFamily="18" charset="0"/>
              </a:rPr>
              <a:t>)</a:t>
            </a:r>
            <a:br>
              <a:rPr kumimoji="1" lang="en-US" altLang="zh-CN" b="1">
                <a:solidFill>
                  <a:schemeClr val="tx1"/>
                </a:solidFill>
                <a:latin typeface="Times New Roman" panose="02020603050405020304" pitchFamily="18" charset="0"/>
              </a:rPr>
            </a:br>
            <a:r>
              <a:rPr kumimoji="1" lang="zh-CN" altLang="en-US" b="1">
                <a:solidFill>
                  <a:schemeClr val="tx1"/>
                </a:solidFill>
                <a:latin typeface="Times New Roman" panose="02020603050405020304" pitchFamily="18" charset="0"/>
              </a:rPr>
              <a:t>位于赤道低气压带</a:t>
            </a:r>
          </a:p>
        </p:txBody>
      </p:sp>
      <p:sp>
        <p:nvSpPr>
          <p:cNvPr id="48131" name="内容占位符 2"/>
          <p:cNvSpPr>
            <a:spLocks noGrp="1"/>
          </p:cNvSpPr>
          <p:nvPr>
            <p:ph sz="quarter" idx="1"/>
          </p:nvPr>
        </p:nvSpPr>
        <p:spPr/>
        <p:txBody>
          <a:bodyPr/>
          <a:lstStyle/>
          <a:p>
            <a:endParaRPr lang="zh-CN" altLang="en-US"/>
          </a:p>
        </p:txBody>
      </p:sp>
      <p:pic>
        <p:nvPicPr>
          <p:cNvPr id="48132" name="Picture 2" descr="http://donnacicotte.com/wp-content/uploads/2013/03/The-Doldrums-WMPM-7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563" y="1327150"/>
            <a:ext cx="6858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756592" y="86932"/>
            <a:ext cx="3470100" cy="1200329"/>
          </a:xfrm>
          <a:prstGeom prst="rect">
            <a:avLst/>
          </a:prstGeom>
          <a:noFill/>
        </p:spPr>
        <p:txBody>
          <a:bodyPr wrap="square">
            <a:spAutoFit/>
          </a:bodyPr>
          <a:lstStyle/>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a:t>
            </a:r>
          </a:p>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6" presetClass="emph" presetSubtype="0" repeatCount="2000" fill="hold" grpId="1" nodeType="after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xfrm>
            <a:off x="728663" y="274638"/>
            <a:ext cx="7772400" cy="1143000"/>
          </a:xfrm>
        </p:spPr>
        <p:txBody>
          <a:bodyPr/>
          <a:lstStyle/>
          <a:p>
            <a:pPr algn="ctr"/>
            <a:r>
              <a:rPr lang="en-US" altLang="zh-CN" b="1">
                <a:solidFill>
                  <a:schemeClr val="tx1"/>
                </a:solidFill>
              </a:rPr>
              <a:t>Horse latitude</a:t>
            </a:r>
            <a:r>
              <a:rPr lang="zh-CN" altLang="en-US" b="1">
                <a:solidFill>
                  <a:schemeClr val="tx1"/>
                </a:solidFill>
              </a:rPr>
              <a:t>（马纬度）</a:t>
            </a:r>
            <a:r>
              <a:rPr lang="en-US" altLang="zh-CN" b="1">
                <a:solidFill>
                  <a:schemeClr val="tx1"/>
                </a:solidFill>
              </a:rPr>
              <a:t/>
            </a:r>
            <a:br>
              <a:rPr lang="en-US" altLang="zh-CN" b="1">
                <a:solidFill>
                  <a:schemeClr val="tx1"/>
                </a:solidFill>
              </a:rPr>
            </a:br>
            <a:r>
              <a:rPr lang="zh-CN" altLang="en-US" b="1">
                <a:solidFill>
                  <a:schemeClr val="tx1"/>
                </a:solidFill>
              </a:rPr>
              <a:t>位于副热带高气压带</a:t>
            </a:r>
          </a:p>
        </p:txBody>
      </p:sp>
      <p:sp>
        <p:nvSpPr>
          <p:cNvPr id="50179" name="内容占位符 2"/>
          <p:cNvSpPr>
            <a:spLocks noGrp="1"/>
          </p:cNvSpPr>
          <p:nvPr>
            <p:ph sz="quarter" idx="1"/>
          </p:nvPr>
        </p:nvSpPr>
        <p:spPr/>
        <p:txBody>
          <a:bodyPr/>
          <a:lstStyle/>
          <a:p>
            <a:endParaRPr lang="zh-CN" altLang="en-US"/>
          </a:p>
        </p:txBody>
      </p:sp>
      <p:pic>
        <p:nvPicPr>
          <p:cNvPr id="162818" name="Picture 2" descr="http://science.kennesaw.edu/~jdirnber/oceanography/LecuturesOceanogr/LecCurrents/horselatitud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2286000"/>
            <a:ext cx="3814762"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0" name="Picture 4" descr="http://www.gailritchie.com/pics/horse_latitudes_ii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0" y="1428750"/>
            <a:ext cx="38338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756592" y="86932"/>
            <a:ext cx="3470100" cy="1200329"/>
          </a:xfrm>
          <a:prstGeom prst="rect">
            <a:avLst/>
          </a:prstGeom>
          <a:noFill/>
        </p:spPr>
        <p:txBody>
          <a:bodyPr wrap="square">
            <a:spAutoFit/>
          </a:bodyPr>
          <a:lstStyle/>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a:t>
            </a:r>
          </a:p>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62818"/>
                                        </p:tgtEl>
                                        <p:attrNameLst>
                                          <p:attrName>style.visibility</p:attrName>
                                        </p:attrNameLst>
                                      </p:cBhvr>
                                      <p:to>
                                        <p:strVal val="visible"/>
                                      </p:to>
                                    </p:set>
                                    <p:animEffect transition="in" filter="fade">
                                      <p:cBhvr>
                                        <p:cTn id="7" dur="1000"/>
                                        <p:tgtEl>
                                          <p:spTgt spid="162818"/>
                                        </p:tgtEl>
                                      </p:cBhvr>
                                    </p:animEffect>
                                    <p:anim calcmode="lin" valueType="num">
                                      <p:cBhvr>
                                        <p:cTn id="8" dur="1000" fill="hold"/>
                                        <p:tgtEl>
                                          <p:spTgt spid="162818"/>
                                        </p:tgtEl>
                                        <p:attrNameLst>
                                          <p:attrName>ppt_x</p:attrName>
                                        </p:attrNameLst>
                                      </p:cBhvr>
                                      <p:tavLst>
                                        <p:tav tm="0">
                                          <p:val>
                                            <p:strVal val="#ppt_x"/>
                                          </p:val>
                                        </p:tav>
                                        <p:tav tm="100000">
                                          <p:val>
                                            <p:strVal val="#ppt_x"/>
                                          </p:val>
                                        </p:tav>
                                      </p:tavLst>
                                    </p:anim>
                                    <p:anim calcmode="lin" valueType="num">
                                      <p:cBhvr>
                                        <p:cTn id="9" dur="1000" fill="hold"/>
                                        <p:tgtEl>
                                          <p:spTgt spid="16281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62820"/>
                                        </p:tgtEl>
                                        <p:attrNameLst>
                                          <p:attrName>style.visibility</p:attrName>
                                        </p:attrNameLst>
                                      </p:cBhvr>
                                      <p:to>
                                        <p:strVal val="visible"/>
                                      </p:to>
                                    </p:set>
                                    <p:animEffect transition="in" filter="fade">
                                      <p:cBhvr>
                                        <p:cTn id="14" dur="1000"/>
                                        <p:tgtEl>
                                          <p:spTgt spid="162820"/>
                                        </p:tgtEl>
                                      </p:cBhvr>
                                    </p:animEffect>
                                    <p:anim calcmode="lin" valueType="num">
                                      <p:cBhvr>
                                        <p:cTn id="15" dur="1000" fill="hold"/>
                                        <p:tgtEl>
                                          <p:spTgt spid="162820"/>
                                        </p:tgtEl>
                                        <p:attrNameLst>
                                          <p:attrName>ppt_x</p:attrName>
                                        </p:attrNameLst>
                                      </p:cBhvr>
                                      <p:tavLst>
                                        <p:tav tm="0">
                                          <p:val>
                                            <p:strVal val="#ppt_x"/>
                                          </p:val>
                                        </p:tav>
                                        <p:tav tm="100000">
                                          <p:val>
                                            <p:strVal val="#ppt_x"/>
                                          </p:val>
                                        </p:tav>
                                      </p:tavLst>
                                    </p:anim>
                                    <p:anim calcmode="lin" valueType="num">
                                      <p:cBhvr>
                                        <p:cTn id="16" dur="1000" fill="hold"/>
                                        <p:tgtEl>
                                          <p:spTgt spid="1628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par>
                          <p:cTn id="22" fill="hold">
                            <p:stCondLst>
                              <p:cond delay="500"/>
                            </p:stCondLst>
                            <p:childTnLst>
                              <p:par>
                                <p:cTn id="23" presetID="26" presetClass="emph" presetSubtype="0" repeatCount="2000" fill="hold" grpId="1" nodeType="afterEffect">
                                  <p:stCondLst>
                                    <p:cond delay="0"/>
                                  </p:stCondLst>
                                  <p:childTnLst>
                                    <p:animEffect transition="out" filter="fade">
                                      <p:cBhvr>
                                        <p:cTn id="24" dur="500" tmFilter="0, 0; .2, .5; .8, .5; 1, 0"/>
                                        <p:tgtEl>
                                          <p:spTgt spid="6"/>
                                        </p:tgtEl>
                                      </p:cBhvr>
                                    </p:animEffect>
                                    <p:animScale>
                                      <p:cBhvr>
                                        <p:cTn id="25" dur="250" autoRev="1" fill="hold"/>
                                        <p:tgtEl>
                                          <p:spTgt spid="6"/>
                                        </p:tgtEl>
                                      </p:cBhvr>
                                      <p:by x="105000" y="105000"/>
                                    </p:animScale>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2226" name="Picture 4" descr="c:\users\1\appdata\roaming\360se6\USERDA~1\Temp\2007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492375"/>
            <a:ext cx="76168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3250"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549275"/>
            <a:ext cx="7777162"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75" name="Group 3"/>
          <p:cNvGrpSpPr>
            <a:grpSpLocks/>
          </p:cNvGrpSpPr>
          <p:nvPr/>
        </p:nvGrpSpPr>
        <p:grpSpPr bwMode="auto">
          <a:xfrm>
            <a:off x="971550" y="4648200"/>
            <a:ext cx="6121400" cy="400050"/>
            <a:chOff x="612" y="2921"/>
            <a:chExt cx="3856" cy="252"/>
          </a:xfrm>
        </p:grpSpPr>
        <p:grpSp>
          <p:nvGrpSpPr>
            <p:cNvPr id="54296" name="Group 4"/>
            <p:cNvGrpSpPr>
              <a:grpSpLocks/>
            </p:cNvGrpSpPr>
            <p:nvPr/>
          </p:nvGrpSpPr>
          <p:grpSpPr bwMode="auto">
            <a:xfrm>
              <a:off x="1202" y="2921"/>
              <a:ext cx="3266" cy="252"/>
              <a:chOff x="2688" y="3677"/>
              <a:chExt cx="2304" cy="191"/>
            </a:xfrm>
          </p:grpSpPr>
          <p:sp>
            <p:nvSpPr>
              <p:cNvPr id="54298" name="Rectangle 5"/>
              <p:cNvSpPr>
                <a:spLocks noChangeArrowheads="1"/>
              </p:cNvSpPr>
              <p:nvPr/>
            </p:nvSpPr>
            <p:spPr bwMode="auto">
              <a:xfrm>
                <a:off x="2688" y="3679"/>
                <a:ext cx="2304" cy="161"/>
              </a:xfrm>
              <a:prstGeom prst="rect">
                <a:avLst/>
              </a:prstGeom>
              <a:solidFill>
                <a:schemeClr val="folHlink"/>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54299" name="Text Box 6"/>
              <p:cNvSpPr txBox="1">
                <a:spLocks noChangeArrowheads="1"/>
              </p:cNvSpPr>
              <p:nvPr/>
            </p:nvSpPr>
            <p:spPr bwMode="auto">
              <a:xfrm>
                <a:off x="3361" y="3677"/>
                <a:ext cx="1023"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FFFF00"/>
                    </a:solidFill>
                    <a:latin typeface="Times New Roman" panose="02020603050405020304" pitchFamily="18" charset="0"/>
                  </a:rPr>
                  <a:t>赤 道 低 气压 带</a:t>
                </a:r>
              </a:p>
            </p:txBody>
          </p:sp>
        </p:grpSp>
        <p:sp>
          <p:nvSpPr>
            <p:cNvPr id="54297" name="AutoShape 7"/>
            <p:cNvSpPr>
              <a:spLocks noChangeArrowheads="1"/>
            </p:cNvSpPr>
            <p:nvPr/>
          </p:nvSpPr>
          <p:spPr bwMode="auto">
            <a:xfrm>
              <a:off x="612" y="3022"/>
              <a:ext cx="497" cy="127"/>
            </a:xfrm>
            <a:prstGeom prst="leftArrow">
              <a:avLst>
                <a:gd name="adj1" fmla="val 50000"/>
                <a:gd name="adj2" fmla="val 97835"/>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grpSp>
      <p:sp>
        <p:nvSpPr>
          <p:cNvPr id="54276" name="Arc 8"/>
          <p:cNvSpPr>
            <a:spLocks/>
          </p:cNvSpPr>
          <p:nvPr/>
        </p:nvSpPr>
        <p:spPr bwMode="auto">
          <a:xfrm rot="5665171" flipH="1" flipV="1">
            <a:off x="935832" y="3825081"/>
            <a:ext cx="831850" cy="1049337"/>
          </a:xfrm>
          <a:custGeom>
            <a:avLst/>
            <a:gdLst>
              <a:gd name="T0" fmla="*/ 0 w 16142"/>
              <a:gd name="T1" fmla="*/ 2147483646 h 21600"/>
              <a:gd name="T2" fmla="*/ 2147483646 w 16142"/>
              <a:gd name="T3" fmla="*/ 2147483646 h 21600"/>
              <a:gd name="T4" fmla="*/ 2147483646 w 16142"/>
              <a:gd name="T5" fmla="*/ 2147483646 h 21600"/>
              <a:gd name="T6" fmla="*/ 0 60000 65536"/>
              <a:gd name="T7" fmla="*/ 0 60000 65536"/>
              <a:gd name="T8" fmla="*/ 0 60000 65536"/>
              <a:gd name="T9" fmla="*/ 0 w 16142"/>
              <a:gd name="T10" fmla="*/ 0 h 21600"/>
              <a:gd name="T11" fmla="*/ 16142 w 16142"/>
              <a:gd name="T12" fmla="*/ 21600 h 21600"/>
            </a:gdLst>
            <a:ahLst/>
            <a:cxnLst>
              <a:cxn ang="T6">
                <a:pos x="T0" y="T1"/>
              </a:cxn>
              <a:cxn ang="T7">
                <a:pos x="T2" y="T3"/>
              </a:cxn>
              <a:cxn ang="T8">
                <a:pos x="T4" y="T5"/>
              </a:cxn>
            </a:cxnLst>
            <a:rect l="T9" t="T10" r="T11" b="T12"/>
            <a:pathLst>
              <a:path w="16142" h="21600" fill="none" extrusionOk="0">
                <a:moveTo>
                  <a:pt x="-1" y="36"/>
                </a:moveTo>
                <a:cubicBezTo>
                  <a:pt x="419" y="12"/>
                  <a:pt x="839" y="-1"/>
                  <a:pt x="1259" y="0"/>
                </a:cubicBezTo>
                <a:cubicBezTo>
                  <a:pt x="6798" y="0"/>
                  <a:pt x="12127" y="2128"/>
                  <a:pt x="16142" y="5945"/>
                </a:cubicBezTo>
              </a:path>
              <a:path w="16142" h="21600" stroke="0" extrusionOk="0">
                <a:moveTo>
                  <a:pt x="-1" y="36"/>
                </a:moveTo>
                <a:cubicBezTo>
                  <a:pt x="419" y="12"/>
                  <a:pt x="839" y="-1"/>
                  <a:pt x="1259" y="0"/>
                </a:cubicBezTo>
                <a:cubicBezTo>
                  <a:pt x="6798" y="0"/>
                  <a:pt x="12127" y="2128"/>
                  <a:pt x="16142" y="5945"/>
                </a:cubicBezTo>
                <a:lnTo>
                  <a:pt x="1259" y="21600"/>
                </a:lnTo>
                <a:lnTo>
                  <a:pt x="-1" y="36"/>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4827" name="Oval 11"/>
          <p:cNvSpPr>
            <a:spLocks noChangeArrowheads="1"/>
          </p:cNvSpPr>
          <p:nvPr/>
        </p:nvSpPr>
        <p:spPr bwMode="auto">
          <a:xfrm>
            <a:off x="3995738" y="1933575"/>
            <a:ext cx="1138237" cy="134938"/>
          </a:xfrm>
          <a:prstGeom prst="ellipse">
            <a:avLst/>
          </a:prstGeom>
          <a:solidFill>
            <a:srgbClr val="9EC8FA"/>
          </a:solidFill>
          <a:ln w="9525">
            <a:solidFill>
              <a:schemeClr val="tx1"/>
            </a:solidFill>
            <a:round/>
            <a:headEnd/>
            <a:tailE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34828" name="AutoShape 12"/>
          <p:cNvSpPr>
            <a:spLocks noChangeArrowheads="1"/>
          </p:cNvSpPr>
          <p:nvPr/>
        </p:nvSpPr>
        <p:spPr bwMode="auto">
          <a:xfrm>
            <a:off x="5570538" y="1268413"/>
            <a:ext cx="1665287" cy="585787"/>
          </a:xfrm>
          <a:prstGeom prst="wedgeRoundRectCallout">
            <a:avLst>
              <a:gd name="adj1" fmla="val -77648"/>
              <a:gd name="adj2" fmla="val 72083"/>
              <a:gd name="adj3" fmla="val 16667"/>
            </a:avLst>
          </a:prstGeom>
          <a:solidFill>
            <a:srgbClr val="9EC8FA"/>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1" fontAlgn="auto" hangingPunct="1">
              <a:spcBef>
                <a:spcPts val="0"/>
              </a:spcBef>
              <a:spcAft>
                <a:spcPts val="0"/>
              </a:spcAft>
              <a:defRPr/>
            </a:pPr>
            <a:endParaRPr kumimoji="1" lang="zh-CN" altLang="zh-CN" sz="2400" b="1">
              <a:latin typeface="Times New Roman" pitchFamily="18" charset="0"/>
              <a:ea typeface="+mn-ea"/>
            </a:endParaRPr>
          </a:p>
        </p:txBody>
      </p:sp>
      <p:sp>
        <p:nvSpPr>
          <p:cNvPr id="34829" name="Text Box 13"/>
          <p:cNvSpPr txBox="1">
            <a:spLocks noChangeArrowheads="1"/>
          </p:cNvSpPr>
          <p:nvPr/>
        </p:nvSpPr>
        <p:spPr bwMode="auto">
          <a:xfrm>
            <a:off x="5487988" y="1323975"/>
            <a:ext cx="1733550" cy="400050"/>
          </a:xfrm>
          <a:prstGeom prst="rect">
            <a:avLst/>
          </a:prstGeom>
          <a:noFill/>
          <a:ln w="9525">
            <a:noFill/>
            <a:miter lim="800000"/>
            <a:headEnd/>
            <a:tailEnd/>
          </a:ln>
          <a:effectLst>
            <a:outerShdw dist="35921" dir="2700000" algn="ctr" rotWithShape="0">
              <a:schemeClr val="bg2"/>
            </a:outerShdw>
          </a:effectLst>
        </p:spPr>
        <p:txBody>
          <a:bodyPr wrap="none" anchor="ctr">
            <a:spAutoFit/>
          </a:bodyPr>
          <a:lstStyle/>
          <a:p>
            <a:pPr algn="ctr" eaLnBrk="1" fontAlgn="auto" hangingPunct="1">
              <a:spcBef>
                <a:spcPts val="0"/>
              </a:spcBef>
              <a:spcAft>
                <a:spcPts val="0"/>
              </a:spcAft>
              <a:defRPr/>
            </a:pPr>
            <a:r>
              <a:rPr kumimoji="1" lang="zh-CN" altLang="en-US" sz="2000" b="1" dirty="0">
                <a:solidFill>
                  <a:srgbClr val="FF0000"/>
                </a:solidFill>
                <a:latin typeface="Times New Roman" pitchFamily="18" charset="0"/>
                <a:ea typeface="+mn-ea"/>
              </a:rPr>
              <a:t>极地高气压带</a:t>
            </a:r>
          </a:p>
        </p:txBody>
      </p:sp>
      <p:sp>
        <p:nvSpPr>
          <p:cNvPr id="2067" name="AutoShape 14"/>
          <p:cNvSpPr>
            <a:spLocks noChangeArrowheads="1"/>
          </p:cNvSpPr>
          <p:nvPr/>
        </p:nvSpPr>
        <p:spPr bwMode="auto">
          <a:xfrm>
            <a:off x="4427538" y="981075"/>
            <a:ext cx="176212" cy="809625"/>
          </a:xfrm>
          <a:prstGeom prst="downArrow">
            <a:avLst>
              <a:gd name="adj1" fmla="val 50000"/>
              <a:gd name="adj2" fmla="val 114865"/>
            </a:avLst>
          </a:prstGeom>
          <a:solidFill>
            <a:srgbClr val="9EC8FA"/>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54281" name="Arc 15"/>
          <p:cNvSpPr>
            <a:spLocks/>
          </p:cNvSpPr>
          <p:nvPr/>
        </p:nvSpPr>
        <p:spPr bwMode="auto">
          <a:xfrm rot="10032814" flipH="1" flipV="1">
            <a:off x="1258888" y="3789363"/>
            <a:ext cx="885825" cy="1295400"/>
          </a:xfrm>
          <a:custGeom>
            <a:avLst/>
            <a:gdLst>
              <a:gd name="T0" fmla="*/ 2147483646 w 10095"/>
              <a:gd name="T1" fmla="*/ 0 h 21578"/>
              <a:gd name="T2" fmla="*/ 2147483646 w 10095"/>
              <a:gd name="T3" fmla="*/ 2147483646 h 21578"/>
              <a:gd name="T4" fmla="*/ 0 w 10095"/>
              <a:gd name="T5" fmla="*/ 2147483646 h 21578"/>
              <a:gd name="T6" fmla="*/ 0 60000 65536"/>
              <a:gd name="T7" fmla="*/ 0 60000 65536"/>
              <a:gd name="T8" fmla="*/ 0 60000 65536"/>
              <a:gd name="T9" fmla="*/ 0 w 10095"/>
              <a:gd name="T10" fmla="*/ 0 h 21578"/>
              <a:gd name="T11" fmla="*/ 10095 w 10095"/>
              <a:gd name="T12" fmla="*/ 21578 h 21578"/>
            </a:gdLst>
            <a:ahLst/>
            <a:cxnLst>
              <a:cxn ang="T6">
                <a:pos x="T0" y="T1"/>
              </a:cxn>
              <a:cxn ang="T7">
                <a:pos x="T2" y="T3"/>
              </a:cxn>
              <a:cxn ang="T8">
                <a:pos x="T4" y="T5"/>
              </a:cxn>
            </a:cxnLst>
            <a:rect l="T9" t="T10" r="T11" b="T12"/>
            <a:pathLst>
              <a:path w="10095" h="21578" fill="none" extrusionOk="0">
                <a:moveTo>
                  <a:pt x="973" y="-1"/>
                </a:moveTo>
                <a:cubicBezTo>
                  <a:pt x="4159" y="143"/>
                  <a:pt x="7274" y="991"/>
                  <a:pt x="10094" y="2482"/>
                </a:cubicBezTo>
              </a:path>
              <a:path w="10095" h="21578" stroke="0" extrusionOk="0">
                <a:moveTo>
                  <a:pt x="973" y="-1"/>
                </a:moveTo>
                <a:cubicBezTo>
                  <a:pt x="4159" y="143"/>
                  <a:pt x="7274" y="991"/>
                  <a:pt x="10094" y="2482"/>
                </a:cubicBezTo>
                <a:lnTo>
                  <a:pt x="0" y="21578"/>
                </a:lnTo>
                <a:lnTo>
                  <a:pt x="973" y="-1"/>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4282" name="Arc 16"/>
          <p:cNvSpPr>
            <a:spLocks/>
          </p:cNvSpPr>
          <p:nvPr/>
        </p:nvSpPr>
        <p:spPr bwMode="auto">
          <a:xfrm rot="17495491" flipV="1">
            <a:off x="1142207" y="3618706"/>
            <a:ext cx="565150" cy="1049337"/>
          </a:xfrm>
          <a:custGeom>
            <a:avLst/>
            <a:gdLst>
              <a:gd name="T0" fmla="*/ 0 w 10949"/>
              <a:gd name="T1" fmla="*/ 0 h 21600"/>
              <a:gd name="T2" fmla="*/ 2147483646 w 10949"/>
              <a:gd name="T3" fmla="*/ 2147483646 h 21600"/>
              <a:gd name="T4" fmla="*/ 0 w 10949"/>
              <a:gd name="T5" fmla="*/ 2147483646 h 21600"/>
              <a:gd name="T6" fmla="*/ 0 60000 65536"/>
              <a:gd name="T7" fmla="*/ 0 60000 65536"/>
              <a:gd name="T8" fmla="*/ 0 60000 65536"/>
              <a:gd name="T9" fmla="*/ 0 w 10949"/>
              <a:gd name="T10" fmla="*/ 0 h 21600"/>
              <a:gd name="T11" fmla="*/ 10949 w 10949"/>
              <a:gd name="T12" fmla="*/ 21600 h 21600"/>
            </a:gdLst>
            <a:ahLst/>
            <a:cxnLst>
              <a:cxn ang="T6">
                <a:pos x="T0" y="T1"/>
              </a:cxn>
              <a:cxn ang="T7">
                <a:pos x="T2" y="T3"/>
              </a:cxn>
              <a:cxn ang="T8">
                <a:pos x="T4" y="T5"/>
              </a:cxn>
            </a:cxnLst>
            <a:rect l="T9" t="T10" r="T11" b="T12"/>
            <a:pathLst>
              <a:path w="10949" h="21600" fill="none" extrusionOk="0">
                <a:moveTo>
                  <a:pt x="-1" y="0"/>
                </a:moveTo>
                <a:cubicBezTo>
                  <a:pt x="3850" y="0"/>
                  <a:pt x="7630" y="1029"/>
                  <a:pt x="10949" y="2980"/>
                </a:cubicBezTo>
              </a:path>
              <a:path w="10949" h="21600" stroke="0" extrusionOk="0">
                <a:moveTo>
                  <a:pt x="-1" y="0"/>
                </a:moveTo>
                <a:cubicBezTo>
                  <a:pt x="3850" y="0"/>
                  <a:pt x="7630" y="1029"/>
                  <a:pt x="10949" y="2980"/>
                </a:cubicBezTo>
                <a:lnTo>
                  <a:pt x="0" y="21600"/>
                </a:lnTo>
                <a:lnTo>
                  <a:pt x="-1" y="0"/>
                </a:lnTo>
                <a:close/>
              </a:path>
            </a:pathLst>
          </a:custGeom>
          <a:noFill/>
          <a:ln w="38100">
            <a:solidFill>
              <a:srgbClr val="0000FF"/>
            </a:solidFill>
            <a:round/>
            <a:headEnd type="triangle" w="sm"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54283" name="Group 17"/>
          <p:cNvGrpSpPr>
            <a:grpSpLocks/>
          </p:cNvGrpSpPr>
          <p:nvPr/>
        </p:nvGrpSpPr>
        <p:grpSpPr bwMode="auto">
          <a:xfrm>
            <a:off x="2051050" y="3644900"/>
            <a:ext cx="4897438" cy="506413"/>
            <a:chOff x="1292" y="2296"/>
            <a:chExt cx="3085" cy="319"/>
          </a:xfrm>
        </p:grpSpPr>
        <p:graphicFrame>
          <p:nvGraphicFramePr>
            <p:cNvPr id="54294" name="Object 18"/>
            <p:cNvGraphicFramePr>
              <a:graphicFrameLocks noChangeAspect="1"/>
            </p:cNvGraphicFramePr>
            <p:nvPr/>
          </p:nvGraphicFramePr>
          <p:xfrm>
            <a:off x="1292" y="2296"/>
            <a:ext cx="3085" cy="319"/>
          </p:xfrm>
          <a:graphic>
            <a:graphicData uri="http://schemas.openxmlformats.org/presentationml/2006/ole">
              <mc:AlternateContent xmlns:mc="http://schemas.openxmlformats.org/markup-compatibility/2006">
                <mc:Choice xmlns:v="urn:schemas-microsoft-com:vml" Requires="v">
                  <p:oleObj spid="_x0000_s54327" name="BMP 图象" r:id="rId4" imgW="3619407" imgH="380891" progId="PBrush">
                    <p:embed/>
                  </p:oleObj>
                </mc:Choice>
                <mc:Fallback>
                  <p:oleObj name="BMP 图象" r:id="rId4" imgW="3619407" imgH="380891" progId="PBrush">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2" y="2296"/>
                          <a:ext cx="3085"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95" name="Text Box 19"/>
            <p:cNvSpPr txBox="1">
              <a:spLocks noChangeArrowheads="1"/>
            </p:cNvSpPr>
            <p:nvPr/>
          </p:nvSpPr>
          <p:spPr bwMode="auto">
            <a:xfrm>
              <a:off x="2131" y="2302"/>
              <a:ext cx="1481" cy="29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400" b="1">
                  <a:solidFill>
                    <a:srgbClr val="FF0000"/>
                  </a:solidFill>
                  <a:latin typeface="Times New Roman" panose="02020603050405020304" pitchFamily="18" charset="0"/>
                </a:rPr>
                <a:t>副热带高气压带</a:t>
              </a:r>
            </a:p>
          </p:txBody>
        </p:sp>
      </p:grpSp>
      <p:sp>
        <p:nvSpPr>
          <p:cNvPr id="34836" name="Arc 20"/>
          <p:cNvSpPr>
            <a:spLocks/>
          </p:cNvSpPr>
          <p:nvPr/>
        </p:nvSpPr>
        <p:spPr bwMode="auto">
          <a:xfrm rot="4892746" flipH="1" flipV="1">
            <a:off x="1991518" y="2840832"/>
            <a:ext cx="817563" cy="984250"/>
          </a:xfrm>
          <a:custGeom>
            <a:avLst/>
            <a:gdLst>
              <a:gd name="T0" fmla="*/ 2147483646 w 15856"/>
              <a:gd name="T1" fmla="*/ 0 h 20198"/>
              <a:gd name="T2" fmla="*/ 2147483646 w 15856"/>
              <a:gd name="T3" fmla="*/ 2147483646 h 20198"/>
              <a:gd name="T4" fmla="*/ 0 w 15856"/>
              <a:gd name="T5" fmla="*/ 2147483646 h 20198"/>
              <a:gd name="T6" fmla="*/ 0 60000 65536"/>
              <a:gd name="T7" fmla="*/ 0 60000 65536"/>
              <a:gd name="T8" fmla="*/ 0 60000 65536"/>
              <a:gd name="T9" fmla="*/ 0 w 15856"/>
              <a:gd name="T10" fmla="*/ 0 h 20198"/>
              <a:gd name="T11" fmla="*/ 15856 w 15856"/>
              <a:gd name="T12" fmla="*/ 20198 h 20198"/>
            </a:gdLst>
            <a:ahLst/>
            <a:cxnLst>
              <a:cxn ang="T6">
                <a:pos x="T0" y="T1"/>
              </a:cxn>
              <a:cxn ang="T7">
                <a:pos x="T2" y="T3"/>
              </a:cxn>
              <a:cxn ang="T8">
                <a:pos x="T4" y="T5"/>
              </a:cxn>
            </a:cxnLst>
            <a:rect l="T9" t="T10" r="T11" b="T12"/>
            <a:pathLst>
              <a:path w="15856" h="20198" fill="none" extrusionOk="0">
                <a:moveTo>
                  <a:pt x="7654" y="-1"/>
                </a:moveTo>
                <a:cubicBezTo>
                  <a:pt x="10779" y="1183"/>
                  <a:pt x="13586" y="3076"/>
                  <a:pt x="15855" y="5530"/>
                </a:cubicBezTo>
              </a:path>
              <a:path w="15856" h="20198" stroke="0" extrusionOk="0">
                <a:moveTo>
                  <a:pt x="7654" y="-1"/>
                </a:moveTo>
                <a:cubicBezTo>
                  <a:pt x="10779" y="1183"/>
                  <a:pt x="13586" y="3076"/>
                  <a:pt x="15855" y="5530"/>
                </a:cubicBezTo>
                <a:lnTo>
                  <a:pt x="0" y="20198"/>
                </a:lnTo>
                <a:lnTo>
                  <a:pt x="7654" y="-1"/>
                </a:lnTo>
                <a:close/>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4837" name="Arc 21"/>
          <p:cNvSpPr>
            <a:spLocks/>
          </p:cNvSpPr>
          <p:nvPr/>
        </p:nvSpPr>
        <p:spPr bwMode="auto">
          <a:xfrm rot="7939104" flipH="1" flipV="1">
            <a:off x="3440907" y="1751806"/>
            <a:ext cx="722312" cy="1050925"/>
          </a:xfrm>
          <a:custGeom>
            <a:avLst/>
            <a:gdLst>
              <a:gd name="T0" fmla="*/ 0 w 13974"/>
              <a:gd name="T1" fmla="*/ 0 h 21600"/>
              <a:gd name="T2" fmla="*/ 2147483646 w 13974"/>
              <a:gd name="T3" fmla="*/ 2147483646 h 21600"/>
              <a:gd name="T4" fmla="*/ 0 w 13974"/>
              <a:gd name="T5" fmla="*/ 2147483646 h 21600"/>
              <a:gd name="T6" fmla="*/ 0 60000 65536"/>
              <a:gd name="T7" fmla="*/ 0 60000 65536"/>
              <a:gd name="T8" fmla="*/ 0 60000 65536"/>
              <a:gd name="T9" fmla="*/ 0 w 13974"/>
              <a:gd name="T10" fmla="*/ 0 h 21600"/>
              <a:gd name="T11" fmla="*/ 13974 w 13974"/>
              <a:gd name="T12" fmla="*/ 21600 h 21600"/>
            </a:gdLst>
            <a:ahLst/>
            <a:cxnLst>
              <a:cxn ang="T6">
                <a:pos x="T0" y="T1"/>
              </a:cxn>
              <a:cxn ang="T7">
                <a:pos x="T2" y="T3"/>
              </a:cxn>
              <a:cxn ang="T8">
                <a:pos x="T4" y="T5"/>
              </a:cxn>
            </a:cxnLst>
            <a:rect l="T9" t="T10" r="T11" b="T12"/>
            <a:pathLst>
              <a:path w="13974" h="21600" fill="none" extrusionOk="0">
                <a:moveTo>
                  <a:pt x="-1" y="0"/>
                </a:moveTo>
                <a:cubicBezTo>
                  <a:pt x="5118" y="0"/>
                  <a:pt x="10070" y="1817"/>
                  <a:pt x="13973" y="5129"/>
                </a:cubicBezTo>
              </a:path>
              <a:path w="13974" h="21600" stroke="0" extrusionOk="0">
                <a:moveTo>
                  <a:pt x="-1" y="0"/>
                </a:moveTo>
                <a:cubicBezTo>
                  <a:pt x="5118" y="0"/>
                  <a:pt x="10070" y="1817"/>
                  <a:pt x="13973" y="5129"/>
                </a:cubicBezTo>
                <a:lnTo>
                  <a:pt x="0" y="21600"/>
                </a:lnTo>
                <a:lnTo>
                  <a:pt x="-1" y="0"/>
                </a:lnTo>
                <a:close/>
              </a:path>
            </a:pathLst>
          </a:custGeom>
          <a:noFill/>
          <a:ln w="38100">
            <a:solidFill>
              <a:srgbClr val="0000FF"/>
            </a:solidFill>
            <a:round/>
            <a:headEnd type="triangle" w="sm"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4838" name="Arc 22"/>
          <p:cNvSpPr>
            <a:spLocks/>
          </p:cNvSpPr>
          <p:nvPr/>
        </p:nvSpPr>
        <p:spPr bwMode="auto">
          <a:xfrm rot="6599583" flipH="1" flipV="1">
            <a:off x="2782887" y="2122488"/>
            <a:ext cx="595313" cy="1049338"/>
          </a:xfrm>
          <a:custGeom>
            <a:avLst/>
            <a:gdLst>
              <a:gd name="T0" fmla="*/ 0 w 11533"/>
              <a:gd name="T1" fmla="*/ 0 h 21600"/>
              <a:gd name="T2" fmla="*/ 2147483646 w 11533"/>
              <a:gd name="T3" fmla="*/ 2147483646 h 21600"/>
              <a:gd name="T4" fmla="*/ 0 w 11533"/>
              <a:gd name="T5" fmla="*/ 2147483646 h 21600"/>
              <a:gd name="T6" fmla="*/ 0 60000 65536"/>
              <a:gd name="T7" fmla="*/ 0 60000 65536"/>
              <a:gd name="T8" fmla="*/ 0 60000 65536"/>
              <a:gd name="T9" fmla="*/ 0 w 11533"/>
              <a:gd name="T10" fmla="*/ 0 h 21600"/>
              <a:gd name="T11" fmla="*/ 11533 w 11533"/>
              <a:gd name="T12" fmla="*/ 21600 h 21600"/>
            </a:gdLst>
            <a:ahLst/>
            <a:cxnLst>
              <a:cxn ang="T6">
                <a:pos x="T0" y="T1"/>
              </a:cxn>
              <a:cxn ang="T7">
                <a:pos x="T2" y="T3"/>
              </a:cxn>
              <a:cxn ang="T8">
                <a:pos x="T4" y="T5"/>
              </a:cxn>
            </a:cxnLst>
            <a:rect l="T9" t="T10" r="T11" b="T12"/>
            <a:pathLst>
              <a:path w="11533" h="21600" fill="none" extrusionOk="0">
                <a:moveTo>
                  <a:pt x="-1" y="0"/>
                </a:moveTo>
                <a:cubicBezTo>
                  <a:pt x="4082" y="0"/>
                  <a:pt x="8080" y="1156"/>
                  <a:pt x="11532" y="3336"/>
                </a:cubicBezTo>
              </a:path>
              <a:path w="11533" h="21600" stroke="0" extrusionOk="0">
                <a:moveTo>
                  <a:pt x="-1" y="0"/>
                </a:moveTo>
                <a:cubicBezTo>
                  <a:pt x="4082" y="0"/>
                  <a:pt x="8080" y="1156"/>
                  <a:pt x="11532" y="3336"/>
                </a:cubicBezTo>
                <a:lnTo>
                  <a:pt x="0" y="21600"/>
                </a:lnTo>
                <a:lnTo>
                  <a:pt x="-1" y="0"/>
                </a:lnTo>
                <a:close/>
              </a:path>
            </a:pathLst>
          </a:custGeom>
          <a:noFill/>
          <a:ln w="38100">
            <a:solidFill>
              <a:srgbClr val="0000FF"/>
            </a:solidFill>
            <a:round/>
            <a:headEnd type="triangle" w="sm"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4287" name="Text Box 25"/>
          <p:cNvSpPr txBox="1">
            <a:spLocks noChangeArrowheads="1"/>
          </p:cNvSpPr>
          <p:nvPr/>
        </p:nvSpPr>
        <p:spPr bwMode="auto">
          <a:xfrm>
            <a:off x="611188" y="836613"/>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endParaRPr lang="zh-CN" altLang="zh-CN" sz="1800"/>
          </a:p>
        </p:txBody>
      </p:sp>
      <p:grpSp>
        <p:nvGrpSpPr>
          <p:cNvPr id="5" name="Group 27"/>
          <p:cNvGrpSpPr>
            <a:grpSpLocks/>
          </p:cNvGrpSpPr>
          <p:nvPr/>
        </p:nvGrpSpPr>
        <p:grpSpPr bwMode="auto">
          <a:xfrm>
            <a:off x="0" y="0"/>
            <a:ext cx="3851275" cy="1268413"/>
            <a:chOff x="0" y="0"/>
            <a:chExt cx="2426" cy="799"/>
          </a:xfrm>
        </p:grpSpPr>
        <p:sp>
          <p:nvSpPr>
            <p:cNvPr id="54292" name="AutoShape 24"/>
            <p:cNvSpPr>
              <a:spLocks noChangeArrowheads="1"/>
            </p:cNvSpPr>
            <p:nvPr/>
          </p:nvSpPr>
          <p:spPr bwMode="auto">
            <a:xfrm>
              <a:off x="0" y="0"/>
              <a:ext cx="2426" cy="799"/>
            </a:xfrm>
            <a:prstGeom prst="wedgeRoundRectCallout">
              <a:avLst>
                <a:gd name="adj1" fmla="val 10921"/>
                <a:gd name="adj2" fmla="val 170019"/>
                <a:gd name="adj3" fmla="val 16667"/>
              </a:avLst>
            </a:prstGeom>
            <a:solidFill>
              <a:schemeClr val="accent1"/>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zh-CN" sz="1800"/>
            </a:p>
          </p:txBody>
        </p:sp>
        <p:sp>
          <p:nvSpPr>
            <p:cNvPr id="54293" name="Text Box 26"/>
            <p:cNvSpPr txBox="1">
              <a:spLocks noChangeArrowheads="1"/>
            </p:cNvSpPr>
            <p:nvPr/>
          </p:nvSpPr>
          <p:spPr bwMode="auto">
            <a:xfrm>
              <a:off x="0" y="119"/>
              <a:ext cx="2336"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a:solidFill>
                    <a:srgbClr val="FF0000"/>
                  </a:solidFill>
                </a:rPr>
                <a:t>思考</a:t>
              </a:r>
              <a:r>
                <a:rPr lang="en-US" altLang="zh-CN" sz="2800" b="1">
                  <a:solidFill>
                    <a:srgbClr val="FF0000"/>
                  </a:solidFill>
                </a:rPr>
                <a:t>:</a:t>
              </a:r>
              <a:r>
                <a:rPr lang="zh-CN" altLang="en-US" sz="2800" b="1">
                  <a:solidFill>
                    <a:schemeClr val="bg1"/>
                  </a:solidFill>
                </a:rPr>
                <a:t>冷暖两个气团相交汇</a:t>
              </a:r>
              <a:r>
                <a:rPr lang="en-US" altLang="zh-CN" sz="2800" b="1">
                  <a:solidFill>
                    <a:schemeClr val="bg1"/>
                  </a:solidFill>
                </a:rPr>
                <a:t>,</a:t>
              </a:r>
              <a:r>
                <a:rPr lang="zh-CN" altLang="en-US" sz="2800" b="1">
                  <a:solidFill>
                    <a:schemeClr val="bg1"/>
                  </a:solidFill>
                </a:rPr>
                <a:t>会发生什么情况</a:t>
              </a:r>
              <a:r>
                <a:rPr lang="en-US" altLang="zh-CN" sz="2800" b="1">
                  <a:solidFill>
                    <a:schemeClr val="bg1"/>
                  </a:solidFill>
                </a:rPr>
                <a:t>?</a:t>
              </a:r>
            </a:p>
          </p:txBody>
        </p:sp>
      </p:grpSp>
      <p:sp>
        <p:nvSpPr>
          <p:cNvPr id="27" name="TextBox 26"/>
          <p:cNvSpPr txBox="1">
            <a:spLocks noChangeArrowheads="1"/>
          </p:cNvSpPr>
          <p:nvPr/>
        </p:nvSpPr>
        <p:spPr bwMode="auto">
          <a:xfrm>
            <a:off x="1331913" y="2636838"/>
            <a:ext cx="647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600" b="1"/>
              <a:t>轻</a:t>
            </a:r>
          </a:p>
        </p:txBody>
      </p:sp>
      <p:sp>
        <p:nvSpPr>
          <p:cNvPr id="28" name="TextBox 27"/>
          <p:cNvSpPr txBox="1">
            <a:spLocks noChangeArrowheads="1"/>
          </p:cNvSpPr>
          <p:nvPr/>
        </p:nvSpPr>
        <p:spPr bwMode="auto">
          <a:xfrm>
            <a:off x="2916238" y="2278063"/>
            <a:ext cx="647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600" b="1"/>
              <a:t>重</a:t>
            </a:r>
          </a:p>
        </p:txBody>
      </p:sp>
      <p:sp>
        <p:nvSpPr>
          <p:cNvPr id="29" name="TextBox 28"/>
          <p:cNvSpPr txBox="1">
            <a:spLocks noChangeArrowheads="1"/>
          </p:cNvSpPr>
          <p:nvPr/>
        </p:nvSpPr>
        <p:spPr bwMode="auto">
          <a:xfrm>
            <a:off x="3906838" y="585788"/>
            <a:ext cx="142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400" b="1">
                <a:solidFill>
                  <a:srgbClr val="00B0F0"/>
                </a:solidFill>
                <a:latin typeface="Arial" panose="020B0604020202020204" pitchFamily="34" charset="0"/>
              </a:rPr>
              <a:t>空气变冷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4827"/>
                                        </p:tgtEl>
                                        <p:attrNameLst>
                                          <p:attrName>style.visibility</p:attrName>
                                        </p:attrNameLst>
                                      </p:cBhvr>
                                      <p:to>
                                        <p:strVal val="visible"/>
                                      </p:to>
                                    </p:set>
                                    <p:animEffect transition="in" filter="fade">
                                      <p:cBhvr>
                                        <p:cTn id="7" dur="1000"/>
                                        <p:tgtEl>
                                          <p:spTgt spid="34827"/>
                                        </p:tgtEl>
                                      </p:cBhvr>
                                    </p:animEffect>
                                    <p:anim calcmode="lin" valueType="num">
                                      <p:cBhvr>
                                        <p:cTn id="8" dur="1000" fill="hold"/>
                                        <p:tgtEl>
                                          <p:spTgt spid="34827"/>
                                        </p:tgtEl>
                                        <p:attrNameLst>
                                          <p:attrName>ppt_x</p:attrName>
                                        </p:attrNameLst>
                                      </p:cBhvr>
                                      <p:tavLst>
                                        <p:tav tm="0">
                                          <p:val>
                                            <p:strVal val="#ppt_x"/>
                                          </p:val>
                                        </p:tav>
                                        <p:tav tm="100000">
                                          <p:val>
                                            <p:strVal val="#ppt_x"/>
                                          </p:val>
                                        </p:tav>
                                      </p:tavLst>
                                    </p:anim>
                                    <p:anim calcmode="lin" valueType="num">
                                      <p:cBhvr>
                                        <p:cTn id="9" dur="1000" fill="hold"/>
                                        <p:tgtEl>
                                          <p:spTgt spid="3482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67"/>
                                        </p:tgtEl>
                                        <p:attrNameLst>
                                          <p:attrName>style.visibility</p:attrName>
                                        </p:attrNameLst>
                                      </p:cBhvr>
                                      <p:to>
                                        <p:strVal val="visible"/>
                                      </p:to>
                                    </p:set>
                                    <p:animEffect transition="in" filter="fade">
                                      <p:cBhvr>
                                        <p:cTn id="12" dur="1000"/>
                                        <p:tgtEl>
                                          <p:spTgt spid="2067"/>
                                        </p:tgtEl>
                                      </p:cBhvr>
                                    </p:animEffect>
                                    <p:anim calcmode="lin" valueType="num">
                                      <p:cBhvr>
                                        <p:cTn id="13" dur="1000" fill="hold"/>
                                        <p:tgtEl>
                                          <p:spTgt spid="2067"/>
                                        </p:tgtEl>
                                        <p:attrNameLst>
                                          <p:attrName>ppt_x</p:attrName>
                                        </p:attrNameLst>
                                      </p:cBhvr>
                                      <p:tavLst>
                                        <p:tav tm="0">
                                          <p:val>
                                            <p:strVal val="#ppt_x"/>
                                          </p:val>
                                        </p:tav>
                                        <p:tav tm="100000">
                                          <p:val>
                                            <p:strVal val="#ppt_x"/>
                                          </p:val>
                                        </p:tav>
                                      </p:tavLst>
                                    </p:anim>
                                    <p:anim calcmode="lin" valueType="num">
                                      <p:cBhvr>
                                        <p:cTn id="14" dur="1000" fill="hold"/>
                                        <p:tgtEl>
                                          <p:spTgt spid="206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4829"/>
                                        </p:tgtEl>
                                        <p:attrNameLst>
                                          <p:attrName>style.visibility</p:attrName>
                                        </p:attrNameLst>
                                      </p:cBhvr>
                                      <p:to>
                                        <p:strVal val="visible"/>
                                      </p:to>
                                    </p:set>
                                    <p:animEffect transition="in" filter="fade">
                                      <p:cBhvr>
                                        <p:cTn id="24" dur="1000"/>
                                        <p:tgtEl>
                                          <p:spTgt spid="34829"/>
                                        </p:tgtEl>
                                      </p:cBhvr>
                                    </p:animEffect>
                                    <p:anim calcmode="lin" valueType="num">
                                      <p:cBhvr>
                                        <p:cTn id="25" dur="1000" fill="hold"/>
                                        <p:tgtEl>
                                          <p:spTgt spid="34829"/>
                                        </p:tgtEl>
                                        <p:attrNameLst>
                                          <p:attrName>ppt_x</p:attrName>
                                        </p:attrNameLst>
                                      </p:cBhvr>
                                      <p:tavLst>
                                        <p:tav tm="0">
                                          <p:val>
                                            <p:strVal val="#ppt_x"/>
                                          </p:val>
                                        </p:tav>
                                        <p:tav tm="100000">
                                          <p:val>
                                            <p:strVal val="#ppt_x"/>
                                          </p:val>
                                        </p:tav>
                                      </p:tavLst>
                                    </p:anim>
                                    <p:anim calcmode="lin" valueType="num">
                                      <p:cBhvr>
                                        <p:cTn id="26" dur="1000" fill="hold"/>
                                        <p:tgtEl>
                                          <p:spTgt spid="3482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4828"/>
                                        </p:tgtEl>
                                        <p:attrNameLst>
                                          <p:attrName>style.visibility</p:attrName>
                                        </p:attrNameLst>
                                      </p:cBhvr>
                                      <p:to>
                                        <p:strVal val="visible"/>
                                      </p:to>
                                    </p:set>
                                    <p:animEffect transition="in" filter="fade">
                                      <p:cBhvr>
                                        <p:cTn id="29" dur="1000"/>
                                        <p:tgtEl>
                                          <p:spTgt spid="34828"/>
                                        </p:tgtEl>
                                      </p:cBhvr>
                                    </p:animEffect>
                                    <p:anim calcmode="lin" valueType="num">
                                      <p:cBhvr>
                                        <p:cTn id="30" dur="1000" fill="hold"/>
                                        <p:tgtEl>
                                          <p:spTgt spid="34828"/>
                                        </p:tgtEl>
                                        <p:attrNameLst>
                                          <p:attrName>ppt_x</p:attrName>
                                        </p:attrNameLst>
                                      </p:cBhvr>
                                      <p:tavLst>
                                        <p:tav tm="0">
                                          <p:val>
                                            <p:strVal val="#ppt_x"/>
                                          </p:val>
                                        </p:tav>
                                        <p:tav tm="100000">
                                          <p:val>
                                            <p:strVal val="#ppt_x"/>
                                          </p:val>
                                        </p:tav>
                                      </p:tavLst>
                                    </p:anim>
                                    <p:anim calcmode="lin" valueType="num">
                                      <p:cBhvr>
                                        <p:cTn id="31" dur="1000" fill="hold"/>
                                        <p:tgtEl>
                                          <p:spTgt spid="34828"/>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3" fill="hold" nodeType="clickEffect">
                                  <p:stCondLst>
                                    <p:cond delay="0"/>
                                  </p:stCondLst>
                                  <p:childTnLst>
                                    <p:set>
                                      <p:cBhvr>
                                        <p:cTn id="35" dur="1" fill="hold">
                                          <p:stCondLst>
                                            <p:cond delay="0"/>
                                          </p:stCondLst>
                                        </p:cTn>
                                        <p:tgtEl>
                                          <p:spTgt spid="34836"/>
                                        </p:tgtEl>
                                        <p:attrNameLst>
                                          <p:attrName>style.visibility</p:attrName>
                                        </p:attrNameLst>
                                      </p:cBhvr>
                                      <p:to>
                                        <p:strVal val="visible"/>
                                      </p:to>
                                    </p:set>
                                    <p:animEffect transition="in" filter="strips(upRight)">
                                      <p:cBhvr>
                                        <p:cTn id="36" dur="500"/>
                                        <p:tgtEl>
                                          <p:spTgt spid="3483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12" fill="hold" nodeType="clickEffect">
                                  <p:stCondLst>
                                    <p:cond delay="0"/>
                                  </p:stCondLst>
                                  <p:childTnLst>
                                    <p:set>
                                      <p:cBhvr>
                                        <p:cTn id="40" dur="1" fill="hold">
                                          <p:stCondLst>
                                            <p:cond delay="0"/>
                                          </p:stCondLst>
                                        </p:cTn>
                                        <p:tgtEl>
                                          <p:spTgt spid="34837"/>
                                        </p:tgtEl>
                                        <p:attrNameLst>
                                          <p:attrName>style.visibility</p:attrName>
                                        </p:attrNameLst>
                                      </p:cBhvr>
                                      <p:to>
                                        <p:strVal val="visible"/>
                                      </p:to>
                                    </p:set>
                                    <p:animEffect transition="in" filter="strips(downLeft)">
                                      <p:cBhvr>
                                        <p:cTn id="41" dur="500"/>
                                        <p:tgtEl>
                                          <p:spTgt spid="34837"/>
                                        </p:tgtEl>
                                      </p:cBhvr>
                                    </p:animEffect>
                                  </p:childTnLst>
                                </p:cTn>
                              </p:par>
                            </p:childTnLst>
                          </p:cTn>
                        </p:par>
                        <p:par>
                          <p:cTn id="42" fill="hold" nodeType="afterGroup">
                            <p:stCondLst>
                              <p:cond delay="500"/>
                            </p:stCondLst>
                            <p:childTnLst>
                              <p:par>
                                <p:cTn id="43" presetID="18" presetClass="entr" presetSubtype="12" fill="hold" nodeType="afterEffect">
                                  <p:stCondLst>
                                    <p:cond delay="0"/>
                                  </p:stCondLst>
                                  <p:childTnLst>
                                    <p:set>
                                      <p:cBhvr>
                                        <p:cTn id="44" dur="1" fill="hold">
                                          <p:stCondLst>
                                            <p:cond delay="0"/>
                                          </p:stCondLst>
                                        </p:cTn>
                                        <p:tgtEl>
                                          <p:spTgt spid="34838"/>
                                        </p:tgtEl>
                                        <p:attrNameLst>
                                          <p:attrName>style.visibility</p:attrName>
                                        </p:attrNameLst>
                                      </p:cBhvr>
                                      <p:to>
                                        <p:strVal val="visible"/>
                                      </p:to>
                                    </p:set>
                                    <p:animEffect transition="in" filter="strips(downLeft)">
                                      <p:cBhvr>
                                        <p:cTn id="45" dur="500"/>
                                        <p:tgtEl>
                                          <p:spTgt spid="3483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Effect transition="in" filter="fade">
                                      <p:cBhvr>
                                        <p:cTn id="52" dur="500"/>
                                        <p:tgtEl>
                                          <p:spTgt spid="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4"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 from="(-#ppt_w/2)" to="(#ppt_x)" calcmode="lin" valueType="num">
                                      <p:cBhvr>
                                        <p:cTn id="57" dur="600" fill="hold">
                                          <p:stCondLst>
                                            <p:cond delay="0"/>
                                          </p:stCondLst>
                                        </p:cTn>
                                        <p:tgtEl>
                                          <p:spTgt spid="27"/>
                                        </p:tgtEl>
                                        <p:attrNameLst>
                                          <p:attrName>ppt_x</p:attrName>
                                        </p:attrNameLst>
                                      </p:cBhvr>
                                    </p:anim>
                                    <p:anim from="0" to="-1.0" calcmode="lin" valueType="num">
                                      <p:cBhvr>
                                        <p:cTn id="58" dur="200" decel="50000" autoRev="1" fill="hold">
                                          <p:stCondLst>
                                            <p:cond delay="600"/>
                                          </p:stCondLst>
                                        </p:cTn>
                                        <p:tgtEl>
                                          <p:spTgt spid="27"/>
                                        </p:tgtEl>
                                        <p:attrNameLst>
                                          <p:attrName>xshear</p:attrName>
                                        </p:attrNameLst>
                                      </p:cBhvr>
                                    </p:anim>
                                    <p:animScale>
                                      <p:cBhvr>
                                        <p:cTn id="59" dur="200" decel="100000" autoRev="1" fill="hold">
                                          <p:stCondLst>
                                            <p:cond delay="600"/>
                                          </p:stCondLst>
                                        </p:cTn>
                                        <p:tgtEl>
                                          <p:spTgt spid="27"/>
                                        </p:tgtEl>
                                      </p:cBhvr>
                                      <p:from x="100000" y="100000"/>
                                      <p:to x="80000" y="100000"/>
                                    </p:animScale>
                                    <p:anim by="(#ppt_h/3+#ppt_w*0.1)" calcmode="lin" valueType="num">
                                      <p:cBhvr additive="sum">
                                        <p:cTn id="60" dur="200" decel="100000" autoRev="1" fill="hold">
                                          <p:stCondLst>
                                            <p:cond delay="600"/>
                                          </p:stCondLst>
                                        </p:cTn>
                                        <p:tgtEl>
                                          <p:spTgt spid="27"/>
                                        </p:tgtEl>
                                        <p:attrNameLst>
                                          <p:attrName>ppt_x</p:attrName>
                                        </p:attrNameLst>
                                      </p:cBhvr>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4"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 from="(-#ppt_w/2)" to="(#ppt_x)" calcmode="lin" valueType="num">
                                      <p:cBhvr>
                                        <p:cTn id="65" dur="600" fill="hold">
                                          <p:stCondLst>
                                            <p:cond delay="0"/>
                                          </p:stCondLst>
                                        </p:cTn>
                                        <p:tgtEl>
                                          <p:spTgt spid="28"/>
                                        </p:tgtEl>
                                        <p:attrNameLst>
                                          <p:attrName>ppt_x</p:attrName>
                                        </p:attrNameLst>
                                      </p:cBhvr>
                                    </p:anim>
                                    <p:anim from="0" to="-1.0" calcmode="lin" valueType="num">
                                      <p:cBhvr>
                                        <p:cTn id="66" dur="200" decel="50000" autoRev="1" fill="hold">
                                          <p:stCondLst>
                                            <p:cond delay="600"/>
                                          </p:stCondLst>
                                        </p:cTn>
                                        <p:tgtEl>
                                          <p:spTgt spid="28"/>
                                        </p:tgtEl>
                                        <p:attrNameLst>
                                          <p:attrName>xshear</p:attrName>
                                        </p:attrNameLst>
                                      </p:cBhvr>
                                    </p:anim>
                                    <p:animScale>
                                      <p:cBhvr>
                                        <p:cTn id="67" dur="200" decel="100000" autoRev="1" fill="hold">
                                          <p:stCondLst>
                                            <p:cond delay="600"/>
                                          </p:stCondLst>
                                        </p:cTn>
                                        <p:tgtEl>
                                          <p:spTgt spid="28"/>
                                        </p:tgtEl>
                                      </p:cBhvr>
                                      <p:from x="100000" y="100000"/>
                                      <p:to x="80000" y="100000"/>
                                    </p:animScale>
                                    <p:anim by="(#ppt_h/3+#ppt_w*0.1)" calcmode="lin" valueType="num">
                                      <p:cBhvr additive="sum">
                                        <p:cTn id="68" dur="200" decel="100000" autoRev="1" fill="hold">
                                          <p:stCondLst>
                                            <p:cond delay="600"/>
                                          </p:stCondLst>
                                        </p:cTn>
                                        <p:tgtEl>
                                          <p:spTgt spid="2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7" grpId="0" animBg="1"/>
      <p:bldP spid="34828" grpId="0" animBg="1"/>
      <p:bldP spid="34829" grpId="0"/>
      <p:bldP spid="2067" grpId="0" animBg="1"/>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549275"/>
            <a:ext cx="7777162"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299" name="Group 3"/>
          <p:cNvGrpSpPr>
            <a:grpSpLocks/>
          </p:cNvGrpSpPr>
          <p:nvPr/>
        </p:nvGrpSpPr>
        <p:grpSpPr bwMode="auto">
          <a:xfrm>
            <a:off x="971550" y="4648200"/>
            <a:ext cx="6121400" cy="400050"/>
            <a:chOff x="612" y="2921"/>
            <a:chExt cx="3856" cy="252"/>
          </a:xfrm>
        </p:grpSpPr>
        <p:grpSp>
          <p:nvGrpSpPr>
            <p:cNvPr id="55341" name="Group 4"/>
            <p:cNvGrpSpPr>
              <a:grpSpLocks/>
            </p:cNvGrpSpPr>
            <p:nvPr/>
          </p:nvGrpSpPr>
          <p:grpSpPr bwMode="auto">
            <a:xfrm>
              <a:off x="1202" y="2921"/>
              <a:ext cx="3266" cy="252"/>
              <a:chOff x="2688" y="3677"/>
              <a:chExt cx="2304" cy="191"/>
            </a:xfrm>
          </p:grpSpPr>
          <p:sp>
            <p:nvSpPr>
              <p:cNvPr id="55343" name="Rectangle 5"/>
              <p:cNvSpPr>
                <a:spLocks noChangeArrowheads="1"/>
              </p:cNvSpPr>
              <p:nvPr/>
            </p:nvSpPr>
            <p:spPr bwMode="auto">
              <a:xfrm>
                <a:off x="2688" y="3679"/>
                <a:ext cx="2304" cy="161"/>
              </a:xfrm>
              <a:prstGeom prst="rect">
                <a:avLst/>
              </a:prstGeom>
              <a:solidFill>
                <a:schemeClr val="folHlink"/>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55344" name="Text Box 6"/>
              <p:cNvSpPr txBox="1">
                <a:spLocks noChangeArrowheads="1"/>
              </p:cNvSpPr>
              <p:nvPr/>
            </p:nvSpPr>
            <p:spPr bwMode="auto">
              <a:xfrm>
                <a:off x="3361" y="3677"/>
                <a:ext cx="1023"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FFFF00"/>
                    </a:solidFill>
                    <a:latin typeface="Times New Roman" panose="02020603050405020304" pitchFamily="18" charset="0"/>
                  </a:rPr>
                  <a:t>赤 道 低气 压 带</a:t>
                </a:r>
              </a:p>
            </p:txBody>
          </p:sp>
        </p:grpSp>
        <p:sp>
          <p:nvSpPr>
            <p:cNvPr id="55342" name="AutoShape 7"/>
            <p:cNvSpPr>
              <a:spLocks noChangeArrowheads="1"/>
            </p:cNvSpPr>
            <p:nvPr/>
          </p:nvSpPr>
          <p:spPr bwMode="auto">
            <a:xfrm>
              <a:off x="612" y="3022"/>
              <a:ext cx="497" cy="127"/>
            </a:xfrm>
            <a:prstGeom prst="leftArrow">
              <a:avLst>
                <a:gd name="adj1" fmla="val 50000"/>
                <a:gd name="adj2" fmla="val 97835"/>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grpSp>
      <p:sp>
        <p:nvSpPr>
          <p:cNvPr id="55300" name="Arc 8"/>
          <p:cNvSpPr>
            <a:spLocks/>
          </p:cNvSpPr>
          <p:nvPr/>
        </p:nvSpPr>
        <p:spPr bwMode="auto">
          <a:xfrm rot="5665171" flipH="1" flipV="1">
            <a:off x="935832" y="3825081"/>
            <a:ext cx="831850" cy="1049337"/>
          </a:xfrm>
          <a:custGeom>
            <a:avLst/>
            <a:gdLst>
              <a:gd name="T0" fmla="*/ 0 w 16142"/>
              <a:gd name="T1" fmla="*/ 2147483646 h 21600"/>
              <a:gd name="T2" fmla="*/ 2147483646 w 16142"/>
              <a:gd name="T3" fmla="*/ 2147483646 h 21600"/>
              <a:gd name="T4" fmla="*/ 2147483646 w 16142"/>
              <a:gd name="T5" fmla="*/ 2147483646 h 21600"/>
              <a:gd name="T6" fmla="*/ 0 60000 65536"/>
              <a:gd name="T7" fmla="*/ 0 60000 65536"/>
              <a:gd name="T8" fmla="*/ 0 60000 65536"/>
              <a:gd name="T9" fmla="*/ 0 w 16142"/>
              <a:gd name="T10" fmla="*/ 0 h 21600"/>
              <a:gd name="T11" fmla="*/ 16142 w 16142"/>
              <a:gd name="T12" fmla="*/ 21600 h 21600"/>
            </a:gdLst>
            <a:ahLst/>
            <a:cxnLst>
              <a:cxn ang="T6">
                <a:pos x="T0" y="T1"/>
              </a:cxn>
              <a:cxn ang="T7">
                <a:pos x="T2" y="T3"/>
              </a:cxn>
              <a:cxn ang="T8">
                <a:pos x="T4" y="T5"/>
              </a:cxn>
            </a:cxnLst>
            <a:rect l="T9" t="T10" r="T11" b="T12"/>
            <a:pathLst>
              <a:path w="16142" h="21600" fill="none" extrusionOk="0">
                <a:moveTo>
                  <a:pt x="-1" y="36"/>
                </a:moveTo>
                <a:cubicBezTo>
                  <a:pt x="419" y="12"/>
                  <a:pt x="839" y="-1"/>
                  <a:pt x="1259" y="0"/>
                </a:cubicBezTo>
                <a:cubicBezTo>
                  <a:pt x="6798" y="0"/>
                  <a:pt x="12127" y="2128"/>
                  <a:pt x="16142" y="5945"/>
                </a:cubicBezTo>
              </a:path>
              <a:path w="16142" h="21600" stroke="0" extrusionOk="0">
                <a:moveTo>
                  <a:pt x="-1" y="36"/>
                </a:moveTo>
                <a:cubicBezTo>
                  <a:pt x="419" y="12"/>
                  <a:pt x="839" y="-1"/>
                  <a:pt x="1259" y="0"/>
                </a:cubicBezTo>
                <a:cubicBezTo>
                  <a:pt x="6798" y="0"/>
                  <a:pt x="12127" y="2128"/>
                  <a:pt x="16142" y="5945"/>
                </a:cubicBezTo>
                <a:lnTo>
                  <a:pt x="1259" y="21600"/>
                </a:lnTo>
                <a:lnTo>
                  <a:pt x="-1" y="36"/>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55301" name="Group 9"/>
          <p:cNvGrpSpPr>
            <a:grpSpLocks/>
          </p:cNvGrpSpPr>
          <p:nvPr/>
        </p:nvGrpSpPr>
        <p:grpSpPr bwMode="auto">
          <a:xfrm>
            <a:off x="3994151" y="981075"/>
            <a:ext cx="3267075" cy="1087438"/>
            <a:chOff x="2516" y="618"/>
            <a:chExt cx="2058" cy="685"/>
          </a:xfrm>
        </p:grpSpPr>
        <p:grpSp>
          <p:nvGrpSpPr>
            <p:cNvPr id="55336" name="Group 10"/>
            <p:cNvGrpSpPr>
              <a:grpSpLocks/>
            </p:cNvGrpSpPr>
            <p:nvPr/>
          </p:nvGrpSpPr>
          <p:grpSpPr bwMode="auto">
            <a:xfrm>
              <a:off x="2516" y="799"/>
              <a:ext cx="2058" cy="504"/>
              <a:chOff x="2832" y="480"/>
              <a:chExt cx="1921" cy="328"/>
            </a:xfrm>
          </p:grpSpPr>
          <p:sp>
            <p:nvSpPr>
              <p:cNvPr id="36875" name="Oval 11"/>
              <p:cNvSpPr>
                <a:spLocks noChangeArrowheads="1"/>
              </p:cNvSpPr>
              <p:nvPr/>
            </p:nvSpPr>
            <p:spPr bwMode="auto">
              <a:xfrm>
                <a:off x="2832" y="753"/>
                <a:ext cx="669" cy="55"/>
              </a:xfrm>
              <a:prstGeom prst="ellipse">
                <a:avLst/>
              </a:prstGeom>
              <a:solidFill>
                <a:srgbClr val="9EC8FA"/>
              </a:solidFill>
              <a:ln w="9525">
                <a:solidFill>
                  <a:schemeClr val="tx1"/>
                </a:solidFill>
                <a:round/>
                <a:headEnd/>
                <a:tailE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36876" name="AutoShape 12"/>
              <p:cNvSpPr>
                <a:spLocks noChangeArrowheads="1"/>
              </p:cNvSpPr>
              <p:nvPr/>
            </p:nvSpPr>
            <p:spPr bwMode="auto">
              <a:xfrm>
                <a:off x="3756" y="480"/>
                <a:ext cx="979" cy="240"/>
              </a:xfrm>
              <a:prstGeom prst="wedgeRoundRectCallout">
                <a:avLst>
                  <a:gd name="adj1" fmla="val -77648"/>
                  <a:gd name="adj2" fmla="val 72083"/>
                  <a:gd name="adj3" fmla="val 16667"/>
                </a:avLst>
              </a:prstGeom>
              <a:solidFill>
                <a:srgbClr val="9EC8FA"/>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1" fontAlgn="auto" hangingPunct="1">
                  <a:spcBef>
                    <a:spcPts val="0"/>
                  </a:spcBef>
                  <a:spcAft>
                    <a:spcPts val="0"/>
                  </a:spcAft>
                  <a:defRPr/>
                </a:pPr>
                <a:endParaRPr kumimoji="1" lang="zh-CN" altLang="zh-CN" sz="2400" b="1">
                  <a:latin typeface="Times New Roman" pitchFamily="18" charset="0"/>
                  <a:ea typeface="+mn-ea"/>
                </a:endParaRPr>
              </a:p>
            </p:txBody>
          </p:sp>
          <p:sp>
            <p:nvSpPr>
              <p:cNvPr id="36877" name="Text Box 13"/>
              <p:cNvSpPr txBox="1">
                <a:spLocks noChangeArrowheads="1"/>
              </p:cNvSpPr>
              <p:nvPr/>
            </p:nvSpPr>
            <p:spPr bwMode="auto">
              <a:xfrm>
                <a:off x="3734" y="510"/>
                <a:ext cx="1019" cy="164"/>
              </a:xfrm>
              <a:prstGeom prst="rect">
                <a:avLst/>
              </a:prstGeom>
              <a:noFill/>
              <a:ln w="9525">
                <a:noFill/>
                <a:miter lim="800000"/>
                <a:headEnd/>
                <a:tailEnd/>
              </a:ln>
              <a:effectLst>
                <a:outerShdw dist="35921" dir="2700000" algn="ctr" rotWithShape="0">
                  <a:schemeClr val="bg2"/>
                </a:outerShdw>
              </a:effectLst>
            </p:spPr>
            <p:txBody>
              <a:bodyPr wrap="none" anchor="ctr">
                <a:spAutoFit/>
              </a:bodyPr>
              <a:lstStyle/>
              <a:p>
                <a:pPr algn="ctr" eaLnBrk="1" fontAlgn="auto" hangingPunct="1">
                  <a:spcBef>
                    <a:spcPts val="0"/>
                  </a:spcBef>
                  <a:spcAft>
                    <a:spcPts val="0"/>
                  </a:spcAft>
                  <a:defRPr/>
                </a:pPr>
                <a:r>
                  <a:rPr kumimoji="1" lang="zh-CN" altLang="en-US" sz="2000" b="1" dirty="0">
                    <a:solidFill>
                      <a:srgbClr val="FF0000"/>
                    </a:solidFill>
                    <a:latin typeface="Times New Roman" pitchFamily="18" charset="0"/>
                    <a:ea typeface="+mn-ea"/>
                  </a:rPr>
                  <a:t>极地高气压带</a:t>
                </a:r>
              </a:p>
            </p:txBody>
          </p:sp>
        </p:grpSp>
        <p:sp>
          <p:nvSpPr>
            <p:cNvPr id="55337" name="AutoShape 14"/>
            <p:cNvSpPr>
              <a:spLocks noChangeArrowheads="1"/>
            </p:cNvSpPr>
            <p:nvPr/>
          </p:nvSpPr>
          <p:spPr bwMode="auto">
            <a:xfrm>
              <a:off x="2789" y="618"/>
              <a:ext cx="111" cy="510"/>
            </a:xfrm>
            <a:prstGeom prst="downArrow">
              <a:avLst>
                <a:gd name="adj1" fmla="val 50000"/>
                <a:gd name="adj2" fmla="val 114865"/>
              </a:avLst>
            </a:prstGeom>
            <a:solidFill>
              <a:srgbClr val="9EC8FA"/>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grpSp>
      <p:sp>
        <p:nvSpPr>
          <p:cNvPr id="55302" name="Arc 15"/>
          <p:cNvSpPr>
            <a:spLocks/>
          </p:cNvSpPr>
          <p:nvPr/>
        </p:nvSpPr>
        <p:spPr bwMode="auto">
          <a:xfrm rot="10032814" flipH="1" flipV="1">
            <a:off x="1258888" y="3789363"/>
            <a:ext cx="885825" cy="1295400"/>
          </a:xfrm>
          <a:custGeom>
            <a:avLst/>
            <a:gdLst>
              <a:gd name="T0" fmla="*/ 2147483646 w 10095"/>
              <a:gd name="T1" fmla="*/ 0 h 21578"/>
              <a:gd name="T2" fmla="*/ 2147483646 w 10095"/>
              <a:gd name="T3" fmla="*/ 2147483646 h 21578"/>
              <a:gd name="T4" fmla="*/ 0 w 10095"/>
              <a:gd name="T5" fmla="*/ 2147483646 h 21578"/>
              <a:gd name="T6" fmla="*/ 0 60000 65536"/>
              <a:gd name="T7" fmla="*/ 0 60000 65536"/>
              <a:gd name="T8" fmla="*/ 0 60000 65536"/>
              <a:gd name="T9" fmla="*/ 0 w 10095"/>
              <a:gd name="T10" fmla="*/ 0 h 21578"/>
              <a:gd name="T11" fmla="*/ 10095 w 10095"/>
              <a:gd name="T12" fmla="*/ 21578 h 21578"/>
            </a:gdLst>
            <a:ahLst/>
            <a:cxnLst>
              <a:cxn ang="T6">
                <a:pos x="T0" y="T1"/>
              </a:cxn>
              <a:cxn ang="T7">
                <a:pos x="T2" y="T3"/>
              </a:cxn>
              <a:cxn ang="T8">
                <a:pos x="T4" y="T5"/>
              </a:cxn>
            </a:cxnLst>
            <a:rect l="T9" t="T10" r="T11" b="T12"/>
            <a:pathLst>
              <a:path w="10095" h="21578" fill="none" extrusionOk="0">
                <a:moveTo>
                  <a:pt x="973" y="-1"/>
                </a:moveTo>
                <a:cubicBezTo>
                  <a:pt x="4159" y="143"/>
                  <a:pt x="7274" y="991"/>
                  <a:pt x="10094" y="2482"/>
                </a:cubicBezTo>
              </a:path>
              <a:path w="10095" h="21578" stroke="0" extrusionOk="0">
                <a:moveTo>
                  <a:pt x="973" y="-1"/>
                </a:moveTo>
                <a:cubicBezTo>
                  <a:pt x="4159" y="143"/>
                  <a:pt x="7274" y="991"/>
                  <a:pt x="10094" y="2482"/>
                </a:cubicBezTo>
                <a:lnTo>
                  <a:pt x="0" y="21578"/>
                </a:lnTo>
                <a:lnTo>
                  <a:pt x="973" y="-1"/>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5303" name="Arc 16"/>
          <p:cNvSpPr>
            <a:spLocks/>
          </p:cNvSpPr>
          <p:nvPr/>
        </p:nvSpPr>
        <p:spPr bwMode="auto">
          <a:xfrm rot="17495491" flipV="1">
            <a:off x="1142207" y="3618706"/>
            <a:ext cx="565150" cy="1049337"/>
          </a:xfrm>
          <a:custGeom>
            <a:avLst/>
            <a:gdLst>
              <a:gd name="T0" fmla="*/ 0 w 10949"/>
              <a:gd name="T1" fmla="*/ 0 h 21600"/>
              <a:gd name="T2" fmla="*/ 2147483646 w 10949"/>
              <a:gd name="T3" fmla="*/ 2147483646 h 21600"/>
              <a:gd name="T4" fmla="*/ 0 w 10949"/>
              <a:gd name="T5" fmla="*/ 2147483646 h 21600"/>
              <a:gd name="T6" fmla="*/ 0 60000 65536"/>
              <a:gd name="T7" fmla="*/ 0 60000 65536"/>
              <a:gd name="T8" fmla="*/ 0 60000 65536"/>
              <a:gd name="T9" fmla="*/ 0 w 10949"/>
              <a:gd name="T10" fmla="*/ 0 h 21600"/>
              <a:gd name="T11" fmla="*/ 10949 w 10949"/>
              <a:gd name="T12" fmla="*/ 21600 h 21600"/>
            </a:gdLst>
            <a:ahLst/>
            <a:cxnLst>
              <a:cxn ang="T6">
                <a:pos x="T0" y="T1"/>
              </a:cxn>
              <a:cxn ang="T7">
                <a:pos x="T2" y="T3"/>
              </a:cxn>
              <a:cxn ang="T8">
                <a:pos x="T4" y="T5"/>
              </a:cxn>
            </a:cxnLst>
            <a:rect l="T9" t="T10" r="T11" b="T12"/>
            <a:pathLst>
              <a:path w="10949" h="21600" fill="none" extrusionOk="0">
                <a:moveTo>
                  <a:pt x="-1" y="0"/>
                </a:moveTo>
                <a:cubicBezTo>
                  <a:pt x="3850" y="0"/>
                  <a:pt x="7630" y="1029"/>
                  <a:pt x="10949" y="2980"/>
                </a:cubicBezTo>
              </a:path>
              <a:path w="10949" h="21600" stroke="0" extrusionOk="0">
                <a:moveTo>
                  <a:pt x="-1" y="0"/>
                </a:moveTo>
                <a:cubicBezTo>
                  <a:pt x="3850" y="0"/>
                  <a:pt x="7630" y="1029"/>
                  <a:pt x="10949" y="2980"/>
                </a:cubicBezTo>
                <a:lnTo>
                  <a:pt x="0" y="21600"/>
                </a:lnTo>
                <a:lnTo>
                  <a:pt x="-1" y="0"/>
                </a:lnTo>
                <a:close/>
              </a:path>
            </a:pathLst>
          </a:custGeom>
          <a:noFill/>
          <a:ln w="38100">
            <a:solidFill>
              <a:srgbClr val="0000FF"/>
            </a:solidFill>
            <a:round/>
            <a:headEnd type="triangle" w="sm"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55304" name="Group 17"/>
          <p:cNvGrpSpPr>
            <a:grpSpLocks/>
          </p:cNvGrpSpPr>
          <p:nvPr/>
        </p:nvGrpSpPr>
        <p:grpSpPr bwMode="auto">
          <a:xfrm>
            <a:off x="2051050" y="3644900"/>
            <a:ext cx="4897438" cy="506413"/>
            <a:chOff x="1292" y="2296"/>
            <a:chExt cx="3085" cy="319"/>
          </a:xfrm>
        </p:grpSpPr>
        <p:graphicFrame>
          <p:nvGraphicFramePr>
            <p:cNvPr id="55334" name="Object 18"/>
            <p:cNvGraphicFramePr>
              <a:graphicFrameLocks noChangeAspect="1"/>
            </p:cNvGraphicFramePr>
            <p:nvPr/>
          </p:nvGraphicFramePr>
          <p:xfrm>
            <a:off x="1292" y="2296"/>
            <a:ext cx="3085" cy="319"/>
          </p:xfrm>
          <a:graphic>
            <a:graphicData uri="http://schemas.openxmlformats.org/presentationml/2006/ole">
              <mc:AlternateContent xmlns:mc="http://schemas.openxmlformats.org/markup-compatibility/2006">
                <mc:Choice xmlns:v="urn:schemas-microsoft-com:vml" Requires="v">
                  <p:oleObj spid="_x0000_s55399" name="BMP 图象" r:id="rId6" imgW="3619407" imgH="380891" progId="PBrush">
                    <p:embed/>
                  </p:oleObj>
                </mc:Choice>
                <mc:Fallback>
                  <p:oleObj name="BMP 图象" r:id="rId6" imgW="3619407" imgH="380891" progId="PBrush">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 y="2296"/>
                          <a:ext cx="3085"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35" name="Text Box 19"/>
            <p:cNvSpPr txBox="1">
              <a:spLocks noChangeArrowheads="1"/>
            </p:cNvSpPr>
            <p:nvPr/>
          </p:nvSpPr>
          <p:spPr bwMode="auto">
            <a:xfrm>
              <a:off x="2131" y="2302"/>
              <a:ext cx="1481" cy="29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400" b="1">
                  <a:solidFill>
                    <a:srgbClr val="FF0000"/>
                  </a:solidFill>
                  <a:latin typeface="Times New Roman" panose="02020603050405020304" pitchFamily="18" charset="0"/>
                </a:rPr>
                <a:t>副热带高气压带</a:t>
              </a:r>
            </a:p>
          </p:txBody>
        </p:sp>
      </p:grpSp>
      <p:sp>
        <p:nvSpPr>
          <p:cNvPr id="55305" name="Arc 20"/>
          <p:cNvSpPr>
            <a:spLocks/>
          </p:cNvSpPr>
          <p:nvPr/>
        </p:nvSpPr>
        <p:spPr bwMode="auto">
          <a:xfrm rot="4892746" flipH="1" flipV="1">
            <a:off x="1991518" y="2840832"/>
            <a:ext cx="817563" cy="984250"/>
          </a:xfrm>
          <a:custGeom>
            <a:avLst/>
            <a:gdLst>
              <a:gd name="T0" fmla="*/ 2147483646 w 15856"/>
              <a:gd name="T1" fmla="*/ 0 h 20198"/>
              <a:gd name="T2" fmla="*/ 2147483646 w 15856"/>
              <a:gd name="T3" fmla="*/ 2147483646 h 20198"/>
              <a:gd name="T4" fmla="*/ 0 w 15856"/>
              <a:gd name="T5" fmla="*/ 2147483646 h 20198"/>
              <a:gd name="T6" fmla="*/ 0 60000 65536"/>
              <a:gd name="T7" fmla="*/ 0 60000 65536"/>
              <a:gd name="T8" fmla="*/ 0 60000 65536"/>
              <a:gd name="T9" fmla="*/ 0 w 15856"/>
              <a:gd name="T10" fmla="*/ 0 h 20198"/>
              <a:gd name="T11" fmla="*/ 15856 w 15856"/>
              <a:gd name="T12" fmla="*/ 20198 h 20198"/>
            </a:gdLst>
            <a:ahLst/>
            <a:cxnLst>
              <a:cxn ang="T6">
                <a:pos x="T0" y="T1"/>
              </a:cxn>
              <a:cxn ang="T7">
                <a:pos x="T2" y="T3"/>
              </a:cxn>
              <a:cxn ang="T8">
                <a:pos x="T4" y="T5"/>
              </a:cxn>
            </a:cxnLst>
            <a:rect l="T9" t="T10" r="T11" b="T12"/>
            <a:pathLst>
              <a:path w="15856" h="20198" fill="none" extrusionOk="0">
                <a:moveTo>
                  <a:pt x="7654" y="-1"/>
                </a:moveTo>
                <a:cubicBezTo>
                  <a:pt x="10779" y="1183"/>
                  <a:pt x="13586" y="3076"/>
                  <a:pt x="15855" y="5530"/>
                </a:cubicBezTo>
              </a:path>
              <a:path w="15856" h="20198" stroke="0" extrusionOk="0">
                <a:moveTo>
                  <a:pt x="7654" y="-1"/>
                </a:moveTo>
                <a:cubicBezTo>
                  <a:pt x="10779" y="1183"/>
                  <a:pt x="13586" y="3076"/>
                  <a:pt x="15855" y="5530"/>
                </a:cubicBezTo>
                <a:lnTo>
                  <a:pt x="0" y="20198"/>
                </a:lnTo>
                <a:lnTo>
                  <a:pt x="7654" y="-1"/>
                </a:lnTo>
                <a:close/>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5306" name="Arc 21"/>
          <p:cNvSpPr>
            <a:spLocks/>
          </p:cNvSpPr>
          <p:nvPr/>
        </p:nvSpPr>
        <p:spPr bwMode="auto">
          <a:xfrm rot="7939104" flipH="1" flipV="1">
            <a:off x="3440907" y="1751806"/>
            <a:ext cx="722312" cy="1050925"/>
          </a:xfrm>
          <a:custGeom>
            <a:avLst/>
            <a:gdLst>
              <a:gd name="T0" fmla="*/ 0 w 13974"/>
              <a:gd name="T1" fmla="*/ 0 h 21600"/>
              <a:gd name="T2" fmla="*/ 2147483646 w 13974"/>
              <a:gd name="T3" fmla="*/ 2147483646 h 21600"/>
              <a:gd name="T4" fmla="*/ 0 w 13974"/>
              <a:gd name="T5" fmla="*/ 2147483646 h 21600"/>
              <a:gd name="T6" fmla="*/ 0 60000 65536"/>
              <a:gd name="T7" fmla="*/ 0 60000 65536"/>
              <a:gd name="T8" fmla="*/ 0 60000 65536"/>
              <a:gd name="T9" fmla="*/ 0 w 13974"/>
              <a:gd name="T10" fmla="*/ 0 h 21600"/>
              <a:gd name="T11" fmla="*/ 13974 w 13974"/>
              <a:gd name="T12" fmla="*/ 21600 h 21600"/>
            </a:gdLst>
            <a:ahLst/>
            <a:cxnLst>
              <a:cxn ang="T6">
                <a:pos x="T0" y="T1"/>
              </a:cxn>
              <a:cxn ang="T7">
                <a:pos x="T2" y="T3"/>
              </a:cxn>
              <a:cxn ang="T8">
                <a:pos x="T4" y="T5"/>
              </a:cxn>
            </a:cxnLst>
            <a:rect l="T9" t="T10" r="T11" b="T12"/>
            <a:pathLst>
              <a:path w="13974" h="21600" fill="none" extrusionOk="0">
                <a:moveTo>
                  <a:pt x="-1" y="0"/>
                </a:moveTo>
                <a:cubicBezTo>
                  <a:pt x="5118" y="0"/>
                  <a:pt x="10070" y="1817"/>
                  <a:pt x="13973" y="5129"/>
                </a:cubicBezTo>
              </a:path>
              <a:path w="13974" h="21600" stroke="0" extrusionOk="0">
                <a:moveTo>
                  <a:pt x="-1" y="0"/>
                </a:moveTo>
                <a:cubicBezTo>
                  <a:pt x="5118" y="0"/>
                  <a:pt x="10070" y="1817"/>
                  <a:pt x="13973" y="5129"/>
                </a:cubicBezTo>
                <a:lnTo>
                  <a:pt x="0" y="21600"/>
                </a:lnTo>
                <a:lnTo>
                  <a:pt x="-1" y="0"/>
                </a:lnTo>
                <a:close/>
              </a:path>
            </a:pathLst>
          </a:custGeom>
          <a:noFill/>
          <a:ln w="38100">
            <a:solidFill>
              <a:srgbClr val="0000FF"/>
            </a:solidFill>
            <a:round/>
            <a:headEnd type="triangle" w="sm"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5307" name="Arc 22"/>
          <p:cNvSpPr>
            <a:spLocks/>
          </p:cNvSpPr>
          <p:nvPr/>
        </p:nvSpPr>
        <p:spPr bwMode="auto">
          <a:xfrm rot="6599583" flipH="1" flipV="1">
            <a:off x="2782887" y="2122488"/>
            <a:ext cx="595313" cy="1049338"/>
          </a:xfrm>
          <a:custGeom>
            <a:avLst/>
            <a:gdLst>
              <a:gd name="T0" fmla="*/ 0 w 11533"/>
              <a:gd name="T1" fmla="*/ 0 h 21600"/>
              <a:gd name="T2" fmla="*/ 2147483646 w 11533"/>
              <a:gd name="T3" fmla="*/ 2147483646 h 21600"/>
              <a:gd name="T4" fmla="*/ 0 w 11533"/>
              <a:gd name="T5" fmla="*/ 2147483646 h 21600"/>
              <a:gd name="T6" fmla="*/ 0 60000 65536"/>
              <a:gd name="T7" fmla="*/ 0 60000 65536"/>
              <a:gd name="T8" fmla="*/ 0 60000 65536"/>
              <a:gd name="T9" fmla="*/ 0 w 11533"/>
              <a:gd name="T10" fmla="*/ 0 h 21600"/>
              <a:gd name="T11" fmla="*/ 11533 w 11533"/>
              <a:gd name="T12" fmla="*/ 21600 h 21600"/>
            </a:gdLst>
            <a:ahLst/>
            <a:cxnLst>
              <a:cxn ang="T6">
                <a:pos x="T0" y="T1"/>
              </a:cxn>
              <a:cxn ang="T7">
                <a:pos x="T2" y="T3"/>
              </a:cxn>
              <a:cxn ang="T8">
                <a:pos x="T4" y="T5"/>
              </a:cxn>
            </a:cxnLst>
            <a:rect l="T9" t="T10" r="T11" b="T12"/>
            <a:pathLst>
              <a:path w="11533" h="21600" fill="none" extrusionOk="0">
                <a:moveTo>
                  <a:pt x="-1" y="0"/>
                </a:moveTo>
                <a:cubicBezTo>
                  <a:pt x="4082" y="0"/>
                  <a:pt x="8080" y="1156"/>
                  <a:pt x="11532" y="3336"/>
                </a:cubicBezTo>
              </a:path>
              <a:path w="11533" h="21600" stroke="0" extrusionOk="0">
                <a:moveTo>
                  <a:pt x="-1" y="0"/>
                </a:moveTo>
                <a:cubicBezTo>
                  <a:pt x="4082" y="0"/>
                  <a:pt x="8080" y="1156"/>
                  <a:pt x="11532" y="3336"/>
                </a:cubicBezTo>
                <a:lnTo>
                  <a:pt x="0" y="21600"/>
                </a:lnTo>
                <a:lnTo>
                  <a:pt x="-1" y="0"/>
                </a:lnTo>
                <a:close/>
              </a:path>
            </a:pathLst>
          </a:custGeom>
          <a:noFill/>
          <a:ln w="38100">
            <a:solidFill>
              <a:srgbClr val="0000FF"/>
            </a:solidFill>
            <a:round/>
            <a:headEnd type="triangle" w="sm"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5308" name="Text Box 24"/>
          <p:cNvSpPr txBox="1">
            <a:spLocks noChangeArrowheads="1"/>
          </p:cNvSpPr>
          <p:nvPr/>
        </p:nvSpPr>
        <p:spPr bwMode="auto">
          <a:xfrm>
            <a:off x="611188" y="836613"/>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endParaRPr lang="zh-CN" altLang="zh-CN" sz="1800"/>
          </a:p>
        </p:txBody>
      </p:sp>
      <p:sp>
        <p:nvSpPr>
          <p:cNvPr id="36890" name="Arc 26"/>
          <p:cNvSpPr>
            <a:spLocks/>
          </p:cNvSpPr>
          <p:nvPr/>
        </p:nvSpPr>
        <p:spPr bwMode="auto">
          <a:xfrm rot="16707254" flipV="1">
            <a:off x="1389063" y="1716088"/>
            <a:ext cx="935037" cy="1049337"/>
          </a:xfrm>
          <a:custGeom>
            <a:avLst/>
            <a:gdLst>
              <a:gd name="T0" fmla="*/ 0 w 18096"/>
              <a:gd name="T1" fmla="*/ 2147483646 h 21600"/>
              <a:gd name="T2" fmla="*/ 2147483646 w 18096"/>
              <a:gd name="T3" fmla="*/ 2147483646 h 21600"/>
              <a:gd name="T4" fmla="*/ 2147483646 w 18096"/>
              <a:gd name="T5" fmla="*/ 2147483646 h 21600"/>
              <a:gd name="T6" fmla="*/ 0 60000 65536"/>
              <a:gd name="T7" fmla="*/ 0 60000 65536"/>
              <a:gd name="T8" fmla="*/ 0 60000 65536"/>
              <a:gd name="T9" fmla="*/ 0 w 18096"/>
              <a:gd name="T10" fmla="*/ 0 h 21600"/>
              <a:gd name="T11" fmla="*/ 18096 w 18096"/>
              <a:gd name="T12" fmla="*/ 21600 h 21600"/>
            </a:gdLst>
            <a:ahLst/>
            <a:cxnLst>
              <a:cxn ang="T6">
                <a:pos x="T0" y="T1"/>
              </a:cxn>
              <a:cxn ang="T7">
                <a:pos x="T2" y="T3"/>
              </a:cxn>
              <a:cxn ang="T8">
                <a:pos x="T4" y="T5"/>
              </a:cxn>
            </a:cxnLst>
            <a:rect l="T9" t="T10" r="T11" b="T12"/>
            <a:pathLst>
              <a:path w="18096" h="21600" fill="none" extrusionOk="0">
                <a:moveTo>
                  <a:pt x="0" y="116"/>
                </a:moveTo>
                <a:cubicBezTo>
                  <a:pt x="744" y="38"/>
                  <a:pt x="1491" y="-1"/>
                  <a:pt x="2240" y="0"/>
                </a:cubicBezTo>
                <a:cubicBezTo>
                  <a:pt x="8260" y="0"/>
                  <a:pt x="14007" y="2512"/>
                  <a:pt x="18095" y="6932"/>
                </a:cubicBezTo>
              </a:path>
              <a:path w="18096" h="21600" stroke="0" extrusionOk="0">
                <a:moveTo>
                  <a:pt x="0" y="116"/>
                </a:moveTo>
                <a:cubicBezTo>
                  <a:pt x="744" y="38"/>
                  <a:pt x="1491" y="-1"/>
                  <a:pt x="2240" y="0"/>
                </a:cubicBezTo>
                <a:cubicBezTo>
                  <a:pt x="8260" y="0"/>
                  <a:pt x="14007" y="2512"/>
                  <a:pt x="18095" y="6932"/>
                </a:cubicBezTo>
                <a:lnTo>
                  <a:pt x="2240" y="21600"/>
                </a:lnTo>
                <a:lnTo>
                  <a:pt x="0" y="116"/>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6891" name="Arc 27"/>
          <p:cNvSpPr>
            <a:spLocks/>
          </p:cNvSpPr>
          <p:nvPr/>
        </p:nvSpPr>
        <p:spPr bwMode="auto">
          <a:xfrm rot="5887613" flipH="1" flipV="1">
            <a:off x="1600994" y="1864519"/>
            <a:ext cx="792162" cy="1041400"/>
          </a:xfrm>
          <a:custGeom>
            <a:avLst/>
            <a:gdLst>
              <a:gd name="T0" fmla="*/ 2147483646 w 15285"/>
              <a:gd name="T1" fmla="*/ 0 h 21437"/>
              <a:gd name="T2" fmla="*/ 2147483646 w 15285"/>
              <a:gd name="T3" fmla="*/ 2147483646 h 21437"/>
              <a:gd name="T4" fmla="*/ 0 w 15285"/>
              <a:gd name="T5" fmla="*/ 2147483646 h 21437"/>
              <a:gd name="T6" fmla="*/ 0 60000 65536"/>
              <a:gd name="T7" fmla="*/ 0 60000 65536"/>
              <a:gd name="T8" fmla="*/ 0 60000 65536"/>
              <a:gd name="T9" fmla="*/ 0 w 15285"/>
              <a:gd name="T10" fmla="*/ 0 h 21437"/>
              <a:gd name="T11" fmla="*/ 15285 w 15285"/>
              <a:gd name="T12" fmla="*/ 21437 h 21437"/>
            </a:gdLst>
            <a:ahLst/>
            <a:cxnLst>
              <a:cxn ang="T6">
                <a:pos x="T0" y="T1"/>
              </a:cxn>
              <a:cxn ang="T7">
                <a:pos x="T2" y="T3"/>
              </a:cxn>
              <a:cxn ang="T8">
                <a:pos x="T4" y="T5"/>
              </a:cxn>
            </a:cxnLst>
            <a:rect l="T9" t="T10" r="T11" b="T12"/>
            <a:pathLst>
              <a:path w="15285" h="21437" fill="none" extrusionOk="0">
                <a:moveTo>
                  <a:pt x="2648" y="0"/>
                </a:moveTo>
                <a:cubicBezTo>
                  <a:pt x="7431" y="591"/>
                  <a:pt x="11879" y="2764"/>
                  <a:pt x="15285" y="6174"/>
                </a:cubicBezTo>
              </a:path>
              <a:path w="15285" h="21437" stroke="0" extrusionOk="0">
                <a:moveTo>
                  <a:pt x="2648" y="0"/>
                </a:moveTo>
                <a:cubicBezTo>
                  <a:pt x="7431" y="591"/>
                  <a:pt x="11879" y="2764"/>
                  <a:pt x="15285" y="6174"/>
                </a:cubicBezTo>
                <a:lnTo>
                  <a:pt x="0" y="21437"/>
                </a:lnTo>
                <a:lnTo>
                  <a:pt x="2648" y="0"/>
                </a:lnTo>
                <a:close/>
              </a:path>
            </a:pathLst>
          </a:custGeom>
          <a:noFill/>
          <a:ln w="38100">
            <a:solidFill>
              <a:srgbClr val="0000FF"/>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6892" name="Arc 28"/>
          <p:cNvSpPr>
            <a:spLocks/>
          </p:cNvSpPr>
          <p:nvPr/>
        </p:nvSpPr>
        <p:spPr bwMode="auto">
          <a:xfrm rot="5004040" flipH="1" flipV="1">
            <a:off x="1177925" y="2646363"/>
            <a:ext cx="773113" cy="1042987"/>
          </a:xfrm>
          <a:custGeom>
            <a:avLst/>
            <a:gdLst>
              <a:gd name="T0" fmla="*/ 2147483646 w 14992"/>
              <a:gd name="T1" fmla="*/ 0 h 21437"/>
              <a:gd name="T2" fmla="*/ 2147483646 w 14992"/>
              <a:gd name="T3" fmla="*/ 2147483646 h 21437"/>
              <a:gd name="T4" fmla="*/ 0 w 14992"/>
              <a:gd name="T5" fmla="*/ 2147483646 h 21437"/>
              <a:gd name="T6" fmla="*/ 0 60000 65536"/>
              <a:gd name="T7" fmla="*/ 0 60000 65536"/>
              <a:gd name="T8" fmla="*/ 0 60000 65536"/>
              <a:gd name="T9" fmla="*/ 0 w 14992"/>
              <a:gd name="T10" fmla="*/ 0 h 21437"/>
              <a:gd name="T11" fmla="*/ 14992 w 14992"/>
              <a:gd name="T12" fmla="*/ 21437 h 21437"/>
            </a:gdLst>
            <a:ahLst/>
            <a:cxnLst>
              <a:cxn ang="T6">
                <a:pos x="T0" y="T1"/>
              </a:cxn>
              <a:cxn ang="T7">
                <a:pos x="T2" y="T3"/>
              </a:cxn>
              <a:cxn ang="T8">
                <a:pos x="T4" y="T5"/>
              </a:cxn>
            </a:cxnLst>
            <a:rect l="T9" t="T10" r="T11" b="T12"/>
            <a:pathLst>
              <a:path w="14992" h="21437" fill="none" extrusionOk="0">
                <a:moveTo>
                  <a:pt x="2648" y="0"/>
                </a:moveTo>
                <a:cubicBezTo>
                  <a:pt x="7292" y="573"/>
                  <a:pt x="11623" y="2639"/>
                  <a:pt x="14991" y="5887"/>
                </a:cubicBezTo>
              </a:path>
              <a:path w="14992" h="21437" stroke="0" extrusionOk="0">
                <a:moveTo>
                  <a:pt x="2648" y="0"/>
                </a:moveTo>
                <a:cubicBezTo>
                  <a:pt x="7292" y="573"/>
                  <a:pt x="11623" y="2639"/>
                  <a:pt x="14991" y="5887"/>
                </a:cubicBezTo>
                <a:lnTo>
                  <a:pt x="0" y="21437"/>
                </a:lnTo>
                <a:lnTo>
                  <a:pt x="2648" y="0"/>
                </a:lnTo>
                <a:close/>
              </a:path>
            </a:pathLst>
          </a:custGeom>
          <a:noFill/>
          <a:ln w="38100">
            <a:solidFill>
              <a:srgbClr val="0000FF"/>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6893" name="Arc 29"/>
          <p:cNvSpPr>
            <a:spLocks/>
          </p:cNvSpPr>
          <p:nvPr/>
        </p:nvSpPr>
        <p:spPr bwMode="auto">
          <a:xfrm rot="7883346" flipH="1" flipV="1">
            <a:off x="2519363" y="1160463"/>
            <a:ext cx="833437" cy="1049337"/>
          </a:xfrm>
          <a:custGeom>
            <a:avLst/>
            <a:gdLst>
              <a:gd name="T0" fmla="*/ 0 w 16142"/>
              <a:gd name="T1" fmla="*/ 2147483646 h 21600"/>
              <a:gd name="T2" fmla="*/ 2147483646 w 16142"/>
              <a:gd name="T3" fmla="*/ 2147483646 h 21600"/>
              <a:gd name="T4" fmla="*/ 2147483646 w 16142"/>
              <a:gd name="T5" fmla="*/ 2147483646 h 21600"/>
              <a:gd name="T6" fmla="*/ 0 60000 65536"/>
              <a:gd name="T7" fmla="*/ 0 60000 65536"/>
              <a:gd name="T8" fmla="*/ 0 60000 65536"/>
              <a:gd name="T9" fmla="*/ 0 w 16142"/>
              <a:gd name="T10" fmla="*/ 0 h 21600"/>
              <a:gd name="T11" fmla="*/ 16142 w 16142"/>
              <a:gd name="T12" fmla="*/ 21600 h 21600"/>
            </a:gdLst>
            <a:ahLst/>
            <a:cxnLst>
              <a:cxn ang="T6">
                <a:pos x="T0" y="T1"/>
              </a:cxn>
              <a:cxn ang="T7">
                <a:pos x="T2" y="T3"/>
              </a:cxn>
              <a:cxn ang="T8">
                <a:pos x="T4" y="T5"/>
              </a:cxn>
            </a:cxnLst>
            <a:rect l="T9" t="T10" r="T11" b="T12"/>
            <a:pathLst>
              <a:path w="16142" h="21600" fill="none" extrusionOk="0">
                <a:moveTo>
                  <a:pt x="-1" y="36"/>
                </a:moveTo>
                <a:cubicBezTo>
                  <a:pt x="419" y="12"/>
                  <a:pt x="839" y="-1"/>
                  <a:pt x="1259" y="0"/>
                </a:cubicBezTo>
                <a:cubicBezTo>
                  <a:pt x="6798" y="0"/>
                  <a:pt x="12127" y="2128"/>
                  <a:pt x="16142" y="5945"/>
                </a:cubicBezTo>
              </a:path>
              <a:path w="16142" h="21600" stroke="0" extrusionOk="0">
                <a:moveTo>
                  <a:pt x="-1" y="36"/>
                </a:moveTo>
                <a:cubicBezTo>
                  <a:pt x="419" y="12"/>
                  <a:pt x="839" y="-1"/>
                  <a:pt x="1259" y="0"/>
                </a:cubicBezTo>
                <a:cubicBezTo>
                  <a:pt x="6798" y="0"/>
                  <a:pt x="12127" y="2128"/>
                  <a:pt x="16142" y="5945"/>
                </a:cubicBezTo>
                <a:lnTo>
                  <a:pt x="1259" y="21600"/>
                </a:lnTo>
                <a:lnTo>
                  <a:pt x="-1" y="36"/>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6894" name="Arc 30"/>
          <p:cNvSpPr>
            <a:spLocks/>
          </p:cNvSpPr>
          <p:nvPr/>
        </p:nvSpPr>
        <p:spPr bwMode="auto">
          <a:xfrm rot="8602930" flipH="1" flipV="1">
            <a:off x="3549650" y="687388"/>
            <a:ext cx="719138" cy="1214437"/>
          </a:xfrm>
          <a:custGeom>
            <a:avLst/>
            <a:gdLst>
              <a:gd name="T0" fmla="*/ 0 w 16142"/>
              <a:gd name="T1" fmla="*/ 2147483646 h 21600"/>
              <a:gd name="T2" fmla="*/ 2147483646 w 16142"/>
              <a:gd name="T3" fmla="*/ 2147483646 h 21600"/>
              <a:gd name="T4" fmla="*/ 2147483646 w 16142"/>
              <a:gd name="T5" fmla="*/ 2147483646 h 21600"/>
              <a:gd name="T6" fmla="*/ 0 60000 65536"/>
              <a:gd name="T7" fmla="*/ 0 60000 65536"/>
              <a:gd name="T8" fmla="*/ 0 60000 65536"/>
              <a:gd name="T9" fmla="*/ 0 w 16142"/>
              <a:gd name="T10" fmla="*/ 0 h 21600"/>
              <a:gd name="T11" fmla="*/ 16142 w 16142"/>
              <a:gd name="T12" fmla="*/ 21600 h 21600"/>
            </a:gdLst>
            <a:ahLst/>
            <a:cxnLst>
              <a:cxn ang="T6">
                <a:pos x="T0" y="T1"/>
              </a:cxn>
              <a:cxn ang="T7">
                <a:pos x="T2" y="T3"/>
              </a:cxn>
              <a:cxn ang="T8">
                <a:pos x="T4" y="T5"/>
              </a:cxn>
            </a:cxnLst>
            <a:rect l="T9" t="T10" r="T11" b="T12"/>
            <a:pathLst>
              <a:path w="16142" h="21600" fill="none" extrusionOk="0">
                <a:moveTo>
                  <a:pt x="-1" y="36"/>
                </a:moveTo>
                <a:cubicBezTo>
                  <a:pt x="419" y="12"/>
                  <a:pt x="839" y="-1"/>
                  <a:pt x="1259" y="0"/>
                </a:cubicBezTo>
                <a:cubicBezTo>
                  <a:pt x="6798" y="0"/>
                  <a:pt x="12127" y="2128"/>
                  <a:pt x="16142" y="5945"/>
                </a:cubicBezTo>
              </a:path>
              <a:path w="16142" h="21600" stroke="0" extrusionOk="0">
                <a:moveTo>
                  <a:pt x="-1" y="36"/>
                </a:moveTo>
                <a:cubicBezTo>
                  <a:pt x="419" y="12"/>
                  <a:pt x="839" y="-1"/>
                  <a:pt x="1259" y="0"/>
                </a:cubicBezTo>
                <a:cubicBezTo>
                  <a:pt x="6798" y="0"/>
                  <a:pt x="12127" y="2128"/>
                  <a:pt x="16142" y="5945"/>
                </a:cubicBezTo>
                <a:lnTo>
                  <a:pt x="1259" y="21600"/>
                </a:lnTo>
                <a:lnTo>
                  <a:pt x="-1" y="36"/>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7" name="Group 35"/>
          <p:cNvGrpSpPr>
            <a:grpSpLocks/>
          </p:cNvGrpSpPr>
          <p:nvPr/>
        </p:nvGrpSpPr>
        <p:grpSpPr bwMode="auto">
          <a:xfrm>
            <a:off x="61913" y="1412875"/>
            <a:ext cx="1692275" cy="936625"/>
            <a:chOff x="0" y="845"/>
            <a:chExt cx="1066" cy="635"/>
          </a:xfrm>
        </p:grpSpPr>
        <p:sp>
          <p:nvSpPr>
            <p:cNvPr id="55330" name="AutoShape 31"/>
            <p:cNvSpPr>
              <a:spLocks noChangeArrowheads="1"/>
            </p:cNvSpPr>
            <p:nvPr/>
          </p:nvSpPr>
          <p:spPr bwMode="auto">
            <a:xfrm>
              <a:off x="0" y="845"/>
              <a:ext cx="1066" cy="635"/>
            </a:xfrm>
            <a:prstGeom prst="wedgeRoundRectCallout">
              <a:avLst>
                <a:gd name="adj1" fmla="val 44653"/>
                <a:gd name="adj2" fmla="val 109213"/>
                <a:gd name="adj3" fmla="val 16667"/>
              </a:avLst>
            </a:prstGeom>
            <a:solidFill>
              <a:schemeClr val="accent1"/>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zh-CN" sz="1800"/>
            </a:p>
          </p:txBody>
        </p:sp>
        <p:grpSp>
          <p:nvGrpSpPr>
            <p:cNvPr id="55331" name="Group 32"/>
            <p:cNvGrpSpPr>
              <a:grpSpLocks/>
            </p:cNvGrpSpPr>
            <p:nvPr/>
          </p:nvGrpSpPr>
          <p:grpSpPr bwMode="auto">
            <a:xfrm>
              <a:off x="97" y="1018"/>
              <a:ext cx="888" cy="327"/>
              <a:chOff x="635" y="3497"/>
              <a:chExt cx="828" cy="280"/>
            </a:xfrm>
          </p:grpSpPr>
          <p:sp>
            <p:nvSpPr>
              <p:cNvPr id="36897" name="Rectangle 33"/>
              <p:cNvSpPr>
                <a:spLocks noChangeArrowheads="1"/>
              </p:cNvSpPr>
              <p:nvPr/>
            </p:nvSpPr>
            <p:spPr bwMode="auto">
              <a:xfrm>
                <a:off x="650" y="3506"/>
                <a:ext cx="771" cy="273"/>
              </a:xfrm>
              <a:prstGeom prst="rect">
                <a:avLst/>
              </a:prstGeom>
              <a:solidFill>
                <a:srgbClr val="FFFFCC"/>
              </a:solidFill>
              <a:ln w="9525">
                <a:solidFill>
                  <a:srgbClr val="FF3300"/>
                </a:solidFill>
                <a:miter lim="800000"/>
                <a:headEnd/>
                <a:tailE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36898" name="Text Box 34"/>
              <p:cNvSpPr txBox="1">
                <a:spLocks noChangeArrowheads="1"/>
              </p:cNvSpPr>
              <p:nvPr/>
            </p:nvSpPr>
            <p:spPr bwMode="auto">
              <a:xfrm>
                <a:off x="635" y="3497"/>
                <a:ext cx="828" cy="265"/>
              </a:xfrm>
              <a:prstGeom prst="rect">
                <a:avLst/>
              </a:prstGeom>
              <a:noFill/>
              <a:ln w="9525">
                <a:noFill/>
                <a:miter lim="800000"/>
                <a:headEnd/>
                <a:tailEnd/>
              </a:ln>
              <a:effectLst>
                <a:outerShdw dist="35921" dir="2700000" algn="ctr" rotWithShape="0">
                  <a:schemeClr val="bg2"/>
                </a:outerShdw>
              </a:effectLst>
            </p:spPr>
            <p:txBody>
              <a:bodyPr wrap="none" anchor="ctr">
                <a:spAutoFit/>
              </a:bodyPr>
              <a:lstStyle/>
              <a:p>
                <a:pPr algn="ctr" eaLnBrk="1" fontAlgn="auto" hangingPunct="1">
                  <a:spcBef>
                    <a:spcPts val="0"/>
                  </a:spcBef>
                  <a:spcAft>
                    <a:spcPts val="0"/>
                  </a:spcAft>
                  <a:defRPr/>
                </a:pPr>
                <a:r>
                  <a:rPr kumimoji="1" lang="zh-CN" altLang="en-US" sz="2400" b="1">
                    <a:solidFill>
                      <a:srgbClr val="FF3300"/>
                    </a:solidFill>
                    <a:latin typeface="Times New Roman" pitchFamily="18" charset="0"/>
                    <a:ea typeface="+mn-ea"/>
                  </a:rPr>
                  <a:t>中纬环流</a:t>
                </a:r>
                <a:endParaRPr kumimoji="1" lang="zh-CN" altLang="en-US" sz="2400" b="1">
                  <a:latin typeface="Times New Roman" pitchFamily="18" charset="0"/>
                  <a:ea typeface="+mn-ea"/>
                </a:endParaRPr>
              </a:p>
            </p:txBody>
          </p:sp>
        </p:grpSp>
      </p:grpSp>
      <p:grpSp>
        <p:nvGrpSpPr>
          <p:cNvPr id="9" name="Group 36"/>
          <p:cNvGrpSpPr>
            <a:grpSpLocks/>
          </p:cNvGrpSpPr>
          <p:nvPr/>
        </p:nvGrpSpPr>
        <p:grpSpPr bwMode="auto">
          <a:xfrm>
            <a:off x="1476375" y="52388"/>
            <a:ext cx="1692275" cy="1008062"/>
            <a:chOff x="0" y="845"/>
            <a:chExt cx="1066" cy="635"/>
          </a:xfrm>
        </p:grpSpPr>
        <p:sp>
          <p:nvSpPr>
            <p:cNvPr id="55326" name="AutoShape 37"/>
            <p:cNvSpPr>
              <a:spLocks noChangeArrowheads="1"/>
            </p:cNvSpPr>
            <p:nvPr/>
          </p:nvSpPr>
          <p:spPr bwMode="auto">
            <a:xfrm>
              <a:off x="0" y="845"/>
              <a:ext cx="1066" cy="635"/>
            </a:xfrm>
            <a:prstGeom prst="wedgeRoundRectCallout">
              <a:avLst>
                <a:gd name="adj1" fmla="val 44653"/>
                <a:gd name="adj2" fmla="val 109213"/>
                <a:gd name="adj3" fmla="val 16667"/>
              </a:avLst>
            </a:prstGeom>
            <a:solidFill>
              <a:schemeClr val="accent1"/>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zh-CN" sz="1800"/>
            </a:p>
          </p:txBody>
        </p:sp>
        <p:grpSp>
          <p:nvGrpSpPr>
            <p:cNvPr id="55327" name="Group 38"/>
            <p:cNvGrpSpPr>
              <a:grpSpLocks/>
            </p:cNvGrpSpPr>
            <p:nvPr/>
          </p:nvGrpSpPr>
          <p:grpSpPr bwMode="auto">
            <a:xfrm>
              <a:off x="97" y="1026"/>
              <a:ext cx="888" cy="319"/>
              <a:chOff x="635" y="3504"/>
              <a:chExt cx="828" cy="273"/>
            </a:xfrm>
          </p:grpSpPr>
          <p:sp>
            <p:nvSpPr>
              <p:cNvPr id="36903" name="Rectangle 39"/>
              <p:cNvSpPr>
                <a:spLocks noChangeArrowheads="1"/>
              </p:cNvSpPr>
              <p:nvPr/>
            </p:nvSpPr>
            <p:spPr bwMode="auto">
              <a:xfrm>
                <a:off x="650" y="3504"/>
                <a:ext cx="771" cy="273"/>
              </a:xfrm>
              <a:prstGeom prst="rect">
                <a:avLst/>
              </a:prstGeom>
              <a:solidFill>
                <a:srgbClr val="FFFFCC"/>
              </a:solidFill>
              <a:ln w="9525">
                <a:solidFill>
                  <a:srgbClr val="FF3300"/>
                </a:solidFill>
                <a:miter lim="800000"/>
                <a:headEnd/>
                <a:tailE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36904" name="Text Box 40"/>
              <p:cNvSpPr txBox="1">
                <a:spLocks noChangeArrowheads="1"/>
              </p:cNvSpPr>
              <p:nvPr/>
            </p:nvSpPr>
            <p:spPr bwMode="auto">
              <a:xfrm>
                <a:off x="635" y="3506"/>
                <a:ext cx="828" cy="246"/>
              </a:xfrm>
              <a:prstGeom prst="rect">
                <a:avLst/>
              </a:prstGeom>
              <a:noFill/>
              <a:ln w="9525">
                <a:noFill/>
                <a:miter lim="800000"/>
                <a:headEnd/>
                <a:tailEnd/>
              </a:ln>
              <a:effectLst>
                <a:outerShdw dist="35921" dir="2700000" algn="ctr" rotWithShape="0">
                  <a:schemeClr val="bg2"/>
                </a:outerShdw>
              </a:effectLst>
            </p:spPr>
            <p:txBody>
              <a:bodyPr wrap="none" anchor="ctr">
                <a:spAutoFit/>
              </a:bodyPr>
              <a:lstStyle/>
              <a:p>
                <a:pPr algn="ctr" eaLnBrk="1" fontAlgn="auto" hangingPunct="1">
                  <a:spcBef>
                    <a:spcPts val="0"/>
                  </a:spcBef>
                  <a:spcAft>
                    <a:spcPts val="0"/>
                  </a:spcAft>
                  <a:defRPr/>
                </a:pPr>
                <a:r>
                  <a:rPr kumimoji="1" lang="zh-CN" altLang="en-US" sz="2400" b="1">
                    <a:solidFill>
                      <a:srgbClr val="FF3300"/>
                    </a:solidFill>
                    <a:latin typeface="Times New Roman" pitchFamily="18" charset="0"/>
                    <a:ea typeface="+mn-ea"/>
                  </a:rPr>
                  <a:t>高纬环流</a:t>
                </a:r>
                <a:endParaRPr kumimoji="1" lang="zh-CN" altLang="en-US" sz="2400" b="1">
                  <a:latin typeface="Times New Roman" pitchFamily="18" charset="0"/>
                  <a:ea typeface="+mn-ea"/>
                </a:endParaRPr>
              </a:p>
            </p:txBody>
          </p:sp>
        </p:grpSp>
      </p:grpSp>
      <p:grpSp>
        <p:nvGrpSpPr>
          <p:cNvPr id="11" name="Group 43"/>
          <p:cNvGrpSpPr>
            <a:grpSpLocks/>
          </p:cNvGrpSpPr>
          <p:nvPr/>
        </p:nvGrpSpPr>
        <p:grpSpPr bwMode="auto">
          <a:xfrm>
            <a:off x="2555875" y="2565400"/>
            <a:ext cx="3960813" cy="719138"/>
            <a:chOff x="1610" y="1616"/>
            <a:chExt cx="2495" cy="453"/>
          </a:xfrm>
        </p:grpSpPr>
        <p:graphicFrame>
          <p:nvGraphicFramePr>
            <p:cNvPr id="55324" name="Object 41"/>
            <p:cNvGraphicFramePr>
              <a:graphicFrameLocks noChangeAspect="1"/>
            </p:cNvGraphicFramePr>
            <p:nvPr/>
          </p:nvGraphicFramePr>
          <p:xfrm>
            <a:off x="1610" y="1616"/>
            <a:ext cx="2495" cy="453"/>
          </p:xfrm>
          <a:graphic>
            <a:graphicData uri="http://schemas.openxmlformats.org/presentationml/2006/ole">
              <mc:AlternateContent xmlns:mc="http://schemas.openxmlformats.org/markup-compatibility/2006">
                <mc:Choice xmlns:v="urn:schemas-microsoft-com:vml" Requires="v">
                  <p:oleObj spid="_x0000_s55400" name="BMP 图象" r:id="rId8" imgW="2952897" imgH="400000" progId="PBrush">
                    <p:embed/>
                  </p:oleObj>
                </mc:Choice>
                <mc:Fallback>
                  <p:oleObj name="BMP 图象" r:id="rId8" imgW="2952897" imgH="400000" progId="PBrush">
                    <p:embed/>
                    <p:pic>
                      <p:nvPicPr>
                        <p:cNvPr id="0" name="Object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0" y="1616"/>
                          <a:ext cx="2495" cy="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25" name="Rectangle 42"/>
            <p:cNvSpPr>
              <a:spLocks noChangeArrowheads="1"/>
            </p:cNvSpPr>
            <p:nvPr/>
          </p:nvSpPr>
          <p:spPr bwMode="auto">
            <a:xfrm>
              <a:off x="2245" y="1645"/>
              <a:ext cx="125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kumimoji="1" lang="zh-CN" altLang="en-US" sz="2000" b="1">
                  <a:solidFill>
                    <a:srgbClr val="FFFF00"/>
                  </a:solidFill>
                </a:rPr>
                <a:t>副极地低气压带</a:t>
              </a:r>
            </a:p>
          </p:txBody>
        </p:sp>
      </p:grpSp>
      <p:grpSp>
        <p:nvGrpSpPr>
          <p:cNvPr id="12" name="Group 44"/>
          <p:cNvGrpSpPr>
            <a:grpSpLocks/>
          </p:cNvGrpSpPr>
          <p:nvPr/>
        </p:nvGrpSpPr>
        <p:grpSpPr bwMode="auto">
          <a:xfrm>
            <a:off x="0" y="3068638"/>
            <a:ext cx="1692275" cy="936625"/>
            <a:chOff x="0" y="845"/>
            <a:chExt cx="1066" cy="635"/>
          </a:xfrm>
        </p:grpSpPr>
        <p:sp>
          <p:nvSpPr>
            <p:cNvPr id="55320" name="AutoShape 45"/>
            <p:cNvSpPr>
              <a:spLocks noChangeArrowheads="1"/>
            </p:cNvSpPr>
            <p:nvPr/>
          </p:nvSpPr>
          <p:spPr bwMode="auto">
            <a:xfrm>
              <a:off x="0" y="845"/>
              <a:ext cx="1066" cy="635"/>
            </a:xfrm>
            <a:prstGeom prst="wedgeRoundRectCallout">
              <a:avLst>
                <a:gd name="adj1" fmla="val 44653"/>
                <a:gd name="adj2" fmla="val 109213"/>
                <a:gd name="adj3" fmla="val 16667"/>
              </a:avLst>
            </a:prstGeom>
            <a:solidFill>
              <a:schemeClr val="accent1"/>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zh-CN" sz="1800"/>
            </a:p>
          </p:txBody>
        </p:sp>
        <p:grpSp>
          <p:nvGrpSpPr>
            <p:cNvPr id="55321" name="Group 46"/>
            <p:cNvGrpSpPr>
              <a:grpSpLocks/>
            </p:cNvGrpSpPr>
            <p:nvPr/>
          </p:nvGrpSpPr>
          <p:grpSpPr bwMode="auto">
            <a:xfrm>
              <a:off x="97" y="1018"/>
              <a:ext cx="888" cy="327"/>
              <a:chOff x="635" y="3497"/>
              <a:chExt cx="828" cy="280"/>
            </a:xfrm>
          </p:grpSpPr>
          <p:sp>
            <p:nvSpPr>
              <p:cNvPr id="36911" name="Rectangle 47"/>
              <p:cNvSpPr>
                <a:spLocks noChangeArrowheads="1"/>
              </p:cNvSpPr>
              <p:nvPr/>
            </p:nvSpPr>
            <p:spPr bwMode="auto">
              <a:xfrm>
                <a:off x="650" y="3506"/>
                <a:ext cx="771" cy="273"/>
              </a:xfrm>
              <a:prstGeom prst="rect">
                <a:avLst/>
              </a:prstGeom>
              <a:solidFill>
                <a:srgbClr val="FFFFCC"/>
              </a:solidFill>
              <a:ln w="9525">
                <a:solidFill>
                  <a:srgbClr val="FF3300"/>
                </a:solidFill>
                <a:miter lim="800000"/>
                <a:headEnd/>
                <a:tailE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36912" name="Text Box 48"/>
              <p:cNvSpPr txBox="1">
                <a:spLocks noChangeArrowheads="1"/>
              </p:cNvSpPr>
              <p:nvPr/>
            </p:nvSpPr>
            <p:spPr bwMode="auto">
              <a:xfrm>
                <a:off x="635" y="3497"/>
                <a:ext cx="828" cy="265"/>
              </a:xfrm>
              <a:prstGeom prst="rect">
                <a:avLst/>
              </a:prstGeom>
              <a:noFill/>
              <a:ln w="9525">
                <a:noFill/>
                <a:miter lim="800000"/>
                <a:headEnd/>
                <a:tailEnd/>
              </a:ln>
              <a:effectLst>
                <a:outerShdw dist="35921" dir="2700000" algn="ctr" rotWithShape="0">
                  <a:schemeClr val="bg2"/>
                </a:outerShdw>
              </a:effectLst>
            </p:spPr>
            <p:txBody>
              <a:bodyPr wrap="none" anchor="ctr">
                <a:spAutoFit/>
              </a:bodyPr>
              <a:lstStyle/>
              <a:p>
                <a:pPr algn="ctr" eaLnBrk="1" fontAlgn="auto" hangingPunct="1">
                  <a:spcBef>
                    <a:spcPts val="0"/>
                  </a:spcBef>
                  <a:spcAft>
                    <a:spcPts val="0"/>
                  </a:spcAft>
                  <a:defRPr/>
                </a:pPr>
                <a:r>
                  <a:rPr kumimoji="1" lang="zh-CN" altLang="en-US" sz="2400" b="1">
                    <a:solidFill>
                      <a:srgbClr val="FF3300"/>
                    </a:solidFill>
                    <a:latin typeface="Times New Roman" pitchFamily="18" charset="0"/>
                    <a:ea typeface="+mn-ea"/>
                  </a:rPr>
                  <a:t>低纬环流</a:t>
                </a:r>
                <a:endParaRPr kumimoji="1" lang="zh-CN" altLang="en-US" sz="2400" b="1">
                  <a:latin typeface="Times New Roman" pitchFamily="18" charset="0"/>
                  <a:ea typeface="+mn-ea"/>
                </a:endParaRPr>
              </a:p>
            </p:txBody>
          </p:sp>
        </p:grpSp>
      </p:grpSp>
      <p:sp>
        <p:nvSpPr>
          <p:cNvPr id="36913" name="Text Box 49"/>
          <p:cNvSpPr txBox="1">
            <a:spLocks noChangeArrowheads="1"/>
          </p:cNvSpPr>
          <p:nvPr/>
        </p:nvSpPr>
        <p:spPr bwMode="auto">
          <a:xfrm>
            <a:off x="3419475" y="-3175"/>
            <a:ext cx="5832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楷体_GB2312" pitchFamily="49" charset="-122"/>
                <a:ea typeface="楷体_GB2312" pitchFamily="49" charset="-122"/>
              </a:rPr>
              <a:t>大气环流模式</a:t>
            </a:r>
            <a:r>
              <a:rPr kumimoji="1" lang="en-US" altLang="zh-CN" sz="3600" b="1">
                <a:latin typeface="楷体_GB2312" pitchFamily="49" charset="-122"/>
                <a:ea typeface="楷体_GB2312" pitchFamily="49" charset="-122"/>
              </a:rPr>
              <a:t>----</a:t>
            </a:r>
            <a:r>
              <a:rPr kumimoji="1" lang="zh-CN" altLang="en-US" sz="3600" b="1">
                <a:latin typeface="楷体_GB2312" pitchFamily="49" charset="-122"/>
                <a:ea typeface="楷体_GB2312" pitchFamily="49" charset="-122"/>
              </a:rPr>
              <a:t>三圈环流</a:t>
            </a:r>
          </a:p>
        </p:txBody>
      </p:sp>
      <p:pic>
        <p:nvPicPr>
          <p:cNvPr id="48" name="Picture 5" descr="VIDEO_~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5383213"/>
            <a:ext cx="2376488"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矩形 48"/>
          <p:cNvSpPr/>
          <p:nvPr/>
        </p:nvSpPr>
        <p:spPr>
          <a:xfrm>
            <a:off x="6510827" y="5691446"/>
            <a:ext cx="3470100" cy="1200329"/>
          </a:xfrm>
          <a:prstGeom prst="rect">
            <a:avLst/>
          </a:prstGeom>
          <a:noFill/>
        </p:spPr>
        <p:txBody>
          <a:bodyPr wrap="square">
            <a:spAutoFit/>
          </a:bodyPr>
          <a:lstStyle/>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a:t>
            </a:r>
          </a:p>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36890"/>
                                        </p:tgtEl>
                                        <p:attrNameLst>
                                          <p:attrName>style.visibility</p:attrName>
                                        </p:attrNameLst>
                                      </p:cBhvr>
                                      <p:to>
                                        <p:strVal val="visible"/>
                                      </p:to>
                                    </p:set>
                                    <p:animEffect transition="in" filter="strips(upLeft)">
                                      <p:cBhvr>
                                        <p:cTn id="7" dur="500"/>
                                        <p:tgtEl>
                                          <p:spTgt spid="36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6891"/>
                                        </p:tgtEl>
                                        <p:attrNameLst>
                                          <p:attrName>style.visibility</p:attrName>
                                        </p:attrNameLst>
                                      </p:cBhvr>
                                      <p:to>
                                        <p:strVal val="visible"/>
                                      </p:to>
                                    </p:set>
                                    <p:animEffect transition="in" filter="strips(downLeft)">
                                      <p:cBhvr>
                                        <p:cTn id="12" dur="500"/>
                                        <p:tgtEl>
                                          <p:spTgt spid="36891"/>
                                        </p:tgtEl>
                                      </p:cBhvr>
                                    </p:animEffect>
                                  </p:childTnLst>
                                </p:cTn>
                              </p:par>
                            </p:childTnLst>
                          </p:cTn>
                        </p:par>
                        <p:par>
                          <p:cTn id="13" fill="hold" nodeType="afterGroup">
                            <p:stCondLst>
                              <p:cond delay="500"/>
                            </p:stCondLst>
                            <p:childTnLst>
                              <p:par>
                                <p:cTn id="14" presetID="18" presetClass="entr" presetSubtype="12" fill="hold" nodeType="afterEffect">
                                  <p:stCondLst>
                                    <p:cond delay="0"/>
                                  </p:stCondLst>
                                  <p:childTnLst>
                                    <p:set>
                                      <p:cBhvr>
                                        <p:cTn id="15" dur="1" fill="hold">
                                          <p:stCondLst>
                                            <p:cond delay="0"/>
                                          </p:stCondLst>
                                        </p:cTn>
                                        <p:tgtEl>
                                          <p:spTgt spid="36892"/>
                                        </p:tgtEl>
                                        <p:attrNameLst>
                                          <p:attrName>style.visibility</p:attrName>
                                        </p:attrNameLst>
                                      </p:cBhvr>
                                      <p:to>
                                        <p:strVal val="visible"/>
                                      </p:to>
                                    </p:set>
                                    <p:animEffect transition="in" filter="strips(downLeft)">
                                      <p:cBhvr>
                                        <p:cTn id="16" dur="500"/>
                                        <p:tgtEl>
                                          <p:spTgt spid="3689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3" fill="hold" nodeType="clickEffect">
                                  <p:stCondLst>
                                    <p:cond delay="0"/>
                                  </p:stCondLst>
                                  <p:childTnLst>
                                    <p:set>
                                      <p:cBhvr>
                                        <p:cTn id="20" dur="1" fill="hold">
                                          <p:stCondLst>
                                            <p:cond delay="0"/>
                                          </p:stCondLst>
                                        </p:cTn>
                                        <p:tgtEl>
                                          <p:spTgt spid="36893"/>
                                        </p:tgtEl>
                                        <p:attrNameLst>
                                          <p:attrName>style.visibility</p:attrName>
                                        </p:attrNameLst>
                                      </p:cBhvr>
                                      <p:to>
                                        <p:strVal val="visible"/>
                                      </p:to>
                                    </p:set>
                                    <p:animEffect transition="in" filter="strips(upRight)">
                                      <p:cBhvr>
                                        <p:cTn id="21" dur="500"/>
                                        <p:tgtEl>
                                          <p:spTgt spid="36893"/>
                                        </p:tgtEl>
                                      </p:cBhvr>
                                    </p:animEffect>
                                  </p:childTnLst>
                                </p:cTn>
                              </p:par>
                            </p:childTnLst>
                          </p:cTn>
                        </p:par>
                        <p:par>
                          <p:cTn id="22" fill="hold" nodeType="afterGroup">
                            <p:stCondLst>
                              <p:cond delay="500"/>
                            </p:stCondLst>
                            <p:childTnLst>
                              <p:par>
                                <p:cTn id="23" presetID="18" presetClass="entr" presetSubtype="3" fill="hold" nodeType="afterEffect">
                                  <p:stCondLst>
                                    <p:cond delay="0"/>
                                  </p:stCondLst>
                                  <p:childTnLst>
                                    <p:set>
                                      <p:cBhvr>
                                        <p:cTn id="24" dur="1" fill="hold">
                                          <p:stCondLst>
                                            <p:cond delay="0"/>
                                          </p:stCondLst>
                                        </p:cTn>
                                        <p:tgtEl>
                                          <p:spTgt spid="36894"/>
                                        </p:tgtEl>
                                        <p:attrNameLst>
                                          <p:attrName>style.visibility</p:attrName>
                                        </p:attrNameLst>
                                      </p:cBhvr>
                                      <p:to>
                                        <p:strVal val="visible"/>
                                      </p:to>
                                    </p:set>
                                    <p:animEffect transition="in" filter="strips(upRight)">
                                      <p:cBhvr>
                                        <p:cTn id="25" dur="500"/>
                                        <p:tgtEl>
                                          <p:spTgt spid="3689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6913"/>
                                        </p:tgtEl>
                                        <p:attrNameLst>
                                          <p:attrName>style.visibility</p:attrName>
                                        </p:attrNameLst>
                                      </p:cBhvr>
                                      <p:to>
                                        <p:strVal val="visible"/>
                                      </p:to>
                                    </p:set>
                                    <p:animEffect transition="in" filter="wipe(left)">
                                      <p:cBhvr>
                                        <p:cTn id="46" dur="500"/>
                                        <p:tgtEl>
                                          <p:spTgt spid="3691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barn(inVertical)">
                                      <p:cBhvr>
                                        <p:cTn id="51" dur="500"/>
                                        <p:tgtEl>
                                          <p:spTgt spid="49"/>
                                        </p:tgtEl>
                                      </p:cBhvr>
                                    </p:animEffect>
                                  </p:childTnLst>
                                </p:cTn>
                              </p:par>
                            </p:childTnLst>
                          </p:cTn>
                        </p:par>
                        <p:par>
                          <p:cTn id="52" fill="hold">
                            <p:stCondLst>
                              <p:cond delay="500"/>
                            </p:stCondLst>
                            <p:childTnLst>
                              <p:par>
                                <p:cTn id="53" presetID="26" presetClass="emph" presetSubtype="0" repeatCount="2000" fill="hold" grpId="1" nodeType="afterEffect">
                                  <p:stCondLst>
                                    <p:cond delay="0"/>
                                  </p:stCondLst>
                                  <p:childTnLst>
                                    <p:animEffect transition="out" filter="fade">
                                      <p:cBhvr>
                                        <p:cTn id="54" dur="500" tmFilter="0, 0; .2, .5; .8, .5; 1, 0"/>
                                        <p:tgtEl>
                                          <p:spTgt spid="49"/>
                                        </p:tgtEl>
                                      </p:cBhvr>
                                    </p:animEffect>
                                    <p:animScale>
                                      <p:cBhvr>
                                        <p:cTn id="55" dur="250" autoRev="1" fill="hold"/>
                                        <p:tgtEl>
                                          <p:spTgt spid="49"/>
                                        </p:tgtEl>
                                      </p:cBhvr>
                                      <p:by x="105000" y="105000"/>
                                    </p:animScale>
                                  </p:childTnLst>
                                  <p:subTnLst>
                                    <p:audio>
                                      <p:cMediaNode>
                                        <p:cTn display="0" masterRel="sameClick">
                                          <p:stCondLst>
                                            <p:cond evt="begin" delay="0">
                                              <p:tn val="53"/>
                                            </p:cond>
                                          </p:stCondLst>
                                          <p:endCondLst>
                                            <p:cond evt="onStopAudio" delay="0">
                                              <p:tgtEl>
                                                <p:sldTgt/>
                                              </p:tgtEl>
                                            </p:cond>
                                          </p:endCondLst>
                                        </p:cTn>
                                        <p:tgtEl>
                                          <p:sndTgt r:embed="rId4" name="voltage.wav"/>
                                        </p:tgtEl>
                                      </p:cMediaNode>
                                    </p:audio>
                                  </p:subTnLst>
                                </p:cTn>
                              </p:par>
                            </p:childTnLst>
                          </p:cTn>
                        </p:par>
                      </p:childTnLst>
                    </p:cTn>
                  </p:par>
                  <p:par>
                    <p:cTn id="56" fill="hold">
                      <p:stCondLst>
                        <p:cond delay="indefinite"/>
                      </p:stCondLst>
                      <p:childTnLst>
                        <p:par>
                          <p:cTn id="57" fill="hold">
                            <p:stCondLst>
                              <p:cond delay="0"/>
                            </p:stCondLst>
                            <p:childTnLst>
                              <p:par>
                                <p:cTn id="58" presetID="11" presetClass="exit" presetSubtype="0" repeatCount="3000" fill="hold" nodeType="clickEffect">
                                  <p:stCondLst>
                                    <p:cond delay="0"/>
                                  </p:stCondLst>
                                  <p:childTnLst>
                                    <p:anim calcmode="discrete" valueType="str">
                                      <p:cBhvr>
                                        <p:cTn id="59" dur="1000"/>
                                        <p:tgtEl>
                                          <p:spTgt spid="12"/>
                                        </p:tgtEl>
                                        <p:attrNameLst>
                                          <p:attrName>style.visibility</p:attrName>
                                        </p:attrNameLst>
                                      </p:cBhvr>
                                      <p:tavLst>
                                        <p:tav tm="0">
                                          <p:val>
                                            <p:strVal val="hidden"/>
                                          </p:val>
                                        </p:tav>
                                        <p:tav tm="50000">
                                          <p:val>
                                            <p:strVal val="visible"/>
                                          </p:val>
                                        </p:tav>
                                      </p:tavLst>
                                    </p:anim>
                                    <p:set>
                                      <p:cBhvr>
                                        <p:cTn id="60" dur="1" fill="hold">
                                          <p:stCondLst>
                                            <p:cond delay="999"/>
                                          </p:stCondLst>
                                        </p:cTn>
                                        <p:tgtEl>
                                          <p:spTgt spid="12"/>
                                        </p:tgtEl>
                                        <p:attrNameLst>
                                          <p:attrName>style.visibility</p:attrName>
                                        </p:attrNameLst>
                                      </p:cBhvr>
                                      <p:to>
                                        <p:strVal val="hidden"/>
                                      </p:to>
                                    </p:set>
                                  </p:childTnLst>
                                </p:cTn>
                              </p:par>
                              <p:par>
                                <p:cTn id="61" presetID="11" presetClass="exit" presetSubtype="0" repeatCount="3000" fill="hold" nodeType="withEffect">
                                  <p:stCondLst>
                                    <p:cond delay="0"/>
                                  </p:stCondLst>
                                  <p:childTnLst>
                                    <p:anim calcmode="discrete" valueType="str">
                                      <p:cBhvr>
                                        <p:cTn id="62" dur="1000"/>
                                        <p:tgtEl>
                                          <p:spTgt spid="7"/>
                                        </p:tgtEl>
                                        <p:attrNameLst>
                                          <p:attrName>style.visibility</p:attrName>
                                        </p:attrNameLst>
                                      </p:cBhvr>
                                      <p:tavLst>
                                        <p:tav tm="0">
                                          <p:val>
                                            <p:strVal val="hidden"/>
                                          </p:val>
                                        </p:tav>
                                        <p:tav tm="50000">
                                          <p:val>
                                            <p:strVal val="visible"/>
                                          </p:val>
                                        </p:tav>
                                      </p:tavLst>
                                    </p:anim>
                                    <p:set>
                                      <p:cBhvr>
                                        <p:cTn id="63" dur="1" fill="hold">
                                          <p:stCondLst>
                                            <p:cond delay="999"/>
                                          </p:stCondLst>
                                        </p:cTn>
                                        <p:tgtEl>
                                          <p:spTgt spid="7"/>
                                        </p:tgtEl>
                                        <p:attrNameLst>
                                          <p:attrName>style.visibility</p:attrName>
                                        </p:attrNameLst>
                                      </p:cBhvr>
                                      <p:to>
                                        <p:strVal val="hidden"/>
                                      </p:to>
                                    </p:set>
                                  </p:childTnLst>
                                </p:cTn>
                              </p:par>
                              <p:par>
                                <p:cTn id="64" presetID="11" presetClass="exit" presetSubtype="0" repeatCount="3000" fill="hold" nodeType="withEffect">
                                  <p:stCondLst>
                                    <p:cond delay="0"/>
                                  </p:stCondLst>
                                  <p:childTnLst>
                                    <p:anim calcmode="discrete" valueType="str">
                                      <p:cBhvr>
                                        <p:cTn id="65" dur="1000"/>
                                        <p:tgtEl>
                                          <p:spTgt spid="9"/>
                                        </p:tgtEl>
                                        <p:attrNameLst>
                                          <p:attrName>style.visibility</p:attrName>
                                        </p:attrNameLst>
                                      </p:cBhvr>
                                      <p:tavLst>
                                        <p:tav tm="0">
                                          <p:val>
                                            <p:strVal val="hidden"/>
                                          </p:val>
                                        </p:tav>
                                        <p:tav tm="50000">
                                          <p:val>
                                            <p:strVal val="visible"/>
                                          </p:val>
                                        </p:tav>
                                      </p:tavLst>
                                    </p:anim>
                                    <p:set>
                                      <p:cBhvr>
                                        <p:cTn id="66" dur="1" fill="hold">
                                          <p:stCondLst>
                                            <p:cond delay="999"/>
                                          </p:stCondLst>
                                        </p:cTn>
                                        <p:tgtEl>
                                          <p:spTgt spid="9"/>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35" presetClass="emph" presetSubtype="0" repeatCount="3000" fill="hold" nodeType="withEffect">
                                  <p:stCondLst>
                                    <p:cond delay="0"/>
                                  </p:stCondLst>
                                  <p:childTnLst>
                                    <p:anim calcmode="discrete" valueType="str">
                                      <p:cBhvr>
                                        <p:cTn id="72" dur="1000" fill="hold"/>
                                        <p:tgtEl>
                                          <p:spTgt spid="4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13" grpId="0" autoUpdateAnimBg="0"/>
      <p:bldP spid="49" grpId="0"/>
      <p:bldP spid="49" grpId="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549275"/>
            <a:ext cx="7777162"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47" name="Group 3"/>
          <p:cNvGrpSpPr>
            <a:grpSpLocks/>
          </p:cNvGrpSpPr>
          <p:nvPr/>
        </p:nvGrpSpPr>
        <p:grpSpPr bwMode="auto">
          <a:xfrm>
            <a:off x="971550" y="4648200"/>
            <a:ext cx="6121400" cy="400050"/>
            <a:chOff x="612" y="2921"/>
            <a:chExt cx="3856" cy="252"/>
          </a:xfrm>
        </p:grpSpPr>
        <p:grpSp>
          <p:nvGrpSpPr>
            <p:cNvPr id="57389" name="Group 4"/>
            <p:cNvGrpSpPr>
              <a:grpSpLocks/>
            </p:cNvGrpSpPr>
            <p:nvPr/>
          </p:nvGrpSpPr>
          <p:grpSpPr bwMode="auto">
            <a:xfrm>
              <a:off x="1202" y="2921"/>
              <a:ext cx="3266" cy="252"/>
              <a:chOff x="2688" y="3677"/>
              <a:chExt cx="2304" cy="191"/>
            </a:xfrm>
          </p:grpSpPr>
          <p:sp>
            <p:nvSpPr>
              <p:cNvPr id="57391" name="Rectangle 5"/>
              <p:cNvSpPr>
                <a:spLocks noChangeArrowheads="1"/>
              </p:cNvSpPr>
              <p:nvPr/>
            </p:nvSpPr>
            <p:spPr bwMode="auto">
              <a:xfrm>
                <a:off x="2688" y="3679"/>
                <a:ext cx="2304" cy="161"/>
              </a:xfrm>
              <a:prstGeom prst="rect">
                <a:avLst/>
              </a:prstGeom>
              <a:solidFill>
                <a:schemeClr val="folHlink"/>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latin typeface="Arial" panose="020B0604020202020204" pitchFamily="34" charset="0"/>
                </a:endParaRPr>
              </a:p>
            </p:txBody>
          </p:sp>
          <p:sp>
            <p:nvSpPr>
              <p:cNvPr id="57392" name="Text Box 6"/>
              <p:cNvSpPr txBox="1">
                <a:spLocks noChangeArrowheads="1"/>
              </p:cNvSpPr>
              <p:nvPr/>
            </p:nvSpPr>
            <p:spPr bwMode="auto">
              <a:xfrm>
                <a:off x="3361" y="3677"/>
                <a:ext cx="1023"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FFFF00"/>
                    </a:solidFill>
                    <a:latin typeface="Times New Roman" panose="02020603050405020304" pitchFamily="18" charset="0"/>
                  </a:rPr>
                  <a:t>赤 道 低气 压 带</a:t>
                </a:r>
              </a:p>
            </p:txBody>
          </p:sp>
        </p:grpSp>
        <p:sp>
          <p:nvSpPr>
            <p:cNvPr id="57390" name="AutoShape 7"/>
            <p:cNvSpPr>
              <a:spLocks noChangeArrowheads="1"/>
            </p:cNvSpPr>
            <p:nvPr/>
          </p:nvSpPr>
          <p:spPr bwMode="auto">
            <a:xfrm>
              <a:off x="612" y="3022"/>
              <a:ext cx="497" cy="127"/>
            </a:xfrm>
            <a:prstGeom prst="leftArrow">
              <a:avLst>
                <a:gd name="adj1" fmla="val 50000"/>
                <a:gd name="adj2" fmla="val 97835"/>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latin typeface="Arial" panose="020B0604020202020204" pitchFamily="34" charset="0"/>
              </a:endParaRPr>
            </a:p>
          </p:txBody>
        </p:sp>
      </p:grpSp>
      <p:sp>
        <p:nvSpPr>
          <p:cNvPr id="57348" name="Arc 8"/>
          <p:cNvSpPr>
            <a:spLocks/>
          </p:cNvSpPr>
          <p:nvPr/>
        </p:nvSpPr>
        <p:spPr bwMode="auto">
          <a:xfrm rot="5665171" flipH="1" flipV="1">
            <a:off x="935832" y="3825081"/>
            <a:ext cx="831850" cy="1049337"/>
          </a:xfrm>
          <a:custGeom>
            <a:avLst/>
            <a:gdLst>
              <a:gd name="T0" fmla="*/ 0 w 16142"/>
              <a:gd name="T1" fmla="*/ 2147483646 h 21600"/>
              <a:gd name="T2" fmla="*/ 2147483646 w 16142"/>
              <a:gd name="T3" fmla="*/ 2147483646 h 21600"/>
              <a:gd name="T4" fmla="*/ 2147483646 w 16142"/>
              <a:gd name="T5" fmla="*/ 2147483646 h 21600"/>
              <a:gd name="T6" fmla="*/ 0 60000 65536"/>
              <a:gd name="T7" fmla="*/ 0 60000 65536"/>
              <a:gd name="T8" fmla="*/ 0 60000 65536"/>
              <a:gd name="T9" fmla="*/ 0 w 16142"/>
              <a:gd name="T10" fmla="*/ 0 h 21600"/>
              <a:gd name="T11" fmla="*/ 16142 w 16142"/>
              <a:gd name="T12" fmla="*/ 21600 h 21600"/>
            </a:gdLst>
            <a:ahLst/>
            <a:cxnLst>
              <a:cxn ang="T6">
                <a:pos x="T0" y="T1"/>
              </a:cxn>
              <a:cxn ang="T7">
                <a:pos x="T2" y="T3"/>
              </a:cxn>
              <a:cxn ang="T8">
                <a:pos x="T4" y="T5"/>
              </a:cxn>
            </a:cxnLst>
            <a:rect l="T9" t="T10" r="T11" b="T12"/>
            <a:pathLst>
              <a:path w="16142" h="21600" fill="none" extrusionOk="0">
                <a:moveTo>
                  <a:pt x="-1" y="36"/>
                </a:moveTo>
                <a:cubicBezTo>
                  <a:pt x="419" y="12"/>
                  <a:pt x="839" y="-1"/>
                  <a:pt x="1259" y="0"/>
                </a:cubicBezTo>
                <a:cubicBezTo>
                  <a:pt x="6798" y="0"/>
                  <a:pt x="12127" y="2128"/>
                  <a:pt x="16142" y="5945"/>
                </a:cubicBezTo>
              </a:path>
              <a:path w="16142" h="21600" stroke="0" extrusionOk="0">
                <a:moveTo>
                  <a:pt x="-1" y="36"/>
                </a:moveTo>
                <a:cubicBezTo>
                  <a:pt x="419" y="12"/>
                  <a:pt x="839" y="-1"/>
                  <a:pt x="1259" y="0"/>
                </a:cubicBezTo>
                <a:cubicBezTo>
                  <a:pt x="6798" y="0"/>
                  <a:pt x="12127" y="2128"/>
                  <a:pt x="16142" y="5945"/>
                </a:cubicBezTo>
                <a:lnTo>
                  <a:pt x="1259" y="21600"/>
                </a:lnTo>
                <a:lnTo>
                  <a:pt x="-1" y="36"/>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57349" name="Group 9"/>
          <p:cNvGrpSpPr>
            <a:grpSpLocks/>
          </p:cNvGrpSpPr>
          <p:nvPr/>
        </p:nvGrpSpPr>
        <p:grpSpPr bwMode="auto">
          <a:xfrm>
            <a:off x="3998913" y="981075"/>
            <a:ext cx="3238500" cy="1087438"/>
            <a:chOff x="2519" y="618"/>
            <a:chExt cx="2040" cy="685"/>
          </a:xfrm>
        </p:grpSpPr>
        <p:grpSp>
          <p:nvGrpSpPr>
            <p:cNvPr id="57384" name="Group 10"/>
            <p:cNvGrpSpPr>
              <a:grpSpLocks/>
            </p:cNvGrpSpPr>
            <p:nvPr/>
          </p:nvGrpSpPr>
          <p:grpSpPr bwMode="auto">
            <a:xfrm>
              <a:off x="2519" y="799"/>
              <a:ext cx="2040" cy="504"/>
              <a:chOff x="2832" y="480"/>
              <a:chExt cx="1903" cy="328"/>
            </a:xfrm>
          </p:grpSpPr>
          <p:sp>
            <p:nvSpPr>
              <p:cNvPr id="36875" name="Oval 11"/>
              <p:cNvSpPr>
                <a:spLocks noChangeArrowheads="1"/>
              </p:cNvSpPr>
              <p:nvPr/>
            </p:nvSpPr>
            <p:spPr bwMode="auto">
              <a:xfrm>
                <a:off x="2832" y="753"/>
                <a:ext cx="669" cy="55"/>
              </a:xfrm>
              <a:prstGeom prst="ellipse">
                <a:avLst/>
              </a:prstGeom>
              <a:solidFill>
                <a:srgbClr val="9EC8FA"/>
              </a:solidFill>
              <a:ln w="9525">
                <a:solidFill>
                  <a:schemeClr val="tx1"/>
                </a:solidFill>
                <a:round/>
                <a:headEnd/>
                <a:tailE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36876" name="AutoShape 12"/>
              <p:cNvSpPr>
                <a:spLocks noChangeArrowheads="1"/>
              </p:cNvSpPr>
              <p:nvPr/>
            </p:nvSpPr>
            <p:spPr bwMode="auto">
              <a:xfrm>
                <a:off x="3756" y="480"/>
                <a:ext cx="979" cy="240"/>
              </a:xfrm>
              <a:prstGeom prst="wedgeRoundRectCallout">
                <a:avLst>
                  <a:gd name="adj1" fmla="val -77648"/>
                  <a:gd name="adj2" fmla="val 72083"/>
                  <a:gd name="adj3" fmla="val 16667"/>
                </a:avLst>
              </a:prstGeom>
              <a:solidFill>
                <a:srgbClr val="9EC8FA"/>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1" fontAlgn="auto" hangingPunct="1">
                  <a:spcBef>
                    <a:spcPts val="0"/>
                  </a:spcBef>
                  <a:spcAft>
                    <a:spcPts val="0"/>
                  </a:spcAft>
                  <a:defRPr/>
                </a:pPr>
                <a:endParaRPr kumimoji="1" lang="zh-CN" altLang="zh-CN" sz="2400" b="1">
                  <a:latin typeface="Times New Roman" pitchFamily="18" charset="0"/>
                  <a:ea typeface="+mn-ea"/>
                </a:endParaRPr>
              </a:p>
            </p:txBody>
          </p:sp>
          <p:sp>
            <p:nvSpPr>
              <p:cNvPr id="36877" name="Text Box 13"/>
              <p:cNvSpPr txBox="1">
                <a:spLocks noChangeArrowheads="1"/>
              </p:cNvSpPr>
              <p:nvPr/>
            </p:nvSpPr>
            <p:spPr bwMode="auto">
              <a:xfrm>
                <a:off x="3709" y="502"/>
                <a:ext cx="1019" cy="164"/>
              </a:xfrm>
              <a:prstGeom prst="rect">
                <a:avLst/>
              </a:prstGeom>
              <a:noFill/>
              <a:ln w="9525">
                <a:noFill/>
                <a:miter lim="800000"/>
                <a:headEnd/>
                <a:tailEnd/>
              </a:ln>
              <a:effectLst>
                <a:outerShdw dist="35921" dir="2700000" algn="ctr" rotWithShape="0">
                  <a:schemeClr val="bg2"/>
                </a:outerShdw>
              </a:effectLst>
            </p:spPr>
            <p:txBody>
              <a:bodyPr wrap="none" anchor="ctr">
                <a:spAutoFit/>
              </a:bodyPr>
              <a:lstStyle/>
              <a:p>
                <a:pPr algn="ctr" eaLnBrk="1" fontAlgn="auto" hangingPunct="1">
                  <a:spcBef>
                    <a:spcPts val="0"/>
                  </a:spcBef>
                  <a:spcAft>
                    <a:spcPts val="0"/>
                  </a:spcAft>
                  <a:defRPr/>
                </a:pPr>
                <a:r>
                  <a:rPr kumimoji="1" lang="zh-CN" altLang="en-US" sz="2000" b="1" dirty="0">
                    <a:solidFill>
                      <a:srgbClr val="FF0000"/>
                    </a:solidFill>
                    <a:latin typeface="Times New Roman" pitchFamily="18" charset="0"/>
                    <a:ea typeface="+mn-ea"/>
                  </a:rPr>
                  <a:t>极地高气压带</a:t>
                </a:r>
              </a:p>
            </p:txBody>
          </p:sp>
        </p:grpSp>
        <p:sp>
          <p:nvSpPr>
            <p:cNvPr id="57385" name="AutoShape 14"/>
            <p:cNvSpPr>
              <a:spLocks noChangeArrowheads="1"/>
            </p:cNvSpPr>
            <p:nvPr/>
          </p:nvSpPr>
          <p:spPr bwMode="auto">
            <a:xfrm>
              <a:off x="2789" y="618"/>
              <a:ext cx="111" cy="510"/>
            </a:xfrm>
            <a:prstGeom prst="downArrow">
              <a:avLst>
                <a:gd name="adj1" fmla="val 50000"/>
                <a:gd name="adj2" fmla="val 114865"/>
              </a:avLst>
            </a:prstGeom>
            <a:solidFill>
              <a:srgbClr val="9EC8FA"/>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latin typeface="Arial" panose="020B0604020202020204" pitchFamily="34" charset="0"/>
              </a:endParaRPr>
            </a:p>
          </p:txBody>
        </p:sp>
      </p:grpSp>
      <p:sp>
        <p:nvSpPr>
          <p:cNvPr id="57350" name="Arc 15"/>
          <p:cNvSpPr>
            <a:spLocks/>
          </p:cNvSpPr>
          <p:nvPr/>
        </p:nvSpPr>
        <p:spPr bwMode="auto">
          <a:xfrm rot="10032814" flipH="1" flipV="1">
            <a:off x="1258888" y="3789363"/>
            <a:ext cx="885825" cy="1295400"/>
          </a:xfrm>
          <a:custGeom>
            <a:avLst/>
            <a:gdLst>
              <a:gd name="T0" fmla="*/ 2147483646 w 10095"/>
              <a:gd name="T1" fmla="*/ 0 h 21578"/>
              <a:gd name="T2" fmla="*/ 2147483646 w 10095"/>
              <a:gd name="T3" fmla="*/ 2147483646 h 21578"/>
              <a:gd name="T4" fmla="*/ 0 w 10095"/>
              <a:gd name="T5" fmla="*/ 2147483646 h 21578"/>
              <a:gd name="T6" fmla="*/ 0 60000 65536"/>
              <a:gd name="T7" fmla="*/ 0 60000 65536"/>
              <a:gd name="T8" fmla="*/ 0 60000 65536"/>
              <a:gd name="T9" fmla="*/ 0 w 10095"/>
              <a:gd name="T10" fmla="*/ 0 h 21578"/>
              <a:gd name="T11" fmla="*/ 10095 w 10095"/>
              <a:gd name="T12" fmla="*/ 21578 h 21578"/>
            </a:gdLst>
            <a:ahLst/>
            <a:cxnLst>
              <a:cxn ang="T6">
                <a:pos x="T0" y="T1"/>
              </a:cxn>
              <a:cxn ang="T7">
                <a:pos x="T2" y="T3"/>
              </a:cxn>
              <a:cxn ang="T8">
                <a:pos x="T4" y="T5"/>
              </a:cxn>
            </a:cxnLst>
            <a:rect l="T9" t="T10" r="T11" b="T12"/>
            <a:pathLst>
              <a:path w="10095" h="21578" fill="none" extrusionOk="0">
                <a:moveTo>
                  <a:pt x="973" y="-1"/>
                </a:moveTo>
                <a:cubicBezTo>
                  <a:pt x="4159" y="143"/>
                  <a:pt x="7274" y="991"/>
                  <a:pt x="10094" y="2482"/>
                </a:cubicBezTo>
              </a:path>
              <a:path w="10095" h="21578" stroke="0" extrusionOk="0">
                <a:moveTo>
                  <a:pt x="973" y="-1"/>
                </a:moveTo>
                <a:cubicBezTo>
                  <a:pt x="4159" y="143"/>
                  <a:pt x="7274" y="991"/>
                  <a:pt x="10094" y="2482"/>
                </a:cubicBezTo>
                <a:lnTo>
                  <a:pt x="0" y="21578"/>
                </a:lnTo>
                <a:lnTo>
                  <a:pt x="973" y="-1"/>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7351" name="Arc 16"/>
          <p:cNvSpPr>
            <a:spLocks/>
          </p:cNvSpPr>
          <p:nvPr/>
        </p:nvSpPr>
        <p:spPr bwMode="auto">
          <a:xfrm rot="17495491" flipV="1">
            <a:off x="1142207" y="3618706"/>
            <a:ext cx="565150" cy="1049337"/>
          </a:xfrm>
          <a:custGeom>
            <a:avLst/>
            <a:gdLst>
              <a:gd name="T0" fmla="*/ 0 w 10949"/>
              <a:gd name="T1" fmla="*/ 0 h 21600"/>
              <a:gd name="T2" fmla="*/ 2147483646 w 10949"/>
              <a:gd name="T3" fmla="*/ 2147483646 h 21600"/>
              <a:gd name="T4" fmla="*/ 0 w 10949"/>
              <a:gd name="T5" fmla="*/ 2147483646 h 21600"/>
              <a:gd name="T6" fmla="*/ 0 60000 65536"/>
              <a:gd name="T7" fmla="*/ 0 60000 65536"/>
              <a:gd name="T8" fmla="*/ 0 60000 65536"/>
              <a:gd name="T9" fmla="*/ 0 w 10949"/>
              <a:gd name="T10" fmla="*/ 0 h 21600"/>
              <a:gd name="T11" fmla="*/ 10949 w 10949"/>
              <a:gd name="T12" fmla="*/ 21600 h 21600"/>
            </a:gdLst>
            <a:ahLst/>
            <a:cxnLst>
              <a:cxn ang="T6">
                <a:pos x="T0" y="T1"/>
              </a:cxn>
              <a:cxn ang="T7">
                <a:pos x="T2" y="T3"/>
              </a:cxn>
              <a:cxn ang="T8">
                <a:pos x="T4" y="T5"/>
              </a:cxn>
            </a:cxnLst>
            <a:rect l="T9" t="T10" r="T11" b="T12"/>
            <a:pathLst>
              <a:path w="10949" h="21600" fill="none" extrusionOk="0">
                <a:moveTo>
                  <a:pt x="-1" y="0"/>
                </a:moveTo>
                <a:cubicBezTo>
                  <a:pt x="3850" y="0"/>
                  <a:pt x="7630" y="1029"/>
                  <a:pt x="10949" y="2980"/>
                </a:cubicBezTo>
              </a:path>
              <a:path w="10949" h="21600" stroke="0" extrusionOk="0">
                <a:moveTo>
                  <a:pt x="-1" y="0"/>
                </a:moveTo>
                <a:cubicBezTo>
                  <a:pt x="3850" y="0"/>
                  <a:pt x="7630" y="1029"/>
                  <a:pt x="10949" y="2980"/>
                </a:cubicBezTo>
                <a:lnTo>
                  <a:pt x="0" y="21600"/>
                </a:lnTo>
                <a:lnTo>
                  <a:pt x="-1" y="0"/>
                </a:lnTo>
                <a:close/>
              </a:path>
            </a:pathLst>
          </a:custGeom>
          <a:noFill/>
          <a:ln w="38100">
            <a:solidFill>
              <a:srgbClr val="0000FF"/>
            </a:solidFill>
            <a:round/>
            <a:headEnd type="triangle" w="sm"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57352" name="Group 17"/>
          <p:cNvGrpSpPr>
            <a:grpSpLocks/>
          </p:cNvGrpSpPr>
          <p:nvPr/>
        </p:nvGrpSpPr>
        <p:grpSpPr bwMode="auto">
          <a:xfrm>
            <a:off x="2051050" y="3644900"/>
            <a:ext cx="4897438" cy="506413"/>
            <a:chOff x="1292" y="2296"/>
            <a:chExt cx="3085" cy="319"/>
          </a:xfrm>
        </p:grpSpPr>
        <p:graphicFrame>
          <p:nvGraphicFramePr>
            <p:cNvPr id="57382" name="Object 18"/>
            <p:cNvGraphicFramePr>
              <a:graphicFrameLocks noChangeAspect="1"/>
            </p:cNvGraphicFramePr>
            <p:nvPr/>
          </p:nvGraphicFramePr>
          <p:xfrm>
            <a:off x="1292" y="2296"/>
            <a:ext cx="3085" cy="319"/>
          </p:xfrm>
          <a:graphic>
            <a:graphicData uri="http://schemas.openxmlformats.org/presentationml/2006/ole">
              <mc:AlternateContent xmlns:mc="http://schemas.openxmlformats.org/markup-compatibility/2006">
                <mc:Choice xmlns:v="urn:schemas-microsoft-com:vml" Requires="v">
                  <p:oleObj spid="_x0000_s57447" name="BMP 图象" r:id="rId5" imgW="3619407" imgH="380891" progId="PBrush">
                    <p:embed/>
                  </p:oleObj>
                </mc:Choice>
                <mc:Fallback>
                  <p:oleObj name="BMP 图象" r:id="rId5" imgW="3619407" imgH="380891" progId="PBrush">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2" y="2296"/>
                          <a:ext cx="3085"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83" name="Text Box 19"/>
            <p:cNvSpPr txBox="1">
              <a:spLocks noChangeArrowheads="1"/>
            </p:cNvSpPr>
            <p:nvPr/>
          </p:nvSpPr>
          <p:spPr bwMode="auto">
            <a:xfrm>
              <a:off x="2131" y="2302"/>
              <a:ext cx="148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400" b="1">
                  <a:solidFill>
                    <a:srgbClr val="FF0000"/>
                  </a:solidFill>
                  <a:latin typeface="Times New Roman" panose="02020603050405020304" pitchFamily="18" charset="0"/>
                </a:rPr>
                <a:t>副热带高气压带</a:t>
              </a:r>
            </a:p>
          </p:txBody>
        </p:sp>
      </p:grpSp>
      <p:sp>
        <p:nvSpPr>
          <p:cNvPr id="57353" name="Arc 20"/>
          <p:cNvSpPr>
            <a:spLocks/>
          </p:cNvSpPr>
          <p:nvPr/>
        </p:nvSpPr>
        <p:spPr bwMode="auto">
          <a:xfrm rot="4892746" flipH="1" flipV="1">
            <a:off x="1991518" y="2840832"/>
            <a:ext cx="817563" cy="984250"/>
          </a:xfrm>
          <a:custGeom>
            <a:avLst/>
            <a:gdLst>
              <a:gd name="T0" fmla="*/ 2147483646 w 15856"/>
              <a:gd name="T1" fmla="*/ 0 h 20198"/>
              <a:gd name="T2" fmla="*/ 2147483646 w 15856"/>
              <a:gd name="T3" fmla="*/ 2147483646 h 20198"/>
              <a:gd name="T4" fmla="*/ 0 w 15856"/>
              <a:gd name="T5" fmla="*/ 2147483646 h 20198"/>
              <a:gd name="T6" fmla="*/ 0 60000 65536"/>
              <a:gd name="T7" fmla="*/ 0 60000 65536"/>
              <a:gd name="T8" fmla="*/ 0 60000 65536"/>
              <a:gd name="T9" fmla="*/ 0 w 15856"/>
              <a:gd name="T10" fmla="*/ 0 h 20198"/>
              <a:gd name="T11" fmla="*/ 15856 w 15856"/>
              <a:gd name="T12" fmla="*/ 20198 h 20198"/>
            </a:gdLst>
            <a:ahLst/>
            <a:cxnLst>
              <a:cxn ang="T6">
                <a:pos x="T0" y="T1"/>
              </a:cxn>
              <a:cxn ang="T7">
                <a:pos x="T2" y="T3"/>
              </a:cxn>
              <a:cxn ang="T8">
                <a:pos x="T4" y="T5"/>
              </a:cxn>
            </a:cxnLst>
            <a:rect l="T9" t="T10" r="T11" b="T12"/>
            <a:pathLst>
              <a:path w="15856" h="20198" fill="none" extrusionOk="0">
                <a:moveTo>
                  <a:pt x="7654" y="-1"/>
                </a:moveTo>
                <a:cubicBezTo>
                  <a:pt x="10779" y="1183"/>
                  <a:pt x="13586" y="3076"/>
                  <a:pt x="15855" y="5530"/>
                </a:cubicBezTo>
              </a:path>
              <a:path w="15856" h="20198" stroke="0" extrusionOk="0">
                <a:moveTo>
                  <a:pt x="7654" y="-1"/>
                </a:moveTo>
                <a:cubicBezTo>
                  <a:pt x="10779" y="1183"/>
                  <a:pt x="13586" y="3076"/>
                  <a:pt x="15855" y="5530"/>
                </a:cubicBezTo>
                <a:lnTo>
                  <a:pt x="0" y="20198"/>
                </a:lnTo>
                <a:lnTo>
                  <a:pt x="7654" y="-1"/>
                </a:lnTo>
                <a:close/>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7354" name="Arc 21"/>
          <p:cNvSpPr>
            <a:spLocks/>
          </p:cNvSpPr>
          <p:nvPr/>
        </p:nvSpPr>
        <p:spPr bwMode="auto">
          <a:xfrm rot="7939104" flipH="1" flipV="1">
            <a:off x="3440907" y="1751806"/>
            <a:ext cx="722312" cy="1050925"/>
          </a:xfrm>
          <a:custGeom>
            <a:avLst/>
            <a:gdLst>
              <a:gd name="T0" fmla="*/ 0 w 13974"/>
              <a:gd name="T1" fmla="*/ 0 h 21600"/>
              <a:gd name="T2" fmla="*/ 2147483646 w 13974"/>
              <a:gd name="T3" fmla="*/ 2147483646 h 21600"/>
              <a:gd name="T4" fmla="*/ 0 w 13974"/>
              <a:gd name="T5" fmla="*/ 2147483646 h 21600"/>
              <a:gd name="T6" fmla="*/ 0 60000 65536"/>
              <a:gd name="T7" fmla="*/ 0 60000 65536"/>
              <a:gd name="T8" fmla="*/ 0 60000 65536"/>
              <a:gd name="T9" fmla="*/ 0 w 13974"/>
              <a:gd name="T10" fmla="*/ 0 h 21600"/>
              <a:gd name="T11" fmla="*/ 13974 w 13974"/>
              <a:gd name="T12" fmla="*/ 21600 h 21600"/>
            </a:gdLst>
            <a:ahLst/>
            <a:cxnLst>
              <a:cxn ang="T6">
                <a:pos x="T0" y="T1"/>
              </a:cxn>
              <a:cxn ang="T7">
                <a:pos x="T2" y="T3"/>
              </a:cxn>
              <a:cxn ang="T8">
                <a:pos x="T4" y="T5"/>
              </a:cxn>
            </a:cxnLst>
            <a:rect l="T9" t="T10" r="T11" b="T12"/>
            <a:pathLst>
              <a:path w="13974" h="21600" fill="none" extrusionOk="0">
                <a:moveTo>
                  <a:pt x="-1" y="0"/>
                </a:moveTo>
                <a:cubicBezTo>
                  <a:pt x="5118" y="0"/>
                  <a:pt x="10070" y="1817"/>
                  <a:pt x="13973" y="5129"/>
                </a:cubicBezTo>
              </a:path>
              <a:path w="13974" h="21600" stroke="0" extrusionOk="0">
                <a:moveTo>
                  <a:pt x="-1" y="0"/>
                </a:moveTo>
                <a:cubicBezTo>
                  <a:pt x="5118" y="0"/>
                  <a:pt x="10070" y="1817"/>
                  <a:pt x="13973" y="5129"/>
                </a:cubicBezTo>
                <a:lnTo>
                  <a:pt x="0" y="21600"/>
                </a:lnTo>
                <a:lnTo>
                  <a:pt x="-1" y="0"/>
                </a:lnTo>
                <a:close/>
              </a:path>
            </a:pathLst>
          </a:custGeom>
          <a:noFill/>
          <a:ln w="38100">
            <a:solidFill>
              <a:srgbClr val="0000FF"/>
            </a:solidFill>
            <a:round/>
            <a:headEnd type="triangle" w="sm"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7355" name="Arc 22"/>
          <p:cNvSpPr>
            <a:spLocks/>
          </p:cNvSpPr>
          <p:nvPr/>
        </p:nvSpPr>
        <p:spPr bwMode="auto">
          <a:xfrm rot="6599583" flipH="1" flipV="1">
            <a:off x="2782887" y="2122488"/>
            <a:ext cx="595313" cy="1049338"/>
          </a:xfrm>
          <a:custGeom>
            <a:avLst/>
            <a:gdLst>
              <a:gd name="T0" fmla="*/ 0 w 11533"/>
              <a:gd name="T1" fmla="*/ 0 h 21600"/>
              <a:gd name="T2" fmla="*/ 2147483646 w 11533"/>
              <a:gd name="T3" fmla="*/ 2147483646 h 21600"/>
              <a:gd name="T4" fmla="*/ 0 w 11533"/>
              <a:gd name="T5" fmla="*/ 2147483646 h 21600"/>
              <a:gd name="T6" fmla="*/ 0 60000 65536"/>
              <a:gd name="T7" fmla="*/ 0 60000 65536"/>
              <a:gd name="T8" fmla="*/ 0 60000 65536"/>
              <a:gd name="T9" fmla="*/ 0 w 11533"/>
              <a:gd name="T10" fmla="*/ 0 h 21600"/>
              <a:gd name="T11" fmla="*/ 11533 w 11533"/>
              <a:gd name="T12" fmla="*/ 21600 h 21600"/>
            </a:gdLst>
            <a:ahLst/>
            <a:cxnLst>
              <a:cxn ang="T6">
                <a:pos x="T0" y="T1"/>
              </a:cxn>
              <a:cxn ang="T7">
                <a:pos x="T2" y="T3"/>
              </a:cxn>
              <a:cxn ang="T8">
                <a:pos x="T4" y="T5"/>
              </a:cxn>
            </a:cxnLst>
            <a:rect l="T9" t="T10" r="T11" b="T12"/>
            <a:pathLst>
              <a:path w="11533" h="21600" fill="none" extrusionOk="0">
                <a:moveTo>
                  <a:pt x="-1" y="0"/>
                </a:moveTo>
                <a:cubicBezTo>
                  <a:pt x="4082" y="0"/>
                  <a:pt x="8080" y="1156"/>
                  <a:pt x="11532" y="3336"/>
                </a:cubicBezTo>
              </a:path>
              <a:path w="11533" h="21600" stroke="0" extrusionOk="0">
                <a:moveTo>
                  <a:pt x="-1" y="0"/>
                </a:moveTo>
                <a:cubicBezTo>
                  <a:pt x="4082" y="0"/>
                  <a:pt x="8080" y="1156"/>
                  <a:pt x="11532" y="3336"/>
                </a:cubicBezTo>
                <a:lnTo>
                  <a:pt x="0" y="21600"/>
                </a:lnTo>
                <a:lnTo>
                  <a:pt x="-1" y="0"/>
                </a:lnTo>
                <a:close/>
              </a:path>
            </a:pathLst>
          </a:custGeom>
          <a:noFill/>
          <a:ln w="38100">
            <a:solidFill>
              <a:srgbClr val="0000FF"/>
            </a:solidFill>
            <a:round/>
            <a:headEnd type="triangle" w="sm"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7356" name="Text Box 24"/>
          <p:cNvSpPr txBox="1">
            <a:spLocks noChangeArrowheads="1"/>
          </p:cNvSpPr>
          <p:nvPr/>
        </p:nvSpPr>
        <p:spPr bwMode="auto">
          <a:xfrm>
            <a:off x="611188" y="836613"/>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endParaRPr lang="zh-CN" altLang="zh-CN" sz="1800">
              <a:latin typeface="Arial" panose="020B0604020202020204" pitchFamily="34" charset="0"/>
            </a:endParaRPr>
          </a:p>
        </p:txBody>
      </p:sp>
      <p:sp>
        <p:nvSpPr>
          <p:cNvPr id="36890" name="Arc 26"/>
          <p:cNvSpPr>
            <a:spLocks/>
          </p:cNvSpPr>
          <p:nvPr/>
        </p:nvSpPr>
        <p:spPr bwMode="auto">
          <a:xfrm rot="16707254" flipV="1">
            <a:off x="1389063" y="1716088"/>
            <a:ext cx="935037" cy="1049337"/>
          </a:xfrm>
          <a:custGeom>
            <a:avLst/>
            <a:gdLst>
              <a:gd name="T0" fmla="*/ 0 w 18096"/>
              <a:gd name="T1" fmla="*/ 2147483646 h 21600"/>
              <a:gd name="T2" fmla="*/ 2147483646 w 18096"/>
              <a:gd name="T3" fmla="*/ 2147483646 h 21600"/>
              <a:gd name="T4" fmla="*/ 2147483646 w 18096"/>
              <a:gd name="T5" fmla="*/ 2147483646 h 21600"/>
              <a:gd name="T6" fmla="*/ 0 60000 65536"/>
              <a:gd name="T7" fmla="*/ 0 60000 65536"/>
              <a:gd name="T8" fmla="*/ 0 60000 65536"/>
              <a:gd name="T9" fmla="*/ 0 w 18096"/>
              <a:gd name="T10" fmla="*/ 0 h 21600"/>
              <a:gd name="T11" fmla="*/ 18096 w 18096"/>
              <a:gd name="T12" fmla="*/ 21600 h 21600"/>
            </a:gdLst>
            <a:ahLst/>
            <a:cxnLst>
              <a:cxn ang="T6">
                <a:pos x="T0" y="T1"/>
              </a:cxn>
              <a:cxn ang="T7">
                <a:pos x="T2" y="T3"/>
              </a:cxn>
              <a:cxn ang="T8">
                <a:pos x="T4" y="T5"/>
              </a:cxn>
            </a:cxnLst>
            <a:rect l="T9" t="T10" r="T11" b="T12"/>
            <a:pathLst>
              <a:path w="18096" h="21600" fill="none" extrusionOk="0">
                <a:moveTo>
                  <a:pt x="0" y="116"/>
                </a:moveTo>
                <a:cubicBezTo>
                  <a:pt x="744" y="38"/>
                  <a:pt x="1491" y="-1"/>
                  <a:pt x="2240" y="0"/>
                </a:cubicBezTo>
                <a:cubicBezTo>
                  <a:pt x="8260" y="0"/>
                  <a:pt x="14007" y="2512"/>
                  <a:pt x="18095" y="6932"/>
                </a:cubicBezTo>
              </a:path>
              <a:path w="18096" h="21600" stroke="0" extrusionOk="0">
                <a:moveTo>
                  <a:pt x="0" y="116"/>
                </a:moveTo>
                <a:cubicBezTo>
                  <a:pt x="744" y="38"/>
                  <a:pt x="1491" y="-1"/>
                  <a:pt x="2240" y="0"/>
                </a:cubicBezTo>
                <a:cubicBezTo>
                  <a:pt x="8260" y="0"/>
                  <a:pt x="14007" y="2512"/>
                  <a:pt x="18095" y="6932"/>
                </a:cubicBezTo>
                <a:lnTo>
                  <a:pt x="2240" y="21600"/>
                </a:lnTo>
                <a:lnTo>
                  <a:pt x="0" y="116"/>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6891" name="Arc 27"/>
          <p:cNvSpPr>
            <a:spLocks/>
          </p:cNvSpPr>
          <p:nvPr/>
        </p:nvSpPr>
        <p:spPr bwMode="auto">
          <a:xfrm rot="5887613" flipH="1" flipV="1">
            <a:off x="1600994" y="1864519"/>
            <a:ext cx="792162" cy="1041400"/>
          </a:xfrm>
          <a:custGeom>
            <a:avLst/>
            <a:gdLst>
              <a:gd name="T0" fmla="*/ 2147483646 w 15285"/>
              <a:gd name="T1" fmla="*/ 0 h 21437"/>
              <a:gd name="T2" fmla="*/ 2147483646 w 15285"/>
              <a:gd name="T3" fmla="*/ 2147483646 h 21437"/>
              <a:gd name="T4" fmla="*/ 0 w 15285"/>
              <a:gd name="T5" fmla="*/ 2147483646 h 21437"/>
              <a:gd name="T6" fmla="*/ 0 60000 65536"/>
              <a:gd name="T7" fmla="*/ 0 60000 65536"/>
              <a:gd name="T8" fmla="*/ 0 60000 65536"/>
              <a:gd name="T9" fmla="*/ 0 w 15285"/>
              <a:gd name="T10" fmla="*/ 0 h 21437"/>
              <a:gd name="T11" fmla="*/ 15285 w 15285"/>
              <a:gd name="T12" fmla="*/ 21437 h 21437"/>
            </a:gdLst>
            <a:ahLst/>
            <a:cxnLst>
              <a:cxn ang="T6">
                <a:pos x="T0" y="T1"/>
              </a:cxn>
              <a:cxn ang="T7">
                <a:pos x="T2" y="T3"/>
              </a:cxn>
              <a:cxn ang="T8">
                <a:pos x="T4" y="T5"/>
              </a:cxn>
            </a:cxnLst>
            <a:rect l="T9" t="T10" r="T11" b="T12"/>
            <a:pathLst>
              <a:path w="15285" h="21437" fill="none" extrusionOk="0">
                <a:moveTo>
                  <a:pt x="2648" y="0"/>
                </a:moveTo>
                <a:cubicBezTo>
                  <a:pt x="7431" y="591"/>
                  <a:pt x="11879" y="2764"/>
                  <a:pt x="15285" y="6174"/>
                </a:cubicBezTo>
              </a:path>
              <a:path w="15285" h="21437" stroke="0" extrusionOk="0">
                <a:moveTo>
                  <a:pt x="2648" y="0"/>
                </a:moveTo>
                <a:cubicBezTo>
                  <a:pt x="7431" y="591"/>
                  <a:pt x="11879" y="2764"/>
                  <a:pt x="15285" y="6174"/>
                </a:cubicBezTo>
                <a:lnTo>
                  <a:pt x="0" y="21437"/>
                </a:lnTo>
                <a:lnTo>
                  <a:pt x="2648" y="0"/>
                </a:lnTo>
                <a:close/>
              </a:path>
            </a:pathLst>
          </a:custGeom>
          <a:noFill/>
          <a:ln w="38100">
            <a:solidFill>
              <a:srgbClr val="0000FF"/>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6892" name="Arc 28"/>
          <p:cNvSpPr>
            <a:spLocks/>
          </p:cNvSpPr>
          <p:nvPr/>
        </p:nvSpPr>
        <p:spPr bwMode="auto">
          <a:xfrm rot="5004040" flipH="1" flipV="1">
            <a:off x="1177925" y="2646363"/>
            <a:ext cx="773113" cy="1042987"/>
          </a:xfrm>
          <a:custGeom>
            <a:avLst/>
            <a:gdLst>
              <a:gd name="T0" fmla="*/ 2147483646 w 14992"/>
              <a:gd name="T1" fmla="*/ 0 h 21437"/>
              <a:gd name="T2" fmla="*/ 2147483646 w 14992"/>
              <a:gd name="T3" fmla="*/ 2147483646 h 21437"/>
              <a:gd name="T4" fmla="*/ 0 w 14992"/>
              <a:gd name="T5" fmla="*/ 2147483646 h 21437"/>
              <a:gd name="T6" fmla="*/ 0 60000 65536"/>
              <a:gd name="T7" fmla="*/ 0 60000 65536"/>
              <a:gd name="T8" fmla="*/ 0 60000 65536"/>
              <a:gd name="T9" fmla="*/ 0 w 14992"/>
              <a:gd name="T10" fmla="*/ 0 h 21437"/>
              <a:gd name="T11" fmla="*/ 14992 w 14992"/>
              <a:gd name="T12" fmla="*/ 21437 h 21437"/>
            </a:gdLst>
            <a:ahLst/>
            <a:cxnLst>
              <a:cxn ang="T6">
                <a:pos x="T0" y="T1"/>
              </a:cxn>
              <a:cxn ang="T7">
                <a:pos x="T2" y="T3"/>
              </a:cxn>
              <a:cxn ang="T8">
                <a:pos x="T4" y="T5"/>
              </a:cxn>
            </a:cxnLst>
            <a:rect l="T9" t="T10" r="T11" b="T12"/>
            <a:pathLst>
              <a:path w="14992" h="21437" fill="none" extrusionOk="0">
                <a:moveTo>
                  <a:pt x="2648" y="0"/>
                </a:moveTo>
                <a:cubicBezTo>
                  <a:pt x="7292" y="573"/>
                  <a:pt x="11623" y="2639"/>
                  <a:pt x="14991" y="5887"/>
                </a:cubicBezTo>
              </a:path>
              <a:path w="14992" h="21437" stroke="0" extrusionOk="0">
                <a:moveTo>
                  <a:pt x="2648" y="0"/>
                </a:moveTo>
                <a:cubicBezTo>
                  <a:pt x="7292" y="573"/>
                  <a:pt x="11623" y="2639"/>
                  <a:pt x="14991" y="5887"/>
                </a:cubicBezTo>
                <a:lnTo>
                  <a:pt x="0" y="21437"/>
                </a:lnTo>
                <a:lnTo>
                  <a:pt x="2648" y="0"/>
                </a:lnTo>
                <a:close/>
              </a:path>
            </a:pathLst>
          </a:custGeom>
          <a:noFill/>
          <a:ln w="38100">
            <a:solidFill>
              <a:srgbClr val="0000FF"/>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6893" name="Arc 29"/>
          <p:cNvSpPr>
            <a:spLocks/>
          </p:cNvSpPr>
          <p:nvPr/>
        </p:nvSpPr>
        <p:spPr bwMode="auto">
          <a:xfrm rot="7883346" flipH="1" flipV="1">
            <a:off x="2519363" y="1160463"/>
            <a:ext cx="833437" cy="1049337"/>
          </a:xfrm>
          <a:custGeom>
            <a:avLst/>
            <a:gdLst>
              <a:gd name="T0" fmla="*/ 0 w 16142"/>
              <a:gd name="T1" fmla="*/ 2147483646 h 21600"/>
              <a:gd name="T2" fmla="*/ 2147483646 w 16142"/>
              <a:gd name="T3" fmla="*/ 2147483646 h 21600"/>
              <a:gd name="T4" fmla="*/ 2147483646 w 16142"/>
              <a:gd name="T5" fmla="*/ 2147483646 h 21600"/>
              <a:gd name="T6" fmla="*/ 0 60000 65536"/>
              <a:gd name="T7" fmla="*/ 0 60000 65536"/>
              <a:gd name="T8" fmla="*/ 0 60000 65536"/>
              <a:gd name="T9" fmla="*/ 0 w 16142"/>
              <a:gd name="T10" fmla="*/ 0 h 21600"/>
              <a:gd name="T11" fmla="*/ 16142 w 16142"/>
              <a:gd name="T12" fmla="*/ 21600 h 21600"/>
            </a:gdLst>
            <a:ahLst/>
            <a:cxnLst>
              <a:cxn ang="T6">
                <a:pos x="T0" y="T1"/>
              </a:cxn>
              <a:cxn ang="T7">
                <a:pos x="T2" y="T3"/>
              </a:cxn>
              <a:cxn ang="T8">
                <a:pos x="T4" y="T5"/>
              </a:cxn>
            </a:cxnLst>
            <a:rect l="T9" t="T10" r="T11" b="T12"/>
            <a:pathLst>
              <a:path w="16142" h="21600" fill="none" extrusionOk="0">
                <a:moveTo>
                  <a:pt x="-1" y="36"/>
                </a:moveTo>
                <a:cubicBezTo>
                  <a:pt x="419" y="12"/>
                  <a:pt x="839" y="-1"/>
                  <a:pt x="1259" y="0"/>
                </a:cubicBezTo>
                <a:cubicBezTo>
                  <a:pt x="6798" y="0"/>
                  <a:pt x="12127" y="2128"/>
                  <a:pt x="16142" y="5945"/>
                </a:cubicBezTo>
              </a:path>
              <a:path w="16142" h="21600" stroke="0" extrusionOk="0">
                <a:moveTo>
                  <a:pt x="-1" y="36"/>
                </a:moveTo>
                <a:cubicBezTo>
                  <a:pt x="419" y="12"/>
                  <a:pt x="839" y="-1"/>
                  <a:pt x="1259" y="0"/>
                </a:cubicBezTo>
                <a:cubicBezTo>
                  <a:pt x="6798" y="0"/>
                  <a:pt x="12127" y="2128"/>
                  <a:pt x="16142" y="5945"/>
                </a:cubicBezTo>
                <a:lnTo>
                  <a:pt x="1259" y="21600"/>
                </a:lnTo>
                <a:lnTo>
                  <a:pt x="-1" y="36"/>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6894" name="Arc 30"/>
          <p:cNvSpPr>
            <a:spLocks/>
          </p:cNvSpPr>
          <p:nvPr/>
        </p:nvSpPr>
        <p:spPr bwMode="auto">
          <a:xfrm rot="8602930" flipH="1" flipV="1">
            <a:off x="3549650" y="687388"/>
            <a:ext cx="719138" cy="1214437"/>
          </a:xfrm>
          <a:custGeom>
            <a:avLst/>
            <a:gdLst>
              <a:gd name="T0" fmla="*/ 0 w 16142"/>
              <a:gd name="T1" fmla="*/ 2147483646 h 21600"/>
              <a:gd name="T2" fmla="*/ 2147483646 w 16142"/>
              <a:gd name="T3" fmla="*/ 2147483646 h 21600"/>
              <a:gd name="T4" fmla="*/ 2147483646 w 16142"/>
              <a:gd name="T5" fmla="*/ 2147483646 h 21600"/>
              <a:gd name="T6" fmla="*/ 0 60000 65536"/>
              <a:gd name="T7" fmla="*/ 0 60000 65536"/>
              <a:gd name="T8" fmla="*/ 0 60000 65536"/>
              <a:gd name="T9" fmla="*/ 0 w 16142"/>
              <a:gd name="T10" fmla="*/ 0 h 21600"/>
              <a:gd name="T11" fmla="*/ 16142 w 16142"/>
              <a:gd name="T12" fmla="*/ 21600 h 21600"/>
            </a:gdLst>
            <a:ahLst/>
            <a:cxnLst>
              <a:cxn ang="T6">
                <a:pos x="T0" y="T1"/>
              </a:cxn>
              <a:cxn ang="T7">
                <a:pos x="T2" y="T3"/>
              </a:cxn>
              <a:cxn ang="T8">
                <a:pos x="T4" y="T5"/>
              </a:cxn>
            </a:cxnLst>
            <a:rect l="T9" t="T10" r="T11" b="T12"/>
            <a:pathLst>
              <a:path w="16142" h="21600" fill="none" extrusionOk="0">
                <a:moveTo>
                  <a:pt x="-1" y="36"/>
                </a:moveTo>
                <a:cubicBezTo>
                  <a:pt x="419" y="12"/>
                  <a:pt x="839" y="-1"/>
                  <a:pt x="1259" y="0"/>
                </a:cubicBezTo>
                <a:cubicBezTo>
                  <a:pt x="6798" y="0"/>
                  <a:pt x="12127" y="2128"/>
                  <a:pt x="16142" y="5945"/>
                </a:cubicBezTo>
              </a:path>
              <a:path w="16142" h="21600" stroke="0" extrusionOk="0">
                <a:moveTo>
                  <a:pt x="-1" y="36"/>
                </a:moveTo>
                <a:cubicBezTo>
                  <a:pt x="419" y="12"/>
                  <a:pt x="839" y="-1"/>
                  <a:pt x="1259" y="0"/>
                </a:cubicBezTo>
                <a:cubicBezTo>
                  <a:pt x="6798" y="0"/>
                  <a:pt x="12127" y="2128"/>
                  <a:pt x="16142" y="5945"/>
                </a:cubicBezTo>
                <a:lnTo>
                  <a:pt x="1259" y="21600"/>
                </a:lnTo>
                <a:lnTo>
                  <a:pt x="-1" y="36"/>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7" name="Group 35"/>
          <p:cNvGrpSpPr>
            <a:grpSpLocks/>
          </p:cNvGrpSpPr>
          <p:nvPr/>
        </p:nvGrpSpPr>
        <p:grpSpPr bwMode="auto">
          <a:xfrm>
            <a:off x="61913" y="1412875"/>
            <a:ext cx="1692275" cy="936625"/>
            <a:chOff x="0" y="845"/>
            <a:chExt cx="1066" cy="635"/>
          </a:xfrm>
        </p:grpSpPr>
        <p:sp>
          <p:nvSpPr>
            <p:cNvPr id="57378" name="AutoShape 31"/>
            <p:cNvSpPr>
              <a:spLocks noChangeArrowheads="1"/>
            </p:cNvSpPr>
            <p:nvPr/>
          </p:nvSpPr>
          <p:spPr bwMode="auto">
            <a:xfrm>
              <a:off x="0" y="845"/>
              <a:ext cx="1066" cy="635"/>
            </a:xfrm>
            <a:prstGeom prst="wedgeRoundRectCallout">
              <a:avLst>
                <a:gd name="adj1" fmla="val 44653"/>
                <a:gd name="adj2" fmla="val 109213"/>
                <a:gd name="adj3" fmla="val 16667"/>
              </a:avLst>
            </a:prstGeom>
            <a:solidFill>
              <a:schemeClr val="accent1"/>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zh-CN" sz="1800">
                <a:latin typeface="Arial" panose="020B0604020202020204" pitchFamily="34" charset="0"/>
              </a:endParaRPr>
            </a:p>
          </p:txBody>
        </p:sp>
        <p:grpSp>
          <p:nvGrpSpPr>
            <p:cNvPr id="57379" name="Group 32"/>
            <p:cNvGrpSpPr>
              <a:grpSpLocks/>
            </p:cNvGrpSpPr>
            <p:nvPr/>
          </p:nvGrpSpPr>
          <p:grpSpPr bwMode="auto">
            <a:xfrm>
              <a:off x="97" y="1018"/>
              <a:ext cx="888" cy="327"/>
              <a:chOff x="635" y="3497"/>
              <a:chExt cx="828" cy="280"/>
            </a:xfrm>
          </p:grpSpPr>
          <p:sp>
            <p:nvSpPr>
              <p:cNvPr id="36897" name="Rectangle 33"/>
              <p:cNvSpPr>
                <a:spLocks noChangeArrowheads="1"/>
              </p:cNvSpPr>
              <p:nvPr/>
            </p:nvSpPr>
            <p:spPr bwMode="auto">
              <a:xfrm>
                <a:off x="650" y="3506"/>
                <a:ext cx="771" cy="273"/>
              </a:xfrm>
              <a:prstGeom prst="rect">
                <a:avLst/>
              </a:prstGeom>
              <a:solidFill>
                <a:srgbClr val="FFFFCC"/>
              </a:solidFill>
              <a:ln w="9525">
                <a:solidFill>
                  <a:srgbClr val="FF3300"/>
                </a:solidFill>
                <a:miter lim="800000"/>
                <a:headEnd/>
                <a:tailE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36898" name="Text Box 34"/>
              <p:cNvSpPr txBox="1">
                <a:spLocks noChangeArrowheads="1"/>
              </p:cNvSpPr>
              <p:nvPr/>
            </p:nvSpPr>
            <p:spPr bwMode="auto">
              <a:xfrm>
                <a:off x="635" y="3497"/>
                <a:ext cx="828" cy="265"/>
              </a:xfrm>
              <a:prstGeom prst="rect">
                <a:avLst/>
              </a:prstGeom>
              <a:noFill/>
              <a:ln w="9525">
                <a:noFill/>
                <a:miter lim="800000"/>
                <a:headEnd/>
                <a:tailEnd/>
              </a:ln>
              <a:effectLst>
                <a:outerShdw dist="35921" dir="2700000" algn="ctr" rotWithShape="0">
                  <a:schemeClr val="bg2"/>
                </a:outerShdw>
              </a:effectLst>
            </p:spPr>
            <p:txBody>
              <a:bodyPr wrap="none" anchor="ctr">
                <a:spAutoFit/>
              </a:bodyPr>
              <a:lstStyle/>
              <a:p>
                <a:pPr algn="ctr" eaLnBrk="1" fontAlgn="auto" hangingPunct="1">
                  <a:spcBef>
                    <a:spcPts val="0"/>
                  </a:spcBef>
                  <a:spcAft>
                    <a:spcPts val="0"/>
                  </a:spcAft>
                  <a:defRPr/>
                </a:pPr>
                <a:r>
                  <a:rPr kumimoji="1" lang="zh-CN" altLang="en-US" sz="2400" b="1">
                    <a:solidFill>
                      <a:srgbClr val="FF3300"/>
                    </a:solidFill>
                    <a:latin typeface="Times New Roman" pitchFamily="18" charset="0"/>
                    <a:ea typeface="+mn-ea"/>
                  </a:rPr>
                  <a:t>中纬环流</a:t>
                </a:r>
                <a:endParaRPr kumimoji="1" lang="zh-CN" altLang="en-US" sz="2400" b="1">
                  <a:latin typeface="Times New Roman" pitchFamily="18" charset="0"/>
                  <a:ea typeface="+mn-ea"/>
                </a:endParaRPr>
              </a:p>
            </p:txBody>
          </p:sp>
        </p:grpSp>
      </p:grpSp>
      <p:grpSp>
        <p:nvGrpSpPr>
          <p:cNvPr id="9" name="Group 36"/>
          <p:cNvGrpSpPr>
            <a:grpSpLocks/>
          </p:cNvGrpSpPr>
          <p:nvPr/>
        </p:nvGrpSpPr>
        <p:grpSpPr bwMode="auto">
          <a:xfrm>
            <a:off x="1476375" y="52388"/>
            <a:ext cx="1692275" cy="1008062"/>
            <a:chOff x="0" y="845"/>
            <a:chExt cx="1066" cy="635"/>
          </a:xfrm>
        </p:grpSpPr>
        <p:sp>
          <p:nvSpPr>
            <p:cNvPr id="57374" name="AutoShape 37"/>
            <p:cNvSpPr>
              <a:spLocks noChangeArrowheads="1"/>
            </p:cNvSpPr>
            <p:nvPr/>
          </p:nvSpPr>
          <p:spPr bwMode="auto">
            <a:xfrm>
              <a:off x="0" y="845"/>
              <a:ext cx="1066" cy="635"/>
            </a:xfrm>
            <a:prstGeom prst="wedgeRoundRectCallout">
              <a:avLst>
                <a:gd name="adj1" fmla="val 44653"/>
                <a:gd name="adj2" fmla="val 109213"/>
                <a:gd name="adj3" fmla="val 16667"/>
              </a:avLst>
            </a:prstGeom>
            <a:solidFill>
              <a:schemeClr val="accent1"/>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zh-CN" sz="1800">
                <a:latin typeface="Arial" panose="020B0604020202020204" pitchFamily="34" charset="0"/>
              </a:endParaRPr>
            </a:p>
          </p:txBody>
        </p:sp>
        <p:grpSp>
          <p:nvGrpSpPr>
            <p:cNvPr id="57375" name="Group 38"/>
            <p:cNvGrpSpPr>
              <a:grpSpLocks/>
            </p:cNvGrpSpPr>
            <p:nvPr/>
          </p:nvGrpSpPr>
          <p:grpSpPr bwMode="auto">
            <a:xfrm>
              <a:off x="97" y="1026"/>
              <a:ext cx="888" cy="319"/>
              <a:chOff x="635" y="3504"/>
              <a:chExt cx="828" cy="273"/>
            </a:xfrm>
          </p:grpSpPr>
          <p:sp>
            <p:nvSpPr>
              <p:cNvPr id="36903" name="Rectangle 39"/>
              <p:cNvSpPr>
                <a:spLocks noChangeArrowheads="1"/>
              </p:cNvSpPr>
              <p:nvPr/>
            </p:nvSpPr>
            <p:spPr bwMode="auto">
              <a:xfrm>
                <a:off x="650" y="3504"/>
                <a:ext cx="771" cy="273"/>
              </a:xfrm>
              <a:prstGeom prst="rect">
                <a:avLst/>
              </a:prstGeom>
              <a:solidFill>
                <a:srgbClr val="FFFFCC"/>
              </a:solidFill>
              <a:ln w="9525">
                <a:solidFill>
                  <a:srgbClr val="FF3300"/>
                </a:solidFill>
                <a:miter lim="800000"/>
                <a:headEnd/>
                <a:tailE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36904" name="Text Box 40"/>
              <p:cNvSpPr txBox="1">
                <a:spLocks noChangeArrowheads="1"/>
              </p:cNvSpPr>
              <p:nvPr/>
            </p:nvSpPr>
            <p:spPr bwMode="auto">
              <a:xfrm>
                <a:off x="635" y="3506"/>
                <a:ext cx="828" cy="246"/>
              </a:xfrm>
              <a:prstGeom prst="rect">
                <a:avLst/>
              </a:prstGeom>
              <a:noFill/>
              <a:ln w="9525">
                <a:noFill/>
                <a:miter lim="800000"/>
                <a:headEnd/>
                <a:tailEnd/>
              </a:ln>
              <a:effectLst>
                <a:outerShdw dist="35921" dir="2700000" algn="ctr" rotWithShape="0">
                  <a:schemeClr val="bg2"/>
                </a:outerShdw>
              </a:effectLst>
            </p:spPr>
            <p:txBody>
              <a:bodyPr wrap="none" anchor="ctr">
                <a:spAutoFit/>
              </a:bodyPr>
              <a:lstStyle/>
              <a:p>
                <a:pPr algn="ctr" eaLnBrk="1" fontAlgn="auto" hangingPunct="1">
                  <a:spcBef>
                    <a:spcPts val="0"/>
                  </a:spcBef>
                  <a:spcAft>
                    <a:spcPts val="0"/>
                  </a:spcAft>
                  <a:defRPr/>
                </a:pPr>
                <a:r>
                  <a:rPr kumimoji="1" lang="zh-CN" altLang="en-US" sz="2400" b="1">
                    <a:solidFill>
                      <a:srgbClr val="FF3300"/>
                    </a:solidFill>
                    <a:latin typeface="Times New Roman" pitchFamily="18" charset="0"/>
                    <a:ea typeface="+mn-ea"/>
                  </a:rPr>
                  <a:t>高纬环流</a:t>
                </a:r>
                <a:endParaRPr kumimoji="1" lang="zh-CN" altLang="en-US" sz="2400" b="1">
                  <a:latin typeface="Times New Roman" pitchFamily="18" charset="0"/>
                  <a:ea typeface="+mn-ea"/>
                </a:endParaRPr>
              </a:p>
            </p:txBody>
          </p:sp>
        </p:grpSp>
      </p:grpSp>
      <p:grpSp>
        <p:nvGrpSpPr>
          <p:cNvPr id="11" name="Group 43"/>
          <p:cNvGrpSpPr>
            <a:grpSpLocks/>
          </p:cNvGrpSpPr>
          <p:nvPr/>
        </p:nvGrpSpPr>
        <p:grpSpPr bwMode="auto">
          <a:xfrm>
            <a:off x="2555875" y="2565400"/>
            <a:ext cx="3960813" cy="719138"/>
            <a:chOff x="1610" y="1616"/>
            <a:chExt cx="2495" cy="453"/>
          </a:xfrm>
        </p:grpSpPr>
        <p:graphicFrame>
          <p:nvGraphicFramePr>
            <p:cNvPr id="57372" name="Object 41"/>
            <p:cNvGraphicFramePr>
              <a:graphicFrameLocks noChangeAspect="1"/>
            </p:cNvGraphicFramePr>
            <p:nvPr/>
          </p:nvGraphicFramePr>
          <p:xfrm>
            <a:off x="1610" y="1616"/>
            <a:ext cx="2495" cy="453"/>
          </p:xfrm>
          <a:graphic>
            <a:graphicData uri="http://schemas.openxmlformats.org/presentationml/2006/ole">
              <mc:AlternateContent xmlns:mc="http://schemas.openxmlformats.org/markup-compatibility/2006">
                <mc:Choice xmlns:v="urn:schemas-microsoft-com:vml" Requires="v">
                  <p:oleObj spid="_x0000_s57448" name="BMP 图象" r:id="rId7" imgW="2952897" imgH="400000" progId="PBrush">
                    <p:embed/>
                  </p:oleObj>
                </mc:Choice>
                <mc:Fallback>
                  <p:oleObj name="BMP 图象" r:id="rId7" imgW="2952897" imgH="400000" progId="PBrush">
                    <p:embed/>
                    <p:pic>
                      <p:nvPicPr>
                        <p:cNvPr id="0" name="Object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0" y="1616"/>
                          <a:ext cx="2495" cy="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73" name="Rectangle 42"/>
            <p:cNvSpPr>
              <a:spLocks noChangeArrowheads="1"/>
            </p:cNvSpPr>
            <p:nvPr/>
          </p:nvSpPr>
          <p:spPr bwMode="auto">
            <a:xfrm>
              <a:off x="2245" y="1645"/>
              <a:ext cx="125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kumimoji="1" lang="zh-CN" altLang="en-US" sz="2000" b="1">
                  <a:solidFill>
                    <a:srgbClr val="FFFF00"/>
                  </a:solidFill>
                  <a:latin typeface="Arial" panose="020B0604020202020204" pitchFamily="34" charset="0"/>
                </a:rPr>
                <a:t>副极地低气压带</a:t>
              </a:r>
            </a:p>
          </p:txBody>
        </p:sp>
      </p:grpSp>
      <p:grpSp>
        <p:nvGrpSpPr>
          <p:cNvPr id="12" name="Group 44"/>
          <p:cNvGrpSpPr>
            <a:grpSpLocks/>
          </p:cNvGrpSpPr>
          <p:nvPr/>
        </p:nvGrpSpPr>
        <p:grpSpPr bwMode="auto">
          <a:xfrm>
            <a:off x="0" y="3068638"/>
            <a:ext cx="1692275" cy="936625"/>
            <a:chOff x="0" y="845"/>
            <a:chExt cx="1066" cy="635"/>
          </a:xfrm>
        </p:grpSpPr>
        <p:sp>
          <p:nvSpPr>
            <p:cNvPr id="57368" name="AutoShape 45"/>
            <p:cNvSpPr>
              <a:spLocks noChangeArrowheads="1"/>
            </p:cNvSpPr>
            <p:nvPr/>
          </p:nvSpPr>
          <p:spPr bwMode="auto">
            <a:xfrm>
              <a:off x="0" y="845"/>
              <a:ext cx="1066" cy="635"/>
            </a:xfrm>
            <a:prstGeom prst="wedgeRoundRectCallout">
              <a:avLst>
                <a:gd name="adj1" fmla="val 44653"/>
                <a:gd name="adj2" fmla="val 109213"/>
                <a:gd name="adj3" fmla="val 16667"/>
              </a:avLst>
            </a:prstGeom>
            <a:solidFill>
              <a:schemeClr val="accent1"/>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zh-CN" sz="1800">
                <a:latin typeface="Arial" panose="020B0604020202020204" pitchFamily="34" charset="0"/>
              </a:endParaRPr>
            </a:p>
          </p:txBody>
        </p:sp>
        <p:grpSp>
          <p:nvGrpSpPr>
            <p:cNvPr id="57369" name="Group 46"/>
            <p:cNvGrpSpPr>
              <a:grpSpLocks/>
            </p:cNvGrpSpPr>
            <p:nvPr/>
          </p:nvGrpSpPr>
          <p:grpSpPr bwMode="auto">
            <a:xfrm>
              <a:off x="97" y="1018"/>
              <a:ext cx="888" cy="327"/>
              <a:chOff x="635" y="3497"/>
              <a:chExt cx="828" cy="280"/>
            </a:xfrm>
          </p:grpSpPr>
          <p:sp>
            <p:nvSpPr>
              <p:cNvPr id="36911" name="Rectangle 47"/>
              <p:cNvSpPr>
                <a:spLocks noChangeArrowheads="1"/>
              </p:cNvSpPr>
              <p:nvPr/>
            </p:nvSpPr>
            <p:spPr bwMode="auto">
              <a:xfrm>
                <a:off x="650" y="3506"/>
                <a:ext cx="771" cy="273"/>
              </a:xfrm>
              <a:prstGeom prst="rect">
                <a:avLst/>
              </a:prstGeom>
              <a:solidFill>
                <a:srgbClr val="FFFFCC"/>
              </a:solidFill>
              <a:ln w="9525">
                <a:solidFill>
                  <a:srgbClr val="FF3300"/>
                </a:solidFill>
                <a:miter lim="800000"/>
                <a:headEnd/>
                <a:tailE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36912" name="Text Box 48"/>
              <p:cNvSpPr txBox="1">
                <a:spLocks noChangeArrowheads="1"/>
              </p:cNvSpPr>
              <p:nvPr/>
            </p:nvSpPr>
            <p:spPr bwMode="auto">
              <a:xfrm>
                <a:off x="635" y="3497"/>
                <a:ext cx="828" cy="265"/>
              </a:xfrm>
              <a:prstGeom prst="rect">
                <a:avLst/>
              </a:prstGeom>
              <a:noFill/>
              <a:ln w="9525">
                <a:noFill/>
                <a:miter lim="800000"/>
                <a:headEnd/>
                <a:tailEnd/>
              </a:ln>
              <a:effectLst>
                <a:outerShdw dist="35921" dir="2700000" algn="ctr" rotWithShape="0">
                  <a:schemeClr val="bg2"/>
                </a:outerShdw>
              </a:effectLst>
            </p:spPr>
            <p:txBody>
              <a:bodyPr wrap="none" anchor="ctr">
                <a:spAutoFit/>
              </a:bodyPr>
              <a:lstStyle/>
              <a:p>
                <a:pPr algn="ctr" eaLnBrk="1" fontAlgn="auto" hangingPunct="1">
                  <a:spcBef>
                    <a:spcPts val="0"/>
                  </a:spcBef>
                  <a:spcAft>
                    <a:spcPts val="0"/>
                  </a:spcAft>
                  <a:defRPr/>
                </a:pPr>
                <a:r>
                  <a:rPr kumimoji="1" lang="zh-CN" altLang="en-US" sz="2400" b="1">
                    <a:solidFill>
                      <a:srgbClr val="FF3300"/>
                    </a:solidFill>
                    <a:latin typeface="Times New Roman" pitchFamily="18" charset="0"/>
                    <a:ea typeface="+mn-ea"/>
                  </a:rPr>
                  <a:t>低纬环流</a:t>
                </a:r>
                <a:endParaRPr kumimoji="1" lang="zh-CN" altLang="en-US" sz="2400" b="1">
                  <a:latin typeface="Times New Roman" pitchFamily="18" charset="0"/>
                  <a:ea typeface="+mn-ea"/>
                </a:endParaRPr>
              </a:p>
            </p:txBody>
          </p:sp>
        </p:grpSp>
      </p:grpSp>
      <p:sp>
        <p:nvSpPr>
          <p:cNvPr id="36913" name="Text Box 49"/>
          <p:cNvSpPr txBox="1">
            <a:spLocks noChangeArrowheads="1"/>
          </p:cNvSpPr>
          <p:nvPr/>
        </p:nvSpPr>
        <p:spPr bwMode="auto">
          <a:xfrm>
            <a:off x="3419475" y="-3175"/>
            <a:ext cx="5832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3600" b="1">
                <a:solidFill>
                  <a:srgbClr val="FF0000"/>
                </a:solidFill>
                <a:latin typeface="楷体_GB2312" pitchFamily="49" charset="-122"/>
                <a:ea typeface="楷体_GB2312" pitchFamily="49" charset="-122"/>
              </a:rPr>
              <a:t>大气环流模式</a:t>
            </a:r>
            <a:r>
              <a:rPr kumimoji="1" lang="en-US" altLang="zh-CN" sz="3600" b="1">
                <a:solidFill>
                  <a:srgbClr val="FF0000"/>
                </a:solidFill>
                <a:latin typeface="楷体_GB2312" pitchFamily="49" charset="-122"/>
                <a:ea typeface="楷体_GB2312" pitchFamily="49" charset="-122"/>
              </a:rPr>
              <a:t>----</a:t>
            </a:r>
            <a:r>
              <a:rPr kumimoji="1" lang="zh-CN" altLang="en-US" sz="3600" b="1">
                <a:solidFill>
                  <a:srgbClr val="FF0000"/>
                </a:solidFill>
                <a:latin typeface="楷体_GB2312" pitchFamily="49" charset="-122"/>
                <a:ea typeface="楷体_GB2312" pitchFamily="49" charset="-122"/>
              </a:rPr>
              <a:t>三圈环流</a:t>
            </a:r>
          </a:p>
        </p:txBody>
      </p:sp>
      <p:sp>
        <p:nvSpPr>
          <p:cNvPr id="36914" name="Text Box 50"/>
          <p:cNvSpPr txBox="1">
            <a:spLocks noChangeArrowheads="1"/>
          </p:cNvSpPr>
          <p:nvPr/>
        </p:nvSpPr>
        <p:spPr bwMode="auto">
          <a:xfrm>
            <a:off x="250825" y="5589588"/>
            <a:ext cx="8569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kumimoji="1" lang="zh-CN" altLang="en-US" b="1">
                <a:solidFill>
                  <a:srgbClr val="FF0000"/>
                </a:solidFill>
                <a:latin typeface="宋体" panose="02010600030101010101" pitchFamily="2" charset="-122"/>
              </a:rPr>
              <a:t>思考：</a:t>
            </a:r>
            <a:r>
              <a:rPr kumimoji="1" lang="zh-CN" altLang="en-US" b="1">
                <a:latin typeface="宋体" panose="02010600030101010101" pitchFamily="2" charset="-122"/>
              </a:rPr>
              <a:t>副热带高气压带和副极地低气压带</a:t>
            </a:r>
            <a:r>
              <a:rPr kumimoji="1" lang="zh-CN" altLang="en-US" b="1">
                <a:solidFill>
                  <a:srgbClr val="FF0000"/>
                </a:solidFill>
                <a:latin typeface="宋体" panose="02010600030101010101" pitchFamily="2" charset="-122"/>
              </a:rPr>
              <a:t>是否</a:t>
            </a:r>
            <a:r>
              <a:rPr kumimoji="1" lang="zh-CN" altLang="en-US" b="1">
                <a:latin typeface="宋体" panose="02010600030101010101" pitchFamily="2" charset="-122"/>
              </a:rPr>
              <a:t>为热力因素所致。</a:t>
            </a:r>
            <a:r>
              <a:rPr kumimoji="1" lang="zh-CN" altLang="en-US" b="1">
                <a:latin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36890"/>
                                        </p:tgtEl>
                                        <p:attrNameLst>
                                          <p:attrName>style.visibility</p:attrName>
                                        </p:attrNameLst>
                                      </p:cBhvr>
                                      <p:to>
                                        <p:strVal val="visible"/>
                                      </p:to>
                                    </p:set>
                                    <p:animEffect transition="in" filter="strips(upLeft)">
                                      <p:cBhvr>
                                        <p:cTn id="7" dur="500"/>
                                        <p:tgtEl>
                                          <p:spTgt spid="36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6891"/>
                                        </p:tgtEl>
                                        <p:attrNameLst>
                                          <p:attrName>style.visibility</p:attrName>
                                        </p:attrNameLst>
                                      </p:cBhvr>
                                      <p:to>
                                        <p:strVal val="visible"/>
                                      </p:to>
                                    </p:set>
                                    <p:animEffect transition="in" filter="strips(downLeft)">
                                      <p:cBhvr>
                                        <p:cTn id="12" dur="500"/>
                                        <p:tgtEl>
                                          <p:spTgt spid="36891"/>
                                        </p:tgtEl>
                                      </p:cBhvr>
                                    </p:animEffect>
                                  </p:childTnLst>
                                </p:cTn>
                              </p:par>
                            </p:childTnLst>
                          </p:cTn>
                        </p:par>
                        <p:par>
                          <p:cTn id="13" fill="hold" nodeType="afterGroup">
                            <p:stCondLst>
                              <p:cond delay="500"/>
                            </p:stCondLst>
                            <p:childTnLst>
                              <p:par>
                                <p:cTn id="14" presetID="18" presetClass="entr" presetSubtype="12" fill="hold" nodeType="afterEffect">
                                  <p:stCondLst>
                                    <p:cond delay="0"/>
                                  </p:stCondLst>
                                  <p:childTnLst>
                                    <p:set>
                                      <p:cBhvr>
                                        <p:cTn id="15" dur="1" fill="hold">
                                          <p:stCondLst>
                                            <p:cond delay="0"/>
                                          </p:stCondLst>
                                        </p:cTn>
                                        <p:tgtEl>
                                          <p:spTgt spid="36892"/>
                                        </p:tgtEl>
                                        <p:attrNameLst>
                                          <p:attrName>style.visibility</p:attrName>
                                        </p:attrNameLst>
                                      </p:cBhvr>
                                      <p:to>
                                        <p:strVal val="visible"/>
                                      </p:to>
                                    </p:set>
                                    <p:animEffect transition="in" filter="strips(downLeft)">
                                      <p:cBhvr>
                                        <p:cTn id="16" dur="500"/>
                                        <p:tgtEl>
                                          <p:spTgt spid="3689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3" fill="hold" nodeType="clickEffect">
                                  <p:stCondLst>
                                    <p:cond delay="0"/>
                                  </p:stCondLst>
                                  <p:childTnLst>
                                    <p:set>
                                      <p:cBhvr>
                                        <p:cTn id="20" dur="1" fill="hold">
                                          <p:stCondLst>
                                            <p:cond delay="0"/>
                                          </p:stCondLst>
                                        </p:cTn>
                                        <p:tgtEl>
                                          <p:spTgt spid="36893"/>
                                        </p:tgtEl>
                                        <p:attrNameLst>
                                          <p:attrName>style.visibility</p:attrName>
                                        </p:attrNameLst>
                                      </p:cBhvr>
                                      <p:to>
                                        <p:strVal val="visible"/>
                                      </p:to>
                                    </p:set>
                                    <p:animEffect transition="in" filter="strips(upRight)">
                                      <p:cBhvr>
                                        <p:cTn id="21" dur="500"/>
                                        <p:tgtEl>
                                          <p:spTgt spid="36893"/>
                                        </p:tgtEl>
                                      </p:cBhvr>
                                    </p:animEffect>
                                  </p:childTnLst>
                                </p:cTn>
                              </p:par>
                            </p:childTnLst>
                          </p:cTn>
                        </p:par>
                        <p:par>
                          <p:cTn id="22" fill="hold" nodeType="afterGroup">
                            <p:stCondLst>
                              <p:cond delay="500"/>
                            </p:stCondLst>
                            <p:childTnLst>
                              <p:par>
                                <p:cTn id="23" presetID="18" presetClass="entr" presetSubtype="3" fill="hold" nodeType="afterEffect">
                                  <p:stCondLst>
                                    <p:cond delay="0"/>
                                  </p:stCondLst>
                                  <p:childTnLst>
                                    <p:set>
                                      <p:cBhvr>
                                        <p:cTn id="24" dur="1" fill="hold">
                                          <p:stCondLst>
                                            <p:cond delay="0"/>
                                          </p:stCondLst>
                                        </p:cTn>
                                        <p:tgtEl>
                                          <p:spTgt spid="36894"/>
                                        </p:tgtEl>
                                        <p:attrNameLst>
                                          <p:attrName>style.visibility</p:attrName>
                                        </p:attrNameLst>
                                      </p:cBhvr>
                                      <p:to>
                                        <p:strVal val="visible"/>
                                      </p:to>
                                    </p:set>
                                    <p:animEffect transition="in" filter="strips(upRight)">
                                      <p:cBhvr>
                                        <p:cTn id="25" dur="500"/>
                                        <p:tgtEl>
                                          <p:spTgt spid="3689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6913"/>
                                        </p:tgtEl>
                                        <p:attrNameLst>
                                          <p:attrName>style.visibility</p:attrName>
                                        </p:attrNameLst>
                                      </p:cBhvr>
                                      <p:to>
                                        <p:strVal val="visible"/>
                                      </p:to>
                                    </p:set>
                                    <p:animEffect transition="in" filter="wipe(left)">
                                      <p:cBhvr>
                                        <p:cTn id="46" dur="500"/>
                                        <p:tgtEl>
                                          <p:spTgt spid="3691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1" presetClass="exit" presetSubtype="0" repeatCount="3000" fill="hold" nodeType="clickEffect">
                                  <p:stCondLst>
                                    <p:cond delay="0"/>
                                  </p:stCondLst>
                                  <p:childTnLst>
                                    <p:anim calcmode="discrete" valueType="str">
                                      <p:cBhvr>
                                        <p:cTn id="50" dur="1000"/>
                                        <p:tgtEl>
                                          <p:spTgt spid="12"/>
                                        </p:tgtEl>
                                        <p:attrNameLst>
                                          <p:attrName>style.visibility</p:attrName>
                                        </p:attrNameLst>
                                      </p:cBhvr>
                                      <p:tavLst>
                                        <p:tav tm="0">
                                          <p:val>
                                            <p:strVal val="hidden"/>
                                          </p:val>
                                        </p:tav>
                                        <p:tav tm="50000">
                                          <p:val>
                                            <p:strVal val="visible"/>
                                          </p:val>
                                        </p:tav>
                                      </p:tavLst>
                                    </p:anim>
                                    <p:set>
                                      <p:cBhvr>
                                        <p:cTn id="51" dur="1" fill="hold">
                                          <p:stCondLst>
                                            <p:cond delay="999"/>
                                          </p:stCondLst>
                                        </p:cTn>
                                        <p:tgtEl>
                                          <p:spTgt spid="12"/>
                                        </p:tgtEl>
                                        <p:attrNameLst>
                                          <p:attrName>style.visibility</p:attrName>
                                        </p:attrNameLst>
                                      </p:cBhvr>
                                      <p:to>
                                        <p:strVal val="hidden"/>
                                      </p:to>
                                    </p:set>
                                  </p:childTnLst>
                                </p:cTn>
                              </p:par>
                              <p:par>
                                <p:cTn id="52" presetID="11" presetClass="exit" presetSubtype="0" repeatCount="3000" fill="hold" nodeType="withEffect">
                                  <p:stCondLst>
                                    <p:cond delay="0"/>
                                  </p:stCondLst>
                                  <p:childTnLst>
                                    <p:anim calcmode="discrete" valueType="str">
                                      <p:cBhvr>
                                        <p:cTn id="53" dur="1000"/>
                                        <p:tgtEl>
                                          <p:spTgt spid="7"/>
                                        </p:tgtEl>
                                        <p:attrNameLst>
                                          <p:attrName>style.visibility</p:attrName>
                                        </p:attrNameLst>
                                      </p:cBhvr>
                                      <p:tavLst>
                                        <p:tav tm="0">
                                          <p:val>
                                            <p:strVal val="hidden"/>
                                          </p:val>
                                        </p:tav>
                                        <p:tav tm="50000">
                                          <p:val>
                                            <p:strVal val="visible"/>
                                          </p:val>
                                        </p:tav>
                                      </p:tavLst>
                                    </p:anim>
                                    <p:set>
                                      <p:cBhvr>
                                        <p:cTn id="54" dur="1" fill="hold">
                                          <p:stCondLst>
                                            <p:cond delay="999"/>
                                          </p:stCondLst>
                                        </p:cTn>
                                        <p:tgtEl>
                                          <p:spTgt spid="7"/>
                                        </p:tgtEl>
                                        <p:attrNameLst>
                                          <p:attrName>style.visibility</p:attrName>
                                        </p:attrNameLst>
                                      </p:cBhvr>
                                      <p:to>
                                        <p:strVal val="hidden"/>
                                      </p:to>
                                    </p:set>
                                  </p:childTnLst>
                                </p:cTn>
                              </p:par>
                              <p:par>
                                <p:cTn id="55" presetID="11" presetClass="exit" presetSubtype="0" repeatCount="3000" fill="hold" nodeType="withEffect">
                                  <p:stCondLst>
                                    <p:cond delay="0"/>
                                  </p:stCondLst>
                                  <p:childTnLst>
                                    <p:anim calcmode="discrete" valueType="str">
                                      <p:cBhvr>
                                        <p:cTn id="56" dur="1000"/>
                                        <p:tgtEl>
                                          <p:spTgt spid="9"/>
                                        </p:tgtEl>
                                        <p:attrNameLst>
                                          <p:attrName>style.visibility</p:attrName>
                                        </p:attrNameLst>
                                      </p:cBhvr>
                                      <p:tavLst>
                                        <p:tav tm="0">
                                          <p:val>
                                            <p:strVal val="hidden"/>
                                          </p:val>
                                        </p:tav>
                                        <p:tav tm="50000">
                                          <p:val>
                                            <p:strVal val="visible"/>
                                          </p:val>
                                        </p:tav>
                                      </p:tavLst>
                                    </p:anim>
                                    <p:set>
                                      <p:cBhvr>
                                        <p:cTn id="57" dur="1" fill="hold">
                                          <p:stCondLst>
                                            <p:cond delay="999"/>
                                          </p:stCondLst>
                                        </p:cTn>
                                        <p:tgtEl>
                                          <p:spTgt spid="9"/>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36914"/>
                                        </p:tgtEl>
                                        <p:attrNameLst>
                                          <p:attrName>style.visibility</p:attrName>
                                        </p:attrNameLst>
                                      </p:cBhvr>
                                      <p:to>
                                        <p:strVal val="visible"/>
                                      </p:to>
                                    </p:set>
                                    <p:anim calcmode="lin" valueType="num">
                                      <p:cBhvr additive="base">
                                        <p:cTn id="62" dur="500" fill="hold"/>
                                        <p:tgtEl>
                                          <p:spTgt spid="36914"/>
                                        </p:tgtEl>
                                        <p:attrNameLst>
                                          <p:attrName>ppt_x</p:attrName>
                                        </p:attrNameLst>
                                      </p:cBhvr>
                                      <p:tavLst>
                                        <p:tav tm="0">
                                          <p:val>
                                            <p:strVal val="0-#ppt_w/2"/>
                                          </p:val>
                                        </p:tav>
                                        <p:tav tm="100000">
                                          <p:val>
                                            <p:strVal val="#ppt_x"/>
                                          </p:val>
                                        </p:tav>
                                      </p:tavLst>
                                    </p:anim>
                                    <p:anim calcmode="lin" valueType="num">
                                      <p:cBhvr additive="base">
                                        <p:cTn id="63" dur="500" fill="hold"/>
                                        <p:tgtEl>
                                          <p:spTgt spid="369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13" grpId="0" autoUpdateAnimBg="0"/>
      <p:bldP spid="3691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内容占位符 2"/>
          <p:cNvSpPr>
            <a:spLocks noGrp="1"/>
          </p:cNvSpPr>
          <p:nvPr>
            <p:ph idx="4294967295"/>
          </p:nvPr>
        </p:nvSpPr>
        <p:spPr>
          <a:xfrm>
            <a:off x="457200" y="1773238"/>
            <a:ext cx="8229600" cy="4525962"/>
          </a:xfrm>
        </p:spPr>
        <p:txBody>
          <a:bodyPr/>
          <a:lstStyle/>
          <a:p>
            <a:pPr eaLnBrk="1" hangingPunct="1"/>
            <a:r>
              <a:rPr lang="zh-CN" altLang="en-US" sz="4000">
                <a:solidFill>
                  <a:srgbClr val="FF0000"/>
                </a:solidFill>
              </a:rPr>
              <a:t>热力原因</a:t>
            </a:r>
            <a:r>
              <a:rPr lang="zh-CN" altLang="en-US" sz="4000"/>
              <a:t>是由于地面过冷或过热而造成气流的下沉或上升；</a:t>
            </a:r>
            <a:endParaRPr lang="en-US" altLang="zh-CN" sz="4000"/>
          </a:p>
          <a:p>
            <a:pPr eaLnBrk="1" hangingPunct="1"/>
            <a:endParaRPr lang="en-US" altLang="zh-CN"/>
          </a:p>
          <a:p>
            <a:pPr eaLnBrk="1" hangingPunct="1"/>
            <a:r>
              <a:rPr lang="zh-CN" altLang="en-US" sz="4000">
                <a:solidFill>
                  <a:srgbClr val="FF0000"/>
                </a:solidFill>
              </a:rPr>
              <a:t>动力原因</a:t>
            </a:r>
            <a:r>
              <a:rPr lang="zh-CN" altLang="en-US" sz="4000"/>
              <a:t>是由于空气相遇相撞、地形阻挡等热力原因以外的一些原因造成气流的下沉或上升。</a:t>
            </a:r>
          </a:p>
          <a:p>
            <a:pPr eaLnBrk="1" hangingPunct="1"/>
            <a:endParaRPr lang="zh-CN" altLang="en-US"/>
          </a:p>
        </p:txBody>
      </p:sp>
      <p:sp>
        <p:nvSpPr>
          <p:cNvPr id="59395" name="矩形 3"/>
          <p:cNvSpPr>
            <a:spLocks noChangeArrowheads="1"/>
          </p:cNvSpPr>
          <p:nvPr/>
        </p:nvSpPr>
        <p:spPr bwMode="auto">
          <a:xfrm>
            <a:off x="2276475" y="404813"/>
            <a:ext cx="5032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5400">
                <a:latin typeface="Arial" panose="020B0604020202020204" pitchFamily="34" charset="0"/>
              </a:rPr>
              <a:t>气压带形成原因</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0418" name="内容占位符 3" descr="114692956.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82550" y="1835150"/>
            <a:ext cx="8953500" cy="4967288"/>
          </a:xfrm>
        </p:spPr>
      </p:pic>
      <p:sp>
        <p:nvSpPr>
          <p:cNvPr id="5" name="TextBox 4"/>
          <p:cNvSpPr txBox="1">
            <a:spLocks noChangeArrowheads="1"/>
          </p:cNvSpPr>
          <p:nvPr/>
        </p:nvSpPr>
        <p:spPr bwMode="auto">
          <a:xfrm>
            <a:off x="5940425" y="2986088"/>
            <a:ext cx="80010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4000">
                <a:latin typeface="楷体" panose="02010609060101010101" pitchFamily="49" charset="-122"/>
                <a:ea typeface="楷体" panose="02010609060101010101" pitchFamily="49" charset="-122"/>
              </a:rPr>
              <a:t>落基山脉</a:t>
            </a:r>
          </a:p>
        </p:txBody>
      </p:sp>
      <p:sp>
        <p:nvSpPr>
          <p:cNvPr id="6" name="TextBox 5"/>
          <p:cNvSpPr txBox="1">
            <a:spLocks noChangeArrowheads="1"/>
          </p:cNvSpPr>
          <p:nvPr/>
        </p:nvSpPr>
        <p:spPr bwMode="auto">
          <a:xfrm>
            <a:off x="1116013" y="2122488"/>
            <a:ext cx="800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4000">
                <a:latin typeface="楷体" panose="02010609060101010101" pitchFamily="49" charset="-122"/>
                <a:ea typeface="楷体" panose="02010609060101010101" pitchFamily="49" charset="-122"/>
              </a:rPr>
              <a:t>美国西海岸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标题 1"/>
          <p:cNvSpPr>
            <a:spLocks noGrp="1"/>
          </p:cNvSpPr>
          <p:nvPr>
            <p:ph type="title" idx="4294967295"/>
          </p:nvPr>
        </p:nvSpPr>
        <p:spPr/>
        <p:txBody>
          <a:bodyPr/>
          <a:lstStyle/>
          <a:p>
            <a:pPr eaLnBrk="1" hangingPunct="1"/>
            <a:endParaRPr lang="zh-CN" altLang="en-US"/>
          </a:p>
        </p:txBody>
      </p:sp>
      <p:sp>
        <p:nvSpPr>
          <p:cNvPr id="61443" name="内容占位符 2"/>
          <p:cNvSpPr>
            <a:spLocks noGrp="1"/>
          </p:cNvSpPr>
          <p:nvPr>
            <p:ph idx="4294967295"/>
          </p:nvPr>
        </p:nvSpPr>
        <p:spPr/>
        <p:txBody>
          <a:bodyPr/>
          <a:lstStyle/>
          <a:p>
            <a:pPr eaLnBrk="1" hangingPunct="1"/>
            <a:endParaRPr lang="zh-CN" altLang="en-US"/>
          </a:p>
        </p:txBody>
      </p:sp>
      <p:pic>
        <p:nvPicPr>
          <p:cNvPr id="61444" name="Picture 2" descr="http://a3.att.hudong.com/56/53/01300000088637120606538533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6350"/>
            <a:ext cx="8858250"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6626" name="Picture 6" descr="http://www.exposolar.org/2010/data_file/board/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 y="1100138"/>
            <a:ext cx="8964613"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标题 4"/>
          <p:cNvSpPr>
            <a:spLocks noGrp="1"/>
          </p:cNvSpPr>
          <p:nvPr>
            <p:ph type="title"/>
          </p:nvPr>
        </p:nvSpPr>
        <p:spPr>
          <a:xfrm>
            <a:off x="300038" y="71438"/>
            <a:ext cx="8915400" cy="1143000"/>
          </a:xfrm>
        </p:spPr>
        <p:txBody>
          <a:bodyPr/>
          <a:lstStyle/>
          <a:p>
            <a:pPr algn="r"/>
            <a:r>
              <a:rPr lang="zh-CN" altLang="en-US" sz="3600" b="1">
                <a:solidFill>
                  <a:schemeClr val="tx1"/>
                </a:solidFill>
              </a:rPr>
              <a:t>太阳辐射量全球分布不均，</a:t>
            </a:r>
            <a:r>
              <a:rPr lang="en-US" altLang="zh-CN" sz="3600" b="1">
                <a:solidFill>
                  <a:schemeClr val="tx1"/>
                </a:solidFill>
              </a:rPr>
              <a:t/>
            </a:r>
            <a:br>
              <a:rPr lang="en-US" altLang="zh-CN" sz="3600" b="1">
                <a:solidFill>
                  <a:schemeClr val="tx1"/>
                </a:solidFill>
              </a:rPr>
            </a:br>
            <a:r>
              <a:rPr lang="zh-CN" altLang="en-US" sz="3600" b="1">
                <a:solidFill>
                  <a:schemeClr val="tx1"/>
                </a:solidFill>
              </a:rPr>
              <a:t>是否会产生全球尺度的</a:t>
            </a:r>
            <a:r>
              <a:rPr lang="zh-CN" altLang="en-US" sz="3600" b="1">
                <a:solidFill>
                  <a:srgbClr val="FF0000"/>
                </a:solidFill>
              </a:rPr>
              <a:t>热力环流</a:t>
            </a:r>
            <a:r>
              <a:rPr lang="zh-CN" altLang="en-US" sz="3600" b="1">
                <a:solidFill>
                  <a:schemeClr val="tx1"/>
                </a:solidFill>
              </a:rPr>
              <a:t>？</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549275"/>
            <a:ext cx="7777162"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67" name="Group 3"/>
          <p:cNvGrpSpPr>
            <a:grpSpLocks/>
          </p:cNvGrpSpPr>
          <p:nvPr/>
        </p:nvGrpSpPr>
        <p:grpSpPr bwMode="auto">
          <a:xfrm>
            <a:off x="971550" y="4633913"/>
            <a:ext cx="6121400" cy="398462"/>
            <a:chOff x="612" y="2912"/>
            <a:chExt cx="3856" cy="251"/>
          </a:xfrm>
        </p:grpSpPr>
        <p:grpSp>
          <p:nvGrpSpPr>
            <p:cNvPr id="62495" name="Group 4"/>
            <p:cNvGrpSpPr>
              <a:grpSpLocks/>
            </p:cNvGrpSpPr>
            <p:nvPr/>
          </p:nvGrpSpPr>
          <p:grpSpPr bwMode="auto">
            <a:xfrm>
              <a:off x="1202" y="2912"/>
              <a:ext cx="3266" cy="251"/>
              <a:chOff x="2688" y="3666"/>
              <a:chExt cx="2304" cy="190"/>
            </a:xfrm>
          </p:grpSpPr>
          <p:sp>
            <p:nvSpPr>
              <p:cNvPr id="62497" name="Rectangle 5"/>
              <p:cNvSpPr>
                <a:spLocks noChangeArrowheads="1"/>
              </p:cNvSpPr>
              <p:nvPr/>
            </p:nvSpPr>
            <p:spPr bwMode="auto">
              <a:xfrm>
                <a:off x="2688" y="3679"/>
                <a:ext cx="2304" cy="161"/>
              </a:xfrm>
              <a:prstGeom prst="rect">
                <a:avLst/>
              </a:prstGeom>
              <a:solidFill>
                <a:schemeClr val="folHlink"/>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latin typeface="Arial" panose="020B0604020202020204" pitchFamily="34" charset="0"/>
                </a:endParaRPr>
              </a:p>
            </p:txBody>
          </p:sp>
          <p:sp>
            <p:nvSpPr>
              <p:cNvPr id="62498" name="Text Box 6"/>
              <p:cNvSpPr txBox="1">
                <a:spLocks noChangeArrowheads="1"/>
              </p:cNvSpPr>
              <p:nvPr/>
            </p:nvSpPr>
            <p:spPr bwMode="auto">
              <a:xfrm>
                <a:off x="3393" y="3666"/>
                <a:ext cx="95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FFFF00"/>
                    </a:solidFill>
                    <a:latin typeface="Times New Roman" panose="02020603050405020304" pitchFamily="18" charset="0"/>
                  </a:rPr>
                  <a:t>赤 道 低 气压 带</a:t>
                </a:r>
              </a:p>
            </p:txBody>
          </p:sp>
        </p:grpSp>
        <p:sp>
          <p:nvSpPr>
            <p:cNvPr id="62496" name="AutoShape 7"/>
            <p:cNvSpPr>
              <a:spLocks noChangeArrowheads="1"/>
            </p:cNvSpPr>
            <p:nvPr/>
          </p:nvSpPr>
          <p:spPr bwMode="auto">
            <a:xfrm>
              <a:off x="612" y="3022"/>
              <a:ext cx="497" cy="127"/>
            </a:xfrm>
            <a:prstGeom prst="leftArrow">
              <a:avLst>
                <a:gd name="adj1" fmla="val 50000"/>
                <a:gd name="adj2" fmla="val 97835"/>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latin typeface="Arial" panose="020B0604020202020204" pitchFamily="34" charset="0"/>
              </a:endParaRPr>
            </a:p>
          </p:txBody>
        </p:sp>
      </p:grpSp>
      <p:sp>
        <p:nvSpPr>
          <p:cNvPr id="62468" name="Arc 8"/>
          <p:cNvSpPr>
            <a:spLocks/>
          </p:cNvSpPr>
          <p:nvPr/>
        </p:nvSpPr>
        <p:spPr bwMode="auto">
          <a:xfrm rot="5665171" flipH="1" flipV="1">
            <a:off x="935832" y="3825081"/>
            <a:ext cx="831850" cy="1049337"/>
          </a:xfrm>
          <a:custGeom>
            <a:avLst/>
            <a:gdLst>
              <a:gd name="T0" fmla="*/ 0 w 16142"/>
              <a:gd name="T1" fmla="*/ 2147483646 h 21600"/>
              <a:gd name="T2" fmla="*/ 2147483646 w 16142"/>
              <a:gd name="T3" fmla="*/ 2147483646 h 21600"/>
              <a:gd name="T4" fmla="*/ 2147483646 w 16142"/>
              <a:gd name="T5" fmla="*/ 2147483646 h 21600"/>
              <a:gd name="T6" fmla="*/ 0 60000 65536"/>
              <a:gd name="T7" fmla="*/ 0 60000 65536"/>
              <a:gd name="T8" fmla="*/ 0 60000 65536"/>
              <a:gd name="T9" fmla="*/ 0 w 16142"/>
              <a:gd name="T10" fmla="*/ 0 h 21600"/>
              <a:gd name="T11" fmla="*/ 16142 w 16142"/>
              <a:gd name="T12" fmla="*/ 21600 h 21600"/>
            </a:gdLst>
            <a:ahLst/>
            <a:cxnLst>
              <a:cxn ang="T6">
                <a:pos x="T0" y="T1"/>
              </a:cxn>
              <a:cxn ang="T7">
                <a:pos x="T2" y="T3"/>
              </a:cxn>
              <a:cxn ang="T8">
                <a:pos x="T4" y="T5"/>
              </a:cxn>
            </a:cxnLst>
            <a:rect l="T9" t="T10" r="T11" b="T12"/>
            <a:pathLst>
              <a:path w="16142" h="21600" fill="none" extrusionOk="0">
                <a:moveTo>
                  <a:pt x="-1" y="36"/>
                </a:moveTo>
                <a:cubicBezTo>
                  <a:pt x="419" y="12"/>
                  <a:pt x="839" y="-1"/>
                  <a:pt x="1259" y="0"/>
                </a:cubicBezTo>
                <a:cubicBezTo>
                  <a:pt x="6798" y="0"/>
                  <a:pt x="12127" y="2128"/>
                  <a:pt x="16142" y="5945"/>
                </a:cubicBezTo>
              </a:path>
              <a:path w="16142" h="21600" stroke="0" extrusionOk="0">
                <a:moveTo>
                  <a:pt x="-1" y="36"/>
                </a:moveTo>
                <a:cubicBezTo>
                  <a:pt x="419" y="12"/>
                  <a:pt x="839" y="-1"/>
                  <a:pt x="1259" y="0"/>
                </a:cubicBezTo>
                <a:cubicBezTo>
                  <a:pt x="6798" y="0"/>
                  <a:pt x="12127" y="2128"/>
                  <a:pt x="16142" y="5945"/>
                </a:cubicBezTo>
                <a:lnTo>
                  <a:pt x="1259" y="21600"/>
                </a:lnTo>
                <a:lnTo>
                  <a:pt x="-1" y="36"/>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62469" name="Group 9"/>
          <p:cNvGrpSpPr>
            <a:grpSpLocks/>
          </p:cNvGrpSpPr>
          <p:nvPr/>
        </p:nvGrpSpPr>
        <p:grpSpPr bwMode="auto">
          <a:xfrm>
            <a:off x="4003675" y="908050"/>
            <a:ext cx="3238500" cy="1154113"/>
            <a:chOff x="2522" y="572"/>
            <a:chExt cx="2040" cy="727"/>
          </a:xfrm>
        </p:grpSpPr>
        <p:grpSp>
          <p:nvGrpSpPr>
            <p:cNvPr id="62490" name="Group 10"/>
            <p:cNvGrpSpPr>
              <a:grpSpLocks/>
            </p:cNvGrpSpPr>
            <p:nvPr/>
          </p:nvGrpSpPr>
          <p:grpSpPr bwMode="auto">
            <a:xfrm>
              <a:off x="2522" y="572"/>
              <a:ext cx="2040" cy="727"/>
              <a:chOff x="2832" y="334"/>
              <a:chExt cx="1902" cy="474"/>
            </a:xfrm>
          </p:grpSpPr>
          <p:sp>
            <p:nvSpPr>
              <p:cNvPr id="36875" name="Oval 11"/>
              <p:cNvSpPr>
                <a:spLocks noChangeArrowheads="1"/>
              </p:cNvSpPr>
              <p:nvPr/>
            </p:nvSpPr>
            <p:spPr bwMode="auto">
              <a:xfrm>
                <a:off x="2832" y="753"/>
                <a:ext cx="669" cy="55"/>
              </a:xfrm>
              <a:prstGeom prst="ellipse">
                <a:avLst/>
              </a:prstGeom>
              <a:solidFill>
                <a:srgbClr val="9EC8FA"/>
              </a:solidFill>
              <a:ln w="9525">
                <a:solidFill>
                  <a:schemeClr val="tx1"/>
                </a:solidFill>
                <a:round/>
                <a:headEnd/>
                <a:tailE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36876" name="AutoShape 12"/>
              <p:cNvSpPr>
                <a:spLocks noChangeArrowheads="1"/>
              </p:cNvSpPr>
              <p:nvPr/>
            </p:nvSpPr>
            <p:spPr bwMode="auto">
              <a:xfrm>
                <a:off x="3764" y="334"/>
                <a:ext cx="936" cy="240"/>
              </a:xfrm>
              <a:prstGeom prst="wedgeRoundRectCallout">
                <a:avLst>
                  <a:gd name="adj1" fmla="val -77648"/>
                  <a:gd name="adj2" fmla="val 72083"/>
                  <a:gd name="adj3" fmla="val 16667"/>
                </a:avLst>
              </a:prstGeom>
              <a:solidFill>
                <a:srgbClr val="9EC8FA"/>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1" fontAlgn="auto" hangingPunct="1">
                  <a:spcBef>
                    <a:spcPts val="0"/>
                  </a:spcBef>
                  <a:spcAft>
                    <a:spcPts val="0"/>
                  </a:spcAft>
                  <a:defRPr/>
                </a:pPr>
                <a:endParaRPr kumimoji="1" lang="zh-CN" altLang="zh-CN" sz="2400" b="1">
                  <a:latin typeface="Times New Roman" pitchFamily="18" charset="0"/>
                  <a:ea typeface="+mn-ea"/>
                </a:endParaRPr>
              </a:p>
            </p:txBody>
          </p:sp>
          <p:sp>
            <p:nvSpPr>
              <p:cNvPr id="36877" name="Text Box 13"/>
              <p:cNvSpPr txBox="1">
                <a:spLocks noChangeArrowheads="1"/>
              </p:cNvSpPr>
              <p:nvPr/>
            </p:nvSpPr>
            <p:spPr bwMode="auto">
              <a:xfrm>
                <a:off x="3716" y="357"/>
                <a:ext cx="1018" cy="164"/>
              </a:xfrm>
              <a:prstGeom prst="rect">
                <a:avLst/>
              </a:prstGeom>
              <a:noFill/>
              <a:ln w="9525">
                <a:noFill/>
                <a:miter lim="800000"/>
                <a:headEnd/>
                <a:tailEnd/>
              </a:ln>
              <a:effectLst>
                <a:outerShdw dist="35921" dir="2700000" algn="ctr" rotWithShape="0">
                  <a:schemeClr val="bg2"/>
                </a:outerShdw>
              </a:effectLst>
            </p:spPr>
            <p:txBody>
              <a:bodyPr wrap="none" anchor="ctr">
                <a:spAutoFit/>
              </a:bodyPr>
              <a:lstStyle/>
              <a:p>
                <a:pPr algn="ctr" eaLnBrk="1" fontAlgn="auto" hangingPunct="1">
                  <a:spcBef>
                    <a:spcPts val="0"/>
                  </a:spcBef>
                  <a:spcAft>
                    <a:spcPts val="0"/>
                  </a:spcAft>
                  <a:defRPr/>
                </a:pPr>
                <a:r>
                  <a:rPr kumimoji="1" lang="zh-CN" altLang="en-US" sz="2000" b="1" dirty="0">
                    <a:solidFill>
                      <a:srgbClr val="FF0000"/>
                    </a:solidFill>
                    <a:latin typeface="Times New Roman" pitchFamily="18" charset="0"/>
                    <a:ea typeface="+mn-ea"/>
                  </a:rPr>
                  <a:t>极地高气压带</a:t>
                </a:r>
              </a:p>
            </p:txBody>
          </p:sp>
        </p:grpSp>
        <p:sp>
          <p:nvSpPr>
            <p:cNvPr id="62491" name="AutoShape 14"/>
            <p:cNvSpPr>
              <a:spLocks noChangeArrowheads="1"/>
            </p:cNvSpPr>
            <p:nvPr/>
          </p:nvSpPr>
          <p:spPr bwMode="auto">
            <a:xfrm>
              <a:off x="2789" y="618"/>
              <a:ext cx="111" cy="510"/>
            </a:xfrm>
            <a:prstGeom prst="downArrow">
              <a:avLst>
                <a:gd name="adj1" fmla="val 50000"/>
                <a:gd name="adj2" fmla="val 114865"/>
              </a:avLst>
            </a:prstGeom>
            <a:solidFill>
              <a:srgbClr val="9EC8FA"/>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latin typeface="Arial" panose="020B0604020202020204" pitchFamily="34" charset="0"/>
              </a:endParaRPr>
            </a:p>
          </p:txBody>
        </p:sp>
      </p:grpSp>
      <p:sp>
        <p:nvSpPr>
          <p:cNvPr id="62470" name="Arc 15"/>
          <p:cNvSpPr>
            <a:spLocks/>
          </p:cNvSpPr>
          <p:nvPr/>
        </p:nvSpPr>
        <p:spPr bwMode="auto">
          <a:xfrm rot="10032814" flipH="1" flipV="1">
            <a:off x="1258888" y="3789363"/>
            <a:ext cx="885825" cy="1295400"/>
          </a:xfrm>
          <a:custGeom>
            <a:avLst/>
            <a:gdLst>
              <a:gd name="T0" fmla="*/ 2147483646 w 10095"/>
              <a:gd name="T1" fmla="*/ 0 h 21578"/>
              <a:gd name="T2" fmla="*/ 2147483646 w 10095"/>
              <a:gd name="T3" fmla="*/ 2147483646 h 21578"/>
              <a:gd name="T4" fmla="*/ 0 w 10095"/>
              <a:gd name="T5" fmla="*/ 2147483646 h 21578"/>
              <a:gd name="T6" fmla="*/ 0 60000 65536"/>
              <a:gd name="T7" fmla="*/ 0 60000 65536"/>
              <a:gd name="T8" fmla="*/ 0 60000 65536"/>
              <a:gd name="T9" fmla="*/ 0 w 10095"/>
              <a:gd name="T10" fmla="*/ 0 h 21578"/>
              <a:gd name="T11" fmla="*/ 10095 w 10095"/>
              <a:gd name="T12" fmla="*/ 21578 h 21578"/>
            </a:gdLst>
            <a:ahLst/>
            <a:cxnLst>
              <a:cxn ang="T6">
                <a:pos x="T0" y="T1"/>
              </a:cxn>
              <a:cxn ang="T7">
                <a:pos x="T2" y="T3"/>
              </a:cxn>
              <a:cxn ang="T8">
                <a:pos x="T4" y="T5"/>
              </a:cxn>
            </a:cxnLst>
            <a:rect l="T9" t="T10" r="T11" b="T12"/>
            <a:pathLst>
              <a:path w="10095" h="21578" fill="none" extrusionOk="0">
                <a:moveTo>
                  <a:pt x="973" y="-1"/>
                </a:moveTo>
                <a:cubicBezTo>
                  <a:pt x="4159" y="143"/>
                  <a:pt x="7274" y="991"/>
                  <a:pt x="10094" y="2482"/>
                </a:cubicBezTo>
              </a:path>
              <a:path w="10095" h="21578" stroke="0" extrusionOk="0">
                <a:moveTo>
                  <a:pt x="973" y="-1"/>
                </a:moveTo>
                <a:cubicBezTo>
                  <a:pt x="4159" y="143"/>
                  <a:pt x="7274" y="991"/>
                  <a:pt x="10094" y="2482"/>
                </a:cubicBezTo>
                <a:lnTo>
                  <a:pt x="0" y="21578"/>
                </a:lnTo>
                <a:lnTo>
                  <a:pt x="973" y="-1"/>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2471" name="Arc 16"/>
          <p:cNvSpPr>
            <a:spLocks/>
          </p:cNvSpPr>
          <p:nvPr/>
        </p:nvSpPr>
        <p:spPr bwMode="auto">
          <a:xfrm rot="17495491" flipV="1">
            <a:off x="1142207" y="3618706"/>
            <a:ext cx="565150" cy="1049337"/>
          </a:xfrm>
          <a:custGeom>
            <a:avLst/>
            <a:gdLst>
              <a:gd name="T0" fmla="*/ 0 w 10949"/>
              <a:gd name="T1" fmla="*/ 0 h 21600"/>
              <a:gd name="T2" fmla="*/ 2147483646 w 10949"/>
              <a:gd name="T3" fmla="*/ 2147483646 h 21600"/>
              <a:gd name="T4" fmla="*/ 0 w 10949"/>
              <a:gd name="T5" fmla="*/ 2147483646 h 21600"/>
              <a:gd name="T6" fmla="*/ 0 60000 65536"/>
              <a:gd name="T7" fmla="*/ 0 60000 65536"/>
              <a:gd name="T8" fmla="*/ 0 60000 65536"/>
              <a:gd name="T9" fmla="*/ 0 w 10949"/>
              <a:gd name="T10" fmla="*/ 0 h 21600"/>
              <a:gd name="T11" fmla="*/ 10949 w 10949"/>
              <a:gd name="T12" fmla="*/ 21600 h 21600"/>
            </a:gdLst>
            <a:ahLst/>
            <a:cxnLst>
              <a:cxn ang="T6">
                <a:pos x="T0" y="T1"/>
              </a:cxn>
              <a:cxn ang="T7">
                <a:pos x="T2" y="T3"/>
              </a:cxn>
              <a:cxn ang="T8">
                <a:pos x="T4" y="T5"/>
              </a:cxn>
            </a:cxnLst>
            <a:rect l="T9" t="T10" r="T11" b="T12"/>
            <a:pathLst>
              <a:path w="10949" h="21600" fill="none" extrusionOk="0">
                <a:moveTo>
                  <a:pt x="-1" y="0"/>
                </a:moveTo>
                <a:cubicBezTo>
                  <a:pt x="3850" y="0"/>
                  <a:pt x="7630" y="1029"/>
                  <a:pt x="10949" y="2980"/>
                </a:cubicBezTo>
              </a:path>
              <a:path w="10949" h="21600" stroke="0" extrusionOk="0">
                <a:moveTo>
                  <a:pt x="-1" y="0"/>
                </a:moveTo>
                <a:cubicBezTo>
                  <a:pt x="3850" y="0"/>
                  <a:pt x="7630" y="1029"/>
                  <a:pt x="10949" y="2980"/>
                </a:cubicBezTo>
                <a:lnTo>
                  <a:pt x="0" y="21600"/>
                </a:lnTo>
                <a:lnTo>
                  <a:pt x="-1" y="0"/>
                </a:lnTo>
                <a:close/>
              </a:path>
            </a:pathLst>
          </a:custGeom>
          <a:noFill/>
          <a:ln w="38100">
            <a:solidFill>
              <a:srgbClr val="0000FF"/>
            </a:solidFill>
            <a:round/>
            <a:headEnd type="triangle" w="sm"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62472" name="Group 17"/>
          <p:cNvGrpSpPr>
            <a:grpSpLocks/>
          </p:cNvGrpSpPr>
          <p:nvPr/>
        </p:nvGrpSpPr>
        <p:grpSpPr bwMode="auto">
          <a:xfrm>
            <a:off x="2051050" y="3644900"/>
            <a:ext cx="4897438" cy="506413"/>
            <a:chOff x="1292" y="2296"/>
            <a:chExt cx="3085" cy="319"/>
          </a:xfrm>
        </p:grpSpPr>
        <p:graphicFrame>
          <p:nvGraphicFramePr>
            <p:cNvPr id="62488" name="Object 18"/>
            <p:cNvGraphicFramePr>
              <a:graphicFrameLocks noChangeAspect="1"/>
            </p:cNvGraphicFramePr>
            <p:nvPr/>
          </p:nvGraphicFramePr>
          <p:xfrm>
            <a:off x="1292" y="2296"/>
            <a:ext cx="3085" cy="319"/>
          </p:xfrm>
          <a:graphic>
            <a:graphicData uri="http://schemas.openxmlformats.org/presentationml/2006/ole">
              <mc:AlternateContent xmlns:mc="http://schemas.openxmlformats.org/markup-compatibility/2006">
                <mc:Choice xmlns:v="urn:schemas-microsoft-com:vml" Requires="v">
                  <p:oleObj spid="_x0000_s62553" name="BMP 图象" r:id="rId5" imgW="3619407" imgH="380891" progId="PBrush">
                    <p:embed/>
                  </p:oleObj>
                </mc:Choice>
                <mc:Fallback>
                  <p:oleObj name="BMP 图象" r:id="rId5" imgW="3619407" imgH="380891" progId="PBrush">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2" y="2296"/>
                          <a:ext cx="3085"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89" name="Text Box 19"/>
            <p:cNvSpPr txBox="1">
              <a:spLocks noChangeArrowheads="1"/>
            </p:cNvSpPr>
            <p:nvPr/>
          </p:nvSpPr>
          <p:spPr bwMode="auto">
            <a:xfrm>
              <a:off x="2131" y="2302"/>
              <a:ext cx="148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400" b="1">
                  <a:solidFill>
                    <a:srgbClr val="FF0000"/>
                  </a:solidFill>
                  <a:latin typeface="Times New Roman" panose="02020603050405020304" pitchFamily="18" charset="0"/>
                </a:rPr>
                <a:t>副热带高气压带</a:t>
              </a:r>
            </a:p>
          </p:txBody>
        </p:sp>
      </p:grpSp>
      <p:sp>
        <p:nvSpPr>
          <p:cNvPr id="62473" name="Arc 20"/>
          <p:cNvSpPr>
            <a:spLocks/>
          </p:cNvSpPr>
          <p:nvPr/>
        </p:nvSpPr>
        <p:spPr bwMode="auto">
          <a:xfrm rot="4892746" flipH="1" flipV="1">
            <a:off x="1991518" y="2840832"/>
            <a:ext cx="817563" cy="984250"/>
          </a:xfrm>
          <a:custGeom>
            <a:avLst/>
            <a:gdLst>
              <a:gd name="T0" fmla="*/ 2147483646 w 15856"/>
              <a:gd name="T1" fmla="*/ 0 h 20198"/>
              <a:gd name="T2" fmla="*/ 2147483646 w 15856"/>
              <a:gd name="T3" fmla="*/ 2147483646 h 20198"/>
              <a:gd name="T4" fmla="*/ 0 w 15856"/>
              <a:gd name="T5" fmla="*/ 2147483646 h 20198"/>
              <a:gd name="T6" fmla="*/ 0 60000 65536"/>
              <a:gd name="T7" fmla="*/ 0 60000 65536"/>
              <a:gd name="T8" fmla="*/ 0 60000 65536"/>
              <a:gd name="T9" fmla="*/ 0 w 15856"/>
              <a:gd name="T10" fmla="*/ 0 h 20198"/>
              <a:gd name="T11" fmla="*/ 15856 w 15856"/>
              <a:gd name="T12" fmla="*/ 20198 h 20198"/>
            </a:gdLst>
            <a:ahLst/>
            <a:cxnLst>
              <a:cxn ang="T6">
                <a:pos x="T0" y="T1"/>
              </a:cxn>
              <a:cxn ang="T7">
                <a:pos x="T2" y="T3"/>
              </a:cxn>
              <a:cxn ang="T8">
                <a:pos x="T4" y="T5"/>
              </a:cxn>
            </a:cxnLst>
            <a:rect l="T9" t="T10" r="T11" b="T12"/>
            <a:pathLst>
              <a:path w="15856" h="20198" fill="none" extrusionOk="0">
                <a:moveTo>
                  <a:pt x="7654" y="-1"/>
                </a:moveTo>
                <a:cubicBezTo>
                  <a:pt x="10779" y="1183"/>
                  <a:pt x="13586" y="3076"/>
                  <a:pt x="15855" y="5530"/>
                </a:cubicBezTo>
              </a:path>
              <a:path w="15856" h="20198" stroke="0" extrusionOk="0">
                <a:moveTo>
                  <a:pt x="7654" y="-1"/>
                </a:moveTo>
                <a:cubicBezTo>
                  <a:pt x="10779" y="1183"/>
                  <a:pt x="13586" y="3076"/>
                  <a:pt x="15855" y="5530"/>
                </a:cubicBezTo>
                <a:lnTo>
                  <a:pt x="0" y="20198"/>
                </a:lnTo>
                <a:lnTo>
                  <a:pt x="7654" y="-1"/>
                </a:lnTo>
                <a:close/>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2474" name="Arc 21"/>
          <p:cNvSpPr>
            <a:spLocks/>
          </p:cNvSpPr>
          <p:nvPr/>
        </p:nvSpPr>
        <p:spPr bwMode="auto">
          <a:xfrm rot="7939104" flipH="1" flipV="1">
            <a:off x="3440907" y="1751806"/>
            <a:ext cx="722312" cy="1050925"/>
          </a:xfrm>
          <a:custGeom>
            <a:avLst/>
            <a:gdLst>
              <a:gd name="T0" fmla="*/ 0 w 13974"/>
              <a:gd name="T1" fmla="*/ 0 h 21600"/>
              <a:gd name="T2" fmla="*/ 2147483646 w 13974"/>
              <a:gd name="T3" fmla="*/ 2147483646 h 21600"/>
              <a:gd name="T4" fmla="*/ 0 w 13974"/>
              <a:gd name="T5" fmla="*/ 2147483646 h 21600"/>
              <a:gd name="T6" fmla="*/ 0 60000 65536"/>
              <a:gd name="T7" fmla="*/ 0 60000 65536"/>
              <a:gd name="T8" fmla="*/ 0 60000 65536"/>
              <a:gd name="T9" fmla="*/ 0 w 13974"/>
              <a:gd name="T10" fmla="*/ 0 h 21600"/>
              <a:gd name="T11" fmla="*/ 13974 w 13974"/>
              <a:gd name="T12" fmla="*/ 21600 h 21600"/>
            </a:gdLst>
            <a:ahLst/>
            <a:cxnLst>
              <a:cxn ang="T6">
                <a:pos x="T0" y="T1"/>
              </a:cxn>
              <a:cxn ang="T7">
                <a:pos x="T2" y="T3"/>
              </a:cxn>
              <a:cxn ang="T8">
                <a:pos x="T4" y="T5"/>
              </a:cxn>
            </a:cxnLst>
            <a:rect l="T9" t="T10" r="T11" b="T12"/>
            <a:pathLst>
              <a:path w="13974" h="21600" fill="none" extrusionOk="0">
                <a:moveTo>
                  <a:pt x="-1" y="0"/>
                </a:moveTo>
                <a:cubicBezTo>
                  <a:pt x="5118" y="0"/>
                  <a:pt x="10070" y="1817"/>
                  <a:pt x="13973" y="5129"/>
                </a:cubicBezTo>
              </a:path>
              <a:path w="13974" h="21600" stroke="0" extrusionOk="0">
                <a:moveTo>
                  <a:pt x="-1" y="0"/>
                </a:moveTo>
                <a:cubicBezTo>
                  <a:pt x="5118" y="0"/>
                  <a:pt x="10070" y="1817"/>
                  <a:pt x="13973" y="5129"/>
                </a:cubicBezTo>
                <a:lnTo>
                  <a:pt x="0" y="21600"/>
                </a:lnTo>
                <a:lnTo>
                  <a:pt x="-1" y="0"/>
                </a:lnTo>
                <a:close/>
              </a:path>
            </a:pathLst>
          </a:custGeom>
          <a:noFill/>
          <a:ln w="38100">
            <a:solidFill>
              <a:srgbClr val="0000FF"/>
            </a:solidFill>
            <a:round/>
            <a:headEnd type="triangle" w="sm"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2475" name="Arc 22"/>
          <p:cNvSpPr>
            <a:spLocks/>
          </p:cNvSpPr>
          <p:nvPr/>
        </p:nvSpPr>
        <p:spPr bwMode="auto">
          <a:xfrm rot="6599583" flipH="1" flipV="1">
            <a:off x="2782887" y="2122488"/>
            <a:ext cx="595313" cy="1049338"/>
          </a:xfrm>
          <a:custGeom>
            <a:avLst/>
            <a:gdLst>
              <a:gd name="T0" fmla="*/ 0 w 11533"/>
              <a:gd name="T1" fmla="*/ 0 h 21600"/>
              <a:gd name="T2" fmla="*/ 2147483646 w 11533"/>
              <a:gd name="T3" fmla="*/ 2147483646 h 21600"/>
              <a:gd name="T4" fmla="*/ 0 w 11533"/>
              <a:gd name="T5" fmla="*/ 2147483646 h 21600"/>
              <a:gd name="T6" fmla="*/ 0 60000 65536"/>
              <a:gd name="T7" fmla="*/ 0 60000 65536"/>
              <a:gd name="T8" fmla="*/ 0 60000 65536"/>
              <a:gd name="T9" fmla="*/ 0 w 11533"/>
              <a:gd name="T10" fmla="*/ 0 h 21600"/>
              <a:gd name="T11" fmla="*/ 11533 w 11533"/>
              <a:gd name="T12" fmla="*/ 21600 h 21600"/>
            </a:gdLst>
            <a:ahLst/>
            <a:cxnLst>
              <a:cxn ang="T6">
                <a:pos x="T0" y="T1"/>
              </a:cxn>
              <a:cxn ang="T7">
                <a:pos x="T2" y="T3"/>
              </a:cxn>
              <a:cxn ang="T8">
                <a:pos x="T4" y="T5"/>
              </a:cxn>
            </a:cxnLst>
            <a:rect l="T9" t="T10" r="T11" b="T12"/>
            <a:pathLst>
              <a:path w="11533" h="21600" fill="none" extrusionOk="0">
                <a:moveTo>
                  <a:pt x="-1" y="0"/>
                </a:moveTo>
                <a:cubicBezTo>
                  <a:pt x="4082" y="0"/>
                  <a:pt x="8080" y="1156"/>
                  <a:pt x="11532" y="3336"/>
                </a:cubicBezTo>
              </a:path>
              <a:path w="11533" h="21600" stroke="0" extrusionOk="0">
                <a:moveTo>
                  <a:pt x="-1" y="0"/>
                </a:moveTo>
                <a:cubicBezTo>
                  <a:pt x="4082" y="0"/>
                  <a:pt x="8080" y="1156"/>
                  <a:pt x="11532" y="3336"/>
                </a:cubicBezTo>
                <a:lnTo>
                  <a:pt x="0" y="21600"/>
                </a:lnTo>
                <a:lnTo>
                  <a:pt x="-1" y="0"/>
                </a:lnTo>
                <a:close/>
              </a:path>
            </a:pathLst>
          </a:custGeom>
          <a:noFill/>
          <a:ln w="38100">
            <a:solidFill>
              <a:srgbClr val="0000FF"/>
            </a:solidFill>
            <a:round/>
            <a:headEnd type="triangle" w="sm"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2476" name="Text Box 24"/>
          <p:cNvSpPr txBox="1">
            <a:spLocks noChangeArrowheads="1"/>
          </p:cNvSpPr>
          <p:nvPr/>
        </p:nvSpPr>
        <p:spPr bwMode="auto">
          <a:xfrm>
            <a:off x="611188" y="836613"/>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endParaRPr lang="zh-CN" altLang="zh-CN" sz="1800">
              <a:latin typeface="Arial" panose="020B0604020202020204" pitchFamily="34" charset="0"/>
            </a:endParaRPr>
          </a:p>
        </p:txBody>
      </p:sp>
      <p:sp>
        <p:nvSpPr>
          <p:cNvPr id="62477" name="Arc 26"/>
          <p:cNvSpPr>
            <a:spLocks/>
          </p:cNvSpPr>
          <p:nvPr/>
        </p:nvSpPr>
        <p:spPr bwMode="auto">
          <a:xfrm rot="16707254" flipV="1">
            <a:off x="1389063" y="1716088"/>
            <a:ext cx="935037" cy="1049337"/>
          </a:xfrm>
          <a:custGeom>
            <a:avLst/>
            <a:gdLst>
              <a:gd name="T0" fmla="*/ 0 w 18096"/>
              <a:gd name="T1" fmla="*/ 2147483646 h 21600"/>
              <a:gd name="T2" fmla="*/ 2147483646 w 18096"/>
              <a:gd name="T3" fmla="*/ 2147483646 h 21600"/>
              <a:gd name="T4" fmla="*/ 2147483646 w 18096"/>
              <a:gd name="T5" fmla="*/ 2147483646 h 21600"/>
              <a:gd name="T6" fmla="*/ 0 60000 65536"/>
              <a:gd name="T7" fmla="*/ 0 60000 65536"/>
              <a:gd name="T8" fmla="*/ 0 60000 65536"/>
              <a:gd name="T9" fmla="*/ 0 w 18096"/>
              <a:gd name="T10" fmla="*/ 0 h 21600"/>
              <a:gd name="T11" fmla="*/ 18096 w 18096"/>
              <a:gd name="T12" fmla="*/ 21600 h 21600"/>
            </a:gdLst>
            <a:ahLst/>
            <a:cxnLst>
              <a:cxn ang="T6">
                <a:pos x="T0" y="T1"/>
              </a:cxn>
              <a:cxn ang="T7">
                <a:pos x="T2" y="T3"/>
              </a:cxn>
              <a:cxn ang="T8">
                <a:pos x="T4" y="T5"/>
              </a:cxn>
            </a:cxnLst>
            <a:rect l="T9" t="T10" r="T11" b="T12"/>
            <a:pathLst>
              <a:path w="18096" h="21600" fill="none" extrusionOk="0">
                <a:moveTo>
                  <a:pt x="0" y="116"/>
                </a:moveTo>
                <a:cubicBezTo>
                  <a:pt x="744" y="38"/>
                  <a:pt x="1491" y="-1"/>
                  <a:pt x="2240" y="0"/>
                </a:cubicBezTo>
                <a:cubicBezTo>
                  <a:pt x="8260" y="0"/>
                  <a:pt x="14007" y="2512"/>
                  <a:pt x="18095" y="6932"/>
                </a:cubicBezTo>
              </a:path>
              <a:path w="18096" h="21600" stroke="0" extrusionOk="0">
                <a:moveTo>
                  <a:pt x="0" y="116"/>
                </a:moveTo>
                <a:cubicBezTo>
                  <a:pt x="744" y="38"/>
                  <a:pt x="1491" y="-1"/>
                  <a:pt x="2240" y="0"/>
                </a:cubicBezTo>
                <a:cubicBezTo>
                  <a:pt x="8260" y="0"/>
                  <a:pt x="14007" y="2512"/>
                  <a:pt x="18095" y="6932"/>
                </a:cubicBezTo>
                <a:lnTo>
                  <a:pt x="2240" y="21600"/>
                </a:lnTo>
                <a:lnTo>
                  <a:pt x="0" y="116"/>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2478" name="Arc 27"/>
          <p:cNvSpPr>
            <a:spLocks/>
          </p:cNvSpPr>
          <p:nvPr/>
        </p:nvSpPr>
        <p:spPr bwMode="auto">
          <a:xfrm rot="5887613" flipH="1" flipV="1">
            <a:off x="1600994" y="1864519"/>
            <a:ext cx="792162" cy="1041400"/>
          </a:xfrm>
          <a:custGeom>
            <a:avLst/>
            <a:gdLst>
              <a:gd name="T0" fmla="*/ 2147483646 w 15285"/>
              <a:gd name="T1" fmla="*/ 0 h 21437"/>
              <a:gd name="T2" fmla="*/ 2147483646 w 15285"/>
              <a:gd name="T3" fmla="*/ 2147483646 h 21437"/>
              <a:gd name="T4" fmla="*/ 0 w 15285"/>
              <a:gd name="T5" fmla="*/ 2147483646 h 21437"/>
              <a:gd name="T6" fmla="*/ 0 60000 65536"/>
              <a:gd name="T7" fmla="*/ 0 60000 65536"/>
              <a:gd name="T8" fmla="*/ 0 60000 65536"/>
              <a:gd name="T9" fmla="*/ 0 w 15285"/>
              <a:gd name="T10" fmla="*/ 0 h 21437"/>
              <a:gd name="T11" fmla="*/ 15285 w 15285"/>
              <a:gd name="T12" fmla="*/ 21437 h 21437"/>
            </a:gdLst>
            <a:ahLst/>
            <a:cxnLst>
              <a:cxn ang="T6">
                <a:pos x="T0" y="T1"/>
              </a:cxn>
              <a:cxn ang="T7">
                <a:pos x="T2" y="T3"/>
              </a:cxn>
              <a:cxn ang="T8">
                <a:pos x="T4" y="T5"/>
              </a:cxn>
            </a:cxnLst>
            <a:rect l="T9" t="T10" r="T11" b="T12"/>
            <a:pathLst>
              <a:path w="15285" h="21437" fill="none" extrusionOk="0">
                <a:moveTo>
                  <a:pt x="2648" y="0"/>
                </a:moveTo>
                <a:cubicBezTo>
                  <a:pt x="7431" y="591"/>
                  <a:pt x="11879" y="2764"/>
                  <a:pt x="15285" y="6174"/>
                </a:cubicBezTo>
              </a:path>
              <a:path w="15285" h="21437" stroke="0" extrusionOk="0">
                <a:moveTo>
                  <a:pt x="2648" y="0"/>
                </a:moveTo>
                <a:cubicBezTo>
                  <a:pt x="7431" y="591"/>
                  <a:pt x="11879" y="2764"/>
                  <a:pt x="15285" y="6174"/>
                </a:cubicBezTo>
                <a:lnTo>
                  <a:pt x="0" y="21437"/>
                </a:lnTo>
                <a:lnTo>
                  <a:pt x="2648" y="0"/>
                </a:lnTo>
                <a:close/>
              </a:path>
            </a:pathLst>
          </a:custGeom>
          <a:noFill/>
          <a:ln w="38100">
            <a:solidFill>
              <a:srgbClr val="0000FF"/>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2479" name="Arc 28"/>
          <p:cNvSpPr>
            <a:spLocks/>
          </p:cNvSpPr>
          <p:nvPr/>
        </p:nvSpPr>
        <p:spPr bwMode="auto">
          <a:xfrm rot="5004040" flipH="1" flipV="1">
            <a:off x="1177925" y="2646363"/>
            <a:ext cx="773113" cy="1042987"/>
          </a:xfrm>
          <a:custGeom>
            <a:avLst/>
            <a:gdLst>
              <a:gd name="T0" fmla="*/ 2147483646 w 14992"/>
              <a:gd name="T1" fmla="*/ 0 h 21437"/>
              <a:gd name="T2" fmla="*/ 2147483646 w 14992"/>
              <a:gd name="T3" fmla="*/ 2147483646 h 21437"/>
              <a:gd name="T4" fmla="*/ 0 w 14992"/>
              <a:gd name="T5" fmla="*/ 2147483646 h 21437"/>
              <a:gd name="T6" fmla="*/ 0 60000 65536"/>
              <a:gd name="T7" fmla="*/ 0 60000 65536"/>
              <a:gd name="T8" fmla="*/ 0 60000 65536"/>
              <a:gd name="T9" fmla="*/ 0 w 14992"/>
              <a:gd name="T10" fmla="*/ 0 h 21437"/>
              <a:gd name="T11" fmla="*/ 14992 w 14992"/>
              <a:gd name="T12" fmla="*/ 21437 h 21437"/>
            </a:gdLst>
            <a:ahLst/>
            <a:cxnLst>
              <a:cxn ang="T6">
                <a:pos x="T0" y="T1"/>
              </a:cxn>
              <a:cxn ang="T7">
                <a:pos x="T2" y="T3"/>
              </a:cxn>
              <a:cxn ang="T8">
                <a:pos x="T4" y="T5"/>
              </a:cxn>
            </a:cxnLst>
            <a:rect l="T9" t="T10" r="T11" b="T12"/>
            <a:pathLst>
              <a:path w="14992" h="21437" fill="none" extrusionOk="0">
                <a:moveTo>
                  <a:pt x="2648" y="0"/>
                </a:moveTo>
                <a:cubicBezTo>
                  <a:pt x="7292" y="573"/>
                  <a:pt x="11623" y="2639"/>
                  <a:pt x="14991" y="5887"/>
                </a:cubicBezTo>
              </a:path>
              <a:path w="14992" h="21437" stroke="0" extrusionOk="0">
                <a:moveTo>
                  <a:pt x="2648" y="0"/>
                </a:moveTo>
                <a:cubicBezTo>
                  <a:pt x="7292" y="573"/>
                  <a:pt x="11623" y="2639"/>
                  <a:pt x="14991" y="5887"/>
                </a:cubicBezTo>
                <a:lnTo>
                  <a:pt x="0" y="21437"/>
                </a:lnTo>
                <a:lnTo>
                  <a:pt x="2648" y="0"/>
                </a:lnTo>
                <a:close/>
              </a:path>
            </a:pathLst>
          </a:custGeom>
          <a:noFill/>
          <a:ln w="38100">
            <a:solidFill>
              <a:srgbClr val="0000FF"/>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2480" name="Arc 29"/>
          <p:cNvSpPr>
            <a:spLocks/>
          </p:cNvSpPr>
          <p:nvPr/>
        </p:nvSpPr>
        <p:spPr bwMode="auto">
          <a:xfrm rot="7883346" flipH="1" flipV="1">
            <a:off x="2519363" y="1160463"/>
            <a:ext cx="833437" cy="1049337"/>
          </a:xfrm>
          <a:custGeom>
            <a:avLst/>
            <a:gdLst>
              <a:gd name="T0" fmla="*/ 0 w 16142"/>
              <a:gd name="T1" fmla="*/ 2147483646 h 21600"/>
              <a:gd name="T2" fmla="*/ 2147483646 w 16142"/>
              <a:gd name="T3" fmla="*/ 2147483646 h 21600"/>
              <a:gd name="T4" fmla="*/ 2147483646 w 16142"/>
              <a:gd name="T5" fmla="*/ 2147483646 h 21600"/>
              <a:gd name="T6" fmla="*/ 0 60000 65536"/>
              <a:gd name="T7" fmla="*/ 0 60000 65536"/>
              <a:gd name="T8" fmla="*/ 0 60000 65536"/>
              <a:gd name="T9" fmla="*/ 0 w 16142"/>
              <a:gd name="T10" fmla="*/ 0 h 21600"/>
              <a:gd name="T11" fmla="*/ 16142 w 16142"/>
              <a:gd name="T12" fmla="*/ 21600 h 21600"/>
            </a:gdLst>
            <a:ahLst/>
            <a:cxnLst>
              <a:cxn ang="T6">
                <a:pos x="T0" y="T1"/>
              </a:cxn>
              <a:cxn ang="T7">
                <a:pos x="T2" y="T3"/>
              </a:cxn>
              <a:cxn ang="T8">
                <a:pos x="T4" y="T5"/>
              </a:cxn>
            </a:cxnLst>
            <a:rect l="T9" t="T10" r="T11" b="T12"/>
            <a:pathLst>
              <a:path w="16142" h="21600" fill="none" extrusionOk="0">
                <a:moveTo>
                  <a:pt x="-1" y="36"/>
                </a:moveTo>
                <a:cubicBezTo>
                  <a:pt x="419" y="12"/>
                  <a:pt x="839" y="-1"/>
                  <a:pt x="1259" y="0"/>
                </a:cubicBezTo>
                <a:cubicBezTo>
                  <a:pt x="6798" y="0"/>
                  <a:pt x="12127" y="2128"/>
                  <a:pt x="16142" y="5945"/>
                </a:cubicBezTo>
              </a:path>
              <a:path w="16142" h="21600" stroke="0" extrusionOk="0">
                <a:moveTo>
                  <a:pt x="-1" y="36"/>
                </a:moveTo>
                <a:cubicBezTo>
                  <a:pt x="419" y="12"/>
                  <a:pt x="839" y="-1"/>
                  <a:pt x="1259" y="0"/>
                </a:cubicBezTo>
                <a:cubicBezTo>
                  <a:pt x="6798" y="0"/>
                  <a:pt x="12127" y="2128"/>
                  <a:pt x="16142" y="5945"/>
                </a:cubicBezTo>
                <a:lnTo>
                  <a:pt x="1259" y="21600"/>
                </a:lnTo>
                <a:lnTo>
                  <a:pt x="-1" y="36"/>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2481" name="Arc 30"/>
          <p:cNvSpPr>
            <a:spLocks/>
          </p:cNvSpPr>
          <p:nvPr/>
        </p:nvSpPr>
        <p:spPr bwMode="auto">
          <a:xfrm rot="8602930" flipH="1" flipV="1">
            <a:off x="3549650" y="687388"/>
            <a:ext cx="719138" cy="1214437"/>
          </a:xfrm>
          <a:custGeom>
            <a:avLst/>
            <a:gdLst>
              <a:gd name="T0" fmla="*/ 0 w 16142"/>
              <a:gd name="T1" fmla="*/ 2147483646 h 21600"/>
              <a:gd name="T2" fmla="*/ 2147483646 w 16142"/>
              <a:gd name="T3" fmla="*/ 2147483646 h 21600"/>
              <a:gd name="T4" fmla="*/ 2147483646 w 16142"/>
              <a:gd name="T5" fmla="*/ 2147483646 h 21600"/>
              <a:gd name="T6" fmla="*/ 0 60000 65536"/>
              <a:gd name="T7" fmla="*/ 0 60000 65536"/>
              <a:gd name="T8" fmla="*/ 0 60000 65536"/>
              <a:gd name="T9" fmla="*/ 0 w 16142"/>
              <a:gd name="T10" fmla="*/ 0 h 21600"/>
              <a:gd name="T11" fmla="*/ 16142 w 16142"/>
              <a:gd name="T12" fmla="*/ 21600 h 21600"/>
            </a:gdLst>
            <a:ahLst/>
            <a:cxnLst>
              <a:cxn ang="T6">
                <a:pos x="T0" y="T1"/>
              </a:cxn>
              <a:cxn ang="T7">
                <a:pos x="T2" y="T3"/>
              </a:cxn>
              <a:cxn ang="T8">
                <a:pos x="T4" y="T5"/>
              </a:cxn>
            </a:cxnLst>
            <a:rect l="T9" t="T10" r="T11" b="T12"/>
            <a:pathLst>
              <a:path w="16142" h="21600" fill="none" extrusionOk="0">
                <a:moveTo>
                  <a:pt x="-1" y="36"/>
                </a:moveTo>
                <a:cubicBezTo>
                  <a:pt x="419" y="12"/>
                  <a:pt x="839" y="-1"/>
                  <a:pt x="1259" y="0"/>
                </a:cubicBezTo>
                <a:cubicBezTo>
                  <a:pt x="6798" y="0"/>
                  <a:pt x="12127" y="2128"/>
                  <a:pt x="16142" y="5945"/>
                </a:cubicBezTo>
              </a:path>
              <a:path w="16142" h="21600" stroke="0" extrusionOk="0">
                <a:moveTo>
                  <a:pt x="-1" y="36"/>
                </a:moveTo>
                <a:cubicBezTo>
                  <a:pt x="419" y="12"/>
                  <a:pt x="839" y="-1"/>
                  <a:pt x="1259" y="0"/>
                </a:cubicBezTo>
                <a:cubicBezTo>
                  <a:pt x="6798" y="0"/>
                  <a:pt x="12127" y="2128"/>
                  <a:pt x="16142" y="5945"/>
                </a:cubicBezTo>
                <a:lnTo>
                  <a:pt x="1259" y="21600"/>
                </a:lnTo>
                <a:lnTo>
                  <a:pt x="-1" y="36"/>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62482" name="Group 43"/>
          <p:cNvGrpSpPr>
            <a:grpSpLocks/>
          </p:cNvGrpSpPr>
          <p:nvPr/>
        </p:nvGrpSpPr>
        <p:grpSpPr bwMode="auto">
          <a:xfrm>
            <a:off x="2555875" y="2565400"/>
            <a:ext cx="3960813" cy="719138"/>
            <a:chOff x="1610" y="1616"/>
            <a:chExt cx="2495" cy="453"/>
          </a:xfrm>
        </p:grpSpPr>
        <p:graphicFrame>
          <p:nvGraphicFramePr>
            <p:cNvPr id="62486" name="Object 41"/>
            <p:cNvGraphicFramePr>
              <a:graphicFrameLocks noChangeAspect="1"/>
            </p:cNvGraphicFramePr>
            <p:nvPr/>
          </p:nvGraphicFramePr>
          <p:xfrm>
            <a:off x="1610" y="1616"/>
            <a:ext cx="2495" cy="453"/>
          </p:xfrm>
          <a:graphic>
            <a:graphicData uri="http://schemas.openxmlformats.org/presentationml/2006/ole">
              <mc:AlternateContent xmlns:mc="http://schemas.openxmlformats.org/markup-compatibility/2006">
                <mc:Choice xmlns:v="urn:schemas-microsoft-com:vml" Requires="v">
                  <p:oleObj spid="_x0000_s62554" name="BMP 图象" r:id="rId7" imgW="2952897" imgH="400000" progId="PBrush">
                    <p:embed/>
                  </p:oleObj>
                </mc:Choice>
                <mc:Fallback>
                  <p:oleObj name="BMP 图象" r:id="rId7" imgW="2952897" imgH="400000" progId="PBrush">
                    <p:embed/>
                    <p:pic>
                      <p:nvPicPr>
                        <p:cNvPr id="0" name="Object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0" y="1616"/>
                          <a:ext cx="2495" cy="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87" name="Rectangle 42"/>
            <p:cNvSpPr>
              <a:spLocks noChangeArrowheads="1"/>
            </p:cNvSpPr>
            <p:nvPr/>
          </p:nvSpPr>
          <p:spPr bwMode="auto">
            <a:xfrm>
              <a:off x="2351" y="1645"/>
              <a:ext cx="125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kumimoji="1" lang="zh-CN" altLang="en-US" sz="2000" b="1">
                  <a:solidFill>
                    <a:srgbClr val="FFFF00"/>
                  </a:solidFill>
                  <a:latin typeface="Arial" panose="020B0604020202020204" pitchFamily="34" charset="0"/>
                </a:rPr>
                <a:t>副极地低气压带</a:t>
              </a:r>
            </a:p>
          </p:txBody>
        </p:sp>
      </p:grpSp>
      <p:sp>
        <p:nvSpPr>
          <p:cNvPr id="62483" name="Text Box 49"/>
          <p:cNvSpPr txBox="1">
            <a:spLocks noChangeArrowheads="1"/>
          </p:cNvSpPr>
          <p:nvPr/>
        </p:nvSpPr>
        <p:spPr bwMode="auto">
          <a:xfrm>
            <a:off x="1763713" y="-3175"/>
            <a:ext cx="5832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3600" b="1">
                <a:solidFill>
                  <a:srgbClr val="FF0000"/>
                </a:solidFill>
                <a:latin typeface="楷体_GB2312" pitchFamily="49" charset="-122"/>
                <a:ea typeface="楷体_GB2312" pitchFamily="49" charset="-122"/>
              </a:rPr>
              <a:t>大气环流模式</a:t>
            </a:r>
            <a:r>
              <a:rPr kumimoji="1" lang="en-US" altLang="zh-CN" sz="3600" b="1">
                <a:solidFill>
                  <a:srgbClr val="FF0000"/>
                </a:solidFill>
                <a:latin typeface="楷体_GB2312" pitchFamily="49" charset="-122"/>
                <a:ea typeface="楷体_GB2312" pitchFamily="49" charset="-122"/>
              </a:rPr>
              <a:t>----</a:t>
            </a:r>
            <a:r>
              <a:rPr kumimoji="1" lang="zh-CN" altLang="en-US" sz="3600" b="1">
                <a:solidFill>
                  <a:srgbClr val="FF0000"/>
                </a:solidFill>
                <a:latin typeface="楷体_GB2312" pitchFamily="49" charset="-122"/>
                <a:ea typeface="楷体_GB2312" pitchFamily="49" charset="-122"/>
              </a:rPr>
              <a:t>三圈环流</a:t>
            </a:r>
          </a:p>
        </p:txBody>
      </p:sp>
      <p:sp>
        <p:nvSpPr>
          <p:cNvPr id="36914" name="Text Box 50"/>
          <p:cNvSpPr txBox="1">
            <a:spLocks noChangeArrowheads="1"/>
          </p:cNvSpPr>
          <p:nvPr/>
        </p:nvSpPr>
        <p:spPr bwMode="auto">
          <a:xfrm>
            <a:off x="0" y="569436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800" b="1">
                <a:latin typeface="宋体" panose="02010600030101010101" pitchFamily="2" charset="-122"/>
              </a:rPr>
              <a:t>副热带高气压带</a:t>
            </a:r>
            <a:r>
              <a:rPr kumimoji="1" lang="en-US" altLang="zh-CN" sz="2800" b="1">
                <a:latin typeface="宋体" panose="02010600030101010101" pitchFamily="2" charset="-122"/>
              </a:rPr>
              <a:t>,</a:t>
            </a:r>
            <a:r>
              <a:rPr kumimoji="1" lang="zh-CN" altLang="en-US" sz="2800" b="1">
                <a:latin typeface="宋体" panose="02010600030101010101" pitchFamily="2" charset="-122"/>
              </a:rPr>
              <a:t>副极地低气压带是</a:t>
            </a:r>
            <a:r>
              <a:rPr kumimoji="1" lang="zh-CN" altLang="en-US" sz="2800" b="1">
                <a:solidFill>
                  <a:srgbClr val="FF0000"/>
                </a:solidFill>
                <a:latin typeface="宋体" panose="02010600030101010101" pitchFamily="2" charset="-122"/>
              </a:rPr>
              <a:t>动力原因</a:t>
            </a:r>
            <a:r>
              <a:rPr kumimoji="1" lang="zh-CN" altLang="en-US" sz="2800" b="1">
                <a:latin typeface="宋体" panose="02010600030101010101" pitchFamily="2" charset="-122"/>
              </a:rPr>
              <a:t>导致的；</a:t>
            </a:r>
            <a:endParaRPr kumimoji="1" lang="en-US" altLang="zh-CN" sz="2800" b="1">
              <a:latin typeface="宋体" panose="02010600030101010101" pitchFamily="2" charset="-122"/>
            </a:endParaRPr>
          </a:p>
        </p:txBody>
      </p:sp>
      <p:sp>
        <p:nvSpPr>
          <p:cNvPr id="35" name="Text Box 50"/>
          <p:cNvSpPr txBox="1">
            <a:spLocks noChangeArrowheads="1"/>
          </p:cNvSpPr>
          <p:nvPr/>
        </p:nvSpPr>
        <p:spPr bwMode="auto">
          <a:xfrm>
            <a:off x="36513" y="628967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800" b="1">
                <a:latin typeface="宋体" panose="02010600030101010101" pitchFamily="2" charset="-122"/>
              </a:rPr>
              <a:t>赤道低气压带</a:t>
            </a:r>
            <a:r>
              <a:rPr kumimoji="1" lang="en-US" altLang="zh-CN" sz="2800" b="1">
                <a:latin typeface="宋体" panose="02010600030101010101" pitchFamily="2" charset="-122"/>
              </a:rPr>
              <a:t>,</a:t>
            </a:r>
            <a:r>
              <a:rPr kumimoji="1" lang="zh-CN" altLang="en-US" sz="2800" b="1">
                <a:latin typeface="宋体" panose="02010600030101010101" pitchFamily="2" charset="-122"/>
              </a:rPr>
              <a:t>极地高气压带是</a:t>
            </a:r>
            <a:r>
              <a:rPr kumimoji="1" lang="zh-CN" altLang="en-US" sz="2800" b="1">
                <a:solidFill>
                  <a:srgbClr val="FF0000"/>
                </a:solidFill>
                <a:latin typeface="宋体" panose="02010600030101010101" pitchFamily="2" charset="-122"/>
              </a:rPr>
              <a:t>热力原因</a:t>
            </a:r>
            <a:r>
              <a:rPr kumimoji="1" lang="zh-CN" altLang="en-US" sz="2800" b="1">
                <a:latin typeface="宋体" panose="02010600030101010101" pitchFamily="2" charset="-122"/>
              </a:rPr>
              <a:t>导致的。</a:t>
            </a:r>
            <a:endParaRPr kumimoji="1" lang="en-US" altLang="zh-CN" sz="2800" b="1">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914"/>
                                        </p:tgtEl>
                                        <p:attrNameLst>
                                          <p:attrName>style.visibility</p:attrName>
                                        </p:attrNameLst>
                                      </p:cBhvr>
                                      <p:to>
                                        <p:strVal val="visible"/>
                                      </p:to>
                                    </p:set>
                                    <p:anim calcmode="lin" valueType="num">
                                      <p:cBhvr additive="base">
                                        <p:cTn id="7" dur="500" fill="hold"/>
                                        <p:tgtEl>
                                          <p:spTgt spid="36914"/>
                                        </p:tgtEl>
                                        <p:attrNameLst>
                                          <p:attrName>ppt_x</p:attrName>
                                        </p:attrNameLst>
                                      </p:cBhvr>
                                      <p:tavLst>
                                        <p:tav tm="0">
                                          <p:val>
                                            <p:strVal val="0-#ppt_w/2"/>
                                          </p:val>
                                        </p:tav>
                                        <p:tav tm="100000">
                                          <p:val>
                                            <p:strVal val="#ppt_x"/>
                                          </p:val>
                                        </p:tav>
                                      </p:tavLst>
                                    </p:anim>
                                    <p:anim calcmode="lin" valueType="num">
                                      <p:cBhvr additive="base">
                                        <p:cTn id="8" dur="500" fill="hold"/>
                                        <p:tgtEl>
                                          <p:spTgt spid="36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14" grpId="0" autoUpdateAnimBg="0"/>
      <p:bldP spid="3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4514" name="标题 1"/>
          <p:cNvSpPr>
            <a:spLocks noGrp="1"/>
          </p:cNvSpPr>
          <p:nvPr>
            <p:ph type="title"/>
          </p:nvPr>
        </p:nvSpPr>
        <p:spPr>
          <a:xfrm>
            <a:off x="785813" y="2786063"/>
            <a:ext cx="7772400" cy="1143000"/>
          </a:xfrm>
        </p:spPr>
        <p:txBody>
          <a:bodyPr/>
          <a:lstStyle/>
          <a:p>
            <a:pPr algn="ctr"/>
            <a:r>
              <a:rPr lang="zh-CN" altLang="en-US" b="1">
                <a:solidFill>
                  <a:schemeClr val="bg1"/>
                </a:solidFill>
              </a:rPr>
              <a:t>三圈环流在地表的部分</a:t>
            </a:r>
            <a:r>
              <a:rPr lang="en-US" altLang="zh-CN" b="1">
                <a:solidFill>
                  <a:schemeClr val="bg1"/>
                </a:solidFill>
              </a:rPr>
              <a:t>——</a:t>
            </a:r>
            <a:br>
              <a:rPr lang="en-US" altLang="zh-CN" b="1">
                <a:solidFill>
                  <a:schemeClr val="bg1"/>
                </a:solidFill>
              </a:rPr>
            </a:br>
            <a:r>
              <a:rPr lang="en-US" altLang="zh-CN" b="1">
                <a:solidFill>
                  <a:schemeClr val="bg1"/>
                </a:solidFill>
              </a:rPr>
              <a:t>Global Wind Systems</a:t>
            </a:r>
            <a:endParaRPr lang="zh-CN" altLang="en-US">
              <a:solidFill>
                <a:schemeClr val="bg1"/>
              </a:solidFill>
            </a:endParaRPr>
          </a:p>
        </p:txBody>
      </p:sp>
      <p:sp>
        <p:nvSpPr>
          <p:cNvPr id="3" name="矩形 2"/>
          <p:cNvSpPr/>
          <p:nvPr/>
        </p:nvSpPr>
        <p:spPr>
          <a:xfrm>
            <a:off x="-828600" y="27225"/>
            <a:ext cx="3470100" cy="1200329"/>
          </a:xfrm>
          <a:prstGeom prst="rect">
            <a:avLst/>
          </a:prstGeom>
          <a:noFill/>
        </p:spPr>
        <p:txBody>
          <a:bodyPr wrap="square">
            <a:spAutoFit/>
          </a:bodyPr>
          <a:lstStyle/>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a:t>
            </a:r>
          </a:p>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6" presetClass="emph" presetSubtype="0" repeatCount="2000" fill="hold" grpId="1" nodeType="after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463" y="1184275"/>
            <a:ext cx="7777162"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39" name="Group 3"/>
          <p:cNvGrpSpPr>
            <a:grpSpLocks/>
          </p:cNvGrpSpPr>
          <p:nvPr/>
        </p:nvGrpSpPr>
        <p:grpSpPr bwMode="auto">
          <a:xfrm>
            <a:off x="1012825" y="5268913"/>
            <a:ext cx="6121400" cy="398462"/>
            <a:chOff x="612" y="2912"/>
            <a:chExt cx="3856" cy="251"/>
          </a:xfrm>
        </p:grpSpPr>
        <p:grpSp>
          <p:nvGrpSpPr>
            <p:cNvPr id="65580" name="Group 4"/>
            <p:cNvGrpSpPr>
              <a:grpSpLocks/>
            </p:cNvGrpSpPr>
            <p:nvPr/>
          </p:nvGrpSpPr>
          <p:grpSpPr bwMode="auto">
            <a:xfrm>
              <a:off x="1202" y="2912"/>
              <a:ext cx="3266" cy="251"/>
              <a:chOff x="2688" y="3666"/>
              <a:chExt cx="2304" cy="190"/>
            </a:xfrm>
          </p:grpSpPr>
          <p:sp>
            <p:nvSpPr>
              <p:cNvPr id="65582" name="Rectangle 5"/>
              <p:cNvSpPr>
                <a:spLocks noChangeArrowheads="1"/>
              </p:cNvSpPr>
              <p:nvPr/>
            </p:nvSpPr>
            <p:spPr bwMode="auto">
              <a:xfrm>
                <a:off x="2688" y="3679"/>
                <a:ext cx="2304" cy="161"/>
              </a:xfrm>
              <a:prstGeom prst="rect">
                <a:avLst/>
              </a:prstGeom>
              <a:solidFill>
                <a:schemeClr val="folHlink"/>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65583" name="Text Box 6"/>
              <p:cNvSpPr txBox="1">
                <a:spLocks noChangeArrowheads="1"/>
              </p:cNvSpPr>
              <p:nvPr/>
            </p:nvSpPr>
            <p:spPr bwMode="auto">
              <a:xfrm>
                <a:off x="3393" y="3666"/>
                <a:ext cx="95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FFFF00"/>
                    </a:solidFill>
                    <a:latin typeface="Times New Roman" panose="02020603050405020304" pitchFamily="18" charset="0"/>
                  </a:rPr>
                  <a:t>赤 道 低 气压 带</a:t>
                </a:r>
              </a:p>
            </p:txBody>
          </p:sp>
        </p:grpSp>
        <p:sp>
          <p:nvSpPr>
            <p:cNvPr id="65581" name="AutoShape 7"/>
            <p:cNvSpPr>
              <a:spLocks noChangeArrowheads="1"/>
            </p:cNvSpPr>
            <p:nvPr/>
          </p:nvSpPr>
          <p:spPr bwMode="auto">
            <a:xfrm>
              <a:off x="612" y="3022"/>
              <a:ext cx="497" cy="127"/>
            </a:xfrm>
            <a:prstGeom prst="leftArrow">
              <a:avLst>
                <a:gd name="adj1" fmla="val 50000"/>
                <a:gd name="adj2" fmla="val 97835"/>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grpSp>
      <p:sp>
        <p:nvSpPr>
          <p:cNvPr id="65540" name="Arc 8"/>
          <p:cNvSpPr>
            <a:spLocks/>
          </p:cNvSpPr>
          <p:nvPr/>
        </p:nvSpPr>
        <p:spPr bwMode="auto">
          <a:xfrm rot="5665171" flipH="1" flipV="1">
            <a:off x="977107" y="4460081"/>
            <a:ext cx="831850" cy="1049337"/>
          </a:xfrm>
          <a:custGeom>
            <a:avLst/>
            <a:gdLst>
              <a:gd name="T0" fmla="*/ 0 w 16142"/>
              <a:gd name="T1" fmla="*/ 2147483646 h 21600"/>
              <a:gd name="T2" fmla="*/ 2147483646 w 16142"/>
              <a:gd name="T3" fmla="*/ 2147483646 h 21600"/>
              <a:gd name="T4" fmla="*/ 2147483646 w 16142"/>
              <a:gd name="T5" fmla="*/ 2147483646 h 21600"/>
              <a:gd name="T6" fmla="*/ 0 60000 65536"/>
              <a:gd name="T7" fmla="*/ 0 60000 65536"/>
              <a:gd name="T8" fmla="*/ 0 60000 65536"/>
              <a:gd name="T9" fmla="*/ 0 w 16142"/>
              <a:gd name="T10" fmla="*/ 0 h 21600"/>
              <a:gd name="T11" fmla="*/ 16142 w 16142"/>
              <a:gd name="T12" fmla="*/ 21600 h 21600"/>
            </a:gdLst>
            <a:ahLst/>
            <a:cxnLst>
              <a:cxn ang="T6">
                <a:pos x="T0" y="T1"/>
              </a:cxn>
              <a:cxn ang="T7">
                <a:pos x="T2" y="T3"/>
              </a:cxn>
              <a:cxn ang="T8">
                <a:pos x="T4" y="T5"/>
              </a:cxn>
            </a:cxnLst>
            <a:rect l="T9" t="T10" r="T11" b="T12"/>
            <a:pathLst>
              <a:path w="16142" h="21600" fill="none" extrusionOk="0">
                <a:moveTo>
                  <a:pt x="-1" y="36"/>
                </a:moveTo>
                <a:cubicBezTo>
                  <a:pt x="419" y="12"/>
                  <a:pt x="839" y="-1"/>
                  <a:pt x="1259" y="0"/>
                </a:cubicBezTo>
                <a:cubicBezTo>
                  <a:pt x="6798" y="0"/>
                  <a:pt x="12127" y="2128"/>
                  <a:pt x="16142" y="5945"/>
                </a:cubicBezTo>
              </a:path>
              <a:path w="16142" h="21600" stroke="0" extrusionOk="0">
                <a:moveTo>
                  <a:pt x="-1" y="36"/>
                </a:moveTo>
                <a:cubicBezTo>
                  <a:pt x="419" y="12"/>
                  <a:pt x="839" y="-1"/>
                  <a:pt x="1259" y="0"/>
                </a:cubicBezTo>
                <a:cubicBezTo>
                  <a:pt x="6798" y="0"/>
                  <a:pt x="12127" y="2128"/>
                  <a:pt x="16142" y="5945"/>
                </a:cubicBezTo>
                <a:lnTo>
                  <a:pt x="1259" y="21600"/>
                </a:lnTo>
                <a:lnTo>
                  <a:pt x="-1" y="36"/>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65541" name="Group 9"/>
          <p:cNvGrpSpPr>
            <a:grpSpLocks/>
          </p:cNvGrpSpPr>
          <p:nvPr/>
        </p:nvGrpSpPr>
        <p:grpSpPr bwMode="auto">
          <a:xfrm>
            <a:off x="4044950" y="1543050"/>
            <a:ext cx="3238500" cy="1154113"/>
            <a:chOff x="2522" y="572"/>
            <a:chExt cx="2040" cy="727"/>
          </a:xfrm>
        </p:grpSpPr>
        <p:grpSp>
          <p:nvGrpSpPr>
            <p:cNvPr id="65575" name="Group 10"/>
            <p:cNvGrpSpPr>
              <a:grpSpLocks/>
            </p:cNvGrpSpPr>
            <p:nvPr/>
          </p:nvGrpSpPr>
          <p:grpSpPr bwMode="auto">
            <a:xfrm>
              <a:off x="2522" y="572"/>
              <a:ext cx="2040" cy="727"/>
              <a:chOff x="2832" y="334"/>
              <a:chExt cx="1902" cy="474"/>
            </a:xfrm>
          </p:grpSpPr>
          <p:sp>
            <p:nvSpPr>
              <p:cNvPr id="36875" name="Oval 11"/>
              <p:cNvSpPr>
                <a:spLocks noChangeArrowheads="1"/>
              </p:cNvSpPr>
              <p:nvPr/>
            </p:nvSpPr>
            <p:spPr bwMode="auto">
              <a:xfrm>
                <a:off x="2832" y="753"/>
                <a:ext cx="669" cy="55"/>
              </a:xfrm>
              <a:prstGeom prst="ellipse">
                <a:avLst/>
              </a:prstGeom>
              <a:solidFill>
                <a:srgbClr val="9EC8FA"/>
              </a:solidFill>
              <a:ln w="9525">
                <a:solidFill>
                  <a:schemeClr val="tx1"/>
                </a:solidFill>
                <a:round/>
                <a:headEnd/>
                <a:tailEnd/>
              </a:ln>
              <a:effectLst>
                <a:outerShdw dist="35921" dir="2700000" algn="ctr" rotWithShape="0">
                  <a:schemeClr val="bg2"/>
                </a:outerShdw>
              </a:effectLst>
            </p:spPr>
            <p:txBody>
              <a:bodyPr wrap="none" anchor="ctr"/>
              <a:lstStyle/>
              <a:p>
                <a:pPr eaLnBrk="1" fontAlgn="auto" hangingPunct="1">
                  <a:spcBef>
                    <a:spcPts val="0"/>
                  </a:spcBef>
                  <a:spcAft>
                    <a:spcPts val="0"/>
                  </a:spcAft>
                  <a:defRPr/>
                </a:pPr>
                <a:endParaRPr lang="zh-CN" altLang="en-US">
                  <a:latin typeface="+mn-lt"/>
                  <a:ea typeface="+mn-ea"/>
                </a:endParaRPr>
              </a:p>
            </p:txBody>
          </p:sp>
          <p:sp>
            <p:nvSpPr>
              <p:cNvPr id="36876" name="AutoShape 12"/>
              <p:cNvSpPr>
                <a:spLocks noChangeArrowheads="1"/>
              </p:cNvSpPr>
              <p:nvPr/>
            </p:nvSpPr>
            <p:spPr bwMode="auto">
              <a:xfrm>
                <a:off x="3764" y="334"/>
                <a:ext cx="936" cy="240"/>
              </a:xfrm>
              <a:prstGeom prst="wedgeRoundRectCallout">
                <a:avLst>
                  <a:gd name="adj1" fmla="val -77648"/>
                  <a:gd name="adj2" fmla="val 72083"/>
                  <a:gd name="adj3" fmla="val 16667"/>
                </a:avLst>
              </a:prstGeom>
              <a:solidFill>
                <a:srgbClr val="9EC8FA"/>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1" fontAlgn="auto" hangingPunct="1">
                  <a:spcBef>
                    <a:spcPts val="0"/>
                  </a:spcBef>
                  <a:spcAft>
                    <a:spcPts val="0"/>
                  </a:spcAft>
                  <a:defRPr/>
                </a:pPr>
                <a:endParaRPr kumimoji="1" lang="zh-CN" altLang="zh-CN" sz="2400" b="1">
                  <a:latin typeface="Times New Roman" pitchFamily="18" charset="0"/>
                  <a:ea typeface="+mn-ea"/>
                </a:endParaRPr>
              </a:p>
            </p:txBody>
          </p:sp>
          <p:sp>
            <p:nvSpPr>
              <p:cNvPr id="36877" name="Text Box 13"/>
              <p:cNvSpPr txBox="1">
                <a:spLocks noChangeArrowheads="1"/>
              </p:cNvSpPr>
              <p:nvPr/>
            </p:nvSpPr>
            <p:spPr bwMode="auto">
              <a:xfrm>
                <a:off x="3716" y="357"/>
                <a:ext cx="1018" cy="164"/>
              </a:xfrm>
              <a:prstGeom prst="rect">
                <a:avLst/>
              </a:prstGeom>
              <a:noFill/>
              <a:ln w="9525">
                <a:noFill/>
                <a:miter lim="800000"/>
                <a:headEnd/>
                <a:tailEnd/>
              </a:ln>
              <a:effectLst>
                <a:outerShdw dist="35921" dir="2700000" algn="ctr" rotWithShape="0">
                  <a:schemeClr val="bg2"/>
                </a:outerShdw>
              </a:effectLst>
            </p:spPr>
            <p:txBody>
              <a:bodyPr wrap="none" anchor="ctr">
                <a:spAutoFit/>
              </a:bodyPr>
              <a:lstStyle/>
              <a:p>
                <a:pPr algn="ctr" eaLnBrk="1" fontAlgn="auto" hangingPunct="1">
                  <a:spcBef>
                    <a:spcPts val="0"/>
                  </a:spcBef>
                  <a:spcAft>
                    <a:spcPts val="0"/>
                  </a:spcAft>
                  <a:defRPr/>
                </a:pPr>
                <a:r>
                  <a:rPr kumimoji="1" lang="zh-CN" altLang="en-US" sz="2000" b="1" dirty="0">
                    <a:solidFill>
                      <a:srgbClr val="FF0000"/>
                    </a:solidFill>
                    <a:latin typeface="Times New Roman" pitchFamily="18" charset="0"/>
                    <a:ea typeface="+mn-ea"/>
                  </a:rPr>
                  <a:t>极地高气压带</a:t>
                </a:r>
              </a:p>
            </p:txBody>
          </p:sp>
        </p:grpSp>
        <p:sp>
          <p:nvSpPr>
            <p:cNvPr id="65576" name="AutoShape 14"/>
            <p:cNvSpPr>
              <a:spLocks noChangeArrowheads="1"/>
            </p:cNvSpPr>
            <p:nvPr/>
          </p:nvSpPr>
          <p:spPr bwMode="auto">
            <a:xfrm>
              <a:off x="2789" y="618"/>
              <a:ext cx="111" cy="510"/>
            </a:xfrm>
            <a:prstGeom prst="downArrow">
              <a:avLst>
                <a:gd name="adj1" fmla="val 50000"/>
                <a:gd name="adj2" fmla="val 114865"/>
              </a:avLst>
            </a:prstGeom>
            <a:solidFill>
              <a:srgbClr val="9EC8FA"/>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p>
          </p:txBody>
        </p:sp>
      </p:grpSp>
      <p:sp>
        <p:nvSpPr>
          <p:cNvPr id="65542" name="Arc 15"/>
          <p:cNvSpPr>
            <a:spLocks/>
          </p:cNvSpPr>
          <p:nvPr/>
        </p:nvSpPr>
        <p:spPr bwMode="auto">
          <a:xfrm rot="10032814" flipH="1" flipV="1">
            <a:off x="1300163" y="4424363"/>
            <a:ext cx="885825" cy="1295400"/>
          </a:xfrm>
          <a:custGeom>
            <a:avLst/>
            <a:gdLst>
              <a:gd name="T0" fmla="*/ 2147483646 w 10095"/>
              <a:gd name="T1" fmla="*/ 0 h 21578"/>
              <a:gd name="T2" fmla="*/ 2147483646 w 10095"/>
              <a:gd name="T3" fmla="*/ 2147483646 h 21578"/>
              <a:gd name="T4" fmla="*/ 0 w 10095"/>
              <a:gd name="T5" fmla="*/ 2147483646 h 21578"/>
              <a:gd name="T6" fmla="*/ 0 60000 65536"/>
              <a:gd name="T7" fmla="*/ 0 60000 65536"/>
              <a:gd name="T8" fmla="*/ 0 60000 65536"/>
              <a:gd name="T9" fmla="*/ 0 w 10095"/>
              <a:gd name="T10" fmla="*/ 0 h 21578"/>
              <a:gd name="T11" fmla="*/ 10095 w 10095"/>
              <a:gd name="T12" fmla="*/ 21578 h 21578"/>
            </a:gdLst>
            <a:ahLst/>
            <a:cxnLst>
              <a:cxn ang="T6">
                <a:pos x="T0" y="T1"/>
              </a:cxn>
              <a:cxn ang="T7">
                <a:pos x="T2" y="T3"/>
              </a:cxn>
              <a:cxn ang="T8">
                <a:pos x="T4" y="T5"/>
              </a:cxn>
            </a:cxnLst>
            <a:rect l="T9" t="T10" r="T11" b="T12"/>
            <a:pathLst>
              <a:path w="10095" h="21578" fill="none" extrusionOk="0">
                <a:moveTo>
                  <a:pt x="973" y="-1"/>
                </a:moveTo>
                <a:cubicBezTo>
                  <a:pt x="4159" y="143"/>
                  <a:pt x="7274" y="991"/>
                  <a:pt x="10094" y="2482"/>
                </a:cubicBezTo>
              </a:path>
              <a:path w="10095" h="21578" stroke="0" extrusionOk="0">
                <a:moveTo>
                  <a:pt x="973" y="-1"/>
                </a:moveTo>
                <a:cubicBezTo>
                  <a:pt x="4159" y="143"/>
                  <a:pt x="7274" y="991"/>
                  <a:pt x="10094" y="2482"/>
                </a:cubicBezTo>
                <a:lnTo>
                  <a:pt x="0" y="21578"/>
                </a:lnTo>
                <a:lnTo>
                  <a:pt x="973" y="-1"/>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105" name="Arc 16"/>
          <p:cNvSpPr>
            <a:spLocks/>
          </p:cNvSpPr>
          <p:nvPr/>
        </p:nvSpPr>
        <p:spPr bwMode="auto">
          <a:xfrm rot="17495491" flipV="1">
            <a:off x="1124744" y="4326731"/>
            <a:ext cx="565150" cy="1049338"/>
          </a:xfrm>
          <a:custGeom>
            <a:avLst/>
            <a:gdLst>
              <a:gd name="T0" fmla="*/ 0 w 10949"/>
              <a:gd name="T1" fmla="*/ 0 h 21600"/>
              <a:gd name="T2" fmla="*/ 2147483646 w 10949"/>
              <a:gd name="T3" fmla="*/ 2147483646 h 21600"/>
              <a:gd name="T4" fmla="*/ 0 w 10949"/>
              <a:gd name="T5" fmla="*/ 2147483646 h 21600"/>
              <a:gd name="T6" fmla="*/ 0 60000 65536"/>
              <a:gd name="T7" fmla="*/ 0 60000 65536"/>
              <a:gd name="T8" fmla="*/ 0 60000 65536"/>
              <a:gd name="T9" fmla="*/ 0 w 10949"/>
              <a:gd name="T10" fmla="*/ 0 h 21600"/>
              <a:gd name="T11" fmla="*/ 10949 w 10949"/>
              <a:gd name="T12" fmla="*/ 21600 h 21600"/>
            </a:gdLst>
            <a:ahLst/>
            <a:cxnLst>
              <a:cxn ang="T6">
                <a:pos x="T0" y="T1"/>
              </a:cxn>
              <a:cxn ang="T7">
                <a:pos x="T2" y="T3"/>
              </a:cxn>
              <a:cxn ang="T8">
                <a:pos x="T4" y="T5"/>
              </a:cxn>
            </a:cxnLst>
            <a:rect l="T9" t="T10" r="T11" b="T12"/>
            <a:pathLst>
              <a:path w="10949" h="21600" fill="none" extrusionOk="0">
                <a:moveTo>
                  <a:pt x="-1" y="0"/>
                </a:moveTo>
                <a:cubicBezTo>
                  <a:pt x="3850" y="0"/>
                  <a:pt x="7630" y="1029"/>
                  <a:pt x="10949" y="2980"/>
                </a:cubicBezTo>
              </a:path>
              <a:path w="10949" h="21600" stroke="0" extrusionOk="0">
                <a:moveTo>
                  <a:pt x="-1" y="0"/>
                </a:moveTo>
                <a:cubicBezTo>
                  <a:pt x="3850" y="0"/>
                  <a:pt x="7630" y="1029"/>
                  <a:pt x="10949" y="2980"/>
                </a:cubicBezTo>
                <a:lnTo>
                  <a:pt x="0" y="21600"/>
                </a:lnTo>
                <a:lnTo>
                  <a:pt x="-1" y="0"/>
                </a:lnTo>
                <a:close/>
              </a:path>
            </a:pathLst>
          </a:custGeom>
          <a:noFill/>
          <a:ln w="38100">
            <a:solidFill>
              <a:srgbClr val="0000FF"/>
            </a:solidFill>
            <a:round/>
            <a:headEnd type="triangle" w="sm"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65544" name="Group 17"/>
          <p:cNvGrpSpPr>
            <a:grpSpLocks/>
          </p:cNvGrpSpPr>
          <p:nvPr/>
        </p:nvGrpSpPr>
        <p:grpSpPr bwMode="auto">
          <a:xfrm>
            <a:off x="2092325" y="4279900"/>
            <a:ext cx="4897438" cy="506413"/>
            <a:chOff x="1292" y="2296"/>
            <a:chExt cx="3085" cy="319"/>
          </a:xfrm>
        </p:grpSpPr>
        <p:graphicFrame>
          <p:nvGraphicFramePr>
            <p:cNvPr id="65573" name="Object 18"/>
            <p:cNvGraphicFramePr>
              <a:graphicFrameLocks noChangeAspect="1"/>
            </p:cNvGraphicFramePr>
            <p:nvPr/>
          </p:nvGraphicFramePr>
          <p:xfrm>
            <a:off x="1292" y="2296"/>
            <a:ext cx="3085" cy="319"/>
          </p:xfrm>
          <a:graphic>
            <a:graphicData uri="http://schemas.openxmlformats.org/presentationml/2006/ole">
              <mc:AlternateContent xmlns:mc="http://schemas.openxmlformats.org/markup-compatibility/2006">
                <mc:Choice xmlns:v="urn:schemas-microsoft-com:vml" Requires="v">
                  <p:oleObj spid="_x0000_s65638" name="BMP 图象" r:id="rId7" imgW="3619407" imgH="380891" progId="PBrush">
                    <p:embed/>
                  </p:oleObj>
                </mc:Choice>
                <mc:Fallback>
                  <p:oleObj name="BMP 图象" r:id="rId7" imgW="3619407" imgH="380891" progId="PBrush">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2" y="2296"/>
                          <a:ext cx="3085"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74" name="Text Box 19"/>
            <p:cNvSpPr txBox="1">
              <a:spLocks noChangeArrowheads="1"/>
            </p:cNvSpPr>
            <p:nvPr/>
          </p:nvSpPr>
          <p:spPr bwMode="auto">
            <a:xfrm>
              <a:off x="2131" y="2302"/>
              <a:ext cx="1481" cy="29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400" b="1">
                  <a:solidFill>
                    <a:srgbClr val="FF0000"/>
                  </a:solidFill>
                  <a:latin typeface="Times New Roman" panose="02020603050405020304" pitchFamily="18" charset="0"/>
                </a:rPr>
                <a:t>副热带高气压带</a:t>
              </a:r>
            </a:p>
          </p:txBody>
        </p:sp>
      </p:grpSp>
      <p:sp>
        <p:nvSpPr>
          <p:cNvPr id="4107" name="Arc 20"/>
          <p:cNvSpPr>
            <a:spLocks/>
          </p:cNvSpPr>
          <p:nvPr/>
        </p:nvSpPr>
        <p:spPr bwMode="auto">
          <a:xfrm rot="4892746" flipH="1" flipV="1">
            <a:off x="2091532" y="3490119"/>
            <a:ext cx="817562" cy="984250"/>
          </a:xfrm>
          <a:custGeom>
            <a:avLst/>
            <a:gdLst>
              <a:gd name="T0" fmla="*/ 2147483646 w 15856"/>
              <a:gd name="T1" fmla="*/ 0 h 20198"/>
              <a:gd name="T2" fmla="*/ 2147483646 w 15856"/>
              <a:gd name="T3" fmla="*/ 2147483646 h 20198"/>
              <a:gd name="T4" fmla="*/ 0 w 15856"/>
              <a:gd name="T5" fmla="*/ 2147483646 h 20198"/>
              <a:gd name="T6" fmla="*/ 0 60000 65536"/>
              <a:gd name="T7" fmla="*/ 0 60000 65536"/>
              <a:gd name="T8" fmla="*/ 0 60000 65536"/>
              <a:gd name="T9" fmla="*/ 0 w 15856"/>
              <a:gd name="T10" fmla="*/ 0 h 20198"/>
              <a:gd name="T11" fmla="*/ 15856 w 15856"/>
              <a:gd name="T12" fmla="*/ 20198 h 20198"/>
            </a:gdLst>
            <a:ahLst/>
            <a:cxnLst>
              <a:cxn ang="T6">
                <a:pos x="T0" y="T1"/>
              </a:cxn>
              <a:cxn ang="T7">
                <a:pos x="T2" y="T3"/>
              </a:cxn>
              <a:cxn ang="T8">
                <a:pos x="T4" y="T5"/>
              </a:cxn>
            </a:cxnLst>
            <a:rect l="T9" t="T10" r="T11" b="T12"/>
            <a:pathLst>
              <a:path w="15856" h="20198" fill="none" extrusionOk="0">
                <a:moveTo>
                  <a:pt x="7654" y="-1"/>
                </a:moveTo>
                <a:cubicBezTo>
                  <a:pt x="10779" y="1183"/>
                  <a:pt x="13586" y="3076"/>
                  <a:pt x="15855" y="5530"/>
                </a:cubicBezTo>
              </a:path>
              <a:path w="15856" h="20198" stroke="0" extrusionOk="0">
                <a:moveTo>
                  <a:pt x="7654" y="-1"/>
                </a:moveTo>
                <a:cubicBezTo>
                  <a:pt x="10779" y="1183"/>
                  <a:pt x="13586" y="3076"/>
                  <a:pt x="15855" y="5530"/>
                </a:cubicBezTo>
                <a:lnTo>
                  <a:pt x="0" y="20198"/>
                </a:lnTo>
                <a:lnTo>
                  <a:pt x="7654" y="-1"/>
                </a:lnTo>
                <a:close/>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108" name="Arc 21"/>
          <p:cNvSpPr>
            <a:spLocks/>
          </p:cNvSpPr>
          <p:nvPr/>
        </p:nvSpPr>
        <p:spPr bwMode="auto">
          <a:xfrm rot="8401086" flipH="1" flipV="1">
            <a:off x="3751263" y="2203450"/>
            <a:ext cx="722312" cy="1050925"/>
          </a:xfrm>
          <a:custGeom>
            <a:avLst/>
            <a:gdLst>
              <a:gd name="T0" fmla="*/ 0 w 13974"/>
              <a:gd name="T1" fmla="*/ 0 h 21600"/>
              <a:gd name="T2" fmla="*/ 2147483646 w 13974"/>
              <a:gd name="T3" fmla="*/ 2147483646 h 21600"/>
              <a:gd name="T4" fmla="*/ 0 w 13974"/>
              <a:gd name="T5" fmla="*/ 2147483646 h 21600"/>
              <a:gd name="T6" fmla="*/ 0 60000 65536"/>
              <a:gd name="T7" fmla="*/ 0 60000 65536"/>
              <a:gd name="T8" fmla="*/ 0 60000 65536"/>
              <a:gd name="T9" fmla="*/ 0 w 13974"/>
              <a:gd name="T10" fmla="*/ 0 h 21600"/>
              <a:gd name="T11" fmla="*/ 13974 w 13974"/>
              <a:gd name="T12" fmla="*/ 21600 h 21600"/>
            </a:gdLst>
            <a:ahLst/>
            <a:cxnLst>
              <a:cxn ang="T6">
                <a:pos x="T0" y="T1"/>
              </a:cxn>
              <a:cxn ang="T7">
                <a:pos x="T2" y="T3"/>
              </a:cxn>
              <a:cxn ang="T8">
                <a:pos x="T4" y="T5"/>
              </a:cxn>
            </a:cxnLst>
            <a:rect l="T9" t="T10" r="T11" b="T12"/>
            <a:pathLst>
              <a:path w="13974" h="21600" fill="none" extrusionOk="0">
                <a:moveTo>
                  <a:pt x="-1" y="0"/>
                </a:moveTo>
                <a:cubicBezTo>
                  <a:pt x="5118" y="0"/>
                  <a:pt x="10070" y="1817"/>
                  <a:pt x="13973" y="5129"/>
                </a:cubicBezTo>
              </a:path>
              <a:path w="13974" h="21600" stroke="0" extrusionOk="0">
                <a:moveTo>
                  <a:pt x="-1" y="0"/>
                </a:moveTo>
                <a:cubicBezTo>
                  <a:pt x="5118" y="0"/>
                  <a:pt x="10070" y="1817"/>
                  <a:pt x="13973" y="5129"/>
                </a:cubicBezTo>
                <a:lnTo>
                  <a:pt x="0" y="21600"/>
                </a:lnTo>
                <a:lnTo>
                  <a:pt x="-1" y="0"/>
                </a:lnTo>
                <a:close/>
              </a:path>
            </a:pathLst>
          </a:custGeom>
          <a:noFill/>
          <a:ln w="38100">
            <a:solidFill>
              <a:srgbClr val="0000FF"/>
            </a:solidFill>
            <a:round/>
            <a:headEnd type="triangle" w="sm"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109" name="Arc 22"/>
          <p:cNvSpPr>
            <a:spLocks/>
          </p:cNvSpPr>
          <p:nvPr/>
        </p:nvSpPr>
        <p:spPr bwMode="auto">
          <a:xfrm rot="7661129" flipH="1" flipV="1">
            <a:off x="3014662" y="2633663"/>
            <a:ext cx="595313" cy="1049338"/>
          </a:xfrm>
          <a:custGeom>
            <a:avLst/>
            <a:gdLst>
              <a:gd name="T0" fmla="*/ 0 w 11533"/>
              <a:gd name="T1" fmla="*/ 0 h 21600"/>
              <a:gd name="T2" fmla="*/ 2147483646 w 11533"/>
              <a:gd name="T3" fmla="*/ 2147483646 h 21600"/>
              <a:gd name="T4" fmla="*/ 0 w 11533"/>
              <a:gd name="T5" fmla="*/ 2147483646 h 21600"/>
              <a:gd name="T6" fmla="*/ 0 60000 65536"/>
              <a:gd name="T7" fmla="*/ 0 60000 65536"/>
              <a:gd name="T8" fmla="*/ 0 60000 65536"/>
              <a:gd name="T9" fmla="*/ 0 w 11533"/>
              <a:gd name="T10" fmla="*/ 0 h 21600"/>
              <a:gd name="T11" fmla="*/ 11533 w 11533"/>
              <a:gd name="T12" fmla="*/ 21600 h 21600"/>
            </a:gdLst>
            <a:ahLst/>
            <a:cxnLst>
              <a:cxn ang="T6">
                <a:pos x="T0" y="T1"/>
              </a:cxn>
              <a:cxn ang="T7">
                <a:pos x="T2" y="T3"/>
              </a:cxn>
              <a:cxn ang="T8">
                <a:pos x="T4" y="T5"/>
              </a:cxn>
            </a:cxnLst>
            <a:rect l="T9" t="T10" r="T11" b="T12"/>
            <a:pathLst>
              <a:path w="11533" h="21600" fill="none" extrusionOk="0">
                <a:moveTo>
                  <a:pt x="-1" y="0"/>
                </a:moveTo>
                <a:cubicBezTo>
                  <a:pt x="4082" y="0"/>
                  <a:pt x="8080" y="1156"/>
                  <a:pt x="11532" y="3336"/>
                </a:cubicBezTo>
              </a:path>
              <a:path w="11533" h="21600" stroke="0" extrusionOk="0">
                <a:moveTo>
                  <a:pt x="-1" y="0"/>
                </a:moveTo>
                <a:cubicBezTo>
                  <a:pt x="4082" y="0"/>
                  <a:pt x="8080" y="1156"/>
                  <a:pt x="11532" y="3336"/>
                </a:cubicBezTo>
                <a:lnTo>
                  <a:pt x="0" y="21600"/>
                </a:lnTo>
                <a:lnTo>
                  <a:pt x="-1" y="0"/>
                </a:lnTo>
                <a:close/>
              </a:path>
            </a:pathLst>
          </a:custGeom>
          <a:noFill/>
          <a:ln w="38100">
            <a:solidFill>
              <a:srgbClr val="0000FF"/>
            </a:solidFill>
            <a:round/>
            <a:headEnd type="triangle" w="sm"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5548" name="Text Box 24"/>
          <p:cNvSpPr txBox="1">
            <a:spLocks noChangeArrowheads="1"/>
          </p:cNvSpPr>
          <p:nvPr/>
        </p:nvSpPr>
        <p:spPr bwMode="auto">
          <a:xfrm>
            <a:off x="652463" y="1471613"/>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None/>
            </a:pPr>
            <a:endParaRPr lang="zh-CN" altLang="zh-CN" sz="1800"/>
          </a:p>
        </p:txBody>
      </p:sp>
      <p:sp>
        <p:nvSpPr>
          <p:cNvPr id="65549" name="Arc 26"/>
          <p:cNvSpPr>
            <a:spLocks/>
          </p:cNvSpPr>
          <p:nvPr/>
        </p:nvSpPr>
        <p:spPr bwMode="auto">
          <a:xfrm rot="16707254" flipV="1">
            <a:off x="1430338" y="2351088"/>
            <a:ext cx="935037" cy="1049337"/>
          </a:xfrm>
          <a:custGeom>
            <a:avLst/>
            <a:gdLst>
              <a:gd name="T0" fmla="*/ 0 w 18096"/>
              <a:gd name="T1" fmla="*/ 2147483646 h 21600"/>
              <a:gd name="T2" fmla="*/ 2147483646 w 18096"/>
              <a:gd name="T3" fmla="*/ 2147483646 h 21600"/>
              <a:gd name="T4" fmla="*/ 2147483646 w 18096"/>
              <a:gd name="T5" fmla="*/ 2147483646 h 21600"/>
              <a:gd name="T6" fmla="*/ 0 60000 65536"/>
              <a:gd name="T7" fmla="*/ 0 60000 65536"/>
              <a:gd name="T8" fmla="*/ 0 60000 65536"/>
              <a:gd name="T9" fmla="*/ 0 w 18096"/>
              <a:gd name="T10" fmla="*/ 0 h 21600"/>
              <a:gd name="T11" fmla="*/ 18096 w 18096"/>
              <a:gd name="T12" fmla="*/ 21600 h 21600"/>
            </a:gdLst>
            <a:ahLst/>
            <a:cxnLst>
              <a:cxn ang="T6">
                <a:pos x="T0" y="T1"/>
              </a:cxn>
              <a:cxn ang="T7">
                <a:pos x="T2" y="T3"/>
              </a:cxn>
              <a:cxn ang="T8">
                <a:pos x="T4" y="T5"/>
              </a:cxn>
            </a:cxnLst>
            <a:rect l="T9" t="T10" r="T11" b="T12"/>
            <a:pathLst>
              <a:path w="18096" h="21600" fill="none" extrusionOk="0">
                <a:moveTo>
                  <a:pt x="0" y="116"/>
                </a:moveTo>
                <a:cubicBezTo>
                  <a:pt x="744" y="38"/>
                  <a:pt x="1491" y="-1"/>
                  <a:pt x="2240" y="0"/>
                </a:cubicBezTo>
                <a:cubicBezTo>
                  <a:pt x="8260" y="0"/>
                  <a:pt x="14007" y="2512"/>
                  <a:pt x="18095" y="6932"/>
                </a:cubicBezTo>
              </a:path>
              <a:path w="18096" h="21600" stroke="0" extrusionOk="0">
                <a:moveTo>
                  <a:pt x="0" y="116"/>
                </a:moveTo>
                <a:cubicBezTo>
                  <a:pt x="744" y="38"/>
                  <a:pt x="1491" y="-1"/>
                  <a:pt x="2240" y="0"/>
                </a:cubicBezTo>
                <a:cubicBezTo>
                  <a:pt x="8260" y="0"/>
                  <a:pt x="14007" y="2512"/>
                  <a:pt x="18095" y="6932"/>
                </a:cubicBezTo>
                <a:lnTo>
                  <a:pt x="2240" y="21600"/>
                </a:lnTo>
                <a:lnTo>
                  <a:pt x="0" y="116"/>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5550" name="Arc 27"/>
          <p:cNvSpPr>
            <a:spLocks/>
          </p:cNvSpPr>
          <p:nvPr/>
        </p:nvSpPr>
        <p:spPr bwMode="auto">
          <a:xfrm rot="5887613" flipH="1" flipV="1">
            <a:off x="1642269" y="2499519"/>
            <a:ext cx="792162" cy="1041400"/>
          </a:xfrm>
          <a:custGeom>
            <a:avLst/>
            <a:gdLst>
              <a:gd name="T0" fmla="*/ 2147483646 w 15285"/>
              <a:gd name="T1" fmla="*/ 0 h 21437"/>
              <a:gd name="T2" fmla="*/ 2147483646 w 15285"/>
              <a:gd name="T3" fmla="*/ 2147483646 h 21437"/>
              <a:gd name="T4" fmla="*/ 0 w 15285"/>
              <a:gd name="T5" fmla="*/ 2147483646 h 21437"/>
              <a:gd name="T6" fmla="*/ 0 60000 65536"/>
              <a:gd name="T7" fmla="*/ 0 60000 65536"/>
              <a:gd name="T8" fmla="*/ 0 60000 65536"/>
              <a:gd name="T9" fmla="*/ 0 w 15285"/>
              <a:gd name="T10" fmla="*/ 0 h 21437"/>
              <a:gd name="T11" fmla="*/ 15285 w 15285"/>
              <a:gd name="T12" fmla="*/ 21437 h 21437"/>
            </a:gdLst>
            <a:ahLst/>
            <a:cxnLst>
              <a:cxn ang="T6">
                <a:pos x="T0" y="T1"/>
              </a:cxn>
              <a:cxn ang="T7">
                <a:pos x="T2" y="T3"/>
              </a:cxn>
              <a:cxn ang="T8">
                <a:pos x="T4" y="T5"/>
              </a:cxn>
            </a:cxnLst>
            <a:rect l="T9" t="T10" r="T11" b="T12"/>
            <a:pathLst>
              <a:path w="15285" h="21437" fill="none" extrusionOk="0">
                <a:moveTo>
                  <a:pt x="2648" y="0"/>
                </a:moveTo>
                <a:cubicBezTo>
                  <a:pt x="7431" y="591"/>
                  <a:pt x="11879" y="2764"/>
                  <a:pt x="15285" y="6174"/>
                </a:cubicBezTo>
              </a:path>
              <a:path w="15285" h="21437" stroke="0" extrusionOk="0">
                <a:moveTo>
                  <a:pt x="2648" y="0"/>
                </a:moveTo>
                <a:cubicBezTo>
                  <a:pt x="7431" y="591"/>
                  <a:pt x="11879" y="2764"/>
                  <a:pt x="15285" y="6174"/>
                </a:cubicBezTo>
                <a:lnTo>
                  <a:pt x="0" y="21437"/>
                </a:lnTo>
                <a:lnTo>
                  <a:pt x="2648" y="0"/>
                </a:lnTo>
                <a:close/>
              </a:path>
            </a:pathLst>
          </a:custGeom>
          <a:noFill/>
          <a:ln w="38100">
            <a:solidFill>
              <a:srgbClr val="0000FF"/>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5551" name="Arc 28"/>
          <p:cNvSpPr>
            <a:spLocks/>
          </p:cNvSpPr>
          <p:nvPr/>
        </p:nvSpPr>
        <p:spPr bwMode="auto">
          <a:xfrm rot="5004040" flipH="1" flipV="1">
            <a:off x="1219200" y="3281363"/>
            <a:ext cx="773113" cy="1042987"/>
          </a:xfrm>
          <a:custGeom>
            <a:avLst/>
            <a:gdLst>
              <a:gd name="T0" fmla="*/ 2147483646 w 14992"/>
              <a:gd name="T1" fmla="*/ 0 h 21437"/>
              <a:gd name="T2" fmla="*/ 2147483646 w 14992"/>
              <a:gd name="T3" fmla="*/ 2147483646 h 21437"/>
              <a:gd name="T4" fmla="*/ 0 w 14992"/>
              <a:gd name="T5" fmla="*/ 2147483646 h 21437"/>
              <a:gd name="T6" fmla="*/ 0 60000 65536"/>
              <a:gd name="T7" fmla="*/ 0 60000 65536"/>
              <a:gd name="T8" fmla="*/ 0 60000 65536"/>
              <a:gd name="T9" fmla="*/ 0 w 14992"/>
              <a:gd name="T10" fmla="*/ 0 h 21437"/>
              <a:gd name="T11" fmla="*/ 14992 w 14992"/>
              <a:gd name="T12" fmla="*/ 21437 h 21437"/>
            </a:gdLst>
            <a:ahLst/>
            <a:cxnLst>
              <a:cxn ang="T6">
                <a:pos x="T0" y="T1"/>
              </a:cxn>
              <a:cxn ang="T7">
                <a:pos x="T2" y="T3"/>
              </a:cxn>
              <a:cxn ang="T8">
                <a:pos x="T4" y="T5"/>
              </a:cxn>
            </a:cxnLst>
            <a:rect l="T9" t="T10" r="T11" b="T12"/>
            <a:pathLst>
              <a:path w="14992" h="21437" fill="none" extrusionOk="0">
                <a:moveTo>
                  <a:pt x="2648" y="0"/>
                </a:moveTo>
                <a:cubicBezTo>
                  <a:pt x="7292" y="573"/>
                  <a:pt x="11623" y="2639"/>
                  <a:pt x="14991" y="5887"/>
                </a:cubicBezTo>
              </a:path>
              <a:path w="14992" h="21437" stroke="0" extrusionOk="0">
                <a:moveTo>
                  <a:pt x="2648" y="0"/>
                </a:moveTo>
                <a:cubicBezTo>
                  <a:pt x="7292" y="573"/>
                  <a:pt x="11623" y="2639"/>
                  <a:pt x="14991" y="5887"/>
                </a:cubicBezTo>
                <a:lnTo>
                  <a:pt x="0" y="21437"/>
                </a:lnTo>
                <a:lnTo>
                  <a:pt x="2648" y="0"/>
                </a:lnTo>
                <a:close/>
              </a:path>
            </a:pathLst>
          </a:custGeom>
          <a:noFill/>
          <a:ln w="38100">
            <a:solidFill>
              <a:srgbClr val="0000FF"/>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5552" name="Arc 29"/>
          <p:cNvSpPr>
            <a:spLocks/>
          </p:cNvSpPr>
          <p:nvPr/>
        </p:nvSpPr>
        <p:spPr bwMode="auto">
          <a:xfrm rot="7883346" flipH="1" flipV="1">
            <a:off x="2560638" y="1795463"/>
            <a:ext cx="833437" cy="1049337"/>
          </a:xfrm>
          <a:custGeom>
            <a:avLst/>
            <a:gdLst>
              <a:gd name="T0" fmla="*/ 0 w 16142"/>
              <a:gd name="T1" fmla="*/ 2147483646 h 21600"/>
              <a:gd name="T2" fmla="*/ 2147483646 w 16142"/>
              <a:gd name="T3" fmla="*/ 2147483646 h 21600"/>
              <a:gd name="T4" fmla="*/ 2147483646 w 16142"/>
              <a:gd name="T5" fmla="*/ 2147483646 h 21600"/>
              <a:gd name="T6" fmla="*/ 0 60000 65536"/>
              <a:gd name="T7" fmla="*/ 0 60000 65536"/>
              <a:gd name="T8" fmla="*/ 0 60000 65536"/>
              <a:gd name="T9" fmla="*/ 0 w 16142"/>
              <a:gd name="T10" fmla="*/ 0 h 21600"/>
              <a:gd name="T11" fmla="*/ 16142 w 16142"/>
              <a:gd name="T12" fmla="*/ 21600 h 21600"/>
            </a:gdLst>
            <a:ahLst/>
            <a:cxnLst>
              <a:cxn ang="T6">
                <a:pos x="T0" y="T1"/>
              </a:cxn>
              <a:cxn ang="T7">
                <a:pos x="T2" y="T3"/>
              </a:cxn>
              <a:cxn ang="T8">
                <a:pos x="T4" y="T5"/>
              </a:cxn>
            </a:cxnLst>
            <a:rect l="T9" t="T10" r="T11" b="T12"/>
            <a:pathLst>
              <a:path w="16142" h="21600" fill="none" extrusionOk="0">
                <a:moveTo>
                  <a:pt x="-1" y="36"/>
                </a:moveTo>
                <a:cubicBezTo>
                  <a:pt x="419" y="12"/>
                  <a:pt x="839" y="-1"/>
                  <a:pt x="1259" y="0"/>
                </a:cubicBezTo>
                <a:cubicBezTo>
                  <a:pt x="6798" y="0"/>
                  <a:pt x="12127" y="2128"/>
                  <a:pt x="16142" y="5945"/>
                </a:cubicBezTo>
              </a:path>
              <a:path w="16142" h="21600" stroke="0" extrusionOk="0">
                <a:moveTo>
                  <a:pt x="-1" y="36"/>
                </a:moveTo>
                <a:cubicBezTo>
                  <a:pt x="419" y="12"/>
                  <a:pt x="839" y="-1"/>
                  <a:pt x="1259" y="0"/>
                </a:cubicBezTo>
                <a:cubicBezTo>
                  <a:pt x="6798" y="0"/>
                  <a:pt x="12127" y="2128"/>
                  <a:pt x="16142" y="5945"/>
                </a:cubicBezTo>
                <a:lnTo>
                  <a:pt x="1259" y="21600"/>
                </a:lnTo>
                <a:lnTo>
                  <a:pt x="-1" y="36"/>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5553" name="Arc 30"/>
          <p:cNvSpPr>
            <a:spLocks/>
          </p:cNvSpPr>
          <p:nvPr/>
        </p:nvSpPr>
        <p:spPr bwMode="auto">
          <a:xfrm rot="8602930" flipH="1" flipV="1">
            <a:off x="3590925" y="1322388"/>
            <a:ext cx="719138" cy="1214437"/>
          </a:xfrm>
          <a:custGeom>
            <a:avLst/>
            <a:gdLst>
              <a:gd name="T0" fmla="*/ 0 w 16142"/>
              <a:gd name="T1" fmla="*/ 2147483646 h 21600"/>
              <a:gd name="T2" fmla="*/ 2147483646 w 16142"/>
              <a:gd name="T3" fmla="*/ 2147483646 h 21600"/>
              <a:gd name="T4" fmla="*/ 2147483646 w 16142"/>
              <a:gd name="T5" fmla="*/ 2147483646 h 21600"/>
              <a:gd name="T6" fmla="*/ 0 60000 65536"/>
              <a:gd name="T7" fmla="*/ 0 60000 65536"/>
              <a:gd name="T8" fmla="*/ 0 60000 65536"/>
              <a:gd name="T9" fmla="*/ 0 w 16142"/>
              <a:gd name="T10" fmla="*/ 0 h 21600"/>
              <a:gd name="T11" fmla="*/ 16142 w 16142"/>
              <a:gd name="T12" fmla="*/ 21600 h 21600"/>
            </a:gdLst>
            <a:ahLst/>
            <a:cxnLst>
              <a:cxn ang="T6">
                <a:pos x="T0" y="T1"/>
              </a:cxn>
              <a:cxn ang="T7">
                <a:pos x="T2" y="T3"/>
              </a:cxn>
              <a:cxn ang="T8">
                <a:pos x="T4" y="T5"/>
              </a:cxn>
            </a:cxnLst>
            <a:rect l="T9" t="T10" r="T11" b="T12"/>
            <a:pathLst>
              <a:path w="16142" h="21600" fill="none" extrusionOk="0">
                <a:moveTo>
                  <a:pt x="-1" y="36"/>
                </a:moveTo>
                <a:cubicBezTo>
                  <a:pt x="419" y="12"/>
                  <a:pt x="839" y="-1"/>
                  <a:pt x="1259" y="0"/>
                </a:cubicBezTo>
                <a:cubicBezTo>
                  <a:pt x="6798" y="0"/>
                  <a:pt x="12127" y="2128"/>
                  <a:pt x="16142" y="5945"/>
                </a:cubicBezTo>
              </a:path>
              <a:path w="16142" h="21600" stroke="0" extrusionOk="0">
                <a:moveTo>
                  <a:pt x="-1" y="36"/>
                </a:moveTo>
                <a:cubicBezTo>
                  <a:pt x="419" y="12"/>
                  <a:pt x="839" y="-1"/>
                  <a:pt x="1259" y="0"/>
                </a:cubicBezTo>
                <a:cubicBezTo>
                  <a:pt x="6798" y="0"/>
                  <a:pt x="12127" y="2128"/>
                  <a:pt x="16142" y="5945"/>
                </a:cubicBezTo>
                <a:lnTo>
                  <a:pt x="1259" y="21600"/>
                </a:lnTo>
                <a:lnTo>
                  <a:pt x="-1" y="36"/>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65554" name="Group 43"/>
          <p:cNvGrpSpPr>
            <a:grpSpLocks/>
          </p:cNvGrpSpPr>
          <p:nvPr/>
        </p:nvGrpSpPr>
        <p:grpSpPr bwMode="auto">
          <a:xfrm>
            <a:off x="2597150" y="3200400"/>
            <a:ext cx="3960813" cy="719138"/>
            <a:chOff x="1610" y="1616"/>
            <a:chExt cx="2495" cy="453"/>
          </a:xfrm>
        </p:grpSpPr>
        <p:graphicFrame>
          <p:nvGraphicFramePr>
            <p:cNvPr id="65571" name="Object 41"/>
            <p:cNvGraphicFramePr>
              <a:graphicFrameLocks noChangeAspect="1"/>
            </p:cNvGraphicFramePr>
            <p:nvPr/>
          </p:nvGraphicFramePr>
          <p:xfrm>
            <a:off x="1610" y="1616"/>
            <a:ext cx="2495" cy="453"/>
          </p:xfrm>
          <a:graphic>
            <a:graphicData uri="http://schemas.openxmlformats.org/presentationml/2006/ole">
              <mc:AlternateContent xmlns:mc="http://schemas.openxmlformats.org/markup-compatibility/2006">
                <mc:Choice xmlns:v="urn:schemas-microsoft-com:vml" Requires="v">
                  <p:oleObj spid="_x0000_s65639" name="BMP 图象" r:id="rId9" imgW="2952897" imgH="400000" progId="PBrush">
                    <p:embed/>
                  </p:oleObj>
                </mc:Choice>
                <mc:Fallback>
                  <p:oleObj name="BMP 图象" r:id="rId9" imgW="2952897" imgH="400000" progId="PBrush">
                    <p:embed/>
                    <p:pic>
                      <p:nvPicPr>
                        <p:cNvPr id="0" name="Object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0" y="1616"/>
                          <a:ext cx="2495" cy="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72" name="Rectangle 42"/>
            <p:cNvSpPr>
              <a:spLocks noChangeArrowheads="1"/>
            </p:cNvSpPr>
            <p:nvPr/>
          </p:nvSpPr>
          <p:spPr bwMode="auto">
            <a:xfrm>
              <a:off x="2351" y="1645"/>
              <a:ext cx="125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kumimoji="1" lang="zh-CN" altLang="en-US" sz="2000" b="1">
                  <a:solidFill>
                    <a:srgbClr val="FFFF00"/>
                  </a:solidFill>
                </a:rPr>
                <a:t>副极地低气压带</a:t>
              </a:r>
            </a:p>
          </p:txBody>
        </p:sp>
      </p:grpSp>
      <p:sp>
        <p:nvSpPr>
          <p:cNvPr id="65555" name="Text Box 49"/>
          <p:cNvSpPr txBox="1">
            <a:spLocks noChangeArrowheads="1"/>
          </p:cNvSpPr>
          <p:nvPr/>
        </p:nvSpPr>
        <p:spPr bwMode="auto">
          <a:xfrm>
            <a:off x="1643063" y="280988"/>
            <a:ext cx="5832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3600" b="1">
                <a:latin typeface="Arial" panose="020B0604020202020204" pitchFamily="34" charset="0"/>
              </a:rPr>
              <a:t>Global Wind Systems</a:t>
            </a:r>
            <a:endParaRPr kumimoji="1" lang="zh-CN" altLang="en-US" sz="3600" b="1">
              <a:solidFill>
                <a:srgbClr val="FF0000"/>
              </a:solidFill>
              <a:latin typeface="楷体_GB2312" pitchFamily="49" charset="-122"/>
              <a:ea typeface="楷体_GB2312" pitchFamily="49" charset="-122"/>
            </a:endParaRPr>
          </a:p>
        </p:txBody>
      </p:sp>
      <p:sp>
        <p:nvSpPr>
          <p:cNvPr id="49" name="Line 49"/>
          <p:cNvSpPr>
            <a:spLocks noChangeShapeType="1"/>
          </p:cNvSpPr>
          <p:nvPr/>
        </p:nvSpPr>
        <p:spPr bwMode="auto">
          <a:xfrm>
            <a:off x="4757738" y="4776788"/>
            <a:ext cx="0" cy="508000"/>
          </a:xfrm>
          <a:prstGeom prst="line">
            <a:avLst/>
          </a:prstGeom>
          <a:noFill/>
          <a:ln w="38100">
            <a:solidFill>
              <a:schemeClr val="tx1"/>
            </a:solidFill>
            <a:prstDash val="dash"/>
            <a:round/>
            <a:headEn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0" name="Line 50"/>
          <p:cNvSpPr>
            <a:spLocks noChangeShapeType="1"/>
          </p:cNvSpPr>
          <p:nvPr/>
        </p:nvSpPr>
        <p:spPr bwMode="auto">
          <a:xfrm>
            <a:off x="5549900" y="4778375"/>
            <a:ext cx="0" cy="508000"/>
          </a:xfrm>
          <a:prstGeom prst="line">
            <a:avLst/>
          </a:prstGeom>
          <a:noFill/>
          <a:ln w="38100">
            <a:solidFill>
              <a:schemeClr val="tx1"/>
            </a:solidFill>
            <a:prstDash val="dash"/>
            <a:round/>
            <a:headEn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 name="Line 51"/>
          <p:cNvSpPr>
            <a:spLocks noChangeShapeType="1"/>
          </p:cNvSpPr>
          <p:nvPr/>
        </p:nvSpPr>
        <p:spPr bwMode="auto">
          <a:xfrm>
            <a:off x="3821113" y="4765675"/>
            <a:ext cx="0" cy="508000"/>
          </a:xfrm>
          <a:prstGeom prst="line">
            <a:avLst/>
          </a:prstGeom>
          <a:noFill/>
          <a:ln w="38100">
            <a:solidFill>
              <a:schemeClr val="tx1"/>
            </a:solidFill>
            <a:prstDash val="dash"/>
            <a:round/>
            <a:headEn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 name="Arc 52"/>
          <p:cNvSpPr>
            <a:spLocks/>
          </p:cNvSpPr>
          <p:nvPr/>
        </p:nvSpPr>
        <p:spPr bwMode="auto">
          <a:xfrm rot="19572113" flipV="1">
            <a:off x="3028950" y="3919538"/>
            <a:ext cx="488950" cy="1214437"/>
          </a:xfrm>
          <a:custGeom>
            <a:avLst/>
            <a:gdLst>
              <a:gd name="T0" fmla="*/ 0 w 10949"/>
              <a:gd name="T1" fmla="*/ 0 h 21600"/>
              <a:gd name="T2" fmla="*/ 2147483646 w 10949"/>
              <a:gd name="T3" fmla="*/ 2147483646 h 21600"/>
              <a:gd name="T4" fmla="*/ 0 w 10949"/>
              <a:gd name="T5" fmla="*/ 2147483646 h 21600"/>
              <a:gd name="T6" fmla="*/ 0 60000 65536"/>
              <a:gd name="T7" fmla="*/ 0 60000 65536"/>
              <a:gd name="T8" fmla="*/ 0 60000 65536"/>
              <a:gd name="T9" fmla="*/ 0 w 10949"/>
              <a:gd name="T10" fmla="*/ 0 h 21600"/>
              <a:gd name="T11" fmla="*/ 10949 w 10949"/>
              <a:gd name="T12" fmla="*/ 21600 h 21600"/>
            </a:gdLst>
            <a:ahLst/>
            <a:cxnLst>
              <a:cxn ang="T6">
                <a:pos x="T0" y="T1"/>
              </a:cxn>
              <a:cxn ang="T7">
                <a:pos x="T2" y="T3"/>
              </a:cxn>
              <a:cxn ang="T8">
                <a:pos x="T4" y="T5"/>
              </a:cxn>
            </a:cxnLst>
            <a:rect l="T9" t="T10" r="T11" b="T12"/>
            <a:pathLst>
              <a:path w="10949" h="21600" fill="none" extrusionOk="0">
                <a:moveTo>
                  <a:pt x="-1" y="0"/>
                </a:moveTo>
                <a:cubicBezTo>
                  <a:pt x="3850" y="0"/>
                  <a:pt x="7630" y="1029"/>
                  <a:pt x="10949" y="2980"/>
                </a:cubicBezTo>
              </a:path>
              <a:path w="10949" h="21600" stroke="0" extrusionOk="0">
                <a:moveTo>
                  <a:pt x="-1" y="0"/>
                </a:moveTo>
                <a:cubicBezTo>
                  <a:pt x="3850" y="0"/>
                  <a:pt x="7630" y="1029"/>
                  <a:pt x="10949" y="2980"/>
                </a:cubicBezTo>
                <a:lnTo>
                  <a:pt x="0" y="21600"/>
                </a:lnTo>
                <a:lnTo>
                  <a:pt x="-1" y="0"/>
                </a:lnTo>
                <a:close/>
              </a:path>
            </a:pathLst>
          </a:custGeom>
          <a:noFill/>
          <a:ln w="38100">
            <a:solidFill>
              <a:srgbClr val="0000FF"/>
            </a:solidFill>
            <a:round/>
            <a:headEnd type="triangle" w="sm" len="lg"/>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3" name="Arc 53"/>
          <p:cNvSpPr>
            <a:spLocks/>
          </p:cNvSpPr>
          <p:nvPr/>
        </p:nvSpPr>
        <p:spPr bwMode="auto">
          <a:xfrm rot="19572113" flipV="1">
            <a:off x="4037013" y="3919538"/>
            <a:ext cx="490537" cy="1214437"/>
          </a:xfrm>
          <a:custGeom>
            <a:avLst/>
            <a:gdLst>
              <a:gd name="T0" fmla="*/ 0 w 10949"/>
              <a:gd name="T1" fmla="*/ 0 h 21600"/>
              <a:gd name="T2" fmla="*/ 2147483646 w 10949"/>
              <a:gd name="T3" fmla="*/ 2147483646 h 21600"/>
              <a:gd name="T4" fmla="*/ 0 w 10949"/>
              <a:gd name="T5" fmla="*/ 2147483646 h 21600"/>
              <a:gd name="T6" fmla="*/ 0 60000 65536"/>
              <a:gd name="T7" fmla="*/ 0 60000 65536"/>
              <a:gd name="T8" fmla="*/ 0 60000 65536"/>
              <a:gd name="T9" fmla="*/ 0 w 10949"/>
              <a:gd name="T10" fmla="*/ 0 h 21600"/>
              <a:gd name="T11" fmla="*/ 10949 w 10949"/>
              <a:gd name="T12" fmla="*/ 21600 h 21600"/>
            </a:gdLst>
            <a:ahLst/>
            <a:cxnLst>
              <a:cxn ang="T6">
                <a:pos x="T0" y="T1"/>
              </a:cxn>
              <a:cxn ang="T7">
                <a:pos x="T2" y="T3"/>
              </a:cxn>
              <a:cxn ang="T8">
                <a:pos x="T4" y="T5"/>
              </a:cxn>
            </a:cxnLst>
            <a:rect l="T9" t="T10" r="T11" b="T12"/>
            <a:pathLst>
              <a:path w="10949" h="21600" fill="none" extrusionOk="0">
                <a:moveTo>
                  <a:pt x="-1" y="0"/>
                </a:moveTo>
                <a:cubicBezTo>
                  <a:pt x="3850" y="0"/>
                  <a:pt x="7630" y="1029"/>
                  <a:pt x="10949" y="2980"/>
                </a:cubicBezTo>
              </a:path>
              <a:path w="10949" h="21600" stroke="0" extrusionOk="0">
                <a:moveTo>
                  <a:pt x="-1" y="0"/>
                </a:moveTo>
                <a:cubicBezTo>
                  <a:pt x="3850" y="0"/>
                  <a:pt x="7630" y="1029"/>
                  <a:pt x="10949" y="2980"/>
                </a:cubicBezTo>
                <a:lnTo>
                  <a:pt x="0" y="21600"/>
                </a:lnTo>
                <a:lnTo>
                  <a:pt x="-1" y="0"/>
                </a:lnTo>
                <a:close/>
              </a:path>
            </a:pathLst>
          </a:custGeom>
          <a:noFill/>
          <a:ln w="38100">
            <a:solidFill>
              <a:srgbClr val="0000FF"/>
            </a:solidFill>
            <a:round/>
            <a:headEnd type="triangle" w="sm"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4" name="Arc 54"/>
          <p:cNvSpPr>
            <a:spLocks/>
          </p:cNvSpPr>
          <p:nvPr/>
        </p:nvSpPr>
        <p:spPr bwMode="auto">
          <a:xfrm rot="19572113" flipV="1">
            <a:off x="4829175" y="3919538"/>
            <a:ext cx="488950" cy="1214437"/>
          </a:xfrm>
          <a:custGeom>
            <a:avLst/>
            <a:gdLst>
              <a:gd name="T0" fmla="*/ 0 w 10949"/>
              <a:gd name="T1" fmla="*/ 0 h 21600"/>
              <a:gd name="T2" fmla="*/ 2147483646 w 10949"/>
              <a:gd name="T3" fmla="*/ 2147483646 h 21600"/>
              <a:gd name="T4" fmla="*/ 0 w 10949"/>
              <a:gd name="T5" fmla="*/ 2147483646 h 21600"/>
              <a:gd name="T6" fmla="*/ 0 60000 65536"/>
              <a:gd name="T7" fmla="*/ 0 60000 65536"/>
              <a:gd name="T8" fmla="*/ 0 60000 65536"/>
              <a:gd name="T9" fmla="*/ 0 w 10949"/>
              <a:gd name="T10" fmla="*/ 0 h 21600"/>
              <a:gd name="T11" fmla="*/ 10949 w 10949"/>
              <a:gd name="T12" fmla="*/ 21600 h 21600"/>
            </a:gdLst>
            <a:ahLst/>
            <a:cxnLst>
              <a:cxn ang="T6">
                <a:pos x="T0" y="T1"/>
              </a:cxn>
              <a:cxn ang="T7">
                <a:pos x="T2" y="T3"/>
              </a:cxn>
              <a:cxn ang="T8">
                <a:pos x="T4" y="T5"/>
              </a:cxn>
            </a:cxnLst>
            <a:rect l="T9" t="T10" r="T11" b="T12"/>
            <a:pathLst>
              <a:path w="10949" h="21600" fill="none" extrusionOk="0">
                <a:moveTo>
                  <a:pt x="-1" y="0"/>
                </a:moveTo>
                <a:cubicBezTo>
                  <a:pt x="3850" y="0"/>
                  <a:pt x="7630" y="1029"/>
                  <a:pt x="10949" y="2980"/>
                </a:cubicBezTo>
              </a:path>
              <a:path w="10949" h="21600" stroke="0" extrusionOk="0">
                <a:moveTo>
                  <a:pt x="-1" y="0"/>
                </a:moveTo>
                <a:cubicBezTo>
                  <a:pt x="3850" y="0"/>
                  <a:pt x="7630" y="1029"/>
                  <a:pt x="10949" y="2980"/>
                </a:cubicBezTo>
                <a:lnTo>
                  <a:pt x="0" y="21600"/>
                </a:lnTo>
                <a:lnTo>
                  <a:pt x="-1" y="0"/>
                </a:lnTo>
                <a:close/>
              </a:path>
            </a:pathLst>
          </a:custGeom>
          <a:noFill/>
          <a:ln w="38100">
            <a:solidFill>
              <a:srgbClr val="0000FF"/>
            </a:solidFill>
            <a:round/>
            <a:headEnd type="triangle" w="sm"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5" name="Line 55"/>
          <p:cNvSpPr>
            <a:spLocks noChangeShapeType="1"/>
          </p:cNvSpPr>
          <p:nvPr/>
        </p:nvSpPr>
        <p:spPr bwMode="auto">
          <a:xfrm>
            <a:off x="3749675" y="3703638"/>
            <a:ext cx="0" cy="504825"/>
          </a:xfrm>
          <a:prstGeom prst="line">
            <a:avLst/>
          </a:prstGeom>
          <a:noFill/>
          <a:ln w="38100">
            <a:solidFill>
              <a:schemeClr val="tx1"/>
            </a:solidFill>
            <a:prstDash val="dash"/>
            <a:round/>
            <a:headEnd type="triangle" w="med" len="med"/>
            <a:tailEnd type="non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6" name="Line 56"/>
          <p:cNvSpPr>
            <a:spLocks noChangeShapeType="1"/>
          </p:cNvSpPr>
          <p:nvPr/>
        </p:nvSpPr>
        <p:spPr bwMode="auto">
          <a:xfrm>
            <a:off x="5334000" y="3714750"/>
            <a:ext cx="0" cy="504825"/>
          </a:xfrm>
          <a:prstGeom prst="line">
            <a:avLst/>
          </a:prstGeom>
          <a:noFill/>
          <a:ln w="38100">
            <a:solidFill>
              <a:schemeClr val="tx1"/>
            </a:solidFill>
            <a:prstDash val="dash"/>
            <a:round/>
            <a:headEnd type="triangle" w="med" len="med"/>
            <a:tailEnd type="non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 name="Arc 58"/>
          <p:cNvSpPr>
            <a:spLocks/>
          </p:cNvSpPr>
          <p:nvPr/>
        </p:nvSpPr>
        <p:spPr bwMode="auto">
          <a:xfrm rot="4356667" flipH="1" flipV="1">
            <a:off x="5336381" y="3845719"/>
            <a:ext cx="506413" cy="511175"/>
          </a:xfrm>
          <a:custGeom>
            <a:avLst/>
            <a:gdLst>
              <a:gd name="T0" fmla="*/ 2147483646 w 21600"/>
              <a:gd name="T1" fmla="*/ 0 h 25235"/>
              <a:gd name="T2" fmla="*/ 2147483646 w 21600"/>
              <a:gd name="T3" fmla="*/ 2147483646 h 25235"/>
              <a:gd name="T4" fmla="*/ 0 w 21600"/>
              <a:gd name="T5" fmla="*/ 2147483646 h 25235"/>
              <a:gd name="T6" fmla="*/ 0 60000 65536"/>
              <a:gd name="T7" fmla="*/ 0 60000 65536"/>
              <a:gd name="T8" fmla="*/ 0 60000 65536"/>
              <a:gd name="T9" fmla="*/ 0 w 21600"/>
              <a:gd name="T10" fmla="*/ 0 h 25235"/>
              <a:gd name="T11" fmla="*/ 21600 w 21600"/>
              <a:gd name="T12" fmla="*/ 25235 h 25235"/>
            </a:gdLst>
            <a:ahLst/>
            <a:cxnLst>
              <a:cxn ang="T6">
                <a:pos x="T0" y="T1"/>
              </a:cxn>
              <a:cxn ang="T7">
                <a:pos x="T2" y="T3"/>
              </a:cxn>
              <a:cxn ang="T8">
                <a:pos x="T4" y="T5"/>
              </a:cxn>
            </a:cxnLst>
            <a:rect l="T9" t="T10" r="T11" b="T12"/>
            <a:pathLst>
              <a:path w="21600" h="25235" fill="none" extrusionOk="0">
                <a:moveTo>
                  <a:pt x="7739" y="-1"/>
                </a:moveTo>
                <a:cubicBezTo>
                  <a:pt x="16088" y="3204"/>
                  <a:pt x="21600" y="11222"/>
                  <a:pt x="21600" y="20166"/>
                </a:cubicBezTo>
                <a:cubicBezTo>
                  <a:pt x="21600" y="21873"/>
                  <a:pt x="21397" y="23575"/>
                  <a:pt x="20996" y="25234"/>
                </a:cubicBezTo>
              </a:path>
              <a:path w="21600" h="25235" stroke="0" extrusionOk="0">
                <a:moveTo>
                  <a:pt x="7739" y="-1"/>
                </a:moveTo>
                <a:cubicBezTo>
                  <a:pt x="16088" y="3204"/>
                  <a:pt x="21600" y="11222"/>
                  <a:pt x="21600" y="20166"/>
                </a:cubicBezTo>
                <a:cubicBezTo>
                  <a:pt x="21600" y="21873"/>
                  <a:pt x="21397" y="23575"/>
                  <a:pt x="20996" y="25234"/>
                </a:cubicBezTo>
                <a:lnTo>
                  <a:pt x="0" y="20166"/>
                </a:lnTo>
                <a:lnTo>
                  <a:pt x="7739" y="-1"/>
                </a:lnTo>
                <a:close/>
              </a:path>
            </a:pathLst>
          </a:custGeom>
          <a:noFill/>
          <a:ln w="38100">
            <a:solidFill>
              <a:srgbClr val="FF0000"/>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8" name="Arc 59"/>
          <p:cNvSpPr>
            <a:spLocks/>
          </p:cNvSpPr>
          <p:nvPr/>
        </p:nvSpPr>
        <p:spPr bwMode="auto">
          <a:xfrm rot="4356667" flipH="1" flipV="1">
            <a:off x="3752057" y="3774281"/>
            <a:ext cx="506412" cy="511175"/>
          </a:xfrm>
          <a:custGeom>
            <a:avLst/>
            <a:gdLst>
              <a:gd name="T0" fmla="*/ 2147483646 w 21600"/>
              <a:gd name="T1" fmla="*/ 0 h 25235"/>
              <a:gd name="T2" fmla="*/ 2147483646 w 21600"/>
              <a:gd name="T3" fmla="*/ 2147483646 h 25235"/>
              <a:gd name="T4" fmla="*/ 0 w 21600"/>
              <a:gd name="T5" fmla="*/ 2147483646 h 25235"/>
              <a:gd name="T6" fmla="*/ 0 60000 65536"/>
              <a:gd name="T7" fmla="*/ 0 60000 65536"/>
              <a:gd name="T8" fmla="*/ 0 60000 65536"/>
              <a:gd name="T9" fmla="*/ 0 w 21600"/>
              <a:gd name="T10" fmla="*/ 0 h 25235"/>
              <a:gd name="T11" fmla="*/ 21600 w 21600"/>
              <a:gd name="T12" fmla="*/ 25235 h 25235"/>
            </a:gdLst>
            <a:ahLst/>
            <a:cxnLst>
              <a:cxn ang="T6">
                <a:pos x="T0" y="T1"/>
              </a:cxn>
              <a:cxn ang="T7">
                <a:pos x="T2" y="T3"/>
              </a:cxn>
              <a:cxn ang="T8">
                <a:pos x="T4" y="T5"/>
              </a:cxn>
            </a:cxnLst>
            <a:rect l="T9" t="T10" r="T11" b="T12"/>
            <a:pathLst>
              <a:path w="21600" h="25235" fill="none" extrusionOk="0">
                <a:moveTo>
                  <a:pt x="7739" y="-1"/>
                </a:moveTo>
                <a:cubicBezTo>
                  <a:pt x="16088" y="3204"/>
                  <a:pt x="21600" y="11222"/>
                  <a:pt x="21600" y="20166"/>
                </a:cubicBezTo>
                <a:cubicBezTo>
                  <a:pt x="21600" y="21873"/>
                  <a:pt x="21397" y="23575"/>
                  <a:pt x="20996" y="25234"/>
                </a:cubicBezTo>
              </a:path>
              <a:path w="21600" h="25235" stroke="0" extrusionOk="0">
                <a:moveTo>
                  <a:pt x="7739" y="-1"/>
                </a:moveTo>
                <a:cubicBezTo>
                  <a:pt x="16088" y="3204"/>
                  <a:pt x="21600" y="11222"/>
                  <a:pt x="21600" y="20166"/>
                </a:cubicBezTo>
                <a:cubicBezTo>
                  <a:pt x="21600" y="21873"/>
                  <a:pt x="21397" y="23575"/>
                  <a:pt x="20996" y="25234"/>
                </a:cubicBezTo>
                <a:lnTo>
                  <a:pt x="0" y="20166"/>
                </a:lnTo>
                <a:lnTo>
                  <a:pt x="7739" y="-1"/>
                </a:lnTo>
                <a:close/>
              </a:path>
            </a:pathLst>
          </a:custGeom>
          <a:noFill/>
          <a:ln w="38100">
            <a:solidFill>
              <a:srgbClr val="FF0000"/>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9" name="Line 57"/>
          <p:cNvSpPr>
            <a:spLocks noChangeShapeType="1"/>
          </p:cNvSpPr>
          <p:nvPr/>
        </p:nvSpPr>
        <p:spPr bwMode="auto">
          <a:xfrm>
            <a:off x="4684713" y="2695575"/>
            <a:ext cx="0" cy="512763"/>
          </a:xfrm>
          <a:prstGeom prst="line">
            <a:avLst/>
          </a:prstGeom>
          <a:noFill/>
          <a:ln w="38100">
            <a:solidFill>
              <a:schemeClr val="tx1"/>
            </a:solidFill>
            <a:prstDash val="dash"/>
            <a:round/>
            <a:headEn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0" name="Arc 60"/>
          <p:cNvSpPr>
            <a:spLocks/>
          </p:cNvSpPr>
          <p:nvPr/>
        </p:nvSpPr>
        <p:spPr bwMode="auto">
          <a:xfrm rot="-5148721" flipH="1" flipV="1">
            <a:off x="4038601" y="2622550"/>
            <a:ext cx="506412" cy="509587"/>
          </a:xfrm>
          <a:custGeom>
            <a:avLst/>
            <a:gdLst>
              <a:gd name="T0" fmla="*/ 2147483646 w 21600"/>
              <a:gd name="T1" fmla="*/ 0 h 25235"/>
              <a:gd name="T2" fmla="*/ 2147483646 w 21600"/>
              <a:gd name="T3" fmla="*/ 2147483646 h 25235"/>
              <a:gd name="T4" fmla="*/ 0 w 21600"/>
              <a:gd name="T5" fmla="*/ 2147483646 h 25235"/>
              <a:gd name="T6" fmla="*/ 0 60000 65536"/>
              <a:gd name="T7" fmla="*/ 0 60000 65536"/>
              <a:gd name="T8" fmla="*/ 0 60000 65536"/>
              <a:gd name="T9" fmla="*/ 0 w 21600"/>
              <a:gd name="T10" fmla="*/ 0 h 25235"/>
              <a:gd name="T11" fmla="*/ 21600 w 21600"/>
              <a:gd name="T12" fmla="*/ 25235 h 25235"/>
            </a:gdLst>
            <a:ahLst/>
            <a:cxnLst>
              <a:cxn ang="T6">
                <a:pos x="T0" y="T1"/>
              </a:cxn>
              <a:cxn ang="T7">
                <a:pos x="T2" y="T3"/>
              </a:cxn>
              <a:cxn ang="T8">
                <a:pos x="T4" y="T5"/>
              </a:cxn>
            </a:cxnLst>
            <a:rect l="T9" t="T10" r="T11" b="T12"/>
            <a:pathLst>
              <a:path w="21600" h="25235" fill="none" extrusionOk="0">
                <a:moveTo>
                  <a:pt x="7739" y="-1"/>
                </a:moveTo>
                <a:cubicBezTo>
                  <a:pt x="16088" y="3204"/>
                  <a:pt x="21600" y="11222"/>
                  <a:pt x="21600" y="20166"/>
                </a:cubicBezTo>
                <a:cubicBezTo>
                  <a:pt x="21600" y="21873"/>
                  <a:pt x="21397" y="23575"/>
                  <a:pt x="20996" y="25234"/>
                </a:cubicBezTo>
              </a:path>
              <a:path w="21600" h="25235" stroke="0" extrusionOk="0">
                <a:moveTo>
                  <a:pt x="7739" y="-1"/>
                </a:moveTo>
                <a:cubicBezTo>
                  <a:pt x="16088" y="3204"/>
                  <a:pt x="21600" y="11222"/>
                  <a:pt x="21600" y="20166"/>
                </a:cubicBezTo>
                <a:cubicBezTo>
                  <a:pt x="21600" y="21873"/>
                  <a:pt x="21397" y="23575"/>
                  <a:pt x="20996" y="25234"/>
                </a:cubicBezTo>
                <a:lnTo>
                  <a:pt x="0" y="20166"/>
                </a:lnTo>
                <a:lnTo>
                  <a:pt x="7739" y="-1"/>
                </a:lnTo>
                <a:close/>
              </a:path>
            </a:pathLst>
          </a:custGeom>
          <a:noFill/>
          <a:ln w="38100">
            <a:solidFill>
              <a:srgbClr val="0000FF"/>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82" name="Text Box 33"/>
          <p:cNvSpPr txBox="1">
            <a:spLocks noChangeArrowheads="1"/>
          </p:cNvSpPr>
          <p:nvPr/>
        </p:nvSpPr>
        <p:spPr bwMode="auto">
          <a:xfrm>
            <a:off x="4003675" y="2786063"/>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0000CC"/>
                </a:solidFill>
                <a:latin typeface="Times New Roman" panose="02020603050405020304" pitchFamily="18" charset="0"/>
              </a:rPr>
              <a:t>极地东风带</a:t>
            </a:r>
          </a:p>
        </p:txBody>
      </p:sp>
      <p:sp>
        <p:nvSpPr>
          <p:cNvPr id="83" name="Text Box 33"/>
          <p:cNvSpPr txBox="1">
            <a:spLocks noChangeArrowheads="1"/>
          </p:cNvSpPr>
          <p:nvPr/>
        </p:nvSpPr>
        <p:spPr bwMode="auto">
          <a:xfrm>
            <a:off x="3667125" y="3860800"/>
            <a:ext cx="1816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0000CC"/>
                </a:solidFill>
                <a:latin typeface="Times New Roman" panose="02020603050405020304" pitchFamily="18" charset="0"/>
              </a:rPr>
              <a:t>盛行西风带</a:t>
            </a:r>
          </a:p>
        </p:txBody>
      </p:sp>
      <p:sp>
        <p:nvSpPr>
          <p:cNvPr id="84" name="Text Box 33"/>
          <p:cNvSpPr txBox="1">
            <a:spLocks noChangeArrowheads="1"/>
          </p:cNvSpPr>
          <p:nvPr/>
        </p:nvSpPr>
        <p:spPr bwMode="auto">
          <a:xfrm>
            <a:off x="3698875" y="4724400"/>
            <a:ext cx="1817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0000CC"/>
                </a:solidFill>
                <a:latin typeface="Times New Roman" panose="02020603050405020304" pitchFamily="18" charset="0"/>
              </a:rPr>
              <a:t>东北信风带</a:t>
            </a:r>
          </a:p>
        </p:txBody>
      </p:sp>
      <p:sp>
        <p:nvSpPr>
          <p:cNvPr id="65" name="矩形 64"/>
          <p:cNvSpPr/>
          <p:nvPr/>
        </p:nvSpPr>
        <p:spPr>
          <a:xfrm>
            <a:off x="-860286" y="-12803"/>
            <a:ext cx="3470100" cy="1200329"/>
          </a:xfrm>
          <a:prstGeom prst="rect">
            <a:avLst/>
          </a:prstGeom>
          <a:noFill/>
        </p:spPr>
        <p:txBody>
          <a:bodyPr wrap="square">
            <a:spAutoFit/>
          </a:bodyPr>
          <a:lstStyle/>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a:t>
            </a:r>
          </a:p>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1000" fill="hold"/>
                                        <p:tgtEl>
                                          <p:spTgt spid="4105"/>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4" name="wind.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500"/>
                                        <p:tgtEl>
                                          <p:spTgt spid="51"/>
                                        </p:tgtEl>
                                      </p:cBhvr>
                                    </p:animEffect>
                                  </p:childTnLst>
                                </p:cTn>
                              </p:par>
                            </p:childTnLst>
                          </p:cTn>
                        </p:par>
                        <p:par>
                          <p:cTn id="12" fill="hold" nodeType="afterGroup">
                            <p:stCondLst>
                              <p:cond delay="500"/>
                            </p:stCondLst>
                            <p:childTnLst>
                              <p:par>
                                <p:cTn id="13" presetID="22" presetClass="entr" presetSubtype="1"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up)">
                                      <p:cBhvr>
                                        <p:cTn id="15" dur="500"/>
                                        <p:tgtEl>
                                          <p:spTgt spid="49"/>
                                        </p:tgtEl>
                                      </p:cBhvr>
                                    </p:animEffect>
                                  </p:childTnLst>
                                </p:cTn>
                              </p:par>
                            </p:childTnLst>
                          </p:cTn>
                        </p:par>
                        <p:par>
                          <p:cTn id="16" fill="hold" nodeType="afterGroup">
                            <p:stCondLst>
                              <p:cond delay="1000"/>
                            </p:stCondLst>
                            <p:childTnLst>
                              <p:par>
                                <p:cTn id="17" presetID="22" presetClass="entr" presetSubtype="1"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up)">
                                      <p:cBhvr>
                                        <p:cTn id="19" dur="500"/>
                                        <p:tgtEl>
                                          <p:spTgt spid="5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nodeType="click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strips(downLeft)">
                                      <p:cBhvr>
                                        <p:cTn id="24" dur="500"/>
                                        <p:tgtEl>
                                          <p:spTgt spid="52"/>
                                        </p:tgtEl>
                                      </p:cBhvr>
                                    </p:animEffect>
                                  </p:childTnLst>
                                </p:cTn>
                              </p:par>
                            </p:childTnLst>
                          </p:cTn>
                        </p:par>
                        <p:par>
                          <p:cTn id="25" fill="hold" nodeType="afterGroup">
                            <p:stCondLst>
                              <p:cond delay="500"/>
                            </p:stCondLst>
                            <p:childTnLst>
                              <p:par>
                                <p:cTn id="26" presetID="18" presetClass="entr" presetSubtype="12" fill="hold"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strips(downLeft)">
                                      <p:cBhvr>
                                        <p:cTn id="28" dur="500"/>
                                        <p:tgtEl>
                                          <p:spTgt spid="53"/>
                                        </p:tgtEl>
                                      </p:cBhvr>
                                    </p:animEffect>
                                  </p:childTnLst>
                                </p:cTn>
                              </p:par>
                            </p:childTnLst>
                          </p:cTn>
                        </p:par>
                        <p:par>
                          <p:cTn id="29" fill="hold" nodeType="afterGroup">
                            <p:stCondLst>
                              <p:cond delay="1000"/>
                            </p:stCondLst>
                            <p:childTnLst>
                              <p:par>
                                <p:cTn id="30" presetID="18" presetClass="entr" presetSubtype="1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strips(downLeft)">
                                      <p:cBhvr>
                                        <p:cTn id="32" dur="500"/>
                                        <p:tgtEl>
                                          <p:spTgt spid="5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mph" presetSubtype="0" fill="hold" nodeType="clickEffect">
                                  <p:stCondLst>
                                    <p:cond delay="0"/>
                                  </p:stCondLst>
                                  <p:childTnLst>
                                    <p:animScale>
                                      <p:cBhvr>
                                        <p:cTn id="36" dur="1000" fill="hold"/>
                                        <p:tgtEl>
                                          <p:spTgt spid="4107"/>
                                        </p:tgtEl>
                                      </p:cBhvr>
                                      <p:by x="180000" y="180000"/>
                                    </p:animScale>
                                  </p:childTnLst>
                                  <p:subTnLst>
                                    <p:audio>
                                      <p:cMediaNode>
                                        <p:cTn display="0" masterRel="sameClick">
                                          <p:stCondLst>
                                            <p:cond evt="begin" delay="0">
                                              <p:tn val="35"/>
                                            </p:cond>
                                          </p:stCondLst>
                                          <p:endCondLst>
                                            <p:cond evt="onStopAudio" delay="0">
                                              <p:tgtEl>
                                                <p:sldTgt/>
                                              </p:tgtEl>
                                            </p:cond>
                                          </p:endCondLst>
                                        </p:cTn>
                                        <p:tgtEl>
                                          <p:sndTgt r:embed="rId4" name="wind.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nodeType="afterGroup">
                            <p:stCondLst>
                              <p:cond delay="500"/>
                            </p:stCondLst>
                            <p:childTnLst>
                              <p:par>
                                <p:cTn id="43" presetID="22" presetClass="entr" presetSubtype="4" fill="hold"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down)">
                                      <p:cBhvr>
                                        <p:cTn id="45" dur="500"/>
                                        <p:tgtEl>
                                          <p:spTgt spid="5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3" fill="hold" nodeType="click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strips(upRight)">
                                      <p:cBhvr>
                                        <p:cTn id="50" dur="500"/>
                                        <p:tgtEl>
                                          <p:spTgt spid="58"/>
                                        </p:tgtEl>
                                      </p:cBhvr>
                                    </p:animEffect>
                                  </p:childTnLst>
                                </p:cTn>
                              </p:par>
                            </p:childTnLst>
                          </p:cTn>
                        </p:par>
                        <p:par>
                          <p:cTn id="51" fill="hold" nodeType="afterGroup">
                            <p:stCondLst>
                              <p:cond delay="500"/>
                            </p:stCondLst>
                            <p:childTnLst>
                              <p:par>
                                <p:cTn id="52" presetID="18" presetClass="entr" presetSubtype="3" fill="hold"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strips(upRight)">
                                      <p:cBhvr>
                                        <p:cTn id="54" dur="500"/>
                                        <p:tgtEl>
                                          <p:spTgt spid="5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6" presetClass="emph" presetSubtype="0" fill="hold" nodeType="clickEffect">
                                  <p:stCondLst>
                                    <p:cond delay="0"/>
                                  </p:stCondLst>
                                  <p:childTnLst>
                                    <p:animScale>
                                      <p:cBhvr>
                                        <p:cTn id="58" dur="2000" fill="hold"/>
                                        <p:tgtEl>
                                          <p:spTgt spid="4108"/>
                                        </p:tgtEl>
                                      </p:cBhvr>
                                      <p:by x="135000" y="135000"/>
                                    </p:animScale>
                                  </p:childTnLst>
                                  <p:subTnLst>
                                    <p:audio>
                                      <p:cMediaNode>
                                        <p:cTn display="0" masterRel="sameClick">
                                          <p:stCondLst>
                                            <p:cond evt="begin" delay="0">
                                              <p:tn val="57"/>
                                            </p:cond>
                                          </p:stCondLst>
                                          <p:endCondLst>
                                            <p:cond evt="onStopAudio" delay="0">
                                              <p:tgtEl>
                                                <p:sldTgt/>
                                              </p:tgtEl>
                                            </p:cond>
                                          </p:endCondLst>
                                        </p:cTn>
                                        <p:tgtEl>
                                          <p:sndTgt r:embed="rId4" name="wind.wav"/>
                                        </p:tgtEl>
                                      </p:cMediaNode>
                                    </p:audio>
                                  </p:subTnLst>
                                </p:cTn>
                              </p:par>
                              <p:par>
                                <p:cTn id="59" presetID="6" presetClass="emph" presetSubtype="0" fill="hold" nodeType="withEffect">
                                  <p:stCondLst>
                                    <p:cond delay="0"/>
                                  </p:stCondLst>
                                  <p:childTnLst>
                                    <p:animScale>
                                      <p:cBhvr>
                                        <p:cTn id="60" dur="2000" fill="hold"/>
                                        <p:tgtEl>
                                          <p:spTgt spid="4109"/>
                                        </p:tgtEl>
                                      </p:cBhvr>
                                      <p:by x="135000" y="135000"/>
                                    </p:animScale>
                                  </p:childTnLst>
                                  <p:subTnLst>
                                    <p:audio>
                                      <p:cMediaNode>
                                        <p:cTn display="0" masterRel="sameClick">
                                          <p:stCondLst>
                                            <p:cond evt="begin" delay="0">
                                              <p:tn val="59"/>
                                            </p:cond>
                                          </p:stCondLst>
                                          <p:endCondLst>
                                            <p:cond evt="onStopAudio" delay="0">
                                              <p:tgtEl>
                                                <p:sldTgt/>
                                              </p:tgtEl>
                                            </p:cond>
                                          </p:endCondLst>
                                        </p:cTn>
                                        <p:tgtEl>
                                          <p:sndTgt r:embed="rId4" name="wind.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1" fill="hold" nodeType="click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up)">
                                      <p:cBhvr>
                                        <p:cTn id="65" dur="500"/>
                                        <p:tgtEl>
                                          <p:spTgt spid="5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8" presetClass="entr" presetSubtype="12" fill="hold" nodeType="click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strips(downLeft)">
                                      <p:cBhvr>
                                        <p:cTn id="70" dur="500"/>
                                        <p:tgtEl>
                                          <p:spTgt spid="6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wipe(up)">
                                      <p:cBhvr>
                                        <p:cTn id="75" dur="500"/>
                                        <p:tgtEl>
                                          <p:spTgt spid="8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83"/>
                                        </p:tgtEl>
                                        <p:attrNameLst>
                                          <p:attrName>style.visibility</p:attrName>
                                        </p:attrNameLst>
                                      </p:cBhvr>
                                      <p:to>
                                        <p:strVal val="visible"/>
                                      </p:to>
                                    </p:set>
                                    <p:animEffect transition="in" filter="wipe(down)">
                                      <p:cBhvr>
                                        <p:cTn id="80" dur="500"/>
                                        <p:tgtEl>
                                          <p:spTgt spid="8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up)">
                                      <p:cBhvr>
                                        <p:cTn id="85" dur="500"/>
                                        <p:tgtEl>
                                          <p:spTgt spid="84"/>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barn(inVertical)">
                                      <p:cBhvr>
                                        <p:cTn id="90" dur="500"/>
                                        <p:tgtEl>
                                          <p:spTgt spid="65"/>
                                        </p:tgtEl>
                                      </p:cBhvr>
                                    </p:animEffect>
                                  </p:childTnLst>
                                </p:cTn>
                              </p:par>
                            </p:childTnLst>
                          </p:cTn>
                        </p:par>
                        <p:par>
                          <p:cTn id="91" fill="hold">
                            <p:stCondLst>
                              <p:cond delay="500"/>
                            </p:stCondLst>
                            <p:childTnLst>
                              <p:par>
                                <p:cTn id="92" presetID="26" presetClass="emph" presetSubtype="0" repeatCount="2000" fill="hold" grpId="1" nodeType="afterEffect">
                                  <p:stCondLst>
                                    <p:cond delay="0"/>
                                  </p:stCondLst>
                                  <p:childTnLst>
                                    <p:animEffect transition="out" filter="fade">
                                      <p:cBhvr>
                                        <p:cTn id="93" dur="500" tmFilter="0, 0; .2, .5; .8, .5; 1, 0"/>
                                        <p:tgtEl>
                                          <p:spTgt spid="65"/>
                                        </p:tgtEl>
                                      </p:cBhvr>
                                    </p:animEffect>
                                    <p:animScale>
                                      <p:cBhvr>
                                        <p:cTn id="94" dur="250" autoRev="1" fill="hold"/>
                                        <p:tgtEl>
                                          <p:spTgt spid="65"/>
                                        </p:tgtEl>
                                      </p:cBhvr>
                                      <p:by x="105000" y="105000"/>
                                    </p:animScale>
                                  </p:childTnLst>
                                  <p:subTnLst>
                                    <p:audio>
                                      <p:cMediaNode>
                                        <p:cTn display="0" masterRel="sameClick">
                                          <p:stCondLst>
                                            <p:cond evt="begin" delay="0">
                                              <p:tn val="92"/>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65" grpId="0"/>
      <p:bldP spid="6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p:cNvSpPr>
          <p:nvPr>
            <p:ph type="title"/>
          </p:nvPr>
        </p:nvSpPr>
        <p:spPr/>
        <p:txBody>
          <a:bodyPr/>
          <a:lstStyle/>
          <a:p>
            <a:pPr algn="ctr"/>
            <a:r>
              <a:rPr lang="zh-CN" altLang="en-US"/>
              <a:t>信风带风力稳定</a:t>
            </a:r>
            <a:r>
              <a:rPr lang="en-US" altLang="zh-CN"/>
              <a:t/>
            </a:r>
            <a:br>
              <a:rPr lang="en-US" altLang="zh-CN"/>
            </a:br>
            <a:r>
              <a:rPr lang="zh-CN" altLang="en-US"/>
              <a:t>有利于帆船航行</a:t>
            </a:r>
          </a:p>
        </p:txBody>
      </p:sp>
      <p:sp>
        <p:nvSpPr>
          <p:cNvPr id="67587" name="内容占位符 2"/>
          <p:cNvSpPr>
            <a:spLocks noGrp="1"/>
          </p:cNvSpPr>
          <p:nvPr>
            <p:ph sz="quarter" idx="1"/>
          </p:nvPr>
        </p:nvSpPr>
        <p:spPr/>
        <p:txBody>
          <a:bodyPr/>
          <a:lstStyle/>
          <a:p>
            <a:endParaRPr lang="zh-CN" altLang="en-US"/>
          </a:p>
        </p:txBody>
      </p:sp>
      <p:pic>
        <p:nvPicPr>
          <p:cNvPr id="67588" name="Picture 2" descr="http://www.maxingout.com/images/Trade-Wind-Drea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571625"/>
            <a:ext cx="752633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8610" name="标题 1"/>
          <p:cNvSpPr>
            <a:spLocks noGrp="1"/>
          </p:cNvSpPr>
          <p:nvPr>
            <p:ph type="title"/>
          </p:nvPr>
        </p:nvSpPr>
        <p:spPr>
          <a:xfrm>
            <a:off x="642938" y="0"/>
            <a:ext cx="7772400" cy="1143000"/>
          </a:xfrm>
        </p:spPr>
        <p:txBody>
          <a:bodyPr/>
          <a:lstStyle/>
          <a:p>
            <a:pPr algn="ctr"/>
            <a:r>
              <a:rPr lang="en-US" altLang="zh-CN" b="1"/>
              <a:t>Global Wind Systems</a:t>
            </a:r>
            <a:endParaRPr lang="zh-CN" altLang="en-US"/>
          </a:p>
        </p:txBody>
      </p:sp>
      <p:sp>
        <p:nvSpPr>
          <p:cNvPr id="3" name="内容占位符 2"/>
          <p:cNvSpPr>
            <a:spLocks noGrp="1"/>
          </p:cNvSpPr>
          <p:nvPr>
            <p:ph sz="quarter" idx="1"/>
          </p:nvPr>
        </p:nvSpPr>
        <p:spPr>
          <a:xfrm>
            <a:off x="528638" y="1785938"/>
            <a:ext cx="8115300" cy="4572000"/>
          </a:xfrm>
        </p:spPr>
        <p:txBody>
          <a:bodyPr/>
          <a:lstStyle/>
          <a:p>
            <a:r>
              <a:rPr lang="en-US" altLang="zh-CN" sz="4000"/>
              <a:t>There are </a:t>
            </a:r>
            <a:r>
              <a:rPr lang="en-US" altLang="zh-CN" sz="4000">
                <a:solidFill>
                  <a:srgbClr val="FF0000"/>
                </a:solidFill>
              </a:rPr>
              <a:t>three</a:t>
            </a:r>
            <a:r>
              <a:rPr lang="en-US" altLang="zh-CN" sz="4000"/>
              <a:t> basic wind systems, at Earth’s surface in each hemisphere. </a:t>
            </a:r>
          </a:p>
          <a:p>
            <a:endParaRPr lang="en-US" altLang="zh-CN" sz="4000"/>
          </a:p>
          <a:p>
            <a:r>
              <a:rPr lang="en-US" altLang="zh-CN" sz="4000"/>
              <a:t>They are polar easterlies(</a:t>
            </a:r>
            <a:r>
              <a:rPr lang="zh-CN" altLang="en-US" sz="4000"/>
              <a:t>极地东风带</a:t>
            </a:r>
            <a:r>
              <a:rPr lang="en-US" altLang="zh-CN" sz="4000"/>
              <a:t>), prevailing westerlies(</a:t>
            </a:r>
            <a:r>
              <a:rPr lang="zh-CN" altLang="en-US" sz="4000"/>
              <a:t>盛行西风带</a:t>
            </a:r>
            <a:r>
              <a:rPr lang="en-US" altLang="zh-CN" sz="4000"/>
              <a:t>), and trade winds(</a:t>
            </a:r>
            <a:r>
              <a:rPr lang="zh-CN" altLang="en-US" sz="4000"/>
              <a:t>信风</a:t>
            </a:r>
            <a:r>
              <a:rPr lang="en-US" altLang="zh-CN" sz="4000"/>
              <a:t>).</a:t>
            </a:r>
            <a:endParaRPr lang="zh-CN" altLang="en-US" sz="4000"/>
          </a:p>
        </p:txBody>
      </p:sp>
      <p:sp>
        <p:nvSpPr>
          <p:cNvPr id="4" name="矩形 3"/>
          <p:cNvSpPr/>
          <p:nvPr/>
        </p:nvSpPr>
        <p:spPr>
          <a:xfrm>
            <a:off x="-828600" y="27225"/>
            <a:ext cx="3470100" cy="1200329"/>
          </a:xfrm>
          <a:prstGeom prst="rect">
            <a:avLst/>
          </a:prstGeom>
          <a:noFill/>
        </p:spPr>
        <p:txBody>
          <a:bodyPr wrap="square">
            <a:spAutoFit/>
          </a:bodyPr>
          <a:lstStyle/>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a:t>
            </a:r>
          </a:p>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par>
                          <p:cTn id="22" fill="hold">
                            <p:stCondLst>
                              <p:cond delay="500"/>
                            </p:stCondLst>
                            <p:childTnLst>
                              <p:par>
                                <p:cTn id="23" presetID="26" presetClass="emph" presetSubtype="0" repeatCount="2000" fill="hold" grpId="1" nodeType="afterEffect">
                                  <p:stCondLst>
                                    <p:cond delay="0"/>
                                  </p:stCondLst>
                                  <p:childTnLst>
                                    <p:animEffect transition="out" filter="fade">
                                      <p:cBhvr>
                                        <p:cTn id="24" dur="500" tmFilter="0, 0; .2, .5; .8, .5; 1, 0"/>
                                        <p:tgtEl>
                                          <p:spTgt spid="4"/>
                                        </p:tgtEl>
                                      </p:cBhvr>
                                    </p:animEffect>
                                    <p:animScale>
                                      <p:cBhvr>
                                        <p:cTn id="25" dur="250" autoRev="1" fill="hold"/>
                                        <p:tgtEl>
                                          <p:spTgt spid="4"/>
                                        </p:tgtEl>
                                      </p:cBhvr>
                                      <p:by x="105000" y="105000"/>
                                    </p:animScale>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noChangeAspect="1"/>
          </p:cNvGraphicFramePr>
          <p:nvPr/>
        </p:nvGraphicFramePr>
        <p:xfrm>
          <a:off x="838200" y="919163"/>
          <a:ext cx="7392988" cy="5938837"/>
        </p:xfrm>
        <a:graphic>
          <a:graphicData uri="http://schemas.openxmlformats.org/presentationml/2006/ole">
            <mc:AlternateContent xmlns:mc="http://schemas.openxmlformats.org/markup-compatibility/2006">
              <mc:Choice xmlns:v="urn:schemas-microsoft-com:vml" Requires="v">
                <p:oleObj spid="_x0000_s69723" name="BMP 图象" r:id="rId4" imgW="5334405" imgH="4285945" progId="PBrush">
                  <p:embed/>
                </p:oleObj>
              </mc:Choice>
              <mc:Fallback>
                <p:oleObj name="BMP 图象" r:id="rId4" imgW="5334405" imgH="4285945"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919163"/>
                        <a:ext cx="7392988" cy="593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Text Box 3"/>
          <p:cNvSpPr txBox="1">
            <a:spLocks noChangeArrowheads="1"/>
          </p:cNvSpPr>
          <p:nvPr/>
        </p:nvSpPr>
        <p:spPr bwMode="auto">
          <a:xfrm>
            <a:off x="3151188" y="3633788"/>
            <a:ext cx="2038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400" b="1">
                <a:solidFill>
                  <a:schemeClr val="bg1"/>
                </a:solidFill>
                <a:latin typeface="Times New Roman" panose="02020603050405020304" pitchFamily="18" charset="0"/>
              </a:rPr>
              <a:t>赤 道 低 压 带</a:t>
            </a:r>
          </a:p>
        </p:txBody>
      </p:sp>
      <p:sp>
        <p:nvSpPr>
          <p:cNvPr id="11268" name="Text Box 4"/>
          <p:cNvSpPr txBox="1">
            <a:spLocks noChangeArrowheads="1"/>
          </p:cNvSpPr>
          <p:nvPr/>
        </p:nvSpPr>
        <p:spPr bwMode="auto">
          <a:xfrm>
            <a:off x="3186113" y="2813050"/>
            <a:ext cx="204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400" b="1">
                <a:solidFill>
                  <a:srgbClr val="FF3300"/>
                </a:solidFill>
                <a:latin typeface="Times New Roman" panose="02020603050405020304" pitchFamily="18" charset="0"/>
              </a:rPr>
              <a:t>副热带高压带</a:t>
            </a:r>
            <a:endParaRPr kumimoji="1" lang="zh-CN" altLang="en-US" sz="2400" b="1">
              <a:latin typeface="Times New Roman" panose="02020603050405020304" pitchFamily="18" charset="0"/>
            </a:endParaRPr>
          </a:p>
        </p:txBody>
      </p:sp>
      <p:sp>
        <p:nvSpPr>
          <p:cNvPr id="11269" name="Rectangle 5"/>
          <p:cNvSpPr>
            <a:spLocks noChangeArrowheads="1"/>
          </p:cNvSpPr>
          <p:nvPr/>
        </p:nvSpPr>
        <p:spPr bwMode="auto">
          <a:xfrm>
            <a:off x="3179763" y="4524375"/>
            <a:ext cx="2039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400" b="1">
                <a:solidFill>
                  <a:srgbClr val="FF3300"/>
                </a:solidFill>
                <a:latin typeface="Times New Roman" panose="02020603050405020304" pitchFamily="18" charset="0"/>
              </a:rPr>
              <a:t>副热带高压带</a:t>
            </a:r>
          </a:p>
        </p:txBody>
      </p:sp>
      <p:sp>
        <p:nvSpPr>
          <p:cNvPr id="11270" name="Text Box 6"/>
          <p:cNvSpPr txBox="1">
            <a:spLocks noChangeArrowheads="1"/>
          </p:cNvSpPr>
          <p:nvPr/>
        </p:nvSpPr>
        <p:spPr bwMode="auto">
          <a:xfrm>
            <a:off x="3186113" y="1933575"/>
            <a:ext cx="204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400" b="1">
                <a:solidFill>
                  <a:srgbClr val="FFFF00"/>
                </a:solidFill>
                <a:latin typeface="Times New Roman" panose="02020603050405020304" pitchFamily="18" charset="0"/>
              </a:rPr>
              <a:t>副极地低压带</a:t>
            </a:r>
            <a:endParaRPr kumimoji="1" lang="zh-CN" altLang="en-US" sz="2400" b="1">
              <a:latin typeface="Times New Roman" panose="02020603050405020304" pitchFamily="18" charset="0"/>
            </a:endParaRPr>
          </a:p>
        </p:txBody>
      </p:sp>
      <p:sp>
        <p:nvSpPr>
          <p:cNvPr id="11271" name="Rectangle 7"/>
          <p:cNvSpPr>
            <a:spLocks noChangeArrowheads="1"/>
          </p:cNvSpPr>
          <p:nvPr/>
        </p:nvSpPr>
        <p:spPr bwMode="auto">
          <a:xfrm>
            <a:off x="3179763" y="5414963"/>
            <a:ext cx="2039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400" b="1">
                <a:solidFill>
                  <a:srgbClr val="FFFF00"/>
                </a:solidFill>
                <a:latin typeface="Times New Roman" panose="02020603050405020304" pitchFamily="18" charset="0"/>
              </a:rPr>
              <a:t>副极地低压带</a:t>
            </a:r>
          </a:p>
        </p:txBody>
      </p:sp>
      <p:sp>
        <p:nvSpPr>
          <p:cNvPr id="11272" name="Text Box 8"/>
          <p:cNvSpPr txBox="1">
            <a:spLocks noChangeArrowheads="1"/>
          </p:cNvSpPr>
          <p:nvPr/>
        </p:nvSpPr>
        <p:spPr bwMode="auto">
          <a:xfrm>
            <a:off x="2857500" y="874713"/>
            <a:ext cx="1731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400" b="1">
                <a:solidFill>
                  <a:srgbClr val="FF0000"/>
                </a:solidFill>
                <a:latin typeface="Times New Roman" panose="02020603050405020304" pitchFamily="18" charset="0"/>
              </a:rPr>
              <a:t>极地高压带</a:t>
            </a:r>
          </a:p>
        </p:txBody>
      </p:sp>
      <p:sp>
        <p:nvSpPr>
          <p:cNvPr id="11273" name="Rectangle 9"/>
          <p:cNvSpPr>
            <a:spLocks noChangeArrowheads="1"/>
          </p:cNvSpPr>
          <p:nvPr/>
        </p:nvSpPr>
        <p:spPr bwMode="auto">
          <a:xfrm>
            <a:off x="3125788" y="6396038"/>
            <a:ext cx="1731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400" b="1">
                <a:solidFill>
                  <a:srgbClr val="FF0000"/>
                </a:solidFill>
                <a:latin typeface="Times New Roman" panose="02020603050405020304" pitchFamily="18" charset="0"/>
              </a:rPr>
              <a:t>极地高压带</a:t>
            </a:r>
          </a:p>
        </p:txBody>
      </p:sp>
      <p:grpSp>
        <p:nvGrpSpPr>
          <p:cNvPr id="2" name="Group 10"/>
          <p:cNvGrpSpPr>
            <a:grpSpLocks/>
          </p:cNvGrpSpPr>
          <p:nvPr/>
        </p:nvGrpSpPr>
        <p:grpSpPr bwMode="auto">
          <a:xfrm>
            <a:off x="2438400" y="2667000"/>
            <a:ext cx="3321050" cy="930275"/>
            <a:chOff x="4704" y="1296"/>
            <a:chExt cx="2092" cy="586"/>
          </a:xfrm>
        </p:grpSpPr>
        <p:sp>
          <p:nvSpPr>
            <p:cNvPr id="69688" name="Arc 11"/>
            <p:cNvSpPr>
              <a:spLocks/>
            </p:cNvSpPr>
            <p:nvPr/>
          </p:nvSpPr>
          <p:spPr bwMode="auto">
            <a:xfrm rot="19572113" flipV="1">
              <a:off x="4704" y="1296"/>
              <a:ext cx="268" cy="576"/>
            </a:xfrm>
            <a:custGeom>
              <a:avLst/>
              <a:gdLst>
                <a:gd name="T0" fmla="*/ 0 w 10949"/>
                <a:gd name="T1" fmla="*/ 0 h 21600"/>
                <a:gd name="T2" fmla="*/ 0 w 10949"/>
                <a:gd name="T3" fmla="*/ 0 h 21600"/>
                <a:gd name="T4" fmla="*/ 0 w 10949"/>
                <a:gd name="T5" fmla="*/ 0 h 21600"/>
                <a:gd name="T6" fmla="*/ 0 60000 65536"/>
                <a:gd name="T7" fmla="*/ 0 60000 65536"/>
                <a:gd name="T8" fmla="*/ 0 60000 65536"/>
                <a:gd name="T9" fmla="*/ 0 w 10949"/>
                <a:gd name="T10" fmla="*/ 0 h 21600"/>
                <a:gd name="T11" fmla="*/ 10949 w 10949"/>
                <a:gd name="T12" fmla="*/ 21600 h 21600"/>
              </a:gdLst>
              <a:ahLst/>
              <a:cxnLst>
                <a:cxn ang="T6">
                  <a:pos x="T0" y="T1"/>
                </a:cxn>
                <a:cxn ang="T7">
                  <a:pos x="T2" y="T3"/>
                </a:cxn>
                <a:cxn ang="T8">
                  <a:pos x="T4" y="T5"/>
                </a:cxn>
              </a:cxnLst>
              <a:rect l="T9" t="T10" r="T11" b="T12"/>
              <a:pathLst>
                <a:path w="10949" h="21600" fill="none" extrusionOk="0">
                  <a:moveTo>
                    <a:pt x="-1" y="0"/>
                  </a:moveTo>
                  <a:cubicBezTo>
                    <a:pt x="3850" y="0"/>
                    <a:pt x="7630" y="1029"/>
                    <a:pt x="10949" y="2980"/>
                  </a:cubicBezTo>
                </a:path>
                <a:path w="10949" h="21600" stroke="0" extrusionOk="0">
                  <a:moveTo>
                    <a:pt x="-1" y="0"/>
                  </a:moveTo>
                  <a:cubicBezTo>
                    <a:pt x="3850" y="0"/>
                    <a:pt x="7630" y="1029"/>
                    <a:pt x="10949" y="2980"/>
                  </a:cubicBezTo>
                  <a:lnTo>
                    <a:pt x="0" y="21600"/>
                  </a:lnTo>
                  <a:lnTo>
                    <a:pt x="-1" y="0"/>
                  </a:lnTo>
                  <a:close/>
                </a:path>
              </a:pathLst>
            </a:custGeom>
            <a:noFill/>
            <a:ln w="28575">
              <a:solidFill>
                <a:srgbClr val="0000FF"/>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9689" name="Arc 12"/>
            <p:cNvSpPr>
              <a:spLocks/>
            </p:cNvSpPr>
            <p:nvPr/>
          </p:nvSpPr>
          <p:spPr bwMode="auto">
            <a:xfrm rot="19572113" flipV="1">
              <a:off x="5952" y="1296"/>
              <a:ext cx="268" cy="576"/>
            </a:xfrm>
            <a:custGeom>
              <a:avLst/>
              <a:gdLst>
                <a:gd name="T0" fmla="*/ 0 w 10949"/>
                <a:gd name="T1" fmla="*/ 0 h 21600"/>
                <a:gd name="T2" fmla="*/ 0 w 10949"/>
                <a:gd name="T3" fmla="*/ 0 h 21600"/>
                <a:gd name="T4" fmla="*/ 0 w 10949"/>
                <a:gd name="T5" fmla="*/ 0 h 21600"/>
                <a:gd name="T6" fmla="*/ 0 60000 65536"/>
                <a:gd name="T7" fmla="*/ 0 60000 65536"/>
                <a:gd name="T8" fmla="*/ 0 60000 65536"/>
                <a:gd name="T9" fmla="*/ 0 w 10949"/>
                <a:gd name="T10" fmla="*/ 0 h 21600"/>
                <a:gd name="T11" fmla="*/ 10949 w 10949"/>
                <a:gd name="T12" fmla="*/ 21600 h 21600"/>
              </a:gdLst>
              <a:ahLst/>
              <a:cxnLst>
                <a:cxn ang="T6">
                  <a:pos x="T0" y="T1"/>
                </a:cxn>
                <a:cxn ang="T7">
                  <a:pos x="T2" y="T3"/>
                </a:cxn>
                <a:cxn ang="T8">
                  <a:pos x="T4" y="T5"/>
                </a:cxn>
              </a:cxnLst>
              <a:rect l="T9" t="T10" r="T11" b="T12"/>
              <a:pathLst>
                <a:path w="10949" h="21600" fill="none" extrusionOk="0">
                  <a:moveTo>
                    <a:pt x="-1" y="0"/>
                  </a:moveTo>
                  <a:cubicBezTo>
                    <a:pt x="3850" y="0"/>
                    <a:pt x="7630" y="1029"/>
                    <a:pt x="10949" y="2980"/>
                  </a:cubicBezTo>
                </a:path>
                <a:path w="10949" h="21600" stroke="0" extrusionOk="0">
                  <a:moveTo>
                    <a:pt x="-1" y="0"/>
                  </a:moveTo>
                  <a:cubicBezTo>
                    <a:pt x="3850" y="0"/>
                    <a:pt x="7630" y="1029"/>
                    <a:pt x="10949" y="2980"/>
                  </a:cubicBezTo>
                  <a:lnTo>
                    <a:pt x="0" y="21600"/>
                  </a:lnTo>
                  <a:lnTo>
                    <a:pt x="-1" y="0"/>
                  </a:lnTo>
                  <a:close/>
                </a:path>
              </a:pathLst>
            </a:custGeom>
            <a:noFill/>
            <a:ln w="28575">
              <a:solidFill>
                <a:srgbClr val="0000FF"/>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9690" name="Arc 13"/>
            <p:cNvSpPr>
              <a:spLocks/>
            </p:cNvSpPr>
            <p:nvPr/>
          </p:nvSpPr>
          <p:spPr bwMode="auto">
            <a:xfrm rot="19572113" flipV="1">
              <a:off x="6528" y="1296"/>
              <a:ext cx="268" cy="576"/>
            </a:xfrm>
            <a:custGeom>
              <a:avLst/>
              <a:gdLst>
                <a:gd name="T0" fmla="*/ 0 w 10949"/>
                <a:gd name="T1" fmla="*/ 0 h 21600"/>
                <a:gd name="T2" fmla="*/ 0 w 10949"/>
                <a:gd name="T3" fmla="*/ 0 h 21600"/>
                <a:gd name="T4" fmla="*/ 0 w 10949"/>
                <a:gd name="T5" fmla="*/ 0 h 21600"/>
                <a:gd name="T6" fmla="*/ 0 60000 65536"/>
                <a:gd name="T7" fmla="*/ 0 60000 65536"/>
                <a:gd name="T8" fmla="*/ 0 60000 65536"/>
                <a:gd name="T9" fmla="*/ 0 w 10949"/>
                <a:gd name="T10" fmla="*/ 0 h 21600"/>
                <a:gd name="T11" fmla="*/ 10949 w 10949"/>
                <a:gd name="T12" fmla="*/ 21600 h 21600"/>
              </a:gdLst>
              <a:ahLst/>
              <a:cxnLst>
                <a:cxn ang="T6">
                  <a:pos x="T0" y="T1"/>
                </a:cxn>
                <a:cxn ang="T7">
                  <a:pos x="T2" y="T3"/>
                </a:cxn>
                <a:cxn ang="T8">
                  <a:pos x="T4" y="T5"/>
                </a:cxn>
              </a:cxnLst>
              <a:rect l="T9" t="T10" r="T11" b="T12"/>
              <a:pathLst>
                <a:path w="10949" h="21600" fill="none" extrusionOk="0">
                  <a:moveTo>
                    <a:pt x="-1" y="0"/>
                  </a:moveTo>
                  <a:cubicBezTo>
                    <a:pt x="3850" y="0"/>
                    <a:pt x="7630" y="1029"/>
                    <a:pt x="10949" y="2980"/>
                  </a:cubicBezTo>
                </a:path>
                <a:path w="10949" h="21600" stroke="0" extrusionOk="0">
                  <a:moveTo>
                    <a:pt x="-1" y="0"/>
                  </a:moveTo>
                  <a:cubicBezTo>
                    <a:pt x="3850" y="0"/>
                    <a:pt x="7630" y="1029"/>
                    <a:pt x="10949" y="2980"/>
                  </a:cubicBezTo>
                  <a:lnTo>
                    <a:pt x="0" y="21600"/>
                  </a:lnTo>
                  <a:lnTo>
                    <a:pt x="-1" y="0"/>
                  </a:lnTo>
                  <a:close/>
                </a:path>
              </a:pathLst>
            </a:custGeom>
            <a:noFill/>
            <a:ln w="28575">
              <a:solidFill>
                <a:srgbClr val="0000FF"/>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9691" name="Arc 14"/>
            <p:cNvSpPr>
              <a:spLocks/>
            </p:cNvSpPr>
            <p:nvPr/>
          </p:nvSpPr>
          <p:spPr bwMode="auto">
            <a:xfrm rot="19572113" flipV="1">
              <a:off x="5280" y="1296"/>
              <a:ext cx="268" cy="576"/>
            </a:xfrm>
            <a:custGeom>
              <a:avLst/>
              <a:gdLst>
                <a:gd name="T0" fmla="*/ 0 w 10949"/>
                <a:gd name="T1" fmla="*/ 0 h 21600"/>
                <a:gd name="T2" fmla="*/ 0 w 10949"/>
                <a:gd name="T3" fmla="*/ 0 h 21600"/>
                <a:gd name="T4" fmla="*/ 0 w 10949"/>
                <a:gd name="T5" fmla="*/ 0 h 21600"/>
                <a:gd name="T6" fmla="*/ 0 60000 65536"/>
                <a:gd name="T7" fmla="*/ 0 60000 65536"/>
                <a:gd name="T8" fmla="*/ 0 60000 65536"/>
                <a:gd name="T9" fmla="*/ 0 w 10949"/>
                <a:gd name="T10" fmla="*/ 0 h 21600"/>
                <a:gd name="T11" fmla="*/ 10949 w 10949"/>
                <a:gd name="T12" fmla="*/ 21600 h 21600"/>
              </a:gdLst>
              <a:ahLst/>
              <a:cxnLst>
                <a:cxn ang="T6">
                  <a:pos x="T0" y="T1"/>
                </a:cxn>
                <a:cxn ang="T7">
                  <a:pos x="T2" y="T3"/>
                </a:cxn>
                <a:cxn ang="T8">
                  <a:pos x="T4" y="T5"/>
                </a:cxn>
              </a:cxnLst>
              <a:rect l="T9" t="T10" r="T11" b="T12"/>
              <a:pathLst>
                <a:path w="10949" h="21600" fill="none" extrusionOk="0">
                  <a:moveTo>
                    <a:pt x="-1" y="0"/>
                  </a:moveTo>
                  <a:cubicBezTo>
                    <a:pt x="3850" y="0"/>
                    <a:pt x="7630" y="1029"/>
                    <a:pt x="10949" y="2980"/>
                  </a:cubicBezTo>
                </a:path>
                <a:path w="10949" h="21600" stroke="0" extrusionOk="0">
                  <a:moveTo>
                    <a:pt x="-1" y="0"/>
                  </a:moveTo>
                  <a:cubicBezTo>
                    <a:pt x="3850" y="0"/>
                    <a:pt x="7630" y="1029"/>
                    <a:pt x="10949" y="2980"/>
                  </a:cubicBezTo>
                  <a:lnTo>
                    <a:pt x="0" y="21600"/>
                  </a:lnTo>
                  <a:lnTo>
                    <a:pt x="-1" y="0"/>
                  </a:lnTo>
                  <a:close/>
                </a:path>
              </a:pathLst>
            </a:custGeom>
            <a:noFill/>
            <a:ln w="28575">
              <a:solidFill>
                <a:srgbClr val="0000FF"/>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9692" name="Text Box 15"/>
            <p:cNvSpPr txBox="1">
              <a:spLocks noChangeArrowheads="1"/>
            </p:cNvSpPr>
            <p:nvPr/>
          </p:nvSpPr>
          <p:spPr bwMode="auto">
            <a:xfrm>
              <a:off x="5088" y="1632"/>
              <a:ext cx="27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0000CC"/>
                  </a:solidFill>
                  <a:latin typeface="Times New Roman" panose="02020603050405020304" pitchFamily="18" charset="0"/>
                </a:rPr>
                <a:t>东</a:t>
              </a:r>
            </a:p>
          </p:txBody>
        </p:sp>
        <p:sp>
          <p:nvSpPr>
            <p:cNvPr id="69693" name="Text Box 16"/>
            <p:cNvSpPr txBox="1">
              <a:spLocks noChangeArrowheads="1"/>
            </p:cNvSpPr>
            <p:nvPr/>
          </p:nvSpPr>
          <p:spPr bwMode="auto">
            <a:xfrm>
              <a:off x="5520" y="1632"/>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0000CC"/>
                  </a:solidFill>
                  <a:latin typeface="Times New Roman" panose="02020603050405020304" pitchFamily="18" charset="0"/>
                </a:rPr>
                <a:t>北</a:t>
              </a:r>
            </a:p>
          </p:txBody>
        </p:sp>
        <p:sp>
          <p:nvSpPr>
            <p:cNvPr id="69694" name="Text Box 17"/>
            <p:cNvSpPr txBox="1">
              <a:spLocks noChangeArrowheads="1"/>
            </p:cNvSpPr>
            <p:nvPr/>
          </p:nvSpPr>
          <p:spPr bwMode="auto">
            <a:xfrm>
              <a:off x="5952" y="1632"/>
              <a:ext cx="27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0000CC"/>
                  </a:solidFill>
                  <a:latin typeface="Times New Roman" panose="02020603050405020304" pitchFamily="18" charset="0"/>
                </a:rPr>
                <a:t>信</a:t>
              </a:r>
            </a:p>
          </p:txBody>
        </p:sp>
        <p:sp>
          <p:nvSpPr>
            <p:cNvPr id="69695" name="Text Box 18"/>
            <p:cNvSpPr txBox="1">
              <a:spLocks noChangeArrowheads="1"/>
            </p:cNvSpPr>
            <p:nvPr/>
          </p:nvSpPr>
          <p:spPr bwMode="auto">
            <a:xfrm>
              <a:off x="6432" y="1632"/>
              <a:ext cx="27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0000CC"/>
                  </a:solidFill>
                  <a:latin typeface="Times New Roman" panose="02020603050405020304" pitchFamily="18" charset="0"/>
                </a:rPr>
                <a:t>风</a:t>
              </a:r>
            </a:p>
          </p:txBody>
        </p:sp>
      </p:grpSp>
      <p:grpSp>
        <p:nvGrpSpPr>
          <p:cNvPr id="3" name="Group 19"/>
          <p:cNvGrpSpPr>
            <a:grpSpLocks/>
          </p:cNvGrpSpPr>
          <p:nvPr/>
        </p:nvGrpSpPr>
        <p:grpSpPr bwMode="auto">
          <a:xfrm>
            <a:off x="2665413" y="2360613"/>
            <a:ext cx="3336925" cy="458787"/>
            <a:chOff x="4847" y="1103"/>
            <a:chExt cx="2102" cy="289"/>
          </a:xfrm>
        </p:grpSpPr>
        <p:sp>
          <p:nvSpPr>
            <p:cNvPr id="69681" name="Arc 20"/>
            <p:cNvSpPr>
              <a:spLocks/>
            </p:cNvSpPr>
            <p:nvPr/>
          </p:nvSpPr>
          <p:spPr bwMode="auto">
            <a:xfrm rot="4356667" flipH="1" flipV="1">
              <a:off x="5156" y="1132"/>
              <a:ext cx="240" cy="280"/>
            </a:xfrm>
            <a:custGeom>
              <a:avLst/>
              <a:gdLst>
                <a:gd name="T0" fmla="*/ 0 w 21600"/>
                <a:gd name="T1" fmla="*/ 0 h 25235"/>
                <a:gd name="T2" fmla="*/ 0 w 21600"/>
                <a:gd name="T3" fmla="*/ 0 h 25235"/>
                <a:gd name="T4" fmla="*/ 0 w 21600"/>
                <a:gd name="T5" fmla="*/ 0 h 25235"/>
                <a:gd name="T6" fmla="*/ 0 60000 65536"/>
                <a:gd name="T7" fmla="*/ 0 60000 65536"/>
                <a:gd name="T8" fmla="*/ 0 60000 65536"/>
                <a:gd name="T9" fmla="*/ 0 w 21600"/>
                <a:gd name="T10" fmla="*/ 0 h 25235"/>
                <a:gd name="T11" fmla="*/ 21600 w 21600"/>
                <a:gd name="T12" fmla="*/ 25235 h 25235"/>
              </a:gdLst>
              <a:ahLst/>
              <a:cxnLst>
                <a:cxn ang="T6">
                  <a:pos x="T0" y="T1"/>
                </a:cxn>
                <a:cxn ang="T7">
                  <a:pos x="T2" y="T3"/>
                </a:cxn>
                <a:cxn ang="T8">
                  <a:pos x="T4" y="T5"/>
                </a:cxn>
              </a:cxnLst>
              <a:rect l="T9" t="T10" r="T11" b="T12"/>
              <a:pathLst>
                <a:path w="21600" h="25235" fill="none" extrusionOk="0">
                  <a:moveTo>
                    <a:pt x="7739" y="-1"/>
                  </a:moveTo>
                  <a:cubicBezTo>
                    <a:pt x="16088" y="3204"/>
                    <a:pt x="21600" y="11222"/>
                    <a:pt x="21600" y="20166"/>
                  </a:cubicBezTo>
                  <a:cubicBezTo>
                    <a:pt x="21600" y="21873"/>
                    <a:pt x="21397" y="23575"/>
                    <a:pt x="20996" y="25234"/>
                  </a:cubicBezTo>
                </a:path>
                <a:path w="21600" h="25235" stroke="0" extrusionOk="0">
                  <a:moveTo>
                    <a:pt x="7739" y="-1"/>
                  </a:moveTo>
                  <a:cubicBezTo>
                    <a:pt x="16088" y="3204"/>
                    <a:pt x="21600" y="11222"/>
                    <a:pt x="21600" y="20166"/>
                  </a:cubicBezTo>
                  <a:cubicBezTo>
                    <a:pt x="21600" y="21873"/>
                    <a:pt x="21397" y="23575"/>
                    <a:pt x="20996" y="25234"/>
                  </a:cubicBezTo>
                  <a:lnTo>
                    <a:pt x="0" y="20166"/>
                  </a:lnTo>
                  <a:lnTo>
                    <a:pt x="7739" y="-1"/>
                  </a:lnTo>
                  <a:close/>
                </a:path>
              </a:pathLst>
            </a:custGeom>
            <a:noFill/>
            <a:ln w="28575">
              <a:solidFill>
                <a:srgbClr val="CC0099"/>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9682" name="Arc 21"/>
            <p:cNvSpPr>
              <a:spLocks/>
            </p:cNvSpPr>
            <p:nvPr/>
          </p:nvSpPr>
          <p:spPr bwMode="auto">
            <a:xfrm rot="4356667" flipH="1" flipV="1">
              <a:off x="6500" y="1132"/>
              <a:ext cx="240" cy="280"/>
            </a:xfrm>
            <a:custGeom>
              <a:avLst/>
              <a:gdLst>
                <a:gd name="T0" fmla="*/ 0 w 21600"/>
                <a:gd name="T1" fmla="*/ 0 h 25235"/>
                <a:gd name="T2" fmla="*/ 0 w 21600"/>
                <a:gd name="T3" fmla="*/ 0 h 25235"/>
                <a:gd name="T4" fmla="*/ 0 w 21600"/>
                <a:gd name="T5" fmla="*/ 0 h 25235"/>
                <a:gd name="T6" fmla="*/ 0 60000 65536"/>
                <a:gd name="T7" fmla="*/ 0 60000 65536"/>
                <a:gd name="T8" fmla="*/ 0 60000 65536"/>
                <a:gd name="T9" fmla="*/ 0 w 21600"/>
                <a:gd name="T10" fmla="*/ 0 h 25235"/>
                <a:gd name="T11" fmla="*/ 21600 w 21600"/>
                <a:gd name="T12" fmla="*/ 25235 h 25235"/>
              </a:gdLst>
              <a:ahLst/>
              <a:cxnLst>
                <a:cxn ang="T6">
                  <a:pos x="T0" y="T1"/>
                </a:cxn>
                <a:cxn ang="T7">
                  <a:pos x="T2" y="T3"/>
                </a:cxn>
                <a:cxn ang="T8">
                  <a:pos x="T4" y="T5"/>
                </a:cxn>
              </a:cxnLst>
              <a:rect l="T9" t="T10" r="T11" b="T12"/>
              <a:pathLst>
                <a:path w="21600" h="25235" fill="none" extrusionOk="0">
                  <a:moveTo>
                    <a:pt x="7739" y="-1"/>
                  </a:moveTo>
                  <a:cubicBezTo>
                    <a:pt x="16088" y="3204"/>
                    <a:pt x="21600" y="11222"/>
                    <a:pt x="21600" y="20166"/>
                  </a:cubicBezTo>
                  <a:cubicBezTo>
                    <a:pt x="21600" y="21873"/>
                    <a:pt x="21397" y="23575"/>
                    <a:pt x="20996" y="25234"/>
                  </a:cubicBezTo>
                </a:path>
                <a:path w="21600" h="25235" stroke="0" extrusionOk="0">
                  <a:moveTo>
                    <a:pt x="7739" y="-1"/>
                  </a:moveTo>
                  <a:cubicBezTo>
                    <a:pt x="16088" y="3204"/>
                    <a:pt x="21600" y="11222"/>
                    <a:pt x="21600" y="20166"/>
                  </a:cubicBezTo>
                  <a:cubicBezTo>
                    <a:pt x="21600" y="21873"/>
                    <a:pt x="21397" y="23575"/>
                    <a:pt x="20996" y="25234"/>
                  </a:cubicBezTo>
                  <a:lnTo>
                    <a:pt x="0" y="20166"/>
                  </a:lnTo>
                  <a:lnTo>
                    <a:pt x="7739" y="-1"/>
                  </a:lnTo>
                  <a:close/>
                </a:path>
              </a:pathLst>
            </a:custGeom>
            <a:noFill/>
            <a:ln w="28575">
              <a:solidFill>
                <a:srgbClr val="CC0099"/>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9683" name="Arc 22"/>
            <p:cNvSpPr>
              <a:spLocks/>
            </p:cNvSpPr>
            <p:nvPr/>
          </p:nvSpPr>
          <p:spPr bwMode="auto">
            <a:xfrm rot="4356667" flipH="1" flipV="1">
              <a:off x="5828" y="1132"/>
              <a:ext cx="240" cy="280"/>
            </a:xfrm>
            <a:custGeom>
              <a:avLst/>
              <a:gdLst>
                <a:gd name="T0" fmla="*/ 0 w 21600"/>
                <a:gd name="T1" fmla="*/ 0 h 25235"/>
                <a:gd name="T2" fmla="*/ 0 w 21600"/>
                <a:gd name="T3" fmla="*/ 0 h 25235"/>
                <a:gd name="T4" fmla="*/ 0 w 21600"/>
                <a:gd name="T5" fmla="*/ 0 h 25235"/>
                <a:gd name="T6" fmla="*/ 0 60000 65536"/>
                <a:gd name="T7" fmla="*/ 0 60000 65536"/>
                <a:gd name="T8" fmla="*/ 0 60000 65536"/>
                <a:gd name="T9" fmla="*/ 0 w 21600"/>
                <a:gd name="T10" fmla="*/ 0 h 25235"/>
                <a:gd name="T11" fmla="*/ 21600 w 21600"/>
                <a:gd name="T12" fmla="*/ 25235 h 25235"/>
              </a:gdLst>
              <a:ahLst/>
              <a:cxnLst>
                <a:cxn ang="T6">
                  <a:pos x="T0" y="T1"/>
                </a:cxn>
                <a:cxn ang="T7">
                  <a:pos x="T2" y="T3"/>
                </a:cxn>
                <a:cxn ang="T8">
                  <a:pos x="T4" y="T5"/>
                </a:cxn>
              </a:cxnLst>
              <a:rect l="T9" t="T10" r="T11" b="T12"/>
              <a:pathLst>
                <a:path w="21600" h="25235" fill="none" extrusionOk="0">
                  <a:moveTo>
                    <a:pt x="7739" y="-1"/>
                  </a:moveTo>
                  <a:cubicBezTo>
                    <a:pt x="16088" y="3204"/>
                    <a:pt x="21600" y="11222"/>
                    <a:pt x="21600" y="20166"/>
                  </a:cubicBezTo>
                  <a:cubicBezTo>
                    <a:pt x="21600" y="21873"/>
                    <a:pt x="21397" y="23575"/>
                    <a:pt x="20996" y="25234"/>
                  </a:cubicBezTo>
                </a:path>
                <a:path w="21600" h="25235" stroke="0" extrusionOk="0">
                  <a:moveTo>
                    <a:pt x="7739" y="-1"/>
                  </a:moveTo>
                  <a:cubicBezTo>
                    <a:pt x="16088" y="3204"/>
                    <a:pt x="21600" y="11222"/>
                    <a:pt x="21600" y="20166"/>
                  </a:cubicBezTo>
                  <a:cubicBezTo>
                    <a:pt x="21600" y="21873"/>
                    <a:pt x="21397" y="23575"/>
                    <a:pt x="20996" y="25234"/>
                  </a:cubicBezTo>
                  <a:lnTo>
                    <a:pt x="0" y="20166"/>
                  </a:lnTo>
                  <a:lnTo>
                    <a:pt x="7739" y="-1"/>
                  </a:lnTo>
                  <a:close/>
                </a:path>
              </a:pathLst>
            </a:custGeom>
            <a:noFill/>
            <a:ln w="28575">
              <a:solidFill>
                <a:srgbClr val="CC0099"/>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9684" name="Text Box 23"/>
            <p:cNvSpPr txBox="1">
              <a:spLocks noChangeArrowheads="1"/>
            </p:cNvSpPr>
            <p:nvPr/>
          </p:nvSpPr>
          <p:spPr bwMode="auto">
            <a:xfrm>
              <a:off x="4847" y="1103"/>
              <a:ext cx="27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FF3300"/>
                  </a:solidFill>
                  <a:latin typeface="Times New Roman" panose="02020603050405020304" pitchFamily="18" charset="0"/>
                </a:rPr>
                <a:t>盛</a:t>
              </a:r>
            </a:p>
          </p:txBody>
        </p:sp>
        <p:sp>
          <p:nvSpPr>
            <p:cNvPr id="69685" name="Text Box 24"/>
            <p:cNvSpPr txBox="1">
              <a:spLocks noChangeArrowheads="1"/>
            </p:cNvSpPr>
            <p:nvPr/>
          </p:nvSpPr>
          <p:spPr bwMode="auto">
            <a:xfrm>
              <a:off x="5471" y="1103"/>
              <a:ext cx="27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FF3300"/>
                  </a:solidFill>
                  <a:latin typeface="Times New Roman" panose="02020603050405020304" pitchFamily="18" charset="0"/>
                </a:rPr>
                <a:t>行</a:t>
              </a:r>
            </a:p>
          </p:txBody>
        </p:sp>
        <p:sp>
          <p:nvSpPr>
            <p:cNvPr id="69686" name="Text Box 25"/>
            <p:cNvSpPr txBox="1">
              <a:spLocks noChangeArrowheads="1"/>
            </p:cNvSpPr>
            <p:nvPr/>
          </p:nvSpPr>
          <p:spPr bwMode="auto">
            <a:xfrm>
              <a:off x="6096" y="1104"/>
              <a:ext cx="27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FF3300"/>
                  </a:solidFill>
                  <a:latin typeface="Times New Roman" panose="02020603050405020304" pitchFamily="18" charset="0"/>
                </a:rPr>
                <a:t>西</a:t>
              </a:r>
            </a:p>
          </p:txBody>
        </p:sp>
        <p:sp>
          <p:nvSpPr>
            <p:cNvPr id="69687" name="Text Box 26"/>
            <p:cNvSpPr txBox="1">
              <a:spLocks noChangeArrowheads="1"/>
            </p:cNvSpPr>
            <p:nvPr/>
          </p:nvSpPr>
          <p:spPr bwMode="auto">
            <a:xfrm>
              <a:off x="6672" y="1104"/>
              <a:ext cx="27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FF3300"/>
                  </a:solidFill>
                  <a:latin typeface="Times New Roman" panose="02020603050405020304" pitchFamily="18" charset="0"/>
                </a:rPr>
                <a:t>风</a:t>
              </a:r>
            </a:p>
          </p:txBody>
        </p:sp>
      </p:grpSp>
      <p:grpSp>
        <p:nvGrpSpPr>
          <p:cNvPr id="4" name="Group 27"/>
          <p:cNvGrpSpPr>
            <a:grpSpLocks/>
          </p:cNvGrpSpPr>
          <p:nvPr/>
        </p:nvGrpSpPr>
        <p:grpSpPr bwMode="auto">
          <a:xfrm>
            <a:off x="2895600" y="1447800"/>
            <a:ext cx="2684463" cy="533400"/>
            <a:chOff x="5136" y="528"/>
            <a:chExt cx="1480" cy="336"/>
          </a:xfrm>
        </p:grpSpPr>
        <p:sp>
          <p:nvSpPr>
            <p:cNvPr id="69677" name="Arc 28"/>
            <p:cNvSpPr>
              <a:spLocks/>
            </p:cNvSpPr>
            <p:nvPr/>
          </p:nvSpPr>
          <p:spPr bwMode="auto">
            <a:xfrm rot="-5148721" flipH="1" flipV="1">
              <a:off x="5156" y="604"/>
              <a:ext cx="240" cy="280"/>
            </a:xfrm>
            <a:custGeom>
              <a:avLst/>
              <a:gdLst>
                <a:gd name="T0" fmla="*/ 0 w 21600"/>
                <a:gd name="T1" fmla="*/ 0 h 25235"/>
                <a:gd name="T2" fmla="*/ 0 w 21600"/>
                <a:gd name="T3" fmla="*/ 0 h 25235"/>
                <a:gd name="T4" fmla="*/ 0 w 21600"/>
                <a:gd name="T5" fmla="*/ 0 h 25235"/>
                <a:gd name="T6" fmla="*/ 0 60000 65536"/>
                <a:gd name="T7" fmla="*/ 0 60000 65536"/>
                <a:gd name="T8" fmla="*/ 0 60000 65536"/>
                <a:gd name="T9" fmla="*/ 0 w 21600"/>
                <a:gd name="T10" fmla="*/ 0 h 25235"/>
                <a:gd name="T11" fmla="*/ 21600 w 21600"/>
                <a:gd name="T12" fmla="*/ 25235 h 25235"/>
              </a:gdLst>
              <a:ahLst/>
              <a:cxnLst>
                <a:cxn ang="T6">
                  <a:pos x="T0" y="T1"/>
                </a:cxn>
                <a:cxn ang="T7">
                  <a:pos x="T2" y="T3"/>
                </a:cxn>
                <a:cxn ang="T8">
                  <a:pos x="T4" y="T5"/>
                </a:cxn>
              </a:cxnLst>
              <a:rect l="T9" t="T10" r="T11" b="T12"/>
              <a:pathLst>
                <a:path w="21600" h="25235" fill="none" extrusionOk="0">
                  <a:moveTo>
                    <a:pt x="7739" y="-1"/>
                  </a:moveTo>
                  <a:cubicBezTo>
                    <a:pt x="16088" y="3204"/>
                    <a:pt x="21600" y="11222"/>
                    <a:pt x="21600" y="20166"/>
                  </a:cubicBezTo>
                  <a:cubicBezTo>
                    <a:pt x="21600" y="21873"/>
                    <a:pt x="21397" y="23575"/>
                    <a:pt x="20996" y="25234"/>
                  </a:cubicBezTo>
                </a:path>
                <a:path w="21600" h="25235" stroke="0" extrusionOk="0">
                  <a:moveTo>
                    <a:pt x="7739" y="-1"/>
                  </a:moveTo>
                  <a:cubicBezTo>
                    <a:pt x="16088" y="3204"/>
                    <a:pt x="21600" y="11222"/>
                    <a:pt x="21600" y="20166"/>
                  </a:cubicBezTo>
                  <a:cubicBezTo>
                    <a:pt x="21600" y="21873"/>
                    <a:pt x="21397" y="23575"/>
                    <a:pt x="20996" y="25234"/>
                  </a:cubicBezTo>
                  <a:lnTo>
                    <a:pt x="0" y="20166"/>
                  </a:lnTo>
                  <a:lnTo>
                    <a:pt x="7739" y="-1"/>
                  </a:lnTo>
                  <a:close/>
                </a:path>
              </a:pathLst>
            </a:custGeom>
            <a:noFill/>
            <a:ln w="28575">
              <a:solidFill>
                <a:srgbClr val="FF99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9678" name="Arc 29"/>
            <p:cNvSpPr>
              <a:spLocks/>
            </p:cNvSpPr>
            <p:nvPr/>
          </p:nvSpPr>
          <p:spPr bwMode="auto">
            <a:xfrm rot="-5148721" flipH="1" flipV="1">
              <a:off x="6356" y="604"/>
              <a:ext cx="240" cy="280"/>
            </a:xfrm>
            <a:custGeom>
              <a:avLst/>
              <a:gdLst>
                <a:gd name="T0" fmla="*/ 0 w 21600"/>
                <a:gd name="T1" fmla="*/ 0 h 25235"/>
                <a:gd name="T2" fmla="*/ 0 w 21600"/>
                <a:gd name="T3" fmla="*/ 0 h 25235"/>
                <a:gd name="T4" fmla="*/ 0 w 21600"/>
                <a:gd name="T5" fmla="*/ 0 h 25235"/>
                <a:gd name="T6" fmla="*/ 0 60000 65536"/>
                <a:gd name="T7" fmla="*/ 0 60000 65536"/>
                <a:gd name="T8" fmla="*/ 0 60000 65536"/>
                <a:gd name="T9" fmla="*/ 0 w 21600"/>
                <a:gd name="T10" fmla="*/ 0 h 25235"/>
                <a:gd name="T11" fmla="*/ 21600 w 21600"/>
                <a:gd name="T12" fmla="*/ 25235 h 25235"/>
              </a:gdLst>
              <a:ahLst/>
              <a:cxnLst>
                <a:cxn ang="T6">
                  <a:pos x="T0" y="T1"/>
                </a:cxn>
                <a:cxn ang="T7">
                  <a:pos x="T2" y="T3"/>
                </a:cxn>
                <a:cxn ang="T8">
                  <a:pos x="T4" y="T5"/>
                </a:cxn>
              </a:cxnLst>
              <a:rect l="T9" t="T10" r="T11" b="T12"/>
              <a:pathLst>
                <a:path w="21600" h="25235" fill="none" extrusionOk="0">
                  <a:moveTo>
                    <a:pt x="7739" y="-1"/>
                  </a:moveTo>
                  <a:cubicBezTo>
                    <a:pt x="16088" y="3204"/>
                    <a:pt x="21600" y="11222"/>
                    <a:pt x="21600" y="20166"/>
                  </a:cubicBezTo>
                  <a:cubicBezTo>
                    <a:pt x="21600" y="21873"/>
                    <a:pt x="21397" y="23575"/>
                    <a:pt x="20996" y="25234"/>
                  </a:cubicBezTo>
                </a:path>
                <a:path w="21600" h="25235" stroke="0" extrusionOk="0">
                  <a:moveTo>
                    <a:pt x="7739" y="-1"/>
                  </a:moveTo>
                  <a:cubicBezTo>
                    <a:pt x="16088" y="3204"/>
                    <a:pt x="21600" y="11222"/>
                    <a:pt x="21600" y="20166"/>
                  </a:cubicBezTo>
                  <a:cubicBezTo>
                    <a:pt x="21600" y="21873"/>
                    <a:pt x="21397" y="23575"/>
                    <a:pt x="20996" y="25234"/>
                  </a:cubicBezTo>
                  <a:lnTo>
                    <a:pt x="0" y="20166"/>
                  </a:lnTo>
                  <a:lnTo>
                    <a:pt x="7739" y="-1"/>
                  </a:lnTo>
                  <a:close/>
                </a:path>
              </a:pathLst>
            </a:custGeom>
            <a:noFill/>
            <a:ln w="28575">
              <a:solidFill>
                <a:srgbClr val="FF99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9679" name="Arc 30"/>
            <p:cNvSpPr>
              <a:spLocks/>
            </p:cNvSpPr>
            <p:nvPr/>
          </p:nvSpPr>
          <p:spPr bwMode="auto">
            <a:xfrm rot="-5148721" flipH="1" flipV="1">
              <a:off x="5780" y="604"/>
              <a:ext cx="240" cy="280"/>
            </a:xfrm>
            <a:custGeom>
              <a:avLst/>
              <a:gdLst>
                <a:gd name="T0" fmla="*/ 0 w 21600"/>
                <a:gd name="T1" fmla="*/ 0 h 25235"/>
                <a:gd name="T2" fmla="*/ 0 w 21600"/>
                <a:gd name="T3" fmla="*/ 0 h 25235"/>
                <a:gd name="T4" fmla="*/ 0 w 21600"/>
                <a:gd name="T5" fmla="*/ 0 h 25235"/>
                <a:gd name="T6" fmla="*/ 0 60000 65536"/>
                <a:gd name="T7" fmla="*/ 0 60000 65536"/>
                <a:gd name="T8" fmla="*/ 0 60000 65536"/>
                <a:gd name="T9" fmla="*/ 0 w 21600"/>
                <a:gd name="T10" fmla="*/ 0 h 25235"/>
                <a:gd name="T11" fmla="*/ 21600 w 21600"/>
                <a:gd name="T12" fmla="*/ 25235 h 25235"/>
              </a:gdLst>
              <a:ahLst/>
              <a:cxnLst>
                <a:cxn ang="T6">
                  <a:pos x="T0" y="T1"/>
                </a:cxn>
                <a:cxn ang="T7">
                  <a:pos x="T2" y="T3"/>
                </a:cxn>
                <a:cxn ang="T8">
                  <a:pos x="T4" y="T5"/>
                </a:cxn>
              </a:cxnLst>
              <a:rect l="T9" t="T10" r="T11" b="T12"/>
              <a:pathLst>
                <a:path w="21600" h="25235" fill="none" extrusionOk="0">
                  <a:moveTo>
                    <a:pt x="7739" y="-1"/>
                  </a:moveTo>
                  <a:cubicBezTo>
                    <a:pt x="16088" y="3204"/>
                    <a:pt x="21600" y="11222"/>
                    <a:pt x="21600" y="20166"/>
                  </a:cubicBezTo>
                  <a:cubicBezTo>
                    <a:pt x="21600" y="21873"/>
                    <a:pt x="21397" y="23575"/>
                    <a:pt x="20996" y="25234"/>
                  </a:cubicBezTo>
                </a:path>
                <a:path w="21600" h="25235" stroke="0" extrusionOk="0">
                  <a:moveTo>
                    <a:pt x="7739" y="-1"/>
                  </a:moveTo>
                  <a:cubicBezTo>
                    <a:pt x="16088" y="3204"/>
                    <a:pt x="21600" y="11222"/>
                    <a:pt x="21600" y="20166"/>
                  </a:cubicBezTo>
                  <a:cubicBezTo>
                    <a:pt x="21600" y="21873"/>
                    <a:pt x="21397" y="23575"/>
                    <a:pt x="20996" y="25234"/>
                  </a:cubicBezTo>
                  <a:lnTo>
                    <a:pt x="0" y="20166"/>
                  </a:lnTo>
                  <a:lnTo>
                    <a:pt x="7739" y="-1"/>
                  </a:lnTo>
                  <a:close/>
                </a:path>
              </a:pathLst>
            </a:custGeom>
            <a:noFill/>
            <a:ln w="28575">
              <a:solidFill>
                <a:srgbClr val="FF99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69680" name="Text Box 31"/>
            <p:cNvSpPr txBox="1">
              <a:spLocks noChangeArrowheads="1"/>
            </p:cNvSpPr>
            <p:nvPr/>
          </p:nvSpPr>
          <p:spPr bwMode="auto">
            <a:xfrm>
              <a:off x="5504" y="528"/>
              <a:ext cx="7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0000CC"/>
                  </a:solidFill>
                  <a:latin typeface="Times New Roman" panose="02020603050405020304" pitchFamily="18" charset="0"/>
                </a:rPr>
                <a:t>极地东风</a:t>
              </a:r>
            </a:p>
          </p:txBody>
        </p:sp>
      </p:grpSp>
      <p:sp>
        <p:nvSpPr>
          <p:cNvPr id="11296" name="Line 32"/>
          <p:cNvSpPr>
            <a:spLocks noChangeShapeType="1"/>
          </p:cNvSpPr>
          <p:nvPr/>
        </p:nvSpPr>
        <p:spPr bwMode="auto">
          <a:xfrm>
            <a:off x="5486400" y="4953000"/>
            <a:ext cx="0" cy="381000"/>
          </a:xfrm>
          <a:prstGeom prst="line">
            <a:avLst/>
          </a:prstGeom>
          <a:noFill/>
          <a:ln w="22225">
            <a:solidFill>
              <a:schemeClr val="tx1"/>
            </a:solidFill>
            <a:prstDash val="dash"/>
            <a:round/>
            <a:headEn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97" name="Line 33"/>
          <p:cNvSpPr>
            <a:spLocks noChangeShapeType="1"/>
          </p:cNvSpPr>
          <p:nvPr/>
        </p:nvSpPr>
        <p:spPr bwMode="auto">
          <a:xfrm>
            <a:off x="2819400" y="4953000"/>
            <a:ext cx="0" cy="381000"/>
          </a:xfrm>
          <a:prstGeom prst="line">
            <a:avLst/>
          </a:prstGeom>
          <a:noFill/>
          <a:ln w="22225">
            <a:solidFill>
              <a:schemeClr val="tx1"/>
            </a:solidFill>
            <a:prstDash val="dash"/>
            <a:round/>
            <a:headEn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98" name="Line 34"/>
          <p:cNvSpPr>
            <a:spLocks noChangeShapeType="1"/>
          </p:cNvSpPr>
          <p:nvPr/>
        </p:nvSpPr>
        <p:spPr bwMode="auto">
          <a:xfrm>
            <a:off x="4191000" y="4953000"/>
            <a:ext cx="0" cy="381000"/>
          </a:xfrm>
          <a:prstGeom prst="line">
            <a:avLst/>
          </a:prstGeom>
          <a:noFill/>
          <a:ln w="22225">
            <a:solidFill>
              <a:schemeClr val="tx1"/>
            </a:solidFill>
            <a:prstDash val="dash"/>
            <a:round/>
            <a:headEnd/>
            <a:tailEnd type="triangl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299" name="Line 35"/>
          <p:cNvSpPr>
            <a:spLocks noChangeShapeType="1"/>
          </p:cNvSpPr>
          <p:nvPr/>
        </p:nvSpPr>
        <p:spPr bwMode="auto">
          <a:xfrm>
            <a:off x="2362200" y="4114800"/>
            <a:ext cx="0" cy="381000"/>
          </a:xfrm>
          <a:prstGeom prst="line">
            <a:avLst/>
          </a:prstGeom>
          <a:noFill/>
          <a:ln w="22225">
            <a:solidFill>
              <a:schemeClr val="tx1"/>
            </a:solidFill>
            <a:prstDash val="dash"/>
            <a:round/>
            <a:headEnd type="triangle" w="sm" len="med"/>
            <a:tailEnd type="non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00" name="Line 36"/>
          <p:cNvSpPr>
            <a:spLocks noChangeShapeType="1"/>
          </p:cNvSpPr>
          <p:nvPr/>
        </p:nvSpPr>
        <p:spPr bwMode="auto">
          <a:xfrm>
            <a:off x="4648200" y="4114800"/>
            <a:ext cx="0" cy="381000"/>
          </a:xfrm>
          <a:prstGeom prst="line">
            <a:avLst/>
          </a:prstGeom>
          <a:noFill/>
          <a:ln w="22225">
            <a:solidFill>
              <a:schemeClr val="tx1"/>
            </a:solidFill>
            <a:prstDash val="dash"/>
            <a:round/>
            <a:headEnd type="triangle" w="sm" len="med"/>
            <a:tailEnd type="non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01" name="Line 37"/>
          <p:cNvSpPr>
            <a:spLocks noChangeShapeType="1"/>
          </p:cNvSpPr>
          <p:nvPr/>
        </p:nvSpPr>
        <p:spPr bwMode="auto">
          <a:xfrm>
            <a:off x="5715000" y="4114800"/>
            <a:ext cx="0" cy="381000"/>
          </a:xfrm>
          <a:prstGeom prst="line">
            <a:avLst/>
          </a:prstGeom>
          <a:noFill/>
          <a:ln w="22225">
            <a:solidFill>
              <a:schemeClr val="tx1"/>
            </a:solidFill>
            <a:prstDash val="dash"/>
            <a:round/>
            <a:headEnd type="triangle" w="sm" len="med"/>
            <a:tailEnd type="non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02" name="Line 38"/>
          <p:cNvSpPr>
            <a:spLocks noChangeShapeType="1"/>
          </p:cNvSpPr>
          <p:nvPr/>
        </p:nvSpPr>
        <p:spPr bwMode="auto">
          <a:xfrm>
            <a:off x="3505200" y="4114800"/>
            <a:ext cx="0" cy="381000"/>
          </a:xfrm>
          <a:prstGeom prst="line">
            <a:avLst/>
          </a:prstGeom>
          <a:noFill/>
          <a:ln w="22225">
            <a:solidFill>
              <a:schemeClr val="tx1"/>
            </a:solidFill>
            <a:prstDash val="dash"/>
            <a:round/>
            <a:headEnd type="triangle" w="sm" len="med"/>
            <a:tailEnd type="non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03" name="Line 39"/>
          <p:cNvSpPr>
            <a:spLocks noChangeShapeType="1"/>
          </p:cNvSpPr>
          <p:nvPr/>
        </p:nvSpPr>
        <p:spPr bwMode="auto">
          <a:xfrm>
            <a:off x="3352800" y="5791200"/>
            <a:ext cx="0" cy="381000"/>
          </a:xfrm>
          <a:prstGeom prst="line">
            <a:avLst/>
          </a:prstGeom>
          <a:noFill/>
          <a:ln w="22225">
            <a:solidFill>
              <a:schemeClr val="tx1"/>
            </a:solidFill>
            <a:prstDash val="dash"/>
            <a:round/>
            <a:headEnd type="triangle" w="sm" len="med"/>
            <a:tailEnd type="non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04" name="Line 40"/>
          <p:cNvSpPr>
            <a:spLocks noChangeShapeType="1"/>
          </p:cNvSpPr>
          <p:nvPr/>
        </p:nvSpPr>
        <p:spPr bwMode="auto">
          <a:xfrm>
            <a:off x="5105400" y="5791200"/>
            <a:ext cx="0" cy="381000"/>
          </a:xfrm>
          <a:prstGeom prst="line">
            <a:avLst/>
          </a:prstGeom>
          <a:noFill/>
          <a:ln w="22225">
            <a:solidFill>
              <a:schemeClr val="tx1"/>
            </a:solidFill>
            <a:prstDash val="dash"/>
            <a:round/>
            <a:headEnd type="triangle" w="sm" len="med"/>
            <a:tailEnd type="non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05" name="Line 41"/>
          <p:cNvSpPr>
            <a:spLocks noChangeShapeType="1"/>
          </p:cNvSpPr>
          <p:nvPr/>
        </p:nvSpPr>
        <p:spPr bwMode="auto">
          <a:xfrm>
            <a:off x="4267200" y="5791200"/>
            <a:ext cx="0" cy="381000"/>
          </a:xfrm>
          <a:prstGeom prst="line">
            <a:avLst/>
          </a:prstGeom>
          <a:noFill/>
          <a:ln w="22225">
            <a:solidFill>
              <a:schemeClr val="tx1"/>
            </a:solidFill>
            <a:prstDash val="dash"/>
            <a:round/>
            <a:headEnd type="triangle" w="sm" len="med"/>
            <a:tailEnd type="none" w="sm"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306" name="Arc 42"/>
          <p:cNvSpPr>
            <a:spLocks/>
          </p:cNvSpPr>
          <p:nvPr/>
        </p:nvSpPr>
        <p:spPr bwMode="auto">
          <a:xfrm rot="14687758" flipV="1">
            <a:off x="2759075" y="4022725"/>
            <a:ext cx="425450" cy="914400"/>
          </a:xfrm>
          <a:custGeom>
            <a:avLst/>
            <a:gdLst>
              <a:gd name="T0" fmla="*/ 0 w 10949"/>
              <a:gd name="T1" fmla="*/ 0 h 21600"/>
              <a:gd name="T2" fmla="*/ 2147483646 w 10949"/>
              <a:gd name="T3" fmla="*/ 2147483646 h 21600"/>
              <a:gd name="T4" fmla="*/ 0 w 10949"/>
              <a:gd name="T5" fmla="*/ 2147483646 h 21600"/>
              <a:gd name="T6" fmla="*/ 0 60000 65536"/>
              <a:gd name="T7" fmla="*/ 0 60000 65536"/>
              <a:gd name="T8" fmla="*/ 0 60000 65536"/>
              <a:gd name="T9" fmla="*/ 0 w 10949"/>
              <a:gd name="T10" fmla="*/ 0 h 21600"/>
              <a:gd name="T11" fmla="*/ 10949 w 10949"/>
              <a:gd name="T12" fmla="*/ 21600 h 21600"/>
            </a:gdLst>
            <a:ahLst/>
            <a:cxnLst>
              <a:cxn ang="T6">
                <a:pos x="T0" y="T1"/>
              </a:cxn>
              <a:cxn ang="T7">
                <a:pos x="T2" y="T3"/>
              </a:cxn>
              <a:cxn ang="T8">
                <a:pos x="T4" y="T5"/>
              </a:cxn>
            </a:cxnLst>
            <a:rect l="T9" t="T10" r="T11" b="T12"/>
            <a:pathLst>
              <a:path w="10949" h="21600" fill="none" extrusionOk="0">
                <a:moveTo>
                  <a:pt x="-1" y="0"/>
                </a:moveTo>
                <a:cubicBezTo>
                  <a:pt x="3850" y="0"/>
                  <a:pt x="7630" y="1029"/>
                  <a:pt x="10949" y="2980"/>
                </a:cubicBezTo>
              </a:path>
              <a:path w="10949" h="21600" stroke="0" extrusionOk="0">
                <a:moveTo>
                  <a:pt x="-1" y="0"/>
                </a:moveTo>
                <a:cubicBezTo>
                  <a:pt x="3850" y="0"/>
                  <a:pt x="7630" y="1029"/>
                  <a:pt x="10949" y="2980"/>
                </a:cubicBezTo>
                <a:lnTo>
                  <a:pt x="0" y="21600"/>
                </a:lnTo>
                <a:lnTo>
                  <a:pt x="-1" y="0"/>
                </a:lnTo>
                <a:close/>
              </a:path>
            </a:pathLst>
          </a:custGeom>
          <a:noFill/>
          <a:ln w="28575">
            <a:solidFill>
              <a:srgbClr val="0000FF"/>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307" name="Arc 43"/>
          <p:cNvSpPr>
            <a:spLocks/>
          </p:cNvSpPr>
          <p:nvPr/>
        </p:nvSpPr>
        <p:spPr bwMode="auto">
          <a:xfrm rot="14576400" flipV="1">
            <a:off x="1616075" y="4022725"/>
            <a:ext cx="425450" cy="914400"/>
          </a:xfrm>
          <a:custGeom>
            <a:avLst/>
            <a:gdLst>
              <a:gd name="T0" fmla="*/ 0 w 10949"/>
              <a:gd name="T1" fmla="*/ 0 h 21600"/>
              <a:gd name="T2" fmla="*/ 2147483646 w 10949"/>
              <a:gd name="T3" fmla="*/ 2147483646 h 21600"/>
              <a:gd name="T4" fmla="*/ 0 w 10949"/>
              <a:gd name="T5" fmla="*/ 2147483646 h 21600"/>
              <a:gd name="T6" fmla="*/ 0 60000 65536"/>
              <a:gd name="T7" fmla="*/ 0 60000 65536"/>
              <a:gd name="T8" fmla="*/ 0 60000 65536"/>
              <a:gd name="T9" fmla="*/ 0 w 10949"/>
              <a:gd name="T10" fmla="*/ 0 h 21600"/>
              <a:gd name="T11" fmla="*/ 10949 w 10949"/>
              <a:gd name="T12" fmla="*/ 21600 h 21600"/>
            </a:gdLst>
            <a:ahLst/>
            <a:cxnLst>
              <a:cxn ang="T6">
                <a:pos x="T0" y="T1"/>
              </a:cxn>
              <a:cxn ang="T7">
                <a:pos x="T2" y="T3"/>
              </a:cxn>
              <a:cxn ang="T8">
                <a:pos x="T4" y="T5"/>
              </a:cxn>
            </a:cxnLst>
            <a:rect l="T9" t="T10" r="T11" b="T12"/>
            <a:pathLst>
              <a:path w="10949" h="21600" fill="none" extrusionOk="0">
                <a:moveTo>
                  <a:pt x="-1" y="0"/>
                </a:moveTo>
                <a:cubicBezTo>
                  <a:pt x="3850" y="0"/>
                  <a:pt x="7630" y="1029"/>
                  <a:pt x="10949" y="2980"/>
                </a:cubicBezTo>
              </a:path>
              <a:path w="10949" h="21600" stroke="0" extrusionOk="0">
                <a:moveTo>
                  <a:pt x="-1" y="0"/>
                </a:moveTo>
                <a:cubicBezTo>
                  <a:pt x="3850" y="0"/>
                  <a:pt x="7630" y="1029"/>
                  <a:pt x="10949" y="2980"/>
                </a:cubicBezTo>
                <a:lnTo>
                  <a:pt x="0" y="21600"/>
                </a:lnTo>
                <a:lnTo>
                  <a:pt x="-1" y="0"/>
                </a:lnTo>
                <a:close/>
              </a:path>
            </a:pathLst>
          </a:custGeom>
          <a:noFill/>
          <a:ln w="28575">
            <a:solidFill>
              <a:srgbClr val="0000FF"/>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308" name="Arc 44"/>
          <p:cNvSpPr>
            <a:spLocks/>
          </p:cNvSpPr>
          <p:nvPr/>
        </p:nvSpPr>
        <p:spPr bwMode="auto">
          <a:xfrm rot="14576400" flipV="1">
            <a:off x="3902075" y="4022725"/>
            <a:ext cx="425450" cy="914400"/>
          </a:xfrm>
          <a:custGeom>
            <a:avLst/>
            <a:gdLst>
              <a:gd name="T0" fmla="*/ 0 w 10949"/>
              <a:gd name="T1" fmla="*/ 0 h 21600"/>
              <a:gd name="T2" fmla="*/ 2147483646 w 10949"/>
              <a:gd name="T3" fmla="*/ 2147483646 h 21600"/>
              <a:gd name="T4" fmla="*/ 0 w 10949"/>
              <a:gd name="T5" fmla="*/ 2147483646 h 21600"/>
              <a:gd name="T6" fmla="*/ 0 60000 65536"/>
              <a:gd name="T7" fmla="*/ 0 60000 65536"/>
              <a:gd name="T8" fmla="*/ 0 60000 65536"/>
              <a:gd name="T9" fmla="*/ 0 w 10949"/>
              <a:gd name="T10" fmla="*/ 0 h 21600"/>
              <a:gd name="T11" fmla="*/ 10949 w 10949"/>
              <a:gd name="T12" fmla="*/ 21600 h 21600"/>
            </a:gdLst>
            <a:ahLst/>
            <a:cxnLst>
              <a:cxn ang="T6">
                <a:pos x="T0" y="T1"/>
              </a:cxn>
              <a:cxn ang="T7">
                <a:pos x="T2" y="T3"/>
              </a:cxn>
              <a:cxn ang="T8">
                <a:pos x="T4" y="T5"/>
              </a:cxn>
            </a:cxnLst>
            <a:rect l="T9" t="T10" r="T11" b="T12"/>
            <a:pathLst>
              <a:path w="10949" h="21600" fill="none" extrusionOk="0">
                <a:moveTo>
                  <a:pt x="-1" y="0"/>
                </a:moveTo>
                <a:cubicBezTo>
                  <a:pt x="3850" y="0"/>
                  <a:pt x="7630" y="1029"/>
                  <a:pt x="10949" y="2980"/>
                </a:cubicBezTo>
              </a:path>
              <a:path w="10949" h="21600" stroke="0" extrusionOk="0">
                <a:moveTo>
                  <a:pt x="-1" y="0"/>
                </a:moveTo>
                <a:cubicBezTo>
                  <a:pt x="3850" y="0"/>
                  <a:pt x="7630" y="1029"/>
                  <a:pt x="10949" y="2980"/>
                </a:cubicBezTo>
                <a:lnTo>
                  <a:pt x="0" y="21600"/>
                </a:lnTo>
                <a:lnTo>
                  <a:pt x="-1" y="0"/>
                </a:lnTo>
                <a:close/>
              </a:path>
            </a:pathLst>
          </a:custGeom>
          <a:noFill/>
          <a:ln w="28575">
            <a:solidFill>
              <a:srgbClr val="0000FF"/>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309" name="Arc 45"/>
          <p:cNvSpPr>
            <a:spLocks/>
          </p:cNvSpPr>
          <p:nvPr/>
        </p:nvSpPr>
        <p:spPr bwMode="auto">
          <a:xfrm rot="14576400" flipV="1">
            <a:off x="4968875" y="4022725"/>
            <a:ext cx="425450" cy="914400"/>
          </a:xfrm>
          <a:custGeom>
            <a:avLst/>
            <a:gdLst>
              <a:gd name="T0" fmla="*/ 0 w 10949"/>
              <a:gd name="T1" fmla="*/ 0 h 21600"/>
              <a:gd name="T2" fmla="*/ 2147483646 w 10949"/>
              <a:gd name="T3" fmla="*/ 2147483646 h 21600"/>
              <a:gd name="T4" fmla="*/ 0 w 10949"/>
              <a:gd name="T5" fmla="*/ 2147483646 h 21600"/>
              <a:gd name="T6" fmla="*/ 0 60000 65536"/>
              <a:gd name="T7" fmla="*/ 0 60000 65536"/>
              <a:gd name="T8" fmla="*/ 0 60000 65536"/>
              <a:gd name="T9" fmla="*/ 0 w 10949"/>
              <a:gd name="T10" fmla="*/ 0 h 21600"/>
              <a:gd name="T11" fmla="*/ 10949 w 10949"/>
              <a:gd name="T12" fmla="*/ 21600 h 21600"/>
            </a:gdLst>
            <a:ahLst/>
            <a:cxnLst>
              <a:cxn ang="T6">
                <a:pos x="T0" y="T1"/>
              </a:cxn>
              <a:cxn ang="T7">
                <a:pos x="T2" y="T3"/>
              </a:cxn>
              <a:cxn ang="T8">
                <a:pos x="T4" y="T5"/>
              </a:cxn>
            </a:cxnLst>
            <a:rect l="T9" t="T10" r="T11" b="T12"/>
            <a:pathLst>
              <a:path w="10949" h="21600" fill="none" extrusionOk="0">
                <a:moveTo>
                  <a:pt x="-1" y="0"/>
                </a:moveTo>
                <a:cubicBezTo>
                  <a:pt x="3850" y="0"/>
                  <a:pt x="7630" y="1029"/>
                  <a:pt x="10949" y="2980"/>
                </a:cubicBezTo>
              </a:path>
              <a:path w="10949" h="21600" stroke="0" extrusionOk="0">
                <a:moveTo>
                  <a:pt x="-1" y="0"/>
                </a:moveTo>
                <a:cubicBezTo>
                  <a:pt x="3850" y="0"/>
                  <a:pt x="7630" y="1029"/>
                  <a:pt x="10949" y="2980"/>
                </a:cubicBezTo>
                <a:lnTo>
                  <a:pt x="0" y="21600"/>
                </a:lnTo>
                <a:lnTo>
                  <a:pt x="-1" y="0"/>
                </a:lnTo>
                <a:close/>
              </a:path>
            </a:pathLst>
          </a:custGeom>
          <a:noFill/>
          <a:ln w="28575">
            <a:solidFill>
              <a:srgbClr val="0000FF"/>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310" name="Text Box 46"/>
          <p:cNvSpPr txBox="1">
            <a:spLocks noChangeArrowheads="1"/>
          </p:cNvSpPr>
          <p:nvPr/>
        </p:nvSpPr>
        <p:spPr bwMode="auto">
          <a:xfrm>
            <a:off x="2362200" y="4114800"/>
            <a:ext cx="439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0000CC"/>
                </a:solidFill>
                <a:latin typeface="Times New Roman" panose="02020603050405020304" pitchFamily="18" charset="0"/>
              </a:rPr>
              <a:t>东</a:t>
            </a:r>
          </a:p>
        </p:txBody>
      </p:sp>
      <p:sp>
        <p:nvSpPr>
          <p:cNvPr id="11311" name="Text Box 47"/>
          <p:cNvSpPr txBox="1">
            <a:spLocks noChangeArrowheads="1"/>
          </p:cNvSpPr>
          <p:nvPr/>
        </p:nvSpPr>
        <p:spPr bwMode="auto">
          <a:xfrm>
            <a:off x="3506788" y="4114800"/>
            <a:ext cx="434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0000CC"/>
                </a:solidFill>
                <a:latin typeface="Times New Roman" panose="02020603050405020304" pitchFamily="18" charset="0"/>
              </a:rPr>
              <a:t>南</a:t>
            </a:r>
          </a:p>
        </p:txBody>
      </p:sp>
      <p:sp>
        <p:nvSpPr>
          <p:cNvPr id="11312" name="Text Box 48"/>
          <p:cNvSpPr txBox="1">
            <a:spLocks noChangeArrowheads="1"/>
          </p:cNvSpPr>
          <p:nvPr/>
        </p:nvSpPr>
        <p:spPr bwMode="auto">
          <a:xfrm>
            <a:off x="4724400" y="4114800"/>
            <a:ext cx="439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0000CC"/>
                </a:solidFill>
                <a:latin typeface="Times New Roman" panose="02020603050405020304" pitchFamily="18" charset="0"/>
              </a:rPr>
              <a:t>信</a:t>
            </a:r>
          </a:p>
        </p:txBody>
      </p:sp>
      <p:sp>
        <p:nvSpPr>
          <p:cNvPr id="11313" name="Text Box 49"/>
          <p:cNvSpPr txBox="1">
            <a:spLocks noChangeArrowheads="1"/>
          </p:cNvSpPr>
          <p:nvPr/>
        </p:nvSpPr>
        <p:spPr bwMode="auto">
          <a:xfrm>
            <a:off x="5791200" y="4114800"/>
            <a:ext cx="439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0000CC"/>
                </a:solidFill>
                <a:latin typeface="Times New Roman" panose="02020603050405020304" pitchFamily="18" charset="0"/>
              </a:rPr>
              <a:t>风</a:t>
            </a:r>
          </a:p>
        </p:txBody>
      </p:sp>
      <p:sp>
        <p:nvSpPr>
          <p:cNvPr id="11314" name="Arc 50"/>
          <p:cNvSpPr>
            <a:spLocks/>
          </p:cNvSpPr>
          <p:nvPr/>
        </p:nvSpPr>
        <p:spPr bwMode="auto">
          <a:xfrm rot="6203293" flipV="1">
            <a:off x="2851150" y="4845050"/>
            <a:ext cx="381000" cy="444500"/>
          </a:xfrm>
          <a:custGeom>
            <a:avLst/>
            <a:gdLst>
              <a:gd name="T0" fmla="*/ 2147483646 w 21600"/>
              <a:gd name="T1" fmla="*/ 0 h 25235"/>
              <a:gd name="T2" fmla="*/ 2147483646 w 21600"/>
              <a:gd name="T3" fmla="*/ 2147483646 h 25235"/>
              <a:gd name="T4" fmla="*/ 0 w 21600"/>
              <a:gd name="T5" fmla="*/ 2147483646 h 25235"/>
              <a:gd name="T6" fmla="*/ 0 60000 65536"/>
              <a:gd name="T7" fmla="*/ 0 60000 65536"/>
              <a:gd name="T8" fmla="*/ 0 60000 65536"/>
              <a:gd name="T9" fmla="*/ 0 w 21600"/>
              <a:gd name="T10" fmla="*/ 0 h 25235"/>
              <a:gd name="T11" fmla="*/ 21600 w 21600"/>
              <a:gd name="T12" fmla="*/ 25235 h 25235"/>
            </a:gdLst>
            <a:ahLst/>
            <a:cxnLst>
              <a:cxn ang="T6">
                <a:pos x="T0" y="T1"/>
              </a:cxn>
              <a:cxn ang="T7">
                <a:pos x="T2" y="T3"/>
              </a:cxn>
              <a:cxn ang="T8">
                <a:pos x="T4" y="T5"/>
              </a:cxn>
            </a:cxnLst>
            <a:rect l="T9" t="T10" r="T11" b="T12"/>
            <a:pathLst>
              <a:path w="21600" h="25235" fill="none" extrusionOk="0">
                <a:moveTo>
                  <a:pt x="7739" y="-1"/>
                </a:moveTo>
                <a:cubicBezTo>
                  <a:pt x="16088" y="3204"/>
                  <a:pt x="21600" y="11222"/>
                  <a:pt x="21600" y="20166"/>
                </a:cubicBezTo>
                <a:cubicBezTo>
                  <a:pt x="21600" y="21873"/>
                  <a:pt x="21397" y="23575"/>
                  <a:pt x="20996" y="25234"/>
                </a:cubicBezTo>
              </a:path>
              <a:path w="21600" h="25235" stroke="0" extrusionOk="0">
                <a:moveTo>
                  <a:pt x="7739" y="-1"/>
                </a:moveTo>
                <a:cubicBezTo>
                  <a:pt x="16088" y="3204"/>
                  <a:pt x="21600" y="11222"/>
                  <a:pt x="21600" y="20166"/>
                </a:cubicBezTo>
                <a:cubicBezTo>
                  <a:pt x="21600" y="21873"/>
                  <a:pt x="21397" y="23575"/>
                  <a:pt x="20996" y="25234"/>
                </a:cubicBezTo>
                <a:lnTo>
                  <a:pt x="0" y="20166"/>
                </a:lnTo>
                <a:lnTo>
                  <a:pt x="7739" y="-1"/>
                </a:lnTo>
                <a:close/>
              </a:path>
            </a:pathLst>
          </a:custGeom>
          <a:noFill/>
          <a:ln w="28575">
            <a:solidFill>
              <a:srgbClr val="CC0099"/>
            </a:solidFill>
            <a:round/>
            <a:headEnd type="none" w="sm" len="me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315" name="Arc 51"/>
          <p:cNvSpPr>
            <a:spLocks/>
          </p:cNvSpPr>
          <p:nvPr/>
        </p:nvSpPr>
        <p:spPr bwMode="auto">
          <a:xfrm rot="6203293" flipV="1">
            <a:off x="5518150" y="4845050"/>
            <a:ext cx="381000" cy="444500"/>
          </a:xfrm>
          <a:custGeom>
            <a:avLst/>
            <a:gdLst>
              <a:gd name="T0" fmla="*/ 2147483646 w 21600"/>
              <a:gd name="T1" fmla="*/ 0 h 25235"/>
              <a:gd name="T2" fmla="*/ 2147483646 w 21600"/>
              <a:gd name="T3" fmla="*/ 2147483646 h 25235"/>
              <a:gd name="T4" fmla="*/ 0 w 21600"/>
              <a:gd name="T5" fmla="*/ 2147483646 h 25235"/>
              <a:gd name="T6" fmla="*/ 0 60000 65536"/>
              <a:gd name="T7" fmla="*/ 0 60000 65536"/>
              <a:gd name="T8" fmla="*/ 0 60000 65536"/>
              <a:gd name="T9" fmla="*/ 0 w 21600"/>
              <a:gd name="T10" fmla="*/ 0 h 25235"/>
              <a:gd name="T11" fmla="*/ 21600 w 21600"/>
              <a:gd name="T12" fmla="*/ 25235 h 25235"/>
            </a:gdLst>
            <a:ahLst/>
            <a:cxnLst>
              <a:cxn ang="T6">
                <a:pos x="T0" y="T1"/>
              </a:cxn>
              <a:cxn ang="T7">
                <a:pos x="T2" y="T3"/>
              </a:cxn>
              <a:cxn ang="T8">
                <a:pos x="T4" y="T5"/>
              </a:cxn>
            </a:cxnLst>
            <a:rect l="T9" t="T10" r="T11" b="T12"/>
            <a:pathLst>
              <a:path w="21600" h="25235" fill="none" extrusionOk="0">
                <a:moveTo>
                  <a:pt x="7739" y="-1"/>
                </a:moveTo>
                <a:cubicBezTo>
                  <a:pt x="16088" y="3204"/>
                  <a:pt x="21600" y="11222"/>
                  <a:pt x="21600" y="20166"/>
                </a:cubicBezTo>
                <a:cubicBezTo>
                  <a:pt x="21600" y="21873"/>
                  <a:pt x="21397" y="23575"/>
                  <a:pt x="20996" y="25234"/>
                </a:cubicBezTo>
              </a:path>
              <a:path w="21600" h="25235" stroke="0" extrusionOk="0">
                <a:moveTo>
                  <a:pt x="7739" y="-1"/>
                </a:moveTo>
                <a:cubicBezTo>
                  <a:pt x="16088" y="3204"/>
                  <a:pt x="21600" y="11222"/>
                  <a:pt x="21600" y="20166"/>
                </a:cubicBezTo>
                <a:cubicBezTo>
                  <a:pt x="21600" y="21873"/>
                  <a:pt x="21397" y="23575"/>
                  <a:pt x="20996" y="25234"/>
                </a:cubicBezTo>
                <a:lnTo>
                  <a:pt x="0" y="20166"/>
                </a:lnTo>
                <a:lnTo>
                  <a:pt x="7739" y="-1"/>
                </a:lnTo>
                <a:close/>
              </a:path>
            </a:pathLst>
          </a:custGeom>
          <a:noFill/>
          <a:ln w="28575">
            <a:solidFill>
              <a:srgbClr val="CC0099"/>
            </a:solidFill>
            <a:round/>
            <a:headEnd type="none" w="sm" len="me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316" name="Arc 52"/>
          <p:cNvSpPr>
            <a:spLocks/>
          </p:cNvSpPr>
          <p:nvPr/>
        </p:nvSpPr>
        <p:spPr bwMode="auto">
          <a:xfrm rot="6203293" flipV="1">
            <a:off x="4222750" y="4845050"/>
            <a:ext cx="381000" cy="444500"/>
          </a:xfrm>
          <a:custGeom>
            <a:avLst/>
            <a:gdLst>
              <a:gd name="T0" fmla="*/ 2147483646 w 21600"/>
              <a:gd name="T1" fmla="*/ 0 h 25235"/>
              <a:gd name="T2" fmla="*/ 2147483646 w 21600"/>
              <a:gd name="T3" fmla="*/ 2147483646 h 25235"/>
              <a:gd name="T4" fmla="*/ 0 w 21600"/>
              <a:gd name="T5" fmla="*/ 2147483646 h 25235"/>
              <a:gd name="T6" fmla="*/ 0 60000 65536"/>
              <a:gd name="T7" fmla="*/ 0 60000 65536"/>
              <a:gd name="T8" fmla="*/ 0 60000 65536"/>
              <a:gd name="T9" fmla="*/ 0 w 21600"/>
              <a:gd name="T10" fmla="*/ 0 h 25235"/>
              <a:gd name="T11" fmla="*/ 21600 w 21600"/>
              <a:gd name="T12" fmla="*/ 25235 h 25235"/>
            </a:gdLst>
            <a:ahLst/>
            <a:cxnLst>
              <a:cxn ang="T6">
                <a:pos x="T0" y="T1"/>
              </a:cxn>
              <a:cxn ang="T7">
                <a:pos x="T2" y="T3"/>
              </a:cxn>
              <a:cxn ang="T8">
                <a:pos x="T4" y="T5"/>
              </a:cxn>
            </a:cxnLst>
            <a:rect l="T9" t="T10" r="T11" b="T12"/>
            <a:pathLst>
              <a:path w="21600" h="25235" fill="none" extrusionOk="0">
                <a:moveTo>
                  <a:pt x="7739" y="-1"/>
                </a:moveTo>
                <a:cubicBezTo>
                  <a:pt x="16088" y="3204"/>
                  <a:pt x="21600" y="11222"/>
                  <a:pt x="21600" y="20166"/>
                </a:cubicBezTo>
                <a:cubicBezTo>
                  <a:pt x="21600" y="21873"/>
                  <a:pt x="21397" y="23575"/>
                  <a:pt x="20996" y="25234"/>
                </a:cubicBezTo>
              </a:path>
              <a:path w="21600" h="25235" stroke="0" extrusionOk="0">
                <a:moveTo>
                  <a:pt x="7739" y="-1"/>
                </a:moveTo>
                <a:cubicBezTo>
                  <a:pt x="16088" y="3204"/>
                  <a:pt x="21600" y="11222"/>
                  <a:pt x="21600" y="20166"/>
                </a:cubicBezTo>
                <a:cubicBezTo>
                  <a:pt x="21600" y="21873"/>
                  <a:pt x="21397" y="23575"/>
                  <a:pt x="20996" y="25234"/>
                </a:cubicBezTo>
                <a:lnTo>
                  <a:pt x="0" y="20166"/>
                </a:lnTo>
                <a:lnTo>
                  <a:pt x="7739" y="-1"/>
                </a:lnTo>
                <a:close/>
              </a:path>
            </a:pathLst>
          </a:custGeom>
          <a:noFill/>
          <a:ln w="28575">
            <a:solidFill>
              <a:srgbClr val="CC0099"/>
            </a:solidFill>
            <a:round/>
            <a:headEnd type="none" w="sm" len="me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317" name="Arc 53"/>
          <p:cNvSpPr>
            <a:spLocks/>
          </p:cNvSpPr>
          <p:nvPr/>
        </p:nvSpPr>
        <p:spPr bwMode="auto">
          <a:xfrm rot="9590490" flipH="1" flipV="1">
            <a:off x="2895600" y="5791200"/>
            <a:ext cx="381000" cy="444500"/>
          </a:xfrm>
          <a:custGeom>
            <a:avLst/>
            <a:gdLst>
              <a:gd name="T0" fmla="*/ 2147483646 w 21600"/>
              <a:gd name="T1" fmla="*/ 0 h 25235"/>
              <a:gd name="T2" fmla="*/ 2147483646 w 21600"/>
              <a:gd name="T3" fmla="*/ 2147483646 h 25235"/>
              <a:gd name="T4" fmla="*/ 0 w 21600"/>
              <a:gd name="T5" fmla="*/ 2147483646 h 25235"/>
              <a:gd name="T6" fmla="*/ 0 60000 65536"/>
              <a:gd name="T7" fmla="*/ 0 60000 65536"/>
              <a:gd name="T8" fmla="*/ 0 60000 65536"/>
              <a:gd name="T9" fmla="*/ 0 w 21600"/>
              <a:gd name="T10" fmla="*/ 0 h 25235"/>
              <a:gd name="T11" fmla="*/ 21600 w 21600"/>
              <a:gd name="T12" fmla="*/ 25235 h 25235"/>
            </a:gdLst>
            <a:ahLst/>
            <a:cxnLst>
              <a:cxn ang="T6">
                <a:pos x="T0" y="T1"/>
              </a:cxn>
              <a:cxn ang="T7">
                <a:pos x="T2" y="T3"/>
              </a:cxn>
              <a:cxn ang="T8">
                <a:pos x="T4" y="T5"/>
              </a:cxn>
            </a:cxnLst>
            <a:rect l="T9" t="T10" r="T11" b="T12"/>
            <a:pathLst>
              <a:path w="21600" h="25235" fill="none" extrusionOk="0">
                <a:moveTo>
                  <a:pt x="7739" y="-1"/>
                </a:moveTo>
                <a:cubicBezTo>
                  <a:pt x="16088" y="3204"/>
                  <a:pt x="21600" y="11222"/>
                  <a:pt x="21600" y="20166"/>
                </a:cubicBezTo>
                <a:cubicBezTo>
                  <a:pt x="21600" y="21873"/>
                  <a:pt x="21397" y="23575"/>
                  <a:pt x="20996" y="25234"/>
                </a:cubicBezTo>
              </a:path>
              <a:path w="21600" h="25235" stroke="0" extrusionOk="0">
                <a:moveTo>
                  <a:pt x="7739" y="-1"/>
                </a:moveTo>
                <a:cubicBezTo>
                  <a:pt x="16088" y="3204"/>
                  <a:pt x="21600" y="11222"/>
                  <a:pt x="21600" y="20166"/>
                </a:cubicBezTo>
                <a:cubicBezTo>
                  <a:pt x="21600" y="21873"/>
                  <a:pt x="21397" y="23575"/>
                  <a:pt x="20996" y="25234"/>
                </a:cubicBezTo>
                <a:lnTo>
                  <a:pt x="0" y="20166"/>
                </a:lnTo>
                <a:lnTo>
                  <a:pt x="7739" y="-1"/>
                </a:lnTo>
                <a:close/>
              </a:path>
            </a:pathLst>
          </a:custGeom>
          <a:noFill/>
          <a:ln w="28575">
            <a:solidFill>
              <a:srgbClr val="FF9900"/>
            </a:solidFill>
            <a:round/>
            <a:headEnd type="triangle" w="sm" len="med"/>
            <a:tailEnd type="non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318" name="Arc 54"/>
          <p:cNvSpPr>
            <a:spLocks/>
          </p:cNvSpPr>
          <p:nvPr/>
        </p:nvSpPr>
        <p:spPr bwMode="auto">
          <a:xfrm rot="9590490" flipH="1" flipV="1">
            <a:off x="4648200" y="5791200"/>
            <a:ext cx="381000" cy="444500"/>
          </a:xfrm>
          <a:custGeom>
            <a:avLst/>
            <a:gdLst>
              <a:gd name="T0" fmla="*/ 2147483646 w 21600"/>
              <a:gd name="T1" fmla="*/ 0 h 25235"/>
              <a:gd name="T2" fmla="*/ 2147483646 w 21600"/>
              <a:gd name="T3" fmla="*/ 2147483646 h 25235"/>
              <a:gd name="T4" fmla="*/ 0 w 21600"/>
              <a:gd name="T5" fmla="*/ 2147483646 h 25235"/>
              <a:gd name="T6" fmla="*/ 0 60000 65536"/>
              <a:gd name="T7" fmla="*/ 0 60000 65536"/>
              <a:gd name="T8" fmla="*/ 0 60000 65536"/>
              <a:gd name="T9" fmla="*/ 0 w 21600"/>
              <a:gd name="T10" fmla="*/ 0 h 25235"/>
              <a:gd name="T11" fmla="*/ 21600 w 21600"/>
              <a:gd name="T12" fmla="*/ 25235 h 25235"/>
            </a:gdLst>
            <a:ahLst/>
            <a:cxnLst>
              <a:cxn ang="T6">
                <a:pos x="T0" y="T1"/>
              </a:cxn>
              <a:cxn ang="T7">
                <a:pos x="T2" y="T3"/>
              </a:cxn>
              <a:cxn ang="T8">
                <a:pos x="T4" y="T5"/>
              </a:cxn>
            </a:cxnLst>
            <a:rect l="T9" t="T10" r="T11" b="T12"/>
            <a:pathLst>
              <a:path w="21600" h="25235" fill="none" extrusionOk="0">
                <a:moveTo>
                  <a:pt x="7739" y="-1"/>
                </a:moveTo>
                <a:cubicBezTo>
                  <a:pt x="16088" y="3204"/>
                  <a:pt x="21600" y="11222"/>
                  <a:pt x="21600" y="20166"/>
                </a:cubicBezTo>
                <a:cubicBezTo>
                  <a:pt x="21600" y="21873"/>
                  <a:pt x="21397" y="23575"/>
                  <a:pt x="20996" y="25234"/>
                </a:cubicBezTo>
              </a:path>
              <a:path w="21600" h="25235" stroke="0" extrusionOk="0">
                <a:moveTo>
                  <a:pt x="7739" y="-1"/>
                </a:moveTo>
                <a:cubicBezTo>
                  <a:pt x="16088" y="3204"/>
                  <a:pt x="21600" y="11222"/>
                  <a:pt x="21600" y="20166"/>
                </a:cubicBezTo>
                <a:cubicBezTo>
                  <a:pt x="21600" y="21873"/>
                  <a:pt x="21397" y="23575"/>
                  <a:pt x="20996" y="25234"/>
                </a:cubicBezTo>
                <a:lnTo>
                  <a:pt x="0" y="20166"/>
                </a:lnTo>
                <a:lnTo>
                  <a:pt x="7739" y="-1"/>
                </a:lnTo>
                <a:close/>
              </a:path>
            </a:pathLst>
          </a:custGeom>
          <a:noFill/>
          <a:ln w="28575">
            <a:solidFill>
              <a:srgbClr val="FF9900"/>
            </a:solidFill>
            <a:round/>
            <a:headEnd type="triangle" w="sm" len="med"/>
            <a:tailEnd type="non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319" name="Arc 55"/>
          <p:cNvSpPr>
            <a:spLocks/>
          </p:cNvSpPr>
          <p:nvPr/>
        </p:nvSpPr>
        <p:spPr bwMode="auto">
          <a:xfrm rot="9590490" flipH="1" flipV="1">
            <a:off x="3810000" y="5791200"/>
            <a:ext cx="381000" cy="444500"/>
          </a:xfrm>
          <a:custGeom>
            <a:avLst/>
            <a:gdLst>
              <a:gd name="T0" fmla="*/ 2147483646 w 21600"/>
              <a:gd name="T1" fmla="*/ 0 h 25235"/>
              <a:gd name="T2" fmla="*/ 2147483646 w 21600"/>
              <a:gd name="T3" fmla="*/ 2147483646 h 25235"/>
              <a:gd name="T4" fmla="*/ 0 w 21600"/>
              <a:gd name="T5" fmla="*/ 2147483646 h 25235"/>
              <a:gd name="T6" fmla="*/ 0 60000 65536"/>
              <a:gd name="T7" fmla="*/ 0 60000 65536"/>
              <a:gd name="T8" fmla="*/ 0 60000 65536"/>
              <a:gd name="T9" fmla="*/ 0 w 21600"/>
              <a:gd name="T10" fmla="*/ 0 h 25235"/>
              <a:gd name="T11" fmla="*/ 21600 w 21600"/>
              <a:gd name="T12" fmla="*/ 25235 h 25235"/>
            </a:gdLst>
            <a:ahLst/>
            <a:cxnLst>
              <a:cxn ang="T6">
                <a:pos x="T0" y="T1"/>
              </a:cxn>
              <a:cxn ang="T7">
                <a:pos x="T2" y="T3"/>
              </a:cxn>
              <a:cxn ang="T8">
                <a:pos x="T4" y="T5"/>
              </a:cxn>
            </a:cxnLst>
            <a:rect l="T9" t="T10" r="T11" b="T12"/>
            <a:pathLst>
              <a:path w="21600" h="25235" fill="none" extrusionOk="0">
                <a:moveTo>
                  <a:pt x="7739" y="-1"/>
                </a:moveTo>
                <a:cubicBezTo>
                  <a:pt x="16088" y="3204"/>
                  <a:pt x="21600" y="11222"/>
                  <a:pt x="21600" y="20166"/>
                </a:cubicBezTo>
                <a:cubicBezTo>
                  <a:pt x="21600" y="21873"/>
                  <a:pt x="21397" y="23575"/>
                  <a:pt x="20996" y="25234"/>
                </a:cubicBezTo>
              </a:path>
              <a:path w="21600" h="25235" stroke="0" extrusionOk="0">
                <a:moveTo>
                  <a:pt x="7739" y="-1"/>
                </a:moveTo>
                <a:cubicBezTo>
                  <a:pt x="16088" y="3204"/>
                  <a:pt x="21600" y="11222"/>
                  <a:pt x="21600" y="20166"/>
                </a:cubicBezTo>
                <a:cubicBezTo>
                  <a:pt x="21600" y="21873"/>
                  <a:pt x="21397" y="23575"/>
                  <a:pt x="20996" y="25234"/>
                </a:cubicBezTo>
                <a:lnTo>
                  <a:pt x="0" y="20166"/>
                </a:lnTo>
                <a:lnTo>
                  <a:pt x="7739" y="-1"/>
                </a:lnTo>
                <a:close/>
              </a:path>
            </a:pathLst>
          </a:custGeom>
          <a:noFill/>
          <a:ln w="28575">
            <a:solidFill>
              <a:srgbClr val="FF9900"/>
            </a:solidFill>
            <a:round/>
            <a:headEnd type="triangle" w="sm" len="med"/>
            <a:tailEnd type="non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1320" name="Text Box 56"/>
          <p:cNvSpPr txBox="1">
            <a:spLocks noChangeArrowheads="1"/>
          </p:cNvSpPr>
          <p:nvPr/>
        </p:nvSpPr>
        <p:spPr bwMode="auto">
          <a:xfrm>
            <a:off x="2771775" y="4875213"/>
            <a:ext cx="590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FF3300"/>
                </a:solidFill>
                <a:latin typeface="Times New Roman" panose="02020603050405020304" pitchFamily="18" charset="0"/>
              </a:rPr>
              <a:t>盛</a:t>
            </a:r>
          </a:p>
        </p:txBody>
      </p:sp>
      <p:sp>
        <p:nvSpPr>
          <p:cNvPr id="11321" name="Text Box 57"/>
          <p:cNvSpPr txBox="1">
            <a:spLocks noChangeArrowheads="1"/>
          </p:cNvSpPr>
          <p:nvPr/>
        </p:nvSpPr>
        <p:spPr bwMode="auto">
          <a:xfrm>
            <a:off x="3656013" y="4875213"/>
            <a:ext cx="442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FF3300"/>
                </a:solidFill>
                <a:latin typeface="Times New Roman" panose="02020603050405020304" pitchFamily="18" charset="0"/>
              </a:rPr>
              <a:t>行</a:t>
            </a:r>
          </a:p>
        </p:txBody>
      </p:sp>
      <p:sp>
        <p:nvSpPr>
          <p:cNvPr id="11322" name="Text Box 58"/>
          <p:cNvSpPr txBox="1">
            <a:spLocks noChangeArrowheads="1"/>
          </p:cNvSpPr>
          <p:nvPr/>
        </p:nvSpPr>
        <p:spPr bwMode="auto">
          <a:xfrm>
            <a:off x="4572000" y="4876800"/>
            <a:ext cx="439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FF3300"/>
                </a:solidFill>
                <a:latin typeface="Times New Roman" panose="02020603050405020304" pitchFamily="18" charset="0"/>
              </a:rPr>
              <a:t>西</a:t>
            </a:r>
          </a:p>
        </p:txBody>
      </p:sp>
      <p:sp>
        <p:nvSpPr>
          <p:cNvPr id="11323" name="Text Box 59"/>
          <p:cNvSpPr txBox="1">
            <a:spLocks noChangeArrowheads="1"/>
          </p:cNvSpPr>
          <p:nvPr/>
        </p:nvSpPr>
        <p:spPr bwMode="auto">
          <a:xfrm>
            <a:off x="5638800" y="4876800"/>
            <a:ext cx="439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FF3300"/>
                </a:solidFill>
                <a:latin typeface="Times New Roman" panose="02020603050405020304" pitchFamily="18" charset="0"/>
              </a:rPr>
              <a:t>风</a:t>
            </a:r>
          </a:p>
        </p:txBody>
      </p:sp>
      <p:sp>
        <p:nvSpPr>
          <p:cNvPr id="11324" name="Text Box 60"/>
          <p:cNvSpPr txBox="1">
            <a:spLocks noChangeArrowheads="1"/>
          </p:cNvSpPr>
          <p:nvPr/>
        </p:nvSpPr>
        <p:spPr bwMode="auto">
          <a:xfrm>
            <a:off x="3235325" y="5878513"/>
            <a:ext cx="1985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kumimoji="1" lang="zh-CN" altLang="en-US" sz="2000" b="1">
                <a:solidFill>
                  <a:srgbClr val="0000CC"/>
                </a:solidFill>
                <a:latin typeface="Times New Roman" panose="02020603050405020304" pitchFamily="18" charset="0"/>
              </a:rPr>
              <a:t>极    地    东    风</a:t>
            </a:r>
          </a:p>
        </p:txBody>
      </p:sp>
      <p:sp>
        <p:nvSpPr>
          <p:cNvPr id="69674" name="Text Box 61"/>
          <p:cNvSpPr txBox="1">
            <a:spLocks noChangeArrowheads="1"/>
          </p:cNvSpPr>
          <p:nvPr/>
        </p:nvSpPr>
        <p:spPr bwMode="auto">
          <a:xfrm>
            <a:off x="1476375" y="260350"/>
            <a:ext cx="6119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kumimoji="1" lang="zh-CN" altLang="en-US" b="1">
                <a:solidFill>
                  <a:srgbClr val="006699"/>
                </a:solidFill>
                <a:latin typeface="Times New Roman" panose="02020603050405020304" pitchFamily="18" charset="0"/>
                <a:ea typeface="楷体_GB2312" pitchFamily="49" charset="-122"/>
              </a:rPr>
              <a:t>地球上的气压带</a:t>
            </a:r>
            <a:r>
              <a:rPr kumimoji="1" lang="en-US" altLang="zh-CN" b="1">
                <a:solidFill>
                  <a:srgbClr val="006699"/>
                </a:solidFill>
                <a:latin typeface="Times New Roman" panose="02020603050405020304" pitchFamily="18" charset="0"/>
                <a:ea typeface="楷体_GB2312" pitchFamily="49" charset="-122"/>
              </a:rPr>
              <a:t>(7</a:t>
            </a:r>
            <a:r>
              <a:rPr kumimoji="1" lang="zh-CN" altLang="en-US" b="1">
                <a:solidFill>
                  <a:srgbClr val="006699"/>
                </a:solidFill>
                <a:latin typeface="Times New Roman" panose="02020603050405020304" pitchFamily="18" charset="0"/>
                <a:ea typeface="楷体_GB2312" pitchFamily="49" charset="-122"/>
              </a:rPr>
              <a:t>个</a:t>
            </a:r>
            <a:r>
              <a:rPr kumimoji="1" lang="en-US" altLang="zh-CN" b="1">
                <a:solidFill>
                  <a:srgbClr val="006699"/>
                </a:solidFill>
                <a:latin typeface="Times New Roman" panose="02020603050405020304" pitchFamily="18" charset="0"/>
                <a:ea typeface="楷体_GB2312" pitchFamily="49" charset="-122"/>
              </a:rPr>
              <a:t>)</a:t>
            </a:r>
            <a:r>
              <a:rPr kumimoji="1" lang="zh-CN" altLang="en-US" b="1">
                <a:solidFill>
                  <a:srgbClr val="006699"/>
                </a:solidFill>
                <a:latin typeface="Times New Roman" panose="02020603050405020304" pitchFamily="18" charset="0"/>
                <a:ea typeface="楷体_GB2312" pitchFamily="49" charset="-122"/>
              </a:rPr>
              <a:t>和</a:t>
            </a:r>
            <a:r>
              <a:rPr kumimoji="1" lang="zh-CN" altLang="en-US" b="1">
                <a:solidFill>
                  <a:srgbClr val="006699"/>
                </a:solidFill>
              </a:rPr>
              <a:t>风带</a:t>
            </a:r>
            <a:r>
              <a:rPr kumimoji="1" lang="en-US" altLang="zh-CN" b="1">
                <a:solidFill>
                  <a:srgbClr val="006699"/>
                </a:solidFill>
                <a:latin typeface="Times New Roman" panose="02020603050405020304" pitchFamily="18" charset="0"/>
                <a:ea typeface="楷体_GB2312" pitchFamily="49" charset="-122"/>
              </a:rPr>
              <a:t>(6</a:t>
            </a:r>
            <a:r>
              <a:rPr kumimoji="1" lang="zh-CN" altLang="en-US" b="1">
                <a:solidFill>
                  <a:srgbClr val="006699"/>
                </a:solidFill>
                <a:latin typeface="Times New Roman" panose="02020603050405020304" pitchFamily="18" charset="0"/>
                <a:ea typeface="楷体_GB2312" pitchFamily="49" charset="-122"/>
              </a:rPr>
              <a:t>个</a:t>
            </a:r>
            <a:r>
              <a:rPr kumimoji="1" lang="en-US" altLang="zh-CN" b="1">
                <a:solidFill>
                  <a:srgbClr val="006699"/>
                </a:solidFill>
                <a:latin typeface="Times New Roman" panose="02020603050405020304" pitchFamily="18" charset="0"/>
                <a:ea typeface="楷体_GB2312" pitchFamily="49" charset="-122"/>
              </a:rPr>
              <a:t>)</a:t>
            </a:r>
          </a:p>
        </p:txBody>
      </p:sp>
      <p:sp>
        <p:nvSpPr>
          <p:cNvPr id="62" name="矩形 61"/>
          <p:cNvSpPr/>
          <p:nvPr/>
        </p:nvSpPr>
        <p:spPr>
          <a:xfrm>
            <a:off x="4438650" y="250825"/>
            <a:ext cx="90805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3" name="矩形 62"/>
          <p:cNvSpPr/>
          <p:nvPr/>
        </p:nvSpPr>
        <p:spPr>
          <a:xfrm>
            <a:off x="6561138" y="261938"/>
            <a:ext cx="90805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4" name="矩形 63"/>
          <p:cNvSpPr/>
          <p:nvPr/>
        </p:nvSpPr>
        <p:spPr>
          <a:xfrm>
            <a:off x="-875160" y="5620516"/>
            <a:ext cx="3470100" cy="1200329"/>
          </a:xfrm>
          <a:prstGeom prst="rect">
            <a:avLst/>
          </a:prstGeom>
          <a:noFill/>
        </p:spPr>
        <p:txBody>
          <a:bodyPr wrap="square">
            <a:spAutoFit/>
          </a:bodyPr>
          <a:lstStyle/>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a:t>
            </a:r>
          </a:p>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left)">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wipe(left)">
                                      <p:cBhvr>
                                        <p:cTn id="12" dur="500"/>
                                        <p:tgtEl>
                                          <p:spTgt spid="11268"/>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269"/>
                                        </p:tgtEl>
                                        <p:attrNameLst>
                                          <p:attrName>style.visibility</p:attrName>
                                        </p:attrNameLst>
                                      </p:cBhvr>
                                      <p:to>
                                        <p:strVal val="visible"/>
                                      </p:to>
                                    </p:set>
                                    <p:animEffect transition="in" filter="wipe(left)">
                                      <p:cBhvr>
                                        <p:cTn id="16" dur="500"/>
                                        <p:tgtEl>
                                          <p:spTgt spid="1126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270"/>
                                        </p:tgtEl>
                                        <p:attrNameLst>
                                          <p:attrName>style.visibility</p:attrName>
                                        </p:attrNameLst>
                                      </p:cBhvr>
                                      <p:to>
                                        <p:strVal val="visible"/>
                                      </p:to>
                                    </p:set>
                                    <p:animEffect transition="in" filter="wipe(left)">
                                      <p:cBhvr>
                                        <p:cTn id="21" dur="500"/>
                                        <p:tgtEl>
                                          <p:spTgt spid="11270"/>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271"/>
                                        </p:tgtEl>
                                        <p:attrNameLst>
                                          <p:attrName>style.visibility</p:attrName>
                                        </p:attrNameLst>
                                      </p:cBhvr>
                                      <p:to>
                                        <p:strVal val="visible"/>
                                      </p:to>
                                    </p:set>
                                    <p:animEffect transition="in" filter="wipe(left)">
                                      <p:cBhvr>
                                        <p:cTn id="25" dur="500"/>
                                        <p:tgtEl>
                                          <p:spTgt spid="1127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272"/>
                                        </p:tgtEl>
                                        <p:attrNameLst>
                                          <p:attrName>style.visibility</p:attrName>
                                        </p:attrNameLst>
                                      </p:cBhvr>
                                      <p:to>
                                        <p:strVal val="visible"/>
                                      </p:to>
                                    </p:set>
                                    <p:animEffect transition="in" filter="wipe(left)">
                                      <p:cBhvr>
                                        <p:cTn id="30" dur="500"/>
                                        <p:tgtEl>
                                          <p:spTgt spid="11272"/>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1273"/>
                                        </p:tgtEl>
                                        <p:attrNameLst>
                                          <p:attrName>style.visibility</p:attrName>
                                        </p:attrNameLst>
                                      </p:cBhvr>
                                      <p:to>
                                        <p:strVal val="visible"/>
                                      </p:to>
                                    </p:set>
                                    <p:animEffect transition="in" filter="wipe(left)">
                                      <p:cBhvr>
                                        <p:cTn id="34" dur="500"/>
                                        <p:tgtEl>
                                          <p:spTgt spid="1127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5"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linds(vertical)">
                                      <p:cBhvr>
                                        <p:cTn id="39" dur="500"/>
                                        <p:tgtEl>
                                          <p:spTgt spid="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5"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linds(vertical)">
                                      <p:cBhvr>
                                        <p:cTn id="44" dur="500"/>
                                        <p:tgtEl>
                                          <p:spTgt spid="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5"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linds(vertical)">
                                      <p:cBhvr>
                                        <p:cTn id="49" dur="500"/>
                                        <p:tgtEl>
                                          <p:spTgt spid="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nodeType="clickEffect">
                                  <p:stCondLst>
                                    <p:cond delay="0"/>
                                  </p:stCondLst>
                                  <p:childTnLst>
                                    <p:set>
                                      <p:cBhvr>
                                        <p:cTn id="53" dur="1" fill="hold">
                                          <p:stCondLst>
                                            <p:cond delay="0"/>
                                          </p:stCondLst>
                                        </p:cTn>
                                        <p:tgtEl>
                                          <p:spTgt spid="11299"/>
                                        </p:tgtEl>
                                        <p:attrNameLst>
                                          <p:attrName>style.visibility</p:attrName>
                                        </p:attrNameLst>
                                      </p:cBhvr>
                                      <p:to>
                                        <p:strVal val="visible"/>
                                      </p:to>
                                    </p:set>
                                    <p:animEffect transition="in" filter="wipe(down)">
                                      <p:cBhvr>
                                        <p:cTn id="54" dur="500"/>
                                        <p:tgtEl>
                                          <p:spTgt spid="11299"/>
                                        </p:tgtEl>
                                      </p:cBhvr>
                                    </p:animEffect>
                                  </p:childTnLst>
                                </p:cTn>
                              </p:par>
                            </p:childTnLst>
                          </p:cTn>
                        </p:par>
                        <p:par>
                          <p:cTn id="55" fill="hold" nodeType="afterGroup">
                            <p:stCondLst>
                              <p:cond delay="500"/>
                            </p:stCondLst>
                            <p:childTnLst>
                              <p:par>
                                <p:cTn id="56" presetID="22" presetClass="entr" presetSubtype="4" fill="hold" nodeType="afterEffect">
                                  <p:stCondLst>
                                    <p:cond delay="0"/>
                                  </p:stCondLst>
                                  <p:childTnLst>
                                    <p:set>
                                      <p:cBhvr>
                                        <p:cTn id="57" dur="1" fill="hold">
                                          <p:stCondLst>
                                            <p:cond delay="0"/>
                                          </p:stCondLst>
                                        </p:cTn>
                                        <p:tgtEl>
                                          <p:spTgt spid="11302"/>
                                        </p:tgtEl>
                                        <p:attrNameLst>
                                          <p:attrName>style.visibility</p:attrName>
                                        </p:attrNameLst>
                                      </p:cBhvr>
                                      <p:to>
                                        <p:strVal val="visible"/>
                                      </p:to>
                                    </p:set>
                                    <p:animEffect transition="in" filter="wipe(down)">
                                      <p:cBhvr>
                                        <p:cTn id="58" dur="500"/>
                                        <p:tgtEl>
                                          <p:spTgt spid="11302"/>
                                        </p:tgtEl>
                                      </p:cBhvr>
                                    </p:animEffect>
                                  </p:childTnLst>
                                </p:cTn>
                              </p:par>
                            </p:childTnLst>
                          </p:cTn>
                        </p:par>
                        <p:par>
                          <p:cTn id="59" fill="hold" nodeType="afterGroup">
                            <p:stCondLst>
                              <p:cond delay="1000"/>
                            </p:stCondLst>
                            <p:childTnLst>
                              <p:par>
                                <p:cTn id="60" presetID="22" presetClass="entr" presetSubtype="4" fill="hold" nodeType="afterEffect">
                                  <p:stCondLst>
                                    <p:cond delay="0"/>
                                  </p:stCondLst>
                                  <p:childTnLst>
                                    <p:set>
                                      <p:cBhvr>
                                        <p:cTn id="61" dur="1" fill="hold">
                                          <p:stCondLst>
                                            <p:cond delay="0"/>
                                          </p:stCondLst>
                                        </p:cTn>
                                        <p:tgtEl>
                                          <p:spTgt spid="11300"/>
                                        </p:tgtEl>
                                        <p:attrNameLst>
                                          <p:attrName>style.visibility</p:attrName>
                                        </p:attrNameLst>
                                      </p:cBhvr>
                                      <p:to>
                                        <p:strVal val="visible"/>
                                      </p:to>
                                    </p:set>
                                    <p:animEffect transition="in" filter="wipe(down)">
                                      <p:cBhvr>
                                        <p:cTn id="62" dur="500"/>
                                        <p:tgtEl>
                                          <p:spTgt spid="11300"/>
                                        </p:tgtEl>
                                      </p:cBhvr>
                                    </p:animEffect>
                                  </p:childTnLst>
                                </p:cTn>
                              </p:par>
                            </p:childTnLst>
                          </p:cTn>
                        </p:par>
                        <p:par>
                          <p:cTn id="63" fill="hold" nodeType="afterGroup">
                            <p:stCondLst>
                              <p:cond delay="1500"/>
                            </p:stCondLst>
                            <p:childTnLst>
                              <p:par>
                                <p:cTn id="64" presetID="22" presetClass="entr" presetSubtype="4" fill="hold" nodeType="afterEffect">
                                  <p:stCondLst>
                                    <p:cond delay="0"/>
                                  </p:stCondLst>
                                  <p:childTnLst>
                                    <p:set>
                                      <p:cBhvr>
                                        <p:cTn id="65" dur="1" fill="hold">
                                          <p:stCondLst>
                                            <p:cond delay="0"/>
                                          </p:stCondLst>
                                        </p:cTn>
                                        <p:tgtEl>
                                          <p:spTgt spid="11301"/>
                                        </p:tgtEl>
                                        <p:attrNameLst>
                                          <p:attrName>style.visibility</p:attrName>
                                        </p:attrNameLst>
                                      </p:cBhvr>
                                      <p:to>
                                        <p:strVal val="visible"/>
                                      </p:to>
                                    </p:set>
                                    <p:animEffect transition="in" filter="wipe(down)">
                                      <p:cBhvr>
                                        <p:cTn id="66" dur="500"/>
                                        <p:tgtEl>
                                          <p:spTgt spid="1130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8" presetClass="entr" presetSubtype="9" fill="hold" nodeType="clickEffect">
                                  <p:stCondLst>
                                    <p:cond delay="0"/>
                                  </p:stCondLst>
                                  <p:childTnLst>
                                    <p:set>
                                      <p:cBhvr>
                                        <p:cTn id="70" dur="1" fill="hold">
                                          <p:stCondLst>
                                            <p:cond delay="0"/>
                                          </p:stCondLst>
                                        </p:cTn>
                                        <p:tgtEl>
                                          <p:spTgt spid="11307"/>
                                        </p:tgtEl>
                                        <p:attrNameLst>
                                          <p:attrName>style.visibility</p:attrName>
                                        </p:attrNameLst>
                                      </p:cBhvr>
                                      <p:to>
                                        <p:strVal val="visible"/>
                                      </p:to>
                                    </p:set>
                                    <p:animEffect transition="in" filter="strips(upLeft)">
                                      <p:cBhvr>
                                        <p:cTn id="71" dur="500"/>
                                        <p:tgtEl>
                                          <p:spTgt spid="11307"/>
                                        </p:tgtEl>
                                      </p:cBhvr>
                                    </p:animEffect>
                                  </p:childTnLst>
                                </p:cTn>
                              </p:par>
                            </p:childTnLst>
                          </p:cTn>
                        </p:par>
                        <p:par>
                          <p:cTn id="72" fill="hold" nodeType="afterGroup">
                            <p:stCondLst>
                              <p:cond delay="500"/>
                            </p:stCondLst>
                            <p:childTnLst>
                              <p:par>
                                <p:cTn id="73" presetID="18" presetClass="entr" presetSubtype="9" fill="hold" nodeType="afterEffect">
                                  <p:stCondLst>
                                    <p:cond delay="0"/>
                                  </p:stCondLst>
                                  <p:childTnLst>
                                    <p:set>
                                      <p:cBhvr>
                                        <p:cTn id="74" dur="1" fill="hold">
                                          <p:stCondLst>
                                            <p:cond delay="0"/>
                                          </p:stCondLst>
                                        </p:cTn>
                                        <p:tgtEl>
                                          <p:spTgt spid="11306"/>
                                        </p:tgtEl>
                                        <p:attrNameLst>
                                          <p:attrName>style.visibility</p:attrName>
                                        </p:attrNameLst>
                                      </p:cBhvr>
                                      <p:to>
                                        <p:strVal val="visible"/>
                                      </p:to>
                                    </p:set>
                                    <p:animEffect transition="in" filter="strips(upLeft)">
                                      <p:cBhvr>
                                        <p:cTn id="75" dur="500"/>
                                        <p:tgtEl>
                                          <p:spTgt spid="11306"/>
                                        </p:tgtEl>
                                      </p:cBhvr>
                                    </p:animEffect>
                                  </p:childTnLst>
                                </p:cTn>
                              </p:par>
                            </p:childTnLst>
                          </p:cTn>
                        </p:par>
                        <p:par>
                          <p:cTn id="76" fill="hold" nodeType="afterGroup">
                            <p:stCondLst>
                              <p:cond delay="1000"/>
                            </p:stCondLst>
                            <p:childTnLst>
                              <p:par>
                                <p:cTn id="77" presetID="18" presetClass="entr" presetSubtype="9" fill="hold" nodeType="afterEffect">
                                  <p:stCondLst>
                                    <p:cond delay="0"/>
                                  </p:stCondLst>
                                  <p:childTnLst>
                                    <p:set>
                                      <p:cBhvr>
                                        <p:cTn id="78" dur="1" fill="hold">
                                          <p:stCondLst>
                                            <p:cond delay="0"/>
                                          </p:stCondLst>
                                        </p:cTn>
                                        <p:tgtEl>
                                          <p:spTgt spid="11308"/>
                                        </p:tgtEl>
                                        <p:attrNameLst>
                                          <p:attrName>style.visibility</p:attrName>
                                        </p:attrNameLst>
                                      </p:cBhvr>
                                      <p:to>
                                        <p:strVal val="visible"/>
                                      </p:to>
                                    </p:set>
                                    <p:animEffect transition="in" filter="strips(upLeft)">
                                      <p:cBhvr>
                                        <p:cTn id="79" dur="500"/>
                                        <p:tgtEl>
                                          <p:spTgt spid="11308"/>
                                        </p:tgtEl>
                                      </p:cBhvr>
                                    </p:animEffect>
                                  </p:childTnLst>
                                </p:cTn>
                              </p:par>
                            </p:childTnLst>
                          </p:cTn>
                        </p:par>
                        <p:par>
                          <p:cTn id="80" fill="hold" nodeType="afterGroup">
                            <p:stCondLst>
                              <p:cond delay="1500"/>
                            </p:stCondLst>
                            <p:childTnLst>
                              <p:par>
                                <p:cTn id="81" presetID="18" presetClass="entr" presetSubtype="9" fill="hold" nodeType="afterEffect">
                                  <p:stCondLst>
                                    <p:cond delay="0"/>
                                  </p:stCondLst>
                                  <p:childTnLst>
                                    <p:set>
                                      <p:cBhvr>
                                        <p:cTn id="82" dur="1" fill="hold">
                                          <p:stCondLst>
                                            <p:cond delay="0"/>
                                          </p:stCondLst>
                                        </p:cTn>
                                        <p:tgtEl>
                                          <p:spTgt spid="11309"/>
                                        </p:tgtEl>
                                        <p:attrNameLst>
                                          <p:attrName>style.visibility</p:attrName>
                                        </p:attrNameLst>
                                      </p:cBhvr>
                                      <p:to>
                                        <p:strVal val="visible"/>
                                      </p:to>
                                    </p:set>
                                    <p:animEffect transition="in" filter="strips(upLeft)">
                                      <p:cBhvr>
                                        <p:cTn id="83" dur="500"/>
                                        <p:tgtEl>
                                          <p:spTgt spid="11309"/>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1310"/>
                                        </p:tgtEl>
                                        <p:attrNameLst>
                                          <p:attrName>style.visibility</p:attrName>
                                        </p:attrNameLst>
                                      </p:cBhvr>
                                      <p:to>
                                        <p:strVal val="visible"/>
                                      </p:to>
                                    </p:set>
                                    <p:animEffect transition="in" filter="wipe(left)">
                                      <p:cBhvr>
                                        <p:cTn id="88" dur="500"/>
                                        <p:tgtEl>
                                          <p:spTgt spid="11310"/>
                                        </p:tgtEl>
                                      </p:cBhvr>
                                    </p:animEffect>
                                  </p:childTnLst>
                                </p:cTn>
                              </p:par>
                            </p:childTnLst>
                          </p:cTn>
                        </p:par>
                        <p:par>
                          <p:cTn id="89" fill="hold" nodeType="afterGroup">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11311"/>
                                        </p:tgtEl>
                                        <p:attrNameLst>
                                          <p:attrName>style.visibility</p:attrName>
                                        </p:attrNameLst>
                                      </p:cBhvr>
                                      <p:to>
                                        <p:strVal val="visible"/>
                                      </p:to>
                                    </p:set>
                                    <p:animEffect transition="in" filter="wipe(left)">
                                      <p:cBhvr>
                                        <p:cTn id="92" dur="500"/>
                                        <p:tgtEl>
                                          <p:spTgt spid="11311"/>
                                        </p:tgtEl>
                                      </p:cBhvr>
                                    </p:animEffect>
                                  </p:childTnLst>
                                </p:cTn>
                              </p:par>
                            </p:childTnLst>
                          </p:cTn>
                        </p:par>
                        <p:par>
                          <p:cTn id="93" fill="hold" nodeType="afterGroup">
                            <p:stCondLst>
                              <p:cond delay="1000"/>
                            </p:stCondLst>
                            <p:childTnLst>
                              <p:par>
                                <p:cTn id="94" presetID="22" presetClass="entr" presetSubtype="8" fill="hold" grpId="0" nodeType="afterEffect">
                                  <p:stCondLst>
                                    <p:cond delay="0"/>
                                  </p:stCondLst>
                                  <p:childTnLst>
                                    <p:set>
                                      <p:cBhvr>
                                        <p:cTn id="95" dur="1" fill="hold">
                                          <p:stCondLst>
                                            <p:cond delay="0"/>
                                          </p:stCondLst>
                                        </p:cTn>
                                        <p:tgtEl>
                                          <p:spTgt spid="11312"/>
                                        </p:tgtEl>
                                        <p:attrNameLst>
                                          <p:attrName>style.visibility</p:attrName>
                                        </p:attrNameLst>
                                      </p:cBhvr>
                                      <p:to>
                                        <p:strVal val="visible"/>
                                      </p:to>
                                    </p:set>
                                    <p:animEffect transition="in" filter="wipe(left)">
                                      <p:cBhvr>
                                        <p:cTn id="96" dur="500"/>
                                        <p:tgtEl>
                                          <p:spTgt spid="11312"/>
                                        </p:tgtEl>
                                      </p:cBhvr>
                                    </p:animEffect>
                                  </p:childTnLst>
                                </p:cTn>
                              </p:par>
                            </p:childTnLst>
                          </p:cTn>
                        </p:par>
                        <p:par>
                          <p:cTn id="97" fill="hold" nodeType="afterGroup">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11313"/>
                                        </p:tgtEl>
                                        <p:attrNameLst>
                                          <p:attrName>style.visibility</p:attrName>
                                        </p:attrNameLst>
                                      </p:cBhvr>
                                      <p:to>
                                        <p:strVal val="visible"/>
                                      </p:to>
                                    </p:set>
                                    <p:animEffect transition="in" filter="wipe(left)">
                                      <p:cBhvr>
                                        <p:cTn id="100" dur="500"/>
                                        <p:tgtEl>
                                          <p:spTgt spid="11313"/>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1" fill="hold" nodeType="clickEffect">
                                  <p:stCondLst>
                                    <p:cond delay="0"/>
                                  </p:stCondLst>
                                  <p:childTnLst>
                                    <p:set>
                                      <p:cBhvr>
                                        <p:cTn id="104" dur="1" fill="hold">
                                          <p:stCondLst>
                                            <p:cond delay="0"/>
                                          </p:stCondLst>
                                        </p:cTn>
                                        <p:tgtEl>
                                          <p:spTgt spid="11297"/>
                                        </p:tgtEl>
                                        <p:attrNameLst>
                                          <p:attrName>style.visibility</p:attrName>
                                        </p:attrNameLst>
                                      </p:cBhvr>
                                      <p:to>
                                        <p:strVal val="visible"/>
                                      </p:to>
                                    </p:set>
                                    <p:animEffect transition="in" filter="wipe(up)">
                                      <p:cBhvr>
                                        <p:cTn id="105" dur="500"/>
                                        <p:tgtEl>
                                          <p:spTgt spid="11297"/>
                                        </p:tgtEl>
                                      </p:cBhvr>
                                    </p:animEffect>
                                  </p:childTnLst>
                                </p:cTn>
                              </p:par>
                            </p:childTnLst>
                          </p:cTn>
                        </p:par>
                        <p:par>
                          <p:cTn id="106" fill="hold" nodeType="afterGroup">
                            <p:stCondLst>
                              <p:cond delay="500"/>
                            </p:stCondLst>
                            <p:childTnLst>
                              <p:par>
                                <p:cTn id="107" presetID="22" presetClass="entr" presetSubtype="1" fill="hold" nodeType="afterEffect">
                                  <p:stCondLst>
                                    <p:cond delay="0"/>
                                  </p:stCondLst>
                                  <p:childTnLst>
                                    <p:set>
                                      <p:cBhvr>
                                        <p:cTn id="108" dur="1" fill="hold">
                                          <p:stCondLst>
                                            <p:cond delay="0"/>
                                          </p:stCondLst>
                                        </p:cTn>
                                        <p:tgtEl>
                                          <p:spTgt spid="11298"/>
                                        </p:tgtEl>
                                        <p:attrNameLst>
                                          <p:attrName>style.visibility</p:attrName>
                                        </p:attrNameLst>
                                      </p:cBhvr>
                                      <p:to>
                                        <p:strVal val="visible"/>
                                      </p:to>
                                    </p:set>
                                    <p:animEffect transition="in" filter="wipe(up)">
                                      <p:cBhvr>
                                        <p:cTn id="109" dur="500"/>
                                        <p:tgtEl>
                                          <p:spTgt spid="11298"/>
                                        </p:tgtEl>
                                      </p:cBhvr>
                                    </p:animEffect>
                                  </p:childTnLst>
                                </p:cTn>
                              </p:par>
                            </p:childTnLst>
                          </p:cTn>
                        </p:par>
                        <p:par>
                          <p:cTn id="110" fill="hold" nodeType="afterGroup">
                            <p:stCondLst>
                              <p:cond delay="1000"/>
                            </p:stCondLst>
                            <p:childTnLst>
                              <p:par>
                                <p:cTn id="111" presetID="22" presetClass="entr" presetSubtype="1" fill="hold" nodeType="afterEffect">
                                  <p:stCondLst>
                                    <p:cond delay="0"/>
                                  </p:stCondLst>
                                  <p:childTnLst>
                                    <p:set>
                                      <p:cBhvr>
                                        <p:cTn id="112" dur="1" fill="hold">
                                          <p:stCondLst>
                                            <p:cond delay="0"/>
                                          </p:stCondLst>
                                        </p:cTn>
                                        <p:tgtEl>
                                          <p:spTgt spid="11296"/>
                                        </p:tgtEl>
                                        <p:attrNameLst>
                                          <p:attrName>style.visibility</p:attrName>
                                        </p:attrNameLst>
                                      </p:cBhvr>
                                      <p:to>
                                        <p:strVal val="visible"/>
                                      </p:to>
                                    </p:set>
                                    <p:animEffect transition="in" filter="wipe(up)">
                                      <p:cBhvr>
                                        <p:cTn id="113" dur="500"/>
                                        <p:tgtEl>
                                          <p:spTgt spid="11296"/>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8" presetClass="entr" presetSubtype="6" fill="hold" nodeType="clickEffect">
                                  <p:stCondLst>
                                    <p:cond delay="0"/>
                                  </p:stCondLst>
                                  <p:childTnLst>
                                    <p:set>
                                      <p:cBhvr>
                                        <p:cTn id="117" dur="1" fill="hold">
                                          <p:stCondLst>
                                            <p:cond delay="0"/>
                                          </p:stCondLst>
                                        </p:cTn>
                                        <p:tgtEl>
                                          <p:spTgt spid="11314"/>
                                        </p:tgtEl>
                                        <p:attrNameLst>
                                          <p:attrName>style.visibility</p:attrName>
                                        </p:attrNameLst>
                                      </p:cBhvr>
                                      <p:to>
                                        <p:strVal val="visible"/>
                                      </p:to>
                                    </p:set>
                                    <p:animEffect transition="in" filter="strips(downRight)">
                                      <p:cBhvr>
                                        <p:cTn id="118" dur="500"/>
                                        <p:tgtEl>
                                          <p:spTgt spid="11314"/>
                                        </p:tgtEl>
                                      </p:cBhvr>
                                    </p:animEffect>
                                  </p:childTnLst>
                                </p:cTn>
                              </p:par>
                            </p:childTnLst>
                          </p:cTn>
                        </p:par>
                        <p:par>
                          <p:cTn id="119" fill="hold" nodeType="afterGroup">
                            <p:stCondLst>
                              <p:cond delay="500"/>
                            </p:stCondLst>
                            <p:childTnLst>
                              <p:par>
                                <p:cTn id="120" presetID="18" presetClass="entr" presetSubtype="6" fill="hold" nodeType="afterEffect">
                                  <p:stCondLst>
                                    <p:cond delay="0"/>
                                  </p:stCondLst>
                                  <p:childTnLst>
                                    <p:set>
                                      <p:cBhvr>
                                        <p:cTn id="121" dur="1" fill="hold">
                                          <p:stCondLst>
                                            <p:cond delay="0"/>
                                          </p:stCondLst>
                                        </p:cTn>
                                        <p:tgtEl>
                                          <p:spTgt spid="11316"/>
                                        </p:tgtEl>
                                        <p:attrNameLst>
                                          <p:attrName>style.visibility</p:attrName>
                                        </p:attrNameLst>
                                      </p:cBhvr>
                                      <p:to>
                                        <p:strVal val="visible"/>
                                      </p:to>
                                    </p:set>
                                    <p:animEffect transition="in" filter="strips(downRight)">
                                      <p:cBhvr>
                                        <p:cTn id="122" dur="500"/>
                                        <p:tgtEl>
                                          <p:spTgt spid="11316"/>
                                        </p:tgtEl>
                                      </p:cBhvr>
                                    </p:animEffect>
                                  </p:childTnLst>
                                </p:cTn>
                              </p:par>
                            </p:childTnLst>
                          </p:cTn>
                        </p:par>
                        <p:par>
                          <p:cTn id="123" fill="hold" nodeType="afterGroup">
                            <p:stCondLst>
                              <p:cond delay="1000"/>
                            </p:stCondLst>
                            <p:childTnLst>
                              <p:par>
                                <p:cTn id="124" presetID="18" presetClass="entr" presetSubtype="6" fill="hold" nodeType="afterEffect">
                                  <p:stCondLst>
                                    <p:cond delay="0"/>
                                  </p:stCondLst>
                                  <p:childTnLst>
                                    <p:set>
                                      <p:cBhvr>
                                        <p:cTn id="125" dur="1" fill="hold">
                                          <p:stCondLst>
                                            <p:cond delay="0"/>
                                          </p:stCondLst>
                                        </p:cTn>
                                        <p:tgtEl>
                                          <p:spTgt spid="11315"/>
                                        </p:tgtEl>
                                        <p:attrNameLst>
                                          <p:attrName>style.visibility</p:attrName>
                                        </p:attrNameLst>
                                      </p:cBhvr>
                                      <p:to>
                                        <p:strVal val="visible"/>
                                      </p:to>
                                    </p:set>
                                    <p:animEffect transition="in" filter="strips(downRight)">
                                      <p:cBhvr>
                                        <p:cTn id="126" dur="500"/>
                                        <p:tgtEl>
                                          <p:spTgt spid="11315"/>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11320"/>
                                        </p:tgtEl>
                                        <p:attrNameLst>
                                          <p:attrName>style.visibility</p:attrName>
                                        </p:attrNameLst>
                                      </p:cBhvr>
                                      <p:to>
                                        <p:strVal val="visible"/>
                                      </p:to>
                                    </p:set>
                                    <p:animEffect transition="in" filter="wipe(left)">
                                      <p:cBhvr>
                                        <p:cTn id="131" dur="500"/>
                                        <p:tgtEl>
                                          <p:spTgt spid="11320"/>
                                        </p:tgtEl>
                                      </p:cBhvr>
                                    </p:animEffect>
                                  </p:childTnLst>
                                </p:cTn>
                              </p:par>
                            </p:childTnLst>
                          </p:cTn>
                        </p:par>
                        <p:par>
                          <p:cTn id="132" fill="hold" nodeType="afterGroup">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11321"/>
                                        </p:tgtEl>
                                        <p:attrNameLst>
                                          <p:attrName>style.visibility</p:attrName>
                                        </p:attrNameLst>
                                      </p:cBhvr>
                                      <p:to>
                                        <p:strVal val="visible"/>
                                      </p:to>
                                    </p:set>
                                    <p:animEffect transition="in" filter="wipe(left)">
                                      <p:cBhvr>
                                        <p:cTn id="135" dur="500"/>
                                        <p:tgtEl>
                                          <p:spTgt spid="11321"/>
                                        </p:tgtEl>
                                      </p:cBhvr>
                                    </p:animEffect>
                                  </p:childTnLst>
                                </p:cTn>
                              </p:par>
                            </p:childTnLst>
                          </p:cTn>
                        </p:par>
                        <p:par>
                          <p:cTn id="136" fill="hold" nodeType="afterGroup">
                            <p:stCondLst>
                              <p:cond delay="1000"/>
                            </p:stCondLst>
                            <p:childTnLst>
                              <p:par>
                                <p:cTn id="137" presetID="22" presetClass="entr" presetSubtype="8" fill="hold" grpId="0" nodeType="afterEffect">
                                  <p:stCondLst>
                                    <p:cond delay="0"/>
                                  </p:stCondLst>
                                  <p:childTnLst>
                                    <p:set>
                                      <p:cBhvr>
                                        <p:cTn id="138" dur="1" fill="hold">
                                          <p:stCondLst>
                                            <p:cond delay="0"/>
                                          </p:stCondLst>
                                        </p:cTn>
                                        <p:tgtEl>
                                          <p:spTgt spid="11322"/>
                                        </p:tgtEl>
                                        <p:attrNameLst>
                                          <p:attrName>style.visibility</p:attrName>
                                        </p:attrNameLst>
                                      </p:cBhvr>
                                      <p:to>
                                        <p:strVal val="visible"/>
                                      </p:to>
                                    </p:set>
                                    <p:animEffect transition="in" filter="wipe(left)">
                                      <p:cBhvr>
                                        <p:cTn id="139" dur="500"/>
                                        <p:tgtEl>
                                          <p:spTgt spid="11322"/>
                                        </p:tgtEl>
                                      </p:cBhvr>
                                    </p:animEffect>
                                  </p:childTnLst>
                                </p:cTn>
                              </p:par>
                            </p:childTnLst>
                          </p:cTn>
                        </p:par>
                        <p:par>
                          <p:cTn id="140" fill="hold" nodeType="afterGroup">
                            <p:stCondLst>
                              <p:cond delay="1500"/>
                            </p:stCondLst>
                            <p:childTnLst>
                              <p:par>
                                <p:cTn id="141" presetID="22" presetClass="entr" presetSubtype="8" fill="hold" grpId="0" nodeType="afterEffect">
                                  <p:stCondLst>
                                    <p:cond delay="0"/>
                                  </p:stCondLst>
                                  <p:childTnLst>
                                    <p:set>
                                      <p:cBhvr>
                                        <p:cTn id="142" dur="1" fill="hold">
                                          <p:stCondLst>
                                            <p:cond delay="0"/>
                                          </p:stCondLst>
                                        </p:cTn>
                                        <p:tgtEl>
                                          <p:spTgt spid="11323"/>
                                        </p:tgtEl>
                                        <p:attrNameLst>
                                          <p:attrName>style.visibility</p:attrName>
                                        </p:attrNameLst>
                                      </p:cBhvr>
                                      <p:to>
                                        <p:strVal val="visible"/>
                                      </p:to>
                                    </p:set>
                                    <p:animEffect transition="in" filter="wipe(left)">
                                      <p:cBhvr>
                                        <p:cTn id="143" dur="500"/>
                                        <p:tgtEl>
                                          <p:spTgt spid="11323"/>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2" presetClass="entr" presetSubtype="4" fill="hold" nodeType="clickEffect">
                                  <p:stCondLst>
                                    <p:cond delay="0"/>
                                  </p:stCondLst>
                                  <p:childTnLst>
                                    <p:set>
                                      <p:cBhvr>
                                        <p:cTn id="147" dur="1" fill="hold">
                                          <p:stCondLst>
                                            <p:cond delay="0"/>
                                          </p:stCondLst>
                                        </p:cTn>
                                        <p:tgtEl>
                                          <p:spTgt spid="11303"/>
                                        </p:tgtEl>
                                        <p:attrNameLst>
                                          <p:attrName>style.visibility</p:attrName>
                                        </p:attrNameLst>
                                      </p:cBhvr>
                                      <p:to>
                                        <p:strVal val="visible"/>
                                      </p:to>
                                    </p:set>
                                    <p:animEffect transition="in" filter="wipe(down)">
                                      <p:cBhvr>
                                        <p:cTn id="148" dur="500"/>
                                        <p:tgtEl>
                                          <p:spTgt spid="11303"/>
                                        </p:tgtEl>
                                      </p:cBhvr>
                                    </p:animEffect>
                                  </p:childTnLst>
                                </p:cTn>
                              </p:par>
                            </p:childTnLst>
                          </p:cTn>
                        </p:par>
                        <p:par>
                          <p:cTn id="149" fill="hold" nodeType="afterGroup">
                            <p:stCondLst>
                              <p:cond delay="500"/>
                            </p:stCondLst>
                            <p:childTnLst>
                              <p:par>
                                <p:cTn id="150" presetID="22" presetClass="entr" presetSubtype="4" fill="hold" nodeType="afterEffect">
                                  <p:stCondLst>
                                    <p:cond delay="0"/>
                                  </p:stCondLst>
                                  <p:childTnLst>
                                    <p:set>
                                      <p:cBhvr>
                                        <p:cTn id="151" dur="1" fill="hold">
                                          <p:stCondLst>
                                            <p:cond delay="0"/>
                                          </p:stCondLst>
                                        </p:cTn>
                                        <p:tgtEl>
                                          <p:spTgt spid="11305"/>
                                        </p:tgtEl>
                                        <p:attrNameLst>
                                          <p:attrName>style.visibility</p:attrName>
                                        </p:attrNameLst>
                                      </p:cBhvr>
                                      <p:to>
                                        <p:strVal val="visible"/>
                                      </p:to>
                                    </p:set>
                                    <p:animEffect transition="in" filter="wipe(down)">
                                      <p:cBhvr>
                                        <p:cTn id="152" dur="500"/>
                                        <p:tgtEl>
                                          <p:spTgt spid="11305"/>
                                        </p:tgtEl>
                                      </p:cBhvr>
                                    </p:animEffect>
                                  </p:childTnLst>
                                </p:cTn>
                              </p:par>
                            </p:childTnLst>
                          </p:cTn>
                        </p:par>
                        <p:par>
                          <p:cTn id="153" fill="hold" nodeType="afterGroup">
                            <p:stCondLst>
                              <p:cond delay="1000"/>
                            </p:stCondLst>
                            <p:childTnLst>
                              <p:par>
                                <p:cTn id="154" presetID="22" presetClass="entr" presetSubtype="4" fill="hold" nodeType="afterEffect">
                                  <p:stCondLst>
                                    <p:cond delay="0"/>
                                  </p:stCondLst>
                                  <p:childTnLst>
                                    <p:set>
                                      <p:cBhvr>
                                        <p:cTn id="155" dur="1" fill="hold">
                                          <p:stCondLst>
                                            <p:cond delay="0"/>
                                          </p:stCondLst>
                                        </p:cTn>
                                        <p:tgtEl>
                                          <p:spTgt spid="11304"/>
                                        </p:tgtEl>
                                        <p:attrNameLst>
                                          <p:attrName>style.visibility</p:attrName>
                                        </p:attrNameLst>
                                      </p:cBhvr>
                                      <p:to>
                                        <p:strVal val="visible"/>
                                      </p:to>
                                    </p:set>
                                    <p:animEffect transition="in" filter="wipe(down)">
                                      <p:cBhvr>
                                        <p:cTn id="156" dur="500"/>
                                        <p:tgtEl>
                                          <p:spTgt spid="11304"/>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8" presetClass="entr" presetSubtype="9" fill="hold" nodeType="clickEffect">
                                  <p:stCondLst>
                                    <p:cond delay="0"/>
                                  </p:stCondLst>
                                  <p:childTnLst>
                                    <p:set>
                                      <p:cBhvr>
                                        <p:cTn id="160" dur="1" fill="hold">
                                          <p:stCondLst>
                                            <p:cond delay="0"/>
                                          </p:stCondLst>
                                        </p:cTn>
                                        <p:tgtEl>
                                          <p:spTgt spid="11317"/>
                                        </p:tgtEl>
                                        <p:attrNameLst>
                                          <p:attrName>style.visibility</p:attrName>
                                        </p:attrNameLst>
                                      </p:cBhvr>
                                      <p:to>
                                        <p:strVal val="visible"/>
                                      </p:to>
                                    </p:set>
                                    <p:animEffect transition="in" filter="strips(upLeft)">
                                      <p:cBhvr>
                                        <p:cTn id="161" dur="500"/>
                                        <p:tgtEl>
                                          <p:spTgt spid="11317"/>
                                        </p:tgtEl>
                                      </p:cBhvr>
                                    </p:animEffect>
                                  </p:childTnLst>
                                </p:cTn>
                              </p:par>
                            </p:childTnLst>
                          </p:cTn>
                        </p:par>
                        <p:par>
                          <p:cTn id="162" fill="hold" nodeType="afterGroup">
                            <p:stCondLst>
                              <p:cond delay="500"/>
                            </p:stCondLst>
                            <p:childTnLst>
                              <p:par>
                                <p:cTn id="163" presetID="18" presetClass="entr" presetSubtype="9" fill="hold" nodeType="afterEffect">
                                  <p:stCondLst>
                                    <p:cond delay="0"/>
                                  </p:stCondLst>
                                  <p:childTnLst>
                                    <p:set>
                                      <p:cBhvr>
                                        <p:cTn id="164" dur="1" fill="hold">
                                          <p:stCondLst>
                                            <p:cond delay="0"/>
                                          </p:stCondLst>
                                        </p:cTn>
                                        <p:tgtEl>
                                          <p:spTgt spid="11319"/>
                                        </p:tgtEl>
                                        <p:attrNameLst>
                                          <p:attrName>style.visibility</p:attrName>
                                        </p:attrNameLst>
                                      </p:cBhvr>
                                      <p:to>
                                        <p:strVal val="visible"/>
                                      </p:to>
                                    </p:set>
                                    <p:animEffect transition="in" filter="strips(upLeft)">
                                      <p:cBhvr>
                                        <p:cTn id="165" dur="500"/>
                                        <p:tgtEl>
                                          <p:spTgt spid="11319"/>
                                        </p:tgtEl>
                                      </p:cBhvr>
                                    </p:animEffect>
                                  </p:childTnLst>
                                </p:cTn>
                              </p:par>
                            </p:childTnLst>
                          </p:cTn>
                        </p:par>
                        <p:par>
                          <p:cTn id="166" fill="hold" nodeType="afterGroup">
                            <p:stCondLst>
                              <p:cond delay="1000"/>
                            </p:stCondLst>
                            <p:childTnLst>
                              <p:par>
                                <p:cTn id="167" presetID="18" presetClass="entr" presetSubtype="9" fill="hold" nodeType="afterEffect">
                                  <p:stCondLst>
                                    <p:cond delay="0"/>
                                  </p:stCondLst>
                                  <p:childTnLst>
                                    <p:set>
                                      <p:cBhvr>
                                        <p:cTn id="168" dur="1" fill="hold">
                                          <p:stCondLst>
                                            <p:cond delay="0"/>
                                          </p:stCondLst>
                                        </p:cTn>
                                        <p:tgtEl>
                                          <p:spTgt spid="11318"/>
                                        </p:tgtEl>
                                        <p:attrNameLst>
                                          <p:attrName>style.visibility</p:attrName>
                                        </p:attrNameLst>
                                      </p:cBhvr>
                                      <p:to>
                                        <p:strVal val="visible"/>
                                      </p:to>
                                    </p:set>
                                    <p:animEffect transition="in" filter="strips(upLeft)">
                                      <p:cBhvr>
                                        <p:cTn id="169" dur="500"/>
                                        <p:tgtEl>
                                          <p:spTgt spid="11318"/>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11324"/>
                                        </p:tgtEl>
                                        <p:attrNameLst>
                                          <p:attrName>style.visibility</p:attrName>
                                        </p:attrNameLst>
                                      </p:cBhvr>
                                      <p:to>
                                        <p:strVal val="visible"/>
                                      </p:to>
                                    </p:set>
                                    <p:animEffect transition="in" filter="wipe(left)">
                                      <p:cBhvr>
                                        <p:cTn id="174" dur="500"/>
                                        <p:tgtEl>
                                          <p:spTgt spid="11324"/>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0" presetClass="exit" presetSubtype="0" fill="hold" grpId="0" nodeType="clickEffect">
                                  <p:stCondLst>
                                    <p:cond delay="0"/>
                                  </p:stCondLst>
                                  <p:childTnLst>
                                    <p:animEffect transition="out" filter="fade">
                                      <p:cBhvr>
                                        <p:cTn id="178" dur="2000"/>
                                        <p:tgtEl>
                                          <p:spTgt spid="62"/>
                                        </p:tgtEl>
                                      </p:cBhvr>
                                    </p:animEffect>
                                    <p:set>
                                      <p:cBhvr>
                                        <p:cTn id="179" dur="1" fill="hold">
                                          <p:stCondLst>
                                            <p:cond delay="1999"/>
                                          </p:stCondLst>
                                        </p:cTn>
                                        <p:tgtEl>
                                          <p:spTgt spid="62"/>
                                        </p:tgtEl>
                                        <p:attrNameLst>
                                          <p:attrName>style.visibility</p:attrName>
                                        </p:attrNameLst>
                                      </p:cBhvr>
                                      <p:to>
                                        <p:strVal val="hidden"/>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0" presetClass="exit" presetSubtype="0" fill="hold" grpId="0" nodeType="clickEffect">
                                  <p:stCondLst>
                                    <p:cond delay="0"/>
                                  </p:stCondLst>
                                  <p:childTnLst>
                                    <p:animEffect transition="out" filter="fade">
                                      <p:cBhvr>
                                        <p:cTn id="183" dur="2000"/>
                                        <p:tgtEl>
                                          <p:spTgt spid="63"/>
                                        </p:tgtEl>
                                      </p:cBhvr>
                                    </p:animEffect>
                                    <p:set>
                                      <p:cBhvr>
                                        <p:cTn id="184" dur="1" fill="hold">
                                          <p:stCondLst>
                                            <p:cond delay="1999"/>
                                          </p:stCondLst>
                                        </p:cTn>
                                        <p:tgtEl>
                                          <p:spTgt spid="63"/>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6" presetClass="entr" presetSubtype="21" fill="hold" grpId="0" nodeType="clickEffect">
                                  <p:stCondLst>
                                    <p:cond delay="0"/>
                                  </p:stCondLst>
                                  <p:childTnLst>
                                    <p:set>
                                      <p:cBhvr>
                                        <p:cTn id="188" dur="1" fill="hold">
                                          <p:stCondLst>
                                            <p:cond delay="0"/>
                                          </p:stCondLst>
                                        </p:cTn>
                                        <p:tgtEl>
                                          <p:spTgt spid="64"/>
                                        </p:tgtEl>
                                        <p:attrNameLst>
                                          <p:attrName>style.visibility</p:attrName>
                                        </p:attrNameLst>
                                      </p:cBhvr>
                                      <p:to>
                                        <p:strVal val="visible"/>
                                      </p:to>
                                    </p:set>
                                    <p:animEffect transition="in" filter="barn(inVertical)">
                                      <p:cBhvr>
                                        <p:cTn id="189" dur="500"/>
                                        <p:tgtEl>
                                          <p:spTgt spid="64"/>
                                        </p:tgtEl>
                                      </p:cBhvr>
                                    </p:animEffect>
                                  </p:childTnLst>
                                </p:cTn>
                              </p:par>
                            </p:childTnLst>
                          </p:cTn>
                        </p:par>
                        <p:par>
                          <p:cTn id="190" fill="hold">
                            <p:stCondLst>
                              <p:cond delay="500"/>
                            </p:stCondLst>
                            <p:childTnLst>
                              <p:par>
                                <p:cTn id="191" presetID="26" presetClass="emph" presetSubtype="0" repeatCount="2000" fill="hold" grpId="1" nodeType="afterEffect">
                                  <p:stCondLst>
                                    <p:cond delay="0"/>
                                  </p:stCondLst>
                                  <p:childTnLst>
                                    <p:animEffect transition="out" filter="fade">
                                      <p:cBhvr>
                                        <p:cTn id="192" dur="500" tmFilter="0, 0; .2, .5; .8, .5; 1, 0"/>
                                        <p:tgtEl>
                                          <p:spTgt spid="64"/>
                                        </p:tgtEl>
                                      </p:cBhvr>
                                    </p:animEffect>
                                    <p:animScale>
                                      <p:cBhvr>
                                        <p:cTn id="193" dur="250" autoRev="1" fill="hold"/>
                                        <p:tgtEl>
                                          <p:spTgt spid="64"/>
                                        </p:tgtEl>
                                      </p:cBhvr>
                                      <p:by x="105000" y="105000"/>
                                    </p:animScale>
                                  </p:childTnLst>
                                  <p:subTnLst>
                                    <p:audio>
                                      <p:cMediaNode>
                                        <p:cTn display="0" masterRel="sameClick">
                                          <p:stCondLst>
                                            <p:cond evt="begin" delay="0">
                                              <p:tn val="191"/>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utoUpdateAnimBg="0"/>
      <p:bldP spid="11269" grpId="0" autoUpdateAnimBg="0"/>
      <p:bldP spid="11270" grpId="0" autoUpdateAnimBg="0"/>
      <p:bldP spid="11271" grpId="0" autoUpdateAnimBg="0"/>
      <p:bldP spid="11272" grpId="0" autoUpdateAnimBg="0"/>
      <p:bldP spid="11273" grpId="0" autoUpdateAnimBg="0"/>
      <p:bldP spid="11310" grpId="0" autoUpdateAnimBg="0"/>
      <p:bldP spid="11311" grpId="0" autoUpdateAnimBg="0"/>
      <p:bldP spid="11312" grpId="0" autoUpdateAnimBg="0"/>
      <p:bldP spid="11313" grpId="0" autoUpdateAnimBg="0"/>
      <p:bldP spid="11320" grpId="0" autoUpdateAnimBg="0"/>
      <p:bldP spid="11321" grpId="0" autoUpdateAnimBg="0"/>
      <p:bldP spid="11322" grpId="0" autoUpdateAnimBg="0"/>
      <p:bldP spid="11323" grpId="0" autoUpdateAnimBg="0"/>
      <p:bldP spid="11324" grpId="0" autoUpdateAnimBg="0"/>
      <p:bldP spid="62" grpId="0" animBg="1"/>
      <p:bldP spid="63" grpId="0" animBg="1"/>
      <p:bldP spid="64" grpId="0"/>
      <p:bldP spid="64"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202" name="标题 1"/>
          <p:cNvSpPr>
            <a:spLocks noGrp="1"/>
          </p:cNvSpPr>
          <p:nvPr>
            <p:ph type="title"/>
          </p:nvPr>
        </p:nvSpPr>
        <p:spPr>
          <a:xfrm>
            <a:off x="214313" y="2857500"/>
            <a:ext cx="8643937" cy="1143000"/>
          </a:xfrm>
        </p:spPr>
        <p:txBody>
          <a:bodyPr/>
          <a:lstStyle/>
          <a:p>
            <a:pPr algn="ctr"/>
            <a:r>
              <a:rPr lang="zh-CN" altLang="en-US">
                <a:solidFill>
                  <a:schemeClr val="bg1"/>
                </a:solidFill>
              </a:rPr>
              <a:t>风永远是从高气压带吹向低气压带；</a:t>
            </a:r>
            <a:r>
              <a:rPr lang="en-US" altLang="zh-CN">
                <a:solidFill>
                  <a:schemeClr val="bg1"/>
                </a:solidFill>
              </a:rPr>
              <a:t/>
            </a:r>
            <a:br>
              <a:rPr lang="en-US" altLang="zh-CN">
                <a:solidFill>
                  <a:schemeClr val="bg1"/>
                </a:solidFill>
              </a:rPr>
            </a:br>
            <a:r>
              <a:rPr lang="zh-CN" altLang="en-US">
                <a:solidFill>
                  <a:schemeClr val="bg1"/>
                </a:solidFill>
              </a:rPr>
              <a:t>高低气压带总是交替分布。</a:t>
            </a:r>
          </a:p>
        </p:txBody>
      </p:sp>
      <p:sp>
        <p:nvSpPr>
          <p:cNvPr id="3" name="标题 1"/>
          <p:cNvSpPr txBox="1">
            <a:spLocks/>
          </p:cNvSpPr>
          <p:nvPr/>
        </p:nvSpPr>
        <p:spPr bwMode="auto">
          <a:xfrm>
            <a:off x="285750" y="571500"/>
            <a:ext cx="8643938" cy="1143000"/>
          </a:xfrm>
          <a:prstGeom prst="rect">
            <a:avLst/>
          </a:prstGeom>
          <a:noFill/>
          <a:ln w="9525">
            <a:noFill/>
            <a:miter lim="800000"/>
            <a:headEnd/>
            <a:tailEnd/>
          </a:ln>
        </p:spPr>
        <p:txBody>
          <a:bodyPr bIns="91440" anchor="b"/>
          <a:lstStyle/>
          <a:p>
            <a:pPr algn="ctr">
              <a:defRPr/>
            </a:pPr>
            <a:r>
              <a:rPr lang="zh-CN" altLang="en-US" sz="4000" dirty="0">
                <a:solidFill>
                  <a:schemeClr val="bg1"/>
                </a:solidFill>
                <a:latin typeface="+mj-lt"/>
                <a:ea typeface="+mj-ea"/>
                <a:cs typeface="+mj-cs"/>
              </a:rPr>
              <a:t>气压带、风带的记忆方法</a:t>
            </a:r>
          </a:p>
        </p:txBody>
      </p:sp>
      <p:sp>
        <p:nvSpPr>
          <p:cNvPr id="4" name="矩形 3"/>
          <p:cNvSpPr/>
          <p:nvPr/>
        </p:nvSpPr>
        <p:spPr>
          <a:xfrm>
            <a:off x="-828600" y="27225"/>
            <a:ext cx="3470100" cy="1200329"/>
          </a:xfrm>
          <a:prstGeom prst="rect">
            <a:avLst/>
          </a:prstGeom>
          <a:noFill/>
        </p:spPr>
        <p:txBody>
          <a:bodyPr wrap="square">
            <a:spAutoFit/>
          </a:bodyPr>
          <a:lstStyle/>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a:t>
            </a:r>
          </a:p>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1000"/>
                                        <p:tgtEl>
                                          <p:spTgt spid="51202"/>
                                        </p:tgtEl>
                                      </p:cBhvr>
                                    </p:animEffect>
                                    <p:anim calcmode="lin" valueType="num">
                                      <p:cBhvr>
                                        <p:cTn id="8" dur="1000" fill="hold"/>
                                        <p:tgtEl>
                                          <p:spTgt spid="51202"/>
                                        </p:tgtEl>
                                        <p:attrNameLst>
                                          <p:attrName>ppt_x</p:attrName>
                                        </p:attrNameLst>
                                      </p:cBhvr>
                                      <p:tavLst>
                                        <p:tav tm="0">
                                          <p:val>
                                            <p:strVal val="#ppt_x"/>
                                          </p:val>
                                        </p:tav>
                                        <p:tav tm="100000">
                                          <p:val>
                                            <p:strVal val="#ppt_x"/>
                                          </p:val>
                                        </p:tav>
                                      </p:tavLst>
                                    </p:anim>
                                    <p:anim calcmode="lin" valueType="num">
                                      <p:cBhvr>
                                        <p:cTn id="9" dur="1000" fill="hold"/>
                                        <p:tgtEl>
                                          <p:spTgt spid="512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par>
                          <p:cTn id="15" fill="hold">
                            <p:stCondLst>
                              <p:cond delay="500"/>
                            </p:stCondLst>
                            <p:childTnLst>
                              <p:par>
                                <p:cTn id="16" presetID="26" presetClass="emph" presetSubtype="0" repeatCount="2000" fill="hold" grpId="1" nodeType="afterEffect">
                                  <p:stCondLst>
                                    <p:cond delay="0"/>
                                  </p:stCondLst>
                                  <p:childTnLst>
                                    <p:animEffect transition="out" filter="fade">
                                      <p:cBhvr>
                                        <p:cTn id="17" dur="500" tmFilter="0, 0; .2, .5; .8, .5; 1, 0"/>
                                        <p:tgtEl>
                                          <p:spTgt spid="4"/>
                                        </p:tgtEl>
                                      </p:cBhvr>
                                    </p:animEffect>
                                    <p:animScale>
                                      <p:cBhvr>
                                        <p:cTn id="18" dur="250" autoRev="1" fill="hold"/>
                                        <p:tgtEl>
                                          <p:spTgt spid="4"/>
                                        </p:tgtEl>
                                      </p:cBhvr>
                                      <p:by x="105000" y="105000"/>
                                    </p:animScale>
                                  </p:childTnLst>
                                  <p:subTnLst>
                                    <p:audio>
                                      <p:cMediaNode>
                                        <p:cTn display="0" masterRel="sameClick">
                                          <p:stCondLst>
                                            <p:cond evt="begin" delay="0">
                                              <p:tn val="16"/>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4" grpId="0"/>
      <p:bldP spid="4" grpId="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1682" name="Picture 2" descr="http://www.ux1.eiu.edu/~cfjps/1400/FIG07_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225" y="1000125"/>
            <a:ext cx="6835775"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标题 2"/>
          <p:cNvSpPr>
            <a:spLocks noGrp="1"/>
          </p:cNvSpPr>
          <p:nvPr>
            <p:ph type="title"/>
          </p:nvPr>
        </p:nvSpPr>
        <p:spPr>
          <a:xfrm>
            <a:off x="71438" y="-285750"/>
            <a:ext cx="8986837" cy="1143000"/>
          </a:xfrm>
        </p:spPr>
        <p:txBody>
          <a:bodyPr/>
          <a:lstStyle/>
          <a:p>
            <a:pPr algn="ctr"/>
            <a:r>
              <a:rPr lang="en-US" altLang="zh-CN" sz="3600"/>
              <a:t>Atmospheric circulation</a:t>
            </a:r>
            <a:r>
              <a:rPr lang="zh-CN" altLang="en-US" sz="3600"/>
              <a:t>；</a:t>
            </a:r>
            <a:r>
              <a:rPr lang="en-US" altLang="zh-CN" sz="3600"/>
              <a:t>Global wind system</a:t>
            </a:r>
            <a:endParaRPr lang="zh-CN" altLang="en-US" sz="36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标题 1"/>
          <p:cNvSpPr>
            <a:spLocks noGrp="1"/>
          </p:cNvSpPr>
          <p:nvPr>
            <p:ph type="title"/>
          </p:nvPr>
        </p:nvSpPr>
        <p:spPr>
          <a:xfrm>
            <a:off x="357188" y="274638"/>
            <a:ext cx="8501062" cy="1143000"/>
          </a:xfrm>
        </p:spPr>
        <p:txBody>
          <a:bodyPr/>
          <a:lstStyle/>
          <a:p>
            <a:pPr algn="ctr"/>
            <a:r>
              <a:rPr lang="en-US" altLang="zh-CN"/>
              <a:t>Winds in the Upper Troposphere ——</a:t>
            </a:r>
            <a:br>
              <a:rPr lang="en-US" altLang="zh-CN"/>
            </a:br>
            <a:r>
              <a:rPr lang="en-US" altLang="zh-CN">
                <a:solidFill>
                  <a:srgbClr val="FF0000"/>
                </a:solidFill>
              </a:rPr>
              <a:t>Jet stream</a:t>
            </a:r>
            <a:r>
              <a:rPr lang="zh-CN" altLang="en-US">
                <a:solidFill>
                  <a:srgbClr val="FF0000"/>
                </a:solidFill>
              </a:rPr>
              <a:t>（急流）</a:t>
            </a:r>
          </a:p>
        </p:txBody>
      </p:sp>
      <p:sp>
        <p:nvSpPr>
          <p:cNvPr id="72707" name="内容占位符 2"/>
          <p:cNvSpPr>
            <a:spLocks noGrp="1"/>
          </p:cNvSpPr>
          <p:nvPr>
            <p:ph sz="quarter" idx="1"/>
          </p:nvPr>
        </p:nvSpPr>
        <p:spPr>
          <a:xfrm>
            <a:off x="357188" y="1447800"/>
            <a:ext cx="8501062" cy="4572000"/>
          </a:xfrm>
        </p:spPr>
        <p:txBody>
          <a:bodyPr/>
          <a:lstStyle/>
          <a:p>
            <a:r>
              <a:rPr lang="en-US" altLang="zh-CN" sz="4000" b="1" i="1"/>
              <a:t>Jet stream </a:t>
            </a:r>
            <a:r>
              <a:rPr lang="zh-CN" altLang="en-US" sz="4000"/>
              <a:t>：</a:t>
            </a:r>
            <a:r>
              <a:rPr lang="en-US" altLang="zh-CN" sz="4000"/>
              <a:t>Narrow belts of strong winds, called jet streams, blow(</a:t>
            </a:r>
            <a:r>
              <a:rPr lang="zh-CN" altLang="en-US" sz="4000"/>
              <a:t>吹</a:t>
            </a:r>
            <a:r>
              <a:rPr lang="en-US" altLang="zh-CN" sz="4000"/>
              <a:t>) near </a:t>
            </a:r>
            <a:r>
              <a:rPr lang="en-US" altLang="zh-CN" sz="4000" b="1">
                <a:solidFill>
                  <a:srgbClr val="FF0000"/>
                </a:solidFill>
              </a:rPr>
              <a:t>the top of the troposphere(</a:t>
            </a:r>
            <a:r>
              <a:rPr lang="zh-CN" altLang="en-US" sz="4000" b="1">
                <a:solidFill>
                  <a:srgbClr val="FF0000"/>
                </a:solidFill>
              </a:rPr>
              <a:t>对流层</a:t>
            </a:r>
            <a:r>
              <a:rPr lang="en-US" altLang="zh-CN" sz="4000" b="1">
                <a:solidFill>
                  <a:srgbClr val="FF0000"/>
                </a:solidFill>
              </a:rPr>
              <a:t>)</a:t>
            </a:r>
            <a:r>
              <a:rPr lang="en-US" altLang="zh-CN" sz="4000" b="1"/>
              <a:t>.</a:t>
            </a:r>
          </a:p>
          <a:p>
            <a:endParaRPr lang="en-US" altLang="zh-CN" sz="4000" b="1"/>
          </a:p>
          <a:p>
            <a:endParaRPr lang="zh-CN" altLang="en-US" sz="36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标题 1"/>
          <p:cNvSpPr>
            <a:spLocks noGrp="1"/>
          </p:cNvSpPr>
          <p:nvPr>
            <p:ph type="title"/>
          </p:nvPr>
        </p:nvSpPr>
        <p:spPr>
          <a:xfrm>
            <a:off x="0" y="500063"/>
            <a:ext cx="9144000" cy="1143000"/>
          </a:xfrm>
        </p:spPr>
        <p:txBody>
          <a:bodyPr/>
          <a:lstStyle/>
          <a:p>
            <a:pPr algn="ctr"/>
            <a:r>
              <a:rPr lang="en-US" altLang="zh-CN"/>
              <a:t>polar jet streams </a:t>
            </a:r>
            <a:r>
              <a:rPr lang="zh-CN" altLang="en-US"/>
              <a:t>极锋急流</a:t>
            </a:r>
            <a:r>
              <a:rPr lang="en-US" altLang="zh-CN"/>
              <a:t/>
            </a:r>
            <a:br>
              <a:rPr lang="en-US" altLang="zh-CN"/>
            </a:br>
            <a:r>
              <a:rPr lang="en-US" altLang="zh-CN"/>
              <a:t> subtropical jet streams </a:t>
            </a:r>
            <a:r>
              <a:rPr lang="zh-CN" altLang="en-US"/>
              <a:t>副热带急流</a:t>
            </a:r>
          </a:p>
        </p:txBody>
      </p:sp>
      <p:sp>
        <p:nvSpPr>
          <p:cNvPr id="74755" name="内容占位符 2"/>
          <p:cNvSpPr>
            <a:spLocks noGrp="1"/>
          </p:cNvSpPr>
          <p:nvPr>
            <p:ph sz="quarter" idx="1"/>
          </p:nvPr>
        </p:nvSpPr>
        <p:spPr/>
        <p:txBody>
          <a:bodyPr/>
          <a:lstStyle/>
          <a:p>
            <a:endParaRPr lang="zh-CN" altLang="en-US"/>
          </a:p>
        </p:txBody>
      </p:sp>
      <p:pic>
        <p:nvPicPr>
          <p:cNvPr id="74756" name="Picture 2" descr="http://www.srh.noaa.gov/jetstream/global/images/jetstream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144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4" name="Picture 2" descr="http://uvs-model.com/pictures/jet_stre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413" y="1714500"/>
            <a:ext cx="509746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fade">
                                      <p:cBhvr>
                                        <p:cTn id="7" dur="1000"/>
                                        <p:tgtEl>
                                          <p:spTgt spid="172034"/>
                                        </p:tgtEl>
                                      </p:cBhvr>
                                    </p:animEffect>
                                    <p:anim calcmode="lin" valueType="num">
                                      <p:cBhvr>
                                        <p:cTn id="8" dur="1000" fill="hold"/>
                                        <p:tgtEl>
                                          <p:spTgt spid="172034"/>
                                        </p:tgtEl>
                                        <p:attrNameLst>
                                          <p:attrName>ppt_x</p:attrName>
                                        </p:attrNameLst>
                                      </p:cBhvr>
                                      <p:tavLst>
                                        <p:tav tm="0">
                                          <p:val>
                                            <p:strVal val="#ppt_x"/>
                                          </p:val>
                                        </p:tav>
                                        <p:tav tm="100000">
                                          <p:val>
                                            <p:strVal val="#ppt_x"/>
                                          </p:val>
                                        </p:tav>
                                      </p:tavLst>
                                    </p:anim>
                                    <p:anim calcmode="lin" valueType="num">
                                      <p:cBhvr>
                                        <p:cTn id="9" dur="1000" fill="hold"/>
                                        <p:tgtEl>
                                          <p:spTgt spid="1720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28674" name="标题 1"/>
          <p:cNvSpPr>
            <a:spLocks noGrp="1"/>
          </p:cNvSpPr>
          <p:nvPr>
            <p:ph type="title" idx="4294967295"/>
          </p:nvPr>
        </p:nvSpPr>
        <p:spPr/>
        <p:txBody>
          <a:bodyPr/>
          <a:lstStyle/>
          <a:p>
            <a:pPr eaLnBrk="1" hangingPunct="1"/>
            <a:r>
              <a:rPr lang="zh-CN" altLang="en-US"/>
              <a:t>大气环流</a:t>
            </a:r>
          </a:p>
        </p:txBody>
      </p:sp>
      <p:sp>
        <p:nvSpPr>
          <p:cNvPr id="28675" name="内容占位符 2"/>
          <p:cNvSpPr>
            <a:spLocks noGrp="1"/>
          </p:cNvSpPr>
          <p:nvPr>
            <p:ph idx="4294967295"/>
          </p:nvPr>
        </p:nvSpPr>
        <p:spPr>
          <a:xfrm>
            <a:off x="385763" y="1711325"/>
            <a:ext cx="8507412" cy="4525963"/>
          </a:xfrm>
        </p:spPr>
        <p:txBody>
          <a:bodyPr/>
          <a:lstStyle/>
          <a:p>
            <a:pPr eaLnBrk="1" hangingPunct="1"/>
            <a:r>
              <a:rPr lang="zh-CN" altLang="en-US" sz="4000"/>
              <a:t>具有</a:t>
            </a:r>
            <a:r>
              <a:rPr lang="zh-CN" altLang="en-US" sz="4000">
                <a:solidFill>
                  <a:srgbClr val="FF0000"/>
                </a:solidFill>
              </a:rPr>
              <a:t>全球性</a:t>
            </a:r>
            <a:r>
              <a:rPr lang="zh-CN" altLang="en-US" sz="4000"/>
              <a:t>的有规律的大气运动，通常被称为大气环流（</a:t>
            </a:r>
            <a:r>
              <a:rPr lang="en-US" altLang="zh-CN" sz="4000"/>
              <a:t>atmospheric circulation</a:t>
            </a:r>
            <a:r>
              <a:rPr lang="zh-CN" altLang="en-US" sz="4000"/>
              <a:t>）。</a:t>
            </a:r>
            <a:endParaRPr lang="en-US" altLang="zh-CN"/>
          </a:p>
          <a:p>
            <a:pPr eaLnBrk="1" hangingPunct="1"/>
            <a:endParaRPr lang="en-US" altLang="zh-CN" sz="4000"/>
          </a:p>
          <a:p>
            <a:pPr eaLnBrk="1" hangingPunct="1"/>
            <a:endParaRPr lang="en-US" altLang="zh-CN"/>
          </a:p>
        </p:txBody>
      </p:sp>
      <p:sp>
        <p:nvSpPr>
          <p:cNvPr id="4" name="矩形 3"/>
          <p:cNvSpPr/>
          <p:nvPr/>
        </p:nvSpPr>
        <p:spPr>
          <a:xfrm>
            <a:off x="-828600" y="-22332"/>
            <a:ext cx="3470100" cy="1200329"/>
          </a:xfrm>
          <a:prstGeom prst="rect">
            <a:avLst/>
          </a:prstGeom>
          <a:noFill/>
        </p:spPr>
        <p:txBody>
          <a:bodyPr wrap="square">
            <a:spAutoFit/>
          </a:bodyPr>
          <a:lstStyle/>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a:t>
            </a:r>
          </a:p>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repeatCount="200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标题 1"/>
          <p:cNvSpPr>
            <a:spLocks noGrp="1"/>
          </p:cNvSpPr>
          <p:nvPr>
            <p:ph type="title"/>
          </p:nvPr>
        </p:nvSpPr>
        <p:spPr>
          <a:xfrm>
            <a:off x="357188" y="274638"/>
            <a:ext cx="8501062" cy="1143000"/>
          </a:xfrm>
        </p:spPr>
        <p:txBody>
          <a:bodyPr/>
          <a:lstStyle/>
          <a:p>
            <a:pPr algn="ctr"/>
            <a:r>
              <a:rPr lang="en-US" altLang="zh-CN"/>
              <a:t>Winds in the Upper Troposphere ——</a:t>
            </a:r>
            <a:br>
              <a:rPr lang="en-US" altLang="zh-CN"/>
            </a:br>
            <a:r>
              <a:rPr lang="en-US" altLang="zh-CN">
                <a:solidFill>
                  <a:srgbClr val="FF0000"/>
                </a:solidFill>
              </a:rPr>
              <a:t>Jet stream</a:t>
            </a:r>
            <a:r>
              <a:rPr lang="zh-CN" altLang="en-US">
                <a:solidFill>
                  <a:srgbClr val="FF0000"/>
                </a:solidFill>
              </a:rPr>
              <a:t>（急流）</a:t>
            </a:r>
          </a:p>
        </p:txBody>
      </p:sp>
      <p:sp>
        <p:nvSpPr>
          <p:cNvPr id="3" name="内容占位符 2"/>
          <p:cNvSpPr>
            <a:spLocks noGrp="1"/>
          </p:cNvSpPr>
          <p:nvPr>
            <p:ph sz="quarter" idx="1"/>
          </p:nvPr>
        </p:nvSpPr>
        <p:spPr>
          <a:xfrm>
            <a:off x="357188" y="1447800"/>
            <a:ext cx="8501062" cy="4572000"/>
          </a:xfrm>
        </p:spPr>
        <p:txBody>
          <a:bodyPr/>
          <a:lstStyle/>
          <a:p>
            <a:r>
              <a:rPr lang="en-US" altLang="zh-CN" sz="4000" b="1" i="1"/>
              <a:t>Jet stream </a:t>
            </a:r>
            <a:r>
              <a:rPr lang="zh-CN" altLang="en-US" sz="4000"/>
              <a:t>：</a:t>
            </a:r>
            <a:r>
              <a:rPr lang="en-US" altLang="zh-CN" sz="4000"/>
              <a:t>Narrow belts of strong winds, called jet streams, blow(</a:t>
            </a:r>
            <a:r>
              <a:rPr lang="zh-CN" altLang="en-US" sz="4000"/>
              <a:t>吹</a:t>
            </a:r>
            <a:r>
              <a:rPr lang="en-US" altLang="zh-CN" sz="4000"/>
              <a:t>) near </a:t>
            </a:r>
            <a:r>
              <a:rPr lang="en-US" altLang="zh-CN" sz="4000" b="1">
                <a:solidFill>
                  <a:srgbClr val="FF0000"/>
                </a:solidFill>
              </a:rPr>
              <a:t>the top of the troposphere(</a:t>
            </a:r>
            <a:r>
              <a:rPr lang="zh-CN" altLang="en-US" sz="4000" b="1">
                <a:solidFill>
                  <a:srgbClr val="FF0000"/>
                </a:solidFill>
              </a:rPr>
              <a:t>对流层</a:t>
            </a:r>
            <a:r>
              <a:rPr lang="en-US" altLang="zh-CN" sz="4000" b="1">
                <a:solidFill>
                  <a:srgbClr val="FF0000"/>
                </a:solidFill>
              </a:rPr>
              <a:t>)</a:t>
            </a:r>
            <a:r>
              <a:rPr lang="en-US" altLang="zh-CN" sz="4000" b="1"/>
              <a:t>.</a:t>
            </a:r>
          </a:p>
          <a:p>
            <a:endParaRPr lang="en-US" altLang="zh-CN" sz="4000" b="1"/>
          </a:p>
          <a:p>
            <a:r>
              <a:rPr lang="zh-CN" altLang="en-US" sz="4000" b="1"/>
              <a:t>急流北侧是较干冷大气，南侧是较湿热大气，而急流位于二者的交界处。</a:t>
            </a:r>
            <a:endParaRPr lang="en-US" altLang="zh-CN" sz="4000" b="1"/>
          </a:p>
          <a:p>
            <a:endParaRPr lang="zh-CN" altLang="en-US" sz="36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标题 1"/>
          <p:cNvSpPr>
            <a:spLocks noGrp="1"/>
          </p:cNvSpPr>
          <p:nvPr>
            <p:ph type="title"/>
          </p:nvPr>
        </p:nvSpPr>
        <p:spPr>
          <a:xfrm>
            <a:off x="800100" y="-214313"/>
            <a:ext cx="7772400" cy="1143001"/>
          </a:xfrm>
        </p:spPr>
        <p:txBody>
          <a:bodyPr/>
          <a:lstStyle/>
          <a:p>
            <a:pPr algn="ctr"/>
            <a:r>
              <a:rPr lang="en-US" altLang="zh-CN"/>
              <a:t>Jet stream	</a:t>
            </a:r>
            <a:r>
              <a:rPr lang="zh-CN" altLang="en-US"/>
              <a:t>急流</a:t>
            </a:r>
          </a:p>
        </p:txBody>
      </p:sp>
      <p:sp>
        <p:nvSpPr>
          <p:cNvPr id="77827" name="内容占位符 2"/>
          <p:cNvSpPr>
            <a:spLocks noGrp="1"/>
          </p:cNvSpPr>
          <p:nvPr>
            <p:ph sz="quarter" idx="1"/>
          </p:nvPr>
        </p:nvSpPr>
        <p:spPr/>
        <p:txBody>
          <a:bodyPr/>
          <a:lstStyle/>
          <a:p>
            <a:endParaRPr lang="zh-CN" altLang="en-US"/>
          </a:p>
        </p:txBody>
      </p:sp>
      <p:pic>
        <p:nvPicPr>
          <p:cNvPr id="77828" name="Picture 2" descr="http://media.syracuse.com/news/photo/2013/11/jet-stream-nowjpg-5597510cd423df7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 y="928688"/>
            <a:ext cx="78295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2" name="Picture 4" descr="http://www.lpi.usra.edu/publications/slidesets/clouds/images/clouds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2638425"/>
            <a:ext cx="642937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5"/>
          <p:cNvPicPr>
            <a:picLocks noChangeAspect="1" noChangeArrowheads="1"/>
          </p:cNvPicPr>
          <p:nvPr/>
        </p:nvPicPr>
        <p:blipFill>
          <a:blip r:embed="rId4"/>
          <a:srcRect/>
          <a:stretch>
            <a:fillRect/>
          </a:stretch>
        </p:blipFill>
        <p:spPr bwMode="auto">
          <a:xfrm>
            <a:off x="0" y="1000125"/>
            <a:ext cx="6143625" cy="43053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7" name="Picture 5" descr="VIDEO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 y="5353050"/>
            <a:ext cx="2376488"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fade">
                                      <p:cBhvr>
                                        <p:cTn id="7" dur="1000"/>
                                        <p:tgtEl>
                                          <p:spTgt spid="119812"/>
                                        </p:tgtEl>
                                      </p:cBhvr>
                                    </p:animEffect>
                                    <p:anim calcmode="lin" valueType="num">
                                      <p:cBhvr>
                                        <p:cTn id="8" dur="1000" fill="hold"/>
                                        <p:tgtEl>
                                          <p:spTgt spid="119812"/>
                                        </p:tgtEl>
                                        <p:attrNameLst>
                                          <p:attrName>ppt_x</p:attrName>
                                        </p:attrNameLst>
                                      </p:cBhvr>
                                      <p:tavLst>
                                        <p:tav tm="0">
                                          <p:val>
                                            <p:strVal val="#ppt_x"/>
                                          </p:val>
                                        </p:tav>
                                        <p:tav tm="100000">
                                          <p:val>
                                            <p:strVal val="#ppt_x"/>
                                          </p:val>
                                        </p:tav>
                                      </p:tavLst>
                                    </p:anim>
                                    <p:anim calcmode="lin" valueType="num">
                                      <p:cBhvr>
                                        <p:cTn id="9" dur="1000" fill="hold"/>
                                        <p:tgtEl>
                                          <p:spTgt spid="1198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19813"/>
                                        </p:tgtEl>
                                        <p:attrNameLst>
                                          <p:attrName>style.visibility</p:attrName>
                                        </p:attrNameLst>
                                      </p:cBhvr>
                                      <p:to>
                                        <p:strVal val="visible"/>
                                      </p:to>
                                    </p:set>
                                    <p:animEffect transition="in" filter="fade">
                                      <p:cBhvr>
                                        <p:cTn id="14" dur="1000"/>
                                        <p:tgtEl>
                                          <p:spTgt spid="119813"/>
                                        </p:tgtEl>
                                      </p:cBhvr>
                                    </p:animEffect>
                                    <p:anim calcmode="lin" valueType="num">
                                      <p:cBhvr>
                                        <p:cTn id="15" dur="1000" fill="hold"/>
                                        <p:tgtEl>
                                          <p:spTgt spid="119813"/>
                                        </p:tgtEl>
                                        <p:attrNameLst>
                                          <p:attrName>ppt_x</p:attrName>
                                        </p:attrNameLst>
                                      </p:cBhvr>
                                      <p:tavLst>
                                        <p:tav tm="0">
                                          <p:val>
                                            <p:strVal val="#ppt_x"/>
                                          </p:val>
                                        </p:tav>
                                        <p:tav tm="100000">
                                          <p:val>
                                            <p:strVal val="#ppt_x"/>
                                          </p:val>
                                        </p:tav>
                                      </p:tavLst>
                                    </p:anim>
                                    <p:anim calcmode="lin" valueType="num">
                                      <p:cBhvr>
                                        <p:cTn id="16" dur="1000" fill="hold"/>
                                        <p:tgtEl>
                                          <p:spTgt spid="11981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35" presetClass="emph" presetSubtype="0" repeatCount="3000" fill="hold" nodeType="withEffect">
                                  <p:stCondLst>
                                    <p:cond delay="0"/>
                                  </p:stCondLst>
                                  <p:childTnLst>
                                    <p:anim calcmode="discrete" valueType="str">
                                      <p:cBhvr>
                                        <p:cTn id="22"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1"/>
          <p:cNvSpPr>
            <a:spLocks noGrp="1"/>
          </p:cNvSpPr>
          <p:nvPr>
            <p:ph type="title"/>
          </p:nvPr>
        </p:nvSpPr>
        <p:spPr>
          <a:xfrm>
            <a:off x="728663" y="1493838"/>
            <a:ext cx="7772400" cy="1143000"/>
          </a:xfrm>
        </p:spPr>
        <p:txBody>
          <a:bodyPr/>
          <a:lstStyle/>
          <a:p>
            <a:pPr algn="ctr"/>
            <a:r>
              <a:rPr lang="zh-CN" altLang="en-US">
                <a:solidFill>
                  <a:schemeClr val="tx1"/>
                </a:solidFill>
              </a:rPr>
              <a:t>太阳一直是直射赤道的吗？</a:t>
            </a:r>
          </a:p>
        </p:txBody>
      </p:sp>
      <p:sp>
        <p:nvSpPr>
          <p:cNvPr id="4" name="标题 1"/>
          <p:cNvSpPr txBox="1">
            <a:spLocks/>
          </p:cNvSpPr>
          <p:nvPr/>
        </p:nvSpPr>
        <p:spPr bwMode="auto">
          <a:xfrm>
            <a:off x="871538" y="3294063"/>
            <a:ext cx="7772400" cy="1143000"/>
          </a:xfrm>
          <a:prstGeom prst="rect">
            <a:avLst/>
          </a:prstGeom>
          <a:noFill/>
          <a:ln w="9525">
            <a:noFill/>
            <a:miter lim="800000"/>
            <a:headEnd/>
            <a:tailEnd/>
          </a:ln>
        </p:spPr>
        <p:txBody>
          <a:bodyPr bIns="91440" anchor="b"/>
          <a:lstStyle/>
          <a:p>
            <a:pPr algn="ctr">
              <a:defRPr/>
            </a:pPr>
            <a:r>
              <a:rPr lang="zh-CN" altLang="en-US" sz="4000" dirty="0">
                <a:latin typeface="+mj-lt"/>
                <a:ea typeface="+mj-ea"/>
                <a:cs typeface="+mj-cs"/>
              </a:rPr>
              <a:t>伴随着太阳直射点的南北移动，</a:t>
            </a:r>
            <a:endParaRPr lang="en-US" altLang="zh-CN" sz="4000" dirty="0">
              <a:latin typeface="+mj-lt"/>
              <a:ea typeface="+mj-ea"/>
              <a:cs typeface="+mj-cs"/>
            </a:endParaRPr>
          </a:p>
          <a:p>
            <a:pPr algn="ctr">
              <a:defRPr/>
            </a:pPr>
            <a:r>
              <a:rPr lang="zh-CN" altLang="en-US" sz="4000" dirty="0">
                <a:latin typeface="+mj-lt"/>
                <a:ea typeface="+mj-ea"/>
                <a:cs typeface="+mj-cs"/>
              </a:rPr>
              <a:t>气压带和风带是否会随之移动？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1\Desktop\无标题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1779588"/>
            <a:ext cx="4446587"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3" descr="C:\Users\1\Desktop\无标题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288" y="1771650"/>
            <a:ext cx="4459287"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 y="1790700"/>
            <a:ext cx="17510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1922463"/>
            <a:ext cx="9588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638" y="1787525"/>
            <a:ext cx="17510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638" y="1919288"/>
            <a:ext cx="95885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TextBox 12"/>
          <p:cNvSpPr txBox="1">
            <a:spLocks noChangeArrowheads="1"/>
          </p:cNvSpPr>
          <p:nvPr/>
        </p:nvSpPr>
        <p:spPr bwMode="auto">
          <a:xfrm>
            <a:off x="1149350" y="1779588"/>
            <a:ext cx="2655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eaLnBrk="1" hangingPunct="1">
              <a:spcBef>
                <a:spcPct val="0"/>
              </a:spcBef>
              <a:buClrTx/>
              <a:buSzTx/>
              <a:buFontTx/>
              <a:buNone/>
            </a:pPr>
            <a:r>
              <a:rPr lang="zh-CN" altLang="en-US" sz="2400" b="1">
                <a:solidFill>
                  <a:srgbClr val="FF0000"/>
                </a:solidFill>
                <a:latin typeface="Calibri" panose="020F0502020204030204" pitchFamily="34" charset="0"/>
              </a:rPr>
              <a:t>北半球</a:t>
            </a:r>
            <a:r>
              <a:rPr lang="en-US" altLang="zh-CN" sz="2400" b="1">
                <a:solidFill>
                  <a:srgbClr val="FF0000"/>
                </a:solidFill>
                <a:latin typeface="Calibri" panose="020F0502020204030204" pitchFamily="34" charset="0"/>
              </a:rPr>
              <a:t>——</a:t>
            </a:r>
            <a:r>
              <a:rPr lang="zh-CN" altLang="en-US" sz="2400" b="1">
                <a:solidFill>
                  <a:srgbClr val="FF0000"/>
                </a:solidFill>
                <a:latin typeface="Calibri" panose="020F0502020204030204" pitchFamily="34" charset="0"/>
              </a:rPr>
              <a:t>夏半年</a:t>
            </a:r>
          </a:p>
        </p:txBody>
      </p:sp>
      <p:sp>
        <p:nvSpPr>
          <p:cNvPr id="79881" name="TextBox 13"/>
          <p:cNvSpPr txBox="1">
            <a:spLocks noChangeArrowheads="1"/>
          </p:cNvSpPr>
          <p:nvPr/>
        </p:nvSpPr>
        <p:spPr bwMode="auto">
          <a:xfrm>
            <a:off x="5549900" y="1779588"/>
            <a:ext cx="2655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eaLnBrk="1" hangingPunct="1">
              <a:spcBef>
                <a:spcPct val="0"/>
              </a:spcBef>
              <a:buClrTx/>
              <a:buSzTx/>
              <a:buFontTx/>
              <a:buNone/>
            </a:pPr>
            <a:r>
              <a:rPr lang="zh-CN" altLang="en-US" sz="2400" b="1">
                <a:solidFill>
                  <a:srgbClr val="FF0000"/>
                </a:solidFill>
                <a:latin typeface="Calibri" panose="020F0502020204030204" pitchFamily="34" charset="0"/>
              </a:rPr>
              <a:t>北半球</a:t>
            </a:r>
            <a:r>
              <a:rPr lang="en-US" altLang="zh-CN" sz="2400" b="1">
                <a:solidFill>
                  <a:srgbClr val="FF0000"/>
                </a:solidFill>
                <a:latin typeface="Calibri" panose="020F0502020204030204" pitchFamily="34" charset="0"/>
              </a:rPr>
              <a:t>——</a:t>
            </a:r>
            <a:r>
              <a:rPr lang="zh-CN" altLang="en-US" sz="2400" b="1">
                <a:solidFill>
                  <a:srgbClr val="FF0000"/>
                </a:solidFill>
                <a:latin typeface="Calibri" panose="020F0502020204030204" pitchFamily="34" charset="0"/>
              </a:rPr>
              <a:t>冬半年</a:t>
            </a:r>
          </a:p>
        </p:txBody>
      </p:sp>
      <p:sp>
        <p:nvSpPr>
          <p:cNvPr id="79882" name="标题 10"/>
          <p:cNvSpPr>
            <a:spLocks noGrp="1"/>
          </p:cNvSpPr>
          <p:nvPr>
            <p:ph type="title"/>
          </p:nvPr>
        </p:nvSpPr>
        <p:spPr>
          <a:xfrm>
            <a:off x="285750" y="357188"/>
            <a:ext cx="8572500" cy="1143000"/>
          </a:xfrm>
        </p:spPr>
        <p:txBody>
          <a:bodyPr/>
          <a:lstStyle/>
          <a:p>
            <a:pPr algn="ctr"/>
            <a:endParaRPr lang="zh-CN" altLang="en-US" b="1">
              <a:solidFill>
                <a:schemeClr val="bg1"/>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0898" name="Text Box 3"/>
          <p:cNvSpPr txBox="1">
            <a:spLocks noChangeArrowheads="1"/>
          </p:cNvSpPr>
          <p:nvPr/>
        </p:nvSpPr>
        <p:spPr bwMode="auto">
          <a:xfrm>
            <a:off x="3852863" y="3033713"/>
            <a:ext cx="2771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eaLnBrk="1" hangingPunct="1">
              <a:spcBef>
                <a:spcPct val="50000"/>
              </a:spcBef>
              <a:buClrTx/>
              <a:buSzTx/>
              <a:buFontTx/>
              <a:buNone/>
            </a:pPr>
            <a:r>
              <a:rPr lang="zh-CN" altLang="en-US" sz="1800">
                <a:latin typeface="Tahoma" panose="020B0604030504040204" pitchFamily="34" charset="0"/>
                <a:hlinkClick r:id="rId5" action="ppaction://hlinkfile"/>
              </a:rPr>
              <a:t>风带移动</a:t>
            </a:r>
            <a:r>
              <a:rPr lang="en-US" altLang="zh-CN" sz="1800">
                <a:latin typeface="Tahoma" panose="020B0604030504040204" pitchFamily="34" charset="0"/>
                <a:hlinkClick r:id="rId5" action="ppaction://hlinkfile"/>
              </a:rPr>
              <a:t>.swf</a:t>
            </a:r>
            <a:endParaRPr lang="en-US" altLang="zh-CN" sz="1800">
              <a:latin typeface="Tahoma" panose="020B0604030504040204" pitchFamily="34" charset="0"/>
            </a:endParaRPr>
          </a:p>
        </p:txBody>
      </p:sp>
      <p:sp>
        <p:nvSpPr>
          <p:cNvPr id="80899" name="标题 11"/>
          <p:cNvSpPr>
            <a:spLocks noGrp="1"/>
          </p:cNvSpPr>
          <p:nvPr>
            <p:ph type="title"/>
          </p:nvPr>
        </p:nvSpPr>
        <p:spPr/>
        <p:txBody>
          <a:bodyPr/>
          <a:lstStyle/>
          <a:p>
            <a:endParaRPr lang="zh-CN" altLang="en-US"/>
          </a:p>
        </p:txBody>
      </p:sp>
      <p:sp>
        <p:nvSpPr>
          <p:cNvPr id="80900" name="内容占位符 12"/>
          <p:cNvSpPr>
            <a:spLocks noGrp="1"/>
          </p:cNvSpPr>
          <p:nvPr>
            <p:ph sz="quarter" idx="1"/>
          </p:nvPr>
        </p:nvSpPr>
        <p:spPr/>
        <p:txBody>
          <a:bodyPr/>
          <a:lstStyle/>
          <a:p>
            <a:endParaRPr lang="zh-CN" altLang="en-US"/>
          </a:p>
        </p:txBody>
      </p:sp>
    </p:spTree>
    <p:controls>
      <mc:AlternateContent xmlns:mc="http://schemas.openxmlformats.org/markup-compatibility/2006">
        <mc:Choice xmlns:v="urn:schemas-microsoft-com:vml" Requires="v">
          <p:control spid="80923" name="ShockwaveFlash1" r:id="rId3" imgW="1828800" imgH="1828800"/>
        </mc:Choice>
        <mc:Fallback>
          <p:control name="ShockwaveFlash1" r:id="rId3" imgW="1828800" imgH="1828800">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0"/>
                  <a:ext cx="6840537" cy="68405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标题 1"/>
          <p:cNvSpPr>
            <a:spLocks noGrp="1"/>
          </p:cNvSpPr>
          <p:nvPr>
            <p:ph type="title"/>
          </p:nvPr>
        </p:nvSpPr>
        <p:spPr/>
        <p:txBody>
          <a:bodyPr/>
          <a:lstStyle/>
          <a:p>
            <a:pPr algn="ctr"/>
            <a:r>
              <a:rPr lang="zh-CN" altLang="en-US"/>
              <a:t>气压带和风带的季节移动</a:t>
            </a:r>
          </a:p>
        </p:txBody>
      </p:sp>
      <p:sp>
        <p:nvSpPr>
          <p:cNvPr id="3" name="内容占位符 2"/>
          <p:cNvSpPr>
            <a:spLocks noGrp="1"/>
          </p:cNvSpPr>
          <p:nvPr>
            <p:ph sz="quarter" idx="1"/>
          </p:nvPr>
        </p:nvSpPr>
        <p:spPr>
          <a:xfrm>
            <a:off x="0" y="1714500"/>
            <a:ext cx="9144000" cy="4572000"/>
          </a:xfrm>
        </p:spPr>
        <p:txBody>
          <a:bodyPr/>
          <a:lstStyle/>
          <a:p>
            <a:r>
              <a:rPr lang="zh-CN" altLang="en-US" sz="4000"/>
              <a:t>伴随太阳直射点的季节南北移动，</a:t>
            </a:r>
            <a:r>
              <a:rPr lang="zh-CN" altLang="en-US" sz="4000">
                <a:solidFill>
                  <a:srgbClr val="FF0000"/>
                </a:solidFill>
              </a:rPr>
              <a:t>气压带和风带随之同向移动</a:t>
            </a:r>
            <a:r>
              <a:rPr lang="zh-CN" altLang="en-US" sz="4000"/>
              <a:t>：</a:t>
            </a:r>
            <a:endParaRPr lang="en-US" altLang="zh-CN" sz="4000"/>
          </a:p>
          <a:p>
            <a:endParaRPr lang="en-US" altLang="zh-CN" sz="4000"/>
          </a:p>
          <a:p>
            <a:pPr lvl="1">
              <a:buFont typeface="Wingdings 2" panose="05020102010507070707" pitchFamily="18" charset="2"/>
              <a:buNone/>
            </a:pPr>
            <a:r>
              <a:rPr lang="zh-CN" altLang="en-US" sz="4000"/>
              <a:t>北半球夏季，气压带和风带整体北移；</a:t>
            </a:r>
            <a:endParaRPr lang="en-US" altLang="zh-CN" sz="4000"/>
          </a:p>
          <a:p>
            <a:pPr lvl="1">
              <a:buFont typeface="Wingdings 2" panose="05020102010507070707" pitchFamily="18" charset="2"/>
              <a:buNone/>
            </a:pPr>
            <a:r>
              <a:rPr lang="zh-CN" altLang="en-US" sz="4000"/>
              <a:t>北半球冬季，气压带和风带整体南移。</a:t>
            </a:r>
          </a:p>
        </p:txBody>
      </p:sp>
      <p:sp>
        <p:nvSpPr>
          <p:cNvPr id="4" name="矩形 3"/>
          <p:cNvSpPr/>
          <p:nvPr/>
        </p:nvSpPr>
        <p:spPr>
          <a:xfrm>
            <a:off x="-828600" y="27225"/>
            <a:ext cx="3470100" cy="1200329"/>
          </a:xfrm>
          <a:prstGeom prst="rect">
            <a:avLst/>
          </a:prstGeom>
          <a:noFill/>
        </p:spPr>
        <p:txBody>
          <a:bodyPr wrap="square">
            <a:spAutoFit/>
          </a:bodyPr>
          <a:lstStyle/>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a:t>
            </a:r>
          </a:p>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par>
                          <p:cTn id="22" fill="hold">
                            <p:stCondLst>
                              <p:cond delay="500"/>
                            </p:stCondLst>
                            <p:childTnLst>
                              <p:par>
                                <p:cTn id="23" presetID="26" presetClass="emph" presetSubtype="0" repeatCount="2000" fill="hold" grpId="1" nodeType="afterEffect">
                                  <p:stCondLst>
                                    <p:cond delay="0"/>
                                  </p:stCondLst>
                                  <p:childTnLst>
                                    <p:animEffect transition="out" filter="fade">
                                      <p:cBhvr>
                                        <p:cTn id="24" dur="500" tmFilter="0, 0; .2, .5; .8, .5; 1, 0"/>
                                        <p:tgtEl>
                                          <p:spTgt spid="4"/>
                                        </p:tgtEl>
                                      </p:cBhvr>
                                    </p:animEffect>
                                    <p:animScale>
                                      <p:cBhvr>
                                        <p:cTn id="25" dur="250" autoRev="1" fill="hold"/>
                                        <p:tgtEl>
                                          <p:spTgt spid="4"/>
                                        </p:tgtEl>
                                      </p:cBhvr>
                                      <p:by x="105000" y="105000"/>
                                    </p:animScale>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标题 1"/>
          <p:cNvSpPr>
            <a:spLocks noGrp="1"/>
          </p:cNvSpPr>
          <p:nvPr>
            <p:ph type="title"/>
          </p:nvPr>
        </p:nvSpPr>
        <p:spPr>
          <a:xfrm>
            <a:off x="714375" y="-214313"/>
            <a:ext cx="7772400" cy="1143001"/>
          </a:xfrm>
        </p:spPr>
        <p:txBody>
          <a:bodyPr/>
          <a:lstStyle/>
          <a:p>
            <a:pPr algn="r"/>
            <a:r>
              <a:rPr lang="zh-CN" altLang="en-US" b="1"/>
              <a:t>知识脉络梳理</a:t>
            </a:r>
            <a:endParaRPr lang="zh-CN" altLang="en-US"/>
          </a:p>
        </p:txBody>
      </p:sp>
      <p:graphicFrame>
        <p:nvGraphicFramePr>
          <p:cNvPr id="4" name="内容占位符 3"/>
          <p:cNvGraphicFramePr>
            <a:graphicFrameLocks noGrp="1"/>
          </p:cNvGraphicFramePr>
          <p:nvPr>
            <p:ph idx="1"/>
          </p:nvPr>
        </p:nvGraphicFramePr>
        <p:xfrm>
          <a:off x="357158" y="785794"/>
          <a:ext cx="8129590" cy="5643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4994" name="标题 1"/>
          <p:cNvSpPr>
            <a:spLocks noGrp="1"/>
          </p:cNvSpPr>
          <p:nvPr>
            <p:ph type="title"/>
          </p:nvPr>
        </p:nvSpPr>
        <p:spPr>
          <a:xfrm>
            <a:off x="728663" y="785813"/>
            <a:ext cx="7772400" cy="1143000"/>
          </a:xfrm>
        </p:spPr>
        <p:txBody>
          <a:bodyPr/>
          <a:lstStyle/>
          <a:p>
            <a:pPr algn="ctr"/>
            <a:r>
              <a:rPr lang="zh-CN" altLang="en-US">
                <a:solidFill>
                  <a:srgbClr val="FFFF00"/>
                </a:solidFill>
              </a:rPr>
              <a:t>黄土高坡</a:t>
            </a:r>
          </a:p>
        </p:txBody>
      </p:sp>
      <p:sp>
        <p:nvSpPr>
          <p:cNvPr id="61443" name="内容占位符 2"/>
          <p:cNvSpPr>
            <a:spLocks noGrp="1"/>
          </p:cNvSpPr>
          <p:nvPr>
            <p:ph sz="quarter" idx="1"/>
          </p:nvPr>
        </p:nvSpPr>
        <p:spPr>
          <a:xfrm>
            <a:off x="714375" y="2000250"/>
            <a:ext cx="7772400" cy="4572000"/>
          </a:xfrm>
        </p:spPr>
        <p:txBody>
          <a:bodyPr/>
          <a:lstStyle/>
          <a:p>
            <a:pPr algn="ctr">
              <a:lnSpc>
                <a:spcPct val="150000"/>
              </a:lnSpc>
              <a:spcBef>
                <a:spcPct val="0"/>
              </a:spcBef>
              <a:buFont typeface="Wingdings 2" panose="05020102010507070707" pitchFamily="18" charset="2"/>
              <a:buNone/>
              <a:defRPr/>
            </a:pPr>
            <a:r>
              <a:rPr lang="zh-CN" altLang="en-US" sz="4000" dirty="0">
                <a:solidFill>
                  <a:schemeClr val="bg1"/>
                </a:solidFill>
                <a:latin typeface="+mj-lt"/>
                <a:ea typeface="+mj-ea"/>
                <a:cs typeface="+mj-cs"/>
              </a:rPr>
              <a:t>我家住在黄土高坡</a:t>
            </a:r>
            <a:endParaRPr lang="en-US" altLang="zh-CN" sz="4000" dirty="0">
              <a:solidFill>
                <a:schemeClr val="bg1"/>
              </a:solidFill>
              <a:latin typeface="+mj-lt"/>
              <a:ea typeface="+mj-ea"/>
              <a:cs typeface="+mj-cs"/>
            </a:endParaRPr>
          </a:p>
          <a:p>
            <a:pPr algn="ctr">
              <a:lnSpc>
                <a:spcPct val="150000"/>
              </a:lnSpc>
              <a:spcBef>
                <a:spcPct val="0"/>
              </a:spcBef>
              <a:buFont typeface="Wingdings 2" panose="05020102010507070707" pitchFamily="18" charset="2"/>
              <a:buNone/>
              <a:defRPr/>
            </a:pPr>
            <a:r>
              <a:rPr lang="zh-CN" altLang="en-US" sz="4000" dirty="0">
                <a:solidFill>
                  <a:schemeClr val="bg1"/>
                </a:solidFill>
                <a:latin typeface="+mj-lt"/>
                <a:ea typeface="+mj-ea"/>
                <a:cs typeface="+mj-cs"/>
              </a:rPr>
              <a:t>大风从坡上刮过</a:t>
            </a:r>
            <a:endParaRPr lang="en-US" altLang="zh-CN" sz="4000" dirty="0">
              <a:solidFill>
                <a:schemeClr val="bg1"/>
              </a:solidFill>
              <a:latin typeface="+mj-lt"/>
              <a:ea typeface="+mj-ea"/>
              <a:cs typeface="+mj-cs"/>
            </a:endParaRPr>
          </a:p>
          <a:p>
            <a:pPr algn="ctr">
              <a:lnSpc>
                <a:spcPct val="150000"/>
              </a:lnSpc>
              <a:spcBef>
                <a:spcPct val="0"/>
              </a:spcBef>
              <a:buFont typeface="Wingdings 2" panose="05020102010507070707" pitchFamily="18" charset="2"/>
              <a:buNone/>
              <a:defRPr/>
            </a:pPr>
            <a:r>
              <a:rPr lang="zh-CN" altLang="en-US" sz="4000" dirty="0">
                <a:solidFill>
                  <a:schemeClr val="bg1"/>
                </a:solidFill>
                <a:latin typeface="+mj-lt"/>
                <a:ea typeface="+mj-ea"/>
                <a:cs typeface="+mj-cs"/>
              </a:rPr>
              <a:t>不管是西北风还是东南风</a:t>
            </a:r>
            <a:endParaRPr lang="en-US" altLang="zh-CN" sz="4000" dirty="0">
              <a:solidFill>
                <a:schemeClr val="bg1"/>
              </a:solidFill>
              <a:latin typeface="+mj-lt"/>
              <a:ea typeface="+mj-ea"/>
              <a:cs typeface="+mj-cs"/>
            </a:endParaRPr>
          </a:p>
          <a:p>
            <a:pPr algn="ctr">
              <a:lnSpc>
                <a:spcPct val="150000"/>
              </a:lnSpc>
              <a:spcBef>
                <a:spcPct val="0"/>
              </a:spcBef>
              <a:buFont typeface="Wingdings 2" panose="05020102010507070707" pitchFamily="18" charset="2"/>
              <a:buNone/>
              <a:defRPr/>
            </a:pPr>
            <a:r>
              <a:rPr lang="zh-CN" altLang="en-US" sz="4000" dirty="0">
                <a:solidFill>
                  <a:schemeClr val="bg1"/>
                </a:solidFill>
                <a:latin typeface="+mj-lt"/>
                <a:ea typeface="+mj-ea"/>
                <a:cs typeface="+mj-cs"/>
              </a:rPr>
              <a:t>都是我的歌我的歌</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标题 1"/>
          <p:cNvSpPr>
            <a:spLocks noGrp="1"/>
          </p:cNvSpPr>
          <p:nvPr>
            <p:ph type="title"/>
          </p:nvPr>
        </p:nvSpPr>
        <p:spPr>
          <a:xfrm>
            <a:off x="642938" y="2857500"/>
            <a:ext cx="8072437" cy="1143000"/>
          </a:xfrm>
        </p:spPr>
        <p:txBody>
          <a:bodyPr/>
          <a:lstStyle/>
          <a:p>
            <a:pPr algn="ctr"/>
            <a:r>
              <a:rPr lang="zh-CN" altLang="en-US"/>
              <a:t>黄土高原位于中纬度西风带，</a:t>
            </a:r>
            <a:r>
              <a:rPr lang="en-US" altLang="zh-CN"/>
              <a:t/>
            </a:r>
            <a:br>
              <a:rPr lang="en-US" altLang="zh-CN"/>
            </a:br>
            <a:r>
              <a:rPr lang="zh-CN" altLang="en-US"/>
              <a:t>为什么不是终年刮西风？</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www.ux1.eiu.edu/~cfjps/1400/FIG07_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1635125"/>
            <a:ext cx="600075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矩形 2"/>
          <p:cNvSpPr>
            <a:spLocks noChangeArrowheads="1"/>
          </p:cNvSpPr>
          <p:nvPr/>
        </p:nvSpPr>
        <p:spPr bwMode="auto">
          <a:xfrm>
            <a:off x="357188" y="285750"/>
            <a:ext cx="8572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algn="ctr" eaLnBrk="1" hangingPunct="1">
              <a:spcBef>
                <a:spcPct val="0"/>
              </a:spcBef>
              <a:buClrTx/>
              <a:buSzTx/>
              <a:buFontTx/>
              <a:buNone/>
            </a:pPr>
            <a:r>
              <a:rPr kumimoji="1" lang="en-US" altLang="zh-CN" sz="3600" b="1">
                <a:latin typeface="Times New Roman" panose="02020603050405020304" pitchFamily="18" charset="0"/>
                <a:ea typeface="楷体_GB2312" pitchFamily="49" charset="-122"/>
              </a:rPr>
              <a:t>7</a:t>
            </a:r>
            <a:r>
              <a:rPr kumimoji="1" lang="zh-CN" altLang="en-US" sz="3600" b="1">
                <a:latin typeface="Times New Roman" panose="02020603050405020304" pitchFamily="18" charset="0"/>
                <a:ea typeface="楷体_GB2312" pitchFamily="49" charset="-122"/>
              </a:rPr>
              <a:t>个气压带和</a:t>
            </a:r>
            <a:r>
              <a:rPr kumimoji="1" lang="en-US" altLang="zh-CN" sz="3600" b="1">
                <a:latin typeface="Times New Roman" panose="02020603050405020304" pitchFamily="18" charset="0"/>
                <a:ea typeface="楷体_GB2312" pitchFamily="49" charset="-122"/>
              </a:rPr>
              <a:t>6</a:t>
            </a:r>
            <a:r>
              <a:rPr kumimoji="1" lang="zh-CN" altLang="en-US" sz="3600" b="1">
                <a:latin typeface="Times New Roman" panose="02020603050405020304" pitchFamily="18" charset="0"/>
                <a:ea typeface="楷体_GB2312" pitchFamily="49" charset="-122"/>
              </a:rPr>
              <a:t>个</a:t>
            </a:r>
            <a:r>
              <a:rPr kumimoji="1" lang="zh-CN" altLang="en-US" sz="3600" b="1">
                <a:latin typeface="Calibri" panose="020F0502020204030204" pitchFamily="34" charset="0"/>
              </a:rPr>
              <a:t>风带</a:t>
            </a:r>
            <a:r>
              <a:rPr kumimoji="1" lang="zh-CN" altLang="en-US" sz="3600" b="1">
                <a:latin typeface="Times New Roman" panose="02020603050405020304" pitchFamily="18" charset="0"/>
                <a:ea typeface="楷体_GB2312" pitchFamily="49" charset="-122"/>
              </a:rPr>
              <a:t>的模型很完美，</a:t>
            </a:r>
            <a:endParaRPr kumimoji="1" lang="en-US" altLang="zh-CN" sz="3600" b="1">
              <a:latin typeface="Times New Roman" panose="02020603050405020304" pitchFamily="18" charset="0"/>
              <a:ea typeface="楷体_GB2312" pitchFamily="49" charset="-122"/>
            </a:endParaRPr>
          </a:p>
          <a:p>
            <a:pPr algn="ctr" eaLnBrk="1" hangingPunct="1">
              <a:spcBef>
                <a:spcPct val="0"/>
              </a:spcBef>
              <a:buClrTx/>
              <a:buSzTx/>
              <a:buFontTx/>
              <a:buNone/>
            </a:pPr>
            <a:r>
              <a:rPr kumimoji="1" lang="zh-CN" altLang="en-US" sz="3600" b="1">
                <a:latin typeface="Times New Roman" panose="02020603050405020304" pitchFamily="18" charset="0"/>
                <a:ea typeface="楷体_GB2312" pitchFamily="49" charset="-122"/>
              </a:rPr>
              <a:t>却没有考虑地球表面海陆的差异</a:t>
            </a:r>
            <a:endParaRPr kumimoji="1" lang="en-US" altLang="zh-CN" sz="3600" b="1">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rgbClr val="003399"/>
        </a:solidFill>
        <a:effectLst/>
      </p:bgPr>
    </p:bg>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4102100" y="2924175"/>
            <a:ext cx="3565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0" lang="zh-CN" altLang="en-US" sz="1800">
                <a:latin typeface="Tahoma" panose="020B0604030504040204" pitchFamily="34" charset="0"/>
                <a:hlinkClick r:id="rId6" action="ppaction://hlinkfile"/>
              </a:rPr>
              <a:t>理想环流</a:t>
            </a:r>
            <a:r>
              <a:rPr kumimoji="0" lang="en-US" altLang="zh-CN" sz="1800">
                <a:latin typeface="Tahoma" panose="020B0604030504040204" pitchFamily="34" charset="0"/>
                <a:hlinkClick r:id="rId6" action="ppaction://hlinkfile"/>
              </a:rPr>
              <a:t>.swf</a:t>
            </a:r>
            <a:endParaRPr kumimoji="0" lang="en-US" altLang="zh-CN" sz="1800">
              <a:latin typeface="Tahoma" panose="020B0604030504040204" pitchFamily="34" charset="0"/>
            </a:endParaRPr>
          </a:p>
        </p:txBody>
      </p:sp>
      <p:sp>
        <p:nvSpPr>
          <p:cNvPr id="29699" name="Rectangle 16"/>
          <p:cNvSpPr>
            <a:spLocks noChangeArrowheads="1"/>
          </p:cNvSpPr>
          <p:nvPr/>
        </p:nvSpPr>
        <p:spPr bwMode="auto">
          <a:xfrm>
            <a:off x="990600" y="6172200"/>
            <a:ext cx="685800" cy="466725"/>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解    说</a:t>
            </a:r>
          </a:p>
        </p:txBody>
      </p:sp>
      <p:sp>
        <p:nvSpPr>
          <p:cNvPr id="29700" name="Text Box 17"/>
          <p:cNvSpPr txBox="1">
            <a:spLocks noChangeArrowheads="1"/>
          </p:cNvSpPr>
          <p:nvPr/>
        </p:nvSpPr>
        <p:spPr bwMode="auto">
          <a:xfrm>
            <a:off x="287338" y="1697038"/>
            <a:ext cx="27368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0" lang="zh-CN" altLang="en-US">
                <a:solidFill>
                  <a:schemeClr val="bg1"/>
                </a:solidFill>
                <a:latin typeface="黑体" panose="02010609060101010101" pitchFamily="49" charset="-122"/>
                <a:ea typeface="黑体" panose="02010609060101010101" pitchFamily="49" charset="-122"/>
              </a:rPr>
              <a:t>请观察分析</a:t>
            </a:r>
            <a:r>
              <a:rPr kumimoji="0" lang="en-US" altLang="zh-CN">
                <a:solidFill>
                  <a:schemeClr val="bg1"/>
                </a:solidFill>
                <a:latin typeface="黑体" panose="02010609060101010101" pitchFamily="49" charset="-122"/>
                <a:ea typeface="黑体" panose="02010609060101010101" pitchFamily="49" charset="-122"/>
              </a:rPr>
              <a:t>:</a:t>
            </a:r>
          </a:p>
        </p:txBody>
      </p:sp>
      <p:sp>
        <p:nvSpPr>
          <p:cNvPr id="7186" name="Text Box 18"/>
          <p:cNvSpPr txBox="1">
            <a:spLocks noChangeArrowheads="1"/>
          </p:cNvSpPr>
          <p:nvPr/>
        </p:nvSpPr>
        <p:spPr bwMode="auto">
          <a:xfrm>
            <a:off x="3348038" y="1736725"/>
            <a:ext cx="2773362" cy="2835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0" lang="zh-CN" altLang="en-US" sz="2000">
                <a:latin typeface="Tahoma" panose="020B0604030504040204" pitchFamily="34" charset="0"/>
                <a:ea typeface="黑体" panose="02010609060101010101" pitchFamily="49" charset="-122"/>
              </a:rPr>
              <a:t>大气环流是全球性有规律的大气运动。如果只考虑赤道和极地之间的冷热不均，不考虑地转偏向力作用，则全球的大气运动就是一个赤道和极地之间的热力环流。完成高低纬度之间的热量交换。</a:t>
            </a:r>
          </a:p>
        </p:txBody>
      </p:sp>
      <p:sp>
        <p:nvSpPr>
          <p:cNvPr id="29702" name="Text Box 20"/>
          <p:cNvSpPr txBox="1">
            <a:spLocks noChangeArrowheads="1"/>
          </p:cNvSpPr>
          <p:nvPr/>
        </p:nvSpPr>
        <p:spPr bwMode="auto">
          <a:xfrm>
            <a:off x="323850" y="2351088"/>
            <a:ext cx="2735263"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fontAlgn="t" hangingPunct="1">
              <a:lnSpc>
                <a:spcPct val="120000"/>
              </a:lnSpc>
              <a:spcBef>
                <a:spcPct val="50000"/>
              </a:spcBef>
              <a:buFontTx/>
              <a:buNone/>
            </a:pPr>
            <a:r>
              <a:rPr kumimoji="0" lang="zh-CN" altLang="en-US" sz="2600">
                <a:solidFill>
                  <a:schemeClr val="bg1"/>
                </a:solidFill>
                <a:latin typeface="Tahoma" panose="020B0604030504040204" pitchFamily="34" charset="0"/>
                <a:ea typeface="黑体" panose="02010609060101010101" pitchFamily="49" charset="-122"/>
              </a:rPr>
              <a:t>冷热不均会形成热力环流，赤道和极地之间冷热不均，会形成类似的热力环流吗？</a:t>
            </a:r>
          </a:p>
        </p:txBody>
      </p:sp>
      <p:sp>
        <p:nvSpPr>
          <p:cNvPr id="29703" name="WordArt 21"/>
          <p:cNvSpPr>
            <a:spLocks noChangeArrowheads="1" noChangeShapeType="1" noTextEdit="1"/>
          </p:cNvSpPr>
          <p:nvPr/>
        </p:nvSpPr>
        <p:spPr bwMode="auto">
          <a:xfrm>
            <a:off x="250825" y="5337175"/>
            <a:ext cx="1368425" cy="1131888"/>
          </a:xfrm>
          <a:prstGeom prst="rect">
            <a:avLst/>
          </a:prstGeom>
        </p:spPr>
        <p:txBody>
          <a:bodyPr wrap="none" fromWordArt="1">
            <a:prstTxWarp prst="textPlain">
              <a:avLst>
                <a:gd name="adj" fmla="val 30690"/>
              </a:avLst>
            </a:prstTxWarp>
          </a:bodyPr>
          <a:lstStyle/>
          <a:p>
            <a:pPr algn="ctr"/>
            <a:r>
              <a:rPr lang="en-US" altLang="zh-CN" sz="60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华文新魏" panose="02010800040101010101" pitchFamily="2" charset="-122"/>
                <a:ea typeface="华文新魏" panose="02010800040101010101" pitchFamily="2" charset="-122"/>
              </a:rPr>
              <a:t>?</a:t>
            </a:r>
            <a:endParaRPr lang="zh-CN" altLang="en-US" sz="60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华文新魏" panose="02010800040101010101" pitchFamily="2" charset="-122"/>
              <a:ea typeface="华文新魏" panose="02010800040101010101" pitchFamily="2" charset="-122"/>
            </a:endParaRPr>
          </a:p>
        </p:txBody>
      </p:sp>
      <p:sp>
        <p:nvSpPr>
          <p:cNvPr id="29704" name="WordArt 22"/>
          <p:cNvSpPr>
            <a:spLocks noChangeArrowheads="1" noChangeShapeType="1" noTextEdit="1"/>
          </p:cNvSpPr>
          <p:nvPr/>
        </p:nvSpPr>
        <p:spPr bwMode="auto">
          <a:xfrm>
            <a:off x="322263" y="441325"/>
            <a:ext cx="2628900" cy="6111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310"/>
              </a:avLst>
            </a:prstTxWarp>
          </a:bodyPr>
          <a:lstStyle/>
          <a:p>
            <a:pPr algn="ctr"/>
            <a:r>
              <a:rPr lang="zh-CN" altLang="en-US" sz="5400" kern="10">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effectLst>
                  <a:prstShdw prst="shdw17" dist="17961" dir="2700000">
                    <a:srgbClr val="7A7A99"/>
                  </a:prstShdw>
                </a:effectLst>
                <a:latin typeface="宋体" panose="02010600030101010101" pitchFamily="2" charset="-122"/>
              </a:rPr>
              <a:t>理想环流</a:t>
            </a:r>
          </a:p>
        </p:txBody>
      </p:sp>
      <p:grpSp>
        <p:nvGrpSpPr>
          <p:cNvPr id="29705" name="Group 23"/>
          <p:cNvGrpSpPr>
            <a:grpSpLocks/>
          </p:cNvGrpSpPr>
          <p:nvPr/>
        </p:nvGrpSpPr>
        <p:grpSpPr bwMode="auto">
          <a:xfrm>
            <a:off x="1830388" y="6096000"/>
            <a:ext cx="7237412" cy="620713"/>
            <a:chOff x="1153" y="3806"/>
            <a:chExt cx="4559" cy="391"/>
          </a:xfrm>
        </p:grpSpPr>
        <p:sp>
          <p:nvSpPr>
            <p:cNvPr id="29708" name="Rectangle 24"/>
            <p:cNvSpPr>
              <a:spLocks noChangeArrowheads="1"/>
            </p:cNvSpPr>
            <p:nvPr/>
          </p:nvSpPr>
          <p:spPr bwMode="auto">
            <a:xfrm>
              <a:off x="1153" y="3851"/>
              <a:ext cx="431" cy="295"/>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导航</a:t>
              </a:r>
            </a:p>
          </p:txBody>
        </p:sp>
        <p:sp>
          <p:nvSpPr>
            <p:cNvPr id="29709" name="Rectangle 25">
              <a:hlinkClick r:id="rId7" action="ppaction://hlinksldjump"/>
            </p:cNvPr>
            <p:cNvSpPr>
              <a:spLocks noChangeArrowheads="1"/>
            </p:cNvSpPr>
            <p:nvPr/>
          </p:nvSpPr>
          <p:spPr bwMode="auto">
            <a:xfrm>
              <a:off x="4277" y="4006"/>
              <a:ext cx="613" cy="191"/>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影响气候</a:t>
              </a:r>
            </a:p>
          </p:txBody>
        </p:sp>
        <p:sp>
          <p:nvSpPr>
            <p:cNvPr id="29710" name="Rectangle 26">
              <a:hlinkClick r:id="rId8" action="ppaction://hlinksldjump"/>
            </p:cNvPr>
            <p:cNvSpPr>
              <a:spLocks noChangeArrowheads="1"/>
            </p:cNvSpPr>
            <p:nvPr/>
          </p:nvSpPr>
          <p:spPr bwMode="auto">
            <a:xfrm>
              <a:off x="2633" y="4006"/>
              <a:ext cx="612" cy="191"/>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季风环流</a:t>
              </a:r>
            </a:p>
          </p:txBody>
        </p:sp>
        <p:sp>
          <p:nvSpPr>
            <p:cNvPr id="29711" name="Rectangle 27">
              <a:hlinkClick r:id="rId9" action="ppaction://hlinksldjump"/>
            </p:cNvPr>
            <p:cNvSpPr>
              <a:spLocks noChangeArrowheads="1"/>
            </p:cNvSpPr>
            <p:nvPr/>
          </p:nvSpPr>
          <p:spPr bwMode="auto">
            <a:xfrm>
              <a:off x="1811" y="4006"/>
              <a:ext cx="612" cy="191"/>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海陆影响</a:t>
              </a:r>
            </a:p>
          </p:txBody>
        </p:sp>
        <p:sp>
          <p:nvSpPr>
            <p:cNvPr id="29712" name="Rectangle 28">
              <a:hlinkClick r:id="rId10" action="ppaction://hlinksldjump"/>
            </p:cNvPr>
            <p:cNvSpPr>
              <a:spLocks noChangeArrowheads="1"/>
            </p:cNvSpPr>
            <p:nvPr/>
          </p:nvSpPr>
          <p:spPr bwMode="auto">
            <a:xfrm>
              <a:off x="5100" y="3806"/>
              <a:ext cx="612" cy="191"/>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风带移动</a:t>
              </a:r>
            </a:p>
          </p:txBody>
        </p:sp>
        <p:sp>
          <p:nvSpPr>
            <p:cNvPr id="29713" name="Rectangle 29">
              <a:hlinkClick r:id="rId11" action="ppaction://hlinksldjump"/>
            </p:cNvPr>
            <p:cNvSpPr>
              <a:spLocks noChangeArrowheads="1"/>
            </p:cNvSpPr>
            <p:nvPr/>
          </p:nvSpPr>
          <p:spPr bwMode="auto">
            <a:xfrm>
              <a:off x="4277" y="3806"/>
              <a:ext cx="613" cy="191"/>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三圈环流</a:t>
              </a:r>
            </a:p>
          </p:txBody>
        </p:sp>
        <p:sp>
          <p:nvSpPr>
            <p:cNvPr id="29714" name="Rectangle 30">
              <a:hlinkClick r:id="rId12" action="ppaction://hlinksldjump"/>
            </p:cNvPr>
            <p:cNvSpPr>
              <a:spLocks noChangeArrowheads="1"/>
            </p:cNvSpPr>
            <p:nvPr/>
          </p:nvSpPr>
          <p:spPr bwMode="auto">
            <a:xfrm>
              <a:off x="3455" y="3806"/>
              <a:ext cx="612" cy="191"/>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solidFill>
                    <a:srgbClr val="CC0000"/>
                  </a:solidFill>
                  <a:latin typeface="Arial" panose="020B0604020202020204" pitchFamily="34" charset="0"/>
                  <a:ea typeface="隶书" panose="02010509060101010101" pitchFamily="49" charset="-122"/>
                </a:rPr>
                <a:t>理想环流</a:t>
              </a:r>
            </a:p>
          </p:txBody>
        </p:sp>
        <p:sp>
          <p:nvSpPr>
            <p:cNvPr id="29715" name="Rectangle 31">
              <a:hlinkClick r:id="rId13" action="ppaction://hlinksldjump"/>
            </p:cNvPr>
            <p:cNvSpPr>
              <a:spLocks noChangeArrowheads="1"/>
            </p:cNvSpPr>
            <p:nvPr/>
          </p:nvSpPr>
          <p:spPr bwMode="auto">
            <a:xfrm>
              <a:off x="2633" y="3806"/>
              <a:ext cx="612" cy="191"/>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水平运动</a:t>
              </a:r>
            </a:p>
          </p:txBody>
        </p:sp>
        <p:sp>
          <p:nvSpPr>
            <p:cNvPr id="29716" name="Rectangle 32">
              <a:hlinkClick r:id="rId14" action="ppaction://hlinksldjump"/>
            </p:cNvPr>
            <p:cNvSpPr>
              <a:spLocks noChangeArrowheads="1"/>
            </p:cNvSpPr>
            <p:nvPr/>
          </p:nvSpPr>
          <p:spPr bwMode="auto">
            <a:xfrm>
              <a:off x="1811" y="3806"/>
              <a:ext cx="612" cy="191"/>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热力环流</a:t>
              </a:r>
            </a:p>
          </p:txBody>
        </p:sp>
        <p:sp>
          <p:nvSpPr>
            <p:cNvPr id="29717" name="Rectangle 33">
              <a:hlinkClick r:id="rId15" action="ppaction://hlinksldjump"/>
            </p:cNvPr>
            <p:cNvSpPr>
              <a:spLocks noChangeArrowheads="1"/>
            </p:cNvSpPr>
            <p:nvPr/>
          </p:nvSpPr>
          <p:spPr bwMode="auto">
            <a:xfrm>
              <a:off x="5100" y="4006"/>
              <a:ext cx="612" cy="191"/>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主页</a:t>
              </a:r>
            </a:p>
          </p:txBody>
        </p:sp>
        <p:sp>
          <p:nvSpPr>
            <p:cNvPr id="29718" name="Rectangle 34">
              <a:hlinkClick r:id="rId16" action="ppaction://hlinksldjump"/>
            </p:cNvPr>
            <p:cNvSpPr>
              <a:spLocks noChangeArrowheads="1"/>
            </p:cNvSpPr>
            <p:nvPr/>
          </p:nvSpPr>
          <p:spPr bwMode="auto">
            <a:xfrm>
              <a:off x="3455" y="4006"/>
              <a:ext cx="612" cy="191"/>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课堂练习</a:t>
              </a:r>
            </a:p>
          </p:txBody>
        </p:sp>
      </p:grpSp>
      <p:pic>
        <p:nvPicPr>
          <p:cNvPr id="7170" name="理想环流.wav">
            <a:hlinkClick r:id="" action="ppaction://media"/>
          </p:cNvPr>
          <p:cNvPicPr>
            <a:picLocks noRot="1" noChangeAspect="1" noChangeArrowheads="1"/>
          </p:cNvPicPr>
          <p:nvPr>
            <a:audioFile r:link="rId3"/>
          </p:nvPr>
        </p:nvPicPr>
        <p:blipFill>
          <a:blip r:embed="rId17">
            <a:extLst>
              <a:ext uri="{28A0092B-C50C-407E-A947-70E740481C1C}">
                <a14:useLocalDpi xmlns:a14="http://schemas.microsoft.com/office/drawing/2010/main" val="0"/>
              </a:ext>
            </a:extLst>
          </a:blip>
          <a:srcRect/>
          <a:stretch>
            <a:fillRect/>
          </a:stretch>
        </p:blipFill>
        <p:spPr bwMode="auto">
          <a:xfrm>
            <a:off x="12192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9740" name="ShockwaveFlash1" r:id="rId4" imgW="1828800" imgH="1828800"/>
        </mc:Choice>
        <mc:Fallback>
          <p:control name="ShockwaveFlash1" r:id="rId4" imgW="1828800" imgH="1828800">
            <p:pic>
              <p:nvPicPr>
                <p:cNvPr id="0" name="ShockwaveFlash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3203575" y="296863"/>
                  <a:ext cx="5757863" cy="57578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86"/>
                                        </p:tgtEl>
                                        <p:attrNameLst>
                                          <p:attrName>style.visibility</p:attrName>
                                        </p:attrNameLst>
                                      </p:cBhvr>
                                      <p:to>
                                        <p:strVal val="visible"/>
                                      </p:to>
                                    </p:set>
                                    <p:animEffect transition="in" filter="wipe(down)">
                                      <p:cBhvr>
                                        <p:cTn id="7" dur="500"/>
                                        <p:tgtEl>
                                          <p:spTgt spid="7186"/>
                                        </p:tgtEl>
                                      </p:cBhvr>
                                    </p:animEffect>
                                  </p:childTnLst>
                                  <p:subTnLst>
                                    <p:set>
                                      <p:cBhvr override="childStyle">
                                        <p:cTn dur="1" fill="hold" display="0" masterRel="nextClick" afterEffect="1"/>
                                        <p:tgtEl>
                                          <p:spTgt spid="71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17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54230" fill="hold"/>
                                        <p:tgtEl>
                                          <p:spTgt spid="7170"/>
                                        </p:tgtEl>
                                      </p:cBhvr>
                                    </p:cmd>
                                  </p:childTnLst>
                                </p:cTn>
                              </p:par>
                            </p:childTnLst>
                          </p:cTn>
                        </p:par>
                      </p:childTnLst>
                    </p:cTn>
                  </p:par>
                </p:childTnLst>
              </p:cTn>
              <p:nextCondLst>
                <p:cond evt="onClick" delay="0">
                  <p:tgtEl>
                    <p:spTgt spid="717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170"/>
                </p:tgtEl>
              </p:cMediaNode>
            </p:audio>
          </p:childTnLst>
        </p:cTn>
      </p:par>
    </p:tnLst>
    <p:bldLst>
      <p:bldP spid="7186"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标题 1"/>
          <p:cNvSpPr>
            <a:spLocks noGrp="1"/>
          </p:cNvSpPr>
          <p:nvPr>
            <p:ph type="title"/>
          </p:nvPr>
        </p:nvSpPr>
        <p:spPr>
          <a:xfrm>
            <a:off x="428625" y="214313"/>
            <a:ext cx="8358188" cy="1143000"/>
          </a:xfrm>
        </p:spPr>
        <p:txBody>
          <a:bodyPr/>
          <a:lstStyle/>
          <a:p>
            <a:pPr algn="ctr"/>
            <a:r>
              <a:rPr lang="zh-CN" altLang="en-US" dirty="0"/>
              <a:t>北半球的陆地面积比南半球的陆地面积大，而且海陆相间分布</a:t>
            </a:r>
          </a:p>
        </p:txBody>
      </p:sp>
      <p:sp>
        <p:nvSpPr>
          <p:cNvPr id="88067" name="内容占位符 2"/>
          <p:cNvSpPr>
            <a:spLocks noGrp="1"/>
          </p:cNvSpPr>
          <p:nvPr>
            <p:ph sz="quarter" idx="1"/>
          </p:nvPr>
        </p:nvSpPr>
        <p:spPr/>
        <p:txBody>
          <a:bodyPr/>
          <a:lstStyle/>
          <a:p>
            <a:endParaRPr lang="zh-CN" altLang="en-US"/>
          </a:p>
        </p:txBody>
      </p:sp>
      <p:pic>
        <p:nvPicPr>
          <p:cNvPr id="88068" name="Picture 2" descr="http://gildagoesglobal.files.wordpress.com/2012/07/world-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5088"/>
            <a:ext cx="9144000"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标题 3"/>
          <p:cNvSpPr>
            <a:spLocks noGrp="1"/>
          </p:cNvSpPr>
          <p:nvPr>
            <p:ph type="title"/>
          </p:nvPr>
        </p:nvSpPr>
        <p:spPr>
          <a:xfrm>
            <a:off x="914400" y="-142875"/>
            <a:ext cx="7772400" cy="1143000"/>
          </a:xfrm>
        </p:spPr>
        <p:txBody>
          <a:bodyPr/>
          <a:lstStyle/>
          <a:p>
            <a:pPr algn="ctr"/>
            <a:r>
              <a:rPr lang="zh-CN" altLang="en-US"/>
              <a:t>海陆热力性质的差异（夏季）</a:t>
            </a:r>
          </a:p>
        </p:txBody>
      </p:sp>
      <p:sp>
        <p:nvSpPr>
          <p:cNvPr id="89091" name="内容占位符 4"/>
          <p:cNvSpPr>
            <a:spLocks noGrp="1"/>
          </p:cNvSpPr>
          <p:nvPr>
            <p:ph sz="quarter" idx="1"/>
          </p:nvPr>
        </p:nvSpPr>
        <p:spPr/>
        <p:txBody>
          <a:bodyPr/>
          <a:lstStyle/>
          <a:p>
            <a:endParaRPr lang="zh-CN" altLang="en-US"/>
          </a:p>
        </p:txBody>
      </p:sp>
      <p:pic>
        <p:nvPicPr>
          <p:cNvPr id="89092" name="Picture 2" descr="http://a0.att.hudong.com/30/63/01200000333227116816313246930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03300"/>
            <a:ext cx="8964612"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标题 1"/>
          <p:cNvSpPr>
            <a:spLocks noGrp="1"/>
          </p:cNvSpPr>
          <p:nvPr>
            <p:ph type="title"/>
          </p:nvPr>
        </p:nvSpPr>
        <p:spPr>
          <a:xfrm>
            <a:off x="457200" y="71438"/>
            <a:ext cx="8186738" cy="1143000"/>
          </a:xfrm>
        </p:spPr>
        <p:txBody>
          <a:bodyPr/>
          <a:lstStyle/>
          <a:p>
            <a:pPr algn="ctr"/>
            <a:r>
              <a:rPr lang="zh-CN" altLang="en-US"/>
              <a:t>海陆分布等因素对大气环流的影响</a:t>
            </a:r>
          </a:p>
        </p:txBody>
      </p:sp>
      <p:sp>
        <p:nvSpPr>
          <p:cNvPr id="3" name="内容占位符 2"/>
          <p:cNvSpPr>
            <a:spLocks noGrp="1"/>
          </p:cNvSpPr>
          <p:nvPr>
            <p:ph sz="quarter" idx="1"/>
          </p:nvPr>
        </p:nvSpPr>
        <p:spPr>
          <a:xfrm>
            <a:off x="357188" y="1643063"/>
            <a:ext cx="8429625" cy="4572000"/>
          </a:xfrm>
        </p:spPr>
        <p:txBody>
          <a:bodyPr/>
          <a:lstStyle/>
          <a:p>
            <a:r>
              <a:rPr lang="zh-CN" altLang="en-US" sz="4000"/>
              <a:t>地球表面并不是均匀的，由于海陆分布、地形起伏等因素的影响，大气环流并不是简单的七个气压带和六个风带的模式。</a:t>
            </a:r>
            <a:endParaRPr lang="en-US" altLang="zh-CN" sz="4000"/>
          </a:p>
          <a:p>
            <a:endParaRPr lang="en-US" altLang="zh-CN" sz="3600"/>
          </a:p>
          <a:p>
            <a:endParaRPr lang="en-US" altLang="zh-CN" sz="3600"/>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标题 1"/>
          <p:cNvSpPr>
            <a:spLocks noGrp="1"/>
          </p:cNvSpPr>
          <p:nvPr>
            <p:ph type="title"/>
          </p:nvPr>
        </p:nvSpPr>
        <p:spPr>
          <a:xfrm>
            <a:off x="500063" y="428625"/>
            <a:ext cx="8186737" cy="1143000"/>
          </a:xfrm>
        </p:spPr>
        <p:txBody>
          <a:bodyPr/>
          <a:lstStyle/>
          <a:p>
            <a:pPr algn="ctr"/>
            <a:r>
              <a:rPr lang="zh-CN" altLang="en-US" sz="3600"/>
              <a:t>亚欧大陆，冬、夏季，空气柱中空气的</a:t>
            </a:r>
            <a:r>
              <a:rPr lang="zh-CN" altLang="en-US" sz="3600">
                <a:solidFill>
                  <a:srgbClr val="FF0000"/>
                </a:solidFill>
              </a:rPr>
              <a:t>垂直移动</a:t>
            </a:r>
            <a:r>
              <a:rPr lang="zh-CN" altLang="en-US" sz="3600"/>
              <a:t>方向是？形成高压还是低压？</a:t>
            </a:r>
          </a:p>
        </p:txBody>
      </p:sp>
      <p:pic>
        <p:nvPicPr>
          <p:cNvPr id="91139" name="Picture 2" descr="K:\2013至2014学年\Book I. The Air Around You\Section.3 Air Movement\2.12 大陆空气柱a.jpg"/>
          <p:cNvPicPr>
            <a:picLocks noChangeAspect="1" noChangeArrowheads="1"/>
          </p:cNvPicPr>
          <p:nvPr/>
        </p:nvPicPr>
        <p:blipFill>
          <a:blip r:embed="rId2">
            <a:extLst>
              <a:ext uri="{28A0092B-C50C-407E-A947-70E740481C1C}">
                <a14:useLocalDpi xmlns:a14="http://schemas.microsoft.com/office/drawing/2010/main" val="0"/>
              </a:ext>
            </a:extLst>
          </a:blip>
          <a:srcRect l="4514" r="3716" b="1163"/>
          <a:stretch>
            <a:fillRect/>
          </a:stretch>
        </p:blipFill>
        <p:spPr bwMode="auto">
          <a:xfrm>
            <a:off x="0" y="1928813"/>
            <a:ext cx="4643438" cy="39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3" descr="K:\2013至2014学年\Book I. The Air Around You\Section.3 Air Movement\2.12 大陆空气柱b.jpg"/>
          <p:cNvPicPr>
            <a:picLocks noChangeAspect="1" noChangeArrowheads="1"/>
          </p:cNvPicPr>
          <p:nvPr/>
        </p:nvPicPr>
        <p:blipFill>
          <a:blip r:embed="rId3">
            <a:extLst>
              <a:ext uri="{28A0092B-C50C-407E-A947-70E740481C1C}">
                <a14:useLocalDpi xmlns:a14="http://schemas.microsoft.com/office/drawing/2010/main" val="0"/>
              </a:ext>
            </a:extLst>
          </a:blip>
          <a:srcRect l="2232" t="2737" r="3154" b="2161"/>
          <a:stretch>
            <a:fillRect/>
          </a:stretch>
        </p:blipFill>
        <p:spPr bwMode="auto">
          <a:xfrm>
            <a:off x="4572000" y="2428875"/>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下箭头 6"/>
          <p:cNvSpPr/>
          <p:nvPr/>
        </p:nvSpPr>
        <p:spPr>
          <a:xfrm>
            <a:off x="6056958" y="2928934"/>
            <a:ext cx="214314" cy="714380"/>
          </a:xfrm>
          <a:prstGeom prst="downArrow">
            <a:avLst/>
          </a:prstGeom>
          <a:solidFill>
            <a:schemeClr val="bg1"/>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8" name="下箭头 7"/>
          <p:cNvSpPr/>
          <p:nvPr/>
        </p:nvSpPr>
        <p:spPr>
          <a:xfrm>
            <a:off x="1608954" y="2443858"/>
            <a:ext cx="214314" cy="714380"/>
          </a:xfrm>
          <a:prstGeom prst="downArrow">
            <a:avLst/>
          </a:prstGeom>
          <a:solidFill>
            <a:schemeClr val="bg1"/>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TextBox 8"/>
          <p:cNvSpPr txBox="1">
            <a:spLocks noChangeArrowheads="1"/>
          </p:cNvSpPr>
          <p:nvPr/>
        </p:nvSpPr>
        <p:spPr bwMode="auto">
          <a:xfrm>
            <a:off x="814388" y="3068638"/>
            <a:ext cx="1825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eaLnBrk="1" hangingPunct="1">
              <a:spcBef>
                <a:spcPct val="0"/>
              </a:spcBef>
              <a:buClrTx/>
              <a:buSzTx/>
              <a:buFontTx/>
              <a:buNone/>
            </a:pPr>
            <a:r>
              <a:rPr lang="zh-CN" altLang="en-US" sz="3200" b="1">
                <a:latin typeface="Arial" panose="020B0604020202020204" pitchFamily="34" charset="0"/>
              </a:rPr>
              <a:t>高压中心</a:t>
            </a:r>
          </a:p>
        </p:txBody>
      </p:sp>
      <p:sp>
        <p:nvSpPr>
          <p:cNvPr id="10" name="TextBox 9"/>
          <p:cNvSpPr txBox="1">
            <a:spLocks noChangeArrowheads="1"/>
          </p:cNvSpPr>
          <p:nvPr/>
        </p:nvSpPr>
        <p:spPr bwMode="auto">
          <a:xfrm>
            <a:off x="5316538" y="3573463"/>
            <a:ext cx="1825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eaLnBrk="1" hangingPunct="1">
              <a:spcBef>
                <a:spcPct val="0"/>
              </a:spcBef>
              <a:buClrTx/>
              <a:buSzTx/>
              <a:buFontTx/>
              <a:buNone/>
            </a:pPr>
            <a:r>
              <a:rPr lang="zh-CN" altLang="en-US" sz="3200" b="1">
                <a:latin typeface="Arial" panose="020B0604020202020204" pitchFamily="34" charset="0"/>
              </a:rPr>
              <a:t>低压中心</a:t>
            </a:r>
          </a:p>
        </p:txBody>
      </p:sp>
      <p:sp>
        <p:nvSpPr>
          <p:cNvPr id="11" name="矩形 10"/>
          <p:cNvSpPr/>
          <p:nvPr/>
        </p:nvSpPr>
        <p:spPr>
          <a:xfrm>
            <a:off x="771525" y="2855913"/>
            <a:ext cx="3786188" cy="357187"/>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2" name="矩形 11"/>
          <p:cNvSpPr/>
          <p:nvPr/>
        </p:nvSpPr>
        <p:spPr>
          <a:xfrm>
            <a:off x="5429250" y="3622675"/>
            <a:ext cx="3714750" cy="454025"/>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3" name="TextBox 12"/>
          <p:cNvSpPr txBox="1">
            <a:spLocks noChangeArrowheads="1"/>
          </p:cNvSpPr>
          <p:nvPr/>
        </p:nvSpPr>
        <p:spPr bwMode="auto">
          <a:xfrm>
            <a:off x="0" y="2844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eaLnBrk="1" hangingPunct="1">
              <a:spcBef>
                <a:spcPct val="0"/>
              </a:spcBef>
              <a:buClrTx/>
              <a:buSzTx/>
              <a:buFontTx/>
              <a:buNone/>
            </a:pPr>
            <a:r>
              <a:rPr lang="en-US" altLang="zh-CN" sz="1800" b="1">
                <a:latin typeface="Arial" panose="020B0604020202020204" pitchFamily="34" charset="0"/>
              </a:rPr>
              <a:t>60°N</a:t>
            </a:r>
            <a:endParaRPr lang="zh-CN" altLang="en-US" sz="1800" b="1">
              <a:latin typeface="Arial" panose="020B0604020202020204" pitchFamily="34" charset="0"/>
            </a:endParaRPr>
          </a:p>
        </p:txBody>
      </p:sp>
      <p:sp>
        <p:nvSpPr>
          <p:cNvPr id="14" name="TextBox 13"/>
          <p:cNvSpPr txBox="1">
            <a:spLocks noChangeArrowheads="1"/>
          </p:cNvSpPr>
          <p:nvPr/>
        </p:nvSpPr>
        <p:spPr bwMode="auto">
          <a:xfrm>
            <a:off x="4643438" y="36433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eaLnBrk="1" hangingPunct="1">
              <a:spcBef>
                <a:spcPct val="0"/>
              </a:spcBef>
              <a:buClrTx/>
              <a:buSzTx/>
              <a:buFontTx/>
              <a:buNone/>
            </a:pPr>
            <a:r>
              <a:rPr lang="en-US" altLang="zh-CN" sz="1800" b="1">
                <a:latin typeface="Arial" panose="020B0604020202020204" pitchFamily="34" charset="0"/>
              </a:rPr>
              <a:t>30°N</a:t>
            </a:r>
            <a:endParaRPr lang="zh-CN" altLang="en-US" sz="1800"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ppt_h/2"/>
                                          </p:val>
                                        </p:tav>
                                        <p:tav tm="100000">
                                          <p:val>
                                            <p:strVal val="#ppt_y"/>
                                          </p:val>
                                        </p:tav>
                                      </p:tavLst>
                                    </p:anim>
                                    <p:anim calcmode="lin" valueType="num">
                                      <p:cBhvr>
                                        <p:cTn id="17" dur="500" fill="hold"/>
                                        <p:tgtEl>
                                          <p:spTgt spid="7"/>
                                        </p:tgtEl>
                                        <p:attrNameLst>
                                          <p:attrName>ppt_w</p:attrName>
                                        </p:attrNameLst>
                                      </p:cBhvr>
                                      <p:tavLst>
                                        <p:tav tm="0">
                                          <p:val>
                                            <p:strVal val="#ppt_w"/>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80">
                                          <p:stCondLst>
                                            <p:cond delay="0"/>
                                          </p:stCondLst>
                                        </p:cTn>
                                        <p:tgtEl>
                                          <p:spTgt spid="13"/>
                                        </p:tgtEl>
                                      </p:cBhvr>
                                    </p:animEffect>
                                    <p:anim calcmode="lin" valueType="num">
                                      <p:cBhvr>
                                        <p:cTn id="3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3" dur="26">
                                          <p:stCondLst>
                                            <p:cond delay="650"/>
                                          </p:stCondLst>
                                        </p:cTn>
                                        <p:tgtEl>
                                          <p:spTgt spid="13"/>
                                        </p:tgtEl>
                                      </p:cBhvr>
                                      <p:to x="100000" y="60000"/>
                                    </p:animScale>
                                    <p:animScale>
                                      <p:cBhvr>
                                        <p:cTn id="44" dur="166" decel="50000">
                                          <p:stCondLst>
                                            <p:cond delay="676"/>
                                          </p:stCondLst>
                                        </p:cTn>
                                        <p:tgtEl>
                                          <p:spTgt spid="13"/>
                                        </p:tgtEl>
                                      </p:cBhvr>
                                      <p:to x="100000" y="100000"/>
                                    </p:animScale>
                                    <p:animScale>
                                      <p:cBhvr>
                                        <p:cTn id="45" dur="26">
                                          <p:stCondLst>
                                            <p:cond delay="1312"/>
                                          </p:stCondLst>
                                        </p:cTn>
                                        <p:tgtEl>
                                          <p:spTgt spid="13"/>
                                        </p:tgtEl>
                                      </p:cBhvr>
                                      <p:to x="100000" y="80000"/>
                                    </p:animScale>
                                    <p:animScale>
                                      <p:cBhvr>
                                        <p:cTn id="46" dur="166" decel="50000">
                                          <p:stCondLst>
                                            <p:cond delay="1338"/>
                                          </p:stCondLst>
                                        </p:cTn>
                                        <p:tgtEl>
                                          <p:spTgt spid="13"/>
                                        </p:tgtEl>
                                      </p:cBhvr>
                                      <p:to x="100000" y="100000"/>
                                    </p:animScale>
                                    <p:animScale>
                                      <p:cBhvr>
                                        <p:cTn id="47" dur="26">
                                          <p:stCondLst>
                                            <p:cond delay="1642"/>
                                          </p:stCondLst>
                                        </p:cTn>
                                        <p:tgtEl>
                                          <p:spTgt spid="13"/>
                                        </p:tgtEl>
                                      </p:cBhvr>
                                      <p:to x="100000" y="90000"/>
                                    </p:animScale>
                                    <p:animScale>
                                      <p:cBhvr>
                                        <p:cTn id="48" dur="166" decel="50000">
                                          <p:stCondLst>
                                            <p:cond delay="1668"/>
                                          </p:stCondLst>
                                        </p:cTn>
                                        <p:tgtEl>
                                          <p:spTgt spid="13"/>
                                        </p:tgtEl>
                                      </p:cBhvr>
                                      <p:to x="100000" y="100000"/>
                                    </p:animScale>
                                    <p:animScale>
                                      <p:cBhvr>
                                        <p:cTn id="49" dur="26">
                                          <p:stCondLst>
                                            <p:cond delay="1808"/>
                                          </p:stCondLst>
                                        </p:cTn>
                                        <p:tgtEl>
                                          <p:spTgt spid="13"/>
                                        </p:tgtEl>
                                      </p:cBhvr>
                                      <p:to x="100000" y="95000"/>
                                    </p:animScale>
                                    <p:animScale>
                                      <p:cBhvr>
                                        <p:cTn id="50" dur="166" decel="50000">
                                          <p:stCondLst>
                                            <p:cond delay="1834"/>
                                          </p:stCondLst>
                                        </p:cTn>
                                        <p:tgtEl>
                                          <p:spTgt spid="13"/>
                                        </p:tgtEl>
                                      </p:cBhvr>
                                      <p:to x="100000" y="100000"/>
                                    </p:animScale>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2000"/>
                                        <p:tgtEl>
                                          <p:spTgt spid="1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580">
                                          <p:stCondLst>
                                            <p:cond delay="0"/>
                                          </p:stCondLst>
                                        </p:cTn>
                                        <p:tgtEl>
                                          <p:spTgt spid="14"/>
                                        </p:tgtEl>
                                      </p:cBhvr>
                                    </p:animEffect>
                                    <p:anim calcmode="lin" valueType="num">
                                      <p:cBhvr>
                                        <p:cTn id="6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6" dur="26">
                                          <p:stCondLst>
                                            <p:cond delay="650"/>
                                          </p:stCondLst>
                                        </p:cTn>
                                        <p:tgtEl>
                                          <p:spTgt spid="14"/>
                                        </p:tgtEl>
                                      </p:cBhvr>
                                      <p:to x="100000" y="60000"/>
                                    </p:animScale>
                                    <p:animScale>
                                      <p:cBhvr>
                                        <p:cTn id="67" dur="166" decel="50000">
                                          <p:stCondLst>
                                            <p:cond delay="676"/>
                                          </p:stCondLst>
                                        </p:cTn>
                                        <p:tgtEl>
                                          <p:spTgt spid="14"/>
                                        </p:tgtEl>
                                      </p:cBhvr>
                                      <p:to x="100000" y="100000"/>
                                    </p:animScale>
                                    <p:animScale>
                                      <p:cBhvr>
                                        <p:cTn id="68" dur="26">
                                          <p:stCondLst>
                                            <p:cond delay="1312"/>
                                          </p:stCondLst>
                                        </p:cTn>
                                        <p:tgtEl>
                                          <p:spTgt spid="14"/>
                                        </p:tgtEl>
                                      </p:cBhvr>
                                      <p:to x="100000" y="80000"/>
                                    </p:animScale>
                                    <p:animScale>
                                      <p:cBhvr>
                                        <p:cTn id="69" dur="166" decel="50000">
                                          <p:stCondLst>
                                            <p:cond delay="1338"/>
                                          </p:stCondLst>
                                        </p:cTn>
                                        <p:tgtEl>
                                          <p:spTgt spid="14"/>
                                        </p:tgtEl>
                                      </p:cBhvr>
                                      <p:to x="100000" y="100000"/>
                                    </p:animScale>
                                    <p:animScale>
                                      <p:cBhvr>
                                        <p:cTn id="70" dur="26">
                                          <p:stCondLst>
                                            <p:cond delay="1642"/>
                                          </p:stCondLst>
                                        </p:cTn>
                                        <p:tgtEl>
                                          <p:spTgt spid="14"/>
                                        </p:tgtEl>
                                      </p:cBhvr>
                                      <p:to x="100000" y="90000"/>
                                    </p:animScale>
                                    <p:animScale>
                                      <p:cBhvr>
                                        <p:cTn id="71" dur="166" decel="50000">
                                          <p:stCondLst>
                                            <p:cond delay="1668"/>
                                          </p:stCondLst>
                                        </p:cTn>
                                        <p:tgtEl>
                                          <p:spTgt spid="14"/>
                                        </p:tgtEl>
                                      </p:cBhvr>
                                      <p:to x="100000" y="100000"/>
                                    </p:animScale>
                                    <p:animScale>
                                      <p:cBhvr>
                                        <p:cTn id="72" dur="26">
                                          <p:stCondLst>
                                            <p:cond delay="1808"/>
                                          </p:stCondLst>
                                        </p:cTn>
                                        <p:tgtEl>
                                          <p:spTgt spid="14"/>
                                        </p:tgtEl>
                                      </p:cBhvr>
                                      <p:to x="100000" y="95000"/>
                                    </p:animScale>
                                    <p:animScale>
                                      <p:cBhvr>
                                        <p:cTn id="73" dur="166" decel="50000">
                                          <p:stCondLst>
                                            <p:cond delay="1834"/>
                                          </p:stCondLst>
                                        </p:cTn>
                                        <p:tgtEl>
                                          <p:spTgt spid="14"/>
                                        </p:tgtEl>
                                      </p:cBhvr>
                                      <p:to x="100000" y="100000"/>
                                    </p:animScale>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P spid="13" grpId="0"/>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descr="0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7838"/>
            <a:ext cx="9144000"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8" name="Text Box 4"/>
          <p:cNvSpPr txBox="1">
            <a:spLocks noChangeArrowheads="1"/>
          </p:cNvSpPr>
          <p:nvPr/>
        </p:nvSpPr>
        <p:spPr bwMode="auto">
          <a:xfrm>
            <a:off x="65088" y="642938"/>
            <a:ext cx="53641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a:spcBef>
                <a:spcPct val="0"/>
              </a:spcBef>
              <a:buClrTx/>
              <a:buSzTx/>
              <a:buFontTx/>
              <a:buNone/>
            </a:pPr>
            <a:r>
              <a:rPr lang="zh-CN" altLang="en-US" sz="3200" b="1">
                <a:solidFill>
                  <a:srgbClr val="FF0000"/>
                </a:solidFill>
                <a:latin typeface="Arial" panose="020B0604020202020204" pitchFamily="34" charset="0"/>
              </a:rPr>
              <a:t>副极地低气压带</a:t>
            </a:r>
            <a:r>
              <a:rPr lang="zh-CN" altLang="en-US" sz="3200" b="1">
                <a:solidFill>
                  <a:schemeClr val="accent2"/>
                </a:solidFill>
                <a:latin typeface="Arial" panose="020B0604020202020204" pitchFamily="34" charset="0"/>
              </a:rPr>
              <a:t>被</a:t>
            </a:r>
            <a:r>
              <a:rPr lang="zh-CN" altLang="en-US" sz="3200" b="1">
                <a:solidFill>
                  <a:srgbClr val="0000FF"/>
                </a:solidFill>
                <a:latin typeface="Arial" panose="020B0604020202020204" pitchFamily="34" charset="0"/>
              </a:rPr>
              <a:t>亚洲高压</a:t>
            </a:r>
            <a:r>
              <a:rPr lang="zh-CN" altLang="en-US" sz="3200" b="1">
                <a:solidFill>
                  <a:schemeClr val="accent2"/>
                </a:solidFill>
                <a:latin typeface="Arial" panose="020B0604020202020204" pitchFamily="34" charset="0"/>
              </a:rPr>
              <a:t>切断，只保留在海洋上。</a:t>
            </a:r>
          </a:p>
        </p:txBody>
      </p:sp>
      <p:sp>
        <p:nvSpPr>
          <p:cNvPr id="205830" name="Rectangle 6"/>
          <p:cNvSpPr>
            <a:spLocks noChangeArrowheads="1"/>
          </p:cNvSpPr>
          <p:nvPr/>
        </p:nvSpPr>
        <p:spPr bwMode="auto">
          <a:xfrm>
            <a:off x="71438" y="58738"/>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a:spcBef>
                <a:spcPct val="0"/>
              </a:spcBef>
              <a:buClrTx/>
              <a:buSzTx/>
              <a:buFontTx/>
              <a:buNone/>
            </a:pPr>
            <a:r>
              <a:rPr kumimoji="1" lang="zh-CN" altLang="en-US" sz="2800" b="1" dirty="0">
                <a:latin typeface="Arial" panose="020B0604020202020204" pitchFamily="34" charset="0"/>
              </a:rPr>
              <a:t>冬季大陆是一个冷源，形成了高压中心，且纬度较高</a:t>
            </a:r>
          </a:p>
        </p:txBody>
      </p:sp>
      <p:sp>
        <p:nvSpPr>
          <p:cNvPr id="205831" name="Rectangle 7"/>
          <p:cNvSpPr>
            <a:spLocks noChangeArrowheads="1"/>
          </p:cNvSpPr>
          <p:nvPr/>
        </p:nvSpPr>
        <p:spPr bwMode="auto">
          <a:xfrm>
            <a:off x="7938" y="2276475"/>
            <a:ext cx="7858125" cy="1081088"/>
          </a:xfrm>
          <a:prstGeom prst="rect">
            <a:avLst/>
          </a:prstGeom>
          <a:solidFill>
            <a:schemeClr val="accent1">
              <a:alpha val="5098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algn="ctr" eaLnBrk="1" hangingPunct="1">
              <a:spcBef>
                <a:spcPct val="0"/>
              </a:spcBef>
              <a:buClrTx/>
              <a:buSzTx/>
              <a:buFontTx/>
              <a:buNone/>
            </a:pPr>
            <a:endParaRPr lang="zh-CN" altLang="en-US" sz="1800">
              <a:latin typeface="Arial" panose="020B0604020202020204" pitchFamily="34" charset="0"/>
            </a:endParaRPr>
          </a:p>
        </p:txBody>
      </p:sp>
      <p:sp>
        <p:nvSpPr>
          <p:cNvPr id="205832" name="Text Box 8"/>
          <p:cNvSpPr txBox="1">
            <a:spLocks noChangeArrowheads="1"/>
          </p:cNvSpPr>
          <p:nvPr/>
        </p:nvSpPr>
        <p:spPr bwMode="auto">
          <a:xfrm>
            <a:off x="2552700" y="2573338"/>
            <a:ext cx="2019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algn="ctr" eaLnBrk="1" hangingPunct="1">
              <a:spcBef>
                <a:spcPct val="0"/>
              </a:spcBef>
              <a:buClrTx/>
              <a:buSzTx/>
              <a:buFontTx/>
              <a:buNone/>
            </a:pPr>
            <a:r>
              <a:rPr lang="zh-CN" altLang="en-US" sz="3600" b="1">
                <a:solidFill>
                  <a:srgbClr val="0000FF"/>
                </a:solidFill>
                <a:latin typeface="Arial" panose="020B0604020202020204" pitchFamily="34" charset="0"/>
              </a:rPr>
              <a:t>亚洲高压</a:t>
            </a:r>
          </a:p>
        </p:txBody>
      </p:sp>
      <p:sp>
        <p:nvSpPr>
          <p:cNvPr id="205833" name="Text Box 9"/>
          <p:cNvSpPr txBox="1">
            <a:spLocks noChangeArrowheads="1"/>
          </p:cNvSpPr>
          <p:nvPr/>
        </p:nvSpPr>
        <p:spPr bwMode="auto">
          <a:xfrm>
            <a:off x="4292600" y="3071813"/>
            <a:ext cx="2244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algn="ctr" eaLnBrk="1" hangingPunct="1">
              <a:spcBef>
                <a:spcPct val="0"/>
              </a:spcBef>
              <a:buClrTx/>
              <a:buSzTx/>
              <a:buFontTx/>
              <a:buNone/>
            </a:pPr>
            <a:r>
              <a:rPr lang="zh-CN" altLang="en-US" sz="3200" b="1">
                <a:solidFill>
                  <a:srgbClr val="FF0000"/>
                </a:solidFill>
                <a:latin typeface="Arial" panose="020B0604020202020204" pitchFamily="34" charset="0"/>
              </a:rPr>
              <a:t>阿留申低压</a:t>
            </a:r>
          </a:p>
        </p:txBody>
      </p:sp>
      <p:sp>
        <p:nvSpPr>
          <p:cNvPr id="205834" name="Text Box 10"/>
          <p:cNvSpPr txBox="1">
            <a:spLocks noChangeArrowheads="1"/>
          </p:cNvSpPr>
          <p:nvPr/>
        </p:nvSpPr>
        <p:spPr bwMode="auto">
          <a:xfrm>
            <a:off x="793750" y="2492375"/>
            <a:ext cx="1831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algn="ctr" eaLnBrk="1" hangingPunct="1">
              <a:spcBef>
                <a:spcPct val="0"/>
              </a:spcBef>
              <a:buClrTx/>
              <a:buSzTx/>
              <a:buFontTx/>
              <a:buNone/>
            </a:pPr>
            <a:r>
              <a:rPr lang="zh-CN" altLang="en-US" sz="3200" b="1">
                <a:solidFill>
                  <a:srgbClr val="FF0000"/>
                </a:solidFill>
                <a:latin typeface="Arial" panose="020B0604020202020204" pitchFamily="34" charset="0"/>
              </a:rPr>
              <a:t>冰岛低压</a:t>
            </a:r>
          </a:p>
        </p:txBody>
      </p:sp>
      <p:sp>
        <p:nvSpPr>
          <p:cNvPr id="92169" name="Text Box 12"/>
          <p:cNvSpPr txBox="1">
            <a:spLocks noChangeArrowheads="1"/>
          </p:cNvSpPr>
          <p:nvPr/>
        </p:nvSpPr>
        <p:spPr bwMode="auto">
          <a:xfrm>
            <a:off x="1624013" y="6327775"/>
            <a:ext cx="6118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a:spcBef>
                <a:spcPct val="0"/>
              </a:spcBef>
              <a:buClrTx/>
              <a:buSzTx/>
              <a:buFontTx/>
              <a:buNone/>
            </a:pPr>
            <a:r>
              <a:rPr lang="en-US" altLang="zh-CN" sz="3200" b="1">
                <a:latin typeface="Arial" panose="020B0604020202020204" pitchFamily="34" charset="0"/>
              </a:rPr>
              <a:t>1</a:t>
            </a:r>
            <a:r>
              <a:rPr lang="zh-CN" altLang="en-US" sz="3200" b="1">
                <a:latin typeface="Arial" panose="020B0604020202020204" pitchFamily="34" charset="0"/>
              </a:rPr>
              <a:t>月</a:t>
            </a:r>
            <a:r>
              <a:rPr lang="en-US" altLang="zh-CN" sz="3200" b="1">
                <a:latin typeface="Arial" panose="020B0604020202020204" pitchFamily="34" charset="0"/>
              </a:rPr>
              <a:t>——</a:t>
            </a:r>
            <a:r>
              <a:rPr lang="zh-CN" altLang="en-US" sz="3200" b="1">
                <a:latin typeface="Arial" panose="020B0604020202020204" pitchFamily="34" charset="0"/>
              </a:rPr>
              <a:t>北半球冬季、南半球夏季</a:t>
            </a:r>
          </a:p>
        </p:txBody>
      </p:sp>
      <p:sp>
        <p:nvSpPr>
          <p:cNvPr id="11" name="TextBox 10"/>
          <p:cNvSpPr txBox="1"/>
          <p:nvPr/>
        </p:nvSpPr>
        <p:spPr>
          <a:xfrm>
            <a:off x="7856538" y="2571750"/>
            <a:ext cx="1346200" cy="584200"/>
          </a:xfrm>
          <a:prstGeom prst="rect">
            <a:avLst/>
          </a:prstGeom>
          <a:solidFill>
            <a:schemeClr val="accent2">
              <a:lumMod val="60000"/>
              <a:lumOff val="40000"/>
              <a:alpha val="51000"/>
            </a:schemeClr>
          </a:solidFill>
        </p:spPr>
        <p:txBody>
          <a:bodyPr wrap="none">
            <a:spAutoFit/>
          </a:bodyPr>
          <a:lstStyle/>
          <a:p>
            <a:pPr eaLnBrk="1" hangingPunct="1">
              <a:defRPr/>
            </a:pPr>
            <a:r>
              <a:rPr lang="en-US" altLang="zh-CN" sz="3200" dirty="0">
                <a:solidFill>
                  <a:srgbClr val="FFFF00"/>
                </a:solidFill>
                <a:latin typeface="Arial" charset="0"/>
              </a:rPr>
              <a:t>60°N</a:t>
            </a:r>
            <a:endParaRPr lang="zh-CN" altLang="en-US" sz="3200" dirty="0">
              <a:solidFill>
                <a:srgbClr val="FFFF00"/>
              </a:solidFill>
              <a:latin typeface="Arial" charset="0"/>
            </a:endParaRPr>
          </a:p>
        </p:txBody>
      </p:sp>
      <p:sp>
        <p:nvSpPr>
          <p:cNvPr id="14" name="任意多边形 13"/>
          <p:cNvSpPr/>
          <p:nvPr/>
        </p:nvSpPr>
        <p:spPr>
          <a:xfrm>
            <a:off x="228600" y="5138738"/>
            <a:ext cx="8661400" cy="398462"/>
          </a:xfrm>
          <a:custGeom>
            <a:avLst/>
            <a:gdLst>
              <a:gd name="connsiteX0" fmla="*/ 0 w 8661400"/>
              <a:gd name="connsiteY0" fmla="*/ 372533 h 397933"/>
              <a:gd name="connsiteX1" fmla="*/ 1676400 w 8661400"/>
              <a:gd name="connsiteY1" fmla="*/ 194733 h 397933"/>
              <a:gd name="connsiteX2" fmla="*/ 3505200 w 8661400"/>
              <a:gd name="connsiteY2" fmla="*/ 29633 h 397933"/>
              <a:gd name="connsiteX3" fmla="*/ 5181600 w 8661400"/>
              <a:gd name="connsiteY3" fmla="*/ 16933 h 397933"/>
              <a:gd name="connsiteX4" fmla="*/ 6921500 w 8661400"/>
              <a:gd name="connsiteY4" fmla="*/ 105833 h 397933"/>
              <a:gd name="connsiteX5" fmla="*/ 8661400 w 8661400"/>
              <a:gd name="connsiteY5" fmla="*/ 397933 h 39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1400" h="397933">
                <a:moveTo>
                  <a:pt x="0" y="372533"/>
                </a:moveTo>
                <a:lnTo>
                  <a:pt x="1676400" y="194733"/>
                </a:lnTo>
                <a:cubicBezTo>
                  <a:pt x="2260600" y="137583"/>
                  <a:pt x="2921000" y="59266"/>
                  <a:pt x="3505200" y="29633"/>
                </a:cubicBezTo>
                <a:cubicBezTo>
                  <a:pt x="4089400" y="0"/>
                  <a:pt x="4612217" y="4233"/>
                  <a:pt x="5181600" y="16933"/>
                </a:cubicBezTo>
                <a:cubicBezTo>
                  <a:pt x="5750983" y="29633"/>
                  <a:pt x="6341534" y="42333"/>
                  <a:pt x="6921500" y="105833"/>
                </a:cubicBezTo>
                <a:cubicBezTo>
                  <a:pt x="7501466" y="169333"/>
                  <a:pt x="8081433" y="283633"/>
                  <a:pt x="8661400" y="397933"/>
                </a:cubicBezTo>
              </a:path>
            </a:pathLst>
          </a:custGeom>
          <a:ln w="57150">
            <a:solidFill>
              <a:srgbClr val="0000FF"/>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15" name="任意多边形 14"/>
          <p:cNvSpPr/>
          <p:nvPr/>
        </p:nvSpPr>
        <p:spPr>
          <a:xfrm>
            <a:off x="1003300" y="5789613"/>
            <a:ext cx="7023100" cy="565150"/>
          </a:xfrm>
          <a:custGeom>
            <a:avLst/>
            <a:gdLst>
              <a:gd name="connsiteX0" fmla="*/ 0 w 7023100"/>
              <a:gd name="connsiteY0" fmla="*/ 565150 h 565150"/>
              <a:gd name="connsiteX1" fmla="*/ 660400 w 7023100"/>
              <a:gd name="connsiteY1" fmla="*/ 349250 h 565150"/>
              <a:gd name="connsiteX2" fmla="*/ 1511300 w 7023100"/>
              <a:gd name="connsiteY2" fmla="*/ 120650 h 565150"/>
              <a:gd name="connsiteX3" fmla="*/ 1981200 w 7023100"/>
              <a:gd name="connsiteY3" fmla="*/ 19050 h 565150"/>
              <a:gd name="connsiteX4" fmla="*/ 2438400 w 7023100"/>
              <a:gd name="connsiteY4" fmla="*/ 6350 h 565150"/>
              <a:gd name="connsiteX5" fmla="*/ 2819400 w 7023100"/>
              <a:gd name="connsiteY5" fmla="*/ 19050 h 565150"/>
              <a:gd name="connsiteX6" fmla="*/ 3213100 w 7023100"/>
              <a:gd name="connsiteY6" fmla="*/ 44450 h 565150"/>
              <a:gd name="connsiteX7" fmla="*/ 3492500 w 7023100"/>
              <a:gd name="connsiteY7" fmla="*/ 44450 h 565150"/>
              <a:gd name="connsiteX8" fmla="*/ 3810000 w 7023100"/>
              <a:gd name="connsiteY8" fmla="*/ 82550 h 565150"/>
              <a:gd name="connsiteX9" fmla="*/ 4064000 w 7023100"/>
              <a:gd name="connsiteY9" fmla="*/ 120650 h 565150"/>
              <a:gd name="connsiteX10" fmla="*/ 4229100 w 7023100"/>
              <a:gd name="connsiteY10" fmla="*/ 120650 h 565150"/>
              <a:gd name="connsiteX11" fmla="*/ 4533900 w 7023100"/>
              <a:gd name="connsiteY11" fmla="*/ 285750 h 565150"/>
              <a:gd name="connsiteX12" fmla="*/ 4762500 w 7023100"/>
              <a:gd name="connsiteY12" fmla="*/ 374650 h 565150"/>
              <a:gd name="connsiteX13" fmla="*/ 5105400 w 7023100"/>
              <a:gd name="connsiteY13" fmla="*/ 387350 h 565150"/>
              <a:gd name="connsiteX14" fmla="*/ 5372100 w 7023100"/>
              <a:gd name="connsiteY14" fmla="*/ 311150 h 565150"/>
              <a:gd name="connsiteX15" fmla="*/ 5867400 w 7023100"/>
              <a:gd name="connsiteY15" fmla="*/ 336550 h 565150"/>
              <a:gd name="connsiteX16" fmla="*/ 6210300 w 7023100"/>
              <a:gd name="connsiteY16" fmla="*/ 349250 h 565150"/>
              <a:gd name="connsiteX17" fmla="*/ 6502400 w 7023100"/>
              <a:gd name="connsiteY17" fmla="*/ 311150 h 565150"/>
              <a:gd name="connsiteX18" fmla="*/ 6845300 w 7023100"/>
              <a:gd name="connsiteY18" fmla="*/ 438150 h 565150"/>
              <a:gd name="connsiteX19" fmla="*/ 7023100 w 7023100"/>
              <a:gd name="connsiteY19" fmla="*/ 565150 h 56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3100" h="565150">
                <a:moveTo>
                  <a:pt x="0" y="565150"/>
                </a:moveTo>
                <a:cubicBezTo>
                  <a:pt x="204258" y="494241"/>
                  <a:pt x="408517" y="423333"/>
                  <a:pt x="660400" y="349250"/>
                </a:cubicBezTo>
                <a:cubicBezTo>
                  <a:pt x="912283" y="275167"/>
                  <a:pt x="1291167" y="175683"/>
                  <a:pt x="1511300" y="120650"/>
                </a:cubicBezTo>
                <a:cubicBezTo>
                  <a:pt x="1731433" y="65617"/>
                  <a:pt x="1826683" y="38100"/>
                  <a:pt x="1981200" y="19050"/>
                </a:cubicBezTo>
                <a:cubicBezTo>
                  <a:pt x="2135717" y="0"/>
                  <a:pt x="2298700" y="6350"/>
                  <a:pt x="2438400" y="6350"/>
                </a:cubicBezTo>
                <a:cubicBezTo>
                  <a:pt x="2578100" y="6350"/>
                  <a:pt x="2690283" y="12700"/>
                  <a:pt x="2819400" y="19050"/>
                </a:cubicBezTo>
                <a:cubicBezTo>
                  <a:pt x="2948517" y="25400"/>
                  <a:pt x="3100917" y="40217"/>
                  <a:pt x="3213100" y="44450"/>
                </a:cubicBezTo>
                <a:cubicBezTo>
                  <a:pt x="3325283" y="48683"/>
                  <a:pt x="3393017" y="38100"/>
                  <a:pt x="3492500" y="44450"/>
                </a:cubicBezTo>
                <a:cubicBezTo>
                  <a:pt x="3591983" y="50800"/>
                  <a:pt x="3714750" y="69850"/>
                  <a:pt x="3810000" y="82550"/>
                </a:cubicBezTo>
                <a:cubicBezTo>
                  <a:pt x="3905250" y="95250"/>
                  <a:pt x="3994150" y="114300"/>
                  <a:pt x="4064000" y="120650"/>
                </a:cubicBezTo>
                <a:cubicBezTo>
                  <a:pt x="4133850" y="127000"/>
                  <a:pt x="4150783" y="93133"/>
                  <a:pt x="4229100" y="120650"/>
                </a:cubicBezTo>
                <a:cubicBezTo>
                  <a:pt x="4307417" y="148167"/>
                  <a:pt x="4445000" y="243417"/>
                  <a:pt x="4533900" y="285750"/>
                </a:cubicBezTo>
                <a:cubicBezTo>
                  <a:pt x="4622800" y="328083"/>
                  <a:pt x="4667250" y="357717"/>
                  <a:pt x="4762500" y="374650"/>
                </a:cubicBezTo>
                <a:cubicBezTo>
                  <a:pt x="4857750" y="391583"/>
                  <a:pt x="5003800" y="397933"/>
                  <a:pt x="5105400" y="387350"/>
                </a:cubicBezTo>
                <a:cubicBezTo>
                  <a:pt x="5207000" y="376767"/>
                  <a:pt x="5245100" y="319617"/>
                  <a:pt x="5372100" y="311150"/>
                </a:cubicBezTo>
                <a:cubicBezTo>
                  <a:pt x="5499100" y="302683"/>
                  <a:pt x="5867400" y="336550"/>
                  <a:pt x="5867400" y="336550"/>
                </a:cubicBezTo>
                <a:cubicBezTo>
                  <a:pt x="6007100" y="342900"/>
                  <a:pt x="6104467" y="353483"/>
                  <a:pt x="6210300" y="349250"/>
                </a:cubicBezTo>
                <a:cubicBezTo>
                  <a:pt x="6316133" y="345017"/>
                  <a:pt x="6396567" y="296333"/>
                  <a:pt x="6502400" y="311150"/>
                </a:cubicBezTo>
                <a:cubicBezTo>
                  <a:pt x="6608233" y="325967"/>
                  <a:pt x="6758517" y="395817"/>
                  <a:pt x="6845300" y="438150"/>
                </a:cubicBezTo>
                <a:cubicBezTo>
                  <a:pt x="6932083" y="480483"/>
                  <a:pt x="6977591" y="522816"/>
                  <a:pt x="7023100" y="565150"/>
                </a:cubicBezTo>
              </a:path>
            </a:pathLst>
          </a:cu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13" name="Text Box 12"/>
          <p:cNvSpPr txBox="1">
            <a:spLocks noChangeArrowheads="1"/>
          </p:cNvSpPr>
          <p:nvPr/>
        </p:nvSpPr>
        <p:spPr bwMode="auto">
          <a:xfrm>
            <a:off x="5651500" y="725488"/>
            <a:ext cx="3419475" cy="831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eaLnBrk="1" hangingPunct="1">
              <a:spcBef>
                <a:spcPct val="0"/>
              </a:spcBef>
              <a:buClrTx/>
              <a:buSzTx/>
              <a:buFontTx/>
              <a:buNone/>
            </a:pPr>
            <a:r>
              <a:rPr lang="zh-CN" altLang="en-US" sz="2400" b="1">
                <a:latin typeface="Arial" panose="020B0604020202020204" pitchFamily="34" charset="0"/>
              </a:rPr>
              <a:t>太平洋：阿留申低压</a:t>
            </a:r>
            <a:endParaRPr lang="en-US" altLang="zh-CN" sz="2400" b="1">
              <a:latin typeface="Arial" panose="020B0604020202020204" pitchFamily="34" charset="0"/>
            </a:endParaRPr>
          </a:p>
          <a:p>
            <a:pPr eaLnBrk="1" hangingPunct="1">
              <a:spcBef>
                <a:spcPct val="0"/>
              </a:spcBef>
              <a:buClrTx/>
              <a:buSzTx/>
              <a:buFontTx/>
              <a:buNone/>
            </a:pPr>
            <a:r>
              <a:rPr lang="zh-CN" altLang="en-US" sz="2400" b="1">
                <a:latin typeface="Arial" panose="020B0604020202020204" pitchFamily="34" charset="0"/>
              </a:rPr>
              <a:t>大西洋：冰岛低压</a:t>
            </a:r>
          </a:p>
        </p:txBody>
      </p:sp>
      <p:sp>
        <p:nvSpPr>
          <p:cNvPr id="16" name="矩形 15"/>
          <p:cNvSpPr/>
          <p:nvPr/>
        </p:nvSpPr>
        <p:spPr>
          <a:xfrm>
            <a:off x="5823125" y="1476047"/>
            <a:ext cx="3470100" cy="646331"/>
          </a:xfrm>
          <a:prstGeom prst="rect">
            <a:avLst/>
          </a:prstGeom>
          <a:noFill/>
        </p:spPr>
        <p:txBody>
          <a:bodyPr wrap="square">
            <a:spAutoFit/>
          </a:bodyPr>
          <a:lstStyle/>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30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2000"/>
                                        <p:tgtEl>
                                          <p:spTgt spid="14"/>
                                        </p:tgtEl>
                                      </p:cBhvr>
                                    </p:animEffect>
                                    <p:set>
                                      <p:cBhvr>
                                        <p:cTn id="17" dur="1" fill="hold">
                                          <p:stCondLst>
                                            <p:cond delay="1999"/>
                                          </p:stCondLst>
                                        </p:cTn>
                                        <p:tgtEl>
                                          <p:spTgt spid="1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2000"/>
                                        <p:tgtEl>
                                          <p:spTgt spid="15"/>
                                        </p:tgtEl>
                                      </p:cBhvr>
                                    </p:animEffect>
                                    <p:set>
                                      <p:cBhvr>
                                        <p:cTn id="20" dur="1" fill="hold">
                                          <p:stCondLst>
                                            <p:cond delay="1999"/>
                                          </p:stCondLst>
                                        </p:cTn>
                                        <p:tgtEl>
                                          <p:spTgt spid="1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grpId="1"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2000"/>
                                        <p:tgtEl>
                                          <p:spTgt spid="11"/>
                                        </p:tgtEl>
                                      </p:cBhvr>
                                    </p:animEffect>
                                  </p:childTnLst>
                                </p:cTn>
                              </p:par>
                            </p:childTnLst>
                          </p:cTn>
                        </p:par>
                        <p:par>
                          <p:cTn id="26" fill="hold" nodeType="afterGroup">
                            <p:stCondLst>
                              <p:cond delay="2000"/>
                            </p:stCondLst>
                            <p:childTnLst>
                              <p:par>
                                <p:cTn id="27" presetID="22" presetClass="entr" presetSubtype="2" fill="hold" nodeType="afterEffect">
                                  <p:stCondLst>
                                    <p:cond delay="0"/>
                                  </p:stCondLst>
                                  <p:childTnLst>
                                    <p:set>
                                      <p:cBhvr>
                                        <p:cTn id="28" dur="1" fill="hold">
                                          <p:stCondLst>
                                            <p:cond delay="0"/>
                                          </p:stCondLst>
                                        </p:cTn>
                                        <p:tgtEl>
                                          <p:spTgt spid="205831"/>
                                        </p:tgtEl>
                                        <p:attrNameLst>
                                          <p:attrName>style.visibility</p:attrName>
                                        </p:attrNameLst>
                                      </p:cBhvr>
                                      <p:to>
                                        <p:strVal val="visible"/>
                                      </p:to>
                                    </p:set>
                                    <p:animEffect transition="in" filter="wipe(right)">
                                      <p:cBhvr>
                                        <p:cTn id="29" dur="2000"/>
                                        <p:tgtEl>
                                          <p:spTgt spid="20583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205832"/>
                                        </p:tgtEl>
                                        <p:attrNameLst>
                                          <p:attrName>style.visibility</p:attrName>
                                        </p:attrNameLst>
                                      </p:cBhvr>
                                      <p:to>
                                        <p:strVal val="visible"/>
                                      </p:to>
                                    </p:set>
                                    <p:animEffect transition="in" filter="wipe(down)">
                                      <p:cBhvr>
                                        <p:cTn id="34" dur="580">
                                          <p:stCondLst>
                                            <p:cond delay="0"/>
                                          </p:stCondLst>
                                        </p:cTn>
                                        <p:tgtEl>
                                          <p:spTgt spid="205832"/>
                                        </p:tgtEl>
                                      </p:cBhvr>
                                    </p:animEffect>
                                    <p:anim calcmode="lin" valueType="num">
                                      <p:cBhvr>
                                        <p:cTn id="35" dur="1822" tmFilter="0,0; 0.14,0.36; 0.43,0.73; 0.71,0.91; 1.0,1.0">
                                          <p:stCondLst>
                                            <p:cond delay="0"/>
                                          </p:stCondLst>
                                        </p:cTn>
                                        <p:tgtEl>
                                          <p:spTgt spid="205832"/>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05832"/>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05832"/>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05832"/>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05832"/>
                                        </p:tgtEl>
                                        <p:attrNameLst>
                                          <p:attrName>ppt_y</p:attrName>
                                        </p:attrNameLst>
                                      </p:cBhvr>
                                      <p:tavLst>
                                        <p:tav tm="0" fmla="#ppt_y-sin(pi*$)/81">
                                          <p:val>
                                            <p:fltVal val="0"/>
                                          </p:val>
                                        </p:tav>
                                        <p:tav tm="100000">
                                          <p:val>
                                            <p:fltVal val="1"/>
                                          </p:val>
                                        </p:tav>
                                      </p:tavLst>
                                    </p:anim>
                                    <p:animScale>
                                      <p:cBhvr>
                                        <p:cTn id="40" dur="26">
                                          <p:stCondLst>
                                            <p:cond delay="650"/>
                                          </p:stCondLst>
                                        </p:cTn>
                                        <p:tgtEl>
                                          <p:spTgt spid="205832"/>
                                        </p:tgtEl>
                                      </p:cBhvr>
                                      <p:to x="100000" y="60000"/>
                                    </p:animScale>
                                    <p:animScale>
                                      <p:cBhvr>
                                        <p:cTn id="41" dur="166" decel="50000">
                                          <p:stCondLst>
                                            <p:cond delay="676"/>
                                          </p:stCondLst>
                                        </p:cTn>
                                        <p:tgtEl>
                                          <p:spTgt spid="205832"/>
                                        </p:tgtEl>
                                      </p:cBhvr>
                                      <p:to x="100000" y="100000"/>
                                    </p:animScale>
                                    <p:animScale>
                                      <p:cBhvr>
                                        <p:cTn id="42" dur="26">
                                          <p:stCondLst>
                                            <p:cond delay="1312"/>
                                          </p:stCondLst>
                                        </p:cTn>
                                        <p:tgtEl>
                                          <p:spTgt spid="205832"/>
                                        </p:tgtEl>
                                      </p:cBhvr>
                                      <p:to x="100000" y="80000"/>
                                    </p:animScale>
                                    <p:animScale>
                                      <p:cBhvr>
                                        <p:cTn id="43" dur="166" decel="50000">
                                          <p:stCondLst>
                                            <p:cond delay="1338"/>
                                          </p:stCondLst>
                                        </p:cTn>
                                        <p:tgtEl>
                                          <p:spTgt spid="205832"/>
                                        </p:tgtEl>
                                      </p:cBhvr>
                                      <p:to x="100000" y="100000"/>
                                    </p:animScale>
                                    <p:animScale>
                                      <p:cBhvr>
                                        <p:cTn id="44" dur="26">
                                          <p:stCondLst>
                                            <p:cond delay="1642"/>
                                          </p:stCondLst>
                                        </p:cTn>
                                        <p:tgtEl>
                                          <p:spTgt spid="205832"/>
                                        </p:tgtEl>
                                      </p:cBhvr>
                                      <p:to x="100000" y="90000"/>
                                    </p:animScale>
                                    <p:animScale>
                                      <p:cBhvr>
                                        <p:cTn id="45" dur="166" decel="50000">
                                          <p:stCondLst>
                                            <p:cond delay="1668"/>
                                          </p:stCondLst>
                                        </p:cTn>
                                        <p:tgtEl>
                                          <p:spTgt spid="205832"/>
                                        </p:tgtEl>
                                      </p:cBhvr>
                                      <p:to x="100000" y="100000"/>
                                    </p:animScale>
                                    <p:animScale>
                                      <p:cBhvr>
                                        <p:cTn id="46" dur="26">
                                          <p:stCondLst>
                                            <p:cond delay="1808"/>
                                          </p:stCondLst>
                                        </p:cTn>
                                        <p:tgtEl>
                                          <p:spTgt spid="205832"/>
                                        </p:tgtEl>
                                      </p:cBhvr>
                                      <p:to x="100000" y="95000"/>
                                    </p:animScale>
                                    <p:animScale>
                                      <p:cBhvr>
                                        <p:cTn id="47" dur="166" decel="50000">
                                          <p:stCondLst>
                                            <p:cond delay="1834"/>
                                          </p:stCondLst>
                                        </p:cTn>
                                        <p:tgtEl>
                                          <p:spTgt spid="205832"/>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5830"/>
                                        </p:tgtEl>
                                        <p:attrNameLst>
                                          <p:attrName>style.visibility</p:attrName>
                                        </p:attrNameLst>
                                      </p:cBhvr>
                                      <p:to>
                                        <p:strVal val="visible"/>
                                      </p:to>
                                    </p:set>
                                    <p:animEffect transition="in" filter="blinds(horizontal)">
                                      <p:cBhvr>
                                        <p:cTn id="52" dur="500"/>
                                        <p:tgtEl>
                                          <p:spTgt spid="20583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xit" presetSubtype="16" fill="hold" grpId="0" nodeType="clickEffect">
                                  <p:stCondLst>
                                    <p:cond delay="0"/>
                                  </p:stCondLst>
                                  <p:childTnLst>
                                    <p:animEffect transition="out" filter="circle(in)">
                                      <p:cBhvr>
                                        <p:cTn id="56" dur="2000"/>
                                        <p:tgtEl>
                                          <p:spTgt spid="205831"/>
                                        </p:tgtEl>
                                      </p:cBhvr>
                                    </p:animEffect>
                                    <p:set>
                                      <p:cBhvr>
                                        <p:cTn id="57" dur="1" fill="hold">
                                          <p:stCondLst>
                                            <p:cond delay="1999"/>
                                          </p:stCondLst>
                                        </p:cTn>
                                        <p:tgtEl>
                                          <p:spTgt spid="205831"/>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2000"/>
                                        <p:tgtEl>
                                          <p:spTgt spid="11"/>
                                        </p:tgtEl>
                                      </p:cBhvr>
                                    </p:animEffect>
                                    <p:set>
                                      <p:cBhvr>
                                        <p:cTn id="60" dur="1" fill="hold">
                                          <p:stCondLst>
                                            <p:cond delay="1999"/>
                                          </p:stCondLst>
                                        </p:cTn>
                                        <p:tgtEl>
                                          <p:spTgt spid="11"/>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6" presetClass="entr" presetSubtype="32" fill="hold" grpId="0" nodeType="clickEffect">
                                  <p:stCondLst>
                                    <p:cond delay="0"/>
                                  </p:stCondLst>
                                  <p:childTnLst>
                                    <p:set>
                                      <p:cBhvr>
                                        <p:cTn id="64" dur="1" fill="hold">
                                          <p:stCondLst>
                                            <p:cond delay="0"/>
                                          </p:stCondLst>
                                        </p:cTn>
                                        <p:tgtEl>
                                          <p:spTgt spid="205833"/>
                                        </p:tgtEl>
                                        <p:attrNameLst>
                                          <p:attrName>style.visibility</p:attrName>
                                        </p:attrNameLst>
                                      </p:cBhvr>
                                      <p:to>
                                        <p:strVal val="visible"/>
                                      </p:to>
                                    </p:set>
                                    <p:animEffect transition="in" filter="circle(out)">
                                      <p:cBhvr>
                                        <p:cTn id="65" dur="2000"/>
                                        <p:tgtEl>
                                          <p:spTgt spid="20583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6" presetClass="entr" presetSubtype="32" fill="hold" grpId="0" nodeType="clickEffect">
                                  <p:stCondLst>
                                    <p:cond delay="0"/>
                                  </p:stCondLst>
                                  <p:childTnLst>
                                    <p:set>
                                      <p:cBhvr>
                                        <p:cTn id="69" dur="1" fill="hold">
                                          <p:stCondLst>
                                            <p:cond delay="0"/>
                                          </p:stCondLst>
                                        </p:cTn>
                                        <p:tgtEl>
                                          <p:spTgt spid="205834"/>
                                        </p:tgtEl>
                                        <p:attrNameLst>
                                          <p:attrName>style.visibility</p:attrName>
                                        </p:attrNameLst>
                                      </p:cBhvr>
                                      <p:to>
                                        <p:strVal val="visible"/>
                                      </p:to>
                                    </p:set>
                                    <p:animEffect transition="in" filter="circle(out)">
                                      <p:cBhvr>
                                        <p:cTn id="70" dur="2000"/>
                                        <p:tgtEl>
                                          <p:spTgt spid="20583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05828"/>
                                        </p:tgtEl>
                                        <p:attrNameLst>
                                          <p:attrName>style.visibility</p:attrName>
                                        </p:attrNameLst>
                                      </p:cBhvr>
                                      <p:to>
                                        <p:strVal val="visible"/>
                                      </p:to>
                                    </p:set>
                                    <p:animEffect transition="in" filter="blinds(horizontal)">
                                      <p:cBhvr>
                                        <p:cTn id="75" dur="500"/>
                                        <p:tgtEl>
                                          <p:spTgt spid="205828"/>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additive="base">
                                        <p:cTn id="80" dur="500" fill="hold"/>
                                        <p:tgtEl>
                                          <p:spTgt spid="13"/>
                                        </p:tgtEl>
                                        <p:attrNameLst>
                                          <p:attrName>ppt_x</p:attrName>
                                        </p:attrNameLst>
                                      </p:cBhvr>
                                      <p:tavLst>
                                        <p:tav tm="0">
                                          <p:val>
                                            <p:strVal val="#ppt_x"/>
                                          </p:val>
                                        </p:tav>
                                        <p:tav tm="100000">
                                          <p:val>
                                            <p:strVal val="#ppt_x"/>
                                          </p:val>
                                        </p:tav>
                                      </p:tavLst>
                                    </p:anim>
                                    <p:anim calcmode="lin" valueType="num">
                                      <p:cBhvr additive="base">
                                        <p:cTn id="8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barn(inVertical)">
                                      <p:cBhvr>
                                        <p:cTn id="86" dur="500"/>
                                        <p:tgtEl>
                                          <p:spTgt spid="16"/>
                                        </p:tgtEl>
                                      </p:cBhvr>
                                    </p:animEffect>
                                  </p:childTnLst>
                                </p:cTn>
                              </p:par>
                            </p:childTnLst>
                          </p:cTn>
                        </p:par>
                        <p:par>
                          <p:cTn id="87" fill="hold">
                            <p:stCondLst>
                              <p:cond delay="500"/>
                            </p:stCondLst>
                            <p:childTnLst>
                              <p:par>
                                <p:cTn id="88" presetID="26" presetClass="emph" presetSubtype="0" repeatCount="2000" fill="hold" grpId="1" nodeType="afterEffect">
                                  <p:stCondLst>
                                    <p:cond delay="0"/>
                                  </p:stCondLst>
                                  <p:childTnLst>
                                    <p:animEffect transition="out" filter="fade">
                                      <p:cBhvr>
                                        <p:cTn id="89" dur="500" tmFilter="0, 0; .2, .5; .8, .5; 1, 0"/>
                                        <p:tgtEl>
                                          <p:spTgt spid="16"/>
                                        </p:tgtEl>
                                      </p:cBhvr>
                                    </p:animEffect>
                                    <p:animScale>
                                      <p:cBhvr>
                                        <p:cTn id="90" dur="250" autoRev="1" fill="hold"/>
                                        <p:tgtEl>
                                          <p:spTgt spid="16"/>
                                        </p:tgtEl>
                                      </p:cBhvr>
                                      <p:by x="105000" y="105000"/>
                                    </p:animScale>
                                  </p:childTnLst>
                                  <p:subTnLst>
                                    <p:audio>
                                      <p:cMediaNode>
                                        <p:cTn display="0" masterRel="sameClick">
                                          <p:stCondLst>
                                            <p:cond evt="begin" delay="0">
                                              <p:tn val="88"/>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8" grpId="0"/>
      <p:bldP spid="205830" grpId="0"/>
      <p:bldP spid="205831" grpId="0" animBg="1"/>
      <p:bldP spid="205832" grpId="0"/>
      <p:bldP spid="205833" grpId="0"/>
      <p:bldP spid="205834" grpId="0"/>
      <p:bldP spid="11" grpId="0" animBg="1"/>
      <p:bldP spid="11" grpId="1" animBg="1"/>
      <p:bldP spid="13" grpId="0" animBg="1"/>
      <p:bldP spid="16" grpId="0"/>
      <p:bldP spid="16"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0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313"/>
            <a:ext cx="89154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 Box 3"/>
          <p:cNvSpPr txBox="1">
            <a:spLocks noChangeArrowheads="1"/>
          </p:cNvSpPr>
          <p:nvPr/>
        </p:nvSpPr>
        <p:spPr bwMode="auto">
          <a:xfrm>
            <a:off x="250825" y="603250"/>
            <a:ext cx="1841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a:spcBef>
                <a:spcPct val="0"/>
              </a:spcBef>
              <a:buClrTx/>
              <a:buSzTx/>
              <a:buFontTx/>
              <a:buNone/>
            </a:pPr>
            <a:endParaRPr lang="zh-CN" altLang="en-US" sz="2500" b="1">
              <a:solidFill>
                <a:srgbClr val="0000FF"/>
              </a:solidFill>
              <a:latin typeface="Arial" panose="020B0604020202020204" pitchFamily="34" charset="0"/>
            </a:endParaRPr>
          </a:p>
        </p:txBody>
      </p:sp>
      <p:sp>
        <p:nvSpPr>
          <p:cNvPr id="93188" name="Text Box 4"/>
          <p:cNvSpPr txBox="1">
            <a:spLocks noChangeArrowheads="1"/>
          </p:cNvSpPr>
          <p:nvPr/>
        </p:nvSpPr>
        <p:spPr bwMode="auto">
          <a:xfrm>
            <a:off x="1447800" y="6308725"/>
            <a:ext cx="6118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a:spcBef>
                <a:spcPct val="0"/>
              </a:spcBef>
              <a:buClrTx/>
              <a:buSzTx/>
              <a:buFontTx/>
              <a:buNone/>
            </a:pPr>
            <a:r>
              <a:rPr lang="en-US" altLang="zh-CN" sz="3200" b="1">
                <a:latin typeface="Arial" panose="020B0604020202020204" pitchFamily="34" charset="0"/>
              </a:rPr>
              <a:t>7</a:t>
            </a:r>
            <a:r>
              <a:rPr lang="zh-CN" altLang="en-US" sz="3200" b="1">
                <a:latin typeface="Arial" panose="020B0604020202020204" pitchFamily="34" charset="0"/>
              </a:rPr>
              <a:t>月</a:t>
            </a:r>
            <a:r>
              <a:rPr lang="en-US" altLang="zh-CN" sz="3200" b="1">
                <a:latin typeface="Arial" panose="020B0604020202020204" pitchFamily="34" charset="0"/>
              </a:rPr>
              <a:t>——</a:t>
            </a:r>
            <a:r>
              <a:rPr lang="zh-CN" altLang="en-US" sz="3200" b="1">
                <a:latin typeface="Arial" panose="020B0604020202020204" pitchFamily="34" charset="0"/>
              </a:rPr>
              <a:t>北半球夏季、南半球冬季</a:t>
            </a:r>
          </a:p>
        </p:txBody>
      </p:sp>
      <p:sp>
        <p:nvSpPr>
          <p:cNvPr id="93189" name="Text Box 5"/>
          <p:cNvSpPr txBox="1">
            <a:spLocks noChangeArrowheads="1"/>
          </p:cNvSpPr>
          <p:nvPr/>
        </p:nvSpPr>
        <p:spPr bwMode="auto">
          <a:xfrm>
            <a:off x="1660525" y="554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algn="ctr">
              <a:spcBef>
                <a:spcPct val="0"/>
              </a:spcBef>
              <a:buClrTx/>
              <a:buSzTx/>
              <a:buFontTx/>
              <a:buNone/>
            </a:pPr>
            <a:endParaRPr kumimoji="1" lang="zh-CN" altLang="en-US" sz="2400" b="1">
              <a:latin typeface="Times New Roman" panose="02020603050405020304" pitchFamily="18" charset="0"/>
              <a:ea typeface="楷体_GB2312" pitchFamily="49" charset="-122"/>
            </a:endParaRPr>
          </a:p>
        </p:txBody>
      </p:sp>
      <p:sp>
        <p:nvSpPr>
          <p:cNvPr id="206854" name="Text Box 6"/>
          <p:cNvSpPr txBox="1">
            <a:spLocks noChangeArrowheads="1"/>
          </p:cNvSpPr>
          <p:nvPr/>
        </p:nvSpPr>
        <p:spPr bwMode="auto">
          <a:xfrm>
            <a:off x="101600" y="636588"/>
            <a:ext cx="52562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a:spcBef>
                <a:spcPct val="0"/>
              </a:spcBef>
              <a:buClrTx/>
              <a:buSzTx/>
              <a:buFontTx/>
              <a:buNone/>
            </a:pPr>
            <a:r>
              <a:rPr lang="zh-CN" altLang="en-US" sz="3200" b="1">
                <a:solidFill>
                  <a:srgbClr val="0000FF"/>
                </a:solidFill>
                <a:latin typeface="Arial" panose="020B0604020202020204" pitchFamily="34" charset="0"/>
                <a:ea typeface="黑体" panose="02010609060101010101" pitchFamily="49" charset="-122"/>
              </a:rPr>
              <a:t>副热带高气压带</a:t>
            </a:r>
            <a:r>
              <a:rPr lang="zh-CN" altLang="en-US" sz="3200" b="1">
                <a:solidFill>
                  <a:schemeClr val="accent2"/>
                </a:solidFill>
                <a:latin typeface="Arial" panose="020B0604020202020204" pitchFamily="34" charset="0"/>
                <a:ea typeface="黑体" panose="02010609060101010101" pitchFamily="49" charset="-122"/>
              </a:rPr>
              <a:t>被</a:t>
            </a:r>
            <a:r>
              <a:rPr lang="zh-CN" altLang="en-US" sz="3200" b="1">
                <a:solidFill>
                  <a:srgbClr val="FF0000"/>
                </a:solidFill>
                <a:latin typeface="Arial" panose="020B0604020202020204" pitchFamily="34" charset="0"/>
                <a:ea typeface="黑体" panose="02010609060101010101" pitchFamily="49" charset="-122"/>
              </a:rPr>
              <a:t>亚洲低压</a:t>
            </a:r>
            <a:r>
              <a:rPr lang="zh-CN" altLang="en-US" sz="3200" b="1">
                <a:solidFill>
                  <a:schemeClr val="accent2"/>
                </a:solidFill>
                <a:latin typeface="Arial" panose="020B0604020202020204" pitchFamily="34" charset="0"/>
                <a:ea typeface="黑体" panose="02010609060101010101" pitchFamily="49" charset="-122"/>
              </a:rPr>
              <a:t>切断，只保留在海洋上。</a:t>
            </a:r>
          </a:p>
        </p:txBody>
      </p:sp>
      <p:sp>
        <p:nvSpPr>
          <p:cNvPr id="206855" name="Text Box 7"/>
          <p:cNvSpPr txBox="1">
            <a:spLocks noChangeArrowheads="1"/>
          </p:cNvSpPr>
          <p:nvPr/>
        </p:nvSpPr>
        <p:spPr bwMode="auto">
          <a:xfrm>
            <a:off x="68263" y="47625"/>
            <a:ext cx="9290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eaLnBrk="1" hangingPunct="1">
              <a:spcBef>
                <a:spcPct val="0"/>
              </a:spcBef>
              <a:buClrTx/>
              <a:buSzTx/>
              <a:buFontTx/>
              <a:buNone/>
            </a:pPr>
            <a:r>
              <a:rPr lang="zh-CN" altLang="en-US" sz="2800" b="1">
                <a:latin typeface="Arial" panose="020B0604020202020204" pitchFamily="34" charset="0"/>
              </a:rPr>
              <a:t>夏季大陆是一个热源，形成低压中心，且纬度较低</a:t>
            </a:r>
          </a:p>
        </p:txBody>
      </p:sp>
      <p:sp>
        <p:nvSpPr>
          <p:cNvPr id="206856" name="Rectangle 8"/>
          <p:cNvSpPr>
            <a:spLocks noChangeArrowheads="1"/>
          </p:cNvSpPr>
          <p:nvPr/>
        </p:nvSpPr>
        <p:spPr bwMode="auto">
          <a:xfrm>
            <a:off x="1357313" y="2674938"/>
            <a:ext cx="7799387" cy="1150937"/>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algn="ctr" eaLnBrk="1" hangingPunct="1">
              <a:spcBef>
                <a:spcPct val="0"/>
              </a:spcBef>
              <a:buClrTx/>
              <a:buSzTx/>
              <a:buFontTx/>
              <a:buNone/>
            </a:pPr>
            <a:endParaRPr lang="zh-CN" altLang="en-US" sz="1800">
              <a:latin typeface="Arial" panose="020B0604020202020204" pitchFamily="34" charset="0"/>
            </a:endParaRPr>
          </a:p>
        </p:txBody>
      </p:sp>
      <p:sp>
        <p:nvSpPr>
          <p:cNvPr id="206857" name="Text Box 9"/>
          <p:cNvSpPr txBox="1">
            <a:spLocks noChangeArrowheads="1"/>
          </p:cNvSpPr>
          <p:nvPr/>
        </p:nvSpPr>
        <p:spPr bwMode="auto">
          <a:xfrm>
            <a:off x="1857375" y="2854325"/>
            <a:ext cx="2038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algn="ctr" eaLnBrk="1" hangingPunct="1">
              <a:spcBef>
                <a:spcPct val="0"/>
              </a:spcBef>
              <a:buClrTx/>
              <a:buSzTx/>
              <a:buFontTx/>
              <a:buNone/>
            </a:pPr>
            <a:r>
              <a:rPr lang="zh-CN" altLang="en-US" sz="3600" b="1" dirty="0">
                <a:solidFill>
                  <a:srgbClr val="FF0000"/>
                </a:solidFill>
                <a:latin typeface="Arial" panose="020B0604020202020204" pitchFamily="34" charset="0"/>
              </a:rPr>
              <a:t>亚洲低压</a:t>
            </a:r>
          </a:p>
        </p:txBody>
      </p:sp>
      <p:sp>
        <p:nvSpPr>
          <p:cNvPr id="206858" name="Text Box 10"/>
          <p:cNvSpPr txBox="1">
            <a:spLocks noChangeArrowheads="1"/>
          </p:cNvSpPr>
          <p:nvPr/>
        </p:nvSpPr>
        <p:spPr bwMode="auto">
          <a:xfrm>
            <a:off x="4594225" y="2573338"/>
            <a:ext cx="24780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algn="ctr" eaLnBrk="1" hangingPunct="1">
              <a:spcBef>
                <a:spcPct val="0"/>
              </a:spcBef>
              <a:buClrTx/>
              <a:buSzTx/>
              <a:buFontTx/>
              <a:buNone/>
            </a:pPr>
            <a:r>
              <a:rPr lang="zh-CN" altLang="en-US" sz="3600" b="1">
                <a:solidFill>
                  <a:srgbClr val="0000FF"/>
                </a:solidFill>
                <a:latin typeface="Arial" panose="020B0604020202020204" pitchFamily="34" charset="0"/>
              </a:rPr>
              <a:t>夏威夷高压</a:t>
            </a:r>
          </a:p>
        </p:txBody>
      </p:sp>
      <p:sp>
        <p:nvSpPr>
          <p:cNvPr id="206859" name="Text Box 11"/>
          <p:cNvSpPr txBox="1">
            <a:spLocks noChangeArrowheads="1"/>
          </p:cNvSpPr>
          <p:nvPr/>
        </p:nvSpPr>
        <p:spPr bwMode="auto">
          <a:xfrm>
            <a:off x="6715125" y="3071813"/>
            <a:ext cx="24780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algn="ctr" eaLnBrk="1" hangingPunct="1">
              <a:spcBef>
                <a:spcPct val="0"/>
              </a:spcBef>
              <a:buClrTx/>
              <a:buSzTx/>
              <a:buFontTx/>
              <a:buNone/>
            </a:pPr>
            <a:r>
              <a:rPr lang="zh-CN" altLang="en-US" sz="3600" b="1">
                <a:solidFill>
                  <a:srgbClr val="0000FF"/>
                </a:solidFill>
                <a:latin typeface="Arial" panose="020B0604020202020204" pitchFamily="34" charset="0"/>
              </a:rPr>
              <a:t>亚速尔高压</a:t>
            </a:r>
          </a:p>
        </p:txBody>
      </p:sp>
      <p:sp>
        <p:nvSpPr>
          <p:cNvPr id="206860" name="Text Box 12"/>
          <p:cNvSpPr txBox="1">
            <a:spLocks noChangeArrowheads="1"/>
          </p:cNvSpPr>
          <p:nvPr/>
        </p:nvSpPr>
        <p:spPr bwMode="auto">
          <a:xfrm>
            <a:off x="5508625" y="725488"/>
            <a:ext cx="3419475" cy="831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algn="ctr" eaLnBrk="1" hangingPunct="1">
              <a:spcBef>
                <a:spcPct val="0"/>
              </a:spcBef>
              <a:buClrTx/>
              <a:buSzTx/>
              <a:buFontTx/>
              <a:buNone/>
            </a:pPr>
            <a:r>
              <a:rPr lang="zh-CN" altLang="en-US" sz="2400" b="1">
                <a:latin typeface="Arial" panose="020B0604020202020204" pitchFamily="34" charset="0"/>
              </a:rPr>
              <a:t>太平洋：夏威夷高压</a:t>
            </a:r>
          </a:p>
          <a:p>
            <a:pPr algn="ctr" eaLnBrk="1" hangingPunct="1">
              <a:spcBef>
                <a:spcPct val="0"/>
              </a:spcBef>
              <a:buClrTx/>
              <a:buSzTx/>
              <a:buFontTx/>
              <a:buNone/>
            </a:pPr>
            <a:r>
              <a:rPr lang="zh-CN" altLang="en-US" sz="2400" b="1">
                <a:latin typeface="Arial" panose="020B0604020202020204" pitchFamily="34" charset="0"/>
              </a:rPr>
              <a:t>大西洋：亚速尔高压</a:t>
            </a:r>
          </a:p>
        </p:txBody>
      </p:sp>
      <p:sp>
        <p:nvSpPr>
          <p:cNvPr id="13" name="TextBox 12"/>
          <p:cNvSpPr txBox="1">
            <a:spLocks noChangeArrowheads="1"/>
          </p:cNvSpPr>
          <p:nvPr/>
        </p:nvSpPr>
        <p:spPr bwMode="auto">
          <a:xfrm>
            <a:off x="12700" y="2987675"/>
            <a:ext cx="1346200" cy="584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eaLnBrk="1" hangingPunct="1">
              <a:spcBef>
                <a:spcPct val="0"/>
              </a:spcBef>
              <a:buClrTx/>
              <a:buSzTx/>
              <a:buFontTx/>
              <a:buNone/>
            </a:pPr>
            <a:r>
              <a:rPr lang="en-US" altLang="zh-CN" sz="3200">
                <a:solidFill>
                  <a:srgbClr val="FFFF00"/>
                </a:solidFill>
                <a:latin typeface="Arial" panose="020B0604020202020204" pitchFamily="34" charset="0"/>
              </a:rPr>
              <a:t>30°N</a:t>
            </a:r>
            <a:endParaRPr lang="zh-CN" altLang="en-US" sz="3200">
              <a:solidFill>
                <a:srgbClr val="FFFF00"/>
              </a:solidFill>
              <a:latin typeface="Arial" panose="020B0604020202020204" pitchFamily="34" charset="0"/>
            </a:endParaRPr>
          </a:p>
        </p:txBody>
      </p:sp>
      <p:sp>
        <p:nvSpPr>
          <p:cNvPr id="14" name="矩形 13"/>
          <p:cNvSpPr/>
          <p:nvPr/>
        </p:nvSpPr>
        <p:spPr>
          <a:xfrm>
            <a:off x="49448" y="1544314"/>
            <a:ext cx="3470100" cy="1200329"/>
          </a:xfrm>
          <a:prstGeom prst="rect">
            <a:avLst/>
          </a:prstGeom>
          <a:noFill/>
        </p:spPr>
        <p:txBody>
          <a:bodyPr wrap="square">
            <a:spAutoFit/>
          </a:bodyPr>
          <a:lstStyle/>
          <a:p>
            <a:pP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a:t>
            </a:r>
          </a:p>
          <a:p>
            <a:pP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6856"/>
                                        </p:tgtEl>
                                        <p:attrNameLst>
                                          <p:attrName>style.visibility</p:attrName>
                                        </p:attrNameLst>
                                      </p:cBhvr>
                                      <p:to>
                                        <p:strVal val="visible"/>
                                      </p:to>
                                    </p:set>
                                    <p:animEffect transition="in" filter="blinds(horizontal)">
                                      <p:cBhvr>
                                        <p:cTn id="10" dur="500"/>
                                        <p:tgtEl>
                                          <p:spTgt spid="2068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06857"/>
                                        </p:tgtEl>
                                        <p:attrNameLst>
                                          <p:attrName>style.visibility</p:attrName>
                                        </p:attrNameLst>
                                      </p:cBhvr>
                                      <p:to>
                                        <p:strVal val="visible"/>
                                      </p:to>
                                    </p:set>
                                    <p:animEffect transition="in" filter="wipe(down)">
                                      <p:cBhvr>
                                        <p:cTn id="15" dur="580">
                                          <p:stCondLst>
                                            <p:cond delay="0"/>
                                          </p:stCondLst>
                                        </p:cTn>
                                        <p:tgtEl>
                                          <p:spTgt spid="206857"/>
                                        </p:tgtEl>
                                      </p:cBhvr>
                                    </p:animEffect>
                                    <p:anim calcmode="lin" valueType="num">
                                      <p:cBhvr>
                                        <p:cTn id="16" dur="1822" tmFilter="0,0; 0.14,0.36; 0.43,0.73; 0.71,0.91; 1.0,1.0">
                                          <p:stCondLst>
                                            <p:cond delay="0"/>
                                          </p:stCondLst>
                                        </p:cTn>
                                        <p:tgtEl>
                                          <p:spTgt spid="20685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0685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0685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0685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06857"/>
                                        </p:tgtEl>
                                        <p:attrNameLst>
                                          <p:attrName>ppt_y</p:attrName>
                                        </p:attrNameLst>
                                      </p:cBhvr>
                                      <p:tavLst>
                                        <p:tav tm="0" fmla="#ppt_y-sin(pi*$)/81">
                                          <p:val>
                                            <p:fltVal val="0"/>
                                          </p:val>
                                        </p:tav>
                                        <p:tav tm="100000">
                                          <p:val>
                                            <p:fltVal val="1"/>
                                          </p:val>
                                        </p:tav>
                                      </p:tavLst>
                                    </p:anim>
                                    <p:animScale>
                                      <p:cBhvr>
                                        <p:cTn id="21" dur="26">
                                          <p:stCondLst>
                                            <p:cond delay="650"/>
                                          </p:stCondLst>
                                        </p:cTn>
                                        <p:tgtEl>
                                          <p:spTgt spid="206857"/>
                                        </p:tgtEl>
                                      </p:cBhvr>
                                      <p:to x="100000" y="60000"/>
                                    </p:animScale>
                                    <p:animScale>
                                      <p:cBhvr>
                                        <p:cTn id="22" dur="166" decel="50000">
                                          <p:stCondLst>
                                            <p:cond delay="676"/>
                                          </p:stCondLst>
                                        </p:cTn>
                                        <p:tgtEl>
                                          <p:spTgt spid="206857"/>
                                        </p:tgtEl>
                                      </p:cBhvr>
                                      <p:to x="100000" y="100000"/>
                                    </p:animScale>
                                    <p:animScale>
                                      <p:cBhvr>
                                        <p:cTn id="23" dur="26">
                                          <p:stCondLst>
                                            <p:cond delay="1312"/>
                                          </p:stCondLst>
                                        </p:cTn>
                                        <p:tgtEl>
                                          <p:spTgt spid="206857"/>
                                        </p:tgtEl>
                                      </p:cBhvr>
                                      <p:to x="100000" y="80000"/>
                                    </p:animScale>
                                    <p:animScale>
                                      <p:cBhvr>
                                        <p:cTn id="24" dur="166" decel="50000">
                                          <p:stCondLst>
                                            <p:cond delay="1338"/>
                                          </p:stCondLst>
                                        </p:cTn>
                                        <p:tgtEl>
                                          <p:spTgt spid="206857"/>
                                        </p:tgtEl>
                                      </p:cBhvr>
                                      <p:to x="100000" y="100000"/>
                                    </p:animScale>
                                    <p:animScale>
                                      <p:cBhvr>
                                        <p:cTn id="25" dur="26">
                                          <p:stCondLst>
                                            <p:cond delay="1642"/>
                                          </p:stCondLst>
                                        </p:cTn>
                                        <p:tgtEl>
                                          <p:spTgt spid="206857"/>
                                        </p:tgtEl>
                                      </p:cBhvr>
                                      <p:to x="100000" y="90000"/>
                                    </p:animScale>
                                    <p:animScale>
                                      <p:cBhvr>
                                        <p:cTn id="26" dur="166" decel="50000">
                                          <p:stCondLst>
                                            <p:cond delay="1668"/>
                                          </p:stCondLst>
                                        </p:cTn>
                                        <p:tgtEl>
                                          <p:spTgt spid="206857"/>
                                        </p:tgtEl>
                                      </p:cBhvr>
                                      <p:to x="100000" y="100000"/>
                                    </p:animScale>
                                    <p:animScale>
                                      <p:cBhvr>
                                        <p:cTn id="27" dur="26">
                                          <p:stCondLst>
                                            <p:cond delay="1808"/>
                                          </p:stCondLst>
                                        </p:cTn>
                                        <p:tgtEl>
                                          <p:spTgt spid="206857"/>
                                        </p:tgtEl>
                                      </p:cBhvr>
                                      <p:to x="100000" y="95000"/>
                                    </p:animScale>
                                    <p:animScale>
                                      <p:cBhvr>
                                        <p:cTn id="28" dur="166" decel="50000">
                                          <p:stCondLst>
                                            <p:cond delay="1834"/>
                                          </p:stCondLst>
                                        </p:cTn>
                                        <p:tgtEl>
                                          <p:spTgt spid="20685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06855"/>
                                        </p:tgtEl>
                                        <p:attrNameLst>
                                          <p:attrName>style.visibility</p:attrName>
                                        </p:attrNameLst>
                                      </p:cBhvr>
                                      <p:to>
                                        <p:strVal val="visible"/>
                                      </p:to>
                                    </p:set>
                                    <p:animEffect transition="in" filter="blinds(horizontal)">
                                      <p:cBhvr>
                                        <p:cTn id="33" dur="500"/>
                                        <p:tgtEl>
                                          <p:spTgt spid="20685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xit" presetSubtype="16" fill="hold" grpId="1" nodeType="clickEffect">
                                  <p:stCondLst>
                                    <p:cond delay="0"/>
                                  </p:stCondLst>
                                  <p:childTnLst>
                                    <p:animEffect transition="out" filter="circle(in)">
                                      <p:cBhvr>
                                        <p:cTn id="37" dur="2000"/>
                                        <p:tgtEl>
                                          <p:spTgt spid="206856"/>
                                        </p:tgtEl>
                                      </p:cBhvr>
                                    </p:animEffect>
                                    <p:set>
                                      <p:cBhvr>
                                        <p:cTn id="38" dur="1" fill="hold">
                                          <p:stCondLst>
                                            <p:cond delay="1999"/>
                                          </p:stCondLst>
                                        </p:cTn>
                                        <p:tgtEl>
                                          <p:spTgt spid="20685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13"/>
                                        </p:tgtEl>
                                      </p:cBhvr>
                                    </p:animEffect>
                                    <p:set>
                                      <p:cBhvr>
                                        <p:cTn id="41" dur="1" fill="hold">
                                          <p:stCondLst>
                                            <p:cond delay="1999"/>
                                          </p:stCondLst>
                                        </p:cTn>
                                        <p:tgtEl>
                                          <p:spTgt spid="1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32" fill="hold" grpId="0" nodeType="clickEffect">
                                  <p:stCondLst>
                                    <p:cond delay="0"/>
                                  </p:stCondLst>
                                  <p:childTnLst>
                                    <p:set>
                                      <p:cBhvr>
                                        <p:cTn id="45" dur="1" fill="hold">
                                          <p:stCondLst>
                                            <p:cond delay="0"/>
                                          </p:stCondLst>
                                        </p:cTn>
                                        <p:tgtEl>
                                          <p:spTgt spid="206858"/>
                                        </p:tgtEl>
                                        <p:attrNameLst>
                                          <p:attrName>style.visibility</p:attrName>
                                        </p:attrNameLst>
                                      </p:cBhvr>
                                      <p:to>
                                        <p:strVal val="visible"/>
                                      </p:to>
                                    </p:set>
                                    <p:animEffect transition="in" filter="circle(out)">
                                      <p:cBhvr>
                                        <p:cTn id="46" dur="2000"/>
                                        <p:tgtEl>
                                          <p:spTgt spid="20685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32" fill="hold" grpId="0" nodeType="clickEffect">
                                  <p:stCondLst>
                                    <p:cond delay="0"/>
                                  </p:stCondLst>
                                  <p:childTnLst>
                                    <p:set>
                                      <p:cBhvr>
                                        <p:cTn id="50" dur="1" fill="hold">
                                          <p:stCondLst>
                                            <p:cond delay="0"/>
                                          </p:stCondLst>
                                        </p:cTn>
                                        <p:tgtEl>
                                          <p:spTgt spid="206859"/>
                                        </p:tgtEl>
                                        <p:attrNameLst>
                                          <p:attrName>style.visibility</p:attrName>
                                        </p:attrNameLst>
                                      </p:cBhvr>
                                      <p:to>
                                        <p:strVal val="visible"/>
                                      </p:to>
                                    </p:set>
                                    <p:animEffect transition="in" filter="circle(out)">
                                      <p:cBhvr>
                                        <p:cTn id="51" dur="2000"/>
                                        <p:tgtEl>
                                          <p:spTgt spid="20685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06854"/>
                                        </p:tgtEl>
                                        <p:attrNameLst>
                                          <p:attrName>style.visibility</p:attrName>
                                        </p:attrNameLst>
                                      </p:cBhvr>
                                      <p:to>
                                        <p:strVal val="visible"/>
                                      </p:to>
                                    </p:set>
                                    <p:animEffect transition="in" filter="blinds(horizontal)">
                                      <p:cBhvr>
                                        <p:cTn id="56" dur="500"/>
                                        <p:tgtEl>
                                          <p:spTgt spid="20685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6860"/>
                                        </p:tgtEl>
                                        <p:attrNameLst>
                                          <p:attrName>style.visibility</p:attrName>
                                        </p:attrNameLst>
                                      </p:cBhvr>
                                      <p:to>
                                        <p:strVal val="visible"/>
                                      </p:to>
                                    </p:set>
                                    <p:anim calcmode="lin" valueType="num">
                                      <p:cBhvr additive="base">
                                        <p:cTn id="61" dur="500" fill="hold"/>
                                        <p:tgtEl>
                                          <p:spTgt spid="206860"/>
                                        </p:tgtEl>
                                        <p:attrNameLst>
                                          <p:attrName>ppt_x</p:attrName>
                                        </p:attrNameLst>
                                      </p:cBhvr>
                                      <p:tavLst>
                                        <p:tav tm="0">
                                          <p:val>
                                            <p:strVal val="#ppt_x"/>
                                          </p:val>
                                        </p:tav>
                                        <p:tav tm="100000">
                                          <p:val>
                                            <p:strVal val="#ppt_x"/>
                                          </p:val>
                                        </p:tav>
                                      </p:tavLst>
                                    </p:anim>
                                    <p:anim calcmode="lin" valueType="num">
                                      <p:cBhvr additive="base">
                                        <p:cTn id="62" dur="500" fill="hold"/>
                                        <p:tgtEl>
                                          <p:spTgt spid="20686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par>
                          <p:cTn id="68" fill="hold">
                            <p:stCondLst>
                              <p:cond delay="500"/>
                            </p:stCondLst>
                            <p:childTnLst>
                              <p:par>
                                <p:cTn id="69" presetID="26" presetClass="emph" presetSubtype="0" repeatCount="2000" fill="hold" grpId="1" nodeType="afterEffect">
                                  <p:stCondLst>
                                    <p:cond delay="0"/>
                                  </p:stCondLst>
                                  <p:childTnLst>
                                    <p:animEffect transition="out" filter="fade">
                                      <p:cBhvr>
                                        <p:cTn id="70" dur="500" tmFilter="0, 0; .2, .5; .8, .5; 1, 0"/>
                                        <p:tgtEl>
                                          <p:spTgt spid="14"/>
                                        </p:tgtEl>
                                      </p:cBhvr>
                                    </p:animEffect>
                                    <p:animScale>
                                      <p:cBhvr>
                                        <p:cTn id="71" dur="250" autoRev="1" fill="hold"/>
                                        <p:tgtEl>
                                          <p:spTgt spid="14"/>
                                        </p:tgtEl>
                                      </p:cBhvr>
                                      <p:by x="105000" y="105000"/>
                                    </p:animScale>
                                  </p:childTnLst>
                                  <p:subTnLst>
                                    <p:audio>
                                      <p:cMediaNode>
                                        <p:cTn display="0" masterRel="sameClick">
                                          <p:stCondLst>
                                            <p:cond evt="begin" delay="0">
                                              <p:tn val="69"/>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4" grpId="0"/>
      <p:bldP spid="206855" grpId="0"/>
      <p:bldP spid="206856" grpId="0" animBg="1"/>
      <p:bldP spid="206856" grpId="1" animBg="1"/>
      <p:bldP spid="206857" grpId="0"/>
      <p:bldP spid="206858" grpId="0"/>
      <p:bldP spid="206859" grpId="0"/>
      <p:bldP spid="206860" grpId="0" animBg="1"/>
      <p:bldP spid="13" grpId="0" animBg="1"/>
      <p:bldP spid="13" grpId="1" animBg="1"/>
      <p:bldP spid="14" grpId="0"/>
      <p:bldP spid="14" grpId="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Rectangle 2"/>
          <p:cNvSpPr>
            <a:spLocks noGrp="1"/>
          </p:cNvSpPr>
          <p:nvPr>
            <p:ph type="title"/>
          </p:nvPr>
        </p:nvSpPr>
        <p:spPr>
          <a:xfrm>
            <a:off x="914400" y="-285750"/>
            <a:ext cx="7772400" cy="1143000"/>
          </a:xfrm>
        </p:spPr>
        <p:txBody>
          <a:bodyPr/>
          <a:lstStyle/>
          <a:p>
            <a:pPr eaLnBrk="1" hangingPunct="1"/>
            <a:r>
              <a:rPr lang="zh-CN" altLang="en-US"/>
              <a:t>副极地低气压带被亚洲高压隔断，</a:t>
            </a:r>
          </a:p>
        </p:txBody>
      </p:sp>
      <p:sp>
        <p:nvSpPr>
          <p:cNvPr id="94211" name="Rectangle 3"/>
          <p:cNvSpPr>
            <a:spLocks noGrp="1"/>
          </p:cNvSpPr>
          <p:nvPr>
            <p:ph type="body" idx="1"/>
          </p:nvPr>
        </p:nvSpPr>
        <p:spPr/>
        <p:txBody>
          <a:bodyPr/>
          <a:lstStyle/>
          <a:p>
            <a:pPr eaLnBrk="1" hangingPunct="1"/>
            <a:endParaRPr lang="zh-CN" altLang="en-US"/>
          </a:p>
        </p:txBody>
      </p:sp>
      <p:pic>
        <p:nvPicPr>
          <p:cNvPr id="94212" name="Picture 4" descr="2"/>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15875" y="796925"/>
            <a:ext cx="9128125"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3" name="Text Box 5"/>
          <p:cNvSpPr txBox="1">
            <a:spLocks noChangeArrowheads="1"/>
          </p:cNvSpPr>
          <p:nvPr/>
        </p:nvSpPr>
        <p:spPr bwMode="auto">
          <a:xfrm>
            <a:off x="1643063" y="6156325"/>
            <a:ext cx="6072187" cy="7016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r>
              <a:rPr lang="en-US" altLang="zh-CN" sz="4000" b="1" dirty="0"/>
              <a:t>1</a:t>
            </a:r>
            <a:r>
              <a:rPr lang="zh-CN" altLang="en-US" sz="4000" b="1" dirty="0"/>
              <a:t>月份海平面等压线分布图</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Rectangle 2"/>
          <p:cNvSpPr>
            <a:spLocks noGrp="1"/>
          </p:cNvSpPr>
          <p:nvPr>
            <p:ph type="title"/>
          </p:nvPr>
        </p:nvSpPr>
        <p:spPr/>
        <p:txBody>
          <a:bodyPr/>
          <a:lstStyle/>
          <a:p>
            <a:pPr eaLnBrk="1" hangingPunct="1"/>
            <a:endParaRPr lang="zh-CN" altLang="en-US"/>
          </a:p>
        </p:txBody>
      </p:sp>
      <p:sp>
        <p:nvSpPr>
          <p:cNvPr id="95235" name="Rectangle 3"/>
          <p:cNvSpPr>
            <a:spLocks noGrp="1"/>
          </p:cNvSpPr>
          <p:nvPr>
            <p:ph type="body" idx="1"/>
          </p:nvPr>
        </p:nvSpPr>
        <p:spPr/>
        <p:txBody>
          <a:bodyPr/>
          <a:lstStyle/>
          <a:p>
            <a:pPr eaLnBrk="1" hangingPunct="1"/>
            <a:endParaRPr lang="zh-CN" altLang="en-US"/>
          </a:p>
        </p:txBody>
      </p:sp>
      <p:pic>
        <p:nvPicPr>
          <p:cNvPr id="95236"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59875"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9" name="Text Box 5"/>
          <p:cNvSpPr txBox="1">
            <a:spLocks noChangeArrowheads="1"/>
          </p:cNvSpPr>
          <p:nvPr/>
        </p:nvSpPr>
        <p:spPr bwMode="auto">
          <a:xfrm>
            <a:off x="1325563" y="260350"/>
            <a:ext cx="6072187" cy="7016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r>
              <a:rPr lang="en-US" altLang="zh-CN" sz="4000" b="1"/>
              <a:t>7</a:t>
            </a:r>
            <a:r>
              <a:rPr lang="zh-CN" altLang="en-US" sz="4000" b="1"/>
              <a:t>月份海平面等压线分布图</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内容占位符 2"/>
          <p:cNvSpPr>
            <a:spLocks noGrp="1"/>
          </p:cNvSpPr>
          <p:nvPr>
            <p:ph sz="quarter" idx="1"/>
          </p:nvPr>
        </p:nvSpPr>
        <p:spPr>
          <a:xfrm>
            <a:off x="683568" y="1628775"/>
            <a:ext cx="7848872" cy="4572000"/>
          </a:xfrm>
        </p:spPr>
        <p:txBody>
          <a:bodyPr/>
          <a:lstStyle/>
          <a:p>
            <a:r>
              <a:rPr lang="zh-CN" altLang="en-US" sz="4000" dirty="0"/>
              <a:t>在北半球，由于海陆热力性质的差异，呈带状分布的气压带被分裂成一个个高、低压中心，变成了块状。</a:t>
            </a:r>
            <a:endParaRPr lang="zh-CN" altLang="en-US" sz="3600" dirty="0"/>
          </a:p>
        </p:txBody>
      </p:sp>
      <p:sp>
        <p:nvSpPr>
          <p:cNvPr id="97283" name="标题 3"/>
          <p:cNvSpPr>
            <a:spLocks noGrp="1"/>
          </p:cNvSpPr>
          <p:nvPr>
            <p:ph type="title"/>
          </p:nvPr>
        </p:nvSpPr>
        <p:spPr>
          <a:xfrm>
            <a:off x="571500" y="274638"/>
            <a:ext cx="8115300" cy="1143000"/>
          </a:xfrm>
        </p:spPr>
        <p:txBody>
          <a:bodyPr/>
          <a:lstStyle/>
          <a:p>
            <a:pPr algn="ctr"/>
            <a:r>
              <a:rPr lang="zh-CN" altLang="en-US" dirty="0"/>
              <a:t>从“气压带”到“气压中心”</a:t>
            </a:r>
          </a:p>
        </p:txBody>
      </p:sp>
      <p:sp>
        <p:nvSpPr>
          <p:cNvPr id="4" name="矩形 3"/>
          <p:cNvSpPr/>
          <p:nvPr/>
        </p:nvSpPr>
        <p:spPr>
          <a:xfrm>
            <a:off x="107504" y="5517232"/>
            <a:ext cx="3470100" cy="1200329"/>
          </a:xfrm>
          <a:prstGeom prst="rect">
            <a:avLst/>
          </a:prstGeom>
          <a:noFill/>
        </p:spPr>
        <p:txBody>
          <a:bodyPr wrap="square">
            <a:spAutoFit/>
          </a:bodyPr>
          <a:lstStyle/>
          <a:p>
            <a:pP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a:t>
            </a:r>
          </a:p>
          <a:p>
            <a:pP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repeatCount="200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标题 1"/>
          <p:cNvSpPr txBox="1">
            <a:spLocks/>
          </p:cNvSpPr>
          <p:nvPr/>
        </p:nvSpPr>
        <p:spPr bwMode="auto">
          <a:xfrm>
            <a:off x="179388" y="2430463"/>
            <a:ext cx="8713787" cy="1143000"/>
          </a:xfrm>
          <a:prstGeom prst="rect">
            <a:avLst/>
          </a:prstGeom>
          <a:noFill/>
          <a:ln w="9525">
            <a:noFill/>
            <a:miter lim="800000"/>
            <a:headEnd/>
            <a:tailEnd/>
          </a:ln>
        </p:spPr>
        <p:txBody>
          <a:bodyPr bIns="91440" anchor="b"/>
          <a:lstStyle/>
          <a:p>
            <a:pPr algn="ctr">
              <a:defRPr/>
            </a:pPr>
            <a:r>
              <a:rPr lang="zh-CN" altLang="en-US" sz="4400" dirty="0">
                <a:solidFill>
                  <a:schemeClr val="bg1"/>
                </a:solidFill>
                <a:latin typeface="+mj-lt"/>
                <a:ea typeface="+mj-ea"/>
                <a:cs typeface="+mj-cs"/>
              </a:rPr>
              <a:t>气压带变成了多个气压中心。。</a:t>
            </a:r>
          </a:p>
        </p:txBody>
      </p:sp>
      <p:sp>
        <p:nvSpPr>
          <p:cNvPr id="6" name="标题 1"/>
          <p:cNvSpPr txBox="1">
            <a:spLocks/>
          </p:cNvSpPr>
          <p:nvPr/>
        </p:nvSpPr>
        <p:spPr bwMode="auto">
          <a:xfrm>
            <a:off x="560388" y="3573463"/>
            <a:ext cx="8043862" cy="1143000"/>
          </a:xfrm>
          <a:prstGeom prst="rect">
            <a:avLst/>
          </a:prstGeom>
          <a:noFill/>
          <a:ln w="9525">
            <a:noFill/>
            <a:miter lim="800000"/>
            <a:headEnd/>
            <a:tailEnd/>
          </a:ln>
        </p:spPr>
        <p:txBody>
          <a:bodyPr bIns="91440" anchor="b"/>
          <a:lstStyle/>
          <a:p>
            <a:pPr algn="ctr">
              <a:defRPr/>
            </a:pPr>
            <a:r>
              <a:rPr lang="zh-CN" altLang="en-US" sz="4400" dirty="0">
                <a:solidFill>
                  <a:schemeClr val="bg1"/>
                </a:solidFill>
                <a:latin typeface="+mj-lt"/>
                <a:ea typeface="+mj-ea"/>
                <a:cs typeface="+mj-cs"/>
              </a:rPr>
              <a:t>风会怎么吹呢？</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30722" name="Picture 2" descr="C:\Users\1\Desktop\2.9 理想状况下赤道与极地间的热力环流.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1616075"/>
            <a:ext cx="5681663"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3"/>
          <p:cNvSpPr txBox="1">
            <a:spLocks noChangeArrowheads="1"/>
          </p:cNvSpPr>
          <p:nvPr/>
        </p:nvSpPr>
        <p:spPr bwMode="auto">
          <a:xfrm>
            <a:off x="898525" y="333375"/>
            <a:ext cx="74898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algn="ctr" eaLnBrk="1" hangingPunct="1">
              <a:spcBef>
                <a:spcPct val="0"/>
              </a:spcBef>
              <a:buClrTx/>
              <a:buSzTx/>
              <a:buFontTx/>
              <a:buNone/>
            </a:pPr>
            <a:r>
              <a:rPr lang="zh-CN" altLang="en-US" sz="4000">
                <a:latin typeface="Arial" panose="020B0604020202020204" pitchFamily="34" charset="0"/>
              </a:rPr>
              <a:t>理想情况下，</a:t>
            </a:r>
            <a:r>
              <a:rPr lang="zh-CN" altLang="en-US" sz="4000">
                <a:solidFill>
                  <a:srgbClr val="FF0000"/>
                </a:solidFill>
                <a:latin typeface="Arial" panose="020B0604020202020204" pitchFamily="34" charset="0"/>
              </a:rPr>
              <a:t>不考虑</a:t>
            </a:r>
            <a:r>
              <a:rPr lang="zh-CN" altLang="en-US" sz="4000">
                <a:latin typeface="Arial" panose="020B0604020202020204" pitchFamily="34" charset="0"/>
              </a:rPr>
              <a:t>地球的自转，</a:t>
            </a:r>
            <a:endParaRPr lang="en-US" altLang="zh-CN" sz="4000">
              <a:latin typeface="Arial" panose="020B0604020202020204" pitchFamily="34" charset="0"/>
            </a:endParaRPr>
          </a:p>
          <a:p>
            <a:pPr algn="ctr" eaLnBrk="1" hangingPunct="1">
              <a:spcBef>
                <a:spcPct val="0"/>
              </a:spcBef>
              <a:buClrTx/>
              <a:buSzTx/>
              <a:buFontTx/>
              <a:buNone/>
            </a:pPr>
            <a:r>
              <a:rPr lang="zh-CN" altLang="en-US" sz="4000">
                <a:latin typeface="Arial" panose="020B0604020202020204" pitchFamily="34" charset="0"/>
              </a:rPr>
              <a:t>大气环流模式</a:t>
            </a:r>
            <a:r>
              <a:rPr lang="en-US" altLang="zh-CN" sz="4000">
                <a:latin typeface="Arial" panose="020B0604020202020204" pitchFamily="34" charset="0"/>
              </a:rPr>
              <a:t>——</a:t>
            </a:r>
            <a:r>
              <a:rPr lang="zh-CN" altLang="en-US" sz="4000">
                <a:latin typeface="Arial" panose="020B0604020202020204" pitchFamily="34" charset="0"/>
              </a:rPr>
              <a:t>单圈环流</a:t>
            </a:r>
            <a:endParaRPr lang="en-US" altLang="zh-CN" sz="4000">
              <a:latin typeface="Arial" panose="020B0604020202020204" pitchFamily="34" charset="0"/>
            </a:endParaRPr>
          </a:p>
        </p:txBody>
      </p:sp>
      <p:sp>
        <p:nvSpPr>
          <p:cNvPr id="4" name="矩形 3"/>
          <p:cNvSpPr/>
          <p:nvPr/>
        </p:nvSpPr>
        <p:spPr>
          <a:xfrm>
            <a:off x="-836525" y="5517232"/>
            <a:ext cx="3470100" cy="1200329"/>
          </a:xfrm>
          <a:prstGeom prst="rect">
            <a:avLst/>
          </a:prstGeom>
          <a:noFill/>
        </p:spPr>
        <p:txBody>
          <a:bodyPr wrap="square">
            <a:spAutoFit/>
          </a:bodyPr>
          <a:lstStyle/>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a:t>
            </a:r>
          </a:p>
          <a:p>
            <a:pPr algn="ct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1000"/>
                                        <p:tgtEl>
                                          <p:spTgt spid="29699"/>
                                        </p:tgtEl>
                                      </p:cBhvr>
                                    </p:animEffect>
                                    <p:anim calcmode="lin" valueType="num">
                                      <p:cBhvr>
                                        <p:cTn id="8" dur="1000" fill="hold"/>
                                        <p:tgtEl>
                                          <p:spTgt spid="29699"/>
                                        </p:tgtEl>
                                        <p:attrNameLst>
                                          <p:attrName>ppt_x</p:attrName>
                                        </p:attrNameLst>
                                      </p:cBhvr>
                                      <p:tavLst>
                                        <p:tav tm="0">
                                          <p:val>
                                            <p:strVal val="#ppt_x"/>
                                          </p:val>
                                        </p:tav>
                                        <p:tav tm="100000">
                                          <p:val>
                                            <p:strVal val="#ppt_x"/>
                                          </p:val>
                                        </p:tav>
                                      </p:tavLst>
                                    </p:anim>
                                    <p:anim calcmode="lin" valueType="num">
                                      <p:cBhvr>
                                        <p:cTn id="9" dur="1000" fill="hold"/>
                                        <p:tgtEl>
                                          <p:spTgt spid="296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par>
                          <p:cTn id="15" fill="hold">
                            <p:stCondLst>
                              <p:cond delay="500"/>
                            </p:stCondLst>
                            <p:childTnLst>
                              <p:par>
                                <p:cTn id="16" presetID="26" presetClass="emph" presetSubtype="0" repeatCount="2000" fill="hold" grpId="1" nodeType="afterEffect">
                                  <p:stCondLst>
                                    <p:cond delay="0"/>
                                  </p:stCondLst>
                                  <p:childTnLst>
                                    <p:animEffect transition="out" filter="fade">
                                      <p:cBhvr>
                                        <p:cTn id="17" dur="500" tmFilter="0, 0; .2, .5; .8, .5; 1, 0"/>
                                        <p:tgtEl>
                                          <p:spTgt spid="4"/>
                                        </p:tgtEl>
                                      </p:cBhvr>
                                    </p:animEffect>
                                    <p:animScale>
                                      <p:cBhvr>
                                        <p:cTn id="18" dur="250" autoRev="1" fill="hold"/>
                                        <p:tgtEl>
                                          <p:spTgt spid="4"/>
                                        </p:tgtEl>
                                      </p:cBhvr>
                                      <p:by x="105000" y="105000"/>
                                    </p:animScale>
                                  </p:childTnLst>
                                  <p:subTnLst>
                                    <p:audio>
                                      <p:cMediaNode>
                                        <p:cTn display="0" masterRel="sameClick">
                                          <p:stCondLst>
                                            <p:cond evt="begin" delay="0">
                                              <p:tn val="16"/>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4" grpId="0"/>
      <p:bldP spid="4" grpId="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标题 1"/>
          <p:cNvSpPr>
            <a:spLocks noGrp="1"/>
          </p:cNvSpPr>
          <p:nvPr>
            <p:ph type="title"/>
          </p:nvPr>
        </p:nvSpPr>
        <p:spPr/>
        <p:txBody>
          <a:bodyPr/>
          <a:lstStyle/>
          <a:p>
            <a:endParaRPr lang="zh-CN" altLang="en-US"/>
          </a:p>
        </p:txBody>
      </p:sp>
      <p:sp>
        <p:nvSpPr>
          <p:cNvPr id="98307" name="内容占位符 2"/>
          <p:cNvSpPr>
            <a:spLocks noGrp="1"/>
          </p:cNvSpPr>
          <p:nvPr>
            <p:ph sz="quarter" idx="1"/>
          </p:nvPr>
        </p:nvSpPr>
        <p:spPr/>
        <p:txBody>
          <a:bodyPr/>
          <a:lstStyle/>
          <a:p>
            <a:endParaRPr lang="zh-CN" altLang="en-US"/>
          </a:p>
        </p:txBody>
      </p:sp>
      <p:pic>
        <p:nvPicPr>
          <p:cNvPr id="98308" name="Picture 3" descr="0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824538"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2" descr="0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8813" y="3286125"/>
            <a:ext cx="5945187"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右箭头 5"/>
          <p:cNvSpPr/>
          <p:nvPr/>
        </p:nvSpPr>
        <p:spPr bwMode="auto">
          <a:xfrm>
            <a:off x="2428875" y="785813"/>
            <a:ext cx="714375" cy="296862"/>
          </a:xfrm>
          <a:prstGeom prst="rightArrow">
            <a:avLst/>
          </a:prstGeom>
          <a:gradFill flip="none" rotWithShape="1">
            <a:gsLst>
              <a:gs pos="0">
                <a:srgbClr val="0000FF"/>
              </a:gs>
              <a:gs pos="39999">
                <a:srgbClr val="85C2FF"/>
              </a:gs>
              <a:gs pos="70000">
                <a:srgbClr val="C4D6EB"/>
              </a:gs>
              <a:gs pos="100000">
                <a:srgbClr val="FFEBFA"/>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 name="右箭头 6"/>
          <p:cNvSpPr/>
          <p:nvPr/>
        </p:nvSpPr>
        <p:spPr bwMode="auto">
          <a:xfrm rot="4050528">
            <a:off x="2072481" y="1324770"/>
            <a:ext cx="714375" cy="296862"/>
          </a:xfrm>
          <a:prstGeom prst="rightArrow">
            <a:avLst/>
          </a:prstGeom>
          <a:gradFill>
            <a:gsLst>
              <a:gs pos="0">
                <a:srgbClr val="0000FF"/>
              </a:gs>
              <a:gs pos="39999">
                <a:srgbClr val="85C2FF"/>
              </a:gs>
              <a:gs pos="70000">
                <a:srgbClr val="C4D6EB"/>
              </a:gs>
              <a:gs pos="100000">
                <a:srgbClr val="FFEBF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8" name="右箭头 7"/>
          <p:cNvSpPr/>
          <p:nvPr/>
        </p:nvSpPr>
        <p:spPr bwMode="auto">
          <a:xfrm rot="10800000">
            <a:off x="5643563" y="4335463"/>
            <a:ext cx="1143000" cy="379412"/>
          </a:xfrm>
          <a:prstGeom prst="rightArrow">
            <a:avLst/>
          </a:prstGeom>
          <a:gradFill>
            <a:gsLst>
              <a:gs pos="0">
                <a:srgbClr val="0000FF"/>
              </a:gs>
              <a:gs pos="39999">
                <a:srgbClr val="85C2FF"/>
              </a:gs>
              <a:gs pos="70000">
                <a:srgbClr val="C4D6EB"/>
              </a:gs>
              <a:gs pos="100000">
                <a:srgbClr val="FFEBF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右箭头 8"/>
          <p:cNvSpPr/>
          <p:nvPr/>
        </p:nvSpPr>
        <p:spPr bwMode="auto">
          <a:xfrm rot="13709344">
            <a:off x="5126831" y="4969669"/>
            <a:ext cx="1004888" cy="368300"/>
          </a:xfrm>
          <a:prstGeom prst="rightArrow">
            <a:avLst/>
          </a:prstGeom>
          <a:gradFill>
            <a:gsLst>
              <a:gs pos="0">
                <a:srgbClr val="0000FF"/>
              </a:gs>
              <a:gs pos="39999">
                <a:srgbClr val="85C2FF"/>
              </a:gs>
              <a:gs pos="70000">
                <a:srgbClr val="C4D6EB"/>
              </a:gs>
              <a:gs pos="100000">
                <a:srgbClr val="FFEBF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标题 1"/>
          <p:cNvSpPr>
            <a:spLocks noGrp="1"/>
          </p:cNvSpPr>
          <p:nvPr>
            <p:ph type="title"/>
          </p:nvPr>
        </p:nvSpPr>
        <p:spPr/>
        <p:txBody>
          <a:bodyPr/>
          <a:lstStyle/>
          <a:p>
            <a:endParaRPr lang="zh-CN" altLang="en-US"/>
          </a:p>
        </p:txBody>
      </p:sp>
      <p:sp>
        <p:nvSpPr>
          <p:cNvPr id="99331" name="内容占位符 2"/>
          <p:cNvSpPr>
            <a:spLocks noGrp="1"/>
          </p:cNvSpPr>
          <p:nvPr>
            <p:ph sz="quarter" idx="1"/>
          </p:nvPr>
        </p:nvSpPr>
        <p:spPr/>
        <p:txBody>
          <a:bodyPr/>
          <a:lstStyle/>
          <a:p>
            <a:endParaRPr lang="zh-CN" altLang="en-US"/>
          </a:p>
        </p:txBody>
      </p:sp>
      <p:pic>
        <p:nvPicPr>
          <p:cNvPr id="99332"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1438"/>
            <a:ext cx="5821362"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右箭头 4"/>
          <p:cNvSpPr/>
          <p:nvPr/>
        </p:nvSpPr>
        <p:spPr bwMode="auto">
          <a:xfrm>
            <a:off x="2500313" y="930275"/>
            <a:ext cx="682625" cy="284163"/>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右箭头 5"/>
          <p:cNvSpPr/>
          <p:nvPr/>
        </p:nvSpPr>
        <p:spPr bwMode="auto">
          <a:xfrm rot="4142198">
            <a:off x="2105819" y="1604169"/>
            <a:ext cx="796925" cy="296863"/>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99335"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1725" y="3643313"/>
            <a:ext cx="5502275"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右箭头 8"/>
          <p:cNvSpPr/>
          <p:nvPr/>
        </p:nvSpPr>
        <p:spPr bwMode="auto">
          <a:xfrm rot="10639584">
            <a:off x="5864225" y="4522788"/>
            <a:ext cx="987425" cy="2921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 name="右箭头 9"/>
          <p:cNvSpPr/>
          <p:nvPr/>
        </p:nvSpPr>
        <p:spPr bwMode="auto">
          <a:xfrm rot="14547401">
            <a:off x="5544344" y="5061744"/>
            <a:ext cx="639763" cy="2952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标题 1"/>
          <p:cNvSpPr>
            <a:spLocks noGrp="1"/>
          </p:cNvSpPr>
          <p:nvPr>
            <p:ph type="title"/>
          </p:nvPr>
        </p:nvSpPr>
        <p:spPr/>
        <p:txBody>
          <a:bodyPr/>
          <a:lstStyle/>
          <a:p>
            <a:pPr algn="ctr"/>
            <a:r>
              <a:rPr lang="zh-CN" altLang="en-US"/>
              <a:t>季风</a:t>
            </a:r>
            <a:r>
              <a:rPr lang="en-US" altLang="zh-CN"/>
              <a:t>(</a:t>
            </a:r>
            <a:r>
              <a:rPr lang="en-US" altLang="zh-CN" b="1"/>
              <a:t>Monsoon</a:t>
            </a:r>
            <a:r>
              <a:rPr lang="en-US" altLang="zh-CN"/>
              <a:t>)</a:t>
            </a:r>
            <a:endParaRPr lang="zh-CN" altLang="en-US"/>
          </a:p>
        </p:txBody>
      </p:sp>
      <p:sp>
        <p:nvSpPr>
          <p:cNvPr id="100355" name="内容占位符 2"/>
          <p:cNvSpPr>
            <a:spLocks noGrp="1"/>
          </p:cNvSpPr>
          <p:nvPr>
            <p:ph sz="quarter" idx="1"/>
          </p:nvPr>
        </p:nvSpPr>
        <p:spPr>
          <a:xfrm>
            <a:off x="528638" y="1643063"/>
            <a:ext cx="8115300" cy="4572000"/>
          </a:xfrm>
        </p:spPr>
        <p:txBody>
          <a:bodyPr/>
          <a:lstStyle/>
          <a:p>
            <a:pPr>
              <a:buFont typeface="Wingdings 2" panose="05020102010507070707" pitchFamily="18" charset="2"/>
              <a:buNone/>
            </a:pPr>
            <a:r>
              <a:rPr lang="en-US" altLang="zh-CN" sz="4000"/>
              <a:t>	</a:t>
            </a:r>
            <a:r>
              <a:rPr lang="zh-CN" altLang="en-US" sz="4000"/>
              <a:t>北半球海陆上的气压活动中心随季节而变化，使得一年中盛行风向也随季节而有规律地向相反或者接近相反的方向变换，从而形成季风。</a:t>
            </a:r>
            <a:endParaRPr lang="zh-CN" altLang="en-US" sz="3600"/>
          </a:p>
        </p:txBody>
      </p:sp>
      <p:sp>
        <p:nvSpPr>
          <p:cNvPr id="4" name="矩形 3"/>
          <p:cNvSpPr/>
          <p:nvPr/>
        </p:nvSpPr>
        <p:spPr>
          <a:xfrm>
            <a:off x="179512" y="116632"/>
            <a:ext cx="3470100" cy="1200329"/>
          </a:xfrm>
          <a:prstGeom prst="rect">
            <a:avLst/>
          </a:prstGeom>
          <a:noFill/>
        </p:spPr>
        <p:txBody>
          <a:bodyPr wrap="square">
            <a:spAutoFit/>
          </a:bodyPr>
          <a:lstStyle/>
          <a:p>
            <a:pP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a:t>
            </a:r>
            <a:endParaRPr lang="en-US" altLang="zh-CN" sz="3600" dirty="0">
              <a:ln w="0"/>
              <a:solidFill>
                <a:srgbClr val="FF6600"/>
              </a:solidFill>
              <a:effectLst>
                <a:outerShdw blurRad="38100" dist="38100" dir="2700000" algn="tl">
                  <a:srgbClr val="000000">
                    <a:alpha val="43137"/>
                  </a:srgbClr>
                </a:outerShdw>
              </a:effectLst>
              <a:latin typeface="Snap ITC" panose="04040A07060A02020202" pitchFamily="82" charset="0"/>
            </a:endParaRPr>
          </a:p>
          <a:p>
            <a:pP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repeatCount="200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1378" name="Picture 3" descr="东亚位置图"/>
          <p:cNvPicPr>
            <a:picLocks noChangeAspect="1" noChangeArrowheads="1"/>
          </p:cNvPicPr>
          <p:nvPr/>
        </p:nvPicPr>
        <p:blipFill>
          <a:blip r:embed="rId2">
            <a:lum bright="-66000" contrast="90000"/>
            <a:extLst>
              <a:ext uri="{28A0092B-C50C-407E-A947-70E740481C1C}">
                <a14:useLocalDpi xmlns:a14="http://schemas.microsoft.com/office/drawing/2010/main" val="0"/>
              </a:ext>
            </a:extLst>
          </a:blip>
          <a:srcRect/>
          <a:stretch>
            <a:fillRect/>
          </a:stretch>
        </p:blipFill>
        <p:spPr bwMode="auto">
          <a:xfrm>
            <a:off x="0" y="1052513"/>
            <a:ext cx="914400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4"/>
          <p:cNvSpPr>
            <a:spLocks noChangeArrowheads="1"/>
          </p:cNvSpPr>
          <p:nvPr/>
        </p:nvSpPr>
        <p:spPr bwMode="auto">
          <a:xfrm>
            <a:off x="-36513" y="200025"/>
            <a:ext cx="9704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eaLnBrk="1" hangingPunct="1">
              <a:spcBef>
                <a:spcPct val="0"/>
              </a:spcBef>
              <a:buClrTx/>
              <a:buSzTx/>
              <a:buFontTx/>
              <a:buNone/>
            </a:pPr>
            <a:r>
              <a:rPr kumimoji="1" lang="zh-CN" altLang="en-US" sz="4000" b="1">
                <a:latin typeface="黑体" panose="02010609060101010101" pitchFamily="49" charset="-122"/>
                <a:ea typeface="黑体" panose="02010609060101010101" pitchFamily="49" charset="-122"/>
              </a:rPr>
              <a:t>东亚地区东临哪个大洋？背靠哪块大陆？ </a:t>
            </a:r>
          </a:p>
        </p:txBody>
      </p:sp>
      <p:sp>
        <p:nvSpPr>
          <p:cNvPr id="21509" name="Text Box 5"/>
          <p:cNvSpPr txBox="1">
            <a:spLocks noChangeArrowheads="1"/>
          </p:cNvSpPr>
          <p:nvPr/>
        </p:nvSpPr>
        <p:spPr bwMode="auto">
          <a:xfrm>
            <a:off x="4500563" y="2924175"/>
            <a:ext cx="172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eaLnBrk="1" hangingPunct="1">
              <a:spcBef>
                <a:spcPct val="50000"/>
              </a:spcBef>
              <a:buClrTx/>
              <a:buSzTx/>
              <a:buFontTx/>
              <a:buNone/>
            </a:pPr>
            <a:r>
              <a:rPr kumimoji="1" lang="zh-CN" altLang="en-US" sz="3600" b="1">
                <a:solidFill>
                  <a:srgbClr val="0000FF"/>
                </a:solidFill>
                <a:latin typeface="Times New Roman" panose="02020603050405020304" pitchFamily="18" charset="0"/>
                <a:ea typeface="黑体" panose="02010609060101010101" pitchFamily="49" charset="-122"/>
              </a:rPr>
              <a:t>太平洋</a:t>
            </a:r>
          </a:p>
        </p:txBody>
      </p:sp>
      <p:sp>
        <p:nvSpPr>
          <p:cNvPr id="21510" name="Text Box 6"/>
          <p:cNvSpPr txBox="1">
            <a:spLocks noChangeArrowheads="1"/>
          </p:cNvSpPr>
          <p:nvPr/>
        </p:nvSpPr>
        <p:spPr bwMode="auto">
          <a:xfrm>
            <a:off x="2057400" y="2349500"/>
            <a:ext cx="2376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ea typeface="宋体" panose="02010600030101010101" pitchFamily="2" charset="-122"/>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ea typeface="宋体" panose="02010600030101010101" pitchFamily="2" charset="-122"/>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ea typeface="宋体" panose="02010600030101010101" pitchFamily="2" charset="-122"/>
              </a:defRPr>
            </a:lvl4pPr>
            <a:lvl5pPr marL="2057400" indent="-228600">
              <a:spcBef>
                <a:spcPts val="375"/>
              </a:spcBef>
              <a:buClr>
                <a:srgbClr val="A28E6A"/>
              </a:buClr>
              <a:buChar char="o"/>
              <a:defRPr sz="2000">
                <a:solidFill>
                  <a:schemeClr val="tx1"/>
                </a:solidFill>
                <a:latin typeface="Perpetua" panose="02020502060401020303" pitchFamily="18" charset="0"/>
                <a:ea typeface="宋体" panose="02010600030101010101" pitchFamily="2" charset="-122"/>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ea typeface="宋体" panose="02010600030101010101" pitchFamily="2" charset="-122"/>
              </a:defRPr>
            </a:lvl9pPr>
          </a:lstStyle>
          <a:p>
            <a:pPr eaLnBrk="1" hangingPunct="1">
              <a:spcBef>
                <a:spcPct val="50000"/>
              </a:spcBef>
              <a:buClrTx/>
              <a:buSzTx/>
              <a:buFontTx/>
              <a:buNone/>
            </a:pPr>
            <a:r>
              <a:rPr kumimoji="1" lang="zh-CN" altLang="en-US" sz="3600" b="1">
                <a:solidFill>
                  <a:srgbClr val="0000FF"/>
                </a:solidFill>
                <a:latin typeface="Times New Roman" panose="02020603050405020304" pitchFamily="18" charset="0"/>
                <a:ea typeface="黑体" panose="02010609060101010101" pitchFamily="49" charset="-122"/>
              </a:rPr>
              <a:t>亚欧大陆</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 calcmode="lin" valueType="num">
                                      <p:cBhvr additive="base">
                                        <p:cTn id="7" dur="500" fill="hold"/>
                                        <p:tgtEl>
                                          <p:spTgt spid="215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10"/>
                                        </p:tgtEl>
                                        <p:attrNameLst>
                                          <p:attrName>style.visibility</p:attrName>
                                        </p:attrNameLst>
                                      </p:cBhvr>
                                      <p:to>
                                        <p:strVal val="visible"/>
                                      </p:to>
                                    </p:set>
                                    <p:anim calcmode="lin" valueType="num">
                                      <p:cBhvr additive="base">
                                        <p:cTn id="13" dur="500" fill="hold"/>
                                        <p:tgtEl>
                                          <p:spTgt spid="21510"/>
                                        </p:tgtEl>
                                        <p:attrNameLst>
                                          <p:attrName>ppt_x</p:attrName>
                                        </p:attrNameLst>
                                      </p:cBhvr>
                                      <p:tavLst>
                                        <p:tav tm="0">
                                          <p:val>
                                            <p:strVal val="#ppt_x"/>
                                          </p:val>
                                        </p:tav>
                                        <p:tav tm="100000">
                                          <p:val>
                                            <p:strVal val="#ppt_x"/>
                                          </p:val>
                                        </p:tav>
                                      </p:tavLst>
                                    </p:anim>
                                    <p:anim calcmode="lin" valueType="num">
                                      <p:cBhvr additive="base">
                                        <p:cTn id="14"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102402" name="Rectangle 2"/>
          <p:cNvSpPr>
            <a:spLocks noGrp="1"/>
          </p:cNvSpPr>
          <p:nvPr>
            <p:ph type="title"/>
          </p:nvPr>
        </p:nvSpPr>
        <p:spPr/>
        <p:txBody>
          <a:bodyPr/>
          <a:lstStyle/>
          <a:p>
            <a:pPr eaLnBrk="1" hangingPunct="1"/>
            <a:r>
              <a:rPr lang="zh-CN" altLang="en-US"/>
              <a:t>东亚“特产”</a:t>
            </a:r>
            <a:r>
              <a:rPr lang="en-US" altLang="zh-CN"/>
              <a:t>——</a:t>
            </a:r>
            <a:r>
              <a:rPr lang="zh-CN" altLang="en-US"/>
              <a:t>季风</a:t>
            </a:r>
          </a:p>
        </p:txBody>
      </p:sp>
      <p:sp>
        <p:nvSpPr>
          <p:cNvPr id="102403" name="Rectangle 3"/>
          <p:cNvSpPr>
            <a:spLocks noGrp="1"/>
          </p:cNvSpPr>
          <p:nvPr>
            <p:ph idx="1"/>
          </p:nvPr>
        </p:nvSpPr>
        <p:spPr>
          <a:xfrm>
            <a:off x="250825" y="1600200"/>
            <a:ext cx="8569325" cy="4525963"/>
          </a:xfrm>
        </p:spPr>
        <p:txBody>
          <a:bodyPr/>
          <a:lstStyle/>
          <a:p>
            <a:pPr eaLnBrk="1" hangingPunct="1"/>
            <a:r>
              <a:rPr lang="zh-CN" altLang="en-US" sz="4400"/>
              <a:t>东亚，背靠世界最大的大陆</a:t>
            </a:r>
            <a:r>
              <a:rPr lang="en-US" altLang="zh-CN" sz="4400"/>
              <a:t>——</a:t>
            </a:r>
            <a:r>
              <a:rPr lang="zh-CN" altLang="en-US" sz="4400"/>
              <a:t>亚欧大陆，面临世界最大的大洋</a:t>
            </a:r>
            <a:r>
              <a:rPr lang="en-US" altLang="zh-CN" sz="4400"/>
              <a:t>——</a:t>
            </a:r>
            <a:r>
              <a:rPr lang="zh-CN" altLang="en-US" sz="4400"/>
              <a:t>太平洋，</a:t>
            </a:r>
            <a:r>
              <a:rPr lang="zh-CN" altLang="en-US" sz="4400" b="1">
                <a:solidFill>
                  <a:srgbClr val="FF0000"/>
                </a:solidFill>
              </a:rPr>
              <a:t>海陆的热力性质差异比其他地区显著</a:t>
            </a:r>
            <a:r>
              <a:rPr lang="zh-CN" altLang="en-US" sz="4400"/>
              <a:t>，所以，季风气候最为明显。</a:t>
            </a:r>
          </a:p>
        </p:txBody>
      </p:sp>
      <p:sp>
        <p:nvSpPr>
          <p:cNvPr id="4" name="矩形 3"/>
          <p:cNvSpPr/>
          <p:nvPr/>
        </p:nvSpPr>
        <p:spPr>
          <a:xfrm>
            <a:off x="35496" y="5657671"/>
            <a:ext cx="3470100" cy="1200329"/>
          </a:xfrm>
          <a:prstGeom prst="rect">
            <a:avLst/>
          </a:prstGeom>
          <a:noFill/>
        </p:spPr>
        <p:txBody>
          <a:bodyPr wrap="square">
            <a:spAutoFit/>
          </a:bodyPr>
          <a:lstStyle/>
          <a:p>
            <a:pP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a:t>
            </a:r>
            <a:endParaRPr lang="en-US" altLang="zh-CN" sz="3600" dirty="0">
              <a:ln w="0"/>
              <a:solidFill>
                <a:srgbClr val="FF6600"/>
              </a:solidFill>
              <a:effectLst>
                <a:outerShdw blurRad="38100" dist="38100" dir="2700000" algn="tl">
                  <a:srgbClr val="000000">
                    <a:alpha val="43137"/>
                  </a:srgbClr>
                </a:outerShdw>
              </a:effectLst>
              <a:latin typeface="Snap ITC" panose="04040A07060A02020202" pitchFamily="82" charset="0"/>
            </a:endParaRPr>
          </a:p>
          <a:p>
            <a:pP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repeatCount="200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标题 1"/>
          <p:cNvSpPr>
            <a:spLocks noGrp="1"/>
          </p:cNvSpPr>
          <p:nvPr>
            <p:ph type="title"/>
          </p:nvPr>
        </p:nvSpPr>
        <p:spPr/>
        <p:txBody>
          <a:bodyPr/>
          <a:lstStyle/>
          <a:p>
            <a:endParaRPr lang="zh-CN" altLang="en-US"/>
          </a:p>
        </p:txBody>
      </p:sp>
      <p:sp>
        <p:nvSpPr>
          <p:cNvPr id="103427" name="表格占位符 2"/>
          <p:cNvSpPr>
            <a:spLocks noGrp="1" noTextEdit="1"/>
          </p:cNvSpPr>
          <p:nvPr>
            <p:ph type="tbl" idx="1"/>
          </p:nvPr>
        </p:nvSpPr>
        <p:spPr/>
      </p:sp>
      <p:pic>
        <p:nvPicPr>
          <p:cNvPr id="103428" name="Picture 4" descr="http://www1.yaliedu.com/UploadFiles/2012-03/2012032811064985583.jpg"/>
          <p:cNvPicPr>
            <a:picLocks noChangeAspect="1" noChangeArrowheads="1"/>
          </p:cNvPicPr>
          <p:nvPr/>
        </p:nvPicPr>
        <p:blipFill>
          <a:blip r:embed="rId2">
            <a:extLst>
              <a:ext uri="{28A0092B-C50C-407E-A947-70E740481C1C}">
                <a14:useLocalDpi xmlns:a14="http://schemas.microsoft.com/office/drawing/2010/main" val="0"/>
              </a:ext>
            </a:extLst>
          </a:blip>
          <a:srcRect l="2386" t="2528" r="2119" b="2235"/>
          <a:stretch>
            <a:fillRect/>
          </a:stretch>
        </p:blipFill>
        <p:spPr bwMode="auto">
          <a:xfrm>
            <a:off x="900113" y="0"/>
            <a:ext cx="7272337"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标题 1"/>
          <p:cNvSpPr>
            <a:spLocks noGrp="1"/>
          </p:cNvSpPr>
          <p:nvPr>
            <p:ph type="title"/>
          </p:nvPr>
        </p:nvSpPr>
        <p:spPr/>
        <p:txBody>
          <a:bodyPr/>
          <a:lstStyle/>
          <a:p>
            <a:endParaRPr lang="zh-CN" altLang="en-US"/>
          </a:p>
        </p:txBody>
      </p:sp>
      <p:sp>
        <p:nvSpPr>
          <p:cNvPr id="104451" name="表格占位符 2"/>
          <p:cNvSpPr>
            <a:spLocks noGrp="1" noTextEdit="1"/>
          </p:cNvSpPr>
          <p:nvPr>
            <p:ph type="tbl" idx="1"/>
          </p:nvPr>
        </p:nvSpPr>
        <p:spPr/>
      </p:sp>
      <p:pic>
        <p:nvPicPr>
          <p:cNvPr id="104452" name="Picture 2" descr="http://a1.att.hudong.com/03/63/01300000088637120606631860683.jpg"/>
          <p:cNvPicPr>
            <a:picLocks noChangeAspect="1" noChangeArrowheads="1"/>
          </p:cNvPicPr>
          <p:nvPr/>
        </p:nvPicPr>
        <p:blipFill>
          <a:blip r:embed="rId2">
            <a:extLst>
              <a:ext uri="{28A0092B-C50C-407E-A947-70E740481C1C}">
                <a14:useLocalDpi xmlns:a14="http://schemas.microsoft.com/office/drawing/2010/main" val="0"/>
              </a:ext>
            </a:extLst>
          </a:blip>
          <a:srcRect l="1064" t="1697" r="1064" b="1898"/>
          <a:stretch>
            <a:fillRect/>
          </a:stretch>
        </p:blipFill>
        <p:spPr bwMode="auto">
          <a:xfrm>
            <a:off x="1027113"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标题 1"/>
          <p:cNvSpPr>
            <a:spLocks noGrp="1"/>
          </p:cNvSpPr>
          <p:nvPr>
            <p:ph type="title"/>
          </p:nvPr>
        </p:nvSpPr>
        <p:spPr/>
        <p:txBody>
          <a:bodyPr/>
          <a:lstStyle/>
          <a:p>
            <a:endParaRPr lang="zh-CN" altLang="en-US"/>
          </a:p>
        </p:txBody>
      </p:sp>
      <p:sp>
        <p:nvSpPr>
          <p:cNvPr id="99331" name="内容占位符 2"/>
          <p:cNvSpPr>
            <a:spLocks noGrp="1"/>
          </p:cNvSpPr>
          <p:nvPr>
            <p:ph sz="quarter" idx="1"/>
          </p:nvPr>
        </p:nvSpPr>
        <p:spPr/>
        <p:txBody>
          <a:bodyPr/>
          <a:lstStyle/>
          <a:p>
            <a:endParaRPr lang="zh-CN" altLang="en-US"/>
          </a:p>
        </p:txBody>
      </p:sp>
      <p:pic>
        <p:nvPicPr>
          <p:cNvPr id="99332"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1438"/>
            <a:ext cx="5821362"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右箭头 4"/>
          <p:cNvSpPr/>
          <p:nvPr/>
        </p:nvSpPr>
        <p:spPr bwMode="auto">
          <a:xfrm>
            <a:off x="2500313" y="930275"/>
            <a:ext cx="682625" cy="284163"/>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 name="右箭头 5"/>
          <p:cNvSpPr/>
          <p:nvPr/>
        </p:nvSpPr>
        <p:spPr bwMode="auto">
          <a:xfrm rot="4142198">
            <a:off x="2105819" y="1604169"/>
            <a:ext cx="796925" cy="296863"/>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99335"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1725" y="3643313"/>
            <a:ext cx="5502275"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右箭头 8"/>
          <p:cNvSpPr/>
          <p:nvPr/>
        </p:nvSpPr>
        <p:spPr bwMode="auto">
          <a:xfrm rot="10639584">
            <a:off x="5864225" y="4522788"/>
            <a:ext cx="987425" cy="2921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 name="右箭头 9"/>
          <p:cNvSpPr/>
          <p:nvPr/>
        </p:nvSpPr>
        <p:spPr bwMode="auto">
          <a:xfrm rot="14547401">
            <a:off x="5544344" y="5061744"/>
            <a:ext cx="639763" cy="2952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extLst>
      <p:ext uri="{BB962C8B-B14F-4D97-AF65-F5344CB8AC3E}">
        <p14:creationId xmlns:p14="http://schemas.microsoft.com/office/powerpoint/2010/main" val="1815545859"/>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457200" y="0"/>
            <a:ext cx="8229600" cy="1143000"/>
          </a:xfrm>
        </p:spPr>
        <p:txBody>
          <a:bodyPr/>
          <a:lstStyle/>
          <a:p>
            <a:pPr eaLnBrk="1" hangingPunct="1">
              <a:defRPr/>
            </a:pPr>
            <a:r>
              <a:rPr lang="zh-CN" altLang="en-US" sz="4000" b="1" dirty="0">
                <a:latin typeface="Arial" pitchFamily="34" charset="0"/>
                <a:cs typeface="+mn-cs"/>
              </a:rPr>
              <a:t>冬季，季风</a:t>
            </a:r>
          </a:p>
        </p:txBody>
      </p:sp>
      <p:sp>
        <p:nvSpPr>
          <p:cNvPr id="107523" name="Rectangle 3"/>
          <p:cNvSpPr>
            <a:spLocks noGrp="1"/>
          </p:cNvSpPr>
          <p:nvPr>
            <p:ph type="body" idx="1"/>
          </p:nvPr>
        </p:nvSpPr>
        <p:spPr/>
        <p:txBody>
          <a:bodyPr/>
          <a:lstStyle/>
          <a:p>
            <a:pPr eaLnBrk="1" hangingPunct="1"/>
            <a:endParaRPr lang="zh-CN" altLang="en-US"/>
          </a:p>
        </p:txBody>
      </p:sp>
      <p:pic>
        <p:nvPicPr>
          <p:cNvPr id="107524"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981075"/>
            <a:ext cx="9128125"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1" name="Rectangle 5"/>
          <p:cNvSpPr>
            <a:spLocks noChangeArrowheads="1"/>
          </p:cNvSpPr>
          <p:nvPr/>
        </p:nvSpPr>
        <p:spPr bwMode="auto">
          <a:xfrm>
            <a:off x="2051050" y="1341438"/>
            <a:ext cx="4248150" cy="3671887"/>
          </a:xfrm>
          <a:prstGeom prst="rect">
            <a:avLst/>
          </a:prstGeom>
          <a:solidFill>
            <a:schemeClr val="accent1">
              <a:alpha val="3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800">
              <a:latin typeface="Arial" panose="020B0604020202020204" pitchFamily="34" charset="0"/>
            </a:endParaRPr>
          </a:p>
        </p:txBody>
      </p:sp>
      <p:sp>
        <p:nvSpPr>
          <p:cNvPr id="6" name="右箭头 5"/>
          <p:cNvSpPr/>
          <p:nvPr/>
        </p:nvSpPr>
        <p:spPr>
          <a:xfrm rot="4588587">
            <a:off x="3005138" y="3278187"/>
            <a:ext cx="1416050"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 name="右箭头 6"/>
          <p:cNvSpPr/>
          <p:nvPr/>
        </p:nvSpPr>
        <p:spPr>
          <a:xfrm rot="21438334">
            <a:off x="3771900" y="2287588"/>
            <a:ext cx="1127125"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9"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r="54282"/>
          <a:stretch>
            <a:fillRect/>
          </a:stretch>
        </p:blipFill>
        <p:spPr bwMode="auto">
          <a:xfrm>
            <a:off x="4429125" y="2886075"/>
            <a:ext cx="42862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8901"/>
                                        </p:tgtEl>
                                        <p:attrNameLst>
                                          <p:attrName>style.visibility</p:attrName>
                                        </p:attrNameLst>
                                      </p:cBhvr>
                                      <p:to>
                                        <p:strVal val="visible"/>
                                      </p:to>
                                    </p:set>
                                    <p:animEffect transition="in" filter="blinds(horizontal)">
                                      <p:cBhvr>
                                        <p:cTn id="7" dur="500"/>
                                        <p:tgtEl>
                                          <p:spTgt spid="2089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animBg="1"/>
      <p:bldP spid="6"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p:cNvSpPr>
          <p:nvPr>
            <p:ph type="body" idx="1"/>
          </p:nvPr>
        </p:nvSpPr>
        <p:spPr/>
        <p:txBody>
          <a:bodyPr/>
          <a:lstStyle/>
          <a:p>
            <a:pPr eaLnBrk="1" hangingPunct="1"/>
            <a:endParaRPr lang="zh-CN" altLang="en-US"/>
          </a:p>
        </p:txBody>
      </p:sp>
      <p:pic>
        <p:nvPicPr>
          <p:cNvPr id="108547"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59875"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9" name="Text Box 5"/>
          <p:cNvSpPr txBox="1">
            <a:spLocks noChangeArrowheads="1"/>
          </p:cNvSpPr>
          <p:nvPr/>
        </p:nvSpPr>
        <p:spPr bwMode="auto">
          <a:xfrm>
            <a:off x="3214688" y="142875"/>
            <a:ext cx="2757487" cy="7080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eaLnBrk="1" hangingPunct="1">
              <a:defRPr/>
            </a:pPr>
            <a:r>
              <a:rPr lang="zh-CN" altLang="en-US" sz="4000" b="1" dirty="0"/>
              <a:t>夏季，季风</a:t>
            </a:r>
          </a:p>
        </p:txBody>
      </p:sp>
      <p:sp>
        <p:nvSpPr>
          <p:cNvPr id="6" name="Rectangle 5"/>
          <p:cNvSpPr>
            <a:spLocks noChangeArrowheads="1"/>
          </p:cNvSpPr>
          <p:nvPr/>
        </p:nvSpPr>
        <p:spPr bwMode="auto">
          <a:xfrm>
            <a:off x="1771650" y="1265238"/>
            <a:ext cx="4752975" cy="3671887"/>
          </a:xfrm>
          <a:prstGeom prst="rect">
            <a:avLst/>
          </a:prstGeom>
          <a:solidFill>
            <a:schemeClr val="accent1">
              <a:alpha val="3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800">
              <a:latin typeface="Arial" panose="020B0604020202020204" pitchFamily="34" charset="0"/>
            </a:endParaRPr>
          </a:p>
        </p:txBody>
      </p:sp>
      <p:sp>
        <p:nvSpPr>
          <p:cNvPr id="7" name="右箭头 6"/>
          <p:cNvSpPr/>
          <p:nvPr/>
        </p:nvSpPr>
        <p:spPr>
          <a:xfrm rot="13836117">
            <a:off x="2852738" y="3524250"/>
            <a:ext cx="1414462" cy="50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8" name="右箭头 7"/>
          <p:cNvSpPr/>
          <p:nvPr/>
        </p:nvSpPr>
        <p:spPr>
          <a:xfrm rot="10607984">
            <a:off x="3492500" y="2451100"/>
            <a:ext cx="1843088" cy="50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9"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l="50203" r="2446"/>
          <a:stretch>
            <a:fillRect/>
          </a:stretch>
        </p:blipFill>
        <p:spPr bwMode="auto">
          <a:xfrm>
            <a:off x="4286250" y="3000375"/>
            <a:ext cx="43116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1746" name="Picture 2" descr="C:\Users\1\Desktop\2.9 理想状况下赤道与极地间的热力环流.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963" y="1714500"/>
            <a:ext cx="5681662"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标题 2"/>
          <p:cNvSpPr>
            <a:spLocks noGrp="1"/>
          </p:cNvSpPr>
          <p:nvPr>
            <p:ph type="title"/>
          </p:nvPr>
        </p:nvSpPr>
        <p:spPr>
          <a:xfrm>
            <a:off x="34925" y="-26988"/>
            <a:ext cx="9144000" cy="1143001"/>
          </a:xfrm>
        </p:spPr>
        <p:txBody>
          <a:bodyPr/>
          <a:lstStyle/>
          <a:p>
            <a:pPr algn="ctr"/>
            <a:r>
              <a:rPr lang="zh-CN" altLang="en-US"/>
              <a:t>若考虑自转，大气环流是否还是单圈？</a:t>
            </a:r>
          </a:p>
        </p:txBody>
      </p:sp>
      <p:sp>
        <p:nvSpPr>
          <p:cNvPr id="31748" name="内容占位符 3"/>
          <p:cNvSpPr>
            <a:spLocks noGrp="1"/>
          </p:cNvSpPr>
          <p:nvPr>
            <p:ph sz="quarter" idx="1"/>
          </p:nvPr>
        </p:nvSpPr>
        <p:spPr/>
        <p:txBody>
          <a:bodyPr/>
          <a:lstStyle/>
          <a:p>
            <a:endParaRPr lang="zh-CN" altLang="en-US"/>
          </a:p>
        </p:txBody>
      </p:sp>
    </p:spTree>
  </p:cSld>
  <p:clrMapOvr>
    <a:overrideClrMapping bg1="lt1" tx1="dk1" bg2="lt2" tx2="dk2" accent1="accent1" accent2="accent2" accent3="accent3" accent4="accent4" accent5="accent5" accent6="accent6" hlink="hlink" folHlink="folHlink"/>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标题 1"/>
          <p:cNvSpPr>
            <a:spLocks noGrp="1"/>
          </p:cNvSpPr>
          <p:nvPr>
            <p:ph type="title"/>
          </p:nvPr>
        </p:nvSpPr>
        <p:spPr/>
        <p:txBody>
          <a:bodyPr/>
          <a:lstStyle/>
          <a:p>
            <a:r>
              <a:rPr lang="zh-CN" altLang="en-US"/>
              <a:t>冬季，影响我国的季风分支</a:t>
            </a:r>
            <a:r>
              <a:rPr lang="en-US" altLang="zh-CN"/>
              <a:t/>
            </a:r>
            <a:br>
              <a:rPr lang="en-US" altLang="zh-CN"/>
            </a:br>
            <a:r>
              <a:rPr lang="zh-CN" altLang="en-US"/>
              <a:t>主要是西北季风</a:t>
            </a:r>
          </a:p>
        </p:txBody>
      </p:sp>
      <p:sp>
        <p:nvSpPr>
          <p:cNvPr id="109571" name="表格占位符 2"/>
          <p:cNvSpPr>
            <a:spLocks noGrp="1" noTextEdit="1"/>
          </p:cNvSpPr>
          <p:nvPr>
            <p:ph type="tbl" idx="1"/>
          </p:nvPr>
        </p:nvSpPr>
        <p:spPr/>
      </p:sp>
      <p:pic>
        <p:nvPicPr>
          <p:cNvPr id="4"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r="54282"/>
          <a:stretch>
            <a:fillRect/>
          </a:stretch>
        </p:blipFill>
        <p:spPr bwMode="auto">
          <a:xfrm>
            <a:off x="1619672" y="1495425"/>
            <a:ext cx="5786438"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4548610" y="2565400"/>
            <a:ext cx="2511425" cy="1939925"/>
          </a:xfrm>
          <a:prstGeom prst="rect">
            <a:avLst/>
          </a:prstGeom>
          <a:solidFill>
            <a:srgbClr val="92D050">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800">
              <a:latin typeface="Arial" panose="020B0604020202020204" pitchFamily="34" charset="0"/>
            </a:endParaRPr>
          </a:p>
        </p:txBody>
      </p:sp>
      <p:sp>
        <p:nvSpPr>
          <p:cNvPr id="6" name="矩形 5"/>
          <p:cNvSpPr/>
          <p:nvPr/>
        </p:nvSpPr>
        <p:spPr>
          <a:xfrm>
            <a:off x="0" y="5728877"/>
            <a:ext cx="3470100" cy="1200329"/>
          </a:xfrm>
          <a:prstGeom prst="rect">
            <a:avLst/>
          </a:prstGeom>
          <a:noFill/>
        </p:spPr>
        <p:txBody>
          <a:bodyPr wrap="square">
            <a:spAutoFit/>
          </a:bodyPr>
          <a:lstStyle/>
          <a:p>
            <a:pP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a:t>
            </a:r>
            <a:endParaRPr lang="en-US" altLang="zh-CN" sz="3600" dirty="0">
              <a:ln w="0"/>
              <a:solidFill>
                <a:srgbClr val="FF6600"/>
              </a:solidFill>
              <a:effectLst>
                <a:outerShdw blurRad="38100" dist="38100" dir="2700000" algn="tl">
                  <a:srgbClr val="000000">
                    <a:alpha val="43137"/>
                  </a:srgbClr>
                </a:outerShdw>
              </a:effectLst>
              <a:latin typeface="Snap ITC" panose="04040A07060A02020202" pitchFamily="82" charset="0"/>
            </a:endParaRPr>
          </a:p>
          <a:p>
            <a:pP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par>
                          <p:cTn id="20" fill="hold">
                            <p:stCondLst>
                              <p:cond delay="500"/>
                            </p:stCondLst>
                            <p:childTnLst>
                              <p:par>
                                <p:cTn id="21" presetID="26" presetClass="emph" presetSubtype="0" repeatCount="2000" fill="hold" grpId="1" nodeType="afterEffect">
                                  <p:stCondLst>
                                    <p:cond delay="0"/>
                                  </p:stCondLst>
                                  <p:childTnLst>
                                    <p:animEffect transition="out" filter="fade">
                                      <p:cBhvr>
                                        <p:cTn id="22" dur="500" tmFilter="0, 0; .2, .5; .8, .5; 1, 0"/>
                                        <p:tgtEl>
                                          <p:spTgt spid="6"/>
                                        </p:tgtEl>
                                      </p:cBhvr>
                                    </p:animEffect>
                                    <p:animScale>
                                      <p:cBhvr>
                                        <p:cTn id="23" dur="250" autoRev="1" fill="hold"/>
                                        <p:tgtEl>
                                          <p:spTgt spid="6"/>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标题 1"/>
          <p:cNvSpPr>
            <a:spLocks noGrp="1"/>
          </p:cNvSpPr>
          <p:nvPr>
            <p:ph type="title"/>
          </p:nvPr>
        </p:nvSpPr>
        <p:spPr>
          <a:xfrm>
            <a:off x="485775" y="214313"/>
            <a:ext cx="8229600" cy="1143000"/>
          </a:xfrm>
        </p:spPr>
        <p:txBody>
          <a:bodyPr/>
          <a:lstStyle/>
          <a:p>
            <a:r>
              <a:rPr lang="zh-CN" altLang="en-US"/>
              <a:t>夏季，影响我国的季风分支</a:t>
            </a:r>
            <a:r>
              <a:rPr lang="en-US" altLang="zh-CN"/>
              <a:t/>
            </a:r>
            <a:br>
              <a:rPr lang="en-US" altLang="zh-CN"/>
            </a:br>
            <a:r>
              <a:rPr lang="zh-CN" altLang="en-US"/>
              <a:t>主要是东南季风</a:t>
            </a:r>
          </a:p>
        </p:txBody>
      </p:sp>
      <p:sp>
        <p:nvSpPr>
          <p:cNvPr id="110595" name="表格占位符 2"/>
          <p:cNvSpPr>
            <a:spLocks noGrp="1" noTextEdit="1"/>
          </p:cNvSpPr>
          <p:nvPr>
            <p:ph type="tbl" idx="1"/>
          </p:nvPr>
        </p:nvSpPr>
        <p:spPr/>
      </p:sp>
      <p:pic>
        <p:nvPicPr>
          <p:cNvPr id="4"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l="50203" r="2446"/>
          <a:stretch>
            <a:fillRect/>
          </a:stretch>
        </p:blipFill>
        <p:spPr bwMode="auto">
          <a:xfrm>
            <a:off x="1595016" y="1507951"/>
            <a:ext cx="5929312"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4595391" y="2501726"/>
            <a:ext cx="2511425" cy="1939925"/>
          </a:xfrm>
          <a:prstGeom prst="rect">
            <a:avLst/>
          </a:prstGeom>
          <a:solidFill>
            <a:srgbClr val="92D050">
              <a:alpha val="3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800">
              <a:latin typeface="Arial" panose="020B0604020202020204" pitchFamily="34" charset="0"/>
            </a:endParaRPr>
          </a:p>
        </p:txBody>
      </p:sp>
      <p:sp>
        <p:nvSpPr>
          <p:cNvPr id="6" name="矩形 5"/>
          <p:cNvSpPr/>
          <p:nvPr/>
        </p:nvSpPr>
        <p:spPr>
          <a:xfrm>
            <a:off x="0" y="5728877"/>
            <a:ext cx="3470100" cy="1200329"/>
          </a:xfrm>
          <a:prstGeom prst="rect">
            <a:avLst/>
          </a:prstGeom>
          <a:noFill/>
        </p:spPr>
        <p:txBody>
          <a:bodyPr wrap="square">
            <a:spAutoFit/>
          </a:bodyPr>
          <a:lstStyle/>
          <a:p>
            <a:pP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Blank </a:t>
            </a:r>
            <a:endParaRPr lang="en-US" altLang="zh-CN" sz="3600" dirty="0">
              <a:ln w="0"/>
              <a:solidFill>
                <a:srgbClr val="FF6600"/>
              </a:solidFill>
              <a:effectLst>
                <a:outerShdw blurRad="38100" dist="38100" dir="2700000" algn="tl">
                  <a:srgbClr val="000000">
                    <a:alpha val="43137"/>
                  </a:srgbClr>
                </a:outerShdw>
              </a:effectLst>
              <a:latin typeface="Snap ITC" panose="04040A07060A02020202" pitchFamily="82" charset="0"/>
            </a:endParaRPr>
          </a:p>
          <a:p>
            <a:pPr eaLnBrk="1" hangingPunct="1">
              <a:defRPr/>
            </a:pPr>
            <a:r>
              <a:rPr lang="en-US" altLang="zh-CN" sz="3600" b="0" dirty="0">
                <a:ln w="0"/>
                <a:solidFill>
                  <a:srgbClr val="FF6600"/>
                </a:solidFill>
                <a:effectLst>
                  <a:outerShdw blurRad="38100" dist="38100" dir="2700000" algn="tl">
                    <a:srgbClr val="000000">
                      <a:alpha val="43137"/>
                    </a:srgbClr>
                  </a:outerShdw>
                </a:effectLst>
                <a:latin typeface="Snap ITC" panose="04040A07060A02020202" pitchFamily="82" charset="0"/>
              </a:rPr>
              <a:t>Note</a:t>
            </a:r>
            <a:endParaRPr lang="zh-CN" altLang="en-US" sz="3600" b="0" dirty="0">
              <a:ln w="0"/>
              <a:solidFill>
                <a:srgbClr val="FF6600"/>
              </a:solidFill>
              <a:effectLst>
                <a:outerShdw blurRad="38100" dist="38100" dir="2700000" algn="tl">
                  <a:srgbClr val="000000">
                    <a:alpha val="43137"/>
                  </a:srgbClr>
                </a:outerShdw>
              </a:effectLst>
              <a:latin typeface="Snap ITC" panose="04040A07060A02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par>
                          <p:cTn id="20" fill="hold">
                            <p:stCondLst>
                              <p:cond delay="500"/>
                            </p:stCondLst>
                            <p:childTnLst>
                              <p:par>
                                <p:cTn id="21" presetID="26" presetClass="emph" presetSubtype="0" repeatCount="2000" fill="hold" grpId="1" nodeType="afterEffect">
                                  <p:stCondLst>
                                    <p:cond delay="0"/>
                                  </p:stCondLst>
                                  <p:childTnLst>
                                    <p:animEffect transition="out" filter="fade">
                                      <p:cBhvr>
                                        <p:cTn id="22" dur="500" tmFilter="0, 0; .2, .5; .8, .5; 1, 0"/>
                                        <p:tgtEl>
                                          <p:spTgt spid="6"/>
                                        </p:tgtEl>
                                      </p:cBhvr>
                                    </p:animEffect>
                                    <p:animScale>
                                      <p:cBhvr>
                                        <p:cTn id="23" dur="250" autoRev="1" fill="hold"/>
                                        <p:tgtEl>
                                          <p:spTgt spid="6"/>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5475" name="表格占位符 3" descr="dt-a.jpg"/>
          <p:cNvPicPr>
            <a:picLocks noGrp="1" noChangeAspect="1"/>
          </p:cNvPicPr>
          <p:nvPr>
            <p:ph type="tbl" idx="1"/>
          </p:nvPr>
        </p:nvPicPr>
        <p:blipFill>
          <a:blip r:embed="rId3">
            <a:extLst>
              <a:ext uri="{28A0092B-C50C-407E-A947-70E740481C1C}">
                <a14:useLocalDpi xmlns:a14="http://schemas.microsoft.com/office/drawing/2010/main" val="0"/>
              </a:ext>
            </a:extLst>
          </a:blip>
          <a:srcRect/>
          <a:stretch>
            <a:fillRect/>
          </a:stretch>
        </p:blipFill>
        <p:spPr>
          <a:xfrm>
            <a:off x="1043608" y="1511523"/>
            <a:ext cx="7151312" cy="5346477"/>
          </a:xfrm>
        </p:spPr>
      </p:pic>
      <p:sp>
        <p:nvSpPr>
          <p:cNvPr id="5" name="TextBox 4"/>
          <p:cNvSpPr txBox="1">
            <a:spLocks noChangeArrowheads="1"/>
          </p:cNvSpPr>
          <p:nvPr/>
        </p:nvSpPr>
        <p:spPr bwMode="auto">
          <a:xfrm>
            <a:off x="611560" y="170366"/>
            <a:ext cx="78488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3600" b="1" dirty="0">
                <a:latin typeface="宋体" panose="02010600030101010101" pitchFamily="2" charset="-122"/>
              </a:rPr>
              <a:t>得益于夏季强大的东南季风，中国的南方成为了</a:t>
            </a:r>
            <a:r>
              <a:rPr lang="zh-CN" altLang="en-US" sz="3600" b="1" dirty="0">
                <a:solidFill>
                  <a:srgbClr val="C00000"/>
                </a:solidFill>
                <a:latin typeface="宋体" panose="02010600030101010101" pitchFamily="2" charset="-122"/>
              </a:rPr>
              <a:t>北回归线上的绿洲</a:t>
            </a:r>
          </a:p>
        </p:txBody>
      </p:sp>
      <p:cxnSp>
        <p:nvCxnSpPr>
          <p:cNvPr id="7" name="直接箭头连接符 6"/>
          <p:cNvCxnSpPr/>
          <p:nvPr/>
        </p:nvCxnSpPr>
        <p:spPr>
          <a:xfrm flipV="1">
            <a:off x="3926590" y="1268760"/>
            <a:ext cx="357378" cy="21387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标题 1"/>
          <p:cNvSpPr>
            <a:spLocks noGrp="1"/>
          </p:cNvSpPr>
          <p:nvPr>
            <p:ph type="title"/>
          </p:nvPr>
        </p:nvSpPr>
        <p:spPr/>
        <p:txBody>
          <a:bodyPr/>
          <a:lstStyle/>
          <a:p>
            <a:pPr eaLnBrk="1" hangingPunct="1"/>
            <a:endParaRPr lang="zh-CN" altLang="en-US"/>
          </a:p>
        </p:txBody>
      </p:sp>
      <p:sp>
        <p:nvSpPr>
          <p:cNvPr id="111619" name="内容占位符 2"/>
          <p:cNvSpPr>
            <a:spLocks noGrp="1"/>
          </p:cNvSpPr>
          <p:nvPr>
            <p:ph idx="1"/>
          </p:nvPr>
        </p:nvSpPr>
        <p:spPr/>
        <p:txBody>
          <a:bodyPr/>
          <a:lstStyle/>
          <a:p>
            <a:pPr eaLnBrk="1" hangingPunct="1"/>
            <a:endParaRPr lang="zh-CN" altLang="en-US"/>
          </a:p>
        </p:txBody>
      </p:sp>
      <p:pic>
        <p:nvPicPr>
          <p:cNvPr id="111620" name="Picture 2" descr="H:\地理教学\第二章\第一节\第三部分 气压带和风带\新建文件夹\2.15 东亚季风.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319088"/>
            <a:ext cx="9037637"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右箭头 4"/>
          <p:cNvSpPr/>
          <p:nvPr/>
        </p:nvSpPr>
        <p:spPr>
          <a:xfrm rot="7335767">
            <a:off x="915194" y="1569244"/>
            <a:ext cx="828675" cy="503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sp>
        <p:nvSpPr>
          <p:cNvPr id="6" name="右箭头 5"/>
          <p:cNvSpPr/>
          <p:nvPr/>
        </p:nvSpPr>
        <p:spPr>
          <a:xfrm rot="2351906">
            <a:off x="1181100" y="2620963"/>
            <a:ext cx="828675"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 name="右箭头 6"/>
          <p:cNvSpPr/>
          <p:nvPr/>
        </p:nvSpPr>
        <p:spPr>
          <a:xfrm rot="13198870">
            <a:off x="5983288" y="2641600"/>
            <a:ext cx="827087" cy="50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8" name="右箭头 7"/>
          <p:cNvSpPr/>
          <p:nvPr/>
        </p:nvSpPr>
        <p:spPr>
          <a:xfrm rot="18726741">
            <a:off x="5638007" y="1559719"/>
            <a:ext cx="827087"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TextBox 8"/>
          <p:cNvSpPr txBox="1">
            <a:spLocks noChangeArrowheads="1"/>
          </p:cNvSpPr>
          <p:nvPr/>
        </p:nvSpPr>
        <p:spPr bwMode="auto">
          <a:xfrm>
            <a:off x="1547813" y="4730750"/>
            <a:ext cx="5827712" cy="19383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4000">
                <a:latin typeface="Arial" panose="020B0604020202020204" pitchFamily="34" charset="0"/>
              </a:rPr>
              <a:t>南亚夏季盛行的西南风，</a:t>
            </a:r>
            <a:endParaRPr lang="en-US" altLang="zh-CN" sz="4000">
              <a:latin typeface="Arial" panose="020B0604020202020204" pitchFamily="34" charset="0"/>
            </a:endParaRPr>
          </a:p>
          <a:p>
            <a:pPr eaLnBrk="1" hangingPunct="1">
              <a:spcBef>
                <a:spcPct val="0"/>
              </a:spcBef>
              <a:buFontTx/>
              <a:buNone/>
            </a:pPr>
            <a:r>
              <a:rPr lang="zh-CN" altLang="en-US" sz="4000">
                <a:latin typeface="Arial" panose="020B0604020202020204" pitchFamily="34" charset="0"/>
              </a:rPr>
              <a:t>是东南信风越过赤道后向</a:t>
            </a:r>
            <a:endParaRPr lang="en-US" altLang="zh-CN" sz="4000">
              <a:latin typeface="Arial" panose="020B0604020202020204" pitchFamily="34" charset="0"/>
            </a:endParaRPr>
          </a:p>
          <a:p>
            <a:pPr eaLnBrk="1" hangingPunct="1">
              <a:spcBef>
                <a:spcPct val="0"/>
              </a:spcBef>
              <a:buFontTx/>
              <a:buNone/>
            </a:pPr>
            <a:r>
              <a:rPr lang="zh-CN" altLang="en-US" sz="4000">
                <a:latin typeface="Arial" panose="020B0604020202020204" pitchFamily="34" charset="0"/>
              </a:rPr>
              <a:t>偏转形成的。</a:t>
            </a:r>
          </a:p>
        </p:txBody>
      </p:sp>
      <p:cxnSp>
        <p:nvCxnSpPr>
          <p:cNvPr id="15" name="直接箭头连接符 14"/>
          <p:cNvCxnSpPr/>
          <p:nvPr/>
        </p:nvCxnSpPr>
        <p:spPr>
          <a:xfrm flipV="1">
            <a:off x="4500563" y="2420938"/>
            <a:ext cx="1295400" cy="230346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42" name="标题 1"/>
          <p:cNvSpPr>
            <a:spLocks noGrp="1"/>
          </p:cNvSpPr>
          <p:nvPr>
            <p:ph type="title"/>
          </p:nvPr>
        </p:nvSpPr>
        <p:spPr>
          <a:xfrm>
            <a:off x="728663" y="785813"/>
            <a:ext cx="7772400" cy="1143000"/>
          </a:xfrm>
        </p:spPr>
        <p:txBody>
          <a:bodyPr/>
          <a:lstStyle/>
          <a:p>
            <a:pPr algn="ctr"/>
            <a:r>
              <a:rPr lang="zh-CN" altLang="en-US">
                <a:solidFill>
                  <a:srgbClr val="FFFF00"/>
                </a:solidFill>
              </a:rPr>
              <a:t>黄土高坡</a:t>
            </a:r>
          </a:p>
        </p:txBody>
      </p:sp>
      <p:sp>
        <p:nvSpPr>
          <p:cNvPr id="61443" name="内容占位符 2"/>
          <p:cNvSpPr>
            <a:spLocks noGrp="1"/>
          </p:cNvSpPr>
          <p:nvPr>
            <p:ph sz="quarter" idx="1"/>
          </p:nvPr>
        </p:nvSpPr>
        <p:spPr>
          <a:xfrm>
            <a:off x="714375" y="2386013"/>
            <a:ext cx="7772400" cy="4572000"/>
          </a:xfrm>
        </p:spPr>
        <p:txBody>
          <a:bodyPr/>
          <a:lstStyle/>
          <a:p>
            <a:pPr algn="ctr">
              <a:lnSpc>
                <a:spcPct val="150000"/>
              </a:lnSpc>
              <a:spcBef>
                <a:spcPct val="0"/>
              </a:spcBef>
              <a:buFont typeface="Wingdings 2" panose="05020102010507070707" pitchFamily="18" charset="2"/>
              <a:buNone/>
              <a:defRPr/>
            </a:pPr>
            <a:r>
              <a:rPr lang="zh-CN" altLang="en-US" sz="4000" dirty="0">
                <a:solidFill>
                  <a:schemeClr val="bg1"/>
                </a:solidFill>
                <a:latin typeface="+mj-lt"/>
                <a:ea typeface="+mj-ea"/>
                <a:cs typeface="+mj-cs"/>
              </a:rPr>
              <a:t>我家住在黄土高坡</a:t>
            </a:r>
            <a:endParaRPr lang="en-US" altLang="zh-CN" sz="4000" dirty="0">
              <a:solidFill>
                <a:schemeClr val="bg1"/>
              </a:solidFill>
              <a:latin typeface="+mj-lt"/>
              <a:ea typeface="+mj-ea"/>
              <a:cs typeface="+mj-cs"/>
            </a:endParaRPr>
          </a:p>
          <a:p>
            <a:pPr algn="ctr">
              <a:lnSpc>
                <a:spcPct val="150000"/>
              </a:lnSpc>
              <a:spcBef>
                <a:spcPct val="0"/>
              </a:spcBef>
              <a:buFont typeface="Wingdings 2" panose="05020102010507070707" pitchFamily="18" charset="2"/>
              <a:buNone/>
              <a:defRPr/>
            </a:pPr>
            <a:r>
              <a:rPr lang="zh-CN" altLang="en-US" sz="4000" dirty="0">
                <a:solidFill>
                  <a:schemeClr val="bg1"/>
                </a:solidFill>
                <a:latin typeface="+mj-lt"/>
                <a:ea typeface="+mj-ea"/>
                <a:cs typeface="+mj-cs"/>
              </a:rPr>
              <a:t>大风从坡上刮过</a:t>
            </a:r>
            <a:endParaRPr lang="en-US" altLang="zh-CN" sz="4000" dirty="0">
              <a:solidFill>
                <a:schemeClr val="bg1"/>
              </a:solidFill>
              <a:latin typeface="+mj-lt"/>
              <a:ea typeface="+mj-ea"/>
              <a:cs typeface="+mj-cs"/>
            </a:endParaRPr>
          </a:p>
          <a:p>
            <a:pPr algn="ctr">
              <a:lnSpc>
                <a:spcPct val="150000"/>
              </a:lnSpc>
              <a:spcBef>
                <a:spcPct val="0"/>
              </a:spcBef>
              <a:buFont typeface="Wingdings 2" panose="05020102010507070707" pitchFamily="18" charset="2"/>
              <a:buNone/>
              <a:defRPr/>
            </a:pPr>
            <a:r>
              <a:rPr lang="zh-CN" altLang="en-US" sz="4000" dirty="0">
                <a:solidFill>
                  <a:schemeClr val="bg1"/>
                </a:solidFill>
                <a:latin typeface="+mj-lt"/>
                <a:ea typeface="+mj-ea"/>
                <a:cs typeface="+mj-cs"/>
              </a:rPr>
              <a:t>不管是西北风还是东南风</a:t>
            </a:r>
            <a:endParaRPr lang="en-US" altLang="zh-CN" sz="4000" dirty="0">
              <a:solidFill>
                <a:schemeClr val="bg1"/>
              </a:solidFill>
              <a:latin typeface="+mj-lt"/>
              <a:ea typeface="+mj-ea"/>
              <a:cs typeface="+mj-cs"/>
            </a:endParaRPr>
          </a:p>
          <a:p>
            <a:pPr algn="ctr">
              <a:lnSpc>
                <a:spcPct val="150000"/>
              </a:lnSpc>
              <a:spcBef>
                <a:spcPct val="0"/>
              </a:spcBef>
              <a:buFont typeface="Wingdings 2" panose="05020102010507070707" pitchFamily="18" charset="2"/>
              <a:buNone/>
              <a:defRPr/>
            </a:pPr>
            <a:r>
              <a:rPr lang="zh-CN" altLang="en-US" sz="4000" dirty="0">
                <a:solidFill>
                  <a:schemeClr val="bg1"/>
                </a:solidFill>
                <a:latin typeface="+mj-lt"/>
                <a:ea typeface="+mj-ea"/>
                <a:cs typeface="+mj-cs"/>
              </a:rPr>
              <a:t>都是我的歌我的歌</a:t>
            </a:r>
          </a:p>
        </p:txBody>
      </p:sp>
      <p:pic>
        <p:nvPicPr>
          <p:cNvPr id="4" name="Picture 4" descr="2"/>
          <p:cNvPicPr>
            <a:picLocks noChangeAspect="1" noChangeArrowheads="1"/>
          </p:cNvPicPr>
          <p:nvPr/>
        </p:nvPicPr>
        <p:blipFill>
          <a:blip r:embed="rId4">
            <a:extLst>
              <a:ext uri="{28A0092B-C50C-407E-A947-70E740481C1C}">
                <a14:useLocalDpi xmlns:a14="http://schemas.microsoft.com/office/drawing/2010/main" val="0"/>
              </a:ext>
            </a:extLst>
          </a:blip>
          <a:srcRect l="50203" r="2446"/>
          <a:stretch>
            <a:fillRect/>
          </a:stretch>
        </p:blipFill>
        <p:spPr bwMode="auto">
          <a:xfrm>
            <a:off x="4500563" y="0"/>
            <a:ext cx="4500562"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
          <p:cNvPicPr>
            <a:picLocks noChangeAspect="1" noChangeArrowheads="1"/>
          </p:cNvPicPr>
          <p:nvPr/>
        </p:nvPicPr>
        <p:blipFill>
          <a:blip r:embed="rId4">
            <a:extLst>
              <a:ext uri="{28A0092B-C50C-407E-A947-70E740481C1C}">
                <a14:useLocalDpi xmlns:a14="http://schemas.microsoft.com/office/drawing/2010/main" val="0"/>
              </a:ext>
            </a:extLst>
          </a:blip>
          <a:srcRect r="54282"/>
          <a:stretch>
            <a:fillRect/>
          </a:stretch>
        </p:blipFill>
        <p:spPr bwMode="auto">
          <a:xfrm>
            <a:off x="142875" y="0"/>
            <a:ext cx="43576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7"/>
          <p:cNvGrpSpPr>
            <a:grpSpLocks/>
          </p:cNvGrpSpPr>
          <p:nvPr/>
        </p:nvGrpSpPr>
        <p:grpSpPr bwMode="auto">
          <a:xfrm>
            <a:off x="2771775" y="1125539"/>
            <a:ext cx="1228726" cy="3321050"/>
            <a:chOff x="2771775" y="1125538"/>
            <a:chExt cx="1198994" cy="3425527"/>
          </a:xfrm>
        </p:grpSpPr>
        <p:sp>
          <p:nvSpPr>
            <p:cNvPr id="6" name="椭圆 5"/>
            <p:cNvSpPr/>
            <p:nvPr/>
          </p:nvSpPr>
          <p:spPr>
            <a:xfrm>
              <a:off x="2771775" y="1125538"/>
              <a:ext cx="936962" cy="934956"/>
            </a:xfrm>
            <a:prstGeom prst="ellipse">
              <a:avLst/>
            </a:prstGeom>
            <a:noFill/>
            <a:ln w="254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00"/>
                </a:solidFill>
              </a:endParaRPr>
            </a:p>
          </p:txBody>
        </p:sp>
        <p:cxnSp>
          <p:nvCxnSpPr>
            <p:cNvPr id="10" name="直接箭头连接符 9"/>
            <p:cNvCxnSpPr/>
            <p:nvPr/>
          </p:nvCxnSpPr>
          <p:spPr>
            <a:xfrm>
              <a:off x="3348245" y="2060494"/>
              <a:ext cx="622524" cy="2490571"/>
            </a:xfrm>
            <a:prstGeom prst="straightConnector1">
              <a:avLst/>
            </a:prstGeom>
            <a:ln w="6032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组合 18"/>
          <p:cNvGrpSpPr>
            <a:grpSpLocks/>
          </p:cNvGrpSpPr>
          <p:nvPr/>
        </p:nvGrpSpPr>
        <p:grpSpPr bwMode="auto">
          <a:xfrm>
            <a:off x="6377784" y="1125538"/>
            <a:ext cx="1794668" cy="3321050"/>
            <a:chOff x="6378209" y="1125538"/>
            <a:chExt cx="1794241" cy="3320891"/>
          </a:xfrm>
        </p:grpSpPr>
        <p:sp>
          <p:nvSpPr>
            <p:cNvPr id="7" name="椭圆 6"/>
            <p:cNvSpPr/>
            <p:nvPr/>
          </p:nvSpPr>
          <p:spPr>
            <a:xfrm>
              <a:off x="7236048" y="1125538"/>
              <a:ext cx="936402" cy="934992"/>
            </a:xfrm>
            <a:prstGeom prst="ellipse">
              <a:avLst/>
            </a:prstGeom>
            <a:noFill/>
            <a:ln w="254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00"/>
                </a:solidFill>
              </a:endParaRPr>
            </a:p>
          </p:txBody>
        </p:sp>
        <p:cxnSp>
          <p:nvCxnSpPr>
            <p:cNvPr id="11" name="直接箭头连接符 10"/>
            <p:cNvCxnSpPr/>
            <p:nvPr/>
          </p:nvCxnSpPr>
          <p:spPr>
            <a:xfrm flipH="1">
              <a:off x="6378209" y="2060530"/>
              <a:ext cx="1146696" cy="2385899"/>
            </a:xfrm>
            <a:prstGeom prst="straightConnector1">
              <a:avLst/>
            </a:prstGeom>
            <a:ln w="6032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13" name="内容占位符 2"/>
          <p:cNvSpPr txBox="1">
            <a:spLocks/>
          </p:cNvSpPr>
          <p:nvPr/>
        </p:nvSpPr>
        <p:spPr bwMode="auto">
          <a:xfrm>
            <a:off x="3024460" y="4220370"/>
            <a:ext cx="212221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lnSpc>
                <a:spcPct val="150000"/>
              </a:lnSpc>
              <a:spcBef>
                <a:spcPct val="0"/>
              </a:spcBef>
              <a:buFont typeface="Wingdings 2" panose="05020102010507070707" pitchFamily="18" charset="2"/>
              <a:buNone/>
              <a:defRPr/>
            </a:pPr>
            <a:r>
              <a:rPr lang="zh-CN" altLang="en-US" sz="4000" b="1" dirty="0">
                <a:solidFill>
                  <a:srgbClr val="FFFF00"/>
                </a:solidFill>
                <a:latin typeface="+mj-lt"/>
                <a:ea typeface="+mj-ea"/>
                <a:cs typeface="+mj-cs"/>
              </a:rPr>
              <a:t>西北风</a:t>
            </a:r>
          </a:p>
        </p:txBody>
      </p:sp>
      <p:sp>
        <p:nvSpPr>
          <p:cNvPr id="14" name="内容占位符 2"/>
          <p:cNvSpPr txBox="1">
            <a:spLocks/>
          </p:cNvSpPr>
          <p:nvPr/>
        </p:nvSpPr>
        <p:spPr bwMode="auto">
          <a:xfrm>
            <a:off x="5566412" y="4216400"/>
            <a:ext cx="212221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lnSpc>
                <a:spcPct val="150000"/>
              </a:lnSpc>
              <a:spcBef>
                <a:spcPct val="0"/>
              </a:spcBef>
              <a:buFont typeface="Wingdings 2" panose="05020102010507070707" pitchFamily="18" charset="2"/>
              <a:buNone/>
              <a:defRPr/>
            </a:pPr>
            <a:r>
              <a:rPr lang="zh-CN" altLang="en-US" sz="4000" b="1" dirty="0">
                <a:solidFill>
                  <a:srgbClr val="FFFF00"/>
                </a:solidFill>
                <a:latin typeface="+mj-lt"/>
                <a:ea typeface="+mj-ea"/>
                <a:cs typeface="+mj-cs"/>
              </a:rPr>
              <a:t>东南风</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par>
                          <p:cTn id="21" fill="hold" nodeType="withGroup">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80">
                                          <p:stCondLst>
                                            <p:cond delay="0"/>
                                          </p:stCondLst>
                                        </p:cTn>
                                        <p:tgtEl>
                                          <p:spTgt spid="13"/>
                                        </p:tgtEl>
                                      </p:cBhvr>
                                    </p:animEffect>
                                    <p:anim calcmode="lin" valueType="num">
                                      <p:cBhvr>
                                        <p:cTn id="2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0" dur="26">
                                          <p:stCondLst>
                                            <p:cond delay="650"/>
                                          </p:stCondLst>
                                        </p:cTn>
                                        <p:tgtEl>
                                          <p:spTgt spid="13"/>
                                        </p:tgtEl>
                                      </p:cBhvr>
                                      <p:to x="100000" y="60000"/>
                                    </p:animScale>
                                    <p:animScale>
                                      <p:cBhvr>
                                        <p:cTn id="31" dur="166" decel="50000">
                                          <p:stCondLst>
                                            <p:cond delay="676"/>
                                          </p:stCondLst>
                                        </p:cTn>
                                        <p:tgtEl>
                                          <p:spTgt spid="13"/>
                                        </p:tgtEl>
                                      </p:cBhvr>
                                      <p:to x="100000" y="100000"/>
                                    </p:animScale>
                                    <p:animScale>
                                      <p:cBhvr>
                                        <p:cTn id="32" dur="26">
                                          <p:stCondLst>
                                            <p:cond delay="1312"/>
                                          </p:stCondLst>
                                        </p:cTn>
                                        <p:tgtEl>
                                          <p:spTgt spid="13"/>
                                        </p:tgtEl>
                                      </p:cBhvr>
                                      <p:to x="100000" y="80000"/>
                                    </p:animScale>
                                    <p:animScale>
                                      <p:cBhvr>
                                        <p:cTn id="33" dur="166" decel="50000">
                                          <p:stCondLst>
                                            <p:cond delay="1338"/>
                                          </p:stCondLst>
                                        </p:cTn>
                                        <p:tgtEl>
                                          <p:spTgt spid="13"/>
                                        </p:tgtEl>
                                      </p:cBhvr>
                                      <p:to x="100000" y="100000"/>
                                    </p:animScale>
                                    <p:animScale>
                                      <p:cBhvr>
                                        <p:cTn id="34" dur="26">
                                          <p:stCondLst>
                                            <p:cond delay="1642"/>
                                          </p:stCondLst>
                                        </p:cTn>
                                        <p:tgtEl>
                                          <p:spTgt spid="13"/>
                                        </p:tgtEl>
                                      </p:cBhvr>
                                      <p:to x="100000" y="90000"/>
                                    </p:animScale>
                                    <p:animScale>
                                      <p:cBhvr>
                                        <p:cTn id="35" dur="166" decel="50000">
                                          <p:stCondLst>
                                            <p:cond delay="1668"/>
                                          </p:stCondLst>
                                        </p:cTn>
                                        <p:tgtEl>
                                          <p:spTgt spid="13"/>
                                        </p:tgtEl>
                                      </p:cBhvr>
                                      <p:to x="100000" y="100000"/>
                                    </p:animScale>
                                    <p:animScale>
                                      <p:cBhvr>
                                        <p:cTn id="36" dur="26">
                                          <p:stCondLst>
                                            <p:cond delay="1808"/>
                                          </p:stCondLst>
                                        </p:cTn>
                                        <p:tgtEl>
                                          <p:spTgt spid="13"/>
                                        </p:tgtEl>
                                      </p:cBhvr>
                                      <p:to x="100000" y="95000"/>
                                    </p:animScale>
                                    <p:animScale>
                                      <p:cBhvr>
                                        <p:cTn id="37" dur="166" decel="50000">
                                          <p:stCondLst>
                                            <p:cond delay="1834"/>
                                          </p:stCondLst>
                                        </p:cTn>
                                        <p:tgtEl>
                                          <p:spTgt spid="13"/>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1000"/>
                                        <p:tgtEl>
                                          <p:spTgt spid="3"/>
                                        </p:tgtEl>
                                      </p:cBhvr>
                                    </p:animEffect>
                                  </p:childTnLst>
                                </p:cTn>
                              </p:par>
                            </p:childTnLst>
                          </p:cTn>
                        </p:par>
                        <p:par>
                          <p:cTn id="43" fill="hold" nodeType="withGroup">
                            <p:stCondLst>
                              <p:cond delay="1000"/>
                            </p:stCondLst>
                            <p:childTnLst>
                              <p:par>
                                <p:cTn id="44" presetID="26"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80">
                                          <p:stCondLst>
                                            <p:cond delay="0"/>
                                          </p:stCondLst>
                                        </p:cTn>
                                        <p:tgtEl>
                                          <p:spTgt spid="14"/>
                                        </p:tgtEl>
                                      </p:cBhvr>
                                    </p:animEffect>
                                    <p:anim calcmode="lin" valueType="num">
                                      <p:cBhvr>
                                        <p:cTn id="4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2" dur="26">
                                          <p:stCondLst>
                                            <p:cond delay="650"/>
                                          </p:stCondLst>
                                        </p:cTn>
                                        <p:tgtEl>
                                          <p:spTgt spid="14"/>
                                        </p:tgtEl>
                                      </p:cBhvr>
                                      <p:to x="100000" y="60000"/>
                                    </p:animScale>
                                    <p:animScale>
                                      <p:cBhvr>
                                        <p:cTn id="53" dur="166" decel="50000">
                                          <p:stCondLst>
                                            <p:cond delay="676"/>
                                          </p:stCondLst>
                                        </p:cTn>
                                        <p:tgtEl>
                                          <p:spTgt spid="14"/>
                                        </p:tgtEl>
                                      </p:cBhvr>
                                      <p:to x="100000" y="100000"/>
                                    </p:animScale>
                                    <p:animScale>
                                      <p:cBhvr>
                                        <p:cTn id="54" dur="26">
                                          <p:stCondLst>
                                            <p:cond delay="1312"/>
                                          </p:stCondLst>
                                        </p:cTn>
                                        <p:tgtEl>
                                          <p:spTgt spid="14"/>
                                        </p:tgtEl>
                                      </p:cBhvr>
                                      <p:to x="100000" y="80000"/>
                                    </p:animScale>
                                    <p:animScale>
                                      <p:cBhvr>
                                        <p:cTn id="55" dur="166" decel="50000">
                                          <p:stCondLst>
                                            <p:cond delay="1338"/>
                                          </p:stCondLst>
                                        </p:cTn>
                                        <p:tgtEl>
                                          <p:spTgt spid="14"/>
                                        </p:tgtEl>
                                      </p:cBhvr>
                                      <p:to x="100000" y="100000"/>
                                    </p:animScale>
                                    <p:animScale>
                                      <p:cBhvr>
                                        <p:cTn id="56" dur="26">
                                          <p:stCondLst>
                                            <p:cond delay="1642"/>
                                          </p:stCondLst>
                                        </p:cTn>
                                        <p:tgtEl>
                                          <p:spTgt spid="14"/>
                                        </p:tgtEl>
                                      </p:cBhvr>
                                      <p:to x="100000" y="90000"/>
                                    </p:animScale>
                                    <p:animScale>
                                      <p:cBhvr>
                                        <p:cTn id="57" dur="166" decel="50000">
                                          <p:stCondLst>
                                            <p:cond delay="1668"/>
                                          </p:stCondLst>
                                        </p:cTn>
                                        <p:tgtEl>
                                          <p:spTgt spid="14"/>
                                        </p:tgtEl>
                                      </p:cBhvr>
                                      <p:to x="100000" y="100000"/>
                                    </p:animScale>
                                    <p:animScale>
                                      <p:cBhvr>
                                        <p:cTn id="58" dur="26">
                                          <p:stCondLst>
                                            <p:cond delay="1808"/>
                                          </p:stCondLst>
                                        </p:cTn>
                                        <p:tgtEl>
                                          <p:spTgt spid="14"/>
                                        </p:tgtEl>
                                      </p:cBhvr>
                                      <p:to x="100000" y="95000"/>
                                    </p:animScale>
                                    <p:animScale>
                                      <p:cBhvr>
                                        <p:cTn id="59"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标题 1"/>
          <p:cNvSpPr>
            <a:spLocks noGrp="1"/>
          </p:cNvSpPr>
          <p:nvPr>
            <p:ph type="title"/>
          </p:nvPr>
        </p:nvSpPr>
        <p:spPr>
          <a:xfrm>
            <a:off x="714375" y="-214313"/>
            <a:ext cx="7772400" cy="1143001"/>
          </a:xfrm>
        </p:spPr>
        <p:txBody>
          <a:bodyPr/>
          <a:lstStyle/>
          <a:p>
            <a:pPr algn="r"/>
            <a:r>
              <a:rPr lang="zh-CN" altLang="en-US" b="1"/>
              <a:t>知识梳理</a:t>
            </a:r>
            <a:endParaRPr lang="zh-CN" altLang="en-US"/>
          </a:p>
        </p:txBody>
      </p:sp>
      <p:graphicFrame>
        <p:nvGraphicFramePr>
          <p:cNvPr id="4" name="内容占位符 3"/>
          <p:cNvGraphicFramePr>
            <a:graphicFrameLocks noGrp="1"/>
          </p:cNvGraphicFramePr>
          <p:nvPr>
            <p:ph idx="1"/>
            <p:extLst>
              <p:ext uri="{D42A27DB-BD31-4B8C-83A1-F6EECF244321}">
                <p14:modId xmlns:p14="http://schemas.microsoft.com/office/powerpoint/2010/main" val="54357995"/>
              </p:ext>
            </p:extLst>
          </p:nvPr>
        </p:nvGraphicFramePr>
        <p:xfrm>
          <a:off x="357158" y="785794"/>
          <a:ext cx="8129590" cy="5643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6.xml><?xml version="1.0" encoding="utf-8"?>
<p:sld xmlns:a="http://schemas.openxmlformats.org/drawingml/2006/main" xmlns:r="http://schemas.openxmlformats.org/officeDocument/2006/relationships" xmlns:p="http://schemas.openxmlformats.org/presentationml/2006/main" show="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pic>
        <p:nvPicPr>
          <p:cNvPr id="115714" name="Picture 2" descr="http://www.pep.com.cn/oldimages/pic_2519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1865313"/>
            <a:ext cx="9053513"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标题 4"/>
          <p:cNvSpPr>
            <a:spLocks noGrp="1"/>
          </p:cNvSpPr>
          <p:nvPr>
            <p:ph type="title" idx="4294967295"/>
          </p:nvPr>
        </p:nvSpPr>
        <p:spPr>
          <a:xfrm>
            <a:off x="539750" y="428625"/>
            <a:ext cx="8062913" cy="1143000"/>
          </a:xfrm>
        </p:spPr>
        <p:txBody>
          <a:bodyPr/>
          <a:lstStyle/>
          <a:p>
            <a:pPr eaLnBrk="1" hangingPunct="1"/>
            <a:r>
              <a:rPr lang="zh-CN" altLang="en-US" b="1"/>
              <a:t>本节知识结构</a:t>
            </a:r>
          </a:p>
        </p:txBody>
      </p:sp>
      <p:sp>
        <p:nvSpPr>
          <p:cNvPr id="4" name="矩形 3"/>
          <p:cNvSpPr>
            <a:spLocks noChangeArrowheads="1"/>
          </p:cNvSpPr>
          <p:nvPr/>
        </p:nvSpPr>
        <p:spPr bwMode="auto">
          <a:xfrm>
            <a:off x="9572625" y="2357438"/>
            <a:ext cx="9036050" cy="3317875"/>
          </a:xfrm>
          <a:prstGeom prst="rect">
            <a:avLst/>
          </a:prstGeom>
          <a:noFill/>
          <a:ln w="3175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kumimoji="1" lang="zh-CN" altLang="en-US" sz="2400">
              <a:latin typeface="Times New Roman" panose="02020603050405020304" pitchFamily="18" charset="0"/>
            </a:endParaRPr>
          </a:p>
        </p:txBody>
      </p:sp>
      <p:sp>
        <p:nvSpPr>
          <p:cNvPr id="115717" name="矩形 4"/>
          <p:cNvSpPr>
            <a:spLocks noChangeArrowheads="1"/>
          </p:cNvSpPr>
          <p:nvPr/>
        </p:nvSpPr>
        <p:spPr bwMode="auto">
          <a:xfrm>
            <a:off x="46038" y="5157788"/>
            <a:ext cx="9036050" cy="795337"/>
          </a:xfrm>
          <a:prstGeom prst="rect">
            <a:avLst/>
          </a:prstGeom>
          <a:noFill/>
          <a:ln w="31750" algn="ctr">
            <a:solidFill>
              <a:srgbClr val="FF00FF"/>
            </a:solidFill>
            <a:prstDash val="dash"/>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kumimoji="1" lang="zh-CN" altLang="en-US" sz="2400">
              <a:latin typeface="Times New Roman" panose="02020603050405020304" pitchFamily="18" charset="0"/>
            </a:endParaRPr>
          </a:p>
        </p:txBody>
      </p:sp>
      <p:sp>
        <p:nvSpPr>
          <p:cNvPr id="6" name="TextBox 5"/>
          <p:cNvSpPr txBox="1">
            <a:spLocks noChangeArrowheads="1"/>
          </p:cNvSpPr>
          <p:nvPr/>
        </p:nvSpPr>
        <p:spPr bwMode="auto">
          <a:xfrm>
            <a:off x="85725" y="2474913"/>
            <a:ext cx="61595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800" b="1">
                <a:latin typeface="Arial" panose="020B0604020202020204" pitchFamily="34" charset="0"/>
              </a:rPr>
              <a:t>本节讲的内容</a:t>
            </a:r>
          </a:p>
        </p:txBody>
      </p:sp>
      <p:sp>
        <p:nvSpPr>
          <p:cNvPr id="7" name="TextBox 6"/>
          <p:cNvSpPr txBox="1">
            <a:spLocks noChangeArrowheads="1"/>
          </p:cNvSpPr>
          <p:nvPr/>
        </p:nvSpPr>
        <p:spPr bwMode="auto">
          <a:xfrm>
            <a:off x="173038" y="5165725"/>
            <a:ext cx="461962"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b="1">
                <a:latin typeface="Arial" panose="020B0604020202020204" pitchFamily="34" charset="0"/>
              </a:rPr>
              <a:t>下节课</a:t>
            </a:r>
          </a:p>
        </p:txBody>
      </p:sp>
      <p:sp>
        <p:nvSpPr>
          <p:cNvPr id="8" name="矩形 7"/>
          <p:cNvSpPr/>
          <p:nvPr/>
        </p:nvSpPr>
        <p:spPr>
          <a:xfrm>
            <a:off x="2257425" y="1857375"/>
            <a:ext cx="6886575" cy="1357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矩形 8"/>
          <p:cNvSpPr/>
          <p:nvPr/>
        </p:nvSpPr>
        <p:spPr>
          <a:xfrm>
            <a:off x="3267075" y="1500188"/>
            <a:ext cx="5876925" cy="135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0" name="矩形 9"/>
          <p:cNvSpPr/>
          <p:nvPr/>
        </p:nvSpPr>
        <p:spPr>
          <a:xfrm>
            <a:off x="2795588" y="5857875"/>
            <a:ext cx="5876925" cy="1357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rgbClr val="003399"/>
        </a:solidFill>
        <a:effectLst/>
      </p:bgPr>
    </p:bg>
    <p:spTree>
      <p:nvGrpSpPr>
        <p:cNvPr id="1" name=""/>
        <p:cNvGrpSpPr/>
        <p:nvPr/>
      </p:nvGrpSpPr>
      <p:grpSpPr>
        <a:xfrm>
          <a:off x="0" y="0"/>
          <a:ext cx="0" cy="0"/>
          <a:chOff x="0" y="0"/>
          <a:chExt cx="0" cy="0"/>
        </a:xfrm>
      </p:grpSpPr>
      <p:sp>
        <p:nvSpPr>
          <p:cNvPr id="32770" name="Rectangle 26"/>
          <p:cNvSpPr>
            <a:spLocks noChangeArrowheads="1"/>
          </p:cNvSpPr>
          <p:nvPr/>
        </p:nvSpPr>
        <p:spPr bwMode="auto">
          <a:xfrm>
            <a:off x="838200" y="6162675"/>
            <a:ext cx="792163" cy="466725"/>
          </a:xfrm>
          <a:prstGeom prst="rect">
            <a:avLst/>
          </a:prstGeom>
          <a:gradFill rotWithShape="1">
            <a:gsLst>
              <a:gs pos="0">
                <a:schemeClr val="bg1"/>
              </a:gs>
              <a:gs pos="100000">
                <a:srgbClr val="0033CC"/>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解    说</a:t>
            </a:r>
          </a:p>
        </p:txBody>
      </p:sp>
      <p:sp>
        <p:nvSpPr>
          <p:cNvPr id="32771" name="Freeform 2"/>
          <p:cNvSpPr>
            <a:spLocks/>
          </p:cNvSpPr>
          <p:nvPr/>
        </p:nvSpPr>
        <p:spPr bwMode="ltGray">
          <a:xfrm rot="10800000" flipH="1">
            <a:off x="3027363" y="1014413"/>
            <a:ext cx="19050" cy="4281487"/>
          </a:xfrm>
          <a:custGeom>
            <a:avLst/>
            <a:gdLst>
              <a:gd name="T0" fmla="*/ 0 w 12"/>
              <a:gd name="T1" fmla="*/ 2147483646 h 2697"/>
              <a:gd name="T2" fmla="*/ 2147483646 w 12"/>
              <a:gd name="T3" fmla="*/ 2147483646 h 2697"/>
              <a:gd name="T4" fmla="*/ 2147483646 w 12"/>
              <a:gd name="T5" fmla="*/ 0 h 2697"/>
              <a:gd name="T6" fmla="*/ 0 w 12"/>
              <a:gd name="T7" fmla="*/ 0 h 2697"/>
              <a:gd name="T8" fmla="*/ 0 w 12"/>
              <a:gd name="T9" fmla="*/ 2147483646 h 2697"/>
              <a:gd name="T10" fmla="*/ 0 w 12"/>
              <a:gd name="T11" fmla="*/ 2147483646 h 2697"/>
              <a:gd name="T12" fmla="*/ 0 60000 65536"/>
              <a:gd name="T13" fmla="*/ 0 60000 65536"/>
              <a:gd name="T14" fmla="*/ 0 60000 65536"/>
              <a:gd name="T15" fmla="*/ 0 60000 65536"/>
              <a:gd name="T16" fmla="*/ 0 60000 65536"/>
              <a:gd name="T17" fmla="*/ 0 60000 65536"/>
              <a:gd name="T18" fmla="*/ 0 w 12"/>
              <a:gd name="T19" fmla="*/ 0 h 2697"/>
              <a:gd name="T20" fmla="*/ 12 w 12"/>
              <a:gd name="T21" fmla="*/ 2697 h 2697"/>
            </a:gdLst>
            <a:ahLst/>
            <a:cxnLst>
              <a:cxn ang="T12">
                <a:pos x="T0" y="T1"/>
              </a:cxn>
              <a:cxn ang="T13">
                <a:pos x="T2" y="T3"/>
              </a:cxn>
              <a:cxn ang="T14">
                <a:pos x="T4" y="T5"/>
              </a:cxn>
              <a:cxn ang="T15">
                <a:pos x="T6" y="T7"/>
              </a:cxn>
              <a:cxn ang="T16">
                <a:pos x="T8" y="T9"/>
              </a:cxn>
              <a:cxn ang="T17">
                <a:pos x="T10" y="T11"/>
              </a:cxn>
            </a:cxnLst>
            <a:rect l="T18" t="T19" r="T20" b="T21"/>
            <a:pathLst>
              <a:path w="12" h="2697">
                <a:moveTo>
                  <a:pt x="0" y="2697"/>
                </a:moveTo>
                <a:lnTo>
                  <a:pt x="12" y="2697"/>
                </a:lnTo>
                <a:lnTo>
                  <a:pt x="12" y="0"/>
                </a:lnTo>
                <a:lnTo>
                  <a:pt x="0" y="0"/>
                </a:lnTo>
                <a:lnTo>
                  <a:pt x="0" y="2697"/>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72" name="Freeform 3"/>
          <p:cNvSpPr>
            <a:spLocks/>
          </p:cNvSpPr>
          <p:nvPr/>
        </p:nvSpPr>
        <p:spPr bwMode="ltGray">
          <a:xfrm rot="10800000" flipH="1">
            <a:off x="3743325" y="5981700"/>
            <a:ext cx="7523163" cy="19050"/>
          </a:xfrm>
          <a:custGeom>
            <a:avLst/>
            <a:gdLst>
              <a:gd name="T0" fmla="*/ 2147483646 w 4724"/>
              <a:gd name="T1" fmla="*/ 0 h 12"/>
              <a:gd name="T2" fmla="*/ 0 w 4724"/>
              <a:gd name="T3" fmla="*/ 0 h 12"/>
              <a:gd name="T4" fmla="*/ 0 w 4724"/>
              <a:gd name="T5" fmla="*/ 2147483646 h 12"/>
              <a:gd name="T6" fmla="*/ 2147483646 w 4724"/>
              <a:gd name="T7" fmla="*/ 2147483646 h 12"/>
              <a:gd name="T8" fmla="*/ 2147483646 w 4724"/>
              <a:gd name="T9" fmla="*/ 0 h 12"/>
              <a:gd name="T10" fmla="*/ 2147483646 w 4724"/>
              <a:gd name="T11" fmla="*/ 0 h 12"/>
              <a:gd name="T12" fmla="*/ 0 60000 65536"/>
              <a:gd name="T13" fmla="*/ 0 60000 65536"/>
              <a:gd name="T14" fmla="*/ 0 60000 65536"/>
              <a:gd name="T15" fmla="*/ 0 60000 65536"/>
              <a:gd name="T16" fmla="*/ 0 60000 65536"/>
              <a:gd name="T17" fmla="*/ 0 60000 65536"/>
              <a:gd name="T18" fmla="*/ 0 w 4724"/>
              <a:gd name="T19" fmla="*/ 0 h 12"/>
              <a:gd name="T20" fmla="*/ 4724 w 472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73" name="Freeform 4"/>
          <p:cNvSpPr>
            <a:spLocks/>
          </p:cNvSpPr>
          <p:nvPr/>
        </p:nvSpPr>
        <p:spPr bwMode="ltGray">
          <a:xfrm rot="10800000" flipH="1">
            <a:off x="3027363" y="5257800"/>
            <a:ext cx="19050" cy="400050"/>
          </a:xfrm>
          <a:custGeom>
            <a:avLst/>
            <a:gdLst>
              <a:gd name="T0" fmla="*/ 0 w 12"/>
              <a:gd name="T1" fmla="*/ 2147483646 h 252"/>
              <a:gd name="T2" fmla="*/ 2147483646 w 12"/>
              <a:gd name="T3" fmla="*/ 2147483646 h 252"/>
              <a:gd name="T4" fmla="*/ 2147483646 w 12"/>
              <a:gd name="T5" fmla="*/ 0 h 252"/>
              <a:gd name="T6" fmla="*/ 0 w 12"/>
              <a:gd name="T7" fmla="*/ 0 h 252"/>
              <a:gd name="T8" fmla="*/ 0 w 12"/>
              <a:gd name="T9" fmla="*/ 2147483646 h 252"/>
              <a:gd name="T10" fmla="*/ 0 w 12"/>
              <a:gd name="T11" fmla="*/ 2147483646 h 252"/>
              <a:gd name="T12" fmla="*/ 0 60000 65536"/>
              <a:gd name="T13" fmla="*/ 0 60000 65536"/>
              <a:gd name="T14" fmla="*/ 0 60000 65536"/>
              <a:gd name="T15" fmla="*/ 0 60000 65536"/>
              <a:gd name="T16" fmla="*/ 0 60000 65536"/>
              <a:gd name="T17" fmla="*/ 0 60000 65536"/>
              <a:gd name="T18" fmla="*/ 0 w 12"/>
              <a:gd name="T19" fmla="*/ 0 h 252"/>
              <a:gd name="T20" fmla="*/ 12 w 12"/>
              <a:gd name="T21" fmla="*/ 252 h 252"/>
            </a:gdLst>
            <a:ahLst/>
            <a:cxnLst>
              <a:cxn ang="T12">
                <a:pos x="T0" y="T1"/>
              </a:cxn>
              <a:cxn ang="T13">
                <a:pos x="T2" y="T3"/>
              </a:cxn>
              <a:cxn ang="T14">
                <a:pos x="T4" y="T5"/>
              </a:cxn>
              <a:cxn ang="T15">
                <a:pos x="T6" y="T7"/>
              </a:cxn>
              <a:cxn ang="T16">
                <a:pos x="T8" y="T9"/>
              </a:cxn>
              <a:cxn ang="T17">
                <a:pos x="T10" y="T11"/>
              </a:cxn>
            </a:cxnLst>
            <a:rect l="T18" t="T19" r="T20" b="T21"/>
            <a:pathLst>
              <a:path w="12" h="252">
                <a:moveTo>
                  <a:pt x="0" y="252"/>
                </a:moveTo>
                <a:lnTo>
                  <a:pt x="12" y="252"/>
                </a:lnTo>
                <a:lnTo>
                  <a:pt x="12" y="0"/>
                </a:lnTo>
                <a:lnTo>
                  <a:pt x="0" y="0"/>
                </a:lnTo>
                <a:lnTo>
                  <a:pt x="0" y="252"/>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49" name="Freeform 5"/>
          <p:cNvSpPr>
            <a:spLocks/>
          </p:cNvSpPr>
          <p:nvPr/>
        </p:nvSpPr>
        <p:spPr bwMode="ltGray">
          <a:xfrm rot="10800000" flipH="1">
            <a:off x="3027363" y="5657850"/>
            <a:ext cx="19050" cy="66675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zh-CN" altLang="en-US">
              <a:latin typeface="Arial" charset="0"/>
            </a:endParaRPr>
          </a:p>
        </p:txBody>
      </p:sp>
      <p:sp>
        <p:nvSpPr>
          <p:cNvPr id="32775" name="Freeform 6"/>
          <p:cNvSpPr>
            <a:spLocks/>
          </p:cNvSpPr>
          <p:nvPr/>
        </p:nvSpPr>
        <p:spPr bwMode="ltGray">
          <a:xfrm rot="10800000" flipH="1">
            <a:off x="2125663" y="5981700"/>
            <a:ext cx="557212" cy="19050"/>
          </a:xfrm>
          <a:custGeom>
            <a:avLst/>
            <a:gdLst>
              <a:gd name="T0" fmla="*/ 0 w 251"/>
              <a:gd name="T1" fmla="*/ 0 h 12"/>
              <a:gd name="T2" fmla="*/ 0 w 251"/>
              <a:gd name="T3" fmla="*/ 2147483646 h 12"/>
              <a:gd name="T4" fmla="*/ 2147483646 w 251"/>
              <a:gd name="T5" fmla="*/ 2147483646 h 12"/>
              <a:gd name="T6" fmla="*/ 2147483646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 name="T18" fmla="*/ 0 w 251"/>
              <a:gd name="T19" fmla="*/ 0 h 12"/>
              <a:gd name="T20" fmla="*/ 251 w 25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76" name="Freeform 7"/>
          <p:cNvSpPr>
            <a:spLocks/>
          </p:cNvSpPr>
          <p:nvPr/>
        </p:nvSpPr>
        <p:spPr bwMode="ltGray">
          <a:xfrm rot="10800000" flipH="1">
            <a:off x="3344863" y="5981700"/>
            <a:ext cx="400050" cy="19050"/>
          </a:xfrm>
          <a:custGeom>
            <a:avLst/>
            <a:gdLst>
              <a:gd name="T0" fmla="*/ 2147483646 w 251"/>
              <a:gd name="T1" fmla="*/ 0 h 12"/>
              <a:gd name="T2" fmla="*/ 0 w 251"/>
              <a:gd name="T3" fmla="*/ 0 h 12"/>
              <a:gd name="T4" fmla="*/ 0 w 251"/>
              <a:gd name="T5" fmla="*/ 2147483646 h 12"/>
              <a:gd name="T6" fmla="*/ 2147483646 w 251"/>
              <a:gd name="T7" fmla="*/ 2147483646 h 12"/>
              <a:gd name="T8" fmla="*/ 2147483646 w 251"/>
              <a:gd name="T9" fmla="*/ 0 h 12"/>
              <a:gd name="T10" fmla="*/ 2147483646 w 251"/>
              <a:gd name="T11" fmla="*/ 0 h 12"/>
              <a:gd name="T12" fmla="*/ 0 60000 65536"/>
              <a:gd name="T13" fmla="*/ 0 60000 65536"/>
              <a:gd name="T14" fmla="*/ 0 60000 65536"/>
              <a:gd name="T15" fmla="*/ 0 60000 65536"/>
              <a:gd name="T16" fmla="*/ 0 60000 65536"/>
              <a:gd name="T17" fmla="*/ 0 60000 65536"/>
              <a:gd name="T18" fmla="*/ 0 w 251"/>
              <a:gd name="T19" fmla="*/ 0 h 12"/>
              <a:gd name="T20" fmla="*/ 251 w 25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52" name="Freeform 8"/>
          <p:cNvSpPr>
            <a:spLocks/>
          </p:cNvSpPr>
          <p:nvPr/>
        </p:nvSpPr>
        <p:spPr bwMode="ltGray">
          <a:xfrm rot="10800000" flipH="1">
            <a:off x="2684463" y="5981700"/>
            <a:ext cx="665162" cy="19050"/>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zh-CN" altLang="en-US">
              <a:latin typeface="Arial" charset="0"/>
            </a:endParaRPr>
          </a:p>
        </p:txBody>
      </p:sp>
      <p:sp>
        <p:nvSpPr>
          <p:cNvPr id="32778" name="Text Box 9"/>
          <p:cNvSpPr txBox="1">
            <a:spLocks noChangeArrowheads="1"/>
          </p:cNvSpPr>
          <p:nvPr/>
        </p:nvSpPr>
        <p:spPr bwMode="auto">
          <a:xfrm>
            <a:off x="252413" y="914400"/>
            <a:ext cx="2771775"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AutoNum type="arabicPeriod"/>
            </a:pPr>
            <a:r>
              <a:rPr kumimoji="0" lang="zh-CN" altLang="en-US" sz="2600">
                <a:solidFill>
                  <a:schemeClr val="bg1"/>
                </a:solidFill>
                <a:latin typeface="Tahoma" panose="020B0604030504040204" pitchFamily="34" charset="0"/>
                <a:ea typeface="黑体" panose="02010609060101010101" pitchFamily="49" charset="-122"/>
              </a:rPr>
              <a:t>引起空气运动的直接动力是什么</a:t>
            </a:r>
            <a:r>
              <a:rPr kumimoji="0" lang="en-US" altLang="zh-CN" sz="2600">
                <a:solidFill>
                  <a:schemeClr val="bg1"/>
                </a:solidFill>
                <a:latin typeface="Tahoma" panose="020B0604030504040204" pitchFamily="34" charset="0"/>
                <a:ea typeface="黑体" panose="02010609060101010101" pitchFamily="49" charset="-122"/>
              </a:rPr>
              <a:t>?</a:t>
            </a:r>
          </a:p>
          <a:p>
            <a:pPr eaLnBrk="1" hangingPunct="1">
              <a:spcBef>
                <a:spcPct val="50000"/>
              </a:spcBef>
              <a:buFontTx/>
              <a:buAutoNum type="arabicPeriod"/>
            </a:pPr>
            <a:r>
              <a:rPr kumimoji="0" lang="zh-CN" altLang="en-US" sz="2600">
                <a:solidFill>
                  <a:schemeClr val="bg1"/>
                </a:solidFill>
                <a:latin typeface="Tahoma" panose="020B0604030504040204" pitchFamily="34" charset="0"/>
                <a:ea typeface="黑体" panose="02010609060101010101" pitchFamily="49" charset="-122"/>
              </a:rPr>
              <a:t>高空风向取决于哪些力的作用</a:t>
            </a:r>
            <a:r>
              <a:rPr kumimoji="0" lang="en-US" altLang="zh-CN" sz="2600">
                <a:solidFill>
                  <a:schemeClr val="bg1"/>
                </a:solidFill>
                <a:latin typeface="Tahoma" panose="020B0604030504040204" pitchFamily="34" charset="0"/>
                <a:ea typeface="黑体" panose="02010609060101010101" pitchFamily="49" charset="-122"/>
              </a:rPr>
              <a:t>?</a:t>
            </a:r>
            <a:r>
              <a:rPr kumimoji="0" lang="zh-CN" altLang="en-US" sz="2600">
                <a:solidFill>
                  <a:schemeClr val="bg1"/>
                </a:solidFill>
                <a:latin typeface="Tahoma" panose="020B0604030504040204" pitchFamily="34" charset="0"/>
                <a:ea typeface="黑体" panose="02010609060101010101" pitchFamily="49" charset="-122"/>
              </a:rPr>
              <a:t>风向稳定时指向何方？</a:t>
            </a:r>
          </a:p>
          <a:p>
            <a:pPr eaLnBrk="1" hangingPunct="1">
              <a:spcBef>
                <a:spcPct val="50000"/>
              </a:spcBef>
              <a:buFontTx/>
              <a:buAutoNum type="arabicPeriod"/>
            </a:pPr>
            <a:r>
              <a:rPr kumimoji="0" lang="zh-CN" altLang="en-US" sz="2600">
                <a:solidFill>
                  <a:schemeClr val="bg1"/>
                </a:solidFill>
                <a:latin typeface="Tahoma" panose="020B0604030504040204" pitchFamily="34" charset="0"/>
                <a:ea typeface="黑体" panose="02010609060101010101" pitchFamily="49" charset="-122"/>
              </a:rPr>
              <a:t>与高空风向相比，近地面风的受力、风向有何不同</a:t>
            </a:r>
            <a:r>
              <a:rPr kumimoji="0" lang="en-US" altLang="zh-CN" sz="2600">
                <a:solidFill>
                  <a:schemeClr val="bg1"/>
                </a:solidFill>
                <a:latin typeface="Tahoma" panose="020B0604030504040204" pitchFamily="34" charset="0"/>
                <a:ea typeface="黑体" panose="02010609060101010101" pitchFamily="49" charset="-122"/>
              </a:rPr>
              <a:t>?</a:t>
            </a:r>
          </a:p>
        </p:txBody>
      </p:sp>
      <p:pic>
        <p:nvPicPr>
          <p:cNvPr id="6154" name="空气水平运动.wav">
            <a:hlinkClick r:id="" action="ppaction://media"/>
          </p:cNvPr>
          <p:cNvPicPr>
            <a:picLocks noRot="1" noChangeAspect="1" noChangeArrowheads="1"/>
          </p:cNvPicPr>
          <p:nvPr>
            <a:audioFile r:link="rId3"/>
          </p:nvPr>
        </p:nvPicPr>
        <p:blipFill>
          <a:blip r:embed="rId6">
            <a:extLst>
              <a:ext uri="{28A0092B-C50C-407E-A947-70E740481C1C}">
                <a14:useLocalDpi xmlns:a14="http://schemas.microsoft.com/office/drawing/2010/main" val="0"/>
              </a:ext>
            </a:extLst>
          </a:blip>
          <a:srcRect/>
          <a:stretch>
            <a:fillRect/>
          </a:stretch>
        </p:blipFill>
        <p:spPr bwMode="auto">
          <a:xfrm>
            <a:off x="1095375"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Text Box 11"/>
          <p:cNvSpPr txBox="1">
            <a:spLocks noChangeArrowheads="1"/>
          </p:cNvSpPr>
          <p:nvPr/>
        </p:nvSpPr>
        <p:spPr bwMode="auto">
          <a:xfrm>
            <a:off x="4067175" y="2600325"/>
            <a:ext cx="2376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0" lang="zh-CN" altLang="en-US" sz="1800">
                <a:latin typeface="Tahoma" panose="020B0604030504040204" pitchFamily="34" charset="0"/>
                <a:hlinkClick r:id="rId7" action="ppaction://hlinkfile"/>
              </a:rPr>
              <a:t>空气的水平运动</a:t>
            </a:r>
            <a:r>
              <a:rPr kumimoji="0" lang="en-US" altLang="zh-CN" sz="1800">
                <a:latin typeface="Arial" panose="020B0604020202020204" pitchFamily="34" charset="0"/>
                <a:hlinkClick r:id="rId7" action="ppaction://hlinkfile"/>
              </a:rPr>
              <a:t>——</a:t>
            </a:r>
            <a:r>
              <a:rPr kumimoji="0" lang="zh-CN" altLang="en-US" sz="1800">
                <a:latin typeface="Tahoma" panose="020B0604030504040204" pitchFamily="34" charset="0"/>
                <a:hlinkClick r:id="rId7" action="ppaction://hlinkfile"/>
              </a:rPr>
              <a:t>风</a:t>
            </a:r>
            <a:r>
              <a:rPr kumimoji="0" lang="en-US" altLang="zh-CN" sz="1800">
                <a:latin typeface="Tahoma" panose="020B0604030504040204" pitchFamily="34" charset="0"/>
                <a:hlinkClick r:id="rId7" action="ppaction://hlinkfile"/>
              </a:rPr>
              <a:t>.swf</a:t>
            </a:r>
            <a:endParaRPr kumimoji="0" lang="en-US" altLang="zh-CN" sz="1800">
              <a:latin typeface="Tahoma" panose="020B0604030504040204" pitchFamily="34" charset="0"/>
            </a:endParaRPr>
          </a:p>
        </p:txBody>
      </p:sp>
      <p:sp>
        <p:nvSpPr>
          <p:cNvPr id="32781" name="Text Box 25"/>
          <p:cNvSpPr txBox="1">
            <a:spLocks noChangeArrowheads="1"/>
          </p:cNvSpPr>
          <p:nvPr/>
        </p:nvSpPr>
        <p:spPr bwMode="auto">
          <a:xfrm>
            <a:off x="287338" y="152400"/>
            <a:ext cx="5724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0" lang="zh-CN" altLang="en-US">
                <a:solidFill>
                  <a:schemeClr val="bg1"/>
                </a:solidFill>
                <a:latin typeface="黑体" panose="02010609060101010101" pitchFamily="49" charset="-122"/>
                <a:ea typeface="黑体" panose="02010609060101010101" pitchFamily="49" charset="-122"/>
              </a:rPr>
              <a:t>请观察分析</a:t>
            </a:r>
            <a:r>
              <a:rPr kumimoji="0" lang="en-US" altLang="zh-CN">
                <a:solidFill>
                  <a:schemeClr val="bg1"/>
                </a:solidFill>
                <a:latin typeface="黑体" panose="02010609060101010101" pitchFamily="49" charset="-122"/>
                <a:ea typeface="黑体" panose="02010609060101010101" pitchFamily="49" charset="-122"/>
              </a:rPr>
              <a:t>:</a:t>
            </a:r>
          </a:p>
        </p:txBody>
      </p:sp>
      <p:sp>
        <p:nvSpPr>
          <p:cNvPr id="6171" name="WordArt 27"/>
          <p:cNvSpPr>
            <a:spLocks noChangeArrowheads="1" noChangeShapeType="1" noTextEdit="1"/>
          </p:cNvSpPr>
          <p:nvPr/>
        </p:nvSpPr>
        <p:spPr bwMode="auto">
          <a:xfrm>
            <a:off x="3348038" y="584200"/>
            <a:ext cx="5472112" cy="647700"/>
          </a:xfrm>
          <a:prstGeom prst="rect">
            <a:avLst/>
          </a:prstGeom>
        </p:spPr>
        <p:txBody>
          <a:bodyPr wrap="none" fromWordArt="1">
            <a:prstTxWarp prst="textPlain">
              <a:avLst>
                <a:gd name="adj" fmla="val 50310"/>
              </a:avLst>
            </a:prstTxWarp>
          </a:bodyPr>
          <a:lstStyle/>
          <a:p>
            <a:pPr algn="ctr" eaLnBrk="1" hangingPunct="1">
              <a:defRPr/>
            </a:pPr>
            <a:r>
              <a:rPr lang="zh-CN" altLang="en-US" sz="5400" kern="10">
                <a:ln w="12700">
                  <a:noFill/>
                  <a:round/>
                  <a:headEnd/>
                  <a:tailEnd/>
                </a:ln>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effectLst>
                  <a:prstShdw prst="shdw17" dist="17961" dir="2700000">
                    <a:srgbClr val="CCCCFF">
                      <a:gamma/>
                      <a:shade val="60000"/>
                      <a:invGamma/>
                    </a:srgbClr>
                  </a:prstShdw>
                </a:effectLst>
                <a:latin typeface="华文行楷"/>
                <a:ea typeface="华文行楷"/>
              </a:rPr>
              <a:t>空气的水平运动</a:t>
            </a:r>
            <a:r>
              <a:rPr lang="en-US" altLang="zh-CN" sz="5400" kern="10">
                <a:ln w="12700">
                  <a:noFill/>
                  <a:round/>
                  <a:headEnd/>
                  <a:tailEnd/>
                </a:ln>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effectLst>
                  <a:prstShdw prst="shdw17" dist="17961" dir="2700000">
                    <a:srgbClr val="CCCCFF">
                      <a:gamma/>
                      <a:shade val="60000"/>
                      <a:invGamma/>
                    </a:srgbClr>
                  </a:prstShdw>
                </a:effectLst>
                <a:latin typeface="华文行楷"/>
                <a:ea typeface="华文行楷"/>
              </a:rPr>
              <a:t>——</a:t>
            </a:r>
            <a:r>
              <a:rPr lang="zh-CN" altLang="en-US" sz="5400" kern="10">
                <a:ln w="12700">
                  <a:noFill/>
                  <a:round/>
                  <a:headEnd/>
                  <a:tailEnd/>
                </a:ln>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effectLst>
                  <a:prstShdw prst="shdw17" dist="17961" dir="2700000">
                    <a:srgbClr val="CCCCFF">
                      <a:gamma/>
                      <a:shade val="60000"/>
                      <a:invGamma/>
                    </a:srgbClr>
                  </a:prstShdw>
                </a:effectLst>
                <a:latin typeface="华文行楷"/>
                <a:ea typeface="华文行楷"/>
              </a:rPr>
              <a:t>风</a:t>
            </a:r>
          </a:p>
        </p:txBody>
      </p:sp>
      <p:grpSp>
        <p:nvGrpSpPr>
          <p:cNvPr id="32783" name="Group 39"/>
          <p:cNvGrpSpPr>
            <a:grpSpLocks/>
          </p:cNvGrpSpPr>
          <p:nvPr/>
        </p:nvGrpSpPr>
        <p:grpSpPr bwMode="auto">
          <a:xfrm>
            <a:off x="1830388" y="6042025"/>
            <a:ext cx="7237412" cy="620713"/>
            <a:chOff x="1153" y="3806"/>
            <a:chExt cx="4559" cy="391"/>
          </a:xfrm>
        </p:grpSpPr>
        <p:sp>
          <p:nvSpPr>
            <p:cNvPr id="32785" name="Rectangle 28"/>
            <p:cNvSpPr>
              <a:spLocks noChangeArrowheads="1"/>
            </p:cNvSpPr>
            <p:nvPr/>
          </p:nvSpPr>
          <p:spPr bwMode="auto">
            <a:xfrm>
              <a:off x="1153" y="3851"/>
              <a:ext cx="431" cy="295"/>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导航</a:t>
              </a:r>
            </a:p>
          </p:txBody>
        </p:sp>
        <p:sp>
          <p:nvSpPr>
            <p:cNvPr id="32786" name="Rectangle 29">
              <a:hlinkClick r:id="rId8" action="ppaction://hlinksldjump"/>
            </p:cNvPr>
            <p:cNvSpPr>
              <a:spLocks noChangeArrowheads="1"/>
            </p:cNvSpPr>
            <p:nvPr/>
          </p:nvSpPr>
          <p:spPr bwMode="auto">
            <a:xfrm>
              <a:off x="4277" y="4006"/>
              <a:ext cx="613" cy="191"/>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影响气候</a:t>
              </a:r>
            </a:p>
          </p:txBody>
        </p:sp>
        <p:sp>
          <p:nvSpPr>
            <p:cNvPr id="32787" name="Rectangle 30">
              <a:hlinkClick r:id="rId9" action="ppaction://hlinksldjump"/>
            </p:cNvPr>
            <p:cNvSpPr>
              <a:spLocks noChangeArrowheads="1"/>
            </p:cNvSpPr>
            <p:nvPr/>
          </p:nvSpPr>
          <p:spPr bwMode="auto">
            <a:xfrm>
              <a:off x="2633" y="4006"/>
              <a:ext cx="612" cy="191"/>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季风环流</a:t>
              </a:r>
            </a:p>
          </p:txBody>
        </p:sp>
        <p:sp>
          <p:nvSpPr>
            <p:cNvPr id="32788" name="Rectangle 31">
              <a:hlinkClick r:id="rId10" action="ppaction://hlinksldjump"/>
            </p:cNvPr>
            <p:cNvSpPr>
              <a:spLocks noChangeArrowheads="1"/>
            </p:cNvSpPr>
            <p:nvPr/>
          </p:nvSpPr>
          <p:spPr bwMode="auto">
            <a:xfrm>
              <a:off x="1811" y="4006"/>
              <a:ext cx="612" cy="191"/>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海陆影响</a:t>
              </a:r>
            </a:p>
          </p:txBody>
        </p:sp>
        <p:sp>
          <p:nvSpPr>
            <p:cNvPr id="32789" name="Rectangle 32">
              <a:hlinkClick r:id="rId11" action="ppaction://hlinksldjump"/>
            </p:cNvPr>
            <p:cNvSpPr>
              <a:spLocks noChangeArrowheads="1"/>
            </p:cNvSpPr>
            <p:nvPr/>
          </p:nvSpPr>
          <p:spPr bwMode="auto">
            <a:xfrm>
              <a:off x="5100" y="3806"/>
              <a:ext cx="612" cy="191"/>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风带移动</a:t>
              </a:r>
            </a:p>
          </p:txBody>
        </p:sp>
        <p:sp>
          <p:nvSpPr>
            <p:cNvPr id="32790" name="Rectangle 33">
              <a:hlinkClick r:id="rId12" action="ppaction://hlinksldjump"/>
            </p:cNvPr>
            <p:cNvSpPr>
              <a:spLocks noChangeArrowheads="1"/>
            </p:cNvSpPr>
            <p:nvPr/>
          </p:nvSpPr>
          <p:spPr bwMode="auto">
            <a:xfrm>
              <a:off x="4277" y="3806"/>
              <a:ext cx="613" cy="191"/>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三圈环流</a:t>
              </a:r>
            </a:p>
          </p:txBody>
        </p:sp>
        <p:sp>
          <p:nvSpPr>
            <p:cNvPr id="32791" name="Rectangle 34">
              <a:hlinkClick r:id="rId13" action="ppaction://hlinksldjump"/>
            </p:cNvPr>
            <p:cNvSpPr>
              <a:spLocks noChangeArrowheads="1"/>
            </p:cNvSpPr>
            <p:nvPr/>
          </p:nvSpPr>
          <p:spPr bwMode="auto">
            <a:xfrm>
              <a:off x="3455" y="3806"/>
              <a:ext cx="612" cy="191"/>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理想环流</a:t>
              </a:r>
            </a:p>
          </p:txBody>
        </p:sp>
        <p:sp>
          <p:nvSpPr>
            <p:cNvPr id="32792" name="Rectangle 35">
              <a:hlinkClick r:id="rId14" action="ppaction://hlinksldjump"/>
            </p:cNvPr>
            <p:cNvSpPr>
              <a:spLocks noChangeArrowheads="1"/>
            </p:cNvSpPr>
            <p:nvPr/>
          </p:nvSpPr>
          <p:spPr bwMode="auto">
            <a:xfrm>
              <a:off x="2633" y="3806"/>
              <a:ext cx="612" cy="191"/>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solidFill>
                    <a:srgbClr val="CC0000"/>
                  </a:solidFill>
                  <a:latin typeface="Arial" panose="020B0604020202020204" pitchFamily="34" charset="0"/>
                  <a:ea typeface="隶书" panose="02010509060101010101" pitchFamily="49" charset="-122"/>
                </a:rPr>
                <a:t>水平运动</a:t>
              </a:r>
            </a:p>
          </p:txBody>
        </p:sp>
        <p:sp>
          <p:nvSpPr>
            <p:cNvPr id="32793" name="Rectangle 36">
              <a:hlinkClick r:id="rId15" action="ppaction://hlinksldjump"/>
            </p:cNvPr>
            <p:cNvSpPr>
              <a:spLocks noChangeArrowheads="1"/>
            </p:cNvSpPr>
            <p:nvPr/>
          </p:nvSpPr>
          <p:spPr bwMode="auto">
            <a:xfrm>
              <a:off x="1811" y="3806"/>
              <a:ext cx="612" cy="191"/>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热力环流</a:t>
              </a:r>
            </a:p>
          </p:txBody>
        </p:sp>
        <p:sp>
          <p:nvSpPr>
            <p:cNvPr id="32794" name="Rectangle 37">
              <a:hlinkClick r:id="rId16" action="ppaction://hlinksldjump"/>
            </p:cNvPr>
            <p:cNvSpPr>
              <a:spLocks noChangeArrowheads="1"/>
            </p:cNvSpPr>
            <p:nvPr/>
          </p:nvSpPr>
          <p:spPr bwMode="auto">
            <a:xfrm>
              <a:off x="5100" y="4006"/>
              <a:ext cx="612" cy="191"/>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主页</a:t>
              </a:r>
            </a:p>
          </p:txBody>
        </p:sp>
        <p:sp>
          <p:nvSpPr>
            <p:cNvPr id="32795" name="Rectangle 38">
              <a:hlinkClick r:id="rId17" action="ppaction://hlinksldjump"/>
            </p:cNvPr>
            <p:cNvSpPr>
              <a:spLocks noChangeArrowheads="1"/>
            </p:cNvSpPr>
            <p:nvPr/>
          </p:nvSpPr>
          <p:spPr bwMode="auto">
            <a:xfrm>
              <a:off x="3455" y="4006"/>
              <a:ext cx="612" cy="191"/>
            </a:xfrm>
            <a:prstGeom prst="rect">
              <a:avLst/>
            </a:prstGeom>
            <a:gradFill rotWithShape="1">
              <a:gsLst>
                <a:gs pos="0">
                  <a:schemeClr val="bg1"/>
                </a:gs>
                <a:gs pos="100000">
                  <a:schemeClr val="accent2"/>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kumimoji="0" lang="zh-CN" altLang="en-US" sz="1800">
                  <a:latin typeface="Arial" panose="020B0604020202020204" pitchFamily="34" charset="0"/>
                  <a:ea typeface="隶书" panose="02010509060101010101" pitchFamily="49" charset="-122"/>
                </a:rPr>
                <a:t>课堂练习</a:t>
              </a:r>
            </a:p>
          </p:txBody>
        </p:sp>
      </p:grpSp>
    </p:spTree>
    <p:controls>
      <mc:AlternateContent xmlns:mc="http://schemas.openxmlformats.org/markup-compatibility/2006">
        <mc:Choice xmlns:v="urn:schemas-microsoft-com:vml" Requires="v">
          <p:control spid="32817" name="ShockwaveFlash1" r:id="rId4" imgW="1828800" imgH="1828800"/>
        </mc:Choice>
        <mc:Fallback>
          <p:control name="ShockwaveFlash1" r:id="rId4" imgW="1828800" imgH="1828800">
            <p:pic>
              <p:nvPicPr>
                <p:cNvPr id="0" name="ShockwaveFlash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3132138" y="1592263"/>
                  <a:ext cx="5903912" cy="42846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15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5860" fill="hold"/>
                                        <p:tgtEl>
                                          <p:spTgt spid="6154"/>
                                        </p:tgtEl>
                                      </p:cBhvr>
                                    </p:cmd>
                                  </p:childTnLst>
                                </p:cTn>
                              </p:par>
                            </p:childTnLst>
                          </p:cTn>
                        </p:par>
                      </p:childTnLst>
                    </p:cTn>
                  </p:par>
                </p:childTnLst>
              </p:cTn>
              <p:nextCondLst>
                <p:cond evt="onClick" delay="0">
                  <p:tgtEl>
                    <p:spTgt spid="615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15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地理教学\第二章\第一节\2.5 在水平气压梯度力作用下的风向.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711200"/>
            <a:ext cx="82423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2"/>
          <p:cNvSpPr txBox="1">
            <a:spLocks noChangeArrowheads="1"/>
          </p:cNvSpPr>
          <p:nvPr/>
        </p:nvSpPr>
        <p:spPr bwMode="auto">
          <a:xfrm>
            <a:off x="2062163" y="6156325"/>
            <a:ext cx="4886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400" b="1"/>
              <a:t>图 在水平气压梯度力作用下的风向</a:t>
            </a: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4">
      <a:dk1>
        <a:srgbClr val="808080"/>
      </a:dk1>
      <a:lt1>
        <a:srgbClr val="FFFFFF"/>
      </a:lt1>
      <a:dk2>
        <a:srgbClr val="035588"/>
      </a:dk2>
      <a:lt2>
        <a:srgbClr val="003366"/>
      </a:lt2>
      <a:accent1>
        <a:srgbClr val="5D5B72"/>
      </a:accent1>
      <a:accent2>
        <a:srgbClr val="3C3453"/>
      </a:accent2>
      <a:accent3>
        <a:srgbClr val="AAB4C3"/>
      </a:accent3>
      <a:accent4>
        <a:srgbClr val="DADADA"/>
      </a:accent4>
      <a:accent5>
        <a:srgbClr val="B6B5BC"/>
      </a:accent5>
      <a:accent6>
        <a:srgbClr val="352E4A"/>
      </a:accent6>
      <a:hlink>
        <a:srgbClr val="006594"/>
      </a:hlink>
      <a:folHlink>
        <a:srgbClr val="1795BB"/>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FFFFFF"/>
        </a:dk1>
        <a:lt1>
          <a:srgbClr val="FFFFFF"/>
        </a:lt1>
        <a:dk2>
          <a:srgbClr val="003366"/>
        </a:dk2>
        <a:lt2>
          <a:srgbClr val="808080"/>
        </a:lt2>
        <a:accent1>
          <a:srgbClr val="5D5B72"/>
        </a:accent1>
        <a:accent2>
          <a:srgbClr val="3C3453"/>
        </a:accent2>
        <a:accent3>
          <a:srgbClr val="FFFFFF"/>
        </a:accent3>
        <a:accent4>
          <a:srgbClr val="DADADA"/>
        </a:accent4>
        <a:accent5>
          <a:srgbClr val="B6B5BC"/>
        </a:accent5>
        <a:accent6>
          <a:srgbClr val="352E4A"/>
        </a:accent6>
        <a:hlink>
          <a:srgbClr val="006594"/>
        </a:hlink>
        <a:folHlink>
          <a:srgbClr val="1795BB"/>
        </a:folHlink>
      </a:clrScheme>
      <a:clrMap bg1="lt1" tx1="dk1" bg2="lt2" tx2="dk2" accent1="accent1" accent2="accent2" accent3="accent3" accent4="accent4" accent5="accent5" accent6="accent6" hlink="hlink" folHlink="folHlink"/>
    </a:extraClrScheme>
    <a:extraClrScheme>
      <a:clrScheme name="Custom Design 14">
        <a:dk1>
          <a:srgbClr val="808080"/>
        </a:dk1>
        <a:lt1>
          <a:srgbClr val="FFFFFF"/>
        </a:lt1>
        <a:dk2>
          <a:srgbClr val="035588"/>
        </a:dk2>
        <a:lt2>
          <a:srgbClr val="003366"/>
        </a:lt2>
        <a:accent1>
          <a:srgbClr val="5D5B72"/>
        </a:accent1>
        <a:accent2>
          <a:srgbClr val="3C3453"/>
        </a:accent2>
        <a:accent3>
          <a:srgbClr val="AAB4C3"/>
        </a:accent3>
        <a:accent4>
          <a:srgbClr val="DADADA"/>
        </a:accent4>
        <a:accent5>
          <a:srgbClr val="B6B5BC"/>
        </a:accent5>
        <a:accent6>
          <a:srgbClr val="352E4A"/>
        </a:accent6>
        <a:hlink>
          <a:srgbClr val="006594"/>
        </a:hlink>
        <a:folHlink>
          <a:srgbClr val="1795BB"/>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2"/>
            </a:gs>
          </a:gsLst>
          <a:path path="rect">
            <a:fillToRect l="50000" t="50000" r="50000" b="50000"/>
          </a:path>
        </a:grad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gradFill rotWithShape="0">
          <a:gsLst>
            <a:gs pos="0">
              <a:schemeClr val="bg1"/>
            </a:gs>
            <a:gs pos="100000">
              <a:schemeClr val="accent2"/>
            </a:gs>
          </a:gsLst>
          <a:path path="rect">
            <a:fillToRect l="50000" t="50000" r="50000" b="50000"/>
          </a:path>
        </a:grad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696464"/>
    </a:dk2>
    <a:lt2>
      <a:srgbClr val="E9E5DC"/>
    </a:lt2>
    <a:accent1>
      <a:srgbClr val="D34817"/>
    </a:accent1>
    <a:accent2>
      <a:srgbClr val="9B2D1F"/>
    </a:accent2>
    <a:accent3>
      <a:srgbClr val="FFFFFF"/>
    </a:accent3>
    <a:accent4>
      <a:srgbClr val="000000"/>
    </a:accent4>
    <a:accent5>
      <a:srgbClr val="E6B1AB"/>
    </a:accent5>
    <a:accent6>
      <a:srgbClr val="8C281B"/>
    </a:accent6>
    <a:hlink>
      <a:srgbClr val="CC9900"/>
    </a:hlink>
    <a:folHlink>
      <a:srgbClr val="96A9A9"/>
    </a:folHlink>
  </a:clrScheme>
</a:themeOverride>
</file>

<file path=ppt/theme/themeOverride10.xml><?xml version="1.0" encoding="utf-8"?>
<a:themeOverride xmlns:a="http://schemas.openxmlformats.org/drawingml/2006/main">
  <a:clrScheme name="">
    <a:dk1>
      <a:srgbClr val="000000"/>
    </a:dk1>
    <a:lt1>
      <a:srgbClr val="FFFFFF"/>
    </a:lt1>
    <a:dk2>
      <a:srgbClr val="696464"/>
    </a:dk2>
    <a:lt2>
      <a:srgbClr val="E9E5DC"/>
    </a:lt2>
    <a:accent1>
      <a:srgbClr val="D34817"/>
    </a:accent1>
    <a:accent2>
      <a:srgbClr val="9B2D1F"/>
    </a:accent2>
    <a:accent3>
      <a:srgbClr val="FFFFFF"/>
    </a:accent3>
    <a:accent4>
      <a:srgbClr val="000000"/>
    </a:accent4>
    <a:accent5>
      <a:srgbClr val="E6B1AB"/>
    </a:accent5>
    <a:accent6>
      <a:srgbClr val="8C281B"/>
    </a:accent6>
    <a:hlink>
      <a:srgbClr val="CC9900"/>
    </a:hlink>
    <a:folHlink>
      <a:srgbClr val="96A9A9"/>
    </a:folHlink>
  </a:clrScheme>
</a:themeOverride>
</file>

<file path=ppt/theme/themeOverride11.xml><?xml version="1.0" encoding="utf-8"?>
<a:themeOverride xmlns:a="http://schemas.openxmlformats.org/drawingml/2006/main">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2.xml><?xml version="1.0" encoding="utf-8"?>
<a:themeOverride xmlns:a="http://schemas.openxmlformats.org/drawingml/2006/main">
  <a:clrScheme name="">
    <a:dk1>
      <a:srgbClr val="000000"/>
    </a:dk1>
    <a:lt1>
      <a:srgbClr val="FFFFFF"/>
    </a:lt1>
    <a:dk2>
      <a:srgbClr val="696464"/>
    </a:dk2>
    <a:lt2>
      <a:srgbClr val="E9E5DC"/>
    </a:lt2>
    <a:accent1>
      <a:srgbClr val="D34817"/>
    </a:accent1>
    <a:accent2>
      <a:srgbClr val="9B2D1F"/>
    </a:accent2>
    <a:accent3>
      <a:srgbClr val="FFFFFF"/>
    </a:accent3>
    <a:accent4>
      <a:srgbClr val="000000"/>
    </a:accent4>
    <a:accent5>
      <a:srgbClr val="E6B1AB"/>
    </a:accent5>
    <a:accent6>
      <a:srgbClr val="8C281B"/>
    </a:accent6>
    <a:hlink>
      <a:srgbClr val="CC9900"/>
    </a:hlink>
    <a:folHlink>
      <a:srgbClr val="96A9A9"/>
    </a:folHlink>
  </a:clrScheme>
</a:themeOverride>
</file>

<file path=ppt/theme/themeOverride13.xml><?xml version="1.0" encoding="utf-8"?>
<a:themeOverride xmlns:a="http://schemas.openxmlformats.org/drawingml/2006/main">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4.xml><?xml version="1.0" encoding="utf-8"?>
<a:themeOverride xmlns:a="http://schemas.openxmlformats.org/drawingml/2006/main">
  <a:clrScheme name="">
    <a:dk1>
      <a:srgbClr val="000000"/>
    </a:dk1>
    <a:lt1>
      <a:srgbClr val="FFFFFF"/>
    </a:lt1>
    <a:dk2>
      <a:srgbClr val="696464"/>
    </a:dk2>
    <a:lt2>
      <a:srgbClr val="E9E5DC"/>
    </a:lt2>
    <a:accent1>
      <a:srgbClr val="D34817"/>
    </a:accent1>
    <a:accent2>
      <a:srgbClr val="9B2D1F"/>
    </a:accent2>
    <a:accent3>
      <a:srgbClr val="FFFFFF"/>
    </a:accent3>
    <a:accent4>
      <a:srgbClr val="000000"/>
    </a:accent4>
    <a:accent5>
      <a:srgbClr val="E6B1AB"/>
    </a:accent5>
    <a:accent6>
      <a:srgbClr val="8C281B"/>
    </a:accent6>
    <a:hlink>
      <a:srgbClr val="CC9900"/>
    </a:hlink>
    <a:folHlink>
      <a:srgbClr val="96A9A9"/>
    </a:folHlink>
  </a:clrScheme>
</a:themeOverride>
</file>

<file path=ppt/theme/themeOverride15.xml><?xml version="1.0" encoding="utf-8"?>
<a:themeOverride xmlns:a="http://schemas.openxmlformats.org/drawingml/2006/main">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6.xml><?xml version="1.0" encoding="utf-8"?>
<a:themeOverride xmlns:a="http://schemas.openxmlformats.org/drawingml/2006/main">
  <a:clrScheme name="">
    <a:dk1>
      <a:srgbClr val="000000"/>
    </a:dk1>
    <a:lt1>
      <a:srgbClr val="FFFFFF"/>
    </a:lt1>
    <a:dk2>
      <a:srgbClr val="696464"/>
    </a:dk2>
    <a:lt2>
      <a:srgbClr val="E9E5DC"/>
    </a:lt2>
    <a:accent1>
      <a:srgbClr val="D34817"/>
    </a:accent1>
    <a:accent2>
      <a:srgbClr val="9B2D1F"/>
    </a:accent2>
    <a:accent3>
      <a:srgbClr val="FFFFFF"/>
    </a:accent3>
    <a:accent4>
      <a:srgbClr val="000000"/>
    </a:accent4>
    <a:accent5>
      <a:srgbClr val="E6B1AB"/>
    </a:accent5>
    <a:accent6>
      <a:srgbClr val="8C281B"/>
    </a:accent6>
    <a:hlink>
      <a:srgbClr val="CC9900"/>
    </a:hlink>
    <a:folHlink>
      <a:srgbClr val="96A9A9"/>
    </a:folHlink>
  </a:clrScheme>
</a:themeOverride>
</file>

<file path=ppt/theme/themeOverride17.xml><?xml version="1.0" encoding="utf-8"?>
<a:themeOverride xmlns:a="http://schemas.openxmlformats.org/drawingml/2006/main">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696464"/>
    </a:dk2>
    <a:lt2>
      <a:srgbClr val="E9E5DC"/>
    </a:lt2>
    <a:accent1>
      <a:srgbClr val="D34817"/>
    </a:accent1>
    <a:accent2>
      <a:srgbClr val="9B2D1F"/>
    </a:accent2>
    <a:accent3>
      <a:srgbClr val="FFFFFF"/>
    </a:accent3>
    <a:accent4>
      <a:srgbClr val="000000"/>
    </a:accent4>
    <a:accent5>
      <a:srgbClr val="E6B1AB"/>
    </a:accent5>
    <a:accent6>
      <a:srgbClr val="8C281B"/>
    </a:accent6>
    <a:hlink>
      <a:srgbClr val="CC9900"/>
    </a:hlink>
    <a:folHlink>
      <a:srgbClr val="96A9A9"/>
    </a:folHlink>
  </a:clrScheme>
</a:themeOverride>
</file>

<file path=ppt/theme/themeOverride20.xml><?xml version="1.0" encoding="utf-8"?>
<a:themeOverride xmlns:a="http://schemas.openxmlformats.org/drawingml/2006/main">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5_地理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5_地理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696464"/>
    </a:dk2>
    <a:lt2>
      <a:srgbClr val="E9E5DC"/>
    </a:lt2>
    <a:accent1>
      <a:srgbClr val="D34817"/>
    </a:accent1>
    <a:accent2>
      <a:srgbClr val="9B2D1F"/>
    </a:accent2>
    <a:accent3>
      <a:srgbClr val="FFFFFF"/>
    </a:accent3>
    <a:accent4>
      <a:srgbClr val="000000"/>
    </a:accent4>
    <a:accent5>
      <a:srgbClr val="E6B1AB"/>
    </a:accent5>
    <a:accent6>
      <a:srgbClr val="8C281B"/>
    </a:accent6>
    <a:hlink>
      <a:srgbClr val="CC9900"/>
    </a:hlink>
    <a:folHlink>
      <a:srgbClr val="96A9A9"/>
    </a:folHlink>
  </a:clrScheme>
</a:themeOverride>
</file>

<file path=ppt/theme/themeOverride6.xml><?xml version="1.0" encoding="utf-8"?>
<a:themeOverride xmlns:a="http://schemas.openxmlformats.org/drawingml/2006/main">
  <a:clrScheme name="">
    <a:dk1>
      <a:srgbClr val="000000"/>
    </a:dk1>
    <a:lt1>
      <a:srgbClr val="FFFFFF"/>
    </a:lt1>
    <a:dk2>
      <a:srgbClr val="696464"/>
    </a:dk2>
    <a:lt2>
      <a:srgbClr val="E9E5DC"/>
    </a:lt2>
    <a:accent1>
      <a:srgbClr val="D34817"/>
    </a:accent1>
    <a:accent2>
      <a:srgbClr val="9B2D1F"/>
    </a:accent2>
    <a:accent3>
      <a:srgbClr val="FFFFFF"/>
    </a:accent3>
    <a:accent4>
      <a:srgbClr val="000000"/>
    </a:accent4>
    <a:accent5>
      <a:srgbClr val="E6B1AB"/>
    </a:accent5>
    <a:accent6>
      <a:srgbClr val="8C281B"/>
    </a:accent6>
    <a:hlink>
      <a:srgbClr val="CC9900"/>
    </a:hlink>
    <a:folHlink>
      <a:srgbClr val="96A9A9"/>
    </a:folHlink>
  </a:clrScheme>
</a:themeOverride>
</file>

<file path=ppt/theme/themeOverride7.xml><?xml version="1.0" encoding="utf-8"?>
<a:themeOverride xmlns:a="http://schemas.openxmlformats.org/drawingml/2006/main">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000000"/>
    </a:dk1>
    <a:lt1>
      <a:srgbClr val="FFFFFF"/>
    </a:lt1>
    <a:dk2>
      <a:srgbClr val="696464"/>
    </a:dk2>
    <a:lt2>
      <a:srgbClr val="E9E5DC"/>
    </a:lt2>
    <a:accent1>
      <a:srgbClr val="D34817"/>
    </a:accent1>
    <a:accent2>
      <a:srgbClr val="9B2D1F"/>
    </a:accent2>
    <a:accent3>
      <a:srgbClr val="FFFFFF"/>
    </a:accent3>
    <a:accent4>
      <a:srgbClr val="000000"/>
    </a:accent4>
    <a:accent5>
      <a:srgbClr val="E6B1AB"/>
    </a:accent5>
    <a:accent6>
      <a:srgbClr val="8C281B"/>
    </a:accent6>
    <a:hlink>
      <a:srgbClr val="CC9900"/>
    </a:hlink>
    <a:folHlink>
      <a:srgbClr val="96A9A9"/>
    </a:folHlink>
  </a:clrScheme>
</a:themeOverride>
</file>

<file path=ppt/theme/themeOverride9.xml><?xml version="1.0" encoding="utf-8"?>
<a:themeOverride xmlns:a="http://schemas.openxmlformats.org/drawingml/2006/main">
  <a:clrScheme name="">
    <a:dk1>
      <a:srgbClr val="000000"/>
    </a:dk1>
    <a:lt1>
      <a:srgbClr val="FFFFFF"/>
    </a:lt1>
    <a:dk2>
      <a:srgbClr val="696464"/>
    </a:dk2>
    <a:lt2>
      <a:srgbClr val="E9E5DC"/>
    </a:lt2>
    <a:accent1>
      <a:srgbClr val="D34817"/>
    </a:accent1>
    <a:accent2>
      <a:srgbClr val="9B2D1F"/>
    </a:accent2>
    <a:accent3>
      <a:srgbClr val="FFFFFF"/>
    </a:accent3>
    <a:accent4>
      <a:srgbClr val="000000"/>
    </a:accent4>
    <a:accent5>
      <a:srgbClr val="E6B1AB"/>
    </a:accent5>
    <a:accent6>
      <a:srgbClr val="8C281B"/>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otalTime>3942</TotalTime>
  <Words>2254</Words>
  <Application>Microsoft Office PowerPoint</Application>
  <PresentationFormat>全屏显示(4:3)</PresentationFormat>
  <Paragraphs>340</Paragraphs>
  <Slides>76</Slides>
  <Notes>16</Notes>
  <HiddenSlides>22</HiddenSlides>
  <MMClips>2</MMClips>
  <ScaleCrop>false</ScaleCrop>
  <HeadingPairs>
    <vt:vector size="6" baseType="variant">
      <vt:variant>
        <vt:lpstr>主题</vt:lpstr>
      </vt:variant>
      <vt:variant>
        <vt:i4>6</vt:i4>
      </vt:variant>
      <vt:variant>
        <vt:lpstr>嵌入 OLE 服务器</vt:lpstr>
      </vt:variant>
      <vt:variant>
        <vt:i4>1</vt:i4>
      </vt:variant>
      <vt:variant>
        <vt:lpstr>幻灯片标题</vt:lpstr>
      </vt:variant>
      <vt:variant>
        <vt:i4>76</vt:i4>
      </vt:variant>
    </vt:vector>
  </HeadingPairs>
  <TitlesOfParts>
    <vt:vector size="83" baseType="lpstr">
      <vt:lpstr>Office 主题</vt:lpstr>
      <vt:lpstr>Custom Design</vt:lpstr>
      <vt:lpstr>1_平衡</vt:lpstr>
      <vt:lpstr>默认设计模板</vt:lpstr>
      <vt:lpstr>2_平衡</vt:lpstr>
      <vt:lpstr>3_Office 主题</vt:lpstr>
      <vt:lpstr>BMP 图象</vt:lpstr>
      <vt:lpstr>PowerPoint 演示文稿</vt:lpstr>
      <vt:lpstr>Section 3   Air Movement</vt:lpstr>
      <vt:lpstr>太阳辐射量全球分布不均， 是否会产生全球尺度的热力环流？</vt:lpstr>
      <vt:lpstr>大气环流</vt:lpstr>
      <vt:lpstr>PowerPoint 演示文稿</vt:lpstr>
      <vt:lpstr>PowerPoint 演示文稿</vt:lpstr>
      <vt:lpstr>若考虑自转，大气环流是否还是单圈？</vt:lpstr>
      <vt:lpstr>PowerPoint 演示文稿</vt:lpstr>
      <vt:lpstr>PowerPoint 演示文稿</vt:lpstr>
      <vt:lpstr>PowerPoint 演示文稿</vt:lpstr>
      <vt:lpstr>地转偏向力的物理分析</vt:lpstr>
      <vt:lpstr>PowerPoint 演示文稿</vt:lpstr>
      <vt:lpstr>PowerPoint 演示文稿</vt:lpstr>
      <vt:lpstr>最终风向 高空 VS 近地面</vt:lpstr>
      <vt:lpstr>小结</vt:lpstr>
      <vt:lpstr>PowerPoint 演示文稿</vt:lpstr>
      <vt:lpstr>低纬环流圈</vt:lpstr>
      <vt:lpstr>PowerPoint 演示文稿</vt:lpstr>
      <vt:lpstr>赤道和纬度30°附近， 风力会相对微弱</vt:lpstr>
      <vt:lpstr> doldrum(赤道无风区) 位于赤道低气压带</vt:lpstr>
      <vt:lpstr>Horse latitude（马纬度） 位于副热带高气压带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三圈环流在地表的部分—— Global Wind Systems</vt:lpstr>
      <vt:lpstr>PowerPoint 演示文稿</vt:lpstr>
      <vt:lpstr>信风带风力稳定 有利于帆船航行</vt:lpstr>
      <vt:lpstr>Global Wind Systems</vt:lpstr>
      <vt:lpstr>PowerPoint 演示文稿</vt:lpstr>
      <vt:lpstr>风永远是从高气压带吹向低气压带； 高低气压带总是交替分布。</vt:lpstr>
      <vt:lpstr>Atmospheric circulation；Global wind system</vt:lpstr>
      <vt:lpstr>Winds in the Upper Troposphere —— Jet stream（急流）</vt:lpstr>
      <vt:lpstr>polar jet streams 极锋急流  subtropical jet streams 副热带急流</vt:lpstr>
      <vt:lpstr>Winds in the Upper Troposphere —— Jet stream（急流）</vt:lpstr>
      <vt:lpstr>Jet stream 急流</vt:lpstr>
      <vt:lpstr>太阳一直是直射赤道的吗？</vt:lpstr>
      <vt:lpstr>PowerPoint 演示文稿</vt:lpstr>
      <vt:lpstr>PowerPoint 演示文稿</vt:lpstr>
      <vt:lpstr>气压带和风带的季节移动</vt:lpstr>
      <vt:lpstr>知识脉络梳理</vt:lpstr>
      <vt:lpstr>黄土高坡</vt:lpstr>
      <vt:lpstr>黄土高原位于中纬度西风带， 为什么不是终年刮西风？</vt:lpstr>
      <vt:lpstr>PowerPoint 演示文稿</vt:lpstr>
      <vt:lpstr>北半球的陆地面积比南半球的陆地面积大，而且海陆相间分布</vt:lpstr>
      <vt:lpstr>海陆热力性质的差异（夏季）</vt:lpstr>
      <vt:lpstr>海陆分布等因素对大气环流的影响</vt:lpstr>
      <vt:lpstr>亚欧大陆，冬、夏季，空气柱中空气的垂直移动方向是？形成高压还是低压？</vt:lpstr>
      <vt:lpstr>PowerPoint 演示文稿</vt:lpstr>
      <vt:lpstr>PowerPoint 演示文稿</vt:lpstr>
      <vt:lpstr>副极地低气压带被亚洲高压隔断，</vt:lpstr>
      <vt:lpstr>PowerPoint 演示文稿</vt:lpstr>
      <vt:lpstr>从“气压带”到“气压中心”</vt:lpstr>
      <vt:lpstr>PowerPoint 演示文稿</vt:lpstr>
      <vt:lpstr>PowerPoint 演示文稿</vt:lpstr>
      <vt:lpstr>PowerPoint 演示文稿</vt:lpstr>
      <vt:lpstr>季风(Monsoon)</vt:lpstr>
      <vt:lpstr>PowerPoint 演示文稿</vt:lpstr>
      <vt:lpstr>东亚“特产”——季风</vt:lpstr>
      <vt:lpstr>PowerPoint 演示文稿</vt:lpstr>
      <vt:lpstr>PowerPoint 演示文稿</vt:lpstr>
      <vt:lpstr>PowerPoint 演示文稿</vt:lpstr>
      <vt:lpstr>冬季，季风</vt:lpstr>
      <vt:lpstr>PowerPoint 演示文稿</vt:lpstr>
      <vt:lpstr>冬季，影响我国的季风分支 主要是西北季风</vt:lpstr>
      <vt:lpstr>夏季，影响我国的季风分支 主要是东南季风</vt:lpstr>
      <vt:lpstr>PowerPoint 演示文稿</vt:lpstr>
      <vt:lpstr>PowerPoint 演示文稿</vt:lpstr>
      <vt:lpstr>黄土高坡</vt:lpstr>
      <vt:lpstr>知识梳理</vt:lpstr>
      <vt:lpstr>本节知识结构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1</dc:creator>
  <cp:lastModifiedBy>PGA</cp:lastModifiedBy>
  <cp:revision>547</cp:revision>
  <dcterms:created xsi:type="dcterms:W3CDTF">2012-10-22T02:58:12Z</dcterms:created>
  <dcterms:modified xsi:type="dcterms:W3CDTF">2017-03-14T04:11:37Z</dcterms:modified>
</cp:coreProperties>
</file>