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3.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4.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5.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6.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7.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8.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9.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0.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1.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2.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3.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4.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notesSlides/notesSlide8.xml" ContentType="application/vnd.openxmlformats-officedocument.presentationml.notesSl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65" r:id="rId2"/>
    <p:sldMasterId id="2147483666" r:id="rId3"/>
    <p:sldMasterId id="2147485257" r:id="rId4"/>
    <p:sldMasterId id="2147485270" r:id="rId5"/>
    <p:sldMasterId id="2147485283" r:id="rId6"/>
    <p:sldMasterId id="2147485296" r:id="rId7"/>
    <p:sldMasterId id="2147485309" r:id="rId8"/>
    <p:sldMasterId id="2147485322" r:id="rId9"/>
    <p:sldMasterId id="2147485335" r:id="rId10"/>
    <p:sldMasterId id="2147485348" r:id="rId11"/>
    <p:sldMasterId id="2147485400" r:id="rId12"/>
    <p:sldMasterId id="2147485413" r:id="rId13"/>
    <p:sldMasterId id="2147485426" r:id="rId14"/>
    <p:sldMasterId id="2147485439" r:id="rId15"/>
    <p:sldMasterId id="2147485849" r:id="rId16"/>
    <p:sldMasterId id="2147485862" r:id="rId17"/>
    <p:sldMasterId id="2147485875" r:id="rId18"/>
    <p:sldMasterId id="2147485888" r:id="rId19"/>
    <p:sldMasterId id="2147485901" r:id="rId20"/>
    <p:sldMasterId id="2147485914" r:id="rId21"/>
    <p:sldMasterId id="2147485953" r:id="rId22"/>
    <p:sldMasterId id="2147485993" r:id="rId23"/>
    <p:sldMasterId id="2147486006" r:id="rId24"/>
    <p:sldMasterId id="2147486019" r:id="rId25"/>
  </p:sldMasterIdLst>
  <p:notesMasterIdLst>
    <p:notesMasterId r:id="rId145"/>
  </p:notesMasterIdLst>
  <p:sldIdLst>
    <p:sldId id="259" r:id="rId26"/>
    <p:sldId id="260" r:id="rId27"/>
    <p:sldId id="574" r:id="rId28"/>
    <p:sldId id="575" r:id="rId29"/>
    <p:sldId id="576" r:id="rId30"/>
    <p:sldId id="577" r:id="rId31"/>
    <p:sldId id="578" r:id="rId32"/>
    <p:sldId id="579" r:id="rId33"/>
    <p:sldId id="613" r:id="rId34"/>
    <p:sldId id="614" r:id="rId35"/>
    <p:sldId id="615" r:id="rId36"/>
    <p:sldId id="580" r:id="rId37"/>
    <p:sldId id="581" r:id="rId38"/>
    <p:sldId id="582" r:id="rId39"/>
    <p:sldId id="583" r:id="rId40"/>
    <p:sldId id="585" r:id="rId41"/>
    <p:sldId id="586" r:id="rId42"/>
    <p:sldId id="587" r:id="rId43"/>
    <p:sldId id="588" r:id="rId44"/>
    <p:sldId id="589" r:id="rId45"/>
    <p:sldId id="590" r:id="rId46"/>
    <p:sldId id="591" r:id="rId47"/>
    <p:sldId id="592" r:id="rId48"/>
    <p:sldId id="593" r:id="rId49"/>
    <p:sldId id="594" r:id="rId50"/>
    <p:sldId id="595" r:id="rId51"/>
    <p:sldId id="597" r:id="rId52"/>
    <p:sldId id="598" r:id="rId53"/>
    <p:sldId id="599" r:id="rId54"/>
    <p:sldId id="600" r:id="rId55"/>
    <p:sldId id="601" r:id="rId56"/>
    <p:sldId id="604" r:id="rId57"/>
    <p:sldId id="605" r:id="rId58"/>
    <p:sldId id="607" r:id="rId59"/>
    <p:sldId id="608" r:id="rId60"/>
    <p:sldId id="609" r:id="rId61"/>
    <p:sldId id="610" r:id="rId62"/>
    <p:sldId id="611" r:id="rId63"/>
    <p:sldId id="476" r:id="rId64"/>
    <p:sldId id="477" r:id="rId65"/>
    <p:sldId id="478" r:id="rId66"/>
    <p:sldId id="479" r:id="rId67"/>
    <p:sldId id="480" r:id="rId68"/>
    <p:sldId id="481" r:id="rId69"/>
    <p:sldId id="482" r:id="rId70"/>
    <p:sldId id="540" r:id="rId71"/>
    <p:sldId id="483" r:id="rId72"/>
    <p:sldId id="496" r:id="rId73"/>
    <p:sldId id="498" r:id="rId74"/>
    <p:sldId id="499" r:id="rId75"/>
    <p:sldId id="500" r:id="rId76"/>
    <p:sldId id="542" r:id="rId77"/>
    <p:sldId id="557" r:id="rId78"/>
    <p:sldId id="616" r:id="rId79"/>
    <p:sldId id="560" r:id="rId80"/>
    <p:sldId id="558" r:id="rId81"/>
    <p:sldId id="559" r:id="rId82"/>
    <p:sldId id="562" r:id="rId83"/>
    <p:sldId id="617" r:id="rId84"/>
    <p:sldId id="561" r:id="rId85"/>
    <p:sldId id="528" r:id="rId86"/>
    <p:sldId id="497" r:id="rId87"/>
    <p:sldId id="505" r:id="rId88"/>
    <p:sldId id="541" r:id="rId89"/>
    <p:sldId id="543" r:id="rId90"/>
    <p:sldId id="569" r:id="rId91"/>
    <p:sldId id="570" r:id="rId92"/>
    <p:sldId id="511" r:id="rId93"/>
    <p:sldId id="618" r:id="rId94"/>
    <p:sldId id="503" r:id="rId95"/>
    <p:sldId id="506" r:id="rId96"/>
    <p:sldId id="563" r:id="rId97"/>
    <p:sldId id="564" r:id="rId98"/>
    <p:sldId id="568" r:id="rId99"/>
    <p:sldId id="565" r:id="rId100"/>
    <p:sldId id="566" r:id="rId101"/>
    <p:sldId id="512" r:id="rId102"/>
    <p:sldId id="501" r:id="rId103"/>
    <p:sldId id="513" r:id="rId104"/>
    <p:sldId id="490" r:id="rId105"/>
    <p:sldId id="491" r:id="rId106"/>
    <p:sldId id="493" r:id="rId107"/>
    <p:sldId id="487" r:id="rId108"/>
    <p:sldId id="552" r:id="rId109"/>
    <p:sldId id="537" r:id="rId110"/>
    <p:sldId id="488" r:id="rId111"/>
    <p:sldId id="553" r:id="rId112"/>
    <p:sldId id="554" r:id="rId113"/>
    <p:sldId id="514" r:id="rId114"/>
    <p:sldId id="494" r:id="rId115"/>
    <p:sldId id="450" r:id="rId116"/>
    <p:sldId id="492" r:id="rId117"/>
    <p:sldId id="510" r:id="rId118"/>
    <p:sldId id="507" r:id="rId119"/>
    <p:sldId id="508" r:id="rId120"/>
    <p:sldId id="538" r:id="rId121"/>
    <p:sldId id="439" r:id="rId122"/>
    <p:sldId id="448" r:id="rId123"/>
    <p:sldId id="465" r:id="rId124"/>
    <p:sldId id="515" r:id="rId125"/>
    <p:sldId id="619" r:id="rId126"/>
    <p:sldId id="520" r:id="rId127"/>
    <p:sldId id="518" r:id="rId128"/>
    <p:sldId id="539" r:id="rId129"/>
    <p:sldId id="517" r:id="rId130"/>
    <p:sldId id="519" r:id="rId131"/>
    <p:sldId id="521" r:id="rId132"/>
    <p:sldId id="522" r:id="rId133"/>
    <p:sldId id="529" r:id="rId134"/>
    <p:sldId id="530" r:id="rId135"/>
    <p:sldId id="525" r:id="rId136"/>
    <p:sldId id="523" r:id="rId137"/>
    <p:sldId id="524" r:id="rId138"/>
    <p:sldId id="531" r:id="rId139"/>
    <p:sldId id="532" r:id="rId140"/>
    <p:sldId id="544" r:id="rId141"/>
    <p:sldId id="534" r:id="rId142"/>
    <p:sldId id="533" r:id="rId143"/>
    <p:sldId id="454" r:id="rId144"/>
  </p:sldIdLst>
  <p:sldSz cx="9144000" cy="6858000" type="screen4x3"/>
  <p:notesSz cx="6858000" cy="9144000"/>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CC9900"/>
    <a:srgbClr val="FF00FF"/>
    <a:srgbClr val="0066FF"/>
    <a:srgbClr val="0000FF"/>
    <a:srgbClr val="FFFFCC"/>
    <a:srgbClr val="FF33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05" autoAdjust="0"/>
    <p:restoredTop sz="90608" autoAdjust="0"/>
  </p:normalViewPr>
  <p:slideViewPr>
    <p:cSldViewPr>
      <p:cViewPr>
        <p:scale>
          <a:sx n="50" d="100"/>
          <a:sy n="50" d="100"/>
        </p:scale>
        <p:origin x="-366" y="-3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4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117" Type="http://schemas.openxmlformats.org/officeDocument/2006/relationships/slide" Target="slides/slide92.xml"/><Relationship Id="rId21" Type="http://schemas.openxmlformats.org/officeDocument/2006/relationships/slideMaster" Target="slideMasters/slideMaster21.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slide" Target="slides/slide38.xml"/><Relationship Id="rId68" Type="http://schemas.openxmlformats.org/officeDocument/2006/relationships/slide" Target="slides/slide43.xml"/><Relationship Id="rId84" Type="http://schemas.openxmlformats.org/officeDocument/2006/relationships/slide" Target="slides/slide59.xml"/><Relationship Id="rId89" Type="http://schemas.openxmlformats.org/officeDocument/2006/relationships/slide" Target="slides/slide64.xml"/><Relationship Id="rId112" Type="http://schemas.openxmlformats.org/officeDocument/2006/relationships/slide" Target="slides/slide87.xml"/><Relationship Id="rId133" Type="http://schemas.openxmlformats.org/officeDocument/2006/relationships/slide" Target="slides/slide108.xml"/><Relationship Id="rId138" Type="http://schemas.openxmlformats.org/officeDocument/2006/relationships/slide" Target="slides/slide113.xml"/><Relationship Id="rId16" Type="http://schemas.openxmlformats.org/officeDocument/2006/relationships/slideMaster" Target="slideMasters/slideMaster16.xml"/><Relationship Id="rId107" Type="http://schemas.openxmlformats.org/officeDocument/2006/relationships/slide" Target="slides/slide82.xml"/><Relationship Id="rId11" Type="http://schemas.openxmlformats.org/officeDocument/2006/relationships/slideMaster" Target="slideMasters/slideMaster11.xml"/><Relationship Id="rId32" Type="http://schemas.openxmlformats.org/officeDocument/2006/relationships/slide" Target="slides/slide7.xml"/><Relationship Id="rId37" Type="http://schemas.openxmlformats.org/officeDocument/2006/relationships/slide" Target="slides/slide12.xml"/><Relationship Id="rId53" Type="http://schemas.openxmlformats.org/officeDocument/2006/relationships/slide" Target="slides/slide28.xml"/><Relationship Id="rId58" Type="http://schemas.openxmlformats.org/officeDocument/2006/relationships/slide" Target="slides/slide33.xml"/><Relationship Id="rId74" Type="http://schemas.openxmlformats.org/officeDocument/2006/relationships/slide" Target="slides/slide49.xml"/><Relationship Id="rId79" Type="http://schemas.openxmlformats.org/officeDocument/2006/relationships/slide" Target="slides/slide54.xml"/><Relationship Id="rId102" Type="http://schemas.openxmlformats.org/officeDocument/2006/relationships/slide" Target="slides/slide77.xml"/><Relationship Id="rId123" Type="http://schemas.openxmlformats.org/officeDocument/2006/relationships/slide" Target="slides/slide98.xml"/><Relationship Id="rId128" Type="http://schemas.openxmlformats.org/officeDocument/2006/relationships/slide" Target="slides/slide103.xml"/><Relationship Id="rId144" Type="http://schemas.openxmlformats.org/officeDocument/2006/relationships/slide" Target="slides/slide119.xml"/><Relationship Id="rId149"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65.xml"/><Relationship Id="rId95" Type="http://schemas.openxmlformats.org/officeDocument/2006/relationships/slide" Target="slides/slide70.xml"/><Relationship Id="rId22" Type="http://schemas.openxmlformats.org/officeDocument/2006/relationships/slideMaster" Target="slideMasters/slideMaster22.xml"/><Relationship Id="rId27" Type="http://schemas.openxmlformats.org/officeDocument/2006/relationships/slide" Target="slides/slide2.xml"/><Relationship Id="rId43" Type="http://schemas.openxmlformats.org/officeDocument/2006/relationships/slide" Target="slides/slide18.xml"/><Relationship Id="rId48" Type="http://schemas.openxmlformats.org/officeDocument/2006/relationships/slide" Target="slides/slide23.xml"/><Relationship Id="rId64" Type="http://schemas.openxmlformats.org/officeDocument/2006/relationships/slide" Target="slides/slide39.xml"/><Relationship Id="rId69" Type="http://schemas.openxmlformats.org/officeDocument/2006/relationships/slide" Target="slides/slide44.xml"/><Relationship Id="rId113" Type="http://schemas.openxmlformats.org/officeDocument/2006/relationships/slide" Target="slides/slide88.xml"/><Relationship Id="rId118" Type="http://schemas.openxmlformats.org/officeDocument/2006/relationships/slide" Target="slides/slide93.xml"/><Relationship Id="rId134" Type="http://schemas.openxmlformats.org/officeDocument/2006/relationships/slide" Target="slides/slide109.xml"/><Relationship Id="rId139" Type="http://schemas.openxmlformats.org/officeDocument/2006/relationships/slide" Target="slides/slide114.xml"/><Relationship Id="rId80" Type="http://schemas.openxmlformats.org/officeDocument/2006/relationships/slide" Target="slides/slide55.xml"/><Relationship Id="rId85" Type="http://schemas.openxmlformats.org/officeDocument/2006/relationships/slide" Target="slides/slide6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slide" Target="slides/slide34.xml"/><Relationship Id="rId67" Type="http://schemas.openxmlformats.org/officeDocument/2006/relationships/slide" Target="slides/slide42.xml"/><Relationship Id="rId103" Type="http://schemas.openxmlformats.org/officeDocument/2006/relationships/slide" Target="slides/slide78.xml"/><Relationship Id="rId108" Type="http://schemas.openxmlformats.org/officeDocument/2006/relationships/slide" Target="slides/slide83.xml"/><Relationship Id="rId116" Type="http://schemas.openxmlformats.org/officeDocument/2006/relationships/slide" Target="slides/slide91.xml"/><Relationship Id="rId124" Type="http://schemas.openxmlformats.org/officeDocument/2006/relationships/slide" Target="slides/slide99.xml"/><Relationship Id="rId129" Type="http://schemas.openxmlformats.org/officeDocument/2006/relationships/slide" Target="slides/slide104.xml"/><Relationship Id="rId137" Type="http://schemas.openxmlformats.org/officeDocument/2006/relationships/slide" Target="slides/slide112.xml"/><Relationship Id="rId20" Type="http://schemas.openxmlformats.org/officeDocument/2006/relationships/slideMaster" Target="slideMasters/slideMaster20.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slide" Target="slides/slide37.xml"/><Relationship Id="rId70" Type="http://schemas.openxmlformats.org/officeDocument/2006/relationships/slide" Target="slides/slide45.xml"/><Relationship Id="rId75" Type="http://schemas.openxmlformats.org/officeDocument/2006/relationships/slide" Target="slides/slide50.xml"/><Relationship Id="rId83" Type="http://schemas.openxmlformats.org/officeDocument/2006/relationships/slide" Target="slides/slide58.xml"/><Relationship Id="rId88" Type="http://schemas.openxmlformats.org/officeDocument/2006/relationships/slide" Target="slides/slide63.xml"/><Relationship Id="rId91" Type="http://schemas.openxmlformats.org/officeDocument/2006/relationships/slide" Target="slides/slide66.xml"/><Relationship Id="rId96" Type="http://schemas.openxmlformats.org/officeDocument/2006/relationships/slide" Target="slides/slide71.xml"/><Relationship Id="rId111" Type="http://schemas.openxmlformats.org/officeDocument/2006/relationships/slide" Target="slides/slide86.xml"/><Relationship Id="rId132" Type="http://schemas.openxmlformats.org/officeDocument/2006/relationships/slide" Target="slides/slide107.xml"/><Relationship Id="rId140" Type="http://schemas.openxmlformats.org/officeDocument/2006/relationships/slide" Target="slides/slide115.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106" Type="http://schemas.openxmlformats.org/officeDocument/2006/relationships/slide" Target="slides/slide81.xml"/><Relationship Id="rId114" Type="http://schemas.openxmlformats.org/officeDocument/2006/relationships/slide" Target="slides/slide89.xml"/><Relationship Id="rId119" Type="http://schemas.openxmlformats.org/officeDocument/2006/relationships/slide" Target="slides/slide94.xml"/><Relationship Id="rId127" Type="http://schemas.openxmlformats.org/officeDocument/2006/relationships/slide" Target="slides/slide102.xml"/><Relationship Id="rId10" Type="http://schemas.openxmlformats.org/officeDocument/2006/relationships/slideMaster" Target="slideMasters/slideMaster10.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73" Type="http://schemas.openxmlformats.org/officeDocument/2006/relationships/slide" Target="slides/slide48.xml"/><Relationship Id="rId78" Type="http://schemas.openxmlformats.org/officeDocument/2006/relationships/slide" Target="slides/slide53.xml"/><Relationship Id="rId81" Type="http://schemas.openxmlformats.org/officeDocument/2006/relationships/slide" Target="slides/slide56.xml"/><Relationship Id="rId86" Type="http://schemas.openxmlformats.org/officeDocument/2006/relationships/slide" Target="slides/slide61.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slide" Target="slides/slide76.xml"/><Relationship Id="rId122" Type="http://schemas.openxmlformats.org/officeDocument/2006/relationships/slide" Target="slides/slide97.xml"/><Relationship Id="rId130" Type="http://schemas.openxmlformats.org/officeDocument/2006/relationships/slide" Target="slides/slide105.xml"/><Relationship Id="rId135" Type="http://schemas.openxmlformats.org/officeDocument/2006/relationships/slide" Target="slides/slide110.xml"/><Relationship Id="rId143" Type="http://schemas.openxmlformats.org/officeDocument/2006/relationships/slide" Target="slides/slide118.xml"/><Relationship Id="rId14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109" Type="http://schemas.openxmlformats.org/officeDocument/2006/relationships/slide" Target="slides/slide8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04" Type="http://schemas.openxmlformats.org/officeDocument/2006/relationships/slide" Target="slides/slide79.xml"/><Relationship Id="rId120" Type="http://schemas.openxmlformats.org/officeDocument/2006/relationships/slide" Target="slides/slide95.xml"/><Relationship Id="rId125" Type="http://schemas.openxmlformats.org/officeDocument/2006/relationships/slide" Target="slides/slide100.xml"/><Relationship Id="rId141" Type="http://schemas.openxmlformats.org/officeDocument/2006/relationships/slide" Target="slides/slide116.xml"/><Relationship Id="rId14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46.xml"/><Relationship Id="rId92"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4.xml"/><Relationship Id="rId24" Type="http://schemas.openxmlformats.org/officeDocument/2006/relationships/slideMaster" Target="slideMasters/slideMaster24.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110" Type="http://schemas.openxmlformats.org/officeDocument/2006/relationships/slide" Target="slides/slide85.xml"/><Relationship Id="rId115" Type="http://schemas.openxmlformats.org/officeDocument/2006/relationships/slide" Target="slides/slide90.xml"/><Relationship Id="rId131" Type="http://schemas.openxmlformats.org/officeDocument/2006/relationships/slide" Target="slides/slide106.xml"/><Relationship Id="rId136" Type="http://schemas.openxmlformats.org/officeDocument/2006/relationships/slide" Target="slides/slide111.xml"/><Relationship Id="rId61" Type="http://schemas.openxmlformats.org/officeDocument/2006/relationships/slide" Target="slides/slide36.xml"/><Relationship Id="rId82" Type="http://schemas.openxmlformats.org/officeDocument/2006/relationships/slide" Target="slides/slide5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5.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 Id="rId100" Type="http://schemas.openxmlformats.org/officeDocument/2006/relationships/slide" Target="slides/slide75.xml"/><Relationship Id="rId105" Type="http://schemas.openxmlformats.org/officeDocument/2006/relationships/slide" Target="slides/slide80.xml"/><Relationship Id="rId126" Type="http://schemas.openxmlformats.org/officeDocument/2006/relationships/slide" Target="slides/slide101.xml"/><Relationship Id="rId14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93" Type="http://schemas.openxmlformats.org/officeDocument/2006/relationships/slide" Target="slides/slide68.xml"/><Relationship Id="rId98" Type="http://schemas.openxmlformats.org/officeDocument/2006/relationships/slide" Target="slides/slide73.xml"/><Relationship Id="rId121" Type="http://schemas.openxmlformats.org/officeDocument/2006/relationships/slide" Target="slides/slide96.xml"/><Relationship Id="rId142" Type="http://schemas.openxmlformats.org/officeDocument/2006/relationships/slide" Target="slides/slide1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defRPr>
            </a:lvl1pPr>
          </a:lstStyle>
          <a:p>
            <a:pPr>
              <a:defRPr/>
            </a:pPr>
            <a:endParaRPr lang="zh-CN" altLang="en-US"/>
          </a:p>
        </p:txBody>
      </p:sp>
      <p:sp>
        <p:nvSpPr>
          <p:cNvPr id="901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defRPr>
            </a:lvl1pPr>
          </a:lstStyle>
          <a:p>
            <a:pPr>
              <a:defRPr/>
            </a:pPr>
            <a:fld id="{725001E6-911D-4CC7-826E-7BB2E8F97F5E}" type="datetimeFigureOut">
              <a:rPr lang="zh-CN" altLang="en-US"/>
              <a:pPr>
                <a:defRPr/>
              </a:pPr>
              <a:t>2017/12/22</a:t>
            </a:fld>
            <a:endParaRPr lang="en-US" altLang="zh-CN"/>
          </a:p>
        </p:txBody>
      </p:sp>
      <p:sp>
        <p:nvSpPr>
          <p:cNvPr id="2959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901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defRPr>
            </a:lvl1pPr>
          </a:lstStyle>
          <a:p>
            <a:pPr>
              <a:defRPr/>
            </a:pPr>
            <a:endParaRPr lang="en-US" altLang="zh-CN"/>
          </a:p>
        </p:txBody>
      </p:sp>
      <p:sp>
        <p:nvSpPr>
          <p:cNvPr id="901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610FD28-8F2F-406C-A85E-9790AD3943C3}" type="slidenum">
              <a:rPr lang="zh-CN" altLang="en-US"/>
              <a:pPr>
                <a:defRPr/>
              </a:pPr>
              <a:t>‹#›</a:t>
            </a:fld>
            <a:endParaRPr lang="en-US" altLang="zh-CN"/>
          </a:p>
        </p:txBody>
      </p:sp>
    </p:spTree>
    <p:extLst>
      <p:ext uri="{BB962C8B-B14F-4D97-AF65-F5344CB8AC3E}">
        <p14:creationId xmlns:p14="http://schemas.microsoft.com/office/powerpoint/2010/main" val="38099422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Calibri" pitchFamily="34" charset="0"/>
                <a:ea typeface="宋体" pitchFamily="2" charset="-122"/>
                <a:cs typeface="+mn-cs"/>
              </a:rPr>
              <a:t>For more than 50 years, the scientific establishment categorically rejected the idea that continents are capable of movement. Continental</a:t>
            </a:r>
          </a:p>
          <a:p>
            <a:r>
              <a:rPr lang="en-US" altLang="zh-CN" sz="1200" b="0" i="0" u="none" strike="noStrike" kern="1200" baseline="0" dirty="0">
                <a:solidFill>
                  <a:schemeClr val="tx1"/>
                </a:solidFill>
                <a:latin typeface="Calibri" pitchFamily="34" charset="0"/>
                <a:ea typeface="宋体" pitchFamily="2" charset="-122"/>
                <a:cs typeface="+mn-cs"/>
              </a:rPr>
              <a:t>drift was particularly distasteful to North American</a:t>
            </a:r>
          </a:p>
          <a:p>
            <a:r>
              <a:rPr lang="en-US" altLang="zh-CN" sz="1200" b="0" i="0" u="none" strike="noStrike" kern="1200" baseline="0" dirty="0">
                <a:solidFill>
                  <a:schemeClr val="tx1"/>
                </a:solidFill>
                <a:latin typeface="Calibri" pitchFamily="34" charset="0"/>
                <a:ea typeface="宋体" pitchFamily="2" charset="-122"/>
                <a:cs typeface="+mn-cs"/>
              </a:rPr>
              <a:t>geologists, perhaps because much of the supporting evidence</a:t>
            </a:r>
          </a:p>
          <a:p>
            <a:r>
              <a:rPr lang="en-US" altLang="zh-CN" sz="1200" b="0" i="0" u="none" strike="noStrike" kern="1200" baseline="0" dirty="0">
                <a:solidFill>
                  <a:schemeClr val="tx1"/>
                </a:solidFill>
                <a:latin typeface="Calibri" pitchFamily="34" charset="0"/>
                <a:ea typeface="宋体" pitchFamily="2" charset="-122"/>
                <a:cs typeface="+mn-cs"/>
              </a:rPr>
              <a:t>had been gathered from the continents of Africa, South America,</a:t>
            </a:r>
          </a:p>
          <a:p>
            <a:r>
              <a:rPr lang="en-US" altLang="zh-CN" sz="1200" b="0" i="0" u="none" strike="noStrike" kern="1200" baseline="0" dirty="0">
                <a:solidFill>
                  <a:schemeClr val="tx1"/>
                </a:solidFill>
                <a:latin typeface="Calibri" pitchFamily="34" charset="0"/>
                <a:ea typeface="宋体" pitchFamily="2" charset="-122"/>
                <a:cs typeface="+mn-cs"/>
              </a:rPr>
              <a:t>and Australia, with which most North American geologists</a:t>
            </a:r>
          </a:p>
          <a:p>
            <a:r>
              <a:rPr lang="en-US" altLang="zh-CN" sz="1200" b="0" i="0" u="none" strike="noStrike" kern="1200" baseline="0" dirty="0">
                <a:solidFill>
                  <a:schemeClr val="tx1"/>
                </a:solidFill>
                <a:latin typeface="Calibri" pitchFamily="34" charset="0"/>
                <a:ea typeface="宋体" pitchFamily="2" charset="-122"/>
                <a:cs typeface="+mn-cs"/>
              </a:rPr>
              <a:t>were unfamiliar.</a:t>
            </a:r>
            <a:endParaRPr lang="zh-CN" altLang="en-US" dirty="0"/>
          </a:p>
        </p:txBody>
      </p:sp>
      <p:sp>
        <p:nvSpPr>
          <p:cNvPr id="4" name="灯片编号占位符 3"/>
          <p:cNvSpPr>
            <a:spLocks noGrp="1"/>
          </p:cNvSpPr>
          <p:nvPr>
            <p:ph type="sldNum" sz="quarter" idx="10"/>
          </p:nvPr>
        </p:nvSpPr>
        <p:spPr/>
        <p:txBody>
          <a:bodyPr/>
          <a:lstStyle/>
          <a:p>
            <a:pPr>
              <a:defRPr/>
            </a:pPr>
            <a:fld id="{4610FD28-8F2F-406C-A85E-9790AD3943C3}" type="slidenum">
              <a:rPr lang="zh-CN" altLang="en-US" smtClean="0"/>
              <a:pPr>
                <a:defRPr/>
              </a:pPr>
              <a:t>3</a:t>
            </a:fld>
            <a:endParaRPr lang="en-US" altLang="zh-CN"/>
          </a:p>
        </p:txBody>
      </p:sp>
    </p:spTree>
    <p:extLst>
      <p:ext uri="{BB962C8B-B14F-4D97-AF65-F5344CB8AC3E}">
        <p14:creationId xmlns:p14="http://schemas.microsoft.com/office/powerpoint/2010/main" val="2416719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A8F939AE-69B9-4745-B5E0-777136679067}" type="slidenum">
              <a:rPr lang="en-US" altLang="zh-CN" sz="1200"/>
              <a:pPr algn="r" eaLnBrk="1" hangingPunct="1"/>
              <a:t>108</a:t>
            </a:fld>
            <a:endParaRPr lang="en-US" altLang="zh-CN" sz="1200"/>
          </a:p>
        </p:txBody>
      </p:sp>
      <p:sp>
        <p:nvSpPr>
          <p:cNvPr id="39424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BCB0C949-7876-45A7-BBFC-C33F62FBF37C}" type="slidenum">
              <a:rPr kumimoji="1" lang="en-US" altLang="zh-CN" sz="1200">
                <a:latin typeface="Times New Roman" panose="02020603050405020304" pitchFamily="18" charset="0"/>
              </a:rPr>
              <a:pPr algn="r" eaLnBrk="1" hangingPunct="1"/>
              <a:t>108</a:t>
            </a:fld>
            <a:endParaRPr kumimoji="1" lang="en-US" altLang="zh-CN" sz="1200">
              <a:latin typeface="Times New Roman" panose="02020603050405020304" pitchFamily="18" charset="0"/>
            </a:endParaRPr>
          </a:p>
        </p:txBody>
      </p:sp>
      <p:sp>
        <p:nvSpPr>
          <p:cNvPr id="39424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fontAlgn="b" hangingPunct="1">
              <a:buClr>
                <a:schemeClr val="bg1"/>
              </a:buClr>
              <a:buFont typeface="Times New Roman" panose="02020603050405020304" pitchFamily="18" charset="0"/>
              <a:buNone/>
            </a:pPr>
            <a:fld id="{A142C4A6-E236-42E6-8722-77C717ACC453}" type="slidenum">
              <a:rPr lang="en-US" altLang="zh-CN" sz="1200">
                <a:latin typeface="Times New Roman" panose="02020603050405020304" pitchFamily="18" charset="0"/>
              </a:rPr>
              <a:pPr algn="r" eaLnBrk="1" fontAlgn="b" hangingPunct="1">
                <a:buClr>
                  <a:schemeClr val="bg1"/>
                </a:buClr>
                <a:buFont typeface="Times New Roman" panose="02020603050405020304" pitchFamily="18" charset="0"/>
                <a:buNone/>
              </a:pPr>
              <a:t>108</a:t>
            </a:fld>
            <a:endParaRPr lang="en-US" altLang="zh-CN" sz="1200">
              <a:latin typeface="Times New Roman" panose="02020603050405020304" pitchFamily="18" charset="0"/>
            </a:endParaRPr>
          </a:p>
        </p:txBody>
      </p:sp>
      <p:sp>
        <p:nvSpPr>
          <p:cNvPr id="394245" name="Rectangle 2"/>
          <p:cNvSpPr>
            <a:spLocks noGrp="1" noRot="1" noChangeAspect="1" noChangeArrowheads="1" noTextEdit="1"/>
          </p:cNvSpPr>
          <p:nvPr>
            <p:ph type="sldImg"/>
          </p:nvPr>
        </p:nvSpPr>
        <p:spPr>
          <a:xfrm>
            <a:off x="1143000" y="685800"/>
            <a:ext cx="4573588" cy="3430588"/>
          </a:xfrm>
          <a:ln/>
        </p:spPr>
      </p:sp>
      <p:sp>
        <p:nvSpPr>
          <p:cNvPr id="394246" name="Rectangle 3"/>
          <p:cNvSpPr>
            <a:spLocks noGrp="1" noChangeArrowheads="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zh-CN"/>
          </a:p>
        </p:txBody>
      </p:sp>
    </p:spTree>
    <p:extLst>
      <p:ext uri="{BB962C8B-B14F-4D97-AF65-F5344CB8AC3E}">
        <p14:creationId xmlns:p14="http://schemas.microsoft.com/office/powerpoint/2010/main" val="4070163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Rot="1" noChangeAspect="1" noChangeArrowheads="1" noTextEdit="1"/>
          </p:cNvSpPr>
          <p:nvPr>
            <p:ph type="sldImg"/>
          </p:nvPr>
        </p:nvSpPr>
        <p:spPr>
          <a:ln/>
        </p:spPr>
      </p:sp>
      <p:sp>
        <p:nvSpPr>
          <p:cNvPr id="402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t>Soup that is cooking in a pan on the stove contains currents caused by an unequal distribution of heat in the pan. Hot, less dense soup is forced upward by the surrounding, cooler, denser soup. As the hot soup reaches the surface, it cools and sinks back down into the pan. This entire cycle of heating, rising, cooling, and sinking is called a </a:t>
            </a:r>
            <a:r>
              <a:rPr lang="en-US" altLang="zh-CN" b="1"/>
              <a:t>convection current.</a:t>
            </a:r>
            <a:endParaRPr lang="zh-CN" altLang="en-US" b="1"/>
          </a:p>
          <a:p>
            <a:endParaRPr lang="zh-CN" altLang="en-US"/>
          </a:p>
        </p:txBody>
      </p:sp>
    </p:spTree>
    <p:extLst>
      <p:ext uri="{BB962C8B-B14F-4D97-AF65-F5344CB8AC3E}">
        <p14:creationId xmlns:p14="http://schemas.microsoft.com/office/powerpoint/2010/main" val="243440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t>Soup that is cooking in a pan on the stove contains currents caused by an unequal distribution of heat in the pan. Hot, less dense soup is forced upward by the surrounding, cooler, denser soup. As the hot soup reaches the surface, it cools and sinks back down into the pan. This entire cycle of heating, rising, cooling, and sinking is called a </a:t>
            </a:r>
            <a:r>
              <a:rPr lang="en-US" altLang="zh-CN" b="1"/>
              <a:t>convection current.</a:t>
            </a:r>
            <a:endParaRPr lang="zh-CN" altLang="en-US" b="1"/>
          </a:p>
          <a:p>
            <a:endParaRPr lang="zh-CN" altLang="en-US"/>
          </a:p>
        </p:txBody>
      </p:sp>
    </p:spTree>
    <p:extLst>
      <p:ext uri="{BB962C8B-B14F-4D97-AF65-F5344CB8AC3E}">
        <p14:creationId xmlns:p14="http://schemas.microsoft.com/office/powerpoint/2010/main" val="2753586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610FD28-8F2F-406C-A85E-9790AD3943C3}" type="slidenum">
              <a:rPr lang="zh-CN" altLang="en-US" smtClean="0"/>
              <a:pPr>
                <a:defRPr/>
              </a:pPr>
              <a:t>118</a:t>
            </a:fld>
            <a:endParaRPr lang="en-US" altLang="zh-CN"/>
          </a:p>
        </p:txBody>
      </p:sp>
    </p:spTree>
    <p:extLst>
      <p:ext uri="{BB962C8B-B14F-4D97-AF65-F5344CB8AC3E}">
        <p14:creationId xmlns:p14="http://schemas.microsoft.com/office/powerpoint/2010/main" val="129559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68D7703D-6A89-46E3-8731-E20C71D706A8}" type="slidenum">
              <a:rPr lang="en-US" altLang="zh-CN" smtClean="0"/>
              <a:pPr/>
              <a:t>6</a:t>
            </a:fld>
            <a:endParaRPr lang="en-US" altLang="zh-CN"/>
          </a:p>
        </p:txBody>
      </p:sp>
      <p:sp>
        <p:nvSpPr>
          <p:cNvPr id="300035" name="Rectangle 2"/>
          <p:cNvSpPr>
            <a:spLocks noGrp="1" noRot="1" noChangeAspect="1" noChangeArrowheads="1" noTextEdit="1"/>
          </p:cNvSpPr>
          <p:nvPr>
            <p:ph type="sldImg"/>
          </p:nvPr>
        </p:nvSpPr>
        <p:spPr>
          <a:ln/>
        </p:spPr>
      </p:sp>
      <p:sp>
        <p:nvSpPr>
          <p:cNvPr id="300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sz="1600" kern="1200" dirty="0" smtClean="0">
                <a:latin typeface="Calibri" pitchFamily="34" charset="0"/>
                <a:ea typeface="宋体" pitchFamily="2" charset="-122"/>
              </a:rPr>
              <a:t>The idea that continents, particularly South America an Africa, fit together like pieces of a jigsaw puzzle(</a:t>
            </a:r>
            <a:r>
              <a:rPr lang="zh-CN" altLang="en-US" sz="1600" kern="1200" dirty="0" smtClean="0">
                <a:latin typeface="Calibri" pitchFamily="34" charset="0"/>
                <a:ea typeface="宋体" pitchFamily="2" charset="-122"/>
              </a:rPr>
              <a:t>七巧板</a:t>
            </a:r>
            <a:r>
              <a:rPr lang="en-US" altLang="zh-CN" sz="1600" kern="1200" dirty="0" smtClean="0">
                <a:latin typeface="Calibri" pitchFamily="34" charset="0"/>
                <a:ea typeface="宋体" pitchFamily="2" charset="-122"/>
              </a:rPr>
              <a:t>) came about during the </a:t>
            </a:r>
            <a:r>
              <a:rPr lang="en-US" altLang="zh-CN" sz="1600" kern="1200" dirty="0" smtClean="0">
                <a:solidFill>
                  <a:srgbClr val="FF0000"/>
                </a:solidFill>
                <a:latin typeface="Calibri" pitchFamily="34" charset="0"/>
                <a:ea typeface="宋体" pitchFamily="2" charset="-122"/>
              </a:rPr>
              <a:t>1600s</a:t>
            </a:r>
            <a:r>
              <a:rPr lang="en-US" altLang="zh-CN" sz="1600" kern="1200" dirty="0" smtClean="0">
                <a:latin typeface="Calibri" pitchFamily="34" charset="0"/>
                <a:ea typeface="宋体" pitchFamily="2" charset="-122"/>
              </a:rPr>
              <a:t>, </a:t>
            </a:r>
            <a:r>
              <a:rPr lang="en-US" altLang="zh-CN" sz="1600" kern="1200" dirty="0" smtClean="0">
                <a:solidFill>
                  <a:srgbClr val="FF0000"/>
                </a:solidFill>
                <a:latin typeface="Calibri" pitchFamily="34" charset="0"/>
                <a:ea typeface="宋体" pitchFamily="2" charset="-122"/>
              </a:rPr>
              <a:t>as better world maps became available</a:t>
            </a:r>
            <a:r>
              <a:rPr lang="en-US" altLang="zh-CN" sz="1600" kern="1200" dirty="0" smtClean="0">
                <a:latin typeface="Calibri" pitchFamily="34" charset="0"/>
                <a:ea typeface="宋体" pitchFamily="2" charset="-122"/>
              </a:rPr>
              <a:t>.</a:t>
            </a:r>
            <a:endParaRPr lang="zh-CN" altLang="zh-CN" sz="1600" dirty="0" smtClean="0">
              <a:latin typeface="Times New Roman" panose="02020603050405020304" pitchFamily="18" charset="0"/>
            </a:endParaRPr>
          </a:p>
          <a:p>
            <a:endParaRPr lang="zh-CN" altLang="zh-CN" sz="1600" dirty="0">
              <a:latin typeface="Times New Roman" panose="02020603050405020304" pitchFamily="18" charset="0"/>
            </a:endParaRPr>
          </a:p>
        </p:txBody>
      </p:sp>
    </p:spTree>
    <p:extLst>
      <p:ext uri="{BB962C8B-B14F-4D97-AF65-F5344CB8AC3E}">
        <p14:creationId xmlns:p14="http://schemas.microsoft.com/office/powerpoint/2010/main" val="3227548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E3C1DAA-4EED-4E84-9E2C-7FBAD892479A}" type="slidenum">
              <a:rPr lang="en-US" altLang="zh-CN" smtClean="0"/>
              <a:pPr/>
              <a:t>10</a:t>
            </a:fld>
            <a:endParaRPr lang="en-US" altLang="zh-CN"/>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sz="1300">
                <a:solidFill>
                  <a:srgbClr val="000000"/>
                </a:solidFill>
                <a:latin typeface="Lucida Grande"/>
              </a:rPr>
              <a:t>http://www.stockton.edu/~hozikm/geol/Courses/The%20Earth/Content%20Web%20Pages/Rozmus/world.gif</a:t>
            </a:r>
          </a:p>
          <a:p>
            <a:pPr eaLnBrk="1" hangingPunct="1"/>
            <a:endParaRPr lang="en-US" altLang="zh-CN">
              <a:latin typeface="Arial" panose="020B0604020202020204" pitchFamily="34" charset="0"/>
            </a:endParaRPr>
          </a:p>
        </p:txBody>
      </p:sp>
    </p:spTree>
    <p:extLst>
      <p:ext uri="{BB962C8B-B14F-4D97-AF65-F5344CB8AC3E}">
        <p14:creationId xmlns:p14="http://schemas.microsoft.com/office/powerpoint/2010/main" val="4257913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Calibri" pitchFamily="34" charset="0"/>
                <a:ea typeface="宋体" pitchFamily="2" charset="-122"/>
                <a:cs typeface="+mn-cs"/>
              </a:rPr>
              <a:t>In 1912 Captain Robert Scott and two companions froze to death lying beside 3 pounds (16 kilograms) of rock on their return from a failed attempt to be the first to reach </a:t>
            </a:r>
            <a:r>
              <a:rPr lang="en-US" altLang="zh-CN" sz="1200" b="0" i="0" u="none" strike="noStrike" kern="1200" baseline="0" dirty="0" err="1">
                <a:solidFill>
                  <a:schemeClr val="tx1"/>
                </a:solidFill>
                <a:latin typeface="Calibri" pitchFamily="34" charset="0"/>
                <a:ea typeface="宋体" pitchFamily="2" charset="-122"/>
                <a:cs typeface="+mn-cs"/>
              </a:rPr>
              <a:t>th</a:t>
            </a:r>
            <a:r>
              <a:rPr lang="en-US" altLang="zh-CN" sz="1200" b="0" i="0" u="none" strike="noStrike" kern="1200" baseline="0" dirty="0">
                <a:solidFill>
                  <a:schemeClr val="tx1"/>
                </a:solidFill>
                <a:latin typeface="Calibri" pitchFamily="34" charset="0"/>
                <a:ea typeface="宋体" pitchFamily="2" charset="-122"/>
                <a:cs typeface="+mn-cs"/>
              </a:rPr>
              <a:t> South Pole. These samples, collected on the moraines of Beardmore Glacier, contained fossil remains of </a:t>
            </a:r>
            <a:r>
              <a:rPr lang="en-US" altLang="zh-CN" sz="1200" b="0" i="1" u="none" strike="noStrike" kern="1200" baseline="0" dirty="0">
                <a:solidFill>
                  <a:schemeClr val="tx1"/>
                </a:solidFill>
                <a:latin typeface="Calibri" pitchFamily="34" charset="0"/>
                <a:ea typeface="宋体" pitchFamily="2" charset="-122"/>
                <a:cs typeface="+mn-cs"/>
              </a:rPr>
              <a:t>Glossopteris</a:t>
            </a:r>
            <a:r>
              <a:rPr lang="en-US" altLang="zh-CN" sz="1200" b="0" i="0" u="none" strike="noStrike" kern="1200" baseline="0" dirty="0">
                <a:solidFill>
                  <a:schemeClr val="tx1"/>
                </a:solidFill>
                <a:latin typeface="Calibri" pitchFamily="34" charset="0"/>
                <a:ea typeface="宋体" pitchFamily="2" charset="-122"/>
                <a:cs typeface="+mn-cs"/>
              </a:rPr>
              <a:t>.</a:t>
            </a:r>
            <a:endParaRPr lang="zh-CN" altLang="en-US" dirty="0"/>
          </a:p>
        </p:txBody>
      </p:sp>
      <p:sp>
        <p:nvSpPr>
          <p:cNvPr id="4" name="灯片编号占位符 3"/>
          <p:cNvSpPr>
            <a:spLocks noGrp="1"/>
          </p:cNvSpPr>
          <p:nvPr>
            <p:ph type="sldNum" sz="quarter" idx="10"/>
          </p:nvPr>
        </p:nvSpPr>
        <p:spPr/>
        <p:txBody>
          <a:bodyPr/>
          <a:lstStyle/>
          <a:p>
            <a:pPr>
              <a:defRPr/>
            </a:pPr>
            <a:fld id="{4610FD28-8F2F-406C-A85E-9790AD3943C3}" type="slidenum">
              <a:rPr lang="zh-CN" altLang="en-US" smtClean="0"/>
              <a:pPr>
                <a:defRPr/>
              </a:pPr>
              <a:t>19</a:t>
            </a:fld>
            <a:endParaRPr lang="en-US" altLang="zh-CN"/>
          </a:p>
        </p:txBody>
      </p:sp>
    </p:spTree>
    <p:extLst>
      <p:ext uri="{BB962C8B-B14F-4D97-AF65-F5344CB8AC3E}">
        <p14:creationId xmlns:p14="http://schemas.microsoft.com/office/powerpoint/2010/main" val="3871225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449149D3-71AD-49A3-B73F-902A44F2021D}" type="slidenum">
              <a:rPr lang="en-US" altLang="zh-CN" smtClean="0"/>
              <a:pPr/>
              <a:t>20</a:t>
            </a:fld>
            <a:endParaRPr lang="en-US" altLang="zh-CN"/>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sz="1300" dirty="0">
              <a:solidFill>
                <a:srgbClr val="000000"/>
              </a:solidFill>
              <a:latin typeface="Lucida Grande"/>
            </a:endParaRPr>
          </a:p>
        </p:txBody>
      </p:sp>
    </p:spTree>
    <p:extLst>
      <p:ext uri="{BB962C8B-B14F-4D97-AF65-F5344CB8AC3E}">
        <p14:creationId xmlns:p14="http://schemas.microsoft.com/office/powerpoint/2010/main" val="1945810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4610FD28-8F2F-406C-A85E-9790AD3943C3}" type="slidenum">
              <a:rPr lang="zh-CN" altLang="en-US" smtClean="0"/>
              <a:pPr>
                <a:defRPr/>
              </a:pPr>
              <a:t>31</a:t>
            </a:fld>
            <a:endParaRPr lang="en-US" altLang="zh-CN"/>
          </a:p>
        </p:txBody>
      </p:sp>
    </p:spTree>
    <p:extLst>
      <p:ext uri="{BB962C8B-B14F-4D97-AF65-F5344CB8AC3E}">
        <p14:creationId xmlns:p14="http://schemas.microsoft.com/office/powerpoint/2010/main" val="292852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幻灯片图像占位符 1"/>
          <p:cNvSpPr>
            <a:spLocks noGrp="1" noRot="1" noChangeAspect="1" noTextEdit="1"/>
          </p:cNvSpPr>
          <p:nvPr>
            <p:ph type="sldImg"/>
          </p:nvPr>
        </p:nvSpPr>
        <p:spPr>
          <a:ln/>
        </p:spPr>
      </p:sp>
      <p:sp>
        <p:nvSpPr>
          <p:cNvPr id="31949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t>Alfred Wegener in Greenland in the winter of 1912-13.</a:t>
            </a:r>
            <a:endParaRPr lang="zh-CN" altLang="en-US" dirty="0"/>
          </a:p>
        </p:txBody>
      </p:sp>
      <p:sp>
        <p:nvSpPr>
          <p:cNvPr id="31949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2B8F07DD-155A-437B-B330-7824BFE60CEB}" type="slidenum">
              <a:rPr lang="zh-CN" altLang="en-US" smtClean="0"/>
              <a:pPr/>
              <a:t>35</a:t>
            </a:fld>
            <a:endParaRPr lang="en-US" altLang="zh-CN"/>
          </a:p>
        </p:txBody>
      </p:sp>
    </p:spTree>
    <p:extLst>
      <p:ext uri="{BB962C8B-B14F-4D97-AF65-F5344CB8AC3E}">
        <p14:creationId xmlns:p14="http://schemas.microsoft.com/office/powerpoint/2010/main" val="3274914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幻灯片图像占位符 1"/>
          <p:cNvSpPr>
            <a:spLocks noGrp="1" noRot="1" noChangeAspect="1" noTextEdit="1"/>
          </p:cNvSpPr>
          <p:nvPr>
            <p:ph type="sldImg"/>
          </p:nvPr>
        </p:nvSpPr>
        <p:spPr>
          <a:ln/>
        </p:spPr>
      </p:sp>
      <p:sp>
        <p:nvSpPr>
          <p:cNvPr id="33587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t>In 1968, scientists aboard the research ship Glomar Challenger began gathering information about the rocks on the seafloor. Glomar Challenger was equipped with a drilling rig that allowed scientists to drill into the seafloor to obtain rock samples. Scientists found that the youngest rocks are located at the mid-ocean ridges. The ages of the rocks become increasingly older in samples obtained farther from the ridges, adding to the evidence for seafloor spreading.</a:t>
            </a:r>
            <a:endParaRPr lang="zh-CN" altLang="en-US"/>
          </a:p>
        </p:txBody>
      </p:sp>
      <p:sp>
        <p:nvSpPr>
          <p:cNvPr id="33587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51B36DB8-D394-46EE-BBA2-33E4D5FBADA9}" type="slidenum">
              <a:rPr lang="zh-CN" altLang="en-US" smtClean="0"/>
              <a:pPr/>
              <a:t>52</a:t>
            </a:fld>
            <a:endParaRPr lang="en-US" altLang="zh-CN"/>
          </a:p>
        </p:txBody>
      </p:sp>
    </p:spTree>
    <p:extLst>
      <p:ext uri="{BB962C8B-B14F-4D97-AF65-F5344CB8AC3E}">
        <p14:creationId xmlns:p14="http://schemas.microsoft.com/office/powerpoint/2010/main" val="2724991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Rot="1" noChangeAspect="1" noChangeArrowheads="1" noTextEdit="1"/>
          </p:cNvSpPr>
          <p:nvPr>
            <p:ph type="sldImg"/>
          </p:nvPr>
        </p:nvSpPr>
        <p:spPr>
          <a:ln/>
        </p:spPr>
      </p:sp>
      <p:sp>
        <p:nvSpPr>
          <p:cNvPr id="384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z="1600"/>
              <a:t>基本观点是：①地球的岩石圈划分为许多板块，②岩石圈板块是在软流圈上滑动的，③岩石圈板块之间在相互运动，④板块作用的驱动力是地幔对流作用。 </a:t>
            </a:r>
          </a:p>
          <a:p>
            <a:endParaRPr lang="zh-CN" altLang="en-US"/>
          </a:p>
        </p:txBody>
      </p:sp>
    </p:spTree>
    <p:extLst>
      <p:ext uri="{BB962C8B-B14F-4D97-AF65-F5344CB8AC3E}">
        <p14:creationId xmlns:p14="http://schemas.microsoft.com/office/powerpoint/2010/main" val="392721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763000" cy="5943600"/>
            <a:chOff x="0" y="0"/>
            <a:chExt cx="5520" cy="3744"/>
          </a:xfrm>
        </p:grpSpPr>
        <p:sp>
          <p:nvSpPr>
            <p:cNvPr id="5" name="Rectangle 3"/>
            <p:cNvSpPr>
              <a:spLocks noChangeArrowheads="1"/>
            </p:cNvSpPr>
            <p:nvPr/>
          </p:nvSpPr>
          <p:spPr bwMode="auto">
            <a:xfrm>
              <a:off x="0" y="0"/>
              <a:ext cx="1104" cy="307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endParaRPr lang="zh-CN" altLang="zh-CN" sz="2400">
                <a:latin typeface="Times New Roman" panose="02020603050405020304" pitchFamily="18" charset="0"/>
              </a:endParaRPr>
            </a:p>
          </p:txBody>
        </p:sp>
        <p:grpSp>
          <p:nvGrpSpPr>
            <p:cNvPr id="6" name="Group 4"/>
            <p:cNvGrpSpPr>
              <a:grpSpLocks/>
            </p:cNvGrpSpPr>
            <p:nvPr userDrawn="1"/>
          </p:nvGrpSpPr>
          <p:grpSpPr bwMode="auto">
            <a:xfrm>
              <a:off x="0" y="2208"/>
              <a:ext cx="5520" cy="1536"/>
              <a:chOff x="0" y="2208"/>
              <a:chExt cx="5520" cy="1536"/>
            </a:xfrm>
          </p:grpSpPr>
          <p:sp>
            <p:nvSpPr>
              <p:cNvPr id="10" name="Rectangle 5"/>
              <p:cNvSpPr>
                <a:spLocks noChangeArrowheads="1"/>
              </p:cNvSpPr>
              <p:nvPr/>
            </p:nvSpPr>
            <p:spPr bwMode="ltGray">
              <a:xfrm>
                <a:off x="624" y="2208"/>
                <a:ext cx="4896" cy="153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endParaRPr lang="zh-CN" altLang="zh-CN" sz="2400">
                  <a:latin typeface="Times New Roman" panose="02020603050405020304" pitchFamily="18" charset="0"/>
                </a:endParaRPr>
              </a:p>
            </p:txBody>
          </p:sp>
          <p:sp>
            <p:nvSpPr>
              <p:cNvPr id="11" name="Rectangle 6"/>
              <p:cNvSpPr>
                <a:spLocks noChangeArrowheads="1"/>
              </p:cNvSpPr>
              <p:nvPr/>
            </p:nvSpPr>
            <p:spPr bwMode="white">
              <a:xfrm>
                <a:off x="654" y="2352"/>
                <a:ext cx="4818" cy="13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endParaRPr lang="zh-CN" altLang="zh-CN" sz="2400">
                  <a:latin typeface="Times New Roman" panose="02020603050405020304" pitchFamily="18" charset="0"/>
                </a:endParaRPr>
              </a:p>
            </p:txBody>
          </p:sp>
          <p:sp>
            <p:nvSpPr>
              <p:cNvPr id="12" name="Line 7"/>
              <p:cNvSpPr>
                <a:spLocks noChangeShapeType="1"/>
              </p:cNvSpPr>
              <p:nvPr/>
            </p:nvSpPr>
            <p:spPr bwMode="auto">
              <a:xfrm>
                <a:off x="0" y="3072"/>
                <a:ext cx="624"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7" name="Group 8"/>
            <p:cNvGrpSpPr>
              <a:grpSpLocks/>
            </p:cNvGrpSpPr>
            <p:nvPr userDrawn="1"/>
          </p:nvGrpSpPr>
          <p:grpSpPr bwMode="auto">
            <a:xfrm>
              <a:off x="400" y="336"/>
              <a:ext cx="5088" cy="192"/>
              <a:chOff x="400" y="336"/>
              <a:chExt cx="5088" cy="192"/>
            </a:xfrm>
          </p:grpSpPr>
          <p:sp>
            <p:nvSpPr>
              <p:cNvPr id="8" name="Rectangle 9"/>
              <p:cNvSpPr>
                <a:spLocks noChangeArrowheads="1"/>
              </p:cNvSpPr>
              <p:nvPr/>
            </p:nvSpPr>
            <p:spPr bwMode="auto">
              <a:xfrm>
                <a:off x="3952" y="336"/>
                <a:ext cx="1536" cy="19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endParaRPr lang="zh-CN" altLang="zh-CN" sz="2400">
                  <a:latin typeface="Times New Roman" panose="02020603050405020304" pitchFamily="18" charset="0"/>
                </a:endParaRPr>
              </a:p>
            </p:txBody>
          </p:sp>
          <p:sp>
            <p:nvSpPr>
              <p:cNvPr id="9" name="Line 10"/>
              <p:cNvSpPr>
                <a:spLocks noChangeShapeType="1"/>
              </p:cNvSpPr>
              <p:nvPr/>
            </p:nvSpPr>
            <p:spPr bwMode="auto">
              <a:xfrm>
                <a:off x="400" y="432"/>
                <a:ext cx="5088" cy="0"/>
              </a:xfrm>
              <a:prstGeom prst="line">
                <a:avLst/>
              </a:prstGeom>
              <a:noFill/>
              <a:ln w="44450">
                <a:solidFill>
                  <a:schemeClr val="bg2"/>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sp>
        <p:nvSpPr>
          <p:cNvPr id="22539" name="Rectangle 11"/>
          <p:cNvSpPr>
            <a:spLocks noGrp="1" noChangeArrowheads="1"/>
          </p:cNvSpPr>
          <p:nvPr>
            <p:ph type="ctrTitle"/>
          </p:nvPr>
        </p:nvSpPr>
        <p:spPr>
          <a:xfrm>
            <a:off x="2057400" y="1143000"/>
            <a:ext cx="6629400" cy="2209800"/>
          </a:xfrm>
        </p:spPr>
        <p:txBody>
          <a:bodyPr/>
          <a:lstStyle>
            <a:lvl1pPr>
              <a:defRPr sz="4800"/>
            </a:lvl1pPr>
          </a:lstStyle>
          <a:p>
            <a:r>
              <a:rPr lang="zh-CN" altLang="en-US"/>
              <a:t>单击此处编辑母版标题样式</a:t>
            </a:r>
          </a:p>
        </p:txBody>
      </p:sp>
      <p:sp>
        <p:nvSpPr>
          <p:cNvPr id="22540" name="Rectangle 12"/>
          <p:cNvSpPr>
            <a:spLocks noGrp="1" noChangeArrowheads="1"/>
          </p:cNvSpPr>
          <p:nvPr>
            <p:ph type="subTitle" idx="1"/>
          </p:nvPr>
        </p:nvSpPr>
        <p:spPr>
          <a:xfrm>
            <a:off x="1371600" y="3962400"/>
            <a:ext cx="6858000" cy="1600200"/>
          </a:xfrm>
        </p:spPr>
        <p:txBody>
          <a:bodyPr anchor="ctr"/>
          <a:lstStyle>
            <a:lvl1pPr marL="0" indent="0" algn="ctr">
              <a:buFont typeface="Wingdings" pitchFamily="2" charset="2"/>
              <a:buNone/>
              <a:defRPr/>
            </a:lvl1pPr>
          </a:lstStyle>
          <a:p>
            <a:r>
              <a:rPr lang="zh-CN" altLang="en-US"/>
              <a:t>单击此处编辑母版副标题样式</a:t>
            </a:r>
          </a:p>
        </p:txBody>
      </p:sp>
      <p:sp>
        <p:nvSpPr>
          <p:cNvPr id="13" name="Rectangle 13"/>
          <p:cNvSpPr>
            <a:spLocks noGrp="1" noChangeArrowheads="1"/>
          </p:cNvSpPr>
          <p:nvPr>
            <p:ph type="dt" sz="half" idx="10"/>
          </p:nvPr>
        </p:nvSpPr>
        <p:spPr>
          <a:xfrm>
            <a:off x="912813" y="6251575"/>
            <a:ext cx="1905000" cy="457200"/>
          </a:xfrm>
        </p:spPr>
        <p:txBody>
          <a:bodyPr/>
          <a:lstStyle>
            <a:lvl1pPr>
              <a:defRPr/>
            </a:lvl1pPr>
          </a:lstStyle>
          <a:p>
            <a:pPr>
              <a:defRPr/>
            </a:pPr>
            <a:endParaRPr lang="en-US" altLang="zh-CN"/>
          </a:p>
        </p:txBody>
      </p:sp>
      <p:sp>
        <p:nvSpPr>
          <p:cNvPr id="14" name="Rectangle 14"/>
          <p:cNvSpPr>
            <a:spLocks noGrp="1" noChangeArrowheads="1"/>
          </p:cNvSpPr>
          <p:nvPr>
            <p:ph type="ftr" sz="quarter" idx="11"/>
          </p:nvPr>
        </p:nvSpPr>
        <p:spPr>
          <a:xfrm>
            <a:off x="3354388" y="6248400"/>
            <a:ext cx="2895600" cy="457200"/>
          </a:xfrm>
        </p:spPr>
        <p:txBody>
          <a:bodyPr/>
          <a:lstStyle>
            <a:lvl1pPr>
              <a:defRPr/>
            </a:lvl1pPr>
          </a:lstStyle>
          <a:p>
            <a:pPr>
              <a:defRPr/>
            </a:pPr>
            <a:endParaRPr lang="en-US" altLang="zh-CN"/>
          </a:p>
        </p:txBody>
      </p:sp>
      <p:sp>
        <p:nvSpPr>
          <p:cNvPr id="15" name="Rectangle 15"/>
          <p:cNvSpPr>
            <a:spLocks noGrp="1" noChangeArrowheads="1"/>
          </p:cNvSpPr>
          <p:nvPr>
            <p:ph type="sldNum" sz="quarter" idx="12"/>
          </p:nvPr>
        </p:nvSpPr>
        <p:spPr/>
        <p:txBody>
          <a:bodyPr/>
          <a:lstStyle>
            <a:lvl1pPr>
              <a:defRPr/>
            </a:lvl1pPr>
          </a:lstStyle>
          <a:p>
            <a:pPr>
              <a:defRPr/>
            </a:pPr>
            <a:fld id="{85DD0B44-3284-4467-A249-F9B40D670AD1}" type="slidenum">
              <a:rPr lang="en-US" altLang="zh-CN"/>
              <a:pPr>
                <a:defRPr/>
              </a:pPr>
              <a:t>‹#›</a:t>
            </a:fld>
            <a:endParaRPr lang="en-US" altLang="zh-CN"/>
          </a:p>
        </p:txBody>
      </p:sp>
    </p:spTree>
    <p:extLst>
      <p:ext uri="{BB962C8B-B14F-4D97-AF65-F5344CB8AC3E}">
        <p14:creationId xmlns:p14="http://schemas.microsoft.com/office/powerpoint/2010/main" val="245746624"/>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1"/>
          <p:cNvSpPr>
            <a:spLocks noGrp="1" noChangeArrowheads="1"/>
          </p:cNvSpPr>
          <p:nvPr>
            <p:ph type="sldNum" sz="quarter" idx="12"/>
          </p:nvPr>
        </p:nvSpPr>
        <p:spPr>
          <a:ln/>
        </p:spPr>
        <p:txBody>
          <a:bodyPr/>
          <a:lstStyle>
            <a:lvl1pPr>
              <a:defRPr/>
            </a:lvl1pPr>
          </a:lstStyle>
          <a:p>
            <a:pPr>
              <a:defRPr/>
            </a:pPr>
            <a:fld id="{E135A0CA-E76D-4919-8A2C-9C7DAD79CDC8}" type="slidenum">
              <a:rPr lang="en-US" altLang="zh-CN"/>
              <a:pPr>
                <a:defRPr/>
              </a:pPr>
              <a:t>‹#›</a:t>
            </a:fld>
            <a:endParaRPr lang="en-US" altLang="zh-CN"/>
          </a:p>
        </p:txBody>
      </p:sp>
    </p:spTree>
    <p:extLst>
      <p:ext uri="{BB962C8B-B14F-4D97-AF65-F5344CB8AC3E}">
        <p14:creationId xmlns:p14="http://schemas.microsoft.com/office/powerpoint/2010/main" val="937603591"/>
      </p:ext>
    </p:extLst>
  </p:cSld>
  <p:clrMapOvr>
    <a:masterClrMapping/>
  </p:clrMapOvr>
  <p:transition spd="slow"/>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7F8F8C41-CD03-46E4-B440-93E82BD07097}" type="slidenum">
              <a:rPr lang="zh-CN" altLang="en-US"/>
              <a:pPr>
                <a:defRPr/>
              </a:pPr>
              <a:t>‹#›</a:t>
            </a:fld>
            <a:endParaRPr lang="zh-CN" altLang="en-US"/>
          </a:p>
        </p:txBody>
      </p:sp>
    </p:spTree>
    <p:extLst>
      <p:ext uri="{BB962C8B-B14F-4D97-AF65-F5344CB8AC3E}">
        <p14:creationId xmlns:p14="http://schemas.microsoft.com/office/powerpoint/2010/main" val="25872950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p:txBody>
          <a:bodyPr/>
          <a:lstStyle>
            <a:lvl1pPr>
              <a:defRPr/>
            </a:lvl1pPr>
          </a:lstStyle>
          <a:p>
            <a:pPr>
              <a:defRPr/>
            </a:pPr>
            <a:fld id="{3D633BB2-57C7-43FD-9138-D841C0B37F01}" type="slidenum">
              <a:rPr lang="zh-CN" altLang="en-US"/>
              <a:pPr>
                <a:defRPr/>
              </a:pPr>
              <a:t>‹#›</a:t>
            </a:fld>
            <a:endParaRPr lang="zh-CN" altLang="en-US"/>
          </a:p>
        </p:txBody>
      </p:sp>
    </p:spTree>
    <p:extLst>
      <p:ext uri="{BB962C8B-B14F-4D97-AF65-F5344CB8AC3E}">
        <p14:creationId xmlns:p14="http://schemas.microsoft.com/office/powerpoint/2010/main" val="1960438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p:txBody>
          <a:bodyPr/>
          <a:lstStyle>
            <a:lvl1pPr>
              <a:defRPr/>
            </a:lvl1pPr>
          </a:lstStyle>
          <a:p>
            <a:pPr>
              <a:defRPr/>
            </a:pPr>
            <a:fld id="{1DA3AED6-F5E9-4657-BB90-E7159A547C2D}" type="slidenum">
              <a:rPr lang="zh-CN" altLang="en-US"/>
              <a:pPr>
                <a:defRPr/>
              </a:pPr>
              <a:t>‹#›</a:t>
            </a:fld>
            <a:endParaRPr lang="zh-CN" altLang="en-US"/>
          </a:p>
        </p:txBody>
      </p:sp>
    </p:spTree>
    <p:extLst>
      <p:ext uri="{BB962C8B-B14F-4D97-AF65-F5344CB8AC3E}">
        <p14:creationId xmlns:p14="http://schemas.microsoft.com/office/powerpoint/2010/main" val="371972186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p:txBody>
          <a:bodyPr/>
          <a:lstStyle>
            <a:lvl1pPr>
              <a:defRPr/>
            </a:lvl1pPr>
          </a:lstStyle>
          <a:p>
            <a:pPr>
              <a:defRPr/>
            </a:pPr>
            <a:fld id="{2C7DD773-D76F-47C2-942E-49BF4F1FC661}" type="slidenum">
              <a:rPr lang="zh-CN" altLang="en-US"/>
              <a:pPr>
                <a:defRPr/>
              </a:pPr>
              <a:t>‹#›</a:t>
            </a:fld>
            <a:endParaRPr lang="zh-CN" altLang="en-US"/>
          </a:p>
        </p:txBody>
      </p:sp>
    </p:spTree>
    <p:extLst>
      <p:ext uri="{BB962C8B-B14F-4D97-AF65-F5344CB8AC3E}">
        <p14:creationId xmlns:p14="http://schemas.microsoft.com/office/powerpoint/2010/main" val="31845160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AB5E0DA9-8D0D-47E1-B86B-CA134A5E684D}" type="slidenum">
              <a:rPr lang="zh-CN" altLang="en-US"/>
              <a:pPr>
                <a:defRPr/>
              </a:pPr>
              <a:t>‹#›</a:t>
            </a:fld>
            <a:endParaRPr lang="zh-CN" altLang="en-US"/>
          </a:p>
        </p:txBody>
      </p:sp>
    </p:spTree>
    <p:extLst>
      <p:ext uri="{BB962C8B-B14F-4D97-AF65-F5344CB8AC3E}">
        <p14:creationId xmlns:p14="http://schemas.microsoft.com/office/powerpoint/2010/main" val="35388303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46776593-95BE-4E18-B366-D3C77BA8A178}" type="slidenum">
              <a:rPr lang="zh-CN" altLang="en-US"/>
              <a:pPr>
                <a:defRPr/>
              </a:pPr>
              <a:t>‹#›</a:t>
            </a:fld>
            <a:endParaRPr lang="zh-CN" altLang="en-US"/>
          </a:p>
        </p:txBody>
      </p:sp>
    </p:spTree>
    <p:extLst>
      <p:ext uri="{BB962C8B-B14F-4D97-AF65-F5344CB8AC3E}">
        <p14:creationId xmlns:p14="http://schemas.microsoft.com/office/powerpoint/2010/main" val="18836103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D8659E9E-4D1B-4743-9A24-C7C6782B11AE}" type="slidenum">
              <a:rPr lang="zh-CN" altLang="en-US"/>
              <a:pPr>
                <a:defRPr/>
              </a:pPr>
              <a:t>‹#›</a:t>
            </a:fld>
            <a:endParaRPr lang="zh-CN" altLang="en-US"/>
          </a:p>
        </p:txBody>
      </p:sp>
    </p:spTree>
    <p:extLst>
      <p:ext uri="{BB962C8B-B14F-4D97-AF65-F5344CB8AC3E}">
        <p14:creationId xmlns:p14="http://schemas.microsoft.com/office/powerpoint/2010/main" val="21667036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04DBB3B2-EF3C-4B78-9E2F-E33063D40E42}" type="slidenum">
              <a:rPr lang="zh-CN" altLang="en-US"/>
              <a:pPr>
                <a:defRPr/>
              </a:pPr>
              <a:t>‹#›</a:t>
            </a:fld>
            <a:endParaRPr lang="zh-CN" altLang="en-US"/>
          </a:p>
        </p:txBody>
      </p:sp>
    </p:spTree>
    <p:extLst>
      <p:ext uri="{BB962C8B-B14F-4D97-AF65-F5344CB8AC3E}">
        <p14:creationId xmlns:p14="http://schemas.microsoft.com/office/powerpoint/2010/main" val="26083208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8B254DF2-D535-44A4-8149-5897ABFE2B4B}" type="slidenum">
              <a:rPr lang="en-US" altLang="zh-CN"/>
              <a:pPr>
                <a:defRPr/>
              </a:pPr>
              <a:t>‹#›</a:t>
            </a:fld>
            <a:endParaRPr lang="en-US" altLang="zh-CN"/>
          </a:p>
        </p:txBody>
      </p:sp>
    </p:spTree>
    <p:extLst>
      <p:ext uri="{BB962C8B-B14F-4D97-AF65-F5344CB8AC3E}">
        <p14:creationId xmlns:p14="http://schemas.microsoft.com/office/powerpoint/2010/main" val="25114532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AA6042A6-36E4-4363-857F-B2728B6B5A67}" type="slidenum">
              <a:rPr lang="zh-CN" altLang="en-US"/>
              <a:pPr>
                <a:defRPr/>
              </a:pPr>
              <a:t>‹#›</a:t>
            </a:fld>
            <a:endParaRPr lang="zh-CN" altLang="en-US"/>
          </a:p>
        </p:txBody>
      </p:sp>
    </p:spTree>
    <p:extLst>
      <p:ext uri="{BB962C8B-B14F-4D97-AF65-F5344CB8AC3E}">
        <p14:creationId xmlns:p14="http://schemas.microsoft.com/office/powerpoint/2010/main" val="4122648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43700" y="277813"/>
            <a:ext cx="1943100" cy="5853112"/>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914400" y="277813"/>
            <a:ext cx="5676900" cy="5853112"/>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1"/>
          <p:cNvSpPr>
            <a:spLocks noGrp="1" noChangeArrowheads="1"/>
          </p:cNvSpPr>
          <p:nvPr>
            <p:ph type="sldNum" sz="quarter" idx="12"/>
          </p:nvPr>
        </p:nvSpPr>
        <p:spPr>
          <a:ln/>
        </p:spPr>
        <p:txBody>
          <a:bodyPr/>
          <a:lstStyle>
            <a:lvl1pPr>
              <a:defRPr/>
            </a:lvl1pPr>
          </a:lstStyle>
          <a:p>
            <a:pPr>
              <a:defRPr/>
            </a:pPr>
            <a:fld id="{A6DD0A76-A9A4-4A01-A3F6-F39C129B68F8}" type="slidenum">
              <a:rPr lang="en-US" altLang="zh-CN"/>
              <a:pPr>
                <a:defRPr/>
              </a:pPr>
              <a:t>‹#›</a:t>
            </a:fld>
            <a:endParaRPr lang="en-US" altLang="zh-CN"/>
          </a:p>
        </p:txBody>
      </p:sp>
    </p:spTree>
    <p:extLst>
      <p:ext uri="{BB962C8B-B14F-4D97-AF65-F5344CB8AC3E}">
        <p14:creationId xmlns:p14="http://schemas.microsoft.com/office/powerpoint/2010/main" val="1338375209"/>
      </p:ext>
    </p:extLst>
  </p:cSld>
  <p:clrMapOvr>
    <a:masterClrMapping/>
  </p:clrMapOvr>
  <p:transition spd="slow"/>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790F331F-4A33-494B-9066-012BDFA448AB}" type="slidenum">
              <a:rPr lang="zh-CN" altLang="en-US"/>
              <a:pPr>
                <a:defRPr/>
              </a:pPr>
              <a:t>‹#›</a:t>
            </a:fld>
            <a:endParaRPr lang="zh-CN" altLang="en-US"/>
          </a:p>
        </p:txBody>
      </p:sp>
    </p:spTree>
    <p:extLst>
      <p:ext uri="{BB962C8B-B14F-4D97-AF65-F5344CB8AC3E}">
        <p14:creationId xmlns:p14="http://schemas.microsoft.com/office/powerpoint/2010/main" val="17763112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81CCF396-67E1-46D6-8AA7-B32883E20641}" type="slidenum">
              <a:rPr lang="zh-CN" altLang="en-US"/>
              <a:pPr>
                <a:defRPr/>
              </a:pPr>
              <a:t>‹#›</a:t>
            </a:fld>
            <a:endParaRPr lang="zh-CN" altLang="en-US"/>
          </a:p>
        </p:txBody>
      </p:sp>
    </p:spTree>
    <p:extLst>
      <p:ext uri="{BB962C8B-B14F-4D97-AF65-F5344CB8AC3E}">
        <p14:creationId xmlns:p14="http://schemas.microsoft.com/office/powerpoint/2010/main" val="271697581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52BF6774-CF10-445A-96ED-B8CD5D445580}" type="slidenum">
              <a:rPr lang="zh-CN" altLang="en-US"/>
              <a:pPr>
                <a:defRPr/>
              </a:pPr>
              <a:t>‹#›</a:t>
            </a:fld>
            <a:endParaRPr lang="zh-CN" altLang="en-US"/>
          </a:p>
        </p:txBody>
      </p:sp>
    </p:spTree>
    <p:extLst>
      <p:ext uri="{BB962C8B-B14F-4D97-AF65-F5344CB8AC3E}">
        <p14:creationId xmlns:p14="http://schemas.microsoft.com/office/powerpoint/2010/main" val="33639445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p:txBody>
          <a:bodyPr/>
          <a:lstStyle>
            <a:lvl1pPr>
              <a:defRPr/>
            </a:lvl1pPr>
          </a:lstStyle>
          <a:p>
            <a:pPr>
              <a:defRPr/>
            </a:pPr>
            <a:fld id="{649E5A12-7D92-4ABE-B93F-1942D8CC3329}" type="slidenum">
              <a:rPr lang="zh-CN" altLang="en-US"/>
              <a:pPr>
                <a:defRPr/>
              </a:pPr>
              <a:t>‹#›</a:t>
            </a:fld>
            <a:endParaRPr lang="zh-CN" altLang="en-US"/>
          </a:p>
        </p:txBody>
      </p:sp>
    </p:spTree>
    <p:extLst>
      <p:ext uri="{BB962C8B-B14F-4D97-AF65-F5344CB8AC3E}">
        <p14:creationId xmlns:p14="http://schemas.microsoft.com/office/powerpoint/2010/main" val="2118735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p:txBody>
          <a:bodyPr/>
          <a:lstStyle>
            <a:lvl1pPr>
              <a:defRPr/>
            </a:lvl1pPr>
          </a:lstStyle>
          <a:p>
            <a:pPr>
              <a:defRPr/>
            </a:pPr>
            <a:fld id="{B7E75B9A-C2CA-41DE-B7E7-A232F68EA4F9}" type="slidenum">
              <a:rPr lang="zh-CN" altLang="en-US"/>
              <a:pPr>
                <a:defRPr/>
              </a:pPr>
              <a:t>‹#›</a:t>
            </a:fld>
            <a:endParaRPr lang="zh-CN" altLang="en-US"/>
          </a:p>
        </p:txBody>
      </p:sp>
    </p:spTree>
    <p:extLst>
      <p:ext uri="{BB962C8B-B14F-4D97-AF65-F5344CB8AC3E}">
        <p14:creationId xmlns:p14="http://schemas.microsoft.com/office/powerpoint/2010/main" val="1310241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p:txBody>
          <a:bodyPr/>
          <a:lstStyle>
            <a:lvl1pPr>
              <a:defRPr/>
            </a:lvl1pPr>
          </a:lstStyle>
          <a:p>
            <a:pPr>
              <a:defRPr/>
            </a:pPr>
            <a:fld id="{02469C94-6B52-4016-B7E8-1B5DCBF2377D}" type="slidenum">
              <a:rPr lang="zh-CN" altLang="en-US"/>
              <a:pPr>
                <a:defRPr/>
              </a:pPr>
              <a:t>‹#›</a:t>
            </a:fld>
            <a:endParaRPr lang="zh-CN" altLang="en-US"/>
          </a:p>
        </p:txBody>
      </p:sp>
    </p:spTree>
    <p:extLst>
      <p:ext uri="{BB962C8B-B14F-4D97-AF65-F5344CB8AC3E}">
        <p14:creationId xmlns:p14="http://schemas.microsoft.com/office/powerpoint/2010/main" val="698442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97C51663-075E-4E30-A93E-060397EF6BB3}" type="slidenum">
              <a:rPr lang="zh-CN" altLang="en-US"/>
              <a:pPr>
                <a:defRPr/>
              </a:pPr>
              <a:t>‹#›</a:t>
            </a:fld>
            <a:endParaRPr lang="zh-CN" altLang="en-US"/>
          </a:p>
        </p:txBody>
      </p:sp>
    </p:spTree>
    <p:extLst>
      <p:ext uri="{BB962C8B-B14F-4D97-AF65-F5344CB8AC3E}">
        <p14:creationId xmlns:p14="http://schemas.microsoft.com/office/powerpoint/2010/main" val="7951592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D572C2D7-EAF4-41E4-8958-09435503C429}" type="slidenum">
              <a:rPr lang="zh-CN" altLang="en-US"/>
              <a:pPr>
                <a:defRPr/>
              </a:pPr>
              <a:t>‹#›</a:t>
            </a:fld>
            <a:endParaRPr lang="zh-CN" altLang="en-US"/>
          </a:p>
        </p:txBody>
      </p:sp>
    </p:spTree>
    <p:extLst>
      <p:ext uri="{BB962C8B-B14F-4D97-AF65-F5344CB8AC3E}">
        <p14:creationId xmlns:p14="http://schemas.microsoft.com/office/powerpoint/2010/main" val="42286990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41818BE9-D4A0-4AA9-8416-3CFD013AEFAE}" type="slidenum">
              <a:rPr lang="zh-CN" altLang="en-US"/>
              <a:pPr>
                <a:defRPr/>
              </a:pPr>
              <a:t>‹#›</a:t>
            </a:fld>
            <a:endParaRPr lang="zh-CN" altLang="en-US"/>
          </a:p>
        </p:txBody>
      </p:sp>
    </p:spTree>
    <p:extLst>
      <p:ext uri="{BB962C8B-B14F-4D97-AF65-F5344CB8AC3E}">
        <p14:creationId xmlns:p14="http://schemas.microsoft.com/office/powerpoint/2010/main" val="173823738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9F5F7817-4198-4594-B657-42CCDE007C93}" type="slidenum">
              <a:rPr lang="zh-CN" altLang="en-US"/>
              <a:pPr>
                <a:defRPr/>
              </a:pPr>
              <a:t>‹#›</a:t>
            </a:fld>
            <a:endParaRPr lang="zh-CN" altLang="en-US"/>
          </a:p>
        </p:txBody>
      </p:sp>
    </p:spTree>
    <p:extLst>
      <p:ext uri="{BB962C8B-B14F-4D97-AF65-F5344CB8AC3E}">
        <p14:creationId xmlns:p14="http://schemas.microsoft.com/office/powerpoint/2010/main" val="3988839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27"/>
          <p:cNvSpPr>
            <a:spLocks noGrp="1"/>
          </p:cNvSpPr>
          <p:nvPr>
            <p:ph type="dt" sz="half" idx="10"/>
          </p:nvPr>
        </p:nvSpPr>
        <p:spPr/>
        <p:txBody>
          <a:bodyPr/>
          <a:lstStyle>
            <a:lvl1pPr>
              <a:defRPr/>
            </a:lvl1pPr>
          </a:lstStyle>
          <a:p>
            <a:pPr>
              <a:defRPr/>
            </a:pPr>
            <a:endParaRPr lang="zh-CN" altLang="en-US"/>
          </a:p>
        </p:txBody>
      </p:sp>
      <p:sp>
        <p:nvSpPr>
          <p:cNvPr id="5" name="页脚占位符 16"/>
          <p:cNvSpPr>
            <a:spLocks noGrp="1"/>
          </p:cNvSpPr>
          <p:nvPr>
            <p:ph type="ftr" sz="quarter" idx="11"/>
          </p:nvPr>
        </p:nvSpPr>
        <p:spPr/>
        <p:txBody>
          <a:bodyPr/>
          <a:lstStyle>
            <a:lvl1pPr>
              <a:defRPr/>
            </a:lvl1pPr>
          </a:lstStyle>
          <a:p>
            <a:pPr>
              <a:defRPr/>
            </a:pPr>
            <a:endParaRPr lang="zh-CN" altLang="en-US"/>
          </a:p>
        </p:txBody>
      </p:sp>
      <p:sp>
        <p:nvSpPr>
          <p:cNvPr id="6" name="灯片编号占位符 28"/>
          <p:cNvSpPr>
            <a:spLocks noGrp="1"/>
          </p:cNvSpPr>
          <p:nvPr>
            <p:ph type="sldNum" sz="quarter" idx="12"/>
          </p:nvPr>
        </p:nvSpPr>
        <p:spPr/>
        <p:txBody>
          <a:bodyPr/>
          <a:lstStyle>
            <a:lvl1pPr>
              <a:defRPr/>
            </a:lvl1pPr>
          </a:lstStyle>
          <a:p>
            <a:pPr>
              <a:defRPr/>
            </a:pPr>
            <a:fld id="{04CA1308-6F90-4C6B-B98E-1B1BB80D29D1}" type="slidenum">
              <a:rPr lang="zh-CN" altLang="en-US"/>
              <a:pPr>
                <a:defRPr/>
              </a:pPr>
              <a:t>‹#›</a:t>
            </a:fld>
            <a:endParaRPr lang="zh-CN" altLang="en-US"/>
          </a:p>
        </p:txBody>
      </p:sp>
    </p:spTree>
    <p:extLst>
      <p:ext uri="{BB962C8B-B14F-4D97-AF65-F5344CB8AC3E}">
        <p14:creationId xmlns:p14="http://schemas.microsoft.com/office/powerpoint/2010/main" val="2336873007"/>
      </p:ext>
    </p:extLst>
  </p:cSld>
  <p:clrMapOvr>
    <a:masterClrMapping/>
  </p:clrMapOvr>
  <p:transition spd="slow"/>
</p:sldLayout>
</file>

<file path=ppt/slideLayouts/slideLayout12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BBD2996F-724A-417B-9770-34B22ACA0563}" type="slidenum">
              <a:rPr lang="en-US" altLang="zh-CN"/>
              <a:pPr>
                <a:defRPr/>
              </a:pPr>
              <a:t>‹#›</a:t>
            </a:fld>
            <a:endParaRPr lang="en-US" altLang="zh-CN"/>
          </a:p>
        </p:txBody>
      </p:sp>
    </p:spTree>
    <p:extLst>
      <p:ext uri="{BB962C8B-B14F-4D97-AF65-F5344CB8AC3E}">
        <p14:creationId xmlns:p14="http://schemas.microsoft.com/office/powerpoint/2010/main" val="1743537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B6846620-1114-40D4-BB25-758DA5E5BB16}" type="slidenum">
              <a:rPr lang="zh-CN" altLang="en-US"/>
              <a:pPr>
                <a:defRPr/>
              </a:pPr>
              <a:t>‹#›</a:t>
            </a:fld>
            <a:endParaRPr lang="zh-CN" altLang="en-US"/>
          </a:p>
        </p:txBody>
      </p:sp>
    </p:spTree>
    <p:extLst>
      <p:ext uri="{BB962C8B-B14F-4D97-AF65-F5344CB8AC3E}">
        <p14:creationId xmlns:p14="http://schemas.microsoft.com/office/powerpoint/2010/main" val="38940056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18919B01-5C15-48BE-9EC3-E2AE4B613501}" type="slidenum">
              <a:rPr lang="zh-CN" altLang="en-US"/>
              <a:pPr>
                <a:defRPr/>
              </a:pPr>
              <a:t>‹#›</a:t>
            </a:fld>
            <a:endParaRPr lang="zh-CN" altLang="en-US"/>
          </a:p>
        </p:txBody>
      </p:sp>
    </p:spTree>
    <p:extLst>
      <p:ext uri="{BB962C8B-B14F-4D97-AF65-F5344CB8AC3E}">
        <p14:creationId xmlns:p14="http://schemas.microsoft.com/office/powerpoint/2010/main" val="54089175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2B61B5E0-859E-47C0-819F-A7E28310A6D9}" type="slidenum">
              <a:rPr lang="zh-CN" altLang="en-US"/>
              <a:pPr>
                <a:defRPr/>
              </a:pPr>
              <a:t>‹#›</a:t>
            </a:fld>
            <a:endParaRPr lang="zh-CN" altLang="en-US"/>
          </a:p>
        </p:txBody>
      </p:sp>
    </p:spTree>
    <p:extLst>
      <p:ext uri="{BB962C8B-B14F-4D97-AF65-F5344CB8AC3E}">
        <p14:creationId xmlns:p14="http://schemas.microsoft.com/office/powerpoint/2010/main" val="17267822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A5E46846-4332-4BCA-90CE-4754EA182AAB}" type="slidenum">
              <a:rPr lang="zh-CN" altLang="en-US"/>
              <a:pPr>
                <a:defRPr/>
              </a:pPr>
              <a:t>‹#›</a:t>
            </a:fld>
            <a:endParaRPr lang="zh-CN" altLang="en-US"/>
          </a:p>
        </p:txBody>
      </p:sp>
    </p:spTree>
    <p:extLst>
      <p:ext uri="{BB962C8B-B14F-4D97-AF65-F5344CB8AC3E}">
        <p14:creationId xmlns:p14="http://schemas.microsoft.com/office/powerpoint/2010/main" val="45739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p:txBody>
          <a:bodyPr/>
          <a:lstStyle>
            <a:lvl1pPr>
              <a:defRPr/>
            </a:lvl1pPr>
          </a:lstStyle>
          <a:p>
            <a:pPr>
              <a:defRPr/>
            </a:pPr>
            <a:fld id="{40DEC9A5-22FA-40DD-83E1-CB2A9DC278D3}" type="slidenum">
              <a:rPr lang="zh-CN" altLang="en-US"/>
              <a:pPr>
                <a:defRPr/>
              </a:pPr>
              <a:t>‹#›</a:t>
            </a:fld>
            <a:endParaRPr lang="zh-CN" altLang="en-US"/>
          </a:p>
        </p:txBody>
      </p:sp>
    </p:spTree>
    <p:extLst>
      <p:ext uri="{BB962C8B-B14F-4D97-AF65-F5344CB8AC3E}">
        <p14:creationId xmlns:p14="http://schemas.microsoft.com/office/powerpoint/2010/main" val="340953078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p:txBody>
          <a:bodyPr/>
          <a:lstStyle>
            <a:lvl1pPr>
              <a:defRPr/>
            </a:lvl1pPr>
          </a:lstStyle>
          <a:p>
            <a:pPr>
              <a:defRPr/>
            </a:pPr>
            <a:fld id="{3A9720EF-008A-4260-8342-C6FD71B86C97}" type="slidenum">
              <a:rPr lang="zh-CN" altLang="en-US"/>
              <a:pPr>
                <a:defRPr/>
              </a:pPr>
              <a:t>‹#›</a:t>
            </a:fld>
            <a:endParaRPr lang="zh-CN" altLang="en-US"/>
          </a:p>
        </p:txBody>
      </p:sp>
    </p:spTree>
    <p:extLst>
      <p:ext uri="{BB962C8B-B14F-4D97-AF65-F5344CB8AC3E}">
        <p14:creationId xmlns:p14="http://schemas.microsoft.com/office/powerpoint/2010/main" val="401920114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p:txBody>
          <a:bodyPr/>
          <a:lstStyle>
            <a:lvl1pPr>
              <a:defRPr/>
            </a:lvl1pPr>
          </a:lstStyle>
          <a:p>
            <a:pPr>
              <a:defRPr/>
            </a:pPr>
            <a:fld id="{FDDBE93A-E212-4CDC-A84A-EED1F5B819D9}" type="slidenum">
              <a:rPr lang="zh-CN" altLang="en-US"/>
              <a:pPr>
                <a:defRPr/>
              </a:pPr>
              <a:t>‹#›</a:t>
            </a:fld>
            <a:endParaRPr lang="zh-CN" altLang="en-US"/>
          </a:p>
        </p:txBody>
      </p:sp>
    </p:spTree>
    <p:extLst>
      <p:ext uri="{BB962C8B-B14F-4D97-AF65-F5344CB8AC3E}">
        <p14:creationId xmlns:p14="http://schemas.microsoft.com/office/powerpoint/2010/main" val="101234995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63F03097-58C7-4D55-BA80-08FC65987DF6}" type="slidenum">
              <a:rPr lang="zh-CN" altLang="en-US"/>
              <a:pPr>
                <a:defRPr/>
              </a:pPr>
              <a:t>‹#›</a:t>
            </a:fld>
            <a:endParaRPr lang="zh-CN" altLang="en-US"/>
          </a:p>
        </p:txBody>
      </p:sp>
    </p:spTree>
    <p:extLst>
      <p:ext uri="{BB962C8B-B14F-4D97-AF65-F5344CB8AC3E}">
        <p14:creationId xmlns:p14="http://schemas.microsoft.com/office/powerpoint/2010/main" val="340173434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D336B185-481C-4923-BDDD-2C521902F84F}" type="slidenum">
              <a:rPr lang="zh-CN" altLang="en-US"/>
              <a:pPr>
                <a:defRPr/>
              </a:pPr>
              <a:t>‹#›</a:t>
            </a:fld>
            <a:endParaRPr lang="zh-CN" altLang="en-US"/>
          </a:p>
        </p:txBody>
      </p:sp>
    </p:spTree>
    <p:extLst>
      <p:ext uri="{BB962C8B-B14F-4D97-AF65-F5344CB8AC3E}">
        <p14:creationId xmlns:p14="http://schemas.microsoft.com/office/powerpoint/2010/main" val="292451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27"/>
          <p:cNvSpPr>
            <a:spLocks noGrp="1"/>
          </p:cNvSpPr>
          <p:nvPr>
            <p:ph type="dt" sz="half" idx="10"/>
          </p:nvPr>
        </p:nvSpPr>
        <p:spPr/>
        <p:txBody>
          <a:bodyPr/>
          <a:lstStyle>
            <a:lvl1pPr>
              <a:defRPr/>
            </a:lvl1pPr>
          </a:lstStyle>
          <a:p>
            <a:pPr>
              <a:defRPr/>
            </a:pPr>
            <a:endParaRPr lang="zh-CN" altLang="en-US"/>
          </a:p>
        </p:txBody>
      </p:sp>
      <p:sp>
        <p:nvSpPr>
          <p:cNvPr id="5" name="页脚占位符 16"/>
          <p:cNvSpPr>
            <a:spLocks noGrp="1"/>
          </p:cNvSpPr>
          <p:nvPr>
            <p:ph type="ftr" sz="quarter" idx="11"/>
          </p:nvPr>
        </p:nvSpPr>
        <p:spPr/>
        <p:txBody>
          <a:bodyPr/>
          <a:lstStyle>
            <a:lvl1pPr>
              <a:defRPr/>
            </a:lvl1pPr>
          </a:lstStyle>
          <a:p>
            <a:pPr>
              <a:defRPr/>
            </a:pPr>
            <a:endParaRPr lang="zh-CN" altLang="en-US"/>
          </a:p>
        </p:txBody>
      </p:sp>
      <p:sp>
        <p:nvSpPr>
          <p:cNvPr id="6" name="灯片编号占位符 28"/>
          <p:cNvSpPr>
            <a:spLocks noGrp="1"/>
          </p:cNvSpPr>
          <p:nvPr>
            <p:ph type="sldNum" sz="quarter" idx="12"/>
          </p:nvPr>
        </p:nvSpPr>
        <p:spPr/>
        <p:txBody>
          <a:bodyPr/>
          <a:lstStyle>
            <a:lvl1pPr>
              <a:defRPr/>
            </a:lvl1pPr>
          </a:lstStyle>
          <a:p>
            <a:pPr>
              <a:defRPr/>
            </a:pPr>
            <a:fld id="{A396B714-E49A-43F9-BC56-40AD427F4D3E}" type="slidenum">
              <a:rPr lang="zh-CN" altLang="en-US"/>
              <a:pPr>
                <a:defRPr/>
              </a:pPr>
              <a:t>‹#›</a:t>
            </a:fld>
            <a:endParaRPr lang="zh-CN" altLang="en-US"/>
          </a:p>
        </p:txBody>
      </p:sp>
    </p:spTree>
    <p:extLst>
      <p:ext uri="{BB962C8B-B14F-4D97-AF65-F5344CB8AC3E}">
        <p14:creationId xmlns:p14="http://schemas.microsoft.com/office/powerpoint/2010/main" val="3722796391"/>
      </p:ext>
    </p:extLst>
  </p:cSld>
  <p:clrMapOvr>
    <a:masterClrMapping/>
  </p:clrMapOvr>
  <p:transition spd="slow"/>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F27329D4-16E6-4CDC-8B3E-46A3E49E0A8F}" type="slidenum">
              <a:rPr lang="zh-CN" altLang="en-US"/>
              <a:pPr>
                <a:defRPr/>
              </a:pPr>
              <a:t>‹#›</a:t>
            </a:fld>
            <a:endParaRPr lang="zh-CN" altLang="en-US"/>
          </a:p>
        </p:txBody>
      </p:sp>
    </p:spTree>
    <p:extLst>
      <p:ext uri="{BB962C8B-B14F-4D97-AF65-F5344CB8AC3E}">
        <p14:creationId xmlns:p14="http://schemas.microsoft.com/office/powerpoint/2010/main" val="214770025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EE072F46-3688-449D-8D22-AA5B5EF1B3CA}" type="slidenum">
              <a:rPr lang="zh-CN" altLang="en-US"/>
              <a:pPr>
                <a:defRPr/>
              </a:pPr>
              <a:t>‹#›</a:t>
            </a:fld>
            <a:endParaRPr lang="zh-CN" altLang="en-US"/>
          </a:p>
        </p:txBody>
      </p:sp>
    </p:spTree>
    <p:extLst>
      <p:ext uri="{BB962C8B-B14F-4D97-AF65-F5344CB8AC3E}">
        <p14:creationId xmlns:p14="http://schemas.microsoft.com/office/powerpoint/2010/main" val="336243125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B83DC357-26C9-4674-8C54-FC4704498B91}" type="slidenum">
              <a:rPr lang="en-US" altLang="zh-CN"/>
              <a:pPr>
                <a:defRPr/>
              </a:pPr>
              <a:t>‹#›</a:t>
            </a:fld>
            <a:endParaRPr lang="en-US" altLang="zh-CN"/>
          </a:p>
        </p:txBody>
      </p:sp>
    </p:spTree>
    <p:extLst>
      <p:ext uri="{BB962C8B-B14F-4D97-AF65-F5344CB8AC3E}">
        <p14:creationId xmlns:p14="http://schemas.microsoft.com/office/powerpoint/2010/main" val="30688325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BE7A4E32-E5D5-40E6-89D2-3F17906ACF9C}" type="slidenum">
              <a:rPr lang="zh-CN" altLang="en-US"/>
              <a:pPr>
                <a:defRPr/>
              </a:pPr>
              <a:t>‹#›</a:t>
            </a:fld>
            <a:endParaRPr lang="zh-CN" altLang="en-US"/>
          </a:p>
        </p:txBody>
      </p:sp>
    </p:spTree>
    <p:extLst>
      <p:ext uri="{BB962C8B-B14F-4D97-AF65-F5344CB8AC3E}">
        <p14:creationId xmlns:p14="http://schemas.microsoft.com/office/powerpoint/2010/main" val="319958897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95B6C1C5-60C8-4E4D-AD2C-01D3A581F958}" type="slidenum">
              <a:rPr lang="zh-CN" altLang="en-US"/>
              <a:pPr>
                <a:defRPr/>
              </a:pPr>
              <a:t>‹#›</a:t>
            </a:fld>
            <a:endParaRPr lang="zh-CN" altLang="en-US"/>
          </a:p>
        </p:txBody>
      </p:sp>
    </p:spTree>
    <p:extLst>
      <p:ext uri="{BB962C8B-B14F-4D97-AF65-F5344CB8AC3E}">
        <p14:creationId xmlns:p14="http://schemas.microsoft.com/office/powerpoint/2010/main" val="78855924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2646127F-3654-4893-832B-381DCF147A30}" type="slidenum">
              <a:rPr lang="zh-CN" altLang="en-US"/>
              <a:pPr>
                <a:defRPr/>
              </a:pPr>
              <a:t>‹#›</a:t>
            </a:fld>
            <a:endParaRPr lang="zh-CN" altLang="en-US"/>
          </a:p>
        </p:txBody>
      </p:sp>
    </p:spTree>
    <p:extLst>
      <p:ext uri="{BB962C8B-B14F-4D97-AF65-F5344CB8AC3E}">
        <p14:creationId xmlns:p14="http://schemas.microsoft.com/office/powerpoint/2010/main" val="175277354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B3647C22-3809-4B50-AE34-5BFD269F85F7}" type="slidenum">
              <a:rPr lang="zh-CN" altLang="en-US"/>
              <a:pPr>
                <a:defRPr/>
              </a:pPr>
              <a:t>‹#›</a:t>
            </a:fld>
            <a:endParaRPr lang="zh-CN" altLang="en-US"/>
          </a:p>
        </p:txBody>
      </p:sp>
    </p:spTree>
    <p:extLst>
      <p:ext uri="{BB962C8B-B14F-4D97-AF65-F5344CB8AC3E}">
        <p14:creationId xmlns:p14="http://schemas.microsoft.com/office/powerpoint/2010/main" val="318687410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p:txBody>
          <a:bodyPr/>
          <a:lstStyle>
            <a:lvl1pPr>
              <a:defRPr/>
            </a:lvl1pPr>
          </a:lstStyle>
          <a:p>
            <a:pPr>
              <a:defRPr/>
            </a:pPr>
            <a:fld id="{43FEC0CE-62F3-4A0C-B4F1-F8B01E9A6042}" type="slidenum">
              <a:rPr lang="zh-CN" altLang="en-US"/>
              <a:pPr>
                <a:defRPr/>
              </a:pPr>
              <a:t>‹#›</a:t>
            </a:fld>
            <a:endParaRPr lang="zh-CN" altLang="en-US"/>
          </a:p>
        </p:txBody>
      </p:sp>
    </p:spTree>
    <p:extLst>
      <p:ext uri="{BB962C8B-B14F-4D97-AF65-F5344CB8AC3E}">
        <p14:creationId xmlns:p14="http://schemas.microsoft.com/office/powerpoint/2010/main" val="287602094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p:txBody>
          <a:bodyPr/>
          <a:lstStyle>
            <a:lvl1pPr>
              <a:defRPr/>
            </a:lvl1pPr>
          </a:lstStyle>
          <a:p>
            <a:pPr>
              <a:defRPr/>
            </a:pPr>
            <a:fld id="{3BAEE574-BBA5-4675-A443-40CC2CC3AFA0}" type="slidenum">
              <a:rPr lang="zh-CN" altLang="en-US"/>
              <a:pPr>
                <a:defRPr/>
              </a:pPr>
              <a:t>‹#›</a:t>
            </a:fld>
            <a:endParaRPr lang="zh-CN" altLang="en-US"/>
          </a:p>
        </p:txBody>
      </p:sp>
    </p:spTree>
    <p:extLst>
      <p:ext uri="{BB962C8B-B14F-4D97-AF65-F5344CB8AC3E}">
        <p14:creationId xmlns:p14="http://schemas.microsoft.com/office/powerpoint/2010/main" val="309103440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p:txBody>
          <a:bodyPr/>
          <a:lstStyle>
            <a:lvl1pPr>
              <a:defRPr/>
            </a:lvl1pPr>
          </a:lstStyle>
          <a:p>
            <a:pPr>
              <a:defRPr/>
            </a:pPr>
            <a:fld id="{2F84B60C-F151-4FDD-A523-FFA3281247F0}" type="slidenum">
              <a:rPr lang="zh-CN" altLang="en-US"/>
              <a:pPr>
                <a:defRPr/>
              </a:pPr>
              <a:t>‹#›</a:t>
            </a:fld>
            <a:endParaRPr lang="zh-CN" altLang="en-US"/>
          </a:p>
        </p:txBody>
      </p:sp>
    </p:spTree>
    <p:extLst>
      <p:ext uri="{BB962C8B-B14F-4D97-AF65-F5344CB8AC3E}">
        <p14:creationId xmlns:p14="http://schemas.microsoft.com/office/powerpoint/2010/main" val="2327678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27"/>
          <p:cNvSpPr>
            <a:spLocks noGrp="1"/>
          </p:cNvSpPr>
          <p:nvPr>
            <p:ph type="dt" sz="half" idx="10"/>
          </p:nvPr>
        </p:nvSpPr>
        <p:spPr/>
        <p:txBody>
          <a:bodyPr/>
          <a:lstStyle>
            <a:lvl1pPr>
              <a:defRPr/>
            </a:lvl1pPr>
          </a:lstStyle>
          <a:p>
            <a:pPr>
              <a:defRPr/>
            </a:pPr>
            <a:endParaRPr lang="zh-CN" altLang="en-US"/>
          </a:p>
        </p:txBody>
      </p:sp>
      <p:sp>
        <p:nvSpPr>
          <p:cNvPr id="5" name="页脚占位符 16"/>
          <p:cNvSpPr>
            <a:spLocks noGrp="1"/>
          </p:cNvSpPr>
          <p:nvPr>
            <p:ph type="ftr" sz="quarter" idx="11"/>
          </p:nvPr>
        </p:nvSpPr>
        <p:spPr/>
        <p:txBody>
          <a:bodyPr/>
          <a:lstStyle>
            <a:lvl1pPr>
              <a:defRPr/>
            </a:lvl1pPr>
          </a:lstStyle>
          <a:p>
            <a:pPr>
              <a:defRPr/>
            </a:pPr>
            <a:endParaRPr lang="zh-CN" altLang="en-US"/>
          </a:p>
        </p:txBody>
      </p:sp>
      <p:sp>
        <p:nvSpPr>
          <p:cNvPr id="6" name="灯片编号占位符 28"/>
          <p:cNvSpPr>
            <a:spLocks noGrp="1"/>
          </p:cNvSpPr>
          <p:nvPr>
            <p:ph type="sldNum" sz="quarter" idx="12"/>
          </p:nvPr>
        </p:nvSpPr>
        <p:spPr/>
        <p:txBody>
          <a:bodyPr/>
          <a:lstStyle>
            <a:lvl1pPr>
              <a:defRPr/>
            </a:lvl1pPr>
          </a:lstStyle>
          <a:p>
            <a:pPr>
              <a:defRPr/>
            </a:pPr>
            <a:fld id="{E7959B7F-B2FB-48C7-BED7-A8E7E48779E1}" type="slidenum">
              <a:rPr lang="zh-CN" altLang="en-US"/>
              <a:pPr>
                <a:defRPr/>
              </a:pPr>
              <a:t>‹#›</a:t>
            </a:fld>
            <a:endParaRPr lang="zh-CN" altLang="en-US"/>
          </a:p>
        </p:txBody>
      </p:sp>
    </p:spTree>
    <p:extLst>
      <p:ext uri="{BB962C8B-B14F-4D97-AF65-F5344CB8AC3E}">
        <p14:creationId xmlns:p14="http://schemas.microsoft.com/office/powerpoint/2010/main" val="69624392"/>
      </p:ext>
    </p:extLst>
  </p:cSld>
  <p:clrMapOvr>
    <a:masterClrMapping/>
  </p:clrMapOvr>
  <p:transition spd="slow"/>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A844DB43-9B62-4825-965C-206264F45D33}" type="slidenum">
              <a:rPr lang="zh-CN" altLang="en-US"/>
              <a:pPr>
                <a:defRPr/>
              </a:pPr>
              <a:t>‹#›</a:t>
            </a:fld>
            <a:endParaRPr lang="zh-CN" altLang="en-US"/>
          </a:p>
        </p:txBody>
      </p:sp>
    </p:spTree>
    <p:extLst>
      <p:ext uri="{BB962C8B-B14F-4D97-AF65-F5344CB8AC3E}">
        <p14:creationId xmlns:p14="http://schemas.microsoft.com/office/powerpoint/2010/main" val="172235975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11668092-82AA-4D1A-B46A-85DCA8B0A89C}" type="slidenum">
              <a:rPr lang="zh-CN" altLang="en-US"/>
              <a:pPr>
                <a:defRPr/>
              </a:pPr>
              <a:t>‹#›</a:t>
            </a:fld>
            <a:endParaRPr lang="zh-CN" altLang="en-US"/>
          </a:p>
        </p:txBody>
      </p:sp>
    </p:spTree>
    <p:extLst>
      <p:ext uri="{BB962C8B-B14F-4D97-AF65-F5344CB8AC3E}">
        <p14:creationId xmlns:p14="http://schemas.microsoft.com/office/powerpoint/2010/main" val="193350440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BFC5EFF8-7D19-4C26-BF30-6D57E56F1C49}" type="slidenum">
              <a:rPr lang="zh-CN" altLang="en-US"/>
              <a:pPr>
                <a:defRPr/>
              </a:pPr>
              <a:t>‹#›</a:t>
            </a:fld>
            <a:endParaRPr lang="zh-CN" altLang="en-US"/>
          </a:p>
        </p:txBody>
      </p:sp>
    </p:spTree>
    <p:extLst>
      <p:ext uri="{BB962C8B-B14F-4D97-AF65-F5344CB8AC3E}">
        <p14:creationId xmlns:p14="http://schemas.microsoft.com/office/powerpoint/2010/main" val="310912662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38D7542F-9059-4FDE-9DC0-55BDCC35E9CC}" type="slidenum">
              <a:rPr lang="zh-CN" altLang="en-US"/>
              <a:pPr>
                <a:defRPr/>
              </a:pPr>
              <a:t>‹#›</a:t>
            </a:fld>
            <a:endParaRPr lang="zh-CN" altLang="en-US"/>
          </a:p>
        </p:txBody>
      </p:sp>
    </p:spTree>
    <p:extLst>
      <p:ext uri="{BB962C8B-B14F-4D97-AF65-F5344CB8AC3E}">
        <p14:creationId xmlns:p14="http://schemas.microsoft.com/office/powerpoint/2010/main" val="353335777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0D67B044-3505-43FE-B7D7-6B94FA363B00}" type="slidenum">
              <a:rPr lang="en-US" altLang="zh-CN"/>
              <a:pPr>
                <a:defRPr/>
              </a:pPr>
              <a:t>‹#›</a:t>
            </a:fld>
            <a:endParaRPr lang="en-US" altLang="zh-CN"/>
          </a:p>
        </p:txBody>
      </p:sp>
    </p:spTree>
    <p:extLst>
      <p:ext uri="{BB962C8B-B14F-4D97-AF65-F5344CB8AC3E}">
        <p14:creationId xmlns:p14="http://schemas.microsoft.com/office/powerpoint/2010/main" val="357184389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6C5C1920-41A6-438C-946B-EE7B5B53BFE6}" type="slidenum">
              <a:rPr lang="zh-CN" altLang="en-US"/>
              <a:pPr>
                <a:defRPr/>
              </a:pPr>
              <a:t>‹#›</a:t>
            </a:fld>
            <a:endParaRPr lang="zh-CN" altLang="en-US"/>
          </a:p>
        </p:txBody>
      </p:sp>
    </p:spTree>
    <p:extLst>
      <p:ext uri="{BB962C8B-B14F-4D97-AF65-F5344CB8AC3E}">
        <p14:creationId xmlns:p14="http://schemas.microsoft.com/office/powerpoint/2010/main" val="180701193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160DB1D1-DF06-4EB0-9EF4-DE478FF3A14E}" type="slidenum">
              <a:rPr lang="zh-CN" altLang="en-US"/>
              <a:pPr>
                <a:defRPr/>
              </a:pPr>
              <a:t>‹#›</a:t>
            </a:fld>
            <a:endParaRPr lang="zh-CN" altLang="en-US"/>
          </a:p>
        </p:txBody>
      </p:sp>
    </p:spTree>
    <p:extLst>
      <p:ext uri="{BB962C8B-B14F-4D97-AF65-F5344CB8AC3E}">
        <p14:creationId xmlns:p14="http://schemas.microsoft.com/office/powerpoint/2010/main" val="425758898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5414AE45-A160-4AA9-99A7-48BF2C3FC990}" type="slidenum">
              <a:rPr lang="zh-CN" altLang="en-US"/>
              <a:pPr>
                <a:defRPr/>
              </a:pPr>
              <a:t>‹#›</a:t>
            </a:fld>
            <a:endParaRPr lang="zh-CN" altLang="en-US"/>
          </a:p>
        </p:txBody>
      </p:sp>
    </p:spTree>
    <p:extLst>
      <p:ext uri="{BB962C8B-B14F-4D97-AF65-F5344CB8AC3E}">
        <p14:creationId xmlns:p14="http://schemas.microsoft.com/office/powerpoint/2010/main" val="141184286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D0E01360-FE4A-44EC-9820-785C8D10A776}" type="slidenum">
              <a:rPr lang="zh-CN" altLang="en-US"/>
              <a:pPr>
                <a:defRPr/>
              </a:pPr>
              <a:t>‹#›</a:t>
            </a:fld>
            <a:endParaRPr lang="zh-CN" altLang="en-US"/>
          </a:p>
        </p:txBody>
      </p:sp>
    </p:spTree>
    <p:extLst>
      <p:ext uri="{BB962C8B-B14F-4D97-AF65-F5344CB8AC3E}">
        <p14:creationId xmlns:p14="http://schemas.microsoft.com/office/powerpoint/2010/main" val="162291213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p:txBody>
          <a:bodyPr/>
          <a:lstStyle>
            <a:lvl1pPr>
              <a:defRPr/>
            </a:lvl1pPr>
          </a:lstStyle>
          <a:p>
            <a:pPr>
              <a:defRPr/>
            </a:pPr>
            <a:fld id="{BCE2ACA0-5FDE-4A25-9F0A-4BE1360096B5}" type="slidenum">
              <a:rPr lang="zh-CN" altLang="en-US"/>
              <a:pPr>
                <a:defRPr/>
              </a:pPr>
              <a:t>‹#›</a:t>
            </a:fld>
            <a:endParaRPr lang="zh-CN" altLang="en-US"/>
          </a:p>
        </p:txBody>
      </p:sp>
    </p:spTree>
    <p:extLst>
      <p:ext uri="{BB962C8B-B14F-4D97-AF65-F5344CB8AC3E}">
        <p14:creationId xmlns:p14="http://schemas.microsoft.com/office/powerpoint/2010/main" val="4230580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914400" y="14478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876800" y="14478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27"/>
          <p:cNvSpPr>
            <a:spLocks noGrp="1"/>
          </p:cNvSpPr>
          <p:nvPr>
            <p:ph type="dt" sz="half" idx="10"/>
          </p:nvPr>
        </p:nvSpPr>
        <p:spPr/>
        <p:txBody>
          <a:bodyPr/>
          <a:lstStyle>
            <a:lvl1pPr>
              <a:defRPr/>
            </a:lvl1pPr>
          </a:lstStyle>
          <a:p>
            <a:pPr>
              <a:defRPr/>
            </a:pPr>
            <a:endParaRPr lang="zh-CN" altLang="en-US"/>
          </a:p>
        </p:txBody>
      </p:sp>
      <p:sp>
        <p:nvSpPr>
          <p:cNvPr id="6" name="页脚占位符 16"/>
          <p:cNvSpPr>
            <a:spLocks noGrp="1"/>
          </p:cNvSpPr>
          <p:nvPr>
            <p:ph type="ftr" sz="quarter" idx="11"/>
          </p:nvPr>
        </p:nvSpPr>
        <p:spPr/>
        <p:txBody>
          <a:bodyPr/>
          <a:lstStyle>
            <a:lvl1pPr>
              <a:defRPr/>
            </a:lvl1pPr>
          </a:lstStyle>
          <a:p>
            <a:pPr>
              <a:defRPr/>
            </a:pPr>
            <a:endParaRPr lang="zh-CN" altLang="en-US"/>
          </a:p>
        </p:txBody>
      </p:sp>
      <p:sp>
        <p:nvSpPr>
          <p:cNvPr id="7" name="灯片编号占位符 28"/>
          <p:cNvSpPr>
            <a:spLocks noGrp="1"/>
          </p:cNvSpPr>
          <p:nvPr>
            <p:ph type="sldNum" sz="quarter" idx="12"/>
          </p:nvPr>
        </p:nvSpPr>
        <p:spPr/>
        <p:txBody>
          <a:bodyPr/>
          <a:lstStyle>
            <a:lvl1pPr>
              <a:defRPr/>
            </a:lvl1pPr>
          </a:lstStyle>
          <a:p>
            <a:pPr>
              <a:defRPr/>
            </a:pPr>
            <a:fld id="{8E4D7B03-83A8-4371-B157-254D014CBDF2}" type="slidenum">
              <a:rPr lang="zh-CN" altLang="en-US"/>
              <a:pPr>
                <a:defRPr/>
              </a:pPr>
              <a:t>‹#›</a:t>
            </a:fld>
            <a:endParaRPr lang="zh-CN" altLang="en-US"/>
          </a:p>
        </p:txBody>
      </p:sp>
    </p:spTree>
    <p:extLst>
      <p:ext uri="{BB962C8B-B14F-4D97-AF65-F5344CB8AC3E}">
        <p14:creationId xmlns:p14="http://schemas.microsoft.com/office/powerpoint/2010/main" val="3886859356"/>
      </p:ext>
    </p:extLst>
  </p:cSld>
  <p:clrMapOvr>
    <a:masterClrMapping/>
  </p:clrMapOvr>
  <p:transition spd="slow"/>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p:txBody>
          <a:bodyPr/>
          <a:lstStyle>
            <a:lvl1pPr>
              <a:defRPr/>
            </a:lvl1pPr>
          </a:lstStyle>
          <a:p>
            <a:pPr>
              <a:defRPr/>
            </a:pPr>
            <a:fld id="{54DAE3A6-EF4F-4CC3-AD3D-8B8031C6EDDE}" type="slidenum">
              <a:rPr lang="zh-CN" altLang="en-US"/>
              <a:pPr>
                <a:defRPr/>
              </a:pPr>
              <a:t>‹#›</a:t>
            </a:fld>
            <a:endParaRPr lang="zh-CN" altLang="en-US"/>
          </a:p>
        </p:txBody>
      </p:sp>
    </p:spTree>
    <p:extLst>
      <p:ext uri="{BB962C8B-B14F-4D97-AF65-F5344CB8AC3E}">
        <p14:creationId xmlns:p14="http://schemas.microsoft.com/office/powerpoint/2010/main" val="287360074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p:txBody>
          <a:bodyPr/>
          <a:lstStyle>
            <a:lvl1pPr>
              <a:defRPr/>
            </a:lvl1pPr>
          </a:lstStyle>
          <a:p>
            <a:pPr>
              <a:defRPr/>
            </a:pPr>
            <a:fld id="{DBBAFD64-816E-4966-ABD0-D40148F09C19}" type="slidenum">
              <a:rPr lang="zh-CN" altLang="en-US"/>
              <a:pPr>
                <a:defRPr/>
              </a:pPr>
              <a:t>‹#›</a:t>
            </a:fld>
            <a:endParaRPr lang="zh-CN" altLang="en-US"/>
          </a:p>
        </p:txBody>
      </p:sp>
    </p:spTree>
    <p:extLst>
      <p:ext uri="{BB962C8B-B14F-4D97-AF65-F5344CB8AC3E}">
        <p14:creationId xmlns:p14="http://schemas.microsoft.com/office/powerpoint/2010/main" val="285164791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3C09C0AC-DB37-4E41-A3B6-0550FD8E033F}" type="slidenum">
              <a:rPr lang="zh-CN" altLang="en-US"/>
              <a:pPr>
                <a:defRPr/>
              </a:pPr>
              <a:t>‹#›</a:t>
            </a:fld>
            <a:endParaRPr lang="zh-CN" altLang="en-US"/>
          </a:p>
        </p:txBody>
      </p:sp>
    </p:spTree>
    <p:extLst>
      <p:ext uri="{BB962C8B-B14F-4D97-AF65-F5344CB8AC3E}">
        <p14:creationId xmlns:p14="http://schemas.microsoft.com/office/powerpoint/2010/main" val="42582813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05315A02-DD4D-4D14-8786-0D1282AFDB48}" type="slidenum">
              <a:rPr lang="zh-CN" altLang="en-US"/>
              <a:pPr>
                <a:defRPr/>
              </a:pPr>
              <a:t>‹#›</a:t>
            </a:fld>
            <a:endParaRPr lang="zh-CN" altLang="en-US"/>
          </a:p>
        </p:txBody>
      </p:sp>
    </p:spTree>
    <p:extLst>
      <p:ext uri="{BB962C8B-B14F-4D97-AF65-F5344CB8AC3E}">
        <p14:creationId xmlns:p14="http://schemas.microsoft.com/office/powerpoint/2010/main" val="42028605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72AC862C-98C3-4A95-BAC0-C5FC04653FAA}" type="slidenum">
              <a:rPr lang="zh-CN" altLang="en-US"/>
              <a:pPr>
                <a:defRPr/>
              </a:pPr>
              <a:t>‹#›</a:t>
            </a:fld>
            <a:endParaRPr lang="zh-CN" altLang="en-US"/>
          </a:p>
        </p:txBody>
      </p:sp>
    </p:spTree>
    <p:extLst>
      <p:ext uri="{BB962C8B-B14F-4D97-AF65-F5344CB8AC3E}">
        <p14:creationId xmlns:p14="http://schemas.microsoft.com/office/powerpoint/2010/main" val="236043393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ED30896F-44F6-453B-9657-AC7149F01EB8}" type="slidenum">
              <a:rPr lang="zh-CN" altLang="en-US"/>
              <a:pPr>
                <a:defRPr/>
              </a:pPr>
              <a:t>‹#›</a:t>
            </a:fld>
            <a:endParaRPr lang="zh-CN" altLang="en-US"/>
          </a:p>
        </p:txBody>
      </p:sp>
    </p:spTree>
    <p:extLst>
      <p:ext uri="{BB962C8B-B14F-4D97-AF65-F5344CB8AC3E}">
        <p14:creationId xmlns:p14="http://schemas.microsoft.com/office/powerpoint/2010/main" val="276839600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A4634C8C-F1F6-4B33-927A-1E4CC69085B2}" type="slidenum">
              <a:rPr lang="en-US" altLang="zh-CN"/>
              <a:pPr>
                <a:defRPr/>
              </a:pPr>
              <a:t>‹#›</a:t>
            </a:fld>
            <a:endParaRPr lang="en-US" altLang="zh-CN"/>
          </a:p>
        </p:txBody>
      </p:sp>
    </p:spTree>
    <p:extLst>
      <p:ext uri="{BB962C8B-B14F-4D97-AF65-F5344CB8AC3E}">
        <p14:creationId xmlns:p14="http://schemas.microsoft.com/office/powerpoint/2010/main" val="230748883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6235CD78-69FC-48BE-AEF7-1506714842C0}" type="slidenum">
              <a:rPr lang="zh-CN" altLang="en-US"/>
              <a:pPr>
                <a:defRPr/>
              </a:pPr>
              <a:t>‹#›</a:t>
            </a:fld>
            <a:endParaRPr lang="zh-CN" altLang="en-US"/>
          </a:p>
        </p:txBody>
      </p:sp>
    </p:spTree>
    <p:extLst>
      <p:ext uri="{BB962C8B-B14F-4D97-AF65-F5344CB8AC3E}">
        <p14:creationId xmlns:p14="http://schemas.microsoft.com/office/powerpoint/2010/main" val="299016820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BC9474A7-FFFD-4F6D-9C9D-75F134FD4F96}" type="slidenum">
              <a:rPr lang="zh-CN" altLang="en-US"/>
              <a:pPr>
                <a:defRPr/>
              </a:pPr>
              <a:t>‹#›</a:t>
            </a:fld>
            <a:endParaRPr lang="zh-CN" altLang="en-US"/>
          </a:p>
        </p:txBody>
      </p:sp>
    </p:spTree>
    <p:extLst>
      <p:ext uri="{BB962C8B-B14F-4D97-AF65-F5344CB8AC3E}">
        <p14:creationId xmlns:p14="http://schemas.microsoft.com/office/powerpoint/2010/main" val="140641955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C16EC223-AF4F-4F0E-993A-A17FF029C654}" type="slidenum">
              <a:rPr lang="zh-CN" altLang="en-US"/>
              <a:pPr>
                <a:defRPr/>
              </a:pPr>
              <a:t>‹#›</a:t>
            </a:fld>
            <a:endParaRPr lang="zh-CN" altLang="en-US"/>
          </a:p>
        </p:txBody>
      </p:sp>
    </p:spTree>
    <p:extLst>
      <p:ext uri="{BB962C8B-B14F-4D97-AF65-F5344CB8AC3E}">
        <p14:creationId xmlns:p14="http://schemas.microsoft.com/office/powerpoint/2010/main" val="5707980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27"/>
          <p:cNvSpPr>
            <a:spLocks noGrp="1"/>
          </p:cNvSpPr>
          <p:nvPr>
            <p:ph type="dt" sz="half" idx="10"/>
          </p:nvPr>
        </p:nvSpPr>
        <p:spPr/>
        <p:txBody>
          <a:bodyPr/>
          <a:lstStyle>
            <a:lvl1pPr>
              <a:defRPr/>
            </a:lvl1pPr>
          </a:lstStyle>
          <a:p>
            <a:pPr>
              <a:defRPr/>
            </a:pPr>
            <a:endParaRPr lang="zh-CN" altLang="en-US"/>
          </a:p>
        </p:txBody>
      </p:sp>
      <p:sp>
        <p:nvSpPr>
          <p:cNvPr id="8" name="页脚占位符 16"/>
          <p:cNvSpPr>
            <a:spLocks noGrp="1"/>
          </p:cNvSpPr>
          <p:nvPr>
            <p:ph type="ftr" sz="quarter" idx="11"/>
          </p:nvPr>
        </p:nvSpPr>
        <p:spPr/>
        <p:txBody>
          <a:bodyPr/>
          <a:lstStyle>
            <a:lvl1pPr>
              <a:defRPr/>
            </a:lvl1pPr>
          </a:lstStyle>
          <a:p>
            <a:pPr>
              <a:defRPr/>
            </a:pPr>
            <a:endParaRPr lang="zh-CN" altLang="en-US"/>
          </a:p>
        </p:txBody>
      </p:sp>
      <p:sp>
        <p:nvSpPr>
          <p:cNvPr id="9" name="灯片编号占位符 28"/>
          <p:cNvSpPr>
            <a:spLocks noGrp="1"/>
          </p:cNvSpPr>
          <p:nvPr>
            <p:ph type="sldNum" sz="quarter" idx="12"/>
          </p:nvPr>
        </p:nvSpPr>
        <p:spPr/>
        <p:txBody>
          <a:bodyPr/>
          <a:lstStyle>
            <a:lvl1pPr>
              <a:defRPr/>
            </a:lvl1pPr>
          </a:lstStyle>
          <a:p>
            <a:pPr>
              <a:defRPr/>
            </a:pPr>
            <a:fld id="{6F1D4C5A-A48A-413A-8356-3DF009C374A0}" type="slidenum">
              <a:rPr lang="zh-CN" altLang="en-US"/>
              <a:pPr>
                <a:defRPr/>
              </a:pPr>
              <a:t>‹#›</a:t>
            </a:fld>
            <a:endParaRPr lang="zh-CN" altLang="en-US"/>
          </a:p>
        </p:txBody>
      </p:sp>
    </p:spTree>
    <p:extLst>
      <p:ext uri="{BB962C8B-B14F-4D97-AF65-F5344CB8AC3E}">
        <p14:creationId xmlns:p14="http://schemas.microsoft.com/office/powerpoint/2010/main" val="3540443080"/>
      </p:ext>
    </p:extLst>
  </p:cSld>
  <p:clrMapOvr>
    <a:masterClrMapping/>
  </p:clrMapOvr>
  <p:transition spd="slow"/>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B54AED18-0A48-4A40-AC58-F509589BE8AA}" type="slidenum">
              <a:rPr lang="zh-CN" altLang="en-US"/>
              <a:pPr>
                <a:defRPr/>
              </a:pPr>
              <a:t>‹#›</a:t>
            </a:fld>
            <a:endParaRPr lang="zh-CN" altLang="en-US"/>
          </a:p>
        </p:txBody>
      </p:sp>
    </p:spTree>
    <p:extLst>
      <p:ext uri="{BB962C8B-B14F-4D97-AF65-F5344CB8AC3E}">
        <p14:creationId xmlns:p14="http://schemas.microsoft.com/office/powerpoint/2010/main" val="133166204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p:txBody>
          <a:bodyPr/>
          <a:lstStyle>
            <a:lvl1pPr>
              <a:defRPr/>
            </a:lvl1pPr>
          </a:lstStyle>
          <a:p>
            <a:pPr>
              <a:defRPr/>
            </a:pPr>
            <a:fld id="{D40C17C3-DE7F-457A-ABAC-E704EE2A3805}" type="slidenum">
              <a:rPr lang="zh-CN" altLang="en-US"/>
              <a:pPr>
                <a:defRPr/>
              </a:pPr>
              <a:t>‹#›</a:t>
            </a:fld>
            <a:endParaRPr lang="zh-CN" altLang="en-US"/>
          </a:p>
        </p:txBody>
      </p:sp>
    </p:spTree>
    <p:extLst>
      <p:ext uri="{BB962C8B-B14F-4D97-AF65-F5344CB8AC3E}">
        <p14:creationId xmlns:p14="http://schemas.microsoft.com/office/powerpoint/2010/main" val="257832633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p:txBody>
          <a:bodyPr/>
          <a:lstStyle>
            <a:lvl1pPr>
              <a:defRPr/>
            </a:lvl1pPr>
          </a:lstStyle>
          <a:p>
            <a:pPr>
              <a:defRPr/>
            </a:pPr>
            <a:fld id="{266DB9E9-D234-4FE9-BF56-C7CBA85FBB3B}" type="slidenum">
              <a:rPr lang="zh-CN" altLang="en-US"/>
              <a:pPr>
                <a:defRPr/>
              </a:pPr>
              <a:t>‹#›</a:t>
            </a:fld>
            <a:endParaRPr lang="zh-CN" altLang="en-US"/>
          </a:p>
        </p:txBody>
      </p:sp>
    </p:spTree>
    <p:extLst>
      <p:ext uri="{BB962C8B-B14F-4D97-AF65-F5344CB8AC3E}">
        <p14:creationId xmlns:p14="http://schemas.microsoft.com/office/powerpoint/2010/main" val="240078932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p:txBody>
          <a:bodyPr/>
          <a:lstStyle>
            <a:lvl1pPr>
              <a:defRPr/>
            </a:lvl1pPr>
          </a:lstStyle>
          <a:p>
            <a:pPr>
              <a:defRPr/>
            </a:pPr>
            <a:fld id="{2A4BFABC-2B21-4D7C-9FD2-67AF10A5E23E}" type="slidenum">
              <a:rPr lang="zh-CN" altLang="en-US"/>
              <a:pPr>
                <a:defRPr/>
              </a:pPr>
              <a:t>‹#›</a:t>
            </a:fld>
            <a:endParaRPr lang="zh-CN" altLang="en-US"/>
          </a:p>
        </p:txBody>
      </p:sp>
    </p:spTree>
    <p:extLst>
      <p:ext uri="{BB962C8B-B14F-4D97-AF65-F5344CB8AC3E}">
        <p14:creationId xmlns:p14="http://schemas.microsoft.com/office/powerpoint/2010/main" val="351488763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68693319-A8C1-4E29-BC45-C104C882A4F5}" type="slidenum">
              <a:rPr lang="zh-CN" altLang="en-US"/>
              <a:pPr>
                <a:defRPr/>
              </a:pPr>
              <a:t>‹#›</a:t>
            </a:fld>
            <a:endParaRPr lang="zh-CN" altLang="en-US"/>
          </a:p>
        </p:txBody>
      </p:sp>
    </p:spTree>
    <p:extLst>
      <p:ext uri="{BB962C8B-B14F-4D97-AF65-F5344CB8AC3E}">
        <p14:creationId xmlns:p14="http://schemas.microsoft.com/office/powerpoint/2010/main" val="79663288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170922B5-A853-412F-ACE0-3AA8F0E6CA43}" type="slidenum">
              <a:rPr lang="zh-CN" altLang="en-US"/>
              <a:pPr>
                <a:defRPr/>
              </a:pPr>
              <a:t>‹#›</a:t>
            </a:fld>
            <a:endParaRPr lang="zh-CN" altLang="en-US"/>
          </a:p>
        </p:txBody>
      </p:sp>
    </p:spTree>
    <p:extLst>
      <p:ext uri="{BB962C8B-B14F-4D97-AF65-F5344CB8AC3E}">
        <p14:creationId xmlns:p14="http://schemas.microsoft.com/office/powerpoint/2010/main" val="419612142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6ECEAF67-783C-42F2-AF2A-A9738F2303DE}" type="slidenum">
              <a:rPr lang="zh-CN" altLang="en-US"/>
              <a:pPr>
                <a:defRPr/>
              </a:pPr>
              <a:t>‹#›</a:t>
            </a:fld>
            <a:endParaRPr lang="zh-CN" altLang="en-US"/>
          </a:p>
        </p:txBody>
      </p:sp>
    </p:spTree>
    <p:extLst>
      <p:ext uri="{BB962C8B-B14F-4D97-AF65-F5344CB8AC3E}">
        <p14:creationId xmlns:p14="http://schemas.microsoft.com/office/powerpoint/2010/main" val="176625575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884127B2-4F8E-4D64-86D4-737886CB3AFE}" type="slidenum">
              <a:rPr lang="zh-CN" altLang="en-US"/>
              <a:pPr>
                <a:defRPr/>
              </a:pPr>
              <a:t>‹#›</a:t>
            </a:fld>
            <a:endParaRPr lang="zh-CN" altLang="en-US"/>
          </a:p>
        </p:txBody>
      </p:sp>
    </p:spTree>
    <p:extLst>
      <p:ext uri="{BB962C8B-B14F-4D97-AF65-F5344CB8AC3E}">
        <p14:creationId xmlns:p14="http://schemas.microsoft.com/office/powerpoint/2010/main" val="127473640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0DF23FBD-F6B5-4433-9809-FA8E5D6AFA32}" type="slidenum">
              <a:rPr lang="en-US" altLang="zh-CN"/>
              <a:pPr>
                <a:defRPr/>
              </a:pPr>
              <a:t>‹#›</a:t>
            </a:fld>
            <a:endParaRPr lang="en-US" altLang="zh-CN"/>
          </a:p>
        </p:txBody>
      </p:sp>
    </p:spTree>
    <p:extLst>
      <p:ext uri="{BB962C8B-B14F-4D97-AF65-F5344CB8AC3E}">
        <p14:creationId xmlns:p14="http://schemas.microsoft.com/office/powerpoint/2010/main" val="164094532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D8589578-2E59-472E-A0FC-992ABEBA0821}" type="slidenum">
              <a:rPr lang="zh-CN" altLang="en-US"/>
              <a:pPr>
                <a:defRPr/>
              </a:pPr>
              <a:t>‹#›</a:t>
            </a:fld>
            <a:endParaRPr lang="zh-CN" altLang="en-US"/>
          </a:p>
        </p:txBody>
      </p:sp>
    </p:spTree>
    <p:extLst>
      <p:ext uri="{BB962C8B-B14F-4D97-AF65-F5344CB8AC3E}">
        <p14:creationId xmlns:p14="http://schemas.microsoft.com/office/powerpoint/2010/main" val="30283502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7"/>
          <p:cNvSpPr>
            <a:spLocks noGrp="1"/>
          </p:cNvSpPr>
          <p:nvPr>
            <p:ph type="dt" sz="half" idx="10"/>
          </p:nvPr>
        </p:nvSpPr>
        <p:spPr/>
        <p:txBody>
          <a:bodyPr/>
          <a:lstStyle>
            <a:lvl1pPr>
              <a:defRPr/>
            </a:lvl1pPr>
          </a:lstStyle>
          <a:p>
            <a:pPr>
              <a:defRPr/>
            </a:pPr>
            <a:endParaRPr lang="zh-CN" altLang="en-US"/>
          </a:p>
        </p:txBody>
      </p:sp>
      <p:sp>
        <p:nvSpPr>
          <p:cNvPr id="4" name="页脚占位符 16"/>
          <p:cNvSpPr>
            <a:spLocks noGrp="1"/>
          </p:cNvSpPr>
          <p:nvPr>
            <p:ph type="ftr" sz="quarter" idx="11"/>
          </p:nvPr>
        </p:nvSpPr>
        <p:spPr/>
        <p:txBody>
          <a:bodyPr/>
          <a:lstStyle>
            <a:lvl1pPr>
              <a:defRPr/>
            </a:lvl1pPr>
          </a:lstStyle>
          <a:p>
            <a:pPr>
              <a:defRPr/>
            </a:pPr>
            <a:endParaRPr lang="zh-CN" altLang="en-US"/>
          </a:p>
        </p:txBody>
      </p:sp>
      <p:sp>
        <p:nvSpPr>
          <p:cNvPr id="5" name="灯片编号占位符 28"/>
          <p:cNvSpPr>
            <a:spLocks noGrp="1"/>
          </p:cNvSpPr>
          <p:nvPr>
            <p:ph type="sldNum" sz="quarter" idx="12"/>
          </p:nvPr>
        </p:nvSpPr>
        <p:spPr/>
        <p:txBody>
          <a:bodyPr/>
          <a:lstStyle>
            <a:lvl1pPr>
              <a:defRPr/>
            </a:lvl1pPr>
          </a:lstStyle>
          <a:p>
            <a:pPr>
              <a:defRPr/>
            </a:pPr>
            <a:fld id="{DAA90B8A-39B9-46EB-A759-2BAA404B8602}" type="slidenum">
              <a:rPr lang="zh-CN" altLang="en-US"/>
              <a:pPr>
                <a:defRPr/>
              </a:pPr>
              <a:t>‹#›</a:t>
            </a:fld>
            <a:endParaRPr lang="zh-CN" altLang="en-US"/>
          </a:p>
        </p:txBody>
      </p:sp>
    </p:spTree>
    <p:extLst>
      <p:ext uri="{BB962C8B-B14F-4D97-AF65-F5344CB8AC3E}">
        <p14:creationId xmlns:p14="http://schemas.microsoft.com/office/powerpoint/2010/main" val="1130782296"/>
      </p:ext>
    </p:extLst>
  </p:cSld>
  <p:clrMapOvr>
    <a:masterClrMapping/>
  </p:clrMapOvr>
  <p:transition spd="slow"/>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E9589921-4415-46CA-9C4D-9F6BC73ACB39}" type="slidenum">
              <a:rPr lang="zh-CN" altLang="en-US"/>
              <a:pPr>
                <a:defRPr/>
              </a:pPr>
              <a:t>‹#›</a:t>
            </a:fld>
            <a:endParaRPr lang="zh-CN" altLang="en-US"/>
          </a:p>
        </p:txBody>
      </p:sp>
    </p:spTree>
    <p:extLst>
      <p:ext uri="{BB962C8B-B14F-4D97-AF65-F5344CB8AC3E}">
        <p14:creationId xmlns:p14="http://schemas.microsoft.com/office/powerpoint/2010/main" val="36086262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B6B9C807-A626-4551-BD3E-13E6B1BFC3DA}" type="slidenum">
              <a:rPr lang="zh-CN" altLang="en-US"/>
              <a:pPr>
                <a:defRPr/>
              </a:pPr>
              <a:t>‹#›</a:t>
            </a:fld>
            <a:endParaRPr lang="zh-CN" altLang="en-US"/>
          </a:p>
        </p:txBody>
      </p:sp>
    </p:spTree>
    <p:extLst>
      <p:ext uri="{BB962C8B-B14F-4D97-AF65-F5344CB8AC3E}">
        <p14:creationId xmlns:p14="http://schemas.microsoft.com/office/powerpoint/2010/main" val="61784523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4013FEED-28D7-43AE-878C-70881A3A2DA6}" type="slidenum">
              <a:rPr lang="zh-CN" altLang="en-US"/>
              <a:pPr>
                <a:defRPr/>
              </a:pPr>
              <a:t>‹#›</a:t>
            </a:fld>
            <a:endParaRPr lang="zh-CN" altLang="en-US"/>
          </a:p>
        </p:txBody>
      </p:sp>
    </p:spTree>
    <p:extLst>
      <p:ext uri="{BB962C8B-B14F-4D97-AF65-F5344CB8AC3E}">
        <p14:creationId xmlns:p14="http://schemas.microsoft.com/office/powerpoint/2010/main" val="412190771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p:txBody>
          <a:bodyPr/>
          <a:lstStyle>
            <a:lvl1pPr>
              <a:defRPr/>
            </a:lvl1pPr>
          </a:lstStyle>
          <a:p>
            <a:pPr>
              <a:defRPr/>
            </a:pPr>
            <a:fld id="{9DAB0AC2-DC63-4358-A3C5-81BB0B616A74}" type="slidenum">
              <a:rPr lang="zh-CN" altLang="en-US"/>
              <a:pPr>
                <a:defRPr/>
              </a:pPr>
              <a:t>‹#›</a:t>
            </a:fld>
            <a:endParaRPr lang="zh-CN" altLang="en-US"/>
          </a:p>
        </p:txBody>
      </p:sp>
    </p:spTree>
    <p:extLst>
      <p:ext uri="{BB962C8B-B14F-4D97-AF65-F5344CB8AC3E}">
        <p14:creationId xmlns:p14="http://schemas.microsoft.com/office/powerpoint/2010/main" val="200096225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p:txBody>
          <a:bodyPr/>
          <a:lstStyle>
            <a:lvl1pPr>
              <a:defRPr/>
            </a:lvl1pPr>
          </a:lstStyle>
          <a:p>
            <a:pPr>
              <a:defRPr/>
            </a:pPr>
            <a:fld id="{E1BF0CE6-7D4B-47C3-AF41-2B968AC67958}" type="slidenum">
              <a:rPr lang="zh-CN" altLang="en-US"/>
              <a:pPr>
                <a:defRPr/>
              </a:pPr>
              <a:t>‹#›</a:t>
            </a:fld>
            <a:endParaRPr lang="zh-CN" altLang="en-US"/>
          </a:p>
        </p:txBody>
      </p:sp>
    </p:spTree>
    <p:extLst>
      <p:ext uri="{BB962C8B-B14F-4D97-AF65-F5344CB8AC3E}">
        <p14:creationId xmlns:p14="http://schemas.microsoft.com/office/powerpoint/2010/main" val="72502528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p:txBody>
          <a:bodyPr/>
          <a:lstStyle>
            <a:lvl1pPr>
              <a:defRPr/>
            </a:lvl1pPr>
          </a:lstStyle>
          <a:p>
            <a:pPr>
              <a:defRPr/>
            </a:pPr>
            <a:fld id="{E0B09BB0-CA69-46E4-80D4-019C8B7B5725}" type="slidenum">
              <a:rPr lang="zh-CN" altLang="en-US"/>
              <a:pPr>
                <a:defRPr/>
              </a:pPr>
              <a:t>‹#›</a:t>
            </a:fld>
            <a:endParaRPr lang="zh-CN" altLang="en-US"/>
          </a:p>
        </p:txBody>
      </p:sp>
    </p:spTree>
    <p:extLst>
      <p:ext uri="{BB962C8B-B14F-4D97-AF65-F5344CB8AC3E}">
        <p14:creationId xmlns:p14="http://schemas.microsoft.com/office/powerpoint/2010/main" val="301384314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C03D83C0-E022-4C3F-A99E-8167F0CA0139}" type="slidenum">
              <a:rPr lang="zh-CN" altLang="en-US"/>
              <a:pPr>
                <a:defRPr/>
              </a:pPr>
              <a:t>‹#›</a:t>
            </a:fld>
            <a:endParaRPr lang="zh-CN" altLang="en-US"/>
          </a:p>
        </p:txBody>
      </p:sp>
    </p:spTree>
    <p:extLst>
      <p:ext uri="{BB962C8B-B14F-4D97-AF65-F5344CB8AC3E}">
        <p14:creationId xmlns:p14="http://schemas.microsoft.com/office/powerpoint/2010/main" val="389322119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B7F8D9B9-30A9-40D5-A0F5-4D690BAAD301}" type="slidenum">
              <a:rPr lang="zh-CN" altLang="en-US"/>
              <a:pPr>
                <a:defRPr/>
              </a:pPr>
              <a:t>‹#›</a:t>
            </a:fld>
            <a:endParaRPr lang="zh-CN" altLang="en-US"/>
          </a:p>
        </p:txBody>
      </p:sp>
    </p:spTree>
    <p:extLst>
      <p:ext uri="{BB962C8B-B14F-4D97-AF65-F5344CB8AC3E}">
        <p14:creationId xmlns:p14="http://schemas.microsoft.com/office/powerpoint/2010/main" val="136436830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C37439B7-BC0B-4D8F-B33A-B383E5DE85F6}" type="slidenum">
              <a:rPr lang="zh-CN" altLang="en-US"/>
              <a:pPr>
                <a:defRPr/>
              </a:pPr>
              <a:t>‹#›</a:t>
            </a:fld>
            <a:endParaRPr lang="zh-CN" altLang="en-US"/>
          </a:p>
        </p:txBody>
      </p:sp>
    </p:spTree>
    <p:extLst>
      <p:ext uri="{BB962C8B-B14F-4D97-AF65-F5344CB8AC3E}">
        <p14:creationId xmlns:p14="http://schemas.microsoft.com/office/powerpoint/2010/main" val="400199182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1500A777-24E8-4F1C-8556-8C91342FD4C4}" type="slidenum">
              <a:rPr lang="zh-CN" altLang="en-US"/>
              <a:pPr>
                <a:defRPr/>
              </a:pPr>
              <a:t>‹#›</a:t>
            </a:fld>
            <a:endParaRPr lang="zh-CN" altLang="en-US"/>
          </a:p>
        </p:txBody>
      </p:sp>
    </p:spTree>
    <p:extLst>
      <p:ext uri="{BB962C8B-B14F-4D97-AF65-F5344CB8AC3E}">
        <p14:creationId xmlns:p14="http://schemas.microsoft.com/office/powerpoint/2010/main" val="3772769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27"/>
          <p:cNvSpPr>
            <a:spLocks noGrp="1"/>
          </p:cNvSpPr>
          <p:nvPr>
            <p:ph type="dt" sz="half" idx="10"/>
          </p:nvPr>
        </p:nvSpPr>
        <p:spPr/>
        <p:txBody>
          <a:bodyPr/>
          <a:lstStyle>
            <a:lvl1pPr>
              <a:defRPr/>
            </a:lvl1pPr>
          </a:lstStyle>
          <a:p>
            <a:pPr>
              <a:defRPr/>
            </a:pPr>
            <a:endParaRPr lang="zh-CN" altLang="en-US"/>
          </a:p>
        </p:txBody>
      </p:sp>
      <p:sp>
        <p:nvSpPr>
          <p:cNvPr id="3" name="页脚占位符 16"/>
          <p:cNvSpPr>
            <a:spLocks noGrp="1"/>
          </p:cNvSpPr>
          <p:nvPr>
            <p:ph type="ftr" sz="quarter" idx="11"/>
          </p:nvPr>
        </p:nvSpPr>
        <p:spPr/>
        <p:txBody>
          <a:bodyPr/>
          <a:lstStyle>
            <a:lvl1pPr>
              <a:defRPr/>
            </a:lvl1pPr>
          </a:lstStyle>
          <a:p>
            <a:pPr>
              <a:defRPr/>
            </a:pPr>
            <a:endParaRPr lang="zh-CN" altLang="en-US"/>
          </a:p>
        </p:txBody>
      </p:sp>
      <p:sp>
        <p:nvSpPr>
          <p:cNvPr id="4" name="灯片编号占位符 28"/>
          <p:cNvSpPr>
            <a:spLocks noGrp="1"/>
          </p:cNvSpPr>
          <p:nvPr>
            <p:ph type="sldNum" sz="quarter" idx="12"/>
          </p:nvPr>
        </p:nvSpPr>
        <p:spPr/>
        <p:txBody>
          <a:bodyPr/>
          <a:lstStyle>
            <a:lvl1pPr>
              <a:defRPr/>
            </a:lvl1pPr>
          </a:lstStyle>
          <a:p>
            <a:pPr>
              <a:defRPr/>
            </a:pPr>
            <a:fld id="{27173B00-E005-45F1-A6FB-A57AD917DB28}" type="slidenum">
              <a:rPr lang="zh-CN" altLang="en-US"/>
              <a:pPr>
                <a:defRPr/>
              </a:pPr>
              <a:t>‹#›</a:t>
            </a:fld>
            <a:endParaRPr lang="zh-CN" altLang="en-US"/>
          </a:p>
        </p:txBody>
      </p:sp>
    </p:spTree>
    <p:extLst>
      <p:ext uri="{BB962C8B-B14F-4D97-AF65-F5344CB8AC3E}">
        <p14:creationId xmlns:p14="http://schemas.microsoft.com/office/powerpoint/2010/main" val="1142229192"/>
      </p:ext>
    </p:extLst>
  </p:cSld>
  <p:clrMapOvr>
    <a:masterClrMapping/>
  </p:clrMapOvr>
  <p:transition spd="slow"/>
</p:sldLayout>
</file>

<file path=ppt/slideLayouts/slideLayout18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23FB9B6E-CE19-42E1-8DF9-F2CBC674936B}" type="slidenum">
              <a:rPr lang="en-US" altLang="zh-CN"/>
              <a:pPr>
                <a:defRPr/>
              </a:pPr>
              <a:t>‹#›</a:t>
            </a:fld>
            <a:endParaRPr lang="en-US" altLang="zh-CN"/>
          </a:p>
        </p:txBody>
      </p:sp>
    </p:spTree>
    <p:extLst>
      <p:ext uri="{BB962C8B-B14F-4D97-AF65-F5344CB8AC3E}">
        <p14:creationId xmlns:p14="http://schemas.microsoft.com/office/powerpoint/2010/main" val="45199249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E6223547-0577-4966-ACAD-6221F3F56B10}" type="slidenum">
              <a:rPr lang="zh-CN" altLang="en-US"/>
              <a:pPr>
                <a:defRPr/>
              </a:pPr>
              <a:t>‹#›</a:t>
            </a:fld>
            <a:endParaRPr lang="zh-CN" altLang="en-US"/>
          </a:p>
        </p:txBody>
      </p:sp>
    </p:spTree>
    <p:extLst>
      <p:ext uri="{BB962C8B-B14F-4D97-AF65-F5344CB8AC3E}">
        <p14:creationId xmlns:p14="http://schemas.microsoft.com/office/powerpoint/2010/main" val="235972297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61120A26-E088-48F2-8171-A50D48056DA6}" type="slidenum">
              <a:rPr lang="zh-CN" altLang="en-US"/>
              <a:pPr>
                <a:defRPr/>
              </a:pPr>
              <a:t>‹#›</a:t>
            </a:fld>
            <a:endParaRPr lang="zh-CN" altLang="en-US"/>
          </a:p>
        </p:txBody>
      </p:sp>
    </p:spTree>
    <p:extLst>
      <p:ext uri="{BB962C8B-B14F-4D97-AF65-F5344CB8AC3E}">
        <p14:creationId xmlns:p14="http://schemas.microsoft.com/office/powerpoint/2010/main" val="330717938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7B2A0BFA-4284-43B7-93C0-E03FC9D12AFC}" type="slidenum">
              <a:rPr lang="zh-CN" altLang="en-US"/>
              <a:pPr>
                <a:defRPr/>
              </a:pPr>
              <a:t>‹#›</a:t>
            </a:fld>
            <a:endParaRPr lang="zh-CN" altLang="en-US"/>
          </a:p>
        </p:txBody>
      </p:sp>
    </p:spTree>
    <p:extLst>
      <p:ext uri="{BB962C8B-B14F-4D97-AF65-F5344CB8AC3E}">
        <p14:creationId xmlns:p14="http://schemas.microsoft.com/office/powerpoint/2010/main" val="111819275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3782A3E7-FB6B-4F8C-B3AB-E08A21DC5C2F}" type="slidenum">
              <a:rPr lang="zh-CN" altLang="en-US"/>
              <a:pPr>
                <a:defRPr/>
              </a:pPr>
              <a:t>‹#›</a:t>
            </a:fld>
            <a:endParaRPr lang="zh-CN" altLang="en-US"/>
          </a:p>
        </p:txBody>
      </p:sp>
    </p:spTree>
    <p:extLst>
      <p:ext uri="{BB962C8B-B14F-4D97-AF65-F5344CB8AC3E}">
        <p14:creationId xmlns:p14="http://schemas.microsoft.com/office/powerpoint/2010/main" val="184177211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p:txBody>
          <a:bodyPr/>
          <a:lstStyle>
            <a:lvl1pPr>
              <a:defRPr/>
            </a:lvl1pPr>
          </a:lstStyle>
          <a:p>
            <a:pPr>
              <a:defRPr/>
            </a:pPr>
            <a:fld id="{05452A42-5F12-4260-BFBD-EC8C92F8A49C}" type="slidenum">
              <a:rPr lang="zh-CN" altLang="en-US"/>
              <a:pPr>
                <a:defRPr/>
              </a:pPr>
              <a:t>‹#›</a:t>
            </a:fld>
            <a:endParaRPr lang="zh-CN" altLang="en-US"/>
          </a:p>
        </p:txBody>
      </p:sp>
    </p:spTree>
    <p:extLst>
      <p:ext uri="{BB962C8B-B14F-4D97-AF65-F5344CB8AC3E}">
        <p14:creationId xmlns:p14="http://schemas.microsoft.com/office/powerpoint/2010/main" val="343393474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p:txBody>
          <a:bodyPr/>
          <a:lstStyle>
            <a:lvl1pPr>
              <a:defRPr/>
            </a:lvl1pPr>
          </a:lstStyle>
          <a:p>
            <a:pPr>
              <a:defRPr/>
            </a:pPr>
            <a:fld id="{2EF6AD2A-D976-431E-8A01-069F0CBA6EA7}" type="slidenum">
              <a:rPr lang="zh-CN" altLang="en-US"/>
              <a:pPr>
                <a:defRPr/>
              </a:pPr>
              <a:t>‹#›</a:t>
            </a:fld>
            <a:endParaRPr lang="zh-CN" altLang="en-US"/>
          </a:p>
        </p:txBody>
      </p:sp>
    </p:spTree>
    <p:extLst>
      <p:ext uri="{BB962C8B-B14F-4D97-AF65-F5344CB8AC3E}">
        <p14:creationId xmlns:p14="http://schemas.microsoft.com/office/powerpoint/2010/main" val="34939755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p:txBody>
          <a:bodyPr/>
          <a:lstStyle>
            <a:lvl1pPr>
              <a:defRPr/>
            </a:lvl1pPr>
          </a:lstStyle>
          <a:p>
            <a:pPr>
              <a:defRPr/>
            </a:pPr>
            <a:fld id="{F42B2601-05E4-4C15-8CCA-8EC16B14E7A7}" type="slidenum">
              <a:rPr lang="zh-CN" altLang="en-US"/>
              <a:pPr>
                <a:defRPr/>
              </a:pPr>
              <a:t>‹#›</a:t>
            </a:fld>
            <a:endParaRPr lang="zh-CN" altLang="en-US"/>
          </a:p>
        </p:txBody>
      </p:sp>
    </p:spTree>
    <p:extLst>
      <p:ext uri="{BB962C8B-B14F-4D97-AF65-F5344CB8AC3E}">
        <p14:creationId xmlns:p14="http://schemas.microsoft.com/office/powerpoint/2010/main" val="280662965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161AC9A8-B084-4770-BDFB-0392583DA3BE}" type="slidenum">
              <a:rPr lang="zh-CN" altLang="en-US"/>
              <a:pPr>
                <a:defRPr/>
              </a:pPr>
              <a:t>‹#›</a:t>
            </a:fld>
            <a:endParaRPr lang="zh-CN" altLang="en-US"/>
          </a:p>
        </p:txBody>
      </p:sp>
    </p:spTree>
    <p:extLst>
      <p:ext uri="{BB962C8B-B14F-4D97-AF65-F5344CB8AC3E}">
        <p14:creationId xmlns:p14="http://schemas.microsoft.com/office/powerpoint/2010/main" val="42261239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ECE56BC8-7660-48B1-87B7-56B6AF8695F7}" type="slidenum">
              <a:rPr lang="zh-CN" altLang="en-US"/>
              <a:pPr>
                <a:defRPr/>
              </a:pPr>
              <a:t>‹#›</a:t>
            </a:fld>
            <a:endParaRPr lang="zh-CN" altLang="en-US"/>
          </a:p>
        </p:txBody>
      </p:sp>
    </p:spTree>
    <p:extLst>
      <p:ext uri="{BB962C8B-B14F-4D97-AF65-F5344CB8AC3E}">
        <p14:creationId xmlns:p14="http://schemas.microsoft.com/office/powerpoint/2010/main" val="3488873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27"/>
          <p:cNvSpPr>
            <a:spLocks noGrp="1"/>
          </p:cNvSpPr>
          <p:nvPr>
            <p:ph type="dt" sz="half" idx="10"/>
          </p:nvPr>
        </p:nvSpPr>
        <p:spPr/>
        <p:txBody>
          <a:bodyPr/>
          <a:lstStyle>
            <a:lvl1pPr>
              <a:defRPr/>
            </a:lvl1pPr>
          </a:lstStyle>
          <a:p>
            <a:pPr>
              <a:defRPr/>
            </a:pPr>
            <a:endParaRPr lang="zh-CN" altLang="en-US"/>
          </a:p>
        </p:txBody>
      </p:sp>
      <p:sp>
        <p:nvSpPr>
          <p:cNvPr id="6" name="页脚占位符 16"/>
          <p:cNvSpPr>
            <a:spLocks noGrp="1"/>
          </p:cNvSpPr>
          <p:nvPr>
            <p:ph type="ftr" sz="quarter" idx="11"/>
          </p:nvPr>
        </p:nvSpPr>
        <p:spPr/>
        <p:txBody>
          <a:bodyPr/>
          <a:lstStyle>
            <a:lvl1pPr>
              <a:defRPr/>
            </a:lvl1pPr>
          </a:lstStyle>
          <a:p>
            <a:pPr>
              <a:defRPr/>
            </a:pPr>
            <a:endParaRPr lang="zh-CN" altLang="en-US"/>
          </a:p>
        </p:txBody>
      </p:sp>
      <p:sp>
        <p:nvSpPr>
          <p:cNvPr id="7" name="灯片编号占位符 28"/>
          <p:cNvSpPr>
            <a:spLocks noGrp="1"/>
          </p:cNvSpPr>
          <p:nvPr>
            <p:ph type="sldNum" sz="quarter" idx="12"/>
          </p:nvPr>
        </p:nvSpPr>
        <p:spPr/>
        <p:txBody>
          <a:bodyPr/>
          <a:lstStyle>
            <a:lvl1pPr>
              <a:defRPr/>
            </a:lvl1pPr>
          </a:lstStyle>
          <a:p>
            <a:pPr>
              <a:defRPr/>
            </a:pPr>
            <a:fld id="{15F45101-DE9F-44E7-818F-5B1842EAC96C}" type="slidenum">
              <a:rPr lang="zh-CN" altLang="en-US"/>
              <a:pPr>
                <a:defRPr/>
              </a:pPr>
              <a:t>‹#›</a:t>
            </a:fld>
            <a:endParaRPr lang="zh-CN" altLang="en-US"/>
          </a:p>
        </p:txBody>
      </p:sp>
    </p:spTree>
    <p:extLst>
      <p:ext uri="{BB962C8B-B14F-4D97-AF65-F5344CB8AC3E}">
        <p14:creationId xmlns:p14="http://schemas.microsoft.com/office/powerpoint/2010/main" val="3158565576"/>
      </p:ext>
    </p:extLst>
  </p:cSld>
  <p:clrMapOvr>
    <a:masterClrMapping/>
  </p:clrMapOvr>
  <p:transition spd="slow"/>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75BCB2FE-3C0D-4072-87AA-5FDA62E22D8D}" type="slidenum">
              <a:rPr lang="zh-CN" altLang="en-US"/>
              <a:pPr>
                <a:defRPr/>
              </a:pPr>
              <a:t>‹#›</a:t>
            </a:fld>
            <a:endParaRPr lang="zh-CN" altLang="en-US"/>
          </a:p>
        </p:txBody>
      </p:sp>
    </p:spTree>
    <p:extLst>
      <p:ext uri="{BB962C8B-B14F-4D97-AF65-F5344CB8AC3E}">
        <p14:creationId xmlns:p14="http://schemas.microsoft.com/office/powerpoint/2010/main" val="261321301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25113864-71CF-419A-BA14-CDEA02B864ED}" type="slidenum">
              <a:rPr lang="zh-CN" altLang="en-US"/>
              <a:pPr>
                <a:defRPr/>
              </a:pPr>
              <a:t>‹#›</a:t>
            </a:fld>
            <a:endParaRPr lang="zh-CN" altLang="en-US"/>
          </a:p>
        </p:txBody>
      </p:sp>
    </p:spTree>
    <p:extLst>
      <p:ext uri="{BB962C8B-B14F-4D97-AF65-F5344CB8AC3E}">
        <p14:creationId xmlns:p14="http://schemas.microsoft.com/office/powerpoint/2010/main" val="385837787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9DE8D860-02F0-4ADB-89A3-9A857245A60B}" type="slidenum">
              <a:rPr lang="en-US" altLang="zh-CN"/>
              <a:pPr>
                <a:defRPr/>
              </a:pPr>
              <a:t>‹#›</a:t>
            </a:fld>
            <a:endParaRPr lang="en-US" altLang="zh-CN"/>
          </a:p>
        </p:txBody>
      </p:sp>
    </p:spTree>
    <p:extLst>
      <p:ext uri="{BB962C8B-B14F-4D97-AF65-F5344CB8AC3E}">
        <p14:creationId xmlns:p14="http://schemas.microsoft.com/office/powerpoint/2010/main" val="394213640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1612ED74-CD2D-4310-A9FA-20D95C62802A}" type="slidenum">
              <a:rPr lang="zh-CN" altLang="en-US"/>
              <a:pPr>
                <a:defRPr/>
              </a:pPr>
              <a:t>‹#›</a:t>
            </a:fld>
            <a:endParaRPr lang="zh-CN" altLang="en-US"/>
          </a:p>
        </p:txBody>
      </p:sp>
    </p:spTree>
    <p:extLst>
      <p:ext uri="{BB962C8B-B14F-4D97-AF65-F5344CB8AC3E}">
        <p14:creationId xmlns:p14="http://schemas.microsoft.com/office/powerpoint/2010/main" val="325208899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3131860E-FCE4-49E1-91A2-821B1FDA0D0E}" type="slidenum">
              <a:rPr lang="zh-CN" altLang="en-US"/>
              <a:pPr>
                <a:defRPr/>
              </a:pPr>
              <a:t>‹#›</a:t>
            </a:fld>
            <a:endParaRPr lang="zh-CN" altLang="en-US"/>
          </a:p>
        </p:txBody>
      </p:sp>
    </p:spTree>
    <p:extLst>
      <p:ext uri="{BB962C8B-B14F-4D97-AF65-F5344CB8AC3E}">
        <p14:creationId xmlns:p14="http://schemas.microsoft.com/office/powerpoint/2010/main" val="337632677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A7B30C04-C115-4422-836C-CA4451D79781}" type="slidenum">
              <a:rPr lang="zh-CN" altLang="en-US"/>
              <a:pPr>
                <a:defRPr/>
              </a:pPr>
              <a:t>‹#›</a:t>
            </a:fld>
            <a:endParaRPr lang="zh-CN" altLang="en-US"/>
          </a:p>
        </p:txBody>
      </p:sp>
    </p:spTree>
    <p:extLst>
      <p:ext uri="{BB962C8B-B14F-4D97-AF65-F5344CB8AC3E}">
        <p14:creationId xmlns:p14="http://schemas.microsoft.com/office/powerpoint/2010/main" val="287312948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3510C3AC-BDC7-4017-BCBF-D54D8E544AEE}" type="slidenum">
              <a:rPr lang="zh-CN" altLang="en-US"/>
              <a:pPr>
                <a:defRPr/>
              </a:pPr>
              <a:t>‹#›</a:t>
            </a:fld>
            <a:endParaRPr lang="zh-CN" altLang="en-US"/>
          </a:p>
        </p:txBody>
      </p:sp>
    </p:spTree>
    <p:extLst>
      <p:ext uri="{BB962C8B-B14F-4D97-AF65-F5344CB8AC3E}">
        <p14:creationId xmlns:p14="http://schemas.microsoft.com/office/powerpoint/2010/main" val="170373192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p:txBody>
          <a:bodyPr/>
          <a:lstStyle>
            <a:lvl1pPr>
              <a:defRPr/>
            </a:lvl1pPr>
          </a:lstStyle>
          <a:p>
            <a:pPr>
              <a:defRPr/>
            </a:pPr>
            <a:fld id="{E66AD03A-65A6-42ED-B9E2-4DE014728A4E}" type="slidenum">
              <a:rPr lang="zh-CN" altLang="en-US"/>
              <a:pPr>
                <a:defRPr/>
              </a:pPr>
              <a:t>‹#›</a:t>
            </a:fld>
            <a:endParaRPr lang="zh-CN" altLang="en-US"/>
          </a:p>
        </p:txBody>
      </p:sp>
    </p:spTree>
    <p:extLst>
      <p:ext uri="{BB962C8B-B14F-4D97-AF65-F5344CB8AC3E}">
        <p14:creationId xmlns:p14="http://schemas.microsoft.com/office/powerpoint/2010/main" val="402365233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p:txBody>
          <a:bodyPr/>
          <a:lstStyle>
            <a:lvl1pPr>
              <a:defRPr/>
            </a:lvl1pPr>
          </a:lstStyle>
          <a:p>
            <a:pPr>
              <a:defRPr/>
            </a:pPr>
            <a:fld id="{A53F464E-88F0-4470-8754-CD83C5606CE3}" type="slidenum">
              <a:rPr lang="zh-CN" altLang="en-US"/>
              <a:pPr>
                <a:defRPr/>
              </a:pPr>
              <a:t>‹#›</a:t>
            </a:fld>
            <a:endParaRPr lang="zh-CN" altLang="en-US"/>
          </a:p>
        </p:txBody>
      </p:sp>
    </p:spTree>
    <p:extLst>
      <p:ext uri="{BB962C8B-B14F-4D97-AF65-F5344CB8AC3E}">
        <p14:creationId xmlns:p14="http://schemas.microsoft.com/office/powerpoint/2010/main" val="8145009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p:txBody>
          <a:bodyPr/>
          <a:lstStyle>
            <a:lvl1pPr>
              <a:defRPr/>
            </a:lvl1pPr>
          </a:lstStyle>
          <a:p>
            <a:pPr>
              <a:defRPr/>
            </a:pPr>
            <a:fld id="{A4E40201-41CE-47F2-8FEC-85490104E723}" type="slidenum">
              <a:rPr lang="zh-CN" altLang="en-US"/>
              <a:pPr>
                <a:defRPr/>
              </a:pPr>
              <a:t>‹#›</a:t>
            </a:fld>
            <a:endParaRPr lang="zh-CN" altLang="en-US"/>
          </a:p>
        </p:txBody>
      </p:sp>
    </p:spTree>
    <p:extLst>
      <p:ext uri="{BB962C8B-B14F-4D97-AF65-F5344CB8AC3E}">
        <p14:creationId xmlns:p14="http://schemas.microsoft.com/office/powerpoint/2010/main" val="2648162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1"/>
          <p:cNvSpPr>
            <a:spLocks noGrp="1" noChangeArrowheads="1"/>
          </p:cNvSpPr>
          <p:nvPr>
            <p:ph type="sldNum" sz="quarter" idx="12"/>
          </p:nvPr>
        </p:nvSpPr>
        <p:spPr>
          <a:ln/>
        </p:spPr>
        <p:txBody>
          <a:bodyPr/>
          <a:lstStyle>
            <a:lvl1pPr>
              <a:defRPr/>
            </a:lvl1pPr>
          </a:lstStyle>
          <a:p>
            <a:pPr>
              <a:defRPr/>
            </a:pPr>
            <a:fld id="{FC2E8C41-77A9-42E1-AD0D-42541153CEE0}" type="slidenum">
              <a:rPr lang="en-US" altLang="zh-CN"/>
              <a:pPr>
                <a:defRPr/>
              </a:pPr>
              <a:t>‹#›</a:t>
            </a:fld>
            <a:endParaRPr lang="en-US" altLang="zh-CN"/>
          </a:p>
        </p:txBody>
      </p:sp>
    </p:spTree>
    <p:extLst>
      <p:ext uri="{BB962C8B-B14F-4D97-AF65-F5344CB8AC3E}">
        <p14:creationId xmlns:p14="http://schemas.microsoft.com/office/powerpoint/2010/main" val="2821824292"/>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27"/>
          <p:cNvSpPr>
            <a:spLocks noGrp="1"/>
          </p:cNvSpPr>
          <p:nvPr>
            <p:ph type="dt" sz="half" idx="10"/>
          </p:nvPr>
        </p:nvSpPr>
        <p:spPr/>
        <p:txBody>
          <a:bodyPr/>
          <a:lstStyle>
            <a:lvl1pPr>
              <a:defRPr/>
            </a:lvl1pPr>
          </a:lstStyle>
          <a:p>
            <a:pPr>
              <a:defRPr/>
            </a:pPr>
            <a:endParaRPr lang="zh-CN" altLang="en-US"/>
          </a:p>
        </p:txBody>
      </p:sp>
      <p:sp>
        <p:nvSpPr>
          <p:cNvPr id="6" name="页脚占位符 16"/>
          <p:cNvSpPr>
            <a:spLocks noGrp="1"/>
          </p:cNvSpPr>
          <p:nvPr>
            <p:ph type="ftr" sz="quarter" idx="11"/>
          </p:nvPr>
        </p:nvSpPr>
        <p:spPr/>
        <p:txBody>
          <a:bodyPr/>
          <a:lstStyle>
            <a:lvl1pPr>
              <a:defRPr/>
            </a:lvl1pPr>
          </a:lstStyle>
          <a:p>
            <a:pPr>
              <a:defRPr/>
            </a:pPr>
            <a:endParaRPr lang="zh-CN" altLang="en-US"/>
          </a:p>
        </p:txBody>
      </p:sp>
      <p:sp>
        <p:nvSpPr>
          <p:cNvPr id="7" name="灯片编号占位符 28"/>
          <p:cNvSpPr>
            <a:spLocks noGrp="1"/>
          </p:cNvSpPr>
          <p:nvPr>
            <p:ph type="sldNum" sz="quarter" idx="12"/>
          </p:nvPr>
        </p:nvSpPr>
        <p:spPr/>
        <p:txBody>
          <a:bodyPr/>
          <a:lstStyle>
            <a:lvl1pPr>
              <a:defRPr/>
            </a:lvl1pPr>
          </a:lstStyle>
          <a:p>
            <a:pPr>
              <a:defRPr/>
            </a:pPr>
            <a:fld id="{A8A329E0-58AF-427E-A038-ED89051C57F1}" type="slidenum">
              <a:rPr lang="zh-CN" altLang="en-US"/>
              <a:pPr>
                <a:defRPr/>
              </a:pPr>
              <a:t>‹#›</a:t>
            </a:fld>
            <a:endParaRPr lang="zh-CN" altLang="en-US"/>
          </a:p>
        </p:txBody>
      </p:sp>
    </p:spTree>
    <p:extLst>
      <p:ext uri="{BB962C8B-B14F-4D97-AF65-F5344CB8AC3E}">
        <p14:creationId xmlns:p14="http://schemas.microsoft.com/office/powerpoint/2010/main" val="1714145535"/>
      </p:ext>
    </p:extLst>
  </p:cSld>
  <p:clrMapOvr>
    <a:masterClrMapping/>
  </p:clrMapOvr>
  <p:transition spd="slow"/>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A4A1806C-74E4-41AD-8E9C-8DAA549E6BC9}" type="slidenum">
              <a:rPr lang="zh-CN" altLang="en-US"/>
              <a:pPr>
                <a:defRPr/>
              </a:pPr>
              <a:t>‹#›</a:t>
            </a:fld>
            <a:endParaRPr lang="zh-CN" altLang="en-US"/>
          </a:p>
        </p:txBody>
      </p:sp>
    </p:spTree>
    <p:extLst>
      <p:ext uri="{BB962C8B-B14F-4D97-AF65-F5344CB8AC3E}">
        <p14:creationId xmlns:p14="http://schemas.microsoft.com/office/powerpoint/2010/main" val="298238148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966EF9C4-91EA-4338-94DD-A4CAB1677215}" type="slidenum">
              <a:rPr lang="zh-CN" altLang="en-US"/>
              <a:pPr>
                <a:defRPr/>
              </a:pPr>
              <a:t>‹#›</a:t>
            </a:fld>
            <a:endParaRPr lang="zh-CN" altLang="en-US"/>
          </a:p>
        </p:txBody>
      </p:sp>
    </p:spTree>
    <p:extLst>
      <p:ext uri="{BB962C8B-B14F-4D97-AF65-F5344CB8AC3E}">
        <p14:creationId xmlns:p14="http://schemas.microsoft.com/office/powerpoint/2010/main" val="57775015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63FCE2F0-9D99-49CF-9524-973E9C608E8C}" type="slidenum">
              <a:rPr lang="zh-CN" altLang="en-US"/>
              <a:pPr>
                <a:defRPr/>
              </a:pPr>
              <a:t>‹#›</a:t>
            </a:fld>
            <a:endParaRPr lang="zh-CN" altLang="en-US"/>
          </a:p>
        </p:txBody>
      </p:sp>
    </p:spTree>
    <p:extLst>
      <p:ext uri="{BB962C8B-B14F-4D97-AF65-F5344CB8AC3E}">
        <p14:creationId xmlns:p14="http://schemas.microsoft.com/office/powerpoint/2010/main" val="367085333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9516706E-B409-405D-B631-5390596B4FFE}" type="slidenum">
              <a:rPr lang="zh-CN" altLang="en-US"/>
              <a:pPr>
                <a:defRPr/>
              </a:pPr>
              <a:t>‹#›</a:t>
            </a:fld>
            <a:endParaRPr lang="zh-CN" altLang="en-US"/>
          </a:p>
        </p:txBody>
      </p:sp>
    </p:spTree>
    <p:extLst>
      <p:ext uri="{BB962C8B-B14F-4D97-AF65-F5344CB8AC3E}">
        <p14:creationId xmlns:p14="http://schemas.microsoft.com/office/powerpoint/2010/main" val="225896145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89A7F293-9246-4C8B-9325-57E44A7F346B}" type="slidenum">
              <a:rPr lang="en-US" altLang="zh-CN"/>
              <a:pPr>
                <a:defRPr/>
              </a:pPr>
              <a:t>‹#›</a:t>
            </a:fld>
            <a:endParaRPr lang="en-US" altLang="zh-CN"/>
          </a:p>
        </p:txBody>
      </p:sp>
    </p:spTree>
    <p:extLst>
      <p:ext uri="{BB962C8B-B14F-4D97-AF65-F5344CB8AC3E}">
        <p14:creationId xmlns:p14="http://schemas.microsoft.com/office/powerpoint/2010/main" val="156665642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3EC91572-E023-4518-8D18-B97FF6C21C23}" type="slidenum">
              <a:rPr lang="zh-CN" altLang="en-US"/>
              <a:pPr>
                <a:defRPr/>
              </a:pPr>
              <a:t>‹#›</a:t>
            </a:fld>
            <a:endParaRPr lang="zh-CN" altLang="en-US"/>
          </a:p>
        </p:txBody>
      </p:sp>
    </p:spTree>
    <p:extLst>
      <p:ext uri="{BB962C8B-B14F-4D97-AF65-F5344CB8AC3E}">
        <p14:creationId xmlns:p14="http://schemas.microsoft.com/office/powerpoint/2010/main" val="221385467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C263EAD4-1182-48F4-8FB7-D038070000B6}" type="slidenum">
              <a:rPr lang="zh-CN" altLang="en-US"/>
              <a:pPr>
                <a:defRPr/>
              </a:pPr>
              <a:t>‹#›</a:t>
            </a:fld>
            <a:endParaRPr lang="zh-CN" altLang="en-US"/>
          </a:p>
        </p:txBody>
      </p:sp>
    </p:spTree>
    <p:extLst>
      <p:ext uri="{BB962C8B-B14F-4D97-AF65-F5344CB8AC3E}">
        <p14:creationId xmlns:p14="http://schemas.microsoft.com/office/powerpoint/2010/main" val="7871175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68B669EB-1393-4FBB-90CF-1B9CB80A5F35}" type="slidenum">
              <a:rPr lang="zh-CN" altLang="en-US"/>
              <a:pPr>
                <a:defRPr/>
              </a:pPr>
              <a:t>‹#›</a:t>
            </a:fld>
            <a:endParaRPr lang="zh-CN" altLang="en-US"/>
          </a:p>
        </p:txBody>
      </p:sp>
    </p:spTree>
    <p:extLst>
      <p:ext uri="{BB962C8B-B14F-4D97-AF65-F5344CB8AC3E}">
        <p14:creationId xmlns:p14="http://schemas.microsoft.com/office/powerpoint/2010/main" val="136416321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D8E3195E-D657-4E2A-A20F-5127FCF3CF3C}" type="slidenum">
              <a:rPr lang="zh-CN" altLang="en-US"/>
              <a:pPr>
                <a:defRPr/>
              </a:pPr>
              <a:t>‹#›</a:t>
            </a:fld>
            <a:endParaRPr lang="zh-CN" altLang="en-US"/>
          </a:p>
        </p:txBody>
      </p:sp>
    </p:spTree>
    <p:extLst>
      <p:ext uri="{BB962C8B-B14F-4D97-AF65-F5344CB8AC3E}">
        <p14:creationId xmlns:p14="http://schemas.microsoft.com/office/powerpoint/2010/main" val="345694756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p:txBody>
          <a:bodyPr/>
          <a:lstStyle>
            <a:lvl1pPr>
              <a:defRPr/>
            </a:lvl1pPr>
          </a:lstStyle>
          <a:p>
            <a:pPr>
              <a:defRPr/>
            </a:pPr>
            <a:fld id="{E4D41A2F-533F-4EF8-A42B-1AD13ADF3859}" type="slidenum">
              <a:rPr lang="zh-CN" altLang="en-US"/>
              <a:pPr>
                <a:defRPr/>
              </a:pPr>
              <a:t>‹#›</a:t>
            </a:fld>
            <a:endParaRPr lang="zh-CN" altLang="en-US"/>
          </a:p>
        </p:txBody>
      </p:sp>
    </p:spTree>
    <p:extLst>
      <p:ext uri="{BB962C8B-B14F-4D97-AF65-F5344CB8AC3E}">
        <p14:creationId xmlns:p14="http://schemas.microsoft.com/office/powerpoint/2010/main" val="28802391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27"/>
          <p:cNvSpPr>
            <a:spLocks noGrp="1"/>
          </p:cNvSpPr>
          <p:nvPr>
            <p:ph type="dt" sz="half" idx="10"/>
          </p:nvPr>
        </p:nvSpPr>
        <p:spPr/>
        <p:txBody>
          <a:bodyPr/>
          <a:lstStyle>
            <a:lvl1pPr>
              <a:defRPr/>
            </a:lvl1pPr>
          </a:lstStyle>
          <a:p>
            <a:pPr>
              <a:defRPr/>
            </a:pPr>
            <a:endParaRPr lang="zh-CN" altLang="en-US"/>
          </a:p>
        </p:txBody>
      </p:sp>
      <p:sp>
        <p:nvSpPr>
          <p:cNvPr id="5" name="页脚占位符 16"/>
          <p:cNvSpPr>
            <a:spLocks noGrp="1"/>
          </p:cNvSpPr>
          <p:nvPr>
            <p:ph type="ftr" sz="quarter" idx="11"/>
          </p:nvPr>
        </p:nvSpPr>
        <p:spPr/>
        <p:txBody>
          <a:bodyPr/>
          <a:lstStyle>
            <a:lvl1pPr>
              <a:defRPr/>
            </a:lvl1pPr>
          </a:lstStyle>
          <a:p>
            <a:pPr>
              <a:defRPr/>
            </a:pPr>
            <a:endParaRPr lang="zh-CN" altLang="en-US"/>
          </a:p>
        </p:txBody>
      </p:sp>
      <p:sp>
        <p:nvSpPr>
          <p:cNvPr id="6" name="灯片编号占位符 28"/>
          <p:cNvSpPr>
            <a:spLocks noGrp="1"/>
          </p:cNvSpPr>
          <p:nvPr>
            <p:ph type="sldNum" sz="quarter" idx="12"/>
          </p:nvPr>
        </p:nvSpPr>
        <p:spPr/>
        <p:txBody>
          <a:bodyPr/>
          <a:lstStyle>
            <a:lvl1pPr>
              <a:defRPr/>
            </a:lvl1pPr>
          </a:lstStyle>
          <a:p>
            <a:pPr>
              <a:defRPr/>
            </a:pPr>
            <a:fld id="{6B77C9E6-F36D-4C3E-A528-8442D543E980}" type="slidenum">
              <a:rPr lang="zh-CN" altLang="en-US"/>
              <a:pPr>
                <a:defRPr/>
              </a:pPr>
              <a:t>‹#›</a:t>
            </a:fld>
            <a:endParaRPr lang="zh-CN" altLang="en-US"/>
          </a:p>
        </p:txBody>
      </p:sp>
    </p:spTree>
    <p:extLst>
      <p:ext uri="{BB962C8B-B14F-4D97-AF65-F5344CB8AC3E}">
        <p14:creationId xmlns:p14="http://schemas.microsoft.com/office/powerpoint/2010/main" val="3691688614"/>
      </p:ext>
    </p:extLst>
  </p:cSld>
  <p:clrMapOvr>
    <a:masterClrMapping/>
  </p:clrMapOvr>
  <p:transition spd="slow"/>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p:txBody>
          <a:bodyPr/>
          <a:lstStyle>
            <a:lvl1pPr>
              <a:defRPr/>
            </a:lvl1pPr>
          </a:lstStyle>
          <a:p>
            <a:pPr>
              <a:defRPr/>
            </a:pPr>
            <a:fld id="{549A9D62-0CE7-4712-BC32-DE59EC140D41}" type="slidenum">
              <a:rPr lang="zh-CN" altLang="en-US"/>
              <a:pPr>
                <a:defRPr/>
              </a:pPr>
              <a:t>‹#›</a:t>
            </a:fld>
            <a:endParaRPr lang="zh-CN" altLang="en-US"/>
          </a:p>
        </p:txBody>
      </p:sp>
    </p:spTree>
    <p:extLst>
      <p:ext uri="{BB962C8B-B14F-4D97-AF65-F5344CB8AC3E}">
        <p14:creationId xmlns:p14="http://schemas.microsoft.com/office/powerpoint/2010/main" val="416075832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p:txBody>
          <a:bodyPr/>
          <a:lstStyle>
            <a:lvl1pPr>
              <a:defRPr/>
            </a:lvl1pPr>
          </a:lstStyle>
          <a:p>
            <a:pPr>
              <a:defRPr/>
            </a:pPr>
            <a:fld id="{5CCA1189-A87B-44CA-BC2B-7EF8FD2E63CE}" type="slidenum">
              <a:rPr lang="zh-CN" altLang="en-US"/>
              <a:pPr>
                <a:defRPr/>
              </a:pPr>
              <a:t>‹#›</a:t>
            </a:fld>
            <a:endParaRPr lang="zh-CN" altLang="en-US"/>
          </a:p>
        </p:txBody>
      </p:sp>
    </p:spTree>
    <p:extLst>
      <p:ext uri="{BB962C8B-B14F-4D97-AF65-F5344CB8AC3E}">
        <p14:creationId xmlns:p14="http://schemas.microsoft.com/office/powerpoint/2010/main" val="325807709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288A1514-2AEB-44CD-BC84-A75B315713C6}" type="slidenum">
              <a:rPr lang="zh-CN" altLang="en-US"/>
              <a:pPr>
                <a:defRPr/>
              </a:pPr>
              <a:t>‹#›</a:t>
            </a:fld>
            <a:endParaRPr lang="zh-CN" altLang="en-US"/>
          </a:p>
        </p:txBody>
      </p:sp>
    </p:spTree>
    <p:extLst>
      <p:ext uri="{BB962C8B-B14F-4D97-AF65-F5344CB8AC3E}">
        <p14:creationId xmlns:p14="http://schemas.microsoft.com/office/powerpoint/2010/main" val="419643365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054AA9C9-AE75-4DDF-8A2C-3558C1863797}" type="slidenum">
              <a:rPr lang="zh-CN" altLang="en-US"/>
              <a:pPr>
                <a:defRPr/>
              </a:pPr>
              <a:t>‹#›</a:t>
            </a:fld>
            <a:endParaRPr lang="zh-CN" altLang="en-US"/>
          </a:p>
        </p:txBody>
      </p:sp>
    </p:spTree>
    <p:extLst>
      <p:ext uri="{BB962C8B-B14F-4D97-AF65-F5344CB8AC3E}">
        <p14:creationId xmlns:p14="http://schemas.microsoft.com/office/powerpoint/2010/main" val="14551408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76ABC6EB-0A45-4E7A-9088-8DA29758B8AE}" type="slidenum">
              <a:rPr lang="zh-CN" altLang="en-US"/>
              <a:pPr>
                <a:defRPr/>
              </a:pPr>
              <a:t>‹#›</a:t>
            </a:fld>
            <a:endParaRPr lang="zh-CN" altLang="en-US"/>
          </a:p>
        </p:txBody>
      </p:sp>
    </p:spTree>
    <p:extLst>
      <p:ext uri="{BB962C8B-B14F-4D97-AF65-F5344CB8AC3E}">
        <p14:creationId xmlns:p14="http://schemas.microsoft.com/office/powerpoint/2010/main" val="340054654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E73EE244-AEFB-4F88-AF9C-EBBD52B197BE}" type="slidenum">
              <a:rPr lang="zh-CN" altLang="en-US"/>
              <a:pPr>
                <a:defRPr/>
              </a:pPr>
              <a:t>‹#›</a:t>
            </a:fld>
            <a:endParaRPr lang="zh-CN" altLang="en-US"/>
          </a:p>
        </p:txBody>
      </p:sp>
    </p:spTree>
    <p:extLst>
      <p:ext uri="{BB962C8B-B14F-4D97-AF65-F5344CB8AC3E}">
        <p14:creationId xmlns:p14="http://schemas.microsoft.com/office/powerpoint/2010/main" val="67510267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09300958-EDFB-41C8-B579-9F69E21D4467}" type="slidenum">
              <a:rPr lang="en-US" altLang="zh-CN"/>
              <a:pPr>
                <a:defRPr/>
              </a:pPr>
              <a:t>‹#›</a:t>
            </a:fld>
            <a:endParaRPr lang="en-US" altLang="zh-CN"/>
          </a:p>
        </p:txBody>
      </p:sp>
    </p:spTree>
    <p:extLst>
      <p:ext uri="{BB962C8B-B14F-4D97-AF65-F5344CB8AC3E}">
        <p14:creationId xmlns:p14="http://schemas.microsoft.com/office/powerpoint/2010/main" val="212809995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0E326A31-E3F0-493F-AEAB-E9C1E61E267A}" type="slidenum">
              <a:rPr lang="zh-CN" altLang="en-US"/>
              <a:pPr>
                <a:defRPr/>
              </a:pPr>
              <a:t>‹#›</a:t>
            </a:fld>
            <a:endParaRPr lang="zh-CN" altLang="en-US"/>
          </a:p>
        </p:txBody>
      </p:sp>
    </p:spTree>
    <p:extLst>
      <p:ext uri="{BB962C8B-B14F-4D97-AF65-F5344CB8AC3E}">
        <p14:creationId xmlns:p14="http://schemas.microsoft.com/office/powerpoint/2010/main" val="215698742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90A0C301-0D52-43AB-9EBF-2E5D1F18B449}" type="slidenum">
              <a:rPr lang="zh-CN" altLang="en-US"/>
              <a:pPr>
                <a:defRPr/>
              </a:pPr>
              <a:t>‹#›</a:t>
            </a:fld>
            <a:endParaRPr lang="zh-CN" altLang="en-US"/>
          </a:p>
        </p:txBody>
      </p:sp>
    </p:spTree>
    <p:extLst>
      <p:ext uri="{BB962C8B-B14F-4D97-AF65-F5344CB8AC3E}">
        <p14:creationId xmlns:p14="http://schemas.microsoft.com/office/powerpoint/2010/main" val="162361607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3CC20C30-78E8-47EC-9AD2-25DE6AFE2BB6}" type="slidenum">
              <a:rPr lang="zh-CN" altLang="en-US"/>
              <a:pPr>
                <a:defRPr/>
              </a:pPr>
              <a:t>‹#›</a:t>
            </a:fld>
            <a:endParaRPr lang="zh-CN" altLang="en-US"/>
          </a:p>
        </p:txBody>
      </p:sp>
    </p:spTree>
    <p:extLst>
      <p:ext uri="{BB962C8B-B14F-4D97-AF65-F5344CB8AC3E}">
        <p14:creationId xmlns:p14="http://schemas.microsoft.com/office/powerpoint/2010/main" val="22973119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43700" y="274638"/>
            <a:ext cx="1943100" cy="5745162"/>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914400" y="274638"/>
            <a:ext cx="5676900" cy="5745162"/>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27"/>
          <p:cNvSpPr>
            <a:spLocks noGrp="1"/>
          </p:cNvSpPr>
          <p:nvPr>
            <p:ph type="dt" sz="half" idx="10"/>
          </p:nvPr>
        </p:nvSpPr>
        <p:spPr/>
        <p:txBody>
          <a:bodyPr/>
          <a:lstStyle>
            <a:lvl1pPr>
              <a:defRPr/>
            </a:lvl1pPr>
          </a:lstStyle>
          <a:p>
            <a:pPr>
              <a:defRPr/>
            </a:pPr>
            <a:endParaRPr lang="zh-CN" altLang="en-US"/>
          </a:p>
        </p:txBody>
      </p:sp>
      <p:sp>
        <p:nvSpPr>
          <p:cNvPr id="5" name="页脚占位符 16"/>
          <p:cNvSpPr>
            <a:spLocks noGrp="1"/>
          </p:cNvSpPr>
          <p:nvPr>
            <p:ph type="ftr" sz="quarter" idx="11"/>
          </p:nvPr>
        </p:nvSpPr>
        <p:spPr/>
        <p:txBody>
          <a:bodyPr/>
          <a:lstStyle>
            <a:lvl1pPr>
              <a:defRPr/>
            </a:lvl1pPr>
          </a:lstStyle>
          <a:p>
            <a:pPr>
              <a:defRPr/>
            </a:pPr>
            <a:endParaRPr lang="zh-CN" altLang="en-US"/>
          </a:p>
        </p:txBody>
      </p:sp>
      <p:sp>
        <p:nvSpPr>
          <p:cNvPr id="6" name="灯片编号占位符 28"/>
          <p:cNvSpPr>
            <a:spLocks noGrp="1"/>
          </p:cNvSpPr>
          <p:nvPr>
            <p:ph type="sldNum" sz="quarter" idx="12"/>
          </p:nvPr>
        </p:nvSpPr>
        <p:spPr/>
        <p:txBody>
          <a:bodyPr/>
          <a:lstStyle>
            <a:lvl1pPr>
              <a:defRPr/>
            </a:lvl1pPr>
          </a:lstStyle>
          <a:p>
            <a:pPr>
              <a:defRPr/>
            </a:pPr>
            <a:fld id="{479A79BA-0935-459A-A7BE-1CEFE3BF3706}" type="slidenum">
              <a:rPr lang="zh-CN" altLang="en-US"/>
              <a:pPr>
                <a:defRPr/>
              </a:pPr>
              <a:t>‹#›</a:t>
            </a:fld>
            <a:endParaRPr lang="zh-CN" altLang="en-US"/>
          </a:p>
        </p:txBody>
      </p:sp>
    </p:spTree>
    <p:extLst>
      <p:ext uri="{BB962C8B-B14F-4D97-AF65-F5344CB8AC3E}">
        <p14:creationId xmlns:p14="http://schemas.microsoft.com/office/powerpoint/2010/main" val="1163202764"/>
      </p:ext>
    </p:extLst>
  </p:cSld>
  <p:clrMapOvr>
    <a:masterClrMapping/>
  </p:clrMapOvr>
  <p:transition spd="slow"/>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698C3E60-7364-420D-8EF6-DBF4E53746C2}" type="slidenum">
              <a:rPr lang="zh-CN" altLang="en-US"/>
              <a:pPr>
                <a:defRPr/>
              </a:pPr>
              <a:t>‹#›</a:t>
            </a:fld>
            <a:endParaRPr lang="zh-CN" altLang="en-US"/>
          </a:p>
        </p:txBody>
      </p:sp>
    </p:spTree>
    <p:extLst>
      <p:ext uri="{BB962C8B-B14F-4D97-AF65-F5344CB8AC3E}">
        <p14:creationId xmlns:p14="http://schemas.microsoft.com/office/powerpoint/2010/main" val="118229825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p:txBody>
          <a:bodyPr/>
          <a:lstStyle>
            <a:lvl1pPr>
              <a:defRPr/>
            </a:lvl1pPr>
          </a:lstStyle>
          <a:p>
            <a:pPr>
              <a:defRPr/>
            </a:pPr>
            <a:fld id="{F5B29FCA-F0A7-424B-8DFB-A02204BE41D6}" type="slidenum">
              <a:rPr lang="zh-CN" altLang="en-US"/>
              <a:pPr>
                <a:defRPr/>
              </a:pPr>
              <a:t>‹#›</a:t>
            </a:fld>
            <a:endParaRPr lang="zh-CN" altLang="en-US"/>
          </a:p>
        </p:txBody>
      </p:sp>
    </p:spTree>
    <p:extLst>
      <p:ext uri="{BB962C8B-B14F-4D97-AF65-F5344CB8AC3E}">
        <p14:creationId xmlns:p14="http://schemas.microsoft.com/office/powerpoint/2010/main" val="259539830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p:txBody>
          <a:bodyPr/>
          <a:lstStyle>
            <a:lvl1pPr>
              <a:defRPr/>
            </a:lvl1pPr>
          </a:lstStyle>
          <a:p>
            <a:pPr>
              <a:defRPr/>
            </a:pPr>
            <a:fld id="{131BC178-0295-4147-AE1D-05104C61FAFA}" type="slidenum">
              <a:rPr lang="zh-CN" altLang="en-US"/>
              <a:pPr>
                <a:defRPr/>
              </a:pPr>
              <a:t>‹#›</a:t>
            </a:fld>
            <a:endParaRPr lang="zh-CN" altLang="en-US"/>
          </a:p>
        </p:txBody>
      </p:sp>
    </p:spTree>
    <p:extLst>
      <p:ext uri="{BB962C8B-B14F-4D97-AF65-F5344CB8AC3E}">
        <p14:creationId xmlns:p14="http://schemas.microsoft.com/office/powerpoint/2010/main" val="118423017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p:txBody>
          <a:bodyPr/>
          <a:lstStyle>
            <a:lvl1pPr>
              <a:defRPr/>
            </a:lvl1pPr>
          </a:lstStyle>
          <a:p>
            <a:pPr>
              <a:defRPr/>
            </a:pPr>
            <a:fld id="{0FC529C3-6294-476F-93DE-CC5A14DEFE7D}" type="slidenum">
              <a:rPr lang="zh-CN" altLang="en-US"/>
              <a:pPr>
                <a:defRPr/>
              </a:pPr>
              <a:t>‹#›</a:t>
            </a:fld>
            <a:endParaRPr lang="zh-CN" altLang="en-US"/>
          </a:p>
        </p:txBody>
      </p:sp>
    </p:spTree>
    <p:extLst>
      <p:ext uri="{BB962C8B-B14F-4D97-AF65-F5344CB8AC3E}">
        <p14:creationId xmlns:p14="http://schemas.microsoft.com/office/powerpoint/2010/main" val="234585971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4B68429E-20BA-4A17-B7C4-47A289DA5C53}" type="slidenum">
              <a:rPr lang="zh-CN" altLang="en-US"/>
              <a:pPr>
                <a:defRPr/>
              </a:pPr>
              <a:t>‹#›</a:t>
            </a:fld>
            <a:endParaRPr lang="zh-CN" altLang="en-US"/>
          </a:p>
        </p:txBody>
      </p:sp>
    </p:spTree>
    <p:extLst>
      <p:ext uri="{BB962C8B-B14F-4D97-AF65-F5344CB8AC3E}">
        <p14:creationId xmlns:p14="http://schemas.microsoft.com/office/powerpoint/2010/main" val="113909572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A6D107BC-1164-4F04-B553-D889C1152F0B}" type="slidenum">
              <a:rPr lang="zh-CN" altLang="en-US"/>
              <a:pPr>
                <a:defRPr/>
              </a:pPr>
              <a:t>‹#›</a:t>
            </a:fld>
            <a:endParaRPr lang="zh-CN" altLang="en-US"/>
          </a:p>
        </p:txBody>
      </p:sp>
    </p:spTree>
    <p:extLst>
      <p:ext uri="{BB962C8B-B14F-4D97-AF65-F5344CB8AC3E}">
        <p14:creationId xmlns:p14="http://schemas.microsoft.com/office/powerpoint/2010/main" val="220302824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90F97D87-3D99-49C0-99BB-BF662F2F741C}" type="slidenum">
              <a:rPr lang="zh-CN" altLang="en-US"/>
              <a:pPr>
                <a:defRPr/>
              </a:pPr>
              <a:t>‹#›</a:t>
            </a:fld>
            <a:endParaRPr lang="zh-CN" altLang="en-US"/>
          </a:p>
        </p:txBody>
      </p:sp>
    </p:spTree>
    <p:extLst>
      <p:ext uri="{BB962C8B-B14F-4D97-AF65-F5344CB8AC3E}">
        <p14:creationId xmlns:p14="http://schemas.microsoft.com/office/powerpoint/2010/main" val="173838488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CC2563C3-CD06-42EB-BF54-D13B5E8C453F}" type="slidenum">
              <a:rPr lang="zh-CN" altLang="en-US"/>
              <a:pPr>
                <a:defRPr/>
              </a:pPr>
              <a:t>‹#›</a:t>
            </a:fld>
            <a:endParaRPr lang="zh-CN" altLang="en-US"/>
          </a:p>
        </p:txBody>
      </p:sp>
    </p:spTree>
    <p:extLst>
      <p:ext uri="{BB962C8B-B14F-4D97-AF65-F5344CB8AC3E}">
        <p14:creationId xmlns:p14="http://schemas.microsoft.com/office/powerpoint/2010/main" val="82909741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F231160D-964B-463C-8C0B-D26A0F5826B1}" type="slidenum">
              <a:rPr lang="zh-CN" altLang="en-US"/>
              <a:pPr>
                <a:defRPr/>
              </a:pPr>
              <a:t>‹#›</a:t>
            </a:fld>
            <a:endParaRPr lang="zh-CN" altLang="en-US"/>
          </a:p>
        </p:txBody>
      </p:sp>
    </p:spTree>
    <p:extLst>
      <p:ext uri="{BB962C8B-B14F-4D97-AF65-F5344CB8AC3E}">
        <p14:creationId xmlns:p14="http://schemas.microsoft.com/office/powerpoint/2010/main" val="211404213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CC681839-73B8-43C0-B68D-909BE74EEFD9}" type="slidenum">
              <a:rPr lang="zh-CN" altLang="en-US"/>
              <a:pPr>
                <a:defRPr/>
              </a:pPr>
              <a:t>‹#›</a:t>
            </a:fld>
            <a:endParaRPr lang="zh-CN" altLang="en-US"/>
          </a:p>
        </p:txBody>
      </p:sp>
    </p:spTree>
    <p:extLst>
      <p:ext uri="{BB962C8B-B14F-4D97-AF65-F5344CB8AC3E}">
        <p14:creationId xmlns:p14="http://schemas.microsoft.com/office/powerpoint/2010/main" val="20200217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13"/>
          <p:cNvSpPr>
            <a:spLocks noGrp="1"/>
          </p:cNvSpPr>
          <p:nvPr>
            <p:ph type="dt" sz="half" idx="10"/>
          </p:nvPr>
        </p:nvSpPr>
        <p:spPr/>
        <p:txBody>
          <a:bodyPr/>
          <a:lstStyle>
            <a:lvl1pPr>
              <a:defRPr/>
            </a:lvl1pPr>
          </a:lstStyle>
          <a:p>
            <a:pPr>
              <a:defRPr/>
            </a:pPr>
            <a:endParaRPr lang="zh-CN" altLang="en-US"/>
          </a:p>
        </p:txBody>
      </p:sp>
      <p:sp>
        <p:nvSpPr>
          <p:cNvPr id="5" name="页脚占位符 2"/>
          <p:cNvSpPr>
            <a:spLocks noGrp="1"/>
          </p:cNvSpPr>
          <p:nvPr>
            <p:ph type="ftr" sz="quarter" idx="11"/>
          </p:nvPr>
        </p:nvSpPr>
        <p:spPr/>
        <p:txBody>
          <a:bodyPr/>
          <a:lstStyle>
            <a:lvl1pPr>
              <a:defRPr/>
            </a:lvl1pPr>
          </a:lstStyle>
          <a:p>
            <a:pPr>
              <a:defRPr/>
            </a:pPr>
            <a:endParaRPr lang="zh-CN" altLang="en-US"/>
          </a:p>
        </p:txBody>
      </p:sp>
      <p:sp>
        <p:nvSpPr>
          <p:cNvPr id="6" name="灯片编号占位符 22"/>
          <p:cNvSpPr>
            <a:spLocks noGrp="1"/>
          </p:cNvSpPr>
          <p:nvPr>
            <p:ph type="sldNum" sz="quarter" idx="12"/>
          </p:nvPr>
        </p:nvSpPr>
        <p:spPr/>
        <p:txBody>
          <a:bodyPr/>
          <a:lstStyle>
            <a:lvl1pPr>
              <a:defRPr/>
            </a:lvl1pPr>
          </a:lstStyle>
          <a:p>
            <a:pPr>
              <a:defRPr/>
            </a:pPr>
            <a:fld id="{6EEEA949-4DC8-4B74-81D7-1474539A2DF7}" type="slidenum">
              <a:rPr lang="zh-CN" altLang="en-US"/>
              <a:pPr>
                <a:defRPr/>
              </a:pPr>
              <a:t>‹#›</a:t>
            </a:fld>
            <a:endParaRPr lang="zh-CN" altLang="en-US"/>
          </a:p>
        </p:txBody>
      </p:sp>
    </p:spTree>
    <p:extLst>
      <p:ext uri="{BB962C8B-B14F-4D97-AF65-F5344CB8AC3E}">
        <p14:creationId xmlns:p14="http://schemas.microsoft.com/office/powerpoint/2010/main" val="2620794136"/>
      </p:ext>
    </p:extLst>
  </p:cSld>
  <p:clrMapOvr>
    <a:masterClrMapping/>
  </p:clrMapOvr>
  <p:transition spd="slow"/>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FA1688FF-780D-4189-AB82-04A5423570CE}" type="slidenum">
              <a:rPr lang="zh-CN" altLang="en-US"/>
              <a:pPr>
                <a:defRPr/>
              </a:pPr>
              <a:t>‹#›</a:t>
            </a:fld>
            <a:endParaRPr lang="zh-CN" altLang="en-US"/>
          </a:p>
        </p:txBody>
      </p:sp>
    </p:spTree>
    <p:extLst>
      <p:ext uri="{BB962C8B-B14F-4D97-AF65-F5344CB8AC3E}">
        <p14:creationId xmlns:p14="http://schemas.microsoft.com/office/powerpoint/2010/main" val="181675246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733C57D1-98D6-4C21-9710-653C8A4566C2}" type="slidenum">
              <a:rPr lang="zh-CN" altLang="en-US"/>
              <a:pPr>
                <a:defRPr/>
              </a:pPr>
              <a:t>‹#›</a:t>
            </a:fld>
            <a:endParaRPr lang="zh-CN" altLang="en-US"/>
          </a:p>
        </p:txBody>
      </p:sp>
    </p:spTree>
    <p:extLst>
      <p:ext uri="{BB962C8B-B14F-4D97-AF65-F5344CB8AC3E}">
        <p14:creationId xmlns:p14="http://schemas.microsoft.com/office/powerpoint/2010/main" val="279057814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618DBF07-9829-47D2-91CB-59561660E210}" type="slidenum">
              <a:rPr lang="zh-CN" altLang="en-US"/>
              <a:pPr>
                <a:defRPr/>
              </a:pPr>
              <a:t>‹#›</a:t>
            </a:fld>
            <a:endParaRPr lang="zh-CN" altLang="en-US"/>
          </a:p>
        </p:txBody>
      </p:sp>
    </p:spTree>
    <p:extLst>
      <p:ext uri="{BB962C8B-B14F-4D97-AF65-F5344CB8AC3E}">
        <p14:creationId xmlns:p14="http://schemas.microsoft.com/office/powerpoint/2010/main" val="423625897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p:txBody>
          <a:bodyPr/>
          <a:lstStyle>
            <a:lvl1pPr>
              <a:defRPr/>
            </a:lvl1pPr>
          </a:lstStyle>
          <a:p>
            <a:pPr>
              <a:defRPr/>
            </a:pPr>
            <a:fld id="{5F4CFB1E-F27F-4CF0-936E-8FD3658E33EC}" type="slidenum">
              <a:rPr lang="zh-CN" altLang="en-US"/>
              <a:pPr>
                <a:defRPr/>
              </a:pPr>
              <a:t>‹#›</a:t>
            </a:fld>
            <a:endParaRPr lang="zh-CN" altLang="en-US"/>
          </a:p>
        </p:txBody>
      </p:sp>
    </p:spTree>
    <p:extLst>
      <p:ext uri="{BB962C8B-B14F-4D97-AF65-F5344CB8AC3E}">
        <p14:creationId xmlns:p14="http://schemas.microsoft.com/office/powerpoint/2010/main" val="53607667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p:txBody>
          <a:bodyPr/>
          <a:lstStyle>
            <a:lvl1pPr>
              <a:defRPr/>
            </a:lvl1pPr>
          </a:lstStyle>
          <a:p>
            <a:pPr>
              <a:defRPr/>
            </a:pPr>
            <a:fld id="{10F0D63A-CEB0-4C7A-8664-D74EF64DC354}" type="slidenum">
              <a:rPr lang="zh-CN" altLang="en-US"/>
              <a:pPr>
                <a:defRPr/>
              </a:pPr>
              <a:t>‹#›</a:t>
            </a:fld>
            <a:endParaRPr lang="zh-CN" altLang="en-US"/>
          </a:p>
        </p:txBody>
      </p:sp>
    </p:spTree>
    <p:extLst>
      <p:ext uri="{BB962C8B-B14F-4D97-AF65-F5344CB8AC3E}">
        <p14:creationId xmlns:p14="http://schemas.microsoft.com/office/powerpoint/2010/main" val="422227322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p:txBody>
          <a:bodyPr/>
          <a:lstStyle>
            <a:lvl1pPr>
              <a:defRPr/>
            </a:lvl1pPr>
          </a:lstStyle>
          <a:p>
            <a:pPr>
              <a:defRPr/>
            </a:pPr>
            <a:fld id="{F3D61624-9BC6-44C4-A4EF-90F47D82A8BD}" type="slidenum">
              <a:rPr lang="zh-CN" altLang="en-US"/>
              <a:pPr>
                <a:defRPr/>
              </a:pPr>
              <a:t>‹#›</a:t>
            </a:fld>
            <a:endParaRPr lang="zh-CN" altLang="en-US"/>
          </a:p>
        </p:txBody>
      </p:sp>
    </p:spTree>
    <p:extLst>
      <p:ext uri="{BB962C8B-B14F-4D97-AF65-F5344CB8AC3E}">
        <p14:creationId xmlns:p14="http://schemas.microsoft.com/office/powerpoint/2010/main" val="371395508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217E8FB8-E533-42F6-AD6B-605ABF697E5E}" type="slidenum">
              <a:rPr lang="zh-CN" altLang="en-US"/>
              <a:pPr>
                <a:defRPr/>
              </a:pPr>
              <a:t>‹#›</a:t>
            </a:fld>
            <a:endParaRPr lang="zh-CN" altLang="en-US"/>
          </a:p>
        </p:txBody>
      </p:sp>
    </p:spTree>
    <p:extLst>
      <p:ext uri="{BB962C8B-B14F-4D97-AF65-F5344CB8AC3E}">
        <p14:creationId xmlns:p14="http://schemas.microsoft.com/office/powerpoint/2010/main" val="181562599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2820CDFB-8AE3-40DC-AF6B-645FA1A91885}" type="slidenum">
              <a:rPr lang="zh-CN" altLang="en-US"/>
              <a:pPr>
                <a:defRPr/>
              </a:pPr>
              <a:t>‹#›</a:t>
            </a:fld>
            <a:endParaRPr lang="zh-CN" altLang="en-US"/>
          </a:p>
        </p:txBody>
      </p:sp>
    </p:spTree>
    <p:extLst>
      <p:ext uri="{BB962C8B-B14F-4D97-AF65-F5344CB8AC3E}">
        <p14:creationId xmlns:p14="http://schemas.microsoft.com/office/powerpoint/2010/main" val="283393502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D17C8F5F-8A47-431E-AB55-37F6EF9C2A20}" type="slidenum">
              <a:rPr lang="zh-CN" altLang="en-US"/>
              <a:pPr>
                <a:defRPr/>
              </a:pPr>
              <a:t>‹#›</a:t>
            </a:fld>
            <a:endParaRPr lang="zh-CN" altLang="en-US"/>
          </a:p>
        </p:txBody>
      </p:sp>
    </p:spTree>
    <p:extLst>
      <p:ext uri="{BB962C8B-B14F-4D97-AF65-F5344CB8AC3E}">
        <p14:creationId xmlns:p14="http://schemas.microsoft.com/office/powerpoint/2010/main" val="280653446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EBDFBBE2-EDB8-4FA2-A688-E88F0F32D79C}" type="slidenum">
              <a:rPr lang="zh-CN" altLang="en-US"/>
              <a:pPr>
                <a:defRPr/>
              </a:pPr>
              <a:t>‹#›</a:t>
            </a:fld>
            <a:endParaRPr lang="zh-CN" altLang="en-US"/>
          </a:p>
        </p:txBody>
      </p:sp>
    </p:spTree>
    <p:extLst>
      <p:ext uri="{BB962C8B-B14F-4D97-AF65-F5344CB8AC3E}">
        <p14:creationId xmlns:p14="http://schemas.microsoft.com/office/powerpoint/2010/main" val="5686521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13"/>
          <p:cNvSpPr>
            <a:spLocks noGrp="1"/>
          </p:cNvSpPr>
          <p:nvPr>
            <p:ph type="dt" sz="half" idx="10"/>
          </p:nvPr>
        </p:nvSpPr>
        <p:spPr/>
        <p:txBody>
          <a:bodyPr/>
          <a:lstStyle>
            <a:lvl1pPr>
              <a:defRPr/>
            </a:lvl1pPr>
          </a:lstStyle>
          <a:p>
            <a:pPr>
              <a:defRPr/>
            </a:pPr>
            <a:endParaRPr lang="zh-CN" altLang="en-US"/>
          </a:p>
        </p:txBody>
      </p:sp>
      <p:sp>
        <p:nvSpPr>
          <p:cNvPr id="5" name="页脚占位符 2"/>
          <p:cNvSpPr>
            <a:spLocks noGrp="1"/>
          </p:cNvSpPr>
          <p:nvPr>
            <p:ph type="ftr" sz="quarter" idx="11"/>
          </p:nvPr>
        </p:nvSpPr>
        <p:spPr/>
        <p:txBody>
          <a:bodyPr/>
          <a:lstStyle>
            <a:lvl1pPr>
              <a:defRPr/>
            </a:lvl1pPr>
          </a:lstStyle>
          <a:p>
            <a:pPr>
              <a:defRPr/>
            </a:pPr>
            <a:endParaRPr lang="zh-CN" altLang="en-US"/>
          </a:p>
        </p:txBody>
      </p:sp>
      <p:sp>
        <p:nvSpPr>
          <p:cNvPr id="6" name="灯片编号占位符 22"/>
          <p:cNvSpPr>
            <a:spLocks noGrp="1"/>
          </p:cNvSpPr>
          <p:nvPr>
            <p:ph type="sldNum" sz="quarter" idx="12"/>
          </p:nvPr>
        </p:nvSpPr>
        <p:spPr/>
        <p:txBody>
          <a:bodyPr/>
          <a:lstStyle>
            <a:lvl1pPr>
              <a:defRPr/>
            </a:lvl1pPr>
          </a:lstStyle>
          <a:p>
            <a:pPr>
              <a:defRPr/>
            </a:pPr>
            <a:fld id="{28C79C0F-C296-4EEB-A664-D1F9E15EC40D}" type="slidenum">
              <a:rPr lang="zh-CN" altLang="en-US"/>
              <a:pPr>
                <a:defRPr/>
              </a:pPr>
              <a:t>‹#›</a:t>
            </a:fld>
            <a:endParaRPr lang="zh-CN" altLang="en-US"/>
          </a:p>
        </p:txBody>
      </p:sp>
    </p:spTree>
    <p:extLst>
      <p:ext uri="{BB962C8B-B14F-4D97-AF65-F5344CB8AC3E}">
        <p14:creationId xmlns:p14="http://schemas.microsoft.com/office/powerpoint/2010/main" val="1815353392"/>
      </p:ext>
    </p:extLst>
  </p:cSld>
  <p:clrMapOvr>
    <a:masterClrMapping/>
  </p:clrMapOvr>
  <p:transition spd="slow"/>
</p:sldLayout>
</file>

<file path=ppt/slideLayouts/slideLayout24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59C0FBF9-5DBB-420F-94B8-C1E6B90E50A0}" type="slidenum">
              <a:rPr lang="zh-CN" altLang="en-US"/>
              <a:pPr>
                <a:defRPr/>
              </a:pPr>
              <a:t>‹#›</a:t>
            </a:fld>
            <a:endParaRPr lang="zh-CN" altLang="en-US"/>
          </a:p>
        </p:txBody>
      </p:sp>
    </p:spTree>
    <p:extLst>
      <p:ext uri="{BB962C8B-B14F-4D97-AF65-F5344CB8AC3E}">
        <p14:creationId xmlns:p14="http://schemas.microsoft.com/office/powerpoint/2010/main" val="331036715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FC522EA3-EEA3-4B9A-895D-F27B239C4AA8}" type="slidenum">
              <a:rPr lang="zh-CN" altLang="en-US"/>
              <a:pPr>
                <a:defRPr/>
              </a:pPr>
              <a:t>‹#›</a:t>
            </a:fld>
            <a:endParaRPr lang="zh-CN" altLang="en-US"/>
          </a:p>
        </p:txBody>
      </p:sp>
    </p:spTree>
    <p:extLst>
      <p:ext uri="{BB962C8B-B14F-4D97-AF65-F5344CB8AC3E}">
        <p14:creationId xmlns:p14="http://schemas.microsoft.com/office/powerpoint/2010/main" val="216925717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1BCC05AC-0928-4697-BC20-17CF4C6B5656}" type="slidenum">
              <a:rPr lang="zh-CN" altLang="en-US"/>
              <a:pPr>
                <a:defRPr/>
              </a:pPr>
              <a:t>‹#›</a:t>
            </a:fld>
            <a:endParaRPr lang="zh-CN" altLang="en-US"/>
          </a:p>
        </p:txBody>
      </p:sp>
    </p:spTree>
    <p:extLst>
      <p:ext uri="{BB962C8B-B14F-4D97-AF65-F5344CB8AC3E}">
        <p14:creationId xmlns:p14="http://schemas.microsoft.com/office/powerpoint/2010/main" val="67461378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BB696B11-76A5-43CF-897F-3940EF114D3C}" type="slidenum">
              <a:rPr lang="zh-CN" altLang="en-US"/>
              <a:pPr>
                <a:defRPr/>
              </a:pPr>
              <a:t>‹#›</a:t>
            </a:fld>
            <a:endParaRPr lang="zh-CN" altLang="en-US"/>
          </a:p>
        </p:txBody>
      </p:sp>
    </p:spTree>
    <p:extLst>
      <p:ext uri="{BB962C8B-B14F-4D97-AF65-F5344CB8AC3E}">
        <p14:creationId xmlns:p14="http://schemas.microsoft.com/office/powerpoint/2010/main" val="18933475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EC39634C-D727-42E2-90DB-37D90E3EE8F6}" type="slidenum">
              <a:rPr lang="zh-CN" altLang="en-US"/>
              <a:pPr>
                <a:defRPr/>
              </a:pPr>
              <a:t>‹#›</a:t>
            </a:fld>
            <a:endParaRPr lang="zh-CN" altLang="en-US"/>
          </a:p>
        </p:txBody>
      </p:sp>
    </p:spTree>
    <p:extLst>
      <p:ext uri="{BB962C8B-B14F-4D97-AF65-F5344CB8AC3E}">
        <p14:creationId xmlns:p14="http://schemas.microsoft.com/office/powerpoint/2010/main" val="347616675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p:txBody>
          <a:bodyPr/>
          <a:lstStyle>
            <a:lvl1pPr>
              <a:defRPr/>
            </a:lvl1pPr>
          </a:lstStyle>
          <a:p>
            <a:pPr>
              <a:defRPr/>
            </a:pPr>
            <a:fld id="{2BE27464-38A0-42A9-9794-CD7F9A90BB5A}" type="slidenum">
              <a:rPr lang="zh-CN" altLang="en-US"/>
              <a:pPr>
                <a:defRPr/>
              </a:pPr>
              <a:t>‹#›</a:t>
            </a:fld>
            <a:endParaRPr lang="zh-CN" altLang="en-US"/>
          </a:p>
        </p:txBody>
      </p:sp>
    </p:spTree>
    <p:extLst>
      <p:ext uri="{BB962C8B-B14F-4D97-AF65-F5344CB8AC3E}">
        <p14:creationId xmlns:p14="http://schemas.microsoft.com/office/powerpoint/2010/main" val="328470229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p:txBody>
          <a:bodyPr/>
          <a:lstStyle>
            <a:lvl1pPr>
              <a:defRPr/>
            </a:lvl1pPr>
          </a:lstStyle>
          <a:p>
            <a:pPr>
              <a:defRPr/>
            </a:pPr>
            <a:fld id="{0F02EAB8-DA1B-4BDB-87C9-C86BB337B06C}" type="slidenum">
              <a:rPr lang="zh-CN" altLang="en-US"/>
              <a:pPr>
                <a:defRPr/>
              </a:pPr>
              <a:t>‹#›</a:t>
            </a:fld>
            <a:endParaRPr lang="zh-CN" altLang="en-US"/>
          </a:p>
        </p:txBody>
      </p:sp>
    </p:spTree>
    <p:extLst>
      <p:ext uri="{BB962C8B-B14F-4D97-AF65-F5344CB8AC3E}">
        <p14:creationId xmlns:p14="http://schemas.microsoft.com/office/powerpoint/2010/main" val="288953504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p:txBody>
          <a:bodyPr/>
          <a:lstStyle>
            <a:lvl1pPr>
              <a:defRPr/>
            </a:lvl1pPr>
          </a:lstStyle>
          <a:p>
            <a:pPr>
              <a:defRPr/>
            </a:pPr>
            <a:fld id="{D4C34F0C-8352-4F15-B16E-4DC272571645}" type="slidenum">
              <a:rPr lang="zh-CN" altLang="en-US"/>
              <a:pPr>
                <a:defRPr/>
              </a:pPr>
              <a:t>‹#›</a:t>
            </a:fld>
            <a:endParaRPr lang="zh-CN" altLang="en-US"/>
          </a:p>
        </p:txBody>
      </p:sp>
    </p:spTree>
    <p:extLst>
      <p:ext uri="{BB962C8B-B14F-4D97-AF65-F5344CB8AC3E}">
        <p14:creationId xmlns:p14="http://schemas.microsoft.com/office/powerpoint/2010/main" val="16664284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2FE2BE66-6DE2-4F01-8F8E-A45A8DB01268}" type="slidenum">
              <a:rPr lang="zh-CN" altLang="en-US"/>
              <a:pPr>
                <a:defRPr/>
              </a:pPr>
              <a:t>‹#›</a:t>
            </a:fld>
            <a:endParaRPr lang="zh-CN" altLang="en-US"/>
          </a:p>
        </p:txBody>
      </p:sp>
    </p:spTree>
    <p:extLst>
      <p:ext uri="{BB962C8B-B14F-4D97-AF65-F5344CB8AC3E}">
        <p14:creationId xmlns:p14="http://schemas.microsoft.com/office/powerpoint/2010/main" val="87857372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C6F20FA2-4622-4756-819F-1D0FDDA0A242}" type="slidenum">
              <a:rPr lang="zh-CN" altLang="en-US"/>
              <a:pPr>
                <a:defRPr/>
              </a:pPr>
              <a:t>‹#›</a:t>
            </a:fld>
            <a:endParaRPr lang="zh-CN" altLang="en-US"/>
          </a:p>
        </p:txBody>
      </p:sp>
    </p:spTree>
    <p:extLst>
      <p:ext uri="{BB962C8B-B14F-4D97-AF65-F5344CB8AC3E}">
        <p14:creationId xmlns:p14="http://schemas.microsoft.com/office/powerpoint/2010/main" val="32780389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13"/>
          <p:cNvSpPr>
            <a:spLocks noGrp="1"/>
          </p:cNvSpPr>
          <p:nvPr>
            <p:ph type="dt" sz="half" idx="10"/>
          </p:nvPr>
        </p:nvSpPr>
        <p:spPr/>
        <p:txBody>
          <a:bodyPr/>
          <a:lstStyle>
            <a:lvl1pPr>
              <a:defRPr/>
            </a:lvl1pPr>
          </a:lstStyle>
          <a:p>
            <a:pPr>
              <a:defRPr/>
            </a:pPr>
            <a:endParaRPr lang="zh-CN" altLang="en-US"/>
          </a:p>
        </p:txBody>
      </p:sp>
      <p:sp>
        <p:nvSpPr>
          <p:cNvPr id="5" name="页脚占位符 2"/>
          <p:cNvSpPr>
            <a:spLocks noGrp="1"/>
          </p:cNvSpPr>
          <p:nvPr>
            <p:ph type="ftr" sz="quarter" idx="11"/>
          </p:nvPr>
        </p:nvSpPr>
        <p:spPr/>
        <p:txBody>
          <a:bodyPr/>
          <a:lstStyle>
            <a:lvl1pPr>
              <a:defRPr/>
            </a:lvl1pPr>
          </a:lstStyle>
          <a:p>
            <a:pPr>
              <a:defRPr/>
            </a:pPr>
            <a:endParaRPr lang="zh-CN" altLang="en-US"/>
          </a:p>
        </p:txBody>
      </p:sp>
      <p:sp>
        <p:nvSpPr>
          <p:cNvPr id="6" name="灯片编号占位符 22"/>
          <p:cNvSpPr>
            <a:spLocks noGrp="1"/>
          </p:cNvSpPr>
          <p:nvPr>
            <p:ph type="sldNum" sz="quarter" idx="12"/>
          </p:nvPr>
        </p:nvSpPr>
        <p:spPr/>
        <p:txBody>
          <a:bodyPr/>
          <a:lstStyle>
            <a:lvl1pPr>
              <a:defRPr/>
            </a:lvl1pPr>
          </a:lstStyle>
          <a:p>
            <a:pPr>
              <a:defRPr/>
            </a:pPr>
            <a:fld id="{630E3C48-414D-4B35-96B8-5FEC083617A5}" type="slidenum">
              <a:rPr lang="zh-CN" altLang="en-US"/>
              <a:pPr>
                <a:defRPr/>
              </a:pPr>
              <a:t>‹#›</a:t>
            </a:fld>
            <a:endParaRPr lang="zh-CN" altLang="en-US"/>
          </a:p>
        </p:txBody>
      </p:sp>
    </p:spTree>
    <p:extLst>
      <p:ext uri="{BB962C8B-B14F-4D97-AF65-F5344CB8AC3E}">
        <p14:creationId xmlns:p14="http://schemas.microsoft.com/office/powerpoint/2010/main" val="3788540378"/>
      </p:ext>
    </p:extLst>
  </p:cSld>
  <p:clrMapOvr>
    <a:masterClrMapping/>
  </p:clrMapOvr>
  <p:transition spd="slow"/>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ED99AF5F-AA74-43D2-B7E6-349E7B1FB38F}" type="slidenum">
              <a:rPr lang="zh-CN" altLang="en-US"/>
              <a:pPr>
                <a:defRPr/>
              </a:pPr>
              <a:t>‹#›</a:t>
            </a:fld>
            <a:endParaRPr lang="zh-CN" altLang="en-US"/>
          </a:p>
        </p:txBody>
      </p:sp>
    </p:spTree>
    <p:extLst>
      <p:ext uri="{BB962C8B-B14F-4D97-AF65-F5344CB8AC3E}">
        <p14:creationId xmlns:p14="http://schemas.microsoft.com/office/powerpoint/2010/main" val="133054502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37AE6387-0622-4947-AED5-0775A65B0448}" type="slidenum">
              <a:rPr lang="zh-CN" altLang="en-US"/>
              <a:pPr>
                <a:defRPr/>
              </a:pPr>
              <a:t>‹#›</a:t>
            </a:fld>
            <a:endParaRPr lang="zh-CN" altLang="en-US"/>
          </a:p>
        </p:txBody>
      </p:sp>
    </p:spTree>
    <p:extLst>
      <p:ext uri="{BB962C8B-B14F-4D97-AF65-F5344CB8AC3E}">
        <p14:creationId xmlns:p14="http://schemas.microsoft.com/office/powerpoint/2010/main" val="6334011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58D557ED-4823-4F11-BF9F-BC991099AF2D}" type="slidenum">
              <a:rPr lang="zh-CN" altLang="en-US"/>
              <a:pPr>
                <a:defRPr/>
              </a:pPr>
              <a:t>‹#›</a:t>
            </a:fld>
            <a:endParaRPr lang="zh-CN" altLang="en-US"/>
          </a:p>
        </p:txBody>
      </p:sp>
    </p:spTree>
    <p:extLst>
      <p:ext uri="{BB962C8B-B14F-4D97-AF65-F5344CB8AC3E}">
        <p14:creationId xmlns:p14="http://schemas.microsoft.com/office/powerpoint/2010/main" val="62800946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DBA44C6F-EAAC-46E0-9989-3FA112E3992E}" type="slidenum">
              <a:rPr lang="zh-CN" altLang="en-US"/>
              <a:pPr>
                <a:defRPr/>
              </a:pPr>
              <a:t>‹#›</a:t>
            </a:fld>
            <a:endParaRPr lang="zh-CN" altLang="en-US"/>
          </a:p>
        </p:txBody>
      </p:sp>
    </p:spTree>
    <p:extLst>
      <p:ext uri="{BB962C8B-B14F-4D97-AF65-F5344CB8AC3E}">
        <p14:creationId xmlns:p14="http://schemas.microsoft.com/office/powerpoint/2010/main" val="25344960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BFDA5336-7B7E-4CFA-B8CC-9500B7CD67FF}" type="slidenum">
              <a:rPr lang="zh-CN" altLang="en-US"/>
              <a:pPr>
                <a:defRPr/>
              </a:pPr>
              <a:t>‹#›</a:t>
            </a:fld>
            <a:endParaRPr lang="zh-CN" altLang="en-US"/>
          </a:p>
        </p:txBody>
      </p:sp>
    </p:spTree>
    <p:extLst>
      <p:ext uri="{BB962C8B-B14F-4D97-AF65-F5344CB8AC3E}">
        <p14:creationId xmlns:p14="http://schemas.microsoft.com/office/powerpoint/2010/main" val="340395585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C9A003B7-73E8-4FA4-BA88-226C4576A971}" type="slidenum">
              <a:rPr lang="zh-CN" altLang="en-US"/>
              <a:pPr>
                <a:defRPr/>
              </a:pPr>
              <a:t>‹#›</a:t>
            </a:fld>
            <a:endParaRPr lang="zh-CN" altLang="en-US"/>
          </a:p>
        </p:txBody>
      </p:sp>
    </p:spTree>
    <p:extLst>
      <p:ext uri="{BB962C8B-B14F-4D97-AF65-F5344CB8AC3E}">
        <p14:creationId xmlns:p14="http://schemas.microsoft.com/office/powerpoint/2010/main" val="33051413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5B076D27-85DD-406B-931E-FC3FEEFE8606}" type="slidenum">
              <a:rPr lang="zh-CN" altLang="en-US"/>
              <a:pPr>
                <a:defRPr/>
              </a:pPr>
              <a:t>‹#›</a:t>
            </a:fld>
            <a:endParaRPr lang="zh-CN" altLang="en-US"/>
          </a:p>
        </p:txBody>
      </p:sp>
    </p:spTree>
    <p:extLst>
      <p:ext uri="{BB962C8B-B14F-4D97-AF65-F5344CB8AC3E}">
        <p14:creationId xmlns:p14="http://schemas.microsoft.com/office/powerpoint/2010/main" val="344376937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p:txBody>
          <a:bodyPr/>
          <a:lstStyle>
            <a:lvl1pPr>
              <a:defRPr/>
            </a:lvl1pPr>
          </a:lstStyle>
          <a:p>
            <a:pPr>
              <a:defRPr/>
            </a:pPr>
            <a:fld id="{12FC6AAB-7147-494C-8177-E082ADE77384}" type="slidenum">
              <a:rPr lang="zh-CN" altLang="en-US"/>
              <a:pPr>
                <a:defRPr/>
              </a:pPr>
              <a:t>‹#›</a:t>
            </a:fld>
            <a:endParaRPr lang="zh-CN" altLang="en-US"/>
          </a:p>
        </p:txBody>
      </p:sp>
    </p:spTree>
    <p:extLst>
      <p:ext uri="{BB962C8B-B14F-4D97-AF65-F5344CB8AC3E}">
        <p14:creationId xmlns:p14="http://schemas.microsoft.com/office/powerpoint/2010/main" val="187869231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p:txBody>
          <a:bodyPr/>
          <a:lstStyle>
            <a:lvl1pPr>
              <a:defRPr/>
            </a:lvl1pPr>
          </a:lstStyle>
          <a:p>
            <a:pPr>
              <a:defRPr/>
            </a:pPr>
            <a:fld id="{A139A54E-B154-4513-9A16-7B39CB7E0692}" type="slidenum">
              <a:rPr lang="zh-CN" altLang="en-US"/>
              <a:pPr>
                <a:defRPr/>
              </a:pPr>
              <a:t>‹#›</a:t>
            </a:fld>
            <a:endParaRPr lang="zh-CN" altLang="en-US"/>
          </a:p>
        </p:txBody>
      </p:sp>
    </p:spTree>
    <p:extLst>
      <p:ext uri="{BB962C8B-B14F-4D97-AF65-F5344CB8AC3E}">
        <p14:creationId xmlns:p14="http://schemas.microsoft.com/office/powerpoint/2010/main" val="240058033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p:txBody>
          <a:bodyPr/>
          <a:lstStyle>
            <a:lvl1pPr>
              <a:defRPr/>
            </a:lvl1pPr>
          </a:lstStyle>
          <a:p>
            <a:pPr>
              <a:defRPr/>
            </a:pPr>
            <a:fld id="{20782631-8630-4964-8A87-EB5D073D605D}" type="slidenum">
              <a:rPr lang="zh-CN" altLang="en-US"/>
              <a:pPr>
                <a:defRPr/>
              </a:pPr>
              <a:t>‹#›</a:t>
            </a:fld>
            <a:endParaRPr lang="zh-CN" altLang="en-US"/>
          </a:p>
        </p:txBody>
      </p:sp>
    </p:spTree>
    <p:extLst>
      <p:ext uri="{BB962C8B-B14F-4D97-AF65-F5344CB8AC3E}">
        <p14:creationId xmlns:p14="http://schemas.microsoft.com/office/powerpoint/2010/main" val="31914333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914400" y="14478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876800" y="14478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13"/>
          <p:cNvSpPr>
            <a:spLocks noGrp="1"/>
          </p:cNvSpPr>
          <p:nvPr>
            <p:ph type="dt" sz="half" idx="10"/>
          </p:nvPr>
        </p:nvSpPr>
        <p:spPr/>
        <p:txBody>
          <a:bodyPr/>
          <a:lstStyle>
            <a:lvl1pPr>
              <a:defRPr/>
            </a:lvl1pPr>
          </a:lstStyle>
          <a:p>
            <a:pPr>
              <a:defRPr/>
            </a:pPr>
            <a:endParaRPr lang="zh-CN" altLang="en-US"/>
          </a:p>
        </p:txBody>
      </p:sp>
      <p:sp>
        <p:nvSpPr>
          <p:cNvPr id="6" name="页脚占位符 2"/>
          <p:cNvSpPr>
            <a:spLocks noGrp="1"/>
          </p:cNvSpPr>
          <p:nvPr>
            <p:ph type="ftr" sz="quarter" idx="11"/>
          </p:nvPr>
        </p:nvSpPr>
        <p:spPr/>
        <p:txBody>
          <a:bodyPr/>
          <a:lstStyle>
            <a:lvl1pPr>
              <a:defRPr/>
            </a:lvl1pPr>
          </a:lstStyle>
          <a:p>
            <a:pPr>
              <a:defRPr/>
            </a:pPr>
            <a:endParaRPr lang="zh-CN" altLang="en-US"/>
          </a:p>
        </p:txBody>
      </p:sp>
      <p:sp>
        <p:nvSpPr>
          <p:cNvPr id="7" name="灯片编号占位符 22"/>
          <p:cNvSpPr>
            <a:spLocks noGrp="1"/>
          </p:cNvSpPr>
          <p:nvPr>
            <p:ph type="sldNum" sz="quarter" idx="12"/>
          </p:nvPr>
        </p:nvSpPr>
        <p:spPr/>
        <p:txBody>
          <a:bodyPr/>
          <a:lstStyle>
            <a:lvl1pPr>
              <a:defRPr/>
            </a:lvl1pPr>
          </a:lstStyle>
          <a:p>
            <a:pPr>
              <a:defRPr/>
            </a:pPr>
            <a:fld id="{CC1EA685-4541-4815-AE64-249D14593D07}" type="slidenum">
              <a:rPr lang="zh-CN" altLang="en-US"/>
              <a:pPr>
                <a:defRPr/>
              </a:pPr>
              <a:t>‹#›</a:t>
            </a:fld>
            <a:endParaRPr lang="zh-CN" altLang="en-US"/>
          </a:p>
        </p:txBody>
      </p:sp>
    </p:spTree>
    <p:extLst>
      <p:ext uri="{BB962C8B-B14F-4D97-AF65-F5344CB8AC3E}">
        <p14:creationId xmlns:p14="http://schemas.microsoft.com/office/powerpoint/2010/main" val="3244391848"/>
      </p:ext>
    </p:extLst>
  </p:cSld>
  <p:clrMapOvr>
    <a:masterClrMapping/>
  </p:clrMapOvr>
  <p:transition spd="slow"/>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378B123E-48F4-45BF-8452-D80559283469}" type="slidenum">
              <a:rPr lang="zh-CN" altLang="en-US"/>
              <a:pPr>
                <a:defRPr/>
              </a:pPr>
              <a:t>‹#›</a:t>
            </a:fld>
            <a:endParaRPr lang="zh-CN" altLang="en-US"/>
          </a:p>
        </p:txBody>
      </p:sp>
    </p:spTree>
    <p:extLst>
      <p:ext uri="{BB962C8B-B14F-4D97-AF65-F5344CB8AC3E}">
        <p14:creationId xmlns:p14="http://schemas.microsoft.com/office/powerpoint/2010/main" val="15307511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0020E3C9-139A-4C4E-9406-AB756FF6A959}" type="slidenum">
              <a:rPr lang="zh-CN" altLang="en-US"/>
              <a:pPr>
                <a:defRPr/>
              </a:pPr>
              <a:t>‹#›</a:t>
            </a:fld>
            <a:endParaRPr lang="zh-CN" altLang="en-US"/>
          </a:p>
        </p:txBody>
      </p:sp>
    </p:spTree>
    <p:extLst>
      <p:ext uri="{BB962C8B-B14F-4D97-AF65-F5344CB8AC3E}">
        <p14:creationId xmlns:p14="http://schemas.microsoft.com/office/powerpoint/2010/main" val="189127816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E537B231-6585-4225-AF1E-0E5C2B88A7E8}" type="slidenum">
              <a:rPr lang="zh-CN" altLang="en-US"/>
              <a:pPr>
                <a:defRPr/>
              </a:pPr>
              <a:t>‹#›</a:t>
            </a:fld>
            <a:endParaRPr lang="zh-CN" altLang="en-US"/>
          </a:p>
        </p:txBody>
      </p:sp>
    </p:spTree>
    <p:extLst>
      <p:ext uri="{BB962C8B-B14F-4D97-AF65-F5344CB8AC3E}">
        <p14:creationId xmlns:p14="http://schemas.microsoft.com/office/powerpoint/2010/main" val="118067911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C94F5985-11F0-4043-AC9C-DB2C485CA830}" type="slidenum">
              <a:rPr lang="zh-CN" altLang="en-US"/>
              <a:pPr>
                <a:defRPr/>
              </a:pPr>
              <a:t>‹#›</a:t>
            </a:fld>
            <a:endParaRPr lang="zh-CN" altLang="en-US"/>
          </a:p>
        </p:txBody>
      </p:sp>
    </p:spTree>
    <p:extLst>
      <p:ext uri="{BB962C8B-B14F-4D97-AF65-F5344CB8AC3E}">
        <p14:creationId xmlns:p14="http://schemas.microsoft.com/office/powerpoint/2010/main" val="359379385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BDD6BB7B-F029-408D-BCE5-0FB03EDE7F2F}" type="slidenum">
              <a:rPr lang="zh-CN" altLang="en-US"/>
              <a:pPr>
                <a:defRPr/>
              </a:pPr>
              <a:t>‹#›</a:t>
            </a:fld>
            <a:endParaRPr lang="zh-CN" altLang="en-US"/>
          </a:p>
        </p:txBody>
      </p:sp>
    </p:spTree>
    <p:extLst>
      <p:ext uri="{BB962C8B-B14F-4D97-AF65-F5344CB8AC3E}">
        <p14:creationId xmlns:p14="http://schemas.microsoft.com/office/powerpoint/2010/main" val="216753188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7EDFDDA3-4878-42B1-BBBF-E58D0969A5DB}" type="slidenum">
              <a:rPr lang="zh-CN" altLang="en-US"/>
              <a:pPr>
                <a:defRPr/>
              </a:pPr>
              <a:t>‹#›</a:t>
            </a:fld>
            <a:endParaRPr lang="zh-CN" altLang="en-US"/>
          </a:p>
        </p:txBody>
      </p:sp>
    </p:spTree>
    <p:extLst>
      <p:ext uri="{BB962C8B-B14F-4D97-AF65-F5344CB8AC3E}">
        <p14:creationId xmlns:p14="http://schemas.microsoft.com/office/powerpoint/2010/main" val="42442026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A319DF96-14BC-4DB2-B261-E0557D7CE530}" type="slidenum">
              <a:rPr lang="zh-CN" altLang="en-US"/>
              <a:pPr>
                <a:defRPr/>
              </a:pPr>
              <a:t>‹#›</a:t>
            </a:fld>
            <a:endParaRPr lang="zh-CN" altLang="en-US"/>
          </a:p>
        </p:txBody>
      </p:sp>
    </p:spTree>
    <p:extLst>
      <p:ext uri="{BB962C8B-B14F-4D97-AF65-F5344CB8AC3E}">
        <p14:creationId xmlns:p14="http://schemas.microsoft.com/office/powerpoint/2010/main" val="409673226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D3A60417-8962-4BA9-9146-9C77F3A8D3D5}" type="slidenum">
              <a:rPr lang="zh-CN" altLang="en-US"/>
              <a:pPr>
                <a:defRPr/>
              </a:pPr>
              <a:t>‹#›</a:t>
            </a:fld>
            <a:endParaRPr lang="zh-CN" altLang="en-US"/>
          </a:p>
        </p:txBody>
      </p:sp>
    </p:spTree>
    <p:extLst>
      <p:ext uri="{BB962C8B-B14F-4D97-AF65-F5344CB8AC3E}">
        <p14:creationId xmlns:p14="http://schemas.microsoft.com/office/powerpoint/2010/main" val="61773695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6A055AF2-38C4-4B07-AD47-EC6050E10A3A}" type="slidenum">
              <a:rPr lang="zh-CN" altLang="en-US"/>
              <a:pPr>
                <a:defRPr/>
              </a:pPr>
              <a:t>‹#›</a:t>
            </a:fld>
            <a:endParaRPr lang="zh-CN" altLang="en-US"/>
          </a:p>
        </p:txBody>
      </p:sp>
    </p:spTree>
    <p:extLst>
      <p:ext uri="{BB962C8B-B14F-4D97-AF65-F5344CB8AC3E}">
        <p14:creationId xmlns:p14="http://schemas.microsoft.com/office/powerpoint/2010/main" val="69824224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p:txBody>
          <a:bodyPr/>
          <a:lstStyle>
            <a:lvl1pPr>
              <a:defRPr/>
            </a:lvl1pPr>
          </a:lstStyle>
          <a:p>
            <a:pPr>
              <a:defRPr/>
            </a:pPr>
            <a:fld id="{9786477D-8A8A-4793-A24C-870B4575D9A9}" type="slidenum">
              <a:rPr lang="zh-CN" altLang="en-US"/>
              <a:pPr>
                <a:defRPr/>
              </a:pPr>
              <a:t>‹#›</a:t>
            </a:fld>
            <a:endParaRPr lang="zh-CN" altLang="en-US"/>
          </a:p>
        </p:txBody>
      </p:sp>
    </p:spTree>
    <p:extLst>
      <p:ext uri="{BB962C8B-B14F-4D97-AF65-F5344CB8AC3E}">
        <p14:creationId xmlns:p14="http://schemas.microsoft.com/office/powerpoint/2010/main" val="2218273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13"/>
          <p:cNvSpPr>
            <a:spLocks noGrp="1"/>
          </p:cNvSpPr>
          <p:nvPr>
            <p:ph type="dt" sz="half" idx="10"/>
          </p:nvPr>
        </p:nvSpPr>
        <p:spPr/>
        <p:txBody>
          <a:bodyPr/>
          <a:lstStyle>
            <a:lvl1pPr>
              <a:defRPr/>
            </a:lvl1pPr>
          </a:lstStyle>
          <a:p>
            <a:pPr>
              <a:defRPr/>
            </a:pPr>
            <a:endParaRPr lang="zh-CN" altLang="en-US"/>
          </a:p>
        </p:txBody>
      </p:sp>
      <p:sp>
        <p:nvSpPr>
          <p:cNvPr id="8" name="页脚占位符 2"/>
          <p:cNvSpPr>
            <a:spLocks noGrp="1"/>
          </p:cNvSpPr>
          <p:nvPr>
            <p:ph type="ftr" sz="quarter" idx="11"/>
          </p:nvPr>
        </p:nvSpPr>
        <p:spPr/>
        <p:txBody>
          <a:bodyPr/>
          <a:lstStyle>
            <a:lvl1pPr>
              <a:defRPr/>
            </a:lvl1pPr>
          </a:lstStyle>
          <a:p>
            <a:pPr>
              <a:defRPr/>
            </a:pPr>
            <a:endParaRPr lang="zh-CN" altLang="en-US"/>
          </a:p>
        </p:txBody>
      </p:sp>
      <p:sp>
        <p:nvSpPr>
          <p:cNvPr id="9" name="灯片编号占位符 22"/>
          <p:cNvSpPr>
            <a:spLocks noGrp="1"/>
          </p:cNvSpPr>
          <p:nvPr>
            <p:ph type="sldNum" sz="quarter" idx="12"/>
          </p:nvPr>
        </p:nvSpPr>
        <p:spPr/>
        <p:txBody>
          <a:bodyPr/>
          <a:lstStyle>
            <a:lvl1pPr>
              <a:defRPr/>
            </a:lvl1pPr>
          </a:lstStyle>
          <a:p>
            <a:pPr>
              <a:defRPr/>
            </a:pPr>
            <a:fld id="{8E84CD22-3400-4B79-BA97-D0DA4C0800D7}" type="slidenum">
              <a:rPr lang="zh-CN" altLang="en-US"/>
              <a:pPr>
                <a:defRPr/>
              </a:pPr>
              <a:t>‹#›</a:t>
            </a:fld>
            <a:endParaRPr lang="zh-CN" altLang="en-US"/>
          </a:p>
        </p:txBody>
      </p:sp>
    </p:spTree>
    <p:extLst>
      <p:ext uri="{BB962C8B-B14F-4D97-AF65-F5344CB8AC3E}">
        <p14:creationId xmlns:p14="http://schemas.microsoft.com/office/powerpoint/2010/main" val="2144016441"/>
      </p:ext>
    </p:extLst>
  </p:cSld>
  <p:clrMapOvr>
    <a:masterClrMapping/>
  </p:clrMapOvr>
  <p:transition spd="slow"/>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p:txBody>
          <a:bodyPr/>
          <a:lstStyle>
            <a:lvl1pPr>
              <a:defRPr/>
            </a:lvl1pPr>
          </a:lstStyle>
          <a:p>
            <a:pPr>
              <a:defRPr/>
            </a:pPr>
            <a:fld id="{301D1475-5F6A-4F72-B0D4-8DE7FC9A4DC6}" type="slidenum">
              <a:rPr lang="zh-CN" altLang="en-US"/>
              <a:pPr>
                <a:defRPr/>
              </a:pPr>
              <a:t>‹#›</a:t>
            </a:fld>
            <a:endParaRPr lang="zh-CN" altLang="en-US"/>
          </a:p>
        </p:txBody>
      </p:sp>
    </p:spTree>
    <p:extLst>
      <p:ext uri="{BB962C8B-B14F-4D97-AF65-F5344CB8AC3E}">
        <p14:creationId xmlns:p14="http://schemas.microsoft.com/office/powerpoint/2010/main" val="412804375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p:txBody>
          <a:bodyPr/>
          <a:lstStyle>
            <a:lvl1pPr>
              <a:defRPr/>
            </a:lvl1pPr>
          </a:lstStyle>
          <a:p>
            <a:pPr>
              <a:defRPr/>
            </a:pPr>
            <a:fld id="{CF5D6DEE-583C-4D29-9E99-A4BCC4A7A6A5}" type="slidenum">
              <a:rPr lang="zh-CN" altLang="en-US"/>
              <a:pPr>
                <a:defRPr/>
              </a:pPr>
              <a:t>‹#›</a:t>
            </a:fld>
            <a:endParaRPr lang="zh-CN" altLang="en-US"/>
          </a:p>
        </p:txBody>
      </p:sp>
    </p:spTree>
    <p:extLst>
      <p:ext uri="{BB962C8B-B14F-4D97-AF65-F5344CB8AC3E}">
        <p14:creationId xmlns:p14="http://schemas.microsoft.com/office/powerpoint/2010/main" val="191372083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80E87877-D66C-41F1-85BA-CBA87ED4716A}" type="slidenum">
              <a:rPr lang="zh-CN" altLang="en-US"/>
              <a:pPr>
                <a:defRPr/>
              </a:pPr>
              <a:t>‹#›</a:t>
            </a:fld>
            <a:endParaRPr lang="zh-CN" altLang="en-US"/>
          </a:p>
        </p:txBody>
      </p:sp>
    </p:spTree>
    <p:extLst>
      <p:ext uri="{BB962C8B-B14F-4D97-AF65-F5344CB8AC3E}">
        <p14:creationId xmlns:p14="http://schemas.microsoft.com/office/powerpoint/2010/main" val="303156444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586667F1-53C1-4E8D-9759-7FACA44FB34F}" type="slidenum">
              <a:rPr lang="zh-CN" altLang="en-US"/>
              <a:pPr>
                <a:defRPr/>
              </a:pPr>
              <a:t>‹#›</a:t>
            </a:fld>
            <a:endParaRPr lang="zh-CN" altLang="en-US"/>
          </a:p>
        </p:txBody>
      </p:sp>
    </p:spTree>
    <p:extLst>
      <p:ext uri="{BB962C8B-B14F-4D97-AF65-F5344CB8AC3E}">
        <p14:creationId xmlns:p14="http://schemas.microsoft.com/office/powerpoint/2010/main" val="113916143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CA905EF2-1BF3-4BBF-B9B1-411BB6E10BBC}" type="slidenum">
              <a:rPr lang="zh-CN" altLang="en-US"/>
              <a:pPr>
                <a:defRPr/>
              </a:pPr>
              <a:t>‹#›</a:t>
            </a:fld>
            <a:endParaRPr lang="zh-CN" altLang="en-US"/>
          </a:p>
        </p:txBody>
      </p:sp>
    </p:spTree>
    <p:extLst>
      <p:ext uri="{BB962C8B-B14F-4D97-AF65-F5344CB8AC3E}">
        <p14:creationId xmlns:p14="http://schemas.microsoft.com/office/powerpoint/2010/main" val="194206463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B85305E4-DF72-41C9-A933-74A127B18637}" type="slidenum">
              <a:rPr lang="zh-CN" altLang="en-US"/>
              <a:pPr>
                <a:defRPr/>
              </a:pPr>
              <a:t>‹#›</a:t>
            </a:fld>
            <a:endParaRPr lang="zh-CN" altLang="en-US"/>
          </a:p>
        </p:txBody>
      </p:sp>
    </p:spTree>
    <p:extLst>
      <p:ext uri="{BB962C8B-B14F-4D97-AF65-F5344CB8AC3E}">
        <p14:creationId xmlns:p14="http://schemas.microsoft.com/office/powerpoint/2010/main" val="91901548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509D5D12-5A81-42C6-A17E-8591C06FD4B8}" type="slidenum">
              <a:rPr lang="en-US" altLang="zh-CN"/>
              <a:pPr>
                <a:defRPr/>
              </a:pPr>
              <a:t>‹#›</a:t>
            </a:fld>
            <a:endParaRPr lang="en-US" altLang="zh-CN"/>
          </a:p>
        </p:txBody>
      </p:sp>
    </p:spTree>
    <p:extLst>
      <p:ext uri="{BB962C8B-B14F-4D97-AF65-F5344CB8AC3E}">
        <p14:creationId xmlns:p14="http://schemas.microsoft.com/office/powerpoint/2010/main" val="367880645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FA027E13-8115-45C2-8888-E0703AEA2775}" type="slidenum">
              <a:rPr lang="zh-CN" altLang="en-US"/>
              <a:pPr>
                <a:defRPr/>
              </a:pPr>
              <a:t>‹#›</a:t>
            </a:fld>
            <a:endParaRPr lang="zh-CN" altLang="en-US"/>
          </a:p>
        </p:txBody>
      </p:sp>
    </p:spTree>
    <p:extLst>
      <p:ext uri="{BB962C8B-B14F-4D97-AF65-F5344CB8AC3E}">
        <p14:creationId xmlns:p14="http://schemas.microsoft.com/office/powerpoint/2010/main" val="416940480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36EAE8F2-ACA2-4A9F-9F7D-2ECFB4A8A6E7}" type="slidenum">
              <a:rPr lang="zh-CN" altLang="en-US"/>
              <a:pPr>
                <a:defRPr/>
              </a:pPr>
              <a:t>‹#›</a:t>
            </a:fld>
            <a:endParaRPr lang="zh-CN" altLang="en-US"/>
          </a:p>
        </p:txBody>
      </p:sp>
    </p:spTree>
    <p:extLst>
      <p:ext uri="{BB962C8B-B14F-4D97-AF65-F5344CB8AC3E}">
        <p14:creationId xmlns:p14="http://schemas.microsoft.com/office/powerpoint/2010/main" val="387699517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2ECFC634-F940-435A-AA1D-4872907D10BA}" type="slidenum">
              <a:rPr lang="zh-CN" altLang="en-US"/>
              <a:pPr>
                <a:defRPr/>
              </a:pPr>
              <a:t>‹#›</a:t>
            </a:fld>
            <a:endParaRPr lang="zh-CN" altLang="en-US"/>
          </a:p>
        </p:txBody>
      </p:sp>
    </p:spTree>
    <p:extLst>
      <p:ext uri="{BB962C8B-B14F-4D97-AF65-F5344CB8AC3E}">
        <p14:creationId xmlns:p14="http://schemas.microsoft.com/office/powerpoint/2010/main" val="45951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13"/>
          <p:cNvSpPr>
            <a:spLocks noGrp="1"/>
          </p:cNvSpPr>
          <p:nvPr>
            <p:ph type="dt" sz="half" idx="10"/>
          </p:nvPr>
        </p:nvSpPr>
        <p:spPr/>
        <p:txBody>
          <a:bodyPr/>
          <a:lstStyle>
            <a:lvl1pPr>
              <a:defRPr/>
            </a:lvl1pPr>
          </a:lstStyle>
          <a:p>
            <a:pPr>
              <a:defRPr/>
            </a:pPr>
            <a:endParaRPr lang="zh-CN" altLang="en-US"/>
          </a:p>
        </p:txBody>
      </p:sp>
      <p:sp>
        <p:nvSpPr>
          <p:cNvPr id="4" name="页脚占位符 2"/>
          <p:cNvSpPr>
            <a:spLocks noGrp="1"/>
          </p:cNvSpPr>
          <p:nvPr>
            <p:ph type="ftr" sz="quarter" idx="11"/>
          </p:nvPr>
        </p:nvSpPr>
        <p:spPr/>
        <p:txBody>
          <a:bodyPr/>
          <a:lstStyle>
            <a:lvl1pPr>
              <a:defRPr/>
            </a:lvl1pPr>
          </a:lstStyle>
          <a:p>
            <a:pPr>
              <a:defRPr/>
            </a:pPr>
            <a:endParaRPr lang="zh-CN" altLang="en-US"/>
          </a:p>
        </p:txBody>
      </p:sp>
      <p:sp>
        <p:nvSpPr>
          <p:cNvPr id="5" name="灯片编号占位符 22"/>
          <p:cNvSpPr>
            <a:spLocks noGrp="1"/>
          </p:cNvSpPr>
          <p:nvPr>
            <p:ph type="sldNum" sz="quarter" idx="12"/>
          </p:nvPr>
        </p:nvSpPr>
        <p:spPr/>
        <p:txBody>
          <a:bodyPr/>
          <a:lstStyle>
            <a:lvl1pPr>
              <a:defRPr/>
            </a:lvl1pPr>
          </a:lstStyle>
          <a:p>
            <a:pPr>
              <a:defRPr/>
            </a:pPr>
            <a:fld id="{0F9F638A-5A6D-433B-A621-53982D01F137}" type="slidenum">
              <a:rPr lang="zh-CN" altLang="en-US"/>
              <a:pPr>
                <a:defRPr/>
              </a:pPr>
              <a:t>‹#›</a:t>
            </a:fld>
            <a:endParaRPr lang="zh-CN" altLang="en-US"/>
          </a:p>
        </p:txBody>
      </p:sp>
    </p:spTree>
    <p:extLst>
      <p:ext uri="{BB962C8B-B14F-4D97-AF65-F5344CB8AC3E}">
        <p14:creationId xmlns:p14="http://schemas.microsoft.com/office/powerpoint/2010/main" val="2857656901"/>
      </p:ext>
    </p:extLst>
  </p:cSld>
  <p:clrMapOvr>
    <a:masterClrMapping/>
  </p:clrMapOvr>
  <p:transition spd="slow"/>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D073DF48-728A-40F4-82EC-CFAAB808BFAB}" type="slidenum">
              <a:rPr lang="zh-CN" altLang="en-US"/>
              <a:pPr>
                <a:defRPr/>
              </a:pPr>
              <a:t>‹#›</a:t>
            </a:fld>
            <a:endParaRPr lang="zh-CN" altLang="en-US"/>
          </a:p>
        </p:txBody>
      </p:sp>
    </p:spTree>
    <p:extLst>
      <p:ext uri="{BB962C8B-B14F-4D97-AF65-F5344CB8AC3E}">
        <p14:creationId xmlns:p14="http://schemas.microsoft.com/office/powerpoint/2010/main" val="86374470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p:txBody>
          <a:bodyPr/>
          <a:lstStyle>
            <a:lvl1pPr>
              <a:defRPr/>
            </a:lvl1pPr>
          </a:lstStyle>
          <a:p>
            <a:pPr>
              <a:defRPr/>
            </a:pPr>
            <a:fld id="{129E4801-4474-4B3F-8C01-2F0DEC8A5574}" type="slidenum">
              <a:rPr lang="zh-CN" altLang="en-US"/>
              <a:pPr>
                <a:defRPr/>
              </a:pPr>
              <a:t>‹#›</a:t>
            </a:fld>
            <a:endParaRPr lang="zh-CN" altLang="en-US"/>
          </a:p>
        </p:txBody>
      </p:sp>
    </p:spTree>
    <p:extLst>
      <p:ext uri="{BB962C8B-B14F-4D97-AF65-F5344CB8AC3E}">
        <p14:creationId xmlns:p14="http://schemas.microsoft.com/office/powerpoint/2010/main" val="319632780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p:txBody>
          <a:bodyPr/>
          <a:lstStyle>
            <a:lvl1pPr>
              <a:defRPr/>
            </a:lvl1pPr>
          </a:lstStyle>
          <a:p>
            <a:pPr>
              <a:defRPr/>
            </a:pPr>
            <a:fld id="{D32B64EF-230F-4254-AD6C-1D9D523C119A}" type="slidenum">
              <a:rPr lang="zh-CN" altLang="en-US"/>
              <a:pPr>
                <a:defRPr/>
              </a:pPr>
              <a:t>‹#›</a:t>
            </a:fld>
            <a:endParaRPr lang="zh-CN" altLang="en-US"/>
          </a:p>
        </p:txBody>
      </p:sp>
    </p:spTree>
    <p:extLst>
      <p:ext uri="{BB962C8B-B14F-4D97-AF65-F5344CB8AC3E}">
        <p14:creationId xmlns:p14="http://schemas.microsoft.com/office/powerpoint/2010/main" val="145368615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p:txBody>
          <a:bodyPr/>
          <a:lstStyle>
            <a:lvl1pPr>
              <a:defRPr/>
            </a:lvl1pPr>
          </a:lstStyle>
          <a:p>
            <a:pPr>
              <a:defRPr/>
            </a:pPr>
            <a:fld id="{9F7CFE3B-8DDF-492F-82B1-19345D583A61}" type="slidenum">
              <a:rPr lang="zh-CN" altLang="en-US"/>
              <a:pPr>
                <a:defRPr/>
              </a:pPr>
              <a:t>‹#›</a:t>
            </a:fld>
            <a:endParaRPr lang="zh-CN" altLang="en-US"/>
          </a:p>
        </p:txBody>
      </p:sp>
    </p:spTree>
    <p:extLst>
      <p:ext uri="{BB962C8B-B14F-4D97-AF65-F5344CB8AC3E}">
        <p14:creationId xmlns:p14="http://schemas.microsoft.com/office/powerpoint/2010/main" val="388374115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D134A277-70DA-4B65-8ACA-35F0A740D684}" type="slidenum">
              <a:rPr lang="zh-CN" altLang="en-US"/>
              <a:pPr>
                <a:defRPr/>
              </a:pPr>
              <a:t>‹#›</a:t>
            </a:fld>
            <a:endParaRPr lang="zh-CN" altLang="en-US"/>
          </a:p>
        </p:txBody>
      </p:sp>
    </p:spTree>
    <p:extLst>
      <p:ext uri="{BB962C8B-B14F-4D97-AF65-F5344CB8AC3E}">
        <p14:creationId xmlns:p14="http://schemas.microsoft.com/office/powerpoint/2010/main" val="261598423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4D17CE49-6E68-4397-81F7-A724D8BDB358}" type="slidenum">
              <a:rPr lang="zh-CN" altLang="en-US"/>
              <a:pPr>
                <a:defRPr/>
              </a:pPr>
              <a:t>‹#›</a:t>
            </a:fld>
            <a:endParaRPr lang="zh-CN" altLang="en-US"/>
          </a:p>
        </p:txBody>
      </p:sp>
    </p:spTree>
    <p:extLst>
      <p:ext uri="{BB962C8B-B14F-4D97-AF65-F5344CB8AC3E}">
        <p14:creationId xmlns:p14="http://schemas.microsoft.com/office/powerpoint/2010/main" val="118544736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54994291-09C5-4656-9CE8-2A31259B9ADD}" type="slidenum">
              <a:rPr lang="zh-CN" altLang="en-US"/>
              <a:pPr>
                <a:defRPr/>
              </a:pPr>
              <a:t>‹#›</a:t>
            </a:fld>
            <a:endParaRPr lang="zh-CN" altLang="en-US"/>
          </a:p>
        </p:txBody>
      </p:sp>
    </p:spTree>
    <p:extLst>
      <p:ext uri="{BB962C8B-B14F-4D97-AF65-F5344CB8AC3E}">
        <p14:creationId xmlns:p14="http://schemas.microsoft.com/office/powerpoint/2010/main" val="335625814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11B4C4A7-74F2-4A63-9EF0-9FB79B2F652C}" type="slidenum">
              <a:rPr lang="zh-CN" altLang="en-US"/>
              <a:pPr>
                <a:defRPr/>
              </a:pPr>
              <a:t>‹#›</a:t>
            </a:fld>
            <a:endParaRPr lang="zh-CN" altLang="en-US"/>
          </a:p>
        </p:txBody>
      </p:sp>
    </p:spTree>
    <p:extLst>
      <p:ext uri="{BB962C8B-B14F-4D97-AF65-F5344CB8AC3E}">
        <p14:creationId xmlns:p14="http://schemas.microsoft.com/office/powerpoint/2010/main" val="241667957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EB892FD1-AB40-4477-AC44-F641DE60A4AE}" type="slidenum">
              <a:rPr lang="en-US" altLang="zh-CN"/>
              <a:pPr>
                <a:defRPr/>
              </a:pPr>
              <a:t>‹#›</a:t>
            </a:fld>
            <a:endParaRPr lang="en-US" altLang="zh-CN"/>
          </a:p>
        </p:txBody>
      </p:sp>
    </p:spTree>
    <p:extLst>
      <p:ext uri="{BB962C8B-B14F-4D97-AF65-F5344CB8AC3E}">
        <p14:creationId xmlns:p14="http://schemas.microsoft.com/office/powerpoint/2010/main" val="390253422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E27BB8C3-10C8-489B-BAFA-AF8A4352146B}" type="slidenum">
              <a:rPr lang="zh-CN" altLang="en-US"/>
              <a:pPr>
                <a:defRPr/>
              </a:pPr>
              <a:t>‹#›</a:t>
            </a:fld>
            <a:endParaRPr lang="zh-CN" altLang="en-US"/>
          </a:p>
        </p:txBody>
      </p:sp>
    </p:spTree>
    <p:extLst>
      <p:ext uri="{BB962C8B-B14F-4D97-AF65-F5344CB8AC3E}">
        <p14:creationId xmlns:p14="http://schemas.microsoft.com/office/powerpoint/2010/main" val="6344343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3"/>
          <p:cNvSpPr>
            <a:spLocks noGrp="1"/>
          </p:cNvSpPr>
          <p:nvPr>
            <p:ph type="dt" sz="half" idx="10"/>
          </p:nvPr>
        </p:nvSpPr>
        <p:spPr/>
        <p:txBody>
          <a:bodyPr/>
          <a:lstStyle>
            <a:lvl1pPr>
              <a:defRPr/>
            </a:lvl1pPr>
          </a:lstStyle>
          <a:p>
            <a:pPr>
              <a:defRPr/>
            </a:pPr>
            <a:endParaRPr lang="zh-CN" altLang="en-US"/>
          </a:p>
        </p:txBody>
      </p:sp>
      <p:sp>
        <p:nvSpPr>
          <p:cNvPr id="3" name="页脚占位符 2"/>
          <p:cNvSpPr>
            <a:spLocks noGrp="1"/>
          </p:cNvSpPr>
          <p:nvPr>
            <p:ph type="ftr" sz="quarter" idx="11"/>
          </p:nvPr>
        </p:nvSpPr>
        <p:spPr/>
        <p:txBody>
          <a:bodyPr/>
          <a:lstStyle>
            <a:lvl1pPr>
              <a:defRPr/>
            </a:lvl1pPr>
          </a:lstStyle>
          <a:p>
            <a:pPr>
              <a:defRPr/>
            </a:pPr>
            <a:endParaRPr lang="zh-CN" altLang="en-US"/>
          </a:p>
        </p:txBody>
      </p:sp>
      <p:sp>
        <p:nvSpPr>
          <p:cNvPr id="4" name="灯片编号占位符 22"/>
          <p:cNvSpPr>
            <a:spLocks noGrp="1"/>
          </p:cNvSpPr>
          <p:nvPr>
            <p:ph type="sldNum" sz="quarter" idx="12"/>
          </p:nvPr>
        </p:nvSpPr>
        <p:spPr/>
        <p:txBody>
          <a:bodyPr/>
          <a:lstStyle>
            <a:lvl1pPr>
              <a:defRPr/>
            </a:lvl1pPr>
          </a:lstStyle>
          <a:p>
            <a:pPr>
              <a:defRPr/>
            </a:pPr>
            <a:fld id="{C1C316DD-2C1C-488F-9638-D7E61323C37C}" type="slidenum">
              <a:rPr lang="zh-CN" altLang="en-US"/>
              <a:pPr>
                <a:defRPr/>
              </a:pPr>
              <a:t>‹#›</a:t>
            </a:fld>
            <a:endParaRPr lang="zh-CN" altLang="en-US"/>
          </a:p>
        </p:txBody>
      </p:sp>
    </p:spTree>
    <p:extLst>
      <p:ext uri="{BB962C8B-B14F-4D97-AF65-F5344CB8AC3E}">
        <p14:creationId xmlns:p14="http://schemas.microsoft.com/office/powerpoint/2010/main" val="4187893"/>
      </p:ext>
    </p:extLst>
  </p:cSld>
  <p:clrMapOvr>
    <a:masterClrMapping/>
  </p:clrMapOvr>
  <p:transition spd="slow"/>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3B840242-D707-4645-8167-0148C5951EBC}" type="slidenum">
              <a:rPr lang="zh-CN" altLang="en-US"/>
              <a:pPr>
                <a:defRPr/>
              </a:pPr>
              <a:t>‹#›</a:t>
            </a:fld>
            <a:endParaRPr lang="zh-CN" altLang="en-US"/>
          </a:p>
        </p:txBody>
      </p:sp>
    </p:spTree>
    <p:extLst>
      <p:ext uri="{BB962C8B-B14F-4D97-AF65-F5344CB8AC3E}">
        <p14:creationId xmlns:p14="http://schemas.microsoft.com/office/powerpoint/2010/main" val="247532915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DD1EFEB9-9BC3-4637-9D28-46414E518445}" type="slidenum">
              <a:rPr lang="zh-CN" altLang="en-US"/>
              <a:pPr>
                <a:defRPr/>
              </a:pPr>
              <a:t>‹#›</a:t>
            </a:fld>
            <a:endParaRPr lang="zh-CN" altLang="en-US"/>
          </a:p>
        </p:txBody>
      </p:sp>
    </p:spTree>
    <p:extLst>
      <p:ext uri="{BB962C8B-B14F-4D97-AF65-F5344CB8AC3E}">
        <p14:creationId xmlns:p14="http://schemas.microsoft.com/office/powerpoint/2010/main" val="210297740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4564A4E8-219D-49C8-A718-9C07A70044F5}" type="slidenum">
              <a:rPr lang="zh-CN" altLang="en-US"/>
              <a:pPr>
                <a:defRPr/>
              </a:pPr>
              <a:t>‹#›</a:t>
            </a:fld>
            <a:endParaRPr lang="zh-CN" altLang="en-US"/>
          </a:p>
        </p:txBody>
      </p:sp>
    </p:spTree>
    <p:extLst>
      <p:ext uri="{BB962C8B-B14F-4D97-AF65-F5344CB8AC3E}">
        <p14:creationId xmlns:p14="http://schemas.microsoft.com/office/powerpoint/2010/main" val="199743740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p:txBody>
          <a:bodyPr/>
          <a:lstStyle>
            <a:lvl1pPr>
              <a:defRPr/>
            </a:lvl1pPr>
          </a:lstStyle>
          <a:p>
            <a:pPr>
              <a:defRPr/>
            </a:pPr>
            <a:fld id="{C34D1E76-12C5-48A9-BE04-2BD1218D7FD2}" type="slidenum">
              <a:rPr lang="zh-CN" altLang="en-US"/>
              <a:pPr>
                <a:defRPr/>
              </a:pPr>
              <a:t>‹#›</a:t>
            </a:fld>
            <a:endParaRPr lang="zh-CN" altLang="en-US"/>
          </a:p>
        </p:txBody>
      </p:sp>
    </p:spTree>
    <p:extLst>
      <p:ext uri="{BB962C8B-B14F-4D97-AF65-F5344CB8AC3E}">
        <p14:creationId xmlns:p14="http://schemas.microsoft.com/office/powerpoint/2010/main" val="91749433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p:txBody>
          <a:bodyPr/>
          <a:lstStyle>
            <a:lvl1pPr>
              <a:defRPr/>
            </a:lvl1pPr>
          </a:lstStyle>
          <a:p>
            <a:pPr>
              <a:defRPr/>
            </a:pPr>
            <a:fld id="{3C1F4B36-A341-4039-BA16-6090C8D7F694}" type="slidenum">
              <a:rPr lang="zh-CN" altLang="en-US"/>
              <a:pPr>
                <a:defRPr/>
              </a:pPr>
              <a:t>‹#›</a:t>
            </a:fld>
            <a:endParaRPr lang="zh-CN" altLang="en-US"/>
          </a:p>
        </p:txBody>
      </p:sp>
    </p:spTree>
    <p:extLst>
      <p:ext uri="{BB962C8B-B14F-4D97-AF65-F5344CB8AC3E}">
        <p14:creationId xmlns:p14="http://schemas.microsoft.com/office/powerpoint/2010/main" val="100122902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p:txBody>
          <a:bodyPr/>
          <a:lstStyle>
            <a:lvl1pPr>
              <a:defRPr/>
            </a:lvl1pPr>
          </a:lstStyle>
          <a:p>
            <a:pPr>
              <a:defRPr/>
            </a:pPr>
            <a:fld id="{44CCC4A6-248C-4C55-988C-955474B02799}" type="slidenum">
              <a:rPr lang="zh-CN" altLang="en-US"/>
              <a:pPr>
                <a:defRPr/>
              </a:pPr>
              <a:t>‹#›</a:t>
            </a:fld>
            <a:endParaRPr lang="zh-CN" altLang="en-US"/>
          </a:p>
        </p:txBody>
      </p:sp>
    </p:spTree>
    <p:extLst>
      <p:ext uri="{BB962C8B-B14F-4D97-AF65-F5344CB8AC3E}">
        <p14:creationId xmlns:p14="http://schemas.microsoft.com/office/powerpoint/2010/main" val="154255072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984F3A75-15FF-451D-8F6C-76AC369B742E}" type="slidenum">
              <a:rPr lang="zh-CN" altLang="en-US"/>
              <a:pPr>
                <a:defRPr/>
              </a:pPr>
              <a:t>‹#›</a:t>
            </a:fld>
            <a:endParaRPr lang="zh-CN" altLang="en-US"/>
          </a:p>
        </p:txBody>
      </p:sp>
    </p:spTree>
    <p:extLst>
      <p:ext uri="{BB962C8B-B14F-4D97-AF65-F5344CB8AC3E}">
        <p14:creationId xmlns:p14="http://schemas.microsoft.com/office/powerpoint/2010/main" val="42031801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3F0903A2-86F0-45FE-B278-2FCC8248FA98}" type="slidenum">
              <a:rPr lang="zh-CN" altLang="en-US"/>
              <a:pPr>
                <a:defRPr/>
              </a:pPr>
              <a:t>‹#›</a:t>
            </a:fld>
            <a:endParaRPr lang="zh-CN" altLang="en-US"/>
          </a:p>
        </p:txBody>
      </p:sp>
    </p:spTree>
    <p:extLst>
      <p:ext uri="{BB962C8B-B14F-4D97-AF65-F5344CB8AC3E}">
        <p14:creationId xmlns:p14="http://schemas.microsoft.com/office/powerpoint/2010/main" val="239795657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998E9B3A-F81A-4069-90C0-951A26C291EC}" type="slidenum">
              <a:rPr lang="zh-CN" altLang="en-US"/>
              <a:pPr>
                <a:defRPr/>
              </a:pPr>
              <a:t>‹#›</a:t>
            </a:fld>
            <a:endParaRPr lang="zh-CN" altLang="en-US"/>
          </a:p>
        </p:txBody>
      </p:sp>
    </p:spTree>
    <p:extLst>
      <p:ext uri="{BB962C8B-B14F-4D97-AF65-F5344CB8AC3E}">
        <p14:creationId xmlns:p14="http://schemas.microsoft.com/office/powerpoint/2010/main" val="56920780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8D53A63D-B99B-40AF-AE68-01F40261F06D}" type="slidenum">
              <a:rPr lang="zh-CN" altLang="en-US"/>
              <a:pPr>
                <a:defRPr/>
              </a:pPr>
              <a:t>‹#›</a:t>
            </a:fld>
            <a:endParaRPr lang="zh-CN" altLang="en-US"/>
          </a:p>
        </p:txBody>
      </p:sp>
    </p:spTree>
    <p:extLst>
      <p:ext uri="{BB962C8B-B14F-4D97-AF65-F5344CB8AC3E}">
        <p14:creationId xmlns:p14="http://schemas.microsoft.com/office/powerpoint/2010/main" val="73196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1"/>
          <p:cNvSpPr>
            <a:spLocks noGrp="1" noChangeArrowheads="1"/>
          </p:cNvSpPr>
          <p:nvPr>
            <p:ph type="sldNum" sz="quarter" idx="12"/>
          </p:nvPr>
        </p:nvSpPr>
        <p:spPr>
          <a:ln/>
        </p:spPr>
        <p:txBody>
          <a:bodyPr/>
          <a:lstStyle>
            <a:lvl1pPr>
              <a:defRPr/>
            </a:lvl1pPr>
          </a:lstStyle>
          <a:p>
            <a:pPr>
              <a:defRPr/>
            </a:pPr>
            <a:fld id="{0432ECDE-4FB0-4BD6-823F-F0D841CC8FE2}" type="slidenum">
              <a:rPr lang="en-US" altLang="zh-CN"/>
              <a:pPr>
                <a:defRPr/>
              </a:pPr>
              <a:t>‹#›</a:t>
            </a:fld>
            <a:endParaRPr lang="en-US" altLang="zh-CN"/>
          </a:p>
        </p:txBody>
      </p:sp>
    </p:spTree>
    <p:extLst>
      <p:ext uri="{BB962C8B-B14F-4D97-AF65-F5344CB8AC3E}">
        <p14:creationId xmlns:p14="http://schemas.microsoft.com/office/powerpoint/2010/main" val="3538667694"/>
      </p:ext>
    </p:extLst>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13"/>
          <p:cNvSpPr>
            <a:spLocks noGrp="1"/>
          </p:cNvSpPr>
          <p:nvPr>
            <p:ph type="dt" sz="half" idx="10"/>
          </p:nvPr>
        </p:nvSpPr>
        <p:spPr/>
        <p:txBody>
          <a:bodyPr/>
          <a:lstStyle>
            <a:lvl1pPr>
              <a:defRPr/>
            </a:lvl1pPr>
          </a:lstStyle>
          <a:p>
            <a:pPr>
              <a:defRPr/>
            </a:pPr>
            <a:endParaRPr lang="zh-CN" altLang="en-US"/>
          </a:p>
        </p:txBody>
      </p:sp>
      <p:sp>
        <p:nvSpPr>
          <p:cNvPr id="6" name="页脚占位符 2"/>
          <p:cNvSpPr>
            <a:spLocks noGrp="1"/>
          </p:cNvSpPr>
          <p:nvPr>
            <p:ph type="ftr" sz="quarter" idx="11"/>
          </p:nvPr>
        </p:nvSpPr>
        <p:spPr/>
        <p:txBody>
          <a:bodyPr/>
          <a:lstStyle>
            <a:lvl1pPr>
              <a:defRPr/>
            </a:lvl1pPr>
          </a:lstStyle>
          <a:p>
            <a:pPr>
              <a:defRPr/>
            </a:pPr>
            <a:endParaRPr lang="zh-CN" altLang="en-US"/>
          </a:p>
        </p:txBody>
      </p:sp>
      <p:sp>
        <p:nvSpPr>
          <p:cNvPr id="7" name="灯片编号占位符 22"/>
          <p:cNvSpPr>
            <a:spLocks noGrp="1"/>
          </p:cNvSpPr>
          <p:nvPr>
            <p:ph type="sldNum" sz="quarter" idx="12"/>
          </p:nvPr>
        </p:nvSpPr>
        <p:spPr/>
        <p:txBody>
          <a:bodyPr/>
          <a:lstStyle>
            <a:lvl1pPr>
              <a:defRPr/>
            </a:lvl1pPr>
          </a:lstStyle>
          <a:p>
            <a:pPr>
              <a:defRPr/>
            </a:pPr>
            <a:fld id="{263E7C05-7B07-4FBF-B22E-A48A12682F57}" type="slidenum">
              <a:rPr lang="zh-CN" altLang="en-US"/>
              <a:pPr>
                <a:defRPr/>
              </a:pPr>
              <a:t>‹#›</a:t>
            </a:fld>
            <a:endParaRPr lang="zh-CN" altLang="en-US"/>
          </a:p>
        </p:txBody>
      </p:sp>
    </p:spTree>
    <p:extLst>
      <p:ext uri="{BB962C8B-B14F-4D97-AF65-F5344CB8AC3E}">
        <p14:creationId xmlns:p14="http://schemas.microsoft.com/office/powerpoint/2010/main" val="1237919221"/>
      </p:ext>
    </p:extLst>
  </p:cSld>
  <p:clrMapOvr>
    <a:masterClrMapping/>
  </p:clrMapOvr>
  <p:transition spd="slow"/>
</p:sldLayout>
</file>

<file path=ppt/slideLayouts/slideLayout30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58515944-1090-4973-8E23-4F48325AAD77}" type="slidenum">
              <a:rPr lang="en-US" altLang="zh-CN"/>
              <a:pPr>
                <a:defRPr/>
              </a:pPr>
              <a:t>‹#›</a:t>
            </a:fld>
            <a:endParaRPr lang="en-US" altLang="zh-CN"/>
          </a:p>
        </p:txBody>
      </p:sp>
    </p:spTree>
    <p:extLst>
      <p:ext uri="{BB962C8B-B14F-4D97-AF65-F5344CB8AC3E}">
        <p14:creationId xmlns:p14="http://schemas.microsoft.com/office/powerpoint/2010/main" val="28090828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13"/>
          <p:cNvSpPr>
            <a:spLocks noGrp="1"/>
          </p:cNvSpPr>
          <p:nvPr>
            <p:ph type="dt" sz="half" idx="10"/>
          </p:nvPr>
        </p:nvSpPr>
        <p:spPr/>
        <p:txBody>
          <a:bodyPr/>
          <a:lstStyle>
            <a:lvl1pPr>
              <a:defRPr/>
            </a:lvl1pPr>
          </a:lstStyle>
          <a:p>
            <a:pPr>
              <a:defRPr/>
            </a:pPr>
            <a:endParaRPr lang="zh-CN" altLang="en-US"/>
          </a:p>
        </p:txBody>
      </p:sp>
      <p:sp>
        <p:nvSpPr>
          <p:cNvPr id="6" name="页脚占位符 2"/>
          <p:cNvSpPr>
            <a:spLocks noGrp="1"/>
          </p:cNvSpPr>
          <p:nvPr>
            <p:ph type="ftr" sz="quarter" idx="11"/>
          </p:nvPr>
        </p:nvSpPr>
        <p:spPr/>
        <p:txBody>
          <a:bodyPr/>
          <a:lstStyle>
            <a:lvl1pPr>
              <a:defRPr/>
            </a:lvl1pPr>
          </a:lstStyle>
          <a:p>
            <a:pPr>
              <a:defRPr/>
            </a:pPr>
            <a:endParaRPr lang="zh-CN" altLang="en-US"/>
          </a:p>
        </p:txBody>
      </p:sp>
      <p:sp>
        <p:nvSpPr>
          <p:cNvPr id="7" name="灯片编号占位符 22"/>
          <p:cNvSpPr>
            <a:spLocks noGrp="1"/>
          </p:cNvSpPr>
          <p:nvPr>
            <p:ph type="sldNum" sz="quarter" idx="12"/>
          </p:nvPr>
        </p:nvSpPr>
        <p:spPr/>
        <p:txBody>
          <a:bodyPr/>
          <a:lstStyle>
            <a:lvl1pPr>
              <a:defRPr/>
            </a:lvl1pPr>
          </a:lstStyle>
          <a:p>
            <a:pPr>
              <a:defRPr/>
            </a:pPr>
            <a:fld id="{4548D29B-7D25-4D50-ABF0-EDA575F7686B}" type="slidenum">
              <a:rPr lang="zh-CN" altLang="en-US"/>
              <a:pPr>
                <a:defRPr/>
              </a:pPr>
              <a:t>‹#›</a:t>
            </a:fld>
            <a:endParaRPr lang="zh-CN" altLang="en-US"/>
          </a:p>
        </p:txBody>
      </p:sp>
    </p:spTree>
    <p:extLst>
      <p:ext uri="{BB962C8B-B14F-4D97-AF65-F5344CB8AC3E}">
        <p14:creationId xmlns:p14="http://schemas.microsoft.com/office/powerpoint/2010/main" val="517550963"/>
      </p:ext>
    </p:extLst>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13"/>
          <p:cNvSpPr>
            <a:spLocks noGrp="1"/>
          </p:cNvSpPr>
          <p:nvPr>
            <p:ph type="dt" sz="half" idx="10"/>
          </p:nvPr>
        </p:nvSpPr>
        <p:spPr/>
        <p:txBody>
          <a:bodyPr/>
          <a:lstStyle>
            <a:lvl1pPr>
              <a:defRPr/>
            </a:lvl1pPr>
          </a:lstStyle>
          <a:p>
            <a:pPr>
              <a:defRPr/>
            </a:pPr>
            <a:endParaRPr lang="zh-CN" altLang="en-US"/>
          </a:p>
        </p:txBody>
      </p:sp>
      <p:sp>
        <p:nvSpPr>
          <p:cNvPr id="5" name="页脚占位符 2"/>
          <p:cNvSpPr>
            <a:spLocks noGrp="1"/>
          </p:cNvSpPr>
          <p:nvPr>
            <p:ph type="ftr" sz="quarter" idx="11"/>
          </p:nvPr>
        </p:nvSpPr>
        <p:spPr/>
        <p:txBody>
          <a:bodyPr/>
          <a:lstStyle>
            <a:lvl1pPr>
              <a:defRPr/>
            </a:lvl1pPr>
          </a:lstStyle>
          <a:p>
            <a:pPr>
              <a:defRPr/>
            </a:pPr>
            <a:endParaRPr lang="zh-CN" altLang="en-US"/>
          </a:p>
        </p:txBody>
      </p:sp>
      <p:sp>
        <p:nvSpPr>
          <p:cNvPr id="6" name="灯片编号占位符 22"/>
          <p:cNvSpPr>
            <a:spLocks noGrp="1"/>
          </p:cNvSpPr>
          <p:nvPr>
            <p:ph type="sldNum" sz="quarter" idx="12"/>
          </p:nvPr>
        </p:nvSpPr>
        <p:spPr/>
        <p:txBody>
          <a:bodyPr/>
          <a:lstStyle>
            <a:lvl1pPr>
              <a:defRPr/>
            </a:lvl1pPr>
          </a:lstStyle>
          <a:p>
            <a:pPr>
              <a:defRPr/>
            </a:pPr>
            <a:fld id="{D1E87D82-46AE-44B9-9E8D-9F95986CFCC6}" type="slidenum">
              <a:rPr lang="zh-CN" altLang="en-US"/>
              <a:pPr>
                <a:defRPr/>
              </a:pPr>
              <a:t>‹#›</a:t>
            </a:fld>
            <a:endParaRPr lang="zh-CN" altLang="en-US"/>
          </a:p>
        </p:txBody>
      </p:sp>
    </p:spTree>
    <p:extLst>
      <p:ext uri="{BB962C8B-B14F-4D97-AF65-F5344CB8AC3E}">
        <p14:creationId xmlns:p14="http://schemas.microsoft.com/office/powerpoint/2010/main" val="395568591"/>
      </p:ext>
    </p:extLst>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43700" y="274638"/>
            <a:ext cx="1943100" cy="5745162"/>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914400" y="274638"/>
            <a:ext cx="5676900" cy="5745162"/>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13"/>
          <p:cNvSpPr>
            <a:spLocks noGrp="1"/>
          </p:cNvSpPr>
          <p:nvPr>
            <p:ph type="dt" sz="half" idx="10"/>
          </p:nvPr>
        </p:nvSpPr>
        <p:spPr/>
        <p:txBody>
          <a:bodyPr/>
          <a:lstStyle>
            <a:lvl1pPr>
              <a:defRPr/>
            </a:lvl1pPr>
          </a:lstStyle>
          <a:p>
            <a:pPr>
              <a:defRPr/>
            </a:pPr>
            <a:endParaRPr lang="zh-CN" altLang="en-US"/>
          </a:p>
        </p:txBody>
      </p:sp>
      <p:sp>
        <p:nvSpPr>
          <p:cNvPr id="5" name="页脚占位符 2"/>
          <p:cNvSpPr>
            <a:spLocks noGrp="1"/>
          </p:cNvSpPr>
          <p:nvPr>
            <p:ph type="ftr" sz="quarter" idx="11"/>
          </p:nvPr>
        </p:nvSpPr>
        <p:spPr/>
        <p:txBody>
          <a:bodyPr/>
          <a:lstStyle>
            <a:lvl1pPr>
              <a:defRPr/>
            </a:lvl1pPr>
          </a:lstStyle>
          <a:p>
            <a:pPr>
              <a:defRPr/>
            </a:pPr>
            <a:endParaRPr lang="zh-CN" altLang="en-US"/>
          </a:p>
        </p:txBody>
      </p:sp>
      <p:sp>
        <p:nvSpPr>
          <p:cNvPr id="6" name="灯片编号占位符 22"/>
          <p:cNvSpPr>
            <a:spLocks noGrp="1"/>
          </p:cNvSpPr>
          <p:nvPr>
            <p:ph type="sldNum" sz="quarter" idx="12"/>
          </p:nvPr>
        </p:nvSpPr>
        <p:spPr/>
        <p:txBody>
          <a:bodyPr/>
          <a:lstStyle>
            <a:lvl1pPr>
              <a:defRPr/>
            </a:lvl1pPr>
          </a:lstStyle>
          <a:p>
            <a:pPr>
              <a:defRPr/>
            </a:pPr>
            <a:fld id="{52B5B98E-66C6-456F-A680-26650B796CBA}" type="slidenum">
              <a:rPr lang="zh-CN" altLang="en-US"/>
              <a:pPr>
                <a:defRPr/>
              </a:pPr>
              <a:t>‹#›</a:t>
            </a:fld>
            <a:endParaRPr lang="zh-CN" altLang="en-US"/>
          </a:p>
        </p:txBody>
      </p:sp>
    </p:spTree>
    <p:extLst>
      <p:ext uri="{BB962C8B-B14F-4D97-AF65-F5344CB8AC3E}">
        <p14:creationId xmlns:p14="http://schemas.microsoft.com/office/powerpoint/2010/main" val="2990263840"/>
      </p:ext>
    </p:extLst>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458200" cy="1752600"/>
          </a:xfrm>
        </p:spPr>
        <p:txBody>
          <a:bodyPr/>
          <a:lstStyle/>
          <a:p>
            <a:r>
              <a:rPr lang="en-US"/>
              <a:t>Click to edit Master title style</a:t>
            </a:r>
          </a:p>
        </p:txBody>
      </p:sp>
      <p:sp>
        <p:nvSpPr>
          <p:cNvPr id="3" name="Text Placeholder 2"/>
          <p:cNvSpPr>
            <a:spLocks noGrp="1"/>
          </p:cNvSpPr>
          <p:nvPr>
            <p:ph type="body" sz="half" idx="1"/>
          </p:nvPr>
        </p:nvSpPr>
        <p:spPr>
          <a:xfrm>
            <a:off x="0" y="1752600"/>
            <a:ext cx="41529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305300" y="1752600"/>
            <a:ext cx="41529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305300" y="4000500"/>
            <a:ext cx="41529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zh-CN" altLang="zh-CN"/>
          </a:p>
        </p:txBody>
      </p:sp>
      <p:sp>
        <p:nvSpPr>
          <p:cNvPr id="7" name="Rectangle 5"/>
          <p:cNvSpPr>
            <a:spLocks noGrp="1" noChangeArrowheads="1"/>
          </p:cNvSpPr>
          <p:nvPr>
            <p:ph type="ftr" sz="quarter" idx="11"/>
          </p:nvPr>
        </p:nvSpPr>
        <p:spPr/>
        <p:txBody>
          <a:bodyPr/>
          <a:lstStyle>
            <a:lvl1pPr>
              <a:defRPr/>
            </a:lvl1pPr>
          </a:lstStyle>
          <a:p>
            <a:pPr>
              <a:defRPr/>
            </a:pPr>
            <a:endParaRPr lang="zh-CN" altLang="zh-CN"/>
          </a:p>
        </p:txBody>
      </p:sp>
      <p:sp>
        <p:nvSpPr>
          <p:cNvPr id="8" name="Rectangle 6"/>
          <p:cNvSpPr>
            <a:spLocks noGrp="1" noChangeArrowheads="1"/>
          </p:cNvSpPr>
          <p:nvPr>
            <p:ph type="sldNum" sz="quarter" idx="12"/>
          </p:nvPr>
        </p:nvSpPr>
        <p:spPr/>
        <p:txBody>
          <a:bodyPr/>
          <a:lstStyle>
            <a:lvl1pPr>
              <a:defRPr/>
            </a:lvl1pPr>
          </a:lstStyle>
          <a:p>
            <a:pPr>
              <a:defRPr/>
            </a:pPr>
            <a:fld id="{C4C0B4E9-6B84-4DC8-87D0-E3FD4E97D754}" type="slidenum">
              <a:rPr lang="en-US" altLang="zh-CN"/>
              <a:pPr>
                <a:defRPr/>
              </a:pPr>
              <a:t>‹#›</a:t>
            </a:fld>
            <a:endParaRPr lang="en-US" altLang="zh-CN"/>
          </a:p>
        </p:txBody>
      </p:sp>
    </p:spTree>
    <p:extLst>
      <p:ext uri="{BB962C8B-B14F-4D97-AF65-F5344CB8AC3E}">
        <p14:creationId xmlns:p14="http://schemas.microsoft.com/office/powerpoint/2010/main" val="9800387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96BEC7E4-E83E-463A-BAD9-89F8431BBA2D}" type="slidenum">
              <a:rPr lang="en-US" altLang="zh-CN"/>
              <a:pPr>
                <a:defRPr/>
              </a:pPr>
              <a:t>‹#›</a:t>
            </a:fld>
            <a:endParaRPr lang="en-US" altLang="zh-CN"/>
          </a:p>
        </p:txBody>
      </p:sp>
    </p:spTree>
    <p:extLst>
      <p:ext uri="{BB962C8B-B14F-4D97-AF65-F5344CB8AC3E}">
        <p14:creationId xmlns:p14="http://schemas.microsoft.com/office/powerpoint/2010/main" val="6438410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458200" cy="1752600"/>
          </a:xfrm>
        </p:spPr>
        <p:txBody>
          <a:bodyPr/>
          <a:lstStyle/>
          <a:p>
            <a:r>
              <a:rPr lang="en-US"/>
              <a:t>Click to edit Master title style</a:t>
            </a:r>
          </a:p>
        </p:txBody>
      </p:sp>
      <p:sp>
        <p:nvSpPr>
          <p:cNvPr id="3" name="Text Placeholder 2"/>
          <p:cNvSpPr>
            <a:spLocks noGrp="1"/>
          </p:cNvSpPr>
          <p:nvPr>
            <p:ph type="body" sz="half" idx="1"/>
          </p:nvPr>
        </p:nvSpPr>
        <p:spPr>
          <a:xfrm>
            <a:off x="0" y="1752600"/>
            <a:ext cx="41529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05300" y="1752600"/>
            <a:ext cx="41529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20F48921-9D82-4BA0-AD68-AFA118E81F2B}" type="slidenum">
              <a:rPr lang="zh-CN" altLang="en-US"/>
              <a:pPr>
                <a:defRPr/>
              </a:pPr>
              <a:t>‹#›</a:t>
            </a:fld>
            <a:endParaRPr lang="zh-CN" altLang="en-US"/>
          </a:p>
        </p:txBody>
      </p:sp>
    </p:spTree>
    <p:extLst>
      <p:ext uri="{BB962C8B-B14F-4D97-AF65-F5344CB8AC3E}">
        <p14:creationId xmlns:p14="http://schemas.microsoft.com/office/powerpoint/2010/main" val="34805272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A929340C-1E47-4F88-B282-64CAF82DBA3F}" type="slidenum">
              <a:rPr lang="zh-CN" altLang="en-US"/>
              <a:pPr>
                <a:defRPr/>
              </a:pPr>
              <a:t>‹#›</a:t>
            </a:fld>
            <a:endParaRPr lang="zh-CN" altLang="en-US"/>
          </a:p>
        </p:txBody>
      </p:sp>
    </p:spTree>
    <p:extLst>
      <p:ext uri="{BB962C8B-B14F-4D97-AF65-F5344CB8AC3E}">
        <p14:creationId xmlns:p14="http://schemas.microsoft.com/office/powerpoint/2010/main" val="40105885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786AF3FD-E09F-40F7-AA37-209C9572480C}" type="slidenum">
              <a:rPr lang="zh-CN" altLang="en-US"/>
              <a:pPr>
                <a:defRPr/>
              </a:pPr>
              <a:t>‹#›</a:t>
            </a:fld>
            <a:endParaRPr lang="zh-CN" altLang="en-US"/>
          </a:p>
        </p:txBody>
      </p:sp>
    </p:spTree>
    <p:extLst>
      <p:ext uri="{BB962C8B-B14F-4D97-AF65-F5344CB8AC3E}">
        <p14:creationId xmlns:p14="http://schemas.microsoft.com/office/powerpoint/2010/main" val="28766232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400C590B-8517-4E59-819B-7760F866D498}" type="slidenum">
              <a:rPr lang="zh-CN" altLang="en-US"/>
              <a:pPr>
                <a:defRPr/>
              </a:pPr>
              <a:t>‹#›</a:t>
            </a:fld>
            <a:endParaRPr lang="zh-CN" altLang="en-US"/>
          </a:p>
        </p:txBody>
      </p:sp>
    </p:spTree>
    <p:extLst>
      <p:ext uri="{BB962C8B-B14F-4D97-AF65-F5344CB8AC3E}">
        <p14:creationId xmlns:p14="http://schemas.microsoft.com/office/powerpoint/2010/main" val="3272609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9144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8768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11"/>
          <p:cNvSpPr>
            <a:spLocks noGrp="1" noChangeArrowheads="1"/>
          </p:cNvSpPr>
          <p:nvPr>
            <p:ph type="sldNum" sz="quarter" idx="12"/>
          </p:nvPr>
        </p:nvSpPr>
        <p:spPr>
          <a:ln/>
        </p:spPr>
        <p:txBody>
          <a:bodyPr/>
          <a:lstStyle>
            <a:lvl1pPr>
              <a:defRPr/>
            </a:lvl1pPr>
          </a:lstStyle>
          <a:p>
            <a:pPr>
              <a:defRPr/>
            </a:pPr>
            <a:fld id="{EED0CA06-2F19-46A0-86B8-E966D3C50F8C}" type="slidenum">
              <a:rPr lang="en-US" altLang="zh-CN"/>
              <a:pPr>
                <a:defRPr/>
              </a:pPr>
              <a:t>‹#›</a:t>
            </a:fld>
            <a:endParaRPr lang="en-US" altLang="zh-CN"/>
          </a:p>
        </p:txBody>
      </p:sp>
    </p:spTree>
    <p:extLst>
      <p:ext uri="{BB962C8B-B14F-4D97-AF65-F5344CB8AC3E}">
        <p14:creationId xmlns:p14="http://schemas.microsoft.com/office/powerpoint/2010/main" val="3147134057"/>
      </p:ext>
    </p:extLst>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80B71130-F02F-4E40-A085-95BD8DB4FAB6}" type="slidenum">
              <a:rPr lang="zh-CN" altLang="en-US"/>
              <a:pPr>
                <a:defRPr/>
              </a:pPr>
              <a:t>‹#›</a:t>
            </a:fld>
            <a:endParaRPr lang="zh-CN" altLang="en-US"/>
          </a:p>
        </p:txBody>
      </p:sp>
    </p:spTree>
    <p:extLst>
      <p:ext uri="{BB962C8B-B14F-4D97-AF65-F5344CB8AC3E}">
        <p14:creationId xmlns:p14="http://schemas.microsoft.com/office/powerpoint/2010/main" val="28506552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p:txBody>
          <a:bodyPr/>
          <a:lstStyle>
            <a:lvl1pPr>
              <a:defRPr/>
            </a:lvl1pPr>
          </a:lstStyle>
          <a:p>
            <a:pPr>
              <a:defRPr/>
            </a:pPr>
            <a:fld id="{13794225-5777-4D6D-962F-494125B3959D}" type="slidenum">
              <a:rPr lang="zh-CN" altLang="en-US"/>
              <a:pPr>
                <a:defRPr/>
              </a:pPr>
              <a:t>‹#›</a:t>
            </a:fld>
            <a:endParaRPr lang="zh-CN" altLang="en-US"/>
          </a:p>
        </p:txBody>
      </p:sp>
    </p:spTree>
    <p:extLst>
      <p:ext uri="{BB962C8B-B14F-4D97-AF65-F5344CB8AC3E}">
        <p14:creationId xmlns:p14="http://schemas.microsoft.com/office/powerpoint/2010/main" val="13618304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p:txBody>
          <a:bodyPr/>
          <a:lstStyle>
            <a:lvl1pPr>
              <a:defRPr/>
            </a:lvl1pPr>
          </a:lstStyle>
          <a:p>
            <a:pPr>
              <a:defRPr/>
            </a:pPr>
            <a:fld id="{49423576-A45A-4AED-9784-A4580CB394FE}" type="slidenum">
              <a:rPr lang="zh-CN" altLang="en-US"/>
              <a:pPr>
                <a:defRPr/>
              </a:pPr>
              <a:t>‹#›</a:t>
            </a:fld>
            <a:endParaRPr lang="zh-CN" altLang="en-US"/>
          </a:p>
        </p:txBody>
      </p:sp>
    </p:spTree>
    <p:extLst>
      <p:ext uri="{BB962C8B-B14F-4D97-AF65-F5344CB8AC3E}">
        <p14:creationId xmlns:p14="http://schemas.microsoft.com/office/powerpoint/2010/main" val="39534944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p:txBody>
          <a:bodyPr/>
          <a:lstStyle>
            <a:lvl1pPr>
              <a:defRPr/>
            </a:lvl1pPr>
          </a:lstStyle>
          <a:p>
            <a:pPr>
              <a:defRPr/>
            </a:pPr>
            <a:fld id="{D7817F12-3269-4020-B8B3-A764B2E05758}" type="slidenum">
              <a:rPr lang="zh-CN" altLang="en-US"/>
              <a:pPr>
                <a:defRPr/>
              </a:pPr>
              <a:t>‹#›</a:t>
            </a:fld>
            <a:endParaRPr lang="zh-CN" altLang="en-US"/>
          </a:p>
        </p:txBody>
      </p:sp>
    </p:spTree>
    <p:extLst>
      <p:ext uri="{BB962C8B-B14F-4D97-AF65-F5344CB8AC3E}">
        <p14:creationId xmlns:p14="http://schemas.microsoft.com/office/powerpoint/2010/main" val="20319018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D5208F22-46D8-47D2-9599-CF6EDCDEAA05}" type="slidenum">
              <a:rPr lang="zh-CN" altLang="en-US"/>
              <a:pPr>
                <a:defRPr/>
              </a:pPr>
              <a:t>‹#›</a:t>
            </a:fld>
            <a:endParaRPr lang="zh-CN" altLang="en-US"/>
          </a:p>
        </p:txBody>
      </p:sp>
    </p:spTree>
    <p:extLst>
      <p:ext uri="{BB962C8B-B14F-4D97-AF65-F5344CB8AC3E}">
        <p14:creationId xmlns:p14="http://schemas.microsoft.com/office/powerpoint/2010/main" val="5396997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557289CB-E65A-45F2-8B0F-EB27FB3B438B}" type="slidenum">
              <a:rPr lang="zh-CN" altLang="en-US"/>
              <a:pPr>
                <a:defRPr/>
              </a:pPr>
              <a:t>‹#›</a:t>
            </a:fld>
            <a:endParaRPr lang="zh-CN" altLang="en-US"/>
          </a:p>
        </p:txBody>
      </p:sp>
    </p:spTree>
    <p:extLst>
      <p:ext uri="{BB962C8B-B14F-4D97-AF65-F5344CB8AC3E}">
        <p14:creationId xmlns:p14="http://schemas.microsoft.com/office/powerpoint/2010/main" val="40298741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D41A151B-E8FD-4B08-A779-9337F8EDA003}" type="slidenum">
              <a:rPr lang="zh-CN" altLang="en-US"/>
              <a:pPr>
                <a:defRPr/>
              </a:pPr>
              <a:t>‹#›</a:t>
            </a:fld>
            <a:endParaRPr lang="zh-CN" altLang="en-US"/>
          </a:p>
        </p:txBody>
      </p:sp>
    </p:spTree>
    <p:extLst>
      <p:ext uri="{BB962C8B-B14F-4D97-AF65-F5344CB8AC3E}">
        <p14:creationId xmlns:p14="http://schemas.microsoft.com/office/powerpoint/2010/main" val="35912788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BBAA6684-A1BF-4C4D-9421-ADC07E6E1567}" type="slidenum">
              <a:rPr lang="zh-CN" altLang="en-US"/>
              <a:pPr>
                <a:defRPr/>
              </a:pPr>
              <a:t>‹#›</a:t>
            </a:fld>
            <a:endParaRPr lang="zh-CN" altLang="en-US"/>
          </a:p>
        </p:txBody>
      </p:sp>
    </p:spTree>
    <p:extLst>
      <p:ext uri="{BB962C8B-B14F-4D97-AF65-F5344CB8AC3E}">
        <p14:creationId xmlns:p14="http://schemas.microsoft.com/office/powerpoint/2010/main" val="19952062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4D5FADF0-71A7-4421-AE60-2E8C51049A23}" type="slidenum">
              <a:rPr lang="en-US" altLang="zh-CN"/>
              <a:pPr>
                <a:defRPr/>
              </a:pPr>
              <a:t>‹#›</a:t>
            </a:fld>
            <a:endParaRPr lang="en-US" altLang="zh-CN"/>
          </a:p>
        </p:txBody>
      </p:sp>
    </p:spTree>
    <p:extLst>
      <p:ext uri="{BB962C8B-B14F-4D97-AF65-F5344CB8AC3E}">
        <p14:creationId xmlns:p14="http://schemas.microsoft.com/office/powerpoint/2010/main" val="24544773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C44BF24F-7207-4F11-8C08-842BE49581B1}" type="slidenum">
              <a:rPr lang="zh-CN" altLang="en-US"/>
              <a:pPr>
                <a:defRPr/>
              </a:pPr>
              <a:t>‹#›</a:t>
            </a:fld>
            <a:endParaRPr lang="zh-CN" altLang="en-US"/>
          </a:p>
        </p:txBody>
      </p:sp>
    </p:spTree>
    <p:extLst>
      <p:ext uri="{BB962C8B-B14F-4D97-AF65-F5344CB8AC3E}">
        <p14:creationId xmlns:p14="http://schemas.microsoft.com/office/powerpoint/2010/main" val="1282561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11"/>
          <p:cNvSpPr>
            <a:spLocks noGrp="1" noChangeArrowheads="1"/>
          </p:cNvSpPr>
          <p:nvPr>
            <p:ph type="sldNum" sz="quarter" idx="12"/>
          </p:nvPr>
        </p:nvSpPr>
        <p:spPr>
          <a:ln/>
        </p:spPr>
        <p:txBody>
          <a:bodyPr/>
          <a:lstStyle>
            <a:lvl1pPr>
              <a:defRPr/>
            </a:lvl1pPr>
          </a:lstStyle>
          <a:p>
            <a:pPr>
              <a:defRPr/>
            </a:pPr>
            <a:fld id="{083CC475-8FD8-4A6F-9F3B-3967D984EA7A}" type="slidenum">
              <a:rPr lang="en-US" altLang="zh-CN"/>
              <a:pPr>
                <a:defRPr/>
              </a:pPr>
              <a:t>‹#›</a:t>
            </a:fld>
            <a:endParaRPr lang="en-US" altLang="zh-CN"/>
          </a:p>
        </p:txBody>
      </p:sp>
    </p:spTree>
    <p:extLst>
      <p:ext uri="{BB962C8B-B14F-4D97-AF65-F5344CB8AC3E}">
        <p14:creationId xmlns:p14="http://schemas.microsoft.com/office/powerpoint/2010/main" val="1238117229"/>
      </p:ext>
    </p:extLst>
  </p:cSld>
  <p:clrMapOvr>
    <a:masterClrMapping/>
  </p:clrMapOvr>
  <p:transition spd="slow"/>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F4E2C383-8F3C-489D-A3BF-6D0BCF172C33}" type="slidenum">
              <a:rPr lang="zh-CN" altLang="en-US"/>
              <a:pPr>
                <a:defRPr/>
              </a:pPr>
              <a:t>‹#›</a:t>
            </a:fld>
            <a:endParaRPr lang="zh-CN" altLang="en-US"/>
          </a:p>
        </p:txBody>
      </p:sp>
    </p:spTree>
    <p:extLst>
      <p:ext uri="{BB962C8B-B14F-4D97-AF65-F5344CB8AC3E}">
        <p14:creationId xmlns:p14="http://schemas.microsoft.com/office/powerpoint/2010/main" val="32990167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877AF689-0E6E-4FD1-A9B5-AC187A22141C}" type="slidenum">
              <a:rPr lang="zh-CN" altLang="en-US"/>
              <a:pPr>
                <a:defRPr/>
              </a:pPr>
              <a:t>‹#›</a:t>
            </a:fld>
            <a:endParaRPr lang="zh-CN" altLang="en-US"/>
          </a:p>
        </p:txBody>
      </p:sp>
    </p:spTree>
    <p:extLst>
      <p:ext uri="{BB962C8B-B14F-4D97-AF65-F5344CB8AC3E}">
        <p14:creationId xmlns:p14="http://schemas.microsoft.com/office/powerpoint/2010/main" val="20832720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EB88C1C8-86A7-436C-B23B-32AADB9495FA}" type="slidenum">
              <a:rPr lang="zh-CN" altLang="en-US"/>
              <a:pPr>
                <a:defRPr/>
              </a:pPr>
              <a:t>‹#›</a:t>
            </a:fld>
            <a:endParaRPr lang="zh-CN" altLang="en-US"/>
          </a:p>
        </p:txBody>
      </p:sp>
    </p:spTree>
    <p:extLst>
      <p:ext uri="{BB962C8B-B14F-4D97-AF65-F5344CB8AC3E}">
        <p14:creationId xmlns:p14="http://schemas.microsoft.com/office/powerpoint/2010/main" val="41867797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p:txBody>
          <a:bodyPr/>
          <a:lstStyle>
            <a:lvl1pPr>
              <a:defRPr/>
            </a:lvl1pPr>
          </a:lstStyle>
          <a:p>
            <a:pPr>
              <a:defRPr/>
            </a:pPr>
            <a:fld id="{2152F38F-C13F-4FEC-92B8-D7909FCE1E03}" type="slidenum">
              <a:rPr lang="zh-CN" altLang="en-US"/>
              <a:pPr>
                <a:defRPr/>
              </a:pPr>
              <a:t>‹#›</a:t>
            </a:fld>
            <a:endParaRPr lang="zh-CN" altLang="en-US"/>
          </a:p>
        </p:txBody>
      </p:sp>
    </p:spTree>
    <p:extLst>
      <p:ext uri="{BB962C8B-B14F-4D97-AF65-F5344CB8AC3E}">
        <p14:creationId xmlns:p14="http://schemas.microsoft.com/office/powerpoint/2010/main" val="22959959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p:txBody>
          <a:bodyPr/>
          <a:lstStyle>
            <a:lvl1pPr>
              <a:defRPr/>
            </a:lvl1pPr>
          </a:lstStyle>
          <a:p>
            <a:pPr>
              <a:defRPr/>
            </a:pPr>
            <a:fld id="{CF9CE79C-754C-4AB4-BBAD-0CE8F52895C3}" type="slidenum">
              <a:rPr lang="zh-CN" altLang="en-US"/>
              <a:pPr>
                <a:defRPr/>
              </a:pPr>
              <a:t>‹#›</a:t>
            </a:fld>
            <a:endParaRPr lang="zh-CN" altLang="en-US"/>
          </a:p>
        </p:txBody>
      </p:sp>
    </p:spTree>
    <p:extLst>
      <p:ext uri="{BB962C8B-B14F-4D97-AF65-F5344CB8AC3E}">
        <p14:creationId xmlns:p14="http://schemas.microsoft.com/office/powerpoint/2010/main" val="21708385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p:txBody>
          <a:bodyPr/>
          <a:lstStyle>
            <a:lvl1pPr>
              <a:defRPr/>
            </a:lvl1pPr>
          </a:lstStyle>
          <a:p>
            <a:pPr>
              <a:defRPr/>
            </a:pPr>
            <a:fld id="{913B0872-1575-4939-96D2-3A32D3EA38CD}" type="slidenum">
              <a:rPr lang="zh-CN" altLang="en-US"/>
              <a:pPr>
                <a:defRPr/>
              </a:pPr>
              <a:t>‹#›</a:t>
            </a:fld>
            <a:endParaRPr lang="zh-CN" altLang="en-US"/>
          </a:p>
        </p:txBody>
      </p:sp>
    </p:spTree>
    <p:extLst>
      <p:ext uri="{BB962C8B-B14F-4D97-AF65-F5344CB8AC3E}">
        <p14:creationId xmlns:p14="http://schemas.microsoft.com/office/powerpoint/2010/main" val="25715605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584F7A04-9254-40DF-AAD8-D0D1DCF49886}" type="slidenum">
              <a:rPr lang="zh-CN" altLang="en-US"/>
              <a:pPr>
                <a:defRPr/>
              </a:pPr>
              <a:t>‹#›</a:t>
            </a:fld>
            <a:endParaRPr lang="zh-CN" altLang="en-US"/>
          </a:p>
        </p:txBody>
      </p:sp>
    </p:spTree>
    <p:extLst>
      <p:ext uri="{BB962C8B-B14F-4D97-AF65-F5344CB8AC3E}">
        <p14:creationId xmlns:p14="http://schemas.microsoft.com/office/powerpoint/2010/main" val="10737449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0F9C8FCE-E727-4992-8E97-45B0577B613B}" type="slidenum">
              <a:rPr lang="zh-CN" altLang="en-US"/>
              <a:pPr>
                <a:defRPr/>
              </a:pPr>
              <a:t>‹#›</a:t>
            </a:fld>
            <a:endParaRPr lang="zh-CN" altLang="en-US"/>
          </a:p>
        </p:txBody>
      </p:sp>
    </p:spTree>
    <p:extLst>
      <p:ext uri="{BB962C8B-B14F-4D97-AF65-F5344CB8AC3E}">
        <p14:creationId xmlns:p14="http://schemas.microsoft.com/office/powerpoint/2010/main" val="37110297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32BA5AAA-11F1-4B58-AC52-967A55B0E2E5}" type="slidenum">
              <a:rPr lang="zh-CN" altLang="en-US"/>
              <a:pPr>
                <a:defRPr/>
              </a:pPr>
              <a:t>‹#›</a:t>
            </a:fld>
            <a:endParaRPr lang="zh-CN" altLang="en-US"/>
          </a:p>
        </p:txBody>
      </p:sp>
    </p:spTree>
    <p:extLst>
      <p:ext uri="{BB962C8B-B14F-4D97-AF65-F5344CB8AC3E}">
        <p14:creationId xmlns:p14="http://schemas.microsoft.com/office/powerpoint/2010/main" val="12623092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C6257AF3-6951-4F1C-8977-B4C2A1898679}" type="slidenum">
              <a:rPr lang="zh-CN" altLang="en-US"/>
              <a:pPr>
                <a:defRPr/>
              </a:pPr>
              <a:t>‹#›</a:t>
            </a:fld>
            <a:endParaRPr lang="zh-CN" altLang="en-US"/>
          </a:p>
        </p:txBody>
      </p:sp>
    </p:spTree>
    <p:extLst>
      <p:ext uri="{BB962C8B-B14F-4D97-AF65-F5344CB8AC3E}">
        <p14:creationId xmlns:p14="http://schemas.microsoft.com/office/powerpoint/2010/main" val="4279436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11"/>
          <p:cNvSpPr>
            <a:spLocks noGrp="1" noChangeArrowheads="1"/>
          </p:cNvSpPr>
          <p:nvPr>
            <p:ph type="sldNum" sz="quarter" idx="12"/>
          </p:nvPr>
        </p:nvSpPr>
        <p:spPr>
          <a:ln/>
        </p:spPr>
        <p:txBody>
          <a:bodyPr/>
          <a:lstStyle>
            <a:lvl1pPr>
              <a:defRPr/>
            </a:lvl1pPr>
          </a:lstStyle>
          <a:p>
            <a:pPr>
              <a:defRPr/>
            </a:pPr>
            <a:fld id="{4819EFFD-5090-4519-BDF9-1FCF33D54F74}" type="slidenum">
              <a:rPr lang="en-US" altLang="zh-CN"/>
              <a:pPr>
                <a:defRPr/>
              </a:pPr>
              <a:t>‹#›</a:t>
            </a:fld>
            <a:endParaRPr lang="en-US" altLang="zh-CN"/>
          </a:p>
        </p:txBody>
      </p:sp>
    </p:spTree>
    <p:extLst>
      <p:ext uri="{BB962C8B-B14F-4D97-AF65-F5344CB8AC3E}">
        <p14:creationId xmlns:p14="http://schemas.microsoft.com/office/powerpoint/2010/main" val="2035386637"/>
      </p:ext>
    </p:extLst>
  </p:cSld>
  <p:clrMapOvr>
    <a:masterClrMapping/>
  </p:clrMapOvr>
  <p:transition spd="slow"/>
</p:sldLayout>
</file>

<file path=ppt/slideLayouts/slideLayout6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3FEDC8A2-ACC0-4665-B9A6-ABD652DFB540}" type="slidenum">
              <a:rPr lang="en-US" altLang="zh-CN"/>
              <a:pPr>
                <a:defRPr/>
              </a:pPr>
              <a:t>‹#›</a:t>
            </a:fld>
            <a:endParaRPr lang="en-US" altLang="zh-CN"/>
          </a:p>
        </p:txBody>
      </p:sp>
    </p:spTree>
    <p:extLst>
      <p:ext uri="{BB962C8B-B14F-4D97-AF65-F5344CB8AC3E}">
        <p14:creationId xmlns:p14="http://schemas.microsoft.com/office/powerpoint/2010/main" val="32575427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AFBB94BA-9022-4A07-8862-8F5E37B28C2A}" type="slidenum">
              <a:rPr lang="zh-CN" altLang="en-US"/>
              <a:pPr>
                <a:defRPr/>
              </a:pPr>
              <a:t>‹#›</a:t>
            </a:fld>
            <a:endParaRPr lang="zh-CN" altLang="en-US"/>
          </a:p>
        </p:txBody>
      </p:sp>
    </p:spTree>
    <p:extLst>
      <p:ext uri="{BB962C8B-B14F-4D97-AF65-F5344CB8AC3E}">
        <p14:creationId xmlns:p14="http://schemas.microsoft.com/office/powerpoint/2010/main" val="13408147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54293F05-0B1C-4531-9507-DE7BD65925D8}" type="slidenum">
              <a:rPr lang="zh-CN" altLang="en-US"/>
              <a:pPr>
                <a:defRPr/>
              </a:pPr>
              <a:t>‹#›</a:t>
            </a:fld>
            <a:endParaRPr lang="zh-CN" altLang="en-US"/>
          </a:p>
        </p:txBody>
      </p:sp>
    </p:spTree>
    <p:extLst>
      <p:ext uri="{BB962C8B-B14F-4D97-AF65-F5344CB8AC3E}">
        <p14:creationId xmlns:p14="http://schemas.microsoft.com/office/powerpoint/2010/main" val="24561796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07E36DDC-2FEC-44B9-B1B8-80B78BE46932}" type="slidenum">
              <a:rPr lang="zh-CN" altLang="en-US"/>
              <a:pPr>
                <a:defRPr/>
              </a:pPr>
              <a:t>‹#›</a:t>
            </a:fld>
            <a:endParaRPr lang="zh-CN" altLang="en-US"/>
          </a:p>
        </p:txBody>
      </p:sp>
    </p:spTree>
    <p:extLst>
      <p:ext uri="{BB962C8B-B14F-4D97-AF65-F5344CB8AC3E}">
        <p14:creationId xmlns:p14="http://schemas.microsoft.com/office/powerpoint/2010/main" val="21660488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6F2D3DA1-6E4F-4394-B8D8-6F1F7D1990A5}" type="slidenum">
              <a:rPr lang="zh-CN" altLang="en-US"/>
              <a:pPr>
                <a:defRPr/>
              </a:pPr>
              <a:t>‹#›</a:t>
            </a:fld>
            <a:endParaRPr lang="zh-CN" altLang="en-US"/>
          </a:p>
        </p:txBody>
      </p:sp>
    </p:spTree>
    <p:extLst>
      <p:ext uri="{BB962C8B-B14F-4D97-AF65-F5344CB8AC3E}">
        <p14:creationId xmlns:p14="http://schemas.microsoft.com/office/powerpoint/2010/main" val="20733270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p:txBody>
          <a:bodyPr/>
          <a:lstStyle>
            <a:lvl1pPr>
              <a:defRPr/>
            </a:lvl1pPr>
          </a:lstStyle>
          <a:p>
            <a:pPr>
              <a:defRPr/>
            </a:pPr>
            <a:fld id="{29688105-29AD-45CD-AC62-BBA151F366AD}" type="slidenum">
              <a:rPr lang="zh-CN" altLang="en-US"/>
              <a:pPr>
                <a:defRPr/>
              </a:pPr>
              <a:t>‹#›</a:t>
            </a:fld>
            <a:endParaRPr lang="zh-CN" altLang="en-US"/>
          </a:p>
        </p:txBody>
      </p:sp>
    </p:spTree>
    <p:extLst>
      <p:ext uri="{BB962C8B-B14F-4D97-AF65-F5344CB8AC3E}">
        <p14:creationId xmlns:p14="http://schemas.microsoft.com/office/powerpoint/2010/main" val="11524278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p:txBody>
          <a:bodyPr/>
          <a:lstStyle>
            <a:lvl1pPr>
              <a:defRPr/>
            </a:lvl1pPr>
          </a:lstStyle>
          <a:p>
            <a:pPr>
              <a:defRPr/>
            </a:pPr>
            <a:fld id="{C1CE9CC3-5B6F-476C-BD35-3EA68F44195D}" type="slidenum">
              <a:rPr lang="zh-CN" altLang="en-US"/>
              <a:pPr>
                <a:defRPr/>
              </a:pPr>
              <a:t>‹#›</a:t>
            </a:fld>
            <a:endParaRPr lang="zh-CN" altLang="en-US"/>
          </a:p>
        </p:txBody>
      </p:sp>
    </p:spTree>
    <p:extLst>
      <p:ext uri="{BB962C8B-B14F-4D97-AF65-F5344CB8AC3E}">
        <p14:creationId xmlns:p14="http://schemas.microsoft.com/office/powerpoint/2010/main" val="5586145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p:txBody>
          <a:bodyPr/>
          <a:lstStyle>
            <a:lvl1pPr>
              <a:defRPr/>
            </a:lvl1pPr>
          </a:lstStyle>
          <a:p>
            <a:pPr>
              <a:defRPr/>
            </a:pPr>
            <a:fld id="{544B03B2-9D2B-4F3E-9284-E0E66BEE2A1E}" type="slidenum">
              <a:rPr lang="zh-CN" altLang="en-US"/>
              <a:pPr>
                <a:defRPr/>
              </a:pPr>
              <a:t>‹#›</a:t>
            </a:fld>
            <a:endParaRPr lang="zh-CN" altLang="en-US"/>
          </a:p>
        </p:txBody>
      </p:sp>
    </p:spTree>
    <p:extLst>
      <p:ext uri="{BB962C8B-B14F-4D97-AF65-F5344CB8AC3E}">
        <p14:creationId xmlns:p14="http://schemas.microsoft.com/office/powerpoint/2010/main" val="36387845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076E14A0-2EE2-43B1-89F6-5E9AE9A244DE}" type="slidenum">
              <a:rPr lang="zh-CN" altLang="en-US"/>
              <a:pPr>
                <a:defRPr/>
              </a:pPr>
              <a:t>‹#›</a:t>
            </a:fld>
            <a:endParaRPr lang="zh-CN" altLang="en-US"/>
          </a:p>
        </p:txBody>
      </p:sp>
    </p:spTree>
    <p:extLst>
      <p:ext uri="{BB962C8B-B14F-4D97-AF65-F5344CB8AC3E}">
        <p14:creationId xmlns:p14="http://schemas.microsoft.com/office/powerpoint/2010/main" val="25576974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B7732847-A516-4B47-B90A-382B052DEDAD}" type="slidenum">
              <a:rPr lang="zh-CN" altLang="en-US"/>
              <a:pPr>
                <a:defRPr/>
              </a:pPr>
              <a:t>‹#›</a:t>
            </a:fld>
            <a:endParaRPr lang="zh-CN" altLang="en-US"/>
          </a:p>
        </p:txBody>
      </p:sp>
    </p:spTree>
    <p:extLst>
      <p:ext uri="{BB962C8B-B14F-4D97-AF65-F5344CB8AC3E}">
        <p14:creationId xmlns:p14="http://schemas.microsoft.com/office/powerpoint/2010/main" val="1415756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11"/>
          <p:cNvSpPr>
            <a:spLocks noGrp="1" noChangeArrowheads="1"/>
          </p:cNvSpPr>
          <p:nvPr>
            <p:ph type="sldNum" sz="quarter" idx="12"/>
          </p:nvPr>
        </p:nvSpPr>
        <p:spPr>
          <a:ln/>
        </p:spPr>
        <p:txBody>
          <a:bodyPr/>
          <a:lstStyle>
            <a:lvl1pPr>
              <a:defRPr/>
            </a:lvl1pPr>
          </a:lstStyle>
          <a:p>
            <a:pPr>
              <a:defRPr/>
            </a:pPr>
            <a:fld id="{48C49BDC-92A3-4B61-BA64-A2AE876ADD95}" type="slidenum">
              <a:rPr lang="en-US" altLang="zh-CN"/>
              <a:pPr>
                <a:defRPr/>
              </a:pPr>
              <a:t>‹#›</a:t>
            </a:fld>
            <a:endParaRPr lang="en-US" altLang="zh-CN"/>
          </a:p>
        </p:txBody>
      </p:sp>
    </p:spTree>
    <p:extLst>
      <p:ext uri="{BB962C8B-B14F-4D97-AF65-F5344CB8AC3E}">
        <p14:creationId xmlns:p14="http://schemas.microsoft.com/office/powerpoint/2010/main" val="2969411169"/>
      </p:ext>
    </p:extLst>
  </p:cSld>
  <p:clrMapOvr>
    <a:masterClrMapping/>
  </p:clrMapOvr>
  <p:transition spd="slow"/>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620A552E-ED1E-4001-A106-E39128121698}" type="slidenum">
              <a:rPr lang="zh-CN" altLang="en-US"/>
              <a:pPr>
                <a:defRPr/>
              </a:pPr>
              <a:t>‹#›</a:t>
            </a:fld>
            <a:endParaRPr lang="zh-CN" altLang="en-US"/>
          </a:p>
        </p:txBody>
      </p:sp>
    </p:spTree>
    <p:extLst>
      <p:ext uri="{BB962C8B-B14F-4D97-AF65-F5344CB8AC3E}">
        <p14:creationId xmlns:p14="http://schemas.microsoft.com/office/powerpoint/2010/main" val="190122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1CD4ABC0-2A62-433A-9CB5-AB4FECEDA833}" type="slidenum">
              <a:rPr lang="zh-CN" altLang="en-US"/>
              <a:pPr>
                <a:defRPr/>
              </a:pPr>
              <a:t>‹#›</a:t>
            </a:fld>
            <a:endParaRPr lang="zh-CN" altLang="en-US"/>
          </a:p>
        </p:txBody>
      </p:sp>
    </p:spTree>
    <p:extLst>
      <p:ext uri="{BB962C8B-B14F-4D97-AF65-F5344CB8AC3E}">
        <p14:creationId xmlns:p14="http://schemas.microsoft.com/office/powerpoint/2010/main" val="28069222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3D72BFE1-6317-456A-9CAC-14F39D80C262}" type="slidenum">
              <a:rPr lang="en-US" altLang="zh-CN"/>
              <a:pPr>
                <a:defRPr/>
              </a:pPr>
              <a:t>‹#›</a:t>
            </a:fld>
            <a:endParaRPr lang="en-US" altLang="zh-CN"/>
          </a:p>
        </p:txBody>
      </p:sp>
    </p:spTree>
    <p:extLst>
      <p:ext uri="{BB962C8B-B14F-4D97-AF65-F5344CB8AC3E}">
        <p14:creationId xmlns:p14="http://schemas.microsoft.com/office/powerpoint/2010/main" val="42140530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A9AAA242-6F15-443B-9366-FA2D32D05D48}" type="slidenum">
              <a:rPr lang="zh-CN" altLang="en-US"/>
              <a:pPr>
                <a:defRPr/>
              </a:pPr>
              <a:t>‹#›</a:t>
            </a:fld>
            <a:endParaRPr lang="zh-CN" altLang="en-US"/>
          </a:p>
        </p:txBody>
      </p:sp>
    </p:spTree>
    <p:extLst>
      <p:ext uri="{BB962C8B-B14F-4D97-AF65-F5344CB8AC3E}">
        <p14:creationId xmlns:p14="http://schemas.microsoft.com/office/powerpoint/2010/main" val="23008401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F66059B6-EDCC-423C-BD93-71042D3CB4BA}" type="slidenum">
              <a:rPr lang="zh-CN" altLang="en-US"/>
              <a:pPr>
                <a:defRPr/>
              </a:pPr>
              <a:t>‹#›</a:t>
            </a:fld>
            <a:endParaRPr lang="zh-CN" altLang="en-US"/>
          </a:p>
        </p:txBody>
      </p:sp>
    </p:spTree>
    <p:extLst>
      <p:ext uri="{BB962C8B-B14F-4D97-AF65-F5344CB8AC3E}">
        <p14:creationId xmlns:p14="http://schemas.microsoft.com/office/powerpoint/2010/main" val="5408545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C19A3090-0EF6-468F-8C71-074AD5F34E57}" type="slidenum">
              <a:rPr lang="zh-CN" altLang="en-US"/>
              <a:pPr>
                <a:defRPr/>
              </a:pPr>
              <a:t>‹#›</a:t>
            </a:fld>
            <a:endParaRPr lang="zh-CN" altLang="en-US"/>
          </a:p>
        </p:txBody>
      </p:sp>
    </p:spTree>
    <p:extLst>
      <p:ext uri="{BB962C8B-B14F-4D97-AF65-F5344CB8AC3E}">
        <p14:creationId xmlns:p14="http://schemas.microsoft.com/office/powerpoint/2010/main" val="16402779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376E5511-982C-4ECF-BF8B-ACAF71940E6C}" type="slidenum">
              <a:rPr lang="zh-CN" altLang="en-US"/>
              <a:pPr>
                <a:defRPr/>
              </a:pPr>
              <a:t>‹#›</a:t>
            </a:fld>
            <a:endParaRPr lang="zh-CN" altLang="en-US"/>
          </a:p>
        </p:txBody>
      </p:sp>
    </p:spTree>
    <p:extLst>
      <p:ext uri="{BB962C8B-B14F-4D97-AF65-F5344CB8AC3E}">
        <p14:creationId xmlns:p14="http://schemas.microsoft.com/office/powerpoint/2010/main" val="41739552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p:txBody>
          <a:bodyPr/>
          <a:lstStyle>
            <a:lvl1pPr>
              <a:defRPr/>
            </a:lvl1pPr>
          </a:lstStyle>
          <a:p>
            <a:pPr>
              <a:defRPr/>
            </a:pPr>
            <a:fld id="{22A55E80-549B-4BEE-8D9E-6EF3544F657E}" type="slidenum">
              <a:rPr lang="zh-CN" altLang="en-US"/>
              <a:pPr>
                <a:defRPr/>
              </a:pPr>
              <a:t>‹#›</a:t>
            </a:fld>
            <a:endParaRPr lang="zh-CN" altLang="en-US"/>
          </a:p>
        </p:txBody>
      </p:sp>
    </p:spTree>
    <p:extLst>
      <p:ext uri="{BB962C8B-B14F-4D97-AF65-F5344CB8AC3E}">
        <p14:creationId xmlns:p14="http://schemas.microsoft.com/office/powerpoint/2010/main" val="13285850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p:txBody>
          <a:bodyPr/>
          <a:lstStyle>
            <a:lvl1pPr>
              <a:defRPr/>
            </a:lvl1pPr>
          </a:lstStyle>
          <a:p>
            <a:pPr>
              <a:defRPr/>
            </a:pPr>
            <a:fld id="{1BA0F906-1661-4F7A-B9F4-340667750DAD}" type="slidenum">
              <a:rPr lang="zh-CN" altLang="en-US"/>
              <a:pPr>
                <a:defRPr/>
              </a:pPr>
              <a:t>‹#›</a:t>
            </a:fld>
            <a:endParaRPr lang="zh-CN" altLang="en-US"/>
          </a:p>
        </p:txBody>
      </p:sp>
    </p:spTree>
    <p:extLst>
      <p:ext uri="{BB962C8B-B14F-4D97-AF65-F5344CB8AC3E}">
        <p14:creationId xmlns:p14="http://schemas.microsoft.com/office/powerpoint/2010/main" val="26814637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p:txBody>
          <a:bodyPr/>
          <a:lstStyle>
            <a:lvl1pPr>
              <a:defRPr/>
            </a:lvl1pPr>
          </a:lstStyle>
          <a:p>
            <a:pPr>
              <a:defRPr/>
            </a:pPr>
            <a:fld id="{6C0BD6E6-8283-42E1-9264-FC980EAC4ADD}" type="slidenum">
              <a:rPr lang="zh-CN" altLang="en-US"/>
              <a:pPr>
                <a:defRPr/>
              </a:pPr>
              <a:t>‹#›</a:t>
            </a:fld>
            <a:endParaRPr lang="zh-CN" altLang="en-US"/>
          </a:p>
        </p:txBody>
      </p:sp>
    </p:spTree>
    <p:extLst>
      <p:ext uri="{BB962C8B-B14F-4D97-AF65-F5344CB8AC3E}">
        <p14:creationId xmlns:p14="http://schemas.microsoft.com/office/powerpoint/2010/main" val="540483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11"/>
          <p:cNvSpPr>
            <a:spLocks noGrp="1" noChangeArrowheads="1"/>
          </p:cNvSpPr>
          <p:nvPr>
            <p:ph type="sldNum" sz="quarter" idx="12"/>
          </p:nvPr>
        </p:nvSpPr>
        <p:spPr>
          <a:ln/>
        </p:spPr>
        <p:txBody>
          <a:bodyPr/>
          <a:lstStyle>
            <a:lvl1pPr>
              <a:defRPr/>
            </a:lvl1pPr>
          </a:lstStyle>
          <a:p>
            <a:pPr>
              <a:defRPr/>
            </a:pPr>
            <a:fld id="{5A093543-F219-46A4-A817-E263EAB77FD2}" type="slidenum">
              <a:rPr lang="en-US" altLang="zh-CN"/>
              <a:pPr>
                <a:defRPr/>
              </a:pPr>
              <a:t>‹#›</a:t>
            </a:fld>
            <a:endParaRPr lang="en-US" altLang="zh-CN"/>
          </a:p>
        </p:txBody>
      </p:sp>
    </p:spTree>
    <p:extLst>
      <p:ext uri="{BB962C8B-B14F-4D97-AF65-F5344CB8AC3E}">
        <p14:creationId xmlns:p14="http://schemas.microsoft.com/office/powerpoint/2010/main" val="3225101199"/>
      </p:ext>
    </p:extLst>
  </p:cSld>
  <p:clrMapOvr>
    <a:masterClrMapping/>
  </p:clrMapOvr>
  <p:transition spd="slow"/>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8B386FE4-23A1-4FCA-A23C-58BFAD89E273}" type="slidenum">
              <a:rPr lang="zh-CN" altLang="en-US"/>
              <a:pPr>
                <a:defRPr/>
              </a:pPr>
              <a:t>‹#›</a:t>
            </a:fld>
            <a:endParaRPr lang="zh-CN" altLang="en-US"/>
          </a:p>
        </p:txBody>
      </p:sp>
    </p:spTree>
    <p:extLst>
      <p:ext uri="{BB962C8B-B14F-4D97-AF65-F5344CB8AC3E}">
        <p14:creationId xmlns:p14="http://schemas.microsoft.com/office/powerpoint/2010/main" val="2151458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0D5D0E21-E8D1-46FA-8DF1-5C4EBEF9F275}" type="slidenum">
              <a:rPr lang="zh-CN" altLang="en-US"/>
              <a:pPr>
                <a:defRPr/>
              </a:pPr>
              <a:t>‹#›</a:t>
            </a:fld>
            <a:endParaRPr lang="zh-CN" altLang="en-US"/>
          </a:p>
        </p:txBody>
      </p:sp>
    </p:spTree>
    <p:extLst>
      <p:ext uri="{BB962C8B-B14F-4D97-AF65-F5344CB8AC3E}">
        <p14:creationId xmlns:p14="http://schemas.microsoft.com/office/powerpoint/2010/main" val="31780164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68E0BACB-3022-4F3B-89CE-24B149121261}" type="slidenum">
              <a:rPr lang="zh-CN" altLang="en-US"/>
              <a:pPr>
                <a:defRPr/>
              </a:pPr>
              <a:t>‹#›</a:t>
            </a:fld>
            <a:endParaRPr lang="zh-CN" altLang="en-US"/>
          </a:p>
        </p:txBody>
      </p:sp>
    </p:spTree>
    <p:extLst>
      <p:ext uri="{BB962C8B-B14F-4D97-AF65-F5344CB8AC3E}">
        <p14:creationId xmlns:p14="http://schemas.microsoft.com/office/powerpoint/2010/main" val="14715610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7BEAEEAC-A491-483A-BEB8-F58CD6508008}" type="slidenum">
              <a:rPr lang="zh-CN" altLang="en-US"/>
              <a:pPr>
                <a:defRPr/>
              </a:pPr>
              <a:t>‹#›</a:t>
            </a:fld>
            <a:endParaRPr lang="zh-CN" altLang="en-US"/>
          </a:p>
        </p:txBody>
      </p:sp>
    </p:spTree>
    <p:extLst>
      <p:ext uri="{BB962C8B-B14F-4D97-AF65-F5344CB8AC3E}">
        <p14:creationId xmlns:p14="http://schemas.microsoft.com/office/powerpoint/2010/main" val="30158615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4339010F-B1DD-4A09-BF84-908255AE6B14}" type="slidenum">
              <a:rPr lang="en-US" altLang="zh-CN"/>
              <a:pPr>
                <a:defRPr/>
              </a:pPr>
              <a:t>‹#›</a:t>
            </a:fld>
            <a:endParaRPr lang="en-US" altLang="zh-CN"/>
          </a:p>
        </p:txBody>
      </p:sp>
    </p:spTree>
    <p:extLst>
      <p:ext uri="{BB962C8B-B14F-4D97-AF65-F5344CB8AC3E}">
        <p14:creationId xmlns:p14="http://schemas.microsoft.com/office/powerpoint/2010/main" val="33852352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6F1AEB7F-349A-4FB6-B644-A27BC67F3E2C}" type="slidenum">
              <a:rPr lang="zh-CN" altLang="en-US"/>
              <a:pPr>
                <a:defRPr/>
              </a:pPr>
              <a:t>‹#›</a:t>
            </a:fld>
            <a:endParaRPr lang="zh-CN" altLang="en-US"/>
          </a:p>
        </p:txBody>
      </p:sp>
    </p:spTree>
    <p:extLst>
      <p:ext uri="{BB962C8B-B14F-4D97-AF65-F5344CB8AC3E}">
        <p14:creationId xmlns:p14="http://schemas.microsoft.com/office/powerpoint/2010/main" val="46262812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5776E707-68D5-4B9B-9C81-34865E36F7ED}" type="slidenum">
              <a:rPr lang="zh-CN" altLang="en-US"/>
              <a:pPr>
                <a:defRPr/>
              </a:pPr>
              <a:t>‹#›</a:t>
            </a:fld>
            <a:endParaRPr lang="zh-CN" altLang="en-US"/>
          </a:p>
        </p:txBody>
      </p:sp>
    </p:spTree>
    <p:extLst>
      <p:ext uri="{BB962C8B-B14F-4D97-AF65-F5344CB8AC3E}">
        <p14:creationId xmlns:p14="http://schemas.microsoft.com/office/powerpoint/2010/main" val="42440060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B0A14A8D-7C6E-413B-8384-5334D16BFBF5}" type="slidenum">
              <a:rPr lang="zh-CN" altLang="en-US"/>
              <a:pPr>
                <a:defRPr/>
              </a:pPr>
              <a:t>‹#›</a:t>
            </a:fld>
            <a:endParaRPr lang="zh-CN" altLang="en-US"/>
          </a:p>
        </p:txBody>
      </p:sp>
    </p:spTree>
    <p:extLst>
      <p:ext uri="{BB962C8B-B14F-4D97-AF65-F5344CB8AC3E}">
        <p14:creationId xmlns:p14="http://schemas.microsoft.com/office/powerpoint/2010/main" val="42026584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DAEC25E6-682C-45E7-8E2C-1DA8DB3D4A3B}" type="slidenum">
              <a:rPr lang="zh-CN" altLang="en-US"/>
              <a:pPr>
                <a:defRPr/>
              </a:pPr>
              <a:t>‹#›</a:t>
            </a:fld>
            <a:endParaRPr lang="zh-CN" altLang="en-US"/>
          </a:p>
        </p:txBody>
      </p:sp>
    </p:spTree>
    <p:extLst>
      <p:ext uri="{BB962C8B-B14F-4D97-AF65-F5344CB8AC3E}">
        <p14:creationId xmlns:p14="http://schemas.microsoft.com/office/powerpoint/2010/main" val="35713423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p:txBody>
          <a:bodyPr/>
          <a:lstStyle>
            <a:lvl1pPr>
              <a:defRPr/>
            </a:lvl1pPr>
          </a:lstStyle>
          <a:p>
            <a:pPr>
              <a:defRPr/>
            </a:pPr>
            <a:fld id="{3BE2708B-1923-49A3-B213-686F83D88F3F}" type="slidenum">
              <a:rPr lang="zh-CN" altLang="en-US"/>
              <a:pPr>
                <a:defRPr/>
              </a:pPr>
              <a:t>‹#›</a:t>
            </a:fld>
            <a:endParaRPr lang="zh-CN" altLang="en-US"/>
          </a:p>
        </p:txBody>
      </p:sp>
    </p:spTree>
    <p:extLst>
      <p:ext uri="{BB962C8B-B14F-4D97-AF65-F5344CB8AC3E}">
        <p14:creationId xmlns:p14="http://schemas.microsoft.com/office/powerpoint/2010/main" val="865197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11"/>
          <p:cNvSpPr>
            <a:spLocks noGrp="1" noChangeArrowheads="1"/>
          </p:cNvSpPr>
          <p:nvPr>
            <p:ph type="sldNum" sz="quarter" idx="12"/>
          </p:nvPr>
        </p:nvSpPr>
        <p:spPr>
          <a:ln/>
        </p:spPr>
        <p:txBody>
          <a:bodyPr/>
          <a:lstStyle>
            <a:lvl1pPr>
              <a:defRPr/>
            </a:lvl1pPr>
          </a:lstStyle>
          <a:p>
            <a:pPr>
              <a:defRPr/>
            </a:pPr>
            <a:fld id="{9B790360-5FC0-43B0-AF18-7668A2094817}" type="slidenum">
              <a:rPr lang="en-US" altLang="zh-CN"/>
              <a:pPr>
                <a:defRPr/>
              </a:pPr>
              <a:t>‹#›</a:t>
            </a:fld>
            <a:endParaRPr lang="en-US" altLang="zh-CN"/>
          </a:p>
        </p:txBody>
      </p:sp>
    </p:spTree>
    <p:extLst>
      <p:ext uri="{BB962C8B-B14F-4D97-AF65-F5344CB8AC3E}">
        <p14:creationId xmlns:p14="http://schemas.microsoft.com/office/powerpoint/2010/main" val="2355723376"/>
      </p:ext>
    </p:extLst>
  </p:cSld>
  <p:clrMapOvr>
    <a:masterClrMapping/>
  </p:clrMapOvr>
  <p:transition spd="slow"/>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p:txBody>
          <a:bodyPr/>
          <a:lstStyle>
            <a:lvl1pPr>
              <a:defRPr/>
            </a:lvl1pPr>
          </a:lstStyle>
          <a:p>
            <a:pPr>
              <a:defRPr/>
            </a:pPr>
            <a:fld id="{126F6867-EA4B-4F78-B5D7-0D666A2E09F7}" type="slidenum">
              <a:rPr lang="zh-CN" altLang="en-US"/>
              <a:pPr>
                <a:defRPr/>
              </a:pPr>
              <a:t>‹#›</a:t>
            </a:fld>
            <a:endParaRPr lang="zh-CN" altLang="en-US"/>
          </a:p>
        </p:txBody>
      </p:sp>
    </p:spTree>
    <p:extLst>
      <p:ext uri="{BB962C8B-B14F-4D97-AF65-F5344CB8AC3E}">
        <p14:creationId xmlns:p14="http://schemas.microsoft.com/office/powerpoint/2010/main" val="32146162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p:txBody>
          <a:bodyPr/>
          <a:lstStyle>
            <a:lvl1pPr>
              <a:defRPr/>
            </a:lvl1pPr>
          </a:lstStyle>
          <a:p>
            <a:pPr>
              <a:defRPr/>
            </a:pPr>
            <a:fld id="{7426E391-72F7-4511-93A1-CDEE2057E1E4}" type="slidenum">
              <a:rPr lang="zh-CN" altLang="en-US"/>
              <a:pPr>
                <a:defRPr/>
              </a:pPr>
              <a:t>‹#›</a:t>
            </a:fld>
            <a:endParaRPr lang="zh-CN" altLang="en-US"/>
          </a:p>
        </p:txBody>
      </p:sp>
    </p:spTree>
    <p:extLst>
      <p:ext uri="{BB962C8B-B14F-4D97-AF65-F5344CB8AC3E}">
        <p14:creationId xmlns:p14="http://schemas.microsoft.com/office/powerpoint/2010/main" val="36045538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7C62D214-FC98-49AC-B896-E36D61C26E98}" type="slidenum">
              <a:rPr lang="zh-CN" altLang="en-US"/>
              <a:pPr>
                <a:defRPr/>
              </a:pPr>
              <a:t>‹#›</a:t>
            </a:fld>
            <a:endParaRPr lang="zh-CN" altLang="en-US"/>
          </a:p>
        </p:txBody>
      </p:sp>
    </p:spTree>
    <p:extLst>
      <p:ext uri="{BB962C8B-B14F-4D97-AF65-F5344CB8AC3E}">
        <p14:creationId xmlns:p14="http://schemas.microsoft.com/office/powerpoint/2010/main" val="41933888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32AF1877-04D2-47B2-A58F-4498679D45B8}" type="slidenum">
              <a:rPr lang="zh-CN" altLang="en-US"/>
              <a:pPr>
                <a:defRPr/>
              </a:pPr>
              <a:t>‹#›</a:t>
            </a:fld>
            <a:endParaRPr lang="zh-CN" altLang="en-US"/>
          </a:p>
        </p:txBody>
      </p:sp>
    </p:spTree>
    <p:extLst>
      <p:ext uri="{BB962C8B-B14F-4D97-AF65-F5344CB8AC3E}">
        <p14:creationId xmlns:p14="http://schemas.microsoft.com/office/powerpoint/2010/main" val="34032272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E3A03F46-A545-4C55-9102-06E077A7BC62}" type="slidenum">
              <a:rPr lang="zh-CN" altLang="en-US"/>
              <a:pPr>
                <a:defRPr/>
              </a:pPr>
              <a:t>‹#›</a:t>
            </a:fld>
            <a:endParaRPr lang="zh-CN" altLang="en-US"/>
          </a:p>
        </p:txBody>
      </p:sp>
    </p:spTree>
    <p:extLst>
      <p:ext uri="{BB962C8B-B14F-4D97-AF65-F5344CB8AC3E}">
        <p14:creationId xmlns:p14="http://schemas.microsoft.com/office/powerpoint/2010/main" val="1697865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DDF62B0E-F00A-4928-B9F9-9396C2820F72}" type="slidenum">
              <a:rPr lang="zh-CN" altLang="en-US"/>
              <a:pPr>
                <a:defRPr/>
              </a:pPr>
              <a:t>‹#›</a:t>
            </a:fld>
            <a:endParaRPr lang="zh-CN" altLang="en-US"/>
          </a:p>
        </p:txBody>
      </p:sp>
    </p:spTree>
    <p:extLst>
      <p:ext uri="{BB962C8B-B14F-4D97-AF65-F5344CB8AC3E}">
        <p14:creationId xmlns:p14="http://schemas.microsoft.com/office/powerpoint/2010/main" val="34442744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DB1D19A7-A23C-48B4-86C5-A058265C90FB}" type="slidenum">
              <a:rPr lang="en-US" altLang="zh-CN"/>
              <a:pPr>
                <a:defRPr/>
              </a:pPr>
              <a:t>‹#›</a:t>
            </a:fld>
            <a:endParaRPr lang="en-US" altLang="zh-CN"/>
          </a:p>
        </p:txBody>
      </p:sp>
    </p:spTree>
    <p:extLst>
      <p:ext uri="{BB962C8B-B14F-4D97-AF65-F5344CB8AC3E}">
        <p14:creationId xmlns:p14="http://schemas.microsoft.com/office/powerpoint/2010/main" val="7093318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81F2A5CB-9D39-4615-9181-0D2DD0751DBD}" type="slidenum">
              <a:rPr lang="zh-CN" altLang="en-US"/>
              <a:pPr>
                <a:defRPr/>
              </a:pPr>
              <a:t>‹#›</a:t>
            </a:fld>
            <a:endParaRPr lang="zh-CN" altLang="en-US"/>
          </a:p>
        </p:txBody>
      </p:sp>
    </p:spTree>
    <p:extLst>
      <p:ext uri="{BB962C8B-B14F-4D97-AF65-F5344CB8AC3E}">
        <p14:creationId xmlns:p14="http://schemas.microsoft.com/office/powerpoint/2010/main" val="35832414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CE1EDBDF-0730-4BE5-9A57-C0208A44DE91}" type="slidenum">
              <a:rPr lang="zh-CN" altLang="en-US"/>
              <a:pPr>
                <a:defRPr/>
              </a:pPr>
              <a:t>‹#›</a:t>
            </a:fld>
            <a:endParaRPr lang="zh-CN" altLang="en-US"/>
          </a:p>
        </p:txBody>
      </p:sp>
    </p:spTree>
    <p:extLst>
      <p:ext uri="{BB962C8B-B14F-4D97-AF65-F5344CB8AC3E}">
        <p14:creationId xmlns:p14="http://schemas.microsoft.com/office/powerpoint/2010/main" val="25951975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93D0311B-E931-4C3A-ADF4-0D061949AD1C}" type="slidenum">
              <a:rPr lang="zh-CN" altLang="en-US"/>
              <a:pPr>
                <a:defRPr/>
              </a:pPr>
              <a:t>‹#›</a:t>
            </a:fld>
            <a:endParaRPr lang="zh-CN" altLang="en-US"/>
          </a:p>
        </p:txBody>
      </p:sp>
    </p:spTree>
    <p:extLst>
      <p:ext uri="{BB962C8B-B14F-4D97-AF65-F5344CB8AC3E}">
        <p14:creationId xmlns:p14="http://schemas.microsoft.com/office/powerpoint/2010/main" val="1719584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0.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1.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12.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theme" Target="../theme/theme13.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theme" Target="../theme/theme1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theme" Target="../theme/theme15.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theme" Target="../theme/theme16.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theme" Target="../theme/theme17.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theme" Target="../theme/theme18.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theme" Target="../theme/theme19.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theme" Target="../theme/theme20.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theme" Target="../theme/theme21.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slideLayout" Target="../slideLayouts/slideLayout252.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theme" Target="../theme/theme22.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theme" Target="../theme/theme23.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slideLayout" Target="../slideLayouts/slideLayout276.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theme" Target="../theme/theme2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slideLayout" Target="../slideLayouts/slideLayout288.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theme" Target="../theme/theme25.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slideLayout" Target="../slideLayouts/slideLayout300.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686800" cy="4876800"/>
            <a:chOff x="0" y="0"/>
            <a:chExt cx="5472" cy="3072"/>
          </a:xfrm>
        </p:grpSpPr>
        <p:sp>
          <p:nvSpPr>
            <p:cNvPr id="1033" name="Rectangle 3"/>
            <p:cNvSpPr>
              <a:spLocks noChangeArrowheads="1"/>
            </p:cNvSpPr>
            <p:nvPr/>
          </p:nvSpPr>
          <p:spPr bwMode="auto">
            <a:xfrm>
              <a:off x="0" y="0"/>
              <a:ext cx="384" cy="307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endParaRPr lang="zh-CN" altLang="zh-CN" sz="2400">
                <a:latin typeface="Times New Roman" panose="02020603050405020304" pitchFamily="18" charset="0"/>
              </a:endParaRPr>
            </a:p>
          </p:txBody>
        </p:sp>
        <p:grpSp>
          <p:nvGrpSpPr>
            <p:cNvPr id="1034" name="Group 4"/>
            <p:cNvGrpSpPr>
              <a:grpSpLocks/>
            </p:cNvGrpSpPr>
            <p:nvPr/>
          </p:nvGrpSpPr>
          <p:grpSpPr bwMode="auto">
            <a:xfrm>
              <a:off x="240" y="893"/>
              <a:ext cx="5232" cy="115"/>
              <a:chOff x="240" y="893"/>
              <a:chExt cx="5232" cy="115"/>
            </a:xfrm>
          </p:grpSpPr>
          <p:sp>
            <p:nvSpPr>
              <p:cNvPr id="1035" name="Rectangle 5"/>
              <p:cNvSpPr>
                <a:spLocks noChangeArrowheads="1"/>
              </p:cNvSpPr>
              <p:nvPr/>
            </p:nvSpPr>
            <p:spPr bwMode="auto">
              <a:xfrm>
                <a:off x="4320" y="893"/>
                <a:ext cx="1152" cy="11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endParaRPr lang="zh-CN" altLang="zh-CN" sz="2400">
                  <a:latin typeface="Times New Roman" panose="02020603050405020304" pitchFamily="18" charset="0"/>
                </a:endParaRPr>
              </a:p>
            </p:txBody>
          </p:sp>
          <p:sp>
            <p:nvSpPr>
              <p:cNvPr id="1036" name="Line 6"/>
              <p:cNvSpPr>
                <a:spLocks noChangeShapeType="1"/>
              </p:cNvSpPr>
              <p:nvPr/>
            </p:nvSpPr>
            <p:spPr bwMode="auto">
              <a:xfrm>
                <a:off x="240" y="941"/>
                <a:ext cx="5232"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sp>
        <p:nvSpPr>
          <p:cNvPr id="1027" name="Rectangle 7"/>
          <p:cNvSpPr>
            <a:spLocks noGrp="1" noChangeArrowheads="1"/>
          </p:cNvSpPr>
          <p:nvPr>
            <p:ph type="title"/>
          </p:nvPr>
        </p:nvSpPr>
        <p:spPr bwMode="auto">
          <a:xfrm>
            <a:off x="914400" y="277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8" name="Rectangle 8"/>
          <p:cNvSpPr>
            <a:spLocks noGrp="1" noChangeArrowheads="1"/>
          </p:cNvSpPr>
          <p:nvPr>
            <p:ph type="body" idx="1"/>
          </p:nvPr>
        </p:nvSpPr>
        <p:spPr bwMode="auto">
          <a:xfrm>
            <a:off x="914400" y="1600200"/>
            <a:ext cx="77724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21513" name="Rectangle 9"/>
          <p:cNvSpPr>
            <a:spLocks noGrp="1" noChangeArrowheads="1"/>
          </p:cNvSpPr>
          <p:nvPr>
            <p:ph type="dt" sz="half" idx="2"/>
          </p:nvPr>
        </p:nvSpPr>
        <p:spPr bwMode="auto">
          <a:xfrm>
            <a:off x="914400" y="6251575"/>
            <a:ext cx="1981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defRPr>
            </a:lvl1pPr>
          </a:lstStyle>
          <a:p>
            <a:pPr>
              <a:defRPr/>
            </a:pPr>
            <a:endParaRPr lang="en-US" altLang="zh-CN"/>
          </a:p>
        </p:txBody>
      </p:sp>
      <p:sp>
        <p:nvSpPr>
          <p:cNvPr id="21514" name="Rectangle 10"/>
          <p:cNvSpPr>
            <a:spLocks noGrp="1" noChangeArrowheads="1"/>
          </p:cNvSpPr>
          <p:nvPr>
            <p:ph type="ftr" sz="quarter" idx="3"/>
          </p:nvPr>
        </p:nvSpPr>
        <p:spPr bwMode="auto">
          <a:xfrm>
            <a:off x="3352800" y="624840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charset="0"/>
              </a:defRPr>
            </a:lvl1pPr>
          </a:lstStyle>
          <a:p>
            <a:pPr>
              <a:defRPr/>
            </a:pPr>
            <a:endParaRPr lang="en-US" altLang="zh-CN"/>
          </a:p>
        </p:txBody>
      </p:sp>
      <p:sp>
        <p:nvSpPr>
          <p:cNvPr id="21515" name="Rectangle 11"/>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C14EDE06-5678-4573-9985-FE0D1BD2C015}" type="slidenum">
              <a:rPr lang="en-US" altLang="zh-CN"/>
              <a:pPr>
                <a:defRPr/>
              </a:pPr>
              <a:t>‹#›</a:t>
            </a:fld>
            <a:endParaRPr lang="en-US" altLang="zh-CN"/>
          </a:p>
        </p:txBody>
      </p:sp>
      <p:sp>
        <p:nvSpPr>
          <p:cNvPr id="1032" name="Line 12"/>
          <p:cNvSpPr>
            <a:spLocks noChangeShapeType="1"/>
          </p:cNvSpPr>
          <p:nvPr/>
        </p:nvSpPr>
        <p:spPr bwMode="auto">
          <a:xfrm>
            <a:off x="0" y="4876800"/>
            <a:ext cx="609600" cy="0"/>
          </a:xfrm>
          <a:prstGeom prst="line">
            <a:avLst/>
          </a:prstGeom>
          <a:noFill/>
          <a:ln w="44450">
            <a:solidFill>
              <a:schemeClr val="bg2"/>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 bg1="lt1" tx1="dk1" bg2="lt2" tx2="dk2" accent1="accent1" accent2="accent2" accent3="accent3" accent4="accent4" accent5="accent5" accent6="accent6" hlink="hlink" folHlink="folHlink"/>
  <p:sldLayoutIdLst>
    <p:sldLayoutId id="2147493924" r:id="rId1"/>
    <p:sldLayoutId id="2147493874" r:id="rId2"/>
    <p:sldLayoutId id="2147493875" r:id="rId3"/>
    <p:sldLayoutId id="2147493876" r:id="rId4"/>
    <p:sldLayoutId id="2147493877" r:id="rId5"/>
    <p:sldLayoutId id="2147493878" r:id="rId6"/>
    <p:sldLayoutId id="2147493879" r:id="rId7"/>
    <p:sldLayoutId id="2147493880" r:id="rId8"/>
    <p:sldLayoutId id="2147493881" r:id="rId9"/>
    <p:sldLayoutId id="2147493882" r:id="rId10"/>
    <p:sldLayoutId id="2147493883" r:id="rId11"/>
  </p:sldLayoutIdLst>
  <p:transition spd="slow"/>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ea typeface="宋体" pitchFamily="2" charset="-122"/>
        </a:defRPr>
      </a:lvl2pPr>
      <a:lvl3pPr algn="l" rtl="0" eaLnBrk="0" fontAlgn="base" hangingPunct="0">
        <a:spcBef>
          <a:spcPct val="0"/>
        </a:spcBef>
        <a:spcAft>
          <a:spcPct val="0"/>
        </a:spcAft>
        <a:defRPr sz="4200">
          <a:solidFill>
            <a:schemeClr val="tx2"/>
          </a:solidFill>
          <a:latin typeface="Times New Roman" pitchFamily="18" charset="0"/>
          <a:ea typeface="宋体" pitchFamily="2" charset="-122"/>
        </a:defRPr>
      </a:lvl3pPr>
      <a:lvl4pPr algn="l" rtl="0" eaLnBrk="0" fontAlgn="base" hangingPunct="0">
        <a:spcBef>
          <a:spcPct val="0"/>
        </a:spcBef>
        <a:spcAft>
          <a:spcPct val="0"/>
        </a:spcAft>
        <a:defRPr sz="4200">
          <a:solidFill>
            <a:schemeClr val="tx2"/>
          </a:solidFill>
          <a:latin typeface="Times New Roman" pitchFamily="18" charset="0"/>
          <a:ea typeface="宋体" pitchFamily="2" charset="-122"/>
        </a:defRPr>
      </a:lvl4pPr>
      <a:lvl5pPr algn="l" rtl="0" eaLnBrk="0" fontAlgn="base" hangingPunct="0">
        <a:spcBef>
          <a:spcPct val="0"/>
        </a:spcBef>
        <a:spcAft>
          <a:spcPct val="0"/>
        </a:spcAft>
        <a:defRPr sz="4200">
          <a:solidFill>
            <a:schemeClr val="tx2"/>
          </a:solidFill>
          <a:latin typeface="Times New Roman" pitchFamily="18" charset="0"/>
          <a:ea typeface="宋体" pitchFamily="2" charset="-122"/>
        </a:defRPr>
      </a:lvl5pPr>
      <a:lvl6pPr marL="457200" algn="l" rtl="0" fontAlgn="base">
        <a:spcBef>
          <a:spcPct val="0"/>
        </a:spcBef>
        <a:spcAft>
          <a:spcPct val="0"/>
        </a:spcAft>
        <a:defRPr sz="4200">
          <a:solidFill>
            <a:schemeClr val="tx2"/>
          </a:solidFill>
          <a:latin typeface="Times New Roman" pitchFamily="18" charset="0"/>
          <a:ea typeface="宋体" pitchFamily="2" charset="-122"/>
        </a:defRPr>
      </a:lvl6pPr>
      <a:lvl7pPr marL="914400" algn="l" rtl="0" fontAlgn="base">
        <a:spcBef>
          <a:spcPct val="0"/>
        </a:spcBef>
        <a:spcAft>
          <a:spcPct val="0"/>
        </a:spcAft>
        <a:defRPr sz="4200">
          <a:solidFill>
            <a:schemeClr val="tx2"/>
          </a:solidFill>
          <a:latin typeface="Times New Roman" pitchFamily="18" charset="0"/>
          <a:ea typeface="宋体" pitchFamily="2" charset="-122"/>
        </a:defRPr>
      </a:lvl7pPr>
      <a:lvl8pPr marL="1371600" algn="l" rtl="0" fontAlgn="base">
        <a:spcBef>
          <a:spcPct val="0"/>
        </a:spcBef>
        <a:spcAft>
          <a:spcPct val="0"/>
        </a:spcAft>
        <a:defRPr sz="4200">
          <a:solidFill>
            <a:schemeClr val="tx2"/>
          </a:solidFill>
          <a:latin typeface="Times New Roman" pitchFamily="18" charset="0"/>
          <a:ea typeface="宋体" pitchFamily="2" charset="-122"/>
        </a:defRPr>
      </a:lvl8pPr>
      <a:lvl9pPr marL="1828800" algn="l" rtl="0" fontAlgn="base">
        <a:spcBef>
          <a:spcPct val="0"/>
        </a:spcBef>
        <a:spcAft>
          <a:spcPct val="0"/>
        </a:spcAft>
        <a:defRPr sz="4200">
          <a:solidFill>
            <a:schemeClr val="tx2"/>
          </a:solidFill>
          <a:latin typeface="Times New Roman" pitchFamily="18" charset="0"/>
          <a:ea typeface="宋体" pitchFamily="2" charset="-122"/>
        </a:defRPr>
      </a:lvl9pPr>
    </p:titleStyle>
    <p:bodyStyle>
      <a:lvl1pPr marL="342900" indent="-342900" algn="l" rtl="0" eaLnBrk="0" fontAlgn="base" hangingPunct="0">
        <a:spcBef>
          <a:spcPct val="20000"/>
        </a:spcBef>
        <a:spcAft>
          <a:spcPct val="0"/>
        </a:spcAft>
        <a:buClr>
          <a:schemeClr val="folHlink"/>
        </a:buClr>
        <a:buSzPct val="90000"/>
        <a:buFont typeface="Wingdings" panose="05000000000000000000"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Char char="n"/>
        <a:defRPr sz="26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5000"/>
        <a:buFont typeface="Wingdings" panose="05000000000000000000" pitchFamily="2" charset="2"/>
        <a:buChar char="n"/>
        <a:defRPr sz="2300">
          <a:solidFill>
            <a:schemeClr val="tx1"/>
          </a:solidFill>
          <a:latin typeface="+mn-lt"/>
          <a:ea typeface="+mn-ea"/>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ea typeface="+mn-ea"/>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ea typeface="+mn-ea"/>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ea typeface="+mn-ea"/>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ea typeface="+mn-ea"/>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61F90FE-C934-4E98-A09F-64CCFC86A777}"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4006" r:id="rId1"/>
    <p:sldLayoutId id="2147494007" r:id="rId2"/>
    <p:sldLayoutId id="2147494008" r:id="rId3"/>
    <p:sldLayoutId id="2147494009" r:id="rId4"/>
    <p:sldLayoutId id="2147494010" r:id="rId5"/>
    <p:sldLayoutId id="2147494011" r:id="rId6"/>
    <p:sldLayoutId id="2147494012" r:id="rId7"/>
    <p:sldLayoutId id="2147494013" r:id="rId8"/>
    <p:sldLayoutId id="2147494014" r:id="rId9"/>
    <p:sldLayoutId id="2147494015" r:id="rId10"/>
    <p:sldLayoutId id="2147494016" r:id="rId11"/>
    <p:sldLayoutId id="214749391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2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5D667CFD-148E-48BB-AE80-BD34D8E6D256}"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4017" r:id="rId1"/>
    <p:sldLayoutId id="2147494018" r:id="rId2"/>
    <p:sldLayoutId id="2147494019" r:id="rId3"/>
    <p:sldLayoutId id="2147494020" r:id="rId4"/>
    <p:sldLayoutId id="2147494021" r:id="rId5"/>
    <p:sldLayoutId id="2147494022" r:id="rId6"/>
    <p:sldLayoutId id="2147494023" r:id="rId7"/>
    <p:sldLayoutId id="2147494024" r:id="rId8"/>
    <p:sldLayoutId id="2147494025" r:id="rId9"/>
    <p:sldLayoutId id="2147494026" r:id="rId10"/>
    <p:sldLayoutId id="2147494027" r:id="rId11"/>
    <p:sldLayoutId id="214749391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6257AC42-75D7-4E75-AAAA-9E9FDE99C26A}"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4028" r:id="rId1"/>
    <p:sldLayoutId id="2147494029" r:id="rId2"/>
    <p:sldLayoutId id="2147494030" r:id="rId3"/>
    <p:sldLayoutId id="2147494031" r:id="rId4"/>
    <p:sldLayoutId id="2147494032" r:id="rId5"/>
    <p:sldLayoutId id="2147494033" r:id="rId6"/>
    <p:sldLayoutId id="2147494034" r:id="rId7"/>
    <p:sldLayoutId id="2147494035" r:id="rId8"/>
    <p:sldLayoutId id="2147494036" r:id="rId9"/>
    <p:sldLayoutId id="2147494037" r:id="rId10"/>
    <p:sldLayoutId id="2147494038" r:id="rId11"/>
    <p:sldLayoutId id="214749391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2E47B27-0A50-4773-9F66-3604EBF43479}"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4039" r:id="rId1"/>
    <p:sldLayoutId id="2147494040" r:id="rId2"/>
    <p:sldLayoutId id="2147494041" r:id="rId3"/>
    <p:sldLayoutId id="2147494042" r:id="rId4"/>
    <p:sldLayoutId id="2147494043" r:id="rId5"/>
    <p:sldLayoutId id="2147494044" r:id="rId6"/>
    <p:sldLayoutId id="2147494045" r:id="rId7"/>
    <p:sldLayoutId id="2147494046" r:id="rId8"/>
    <p:sldLayoutId id="2147494047" r:id="rId9"/>
    <p:sldLayoutId id="2147494048" r:id="rId10"/>
    <p:sldLayoutId id="2147494049" r:id="rId11"/>
    <p:sldLayoutId id="214749391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7FCABA8-9BAD-48EA-AAF0-54239217E07A}"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4050" r:id="rId1"/>
    <p:sldLayoutId id="2147494051" r:id="rId2"/>
    <p:sldLayoutId id="2147494052" r:id="rId3"/>
    <p:sldLayoutId id="2147494053" r:id="rId4"/>
    <p:sldLayoutId id="2147494054" r:id="rId5"/>
    <p:sldLayoutId id="2147494055" r:id="rId6"/>
    <p:sldLayoutId id="2147494056" r:id="rId7"/>
    <p:sldLayoutId id="2147494057" r:id="rId8"/>
    <p:sldLayoutId id="2147494058" r:id="rId9"/>
    <p:sldLayoutId id="2147494059" r:id="rId10"/>
    <p:sldLayoutId id="2147494060" r:id="rId11"/>
    <p:sldLayoutId id="214749391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6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FD8CF25-F657-4D47-B7F9-8DE3CDF17B52}"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4061" r:id="rId1"/>
    <p:sldLayoutId id="2147494062" r:id="rId2"/>
    <p:sldLayoutId id="2147494063" r:id="rId3"/>
    <p:sldLayoutId id="2147494064" r:id="rId4"/>
    <p:sldLayoutId id="2147494065" r:id="rId5"/>
    <p:sldLayoutId id="2147494066" r:id="rId6"/>
    <p:sldLayoutId id="2147494067" r:id="rId7"/>
    <p:sldLayoutId id="2147494068" r:id="rId8"/>
    <p:sldLayoutId id="2147494069" r:id="rId9"/>
    <p:sldLayoutId id="2147494070" r:id="rId10"/>
    <p:sldLayoutId id="2147494071" r:id="rId11"/>
    <p:sldLayoutId id="214749391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65888CF6-DE02-40DB-AAE4-9AF296DE49AC}"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4072" r:id="rId1"/>
    <p:sldLayoutId id="2147494073" r:id="rId2"/>
    <p:sldLayoutId id="2147494074" r:id="rId3"/>
    <p:sldLayoutId id="2147494075" r:id="rId4"/>
    <p:sldLayoutId id="2147494076" r:id="rId5"/>
    <p:sldLayoutId id="2147494077" r:id="rId6"/>
    <p:sldLayoutId id="2147494078" r:id="rId7"/>
    <p:sldLayoutId id="2147494079" r:id="rId8"/>
    <p:sldLayoutId id="2147494080" r:id="rId9"/>
    <p:sldLayoutId id="2147494081" r:id="rId10"/>
    <p:sldLayoutId id="2147494082" r:id="rId11"/>
    <p:sldLayoutId id="214749391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D6D58DA4-B83E-4F2E-9E20-783ACB1ED0A4}"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4083" r:id="rId1"/>
    <p:sldLayoutId id="2147494084" r:id="rId2"/>
    <p:sldLayoutId id="2147494085" r:id="rId3"/>
    <p:sldLayoutId id="2147494086" r:id="rId4"/>
    <p:sldLayoutId id="2147494087" r:id="rId5"/>
    <p:sldLayoutId id="2147494088" r:id="rId6"/>
    <p:sldLayoutId id="2147494089" r:id="rId7"/>
    <p:sldLayoutId id="2147494090" r:id="rId8"/>
    <p:sldLayoutId id="2147494091" r:id="rId9"/>
    <p:sldLayoutId id="2147494092" r:id="rId10"/>
    <p:sldLayoutId id="2147494093" r:id="rId11"/>
    <p:sldLayoutId id="214749391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94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B361F91-BEC9-478E-85A2-BB2D7EB30BEF}"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4094" r:id="rId1"/>
    <p:sldLayoutId id="2147494095" r:id="rId2"/>
    <p:sldLayoutId id="2147494096" r:id="rId3"/>
    <p:sldLayoutId id="2147494097" r:id="rId4"/>
    <p:sldLayoutId id="2147494098" r:id="rId5"/>
    <p:sldLayoutId id="2147494099" r:id="rId6"/>
    <p:sldLayoutId id="2147494100" r:id="rId7"/>
    <p:sldLayoutId id="2147494101" r:id="rId8"/>
    <p:sldLayoutId id="2147494102" r:id="rId9"/>
    <p:sldLayoutId id="2147494103" r:id="rId10"/>
    <p:sldLayoutId id="2147494104" r:id="rId11"/>
    <p:sldLayoutId id="214749392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D3E1BA7B-4A60-4DE9-BFE4-3C24490B26C5}"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4105" r:id="rId1"/>
    <p:sldLayoutId id="2147494106" r:id="rId2"/>
    <p:sldLayoutId id="2147494107" r:id="rId3"/>
    <p:sldLayoutId id="2147494108" r:id="rId4"/>
    <p:sldLayoutId id="2147494109" r:id="rId5"/>
    <p:sldLayoutId id="2147494110" r:id="rId6"/>
    <p:sldLayoutId id="2147494111" r:id="rId7"/>
    <p:sldLayoutId id="2147494112" r:id="rId8"/>
    <p:sldLayoutId id="2147494113" r:id="rId9"/>
    <p:sldLayoutId id="2147494114" r:id="rId10"/>
    <p:sldLayoutId id="2147494115" r:id="rId11"/>
    <p:sldLayoutId id="214749411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 name="矩形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11" name="圆角矩形 12"/>
          <p:cNvSpPr/>
          <p:nvPr/>
        </p:nvSpPr>
        <p:spPr>
          <a:xfrm>
            <a:off x="65088" y="69850"/>
            <a:ext cx="901382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矩形 6"/>
          <p:cNvSpPr/>
          <p:nvPr/>
        </p:nvSpPr>
        <p:spPr>
          <a:xfrm>
            <a:off x="63500" y="1449388"/>
            <a:ext cx="9020175"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矩形 9"/>
          <p:cNvSpPr/>
          <p:nvPr/>
        </p:nvSpPr>
        <p:spPr>
          <a:xfrm>
            <a:off x="63500" y="1397000"/>
            <a:ext cx="9020175"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矩形 10"/>
          <p:cNvSpPr/>
          <p:nvPr/>
        </p:nvSpPr>
        <p:spPr>
          <a:xfrm>
            <a:off x="63500" y="2976563"/>
            <a:ext cx="9020175"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55" name="标题占位符 21"/>
          <p:cNvSpPr>
            <a:spLocks noGrp="1"/>
          </p:cNvSpPr>
          <p:nvPr>
            <p:ph type="title"/>
          </p:nvPr>
        </p:nvSpPr>
        <p:spPr bwMode="auto">
          <a:xfrm>
            <a:off x="914400" y="27463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91440" numCol="1" anchor="b" anchorCtr="0" compatLnSpc="1">
            <a:prstTxWarp prst="textNoShape">
              <a:avLst/>
            </a:prstTxWarp>
          </a:bodyPr>
          <a:lstStyle/>
          <a:p>
            <a:pPr lvl="0"/>
            <a:r>
              <a:rPr lang="zh-CN" altLang="en-US"/>
              <a:t>单击此处编辑母版标题样式</a:t>
            </a:r>
            <a:endParaRPr lang="en-US" altLang="zh-CN"/>
          </a:p>
        </p:txBody>
      </p:sp>
      <p:sp>
        <p:nvSpPr>
          <p:cNvPr id="2056" name="文本占位符 12"/>
          <p:cNvSpPr>
            <a:spLocks noGrp="1"/>
          </p:cNvSpPr>
          <p:nvPr>
            <p:ph type="body" idx="1"/>
          </p:nvPr>
        </p:nvSpPr>
        <p:spPr bwMode="auto">
          <a:xfrm>
            <a:off x="914400" y="144780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zh-CN"/>
          </a:p>
        </p:txBody>
      </p:sp>
      <p:sp>
        <p:nvSpPr>
          <p:cNvPr id="16" name="日期占位符 27"/>
          <p:cNvSpPr>
            <a:spLocks noGrp="1"/>
          </p:cNvSpPr>
          <p:nvPr>
            <p:ph type="dt" sz="half" idx="2"/>
          </p:nvPr>
        </p:nvSpPr>
        <p:spPr>
          <a:xfrm>
            <a:off x="6172200" y="6191250"/>
            <a:ext cx="2476500" cy="476250"/>
          </a:xfrm>
          <a:prstGeom prst="rect">
            <a:avLst/>
          </a:prstGeom>
        </p:spPr>
        <p:txBody>
          <a:bodyPr anchor="ctr" anchorCtr="0"/>
          <a:lstStyle>
            <a:lvl1pPr algn="r" eaLnBrk="1" fontAlgn="auto" hangingPunct="1">
              <a:spcBef>
                <a:spcPts val="0"/>
              </a:spcBef>
              <a:spcAft>
                <a:spcPts val="0"/>
              </a:spcAft>
              <a:defRPr sz="1400">
                <a:solidFill>
                  <a:schemeClr val="tx2"/>
                </a:solidFill>
                <a:latin typeface="+mn-lt"/>
                <a:ea typeface="+mn-ea"/>
              </a:defRPr>
            </a:lvl1pPr>
          </a:lstStyle>
          <a:p>
            <a:pPr>
              <a:defRPr/>
            </a:pPr>
            <a:endParaRPr lang="zh-CN" altLang="en-US"/>
          </a:p>
        </p:txBody>
      </p:sp>
      <p:sp>
        <p:nvSpPr>
          <p:cNvPr id="17" name="页脚占位符 16"/>
          <p:cNvSpPr>
            <a:spLocks noGrp="1"/>
          </p:cNvSpPr>
          <p:nvPr>
            <p:ph type="ftr" sz="quarter" idx="3"/>
          </p:nvPr>
        </p:nvSpPr>
        <p:spPr>
          <a:xfrm>
            <a:off x="914400" y="6172200"/>
            <a:ext cx="3962400" cy="457200"/>
          </a:xfrm>
          <a:prstGeom prst="rect">
            <a:avLst/>
          </a:prstGeom>
        </p:spPr>
        <p:txBody>
          <a:bodyPr anchor="ctr" anchorCtr="0"/>
          <a:lstStyle>
            <a:lvl1pPr eaLnBrk="1" fontAlgn="auto" hangingPunct="1">
              <a:spcBef>
                <a:spcPts val="0"/>
              </a:spcBef>
              <a:spcAft>
                <a:spcPts val="0"/>
              </a:spcAft>
              <a:defRPr sz="1400">
                <a:solidFill>
                  <a:schemeClr val="tx2"/>
                </a:solidFill>
                <a:latin typeface="+mn-lt"/>
                <a:ea typeface="+mn-ea"/>
              </a:defRPr>
            </a:lvl1pPr>
          </a:lstStyle>
          <a:p>
            <a:pPr>
              <a:defRPr/>
            </a:pPr>
            <a:endParaRPr lang="zh-CN" altLang="en-US"/>
          </a:p>
        </p:txBody>
      </p:sp>
      <p:sp>
        <p:nvSpPr>
          <p:cNvPr id="18" name="灯片编号占位符 28"/>
          <p:cNvSpPr>
            <a:spLocks noGrp="1"/>
          </p:cNvSpPr>
          <p:nvPr>
            <p:ph type="sldNum" sz="quarter" idx="4"/>
          </p:nvPr>
        </p:nvSpPr>
        <p:spPr>
          <a:xfrm>
            <a:off x="146050" y="6210300"/>
            <a:ext cx="457200" cy="457200"/>
          </a:xfrm>
          <a:prstGeom prst="ellipse">
            <a:avLst/>
          </a:prstGeom>
          <a:solidFill>
            <a:schemeClr val="accent1"/>
          </a:solidFill>
        </p:spPr>
        <p:txBody>
          <a:bodyPr vert="horz" wrap="none" lIns="0" tIns="0" rIns="0" bIns="0" numCol="1" anchor="ctr" anchorCtr="1" compatLnSpc="1">
            <a:prstTxWarp prst="textNoShape">
              <a:avLst/>
            </a:prstTxWarp>
            <a:noAutofit/>
          </a:bodyPr>
          <a:lstStyle>
            <a:lvl1pPr algn="ctr" eaLnBrk="1" hangingPunct="1">
              <a:defRPr sz="1400">
                <a:solidFill>
                  <a:srgbClr val="FFFFFF"/>
                </a:solidFill>
                <a:latin typeface="Franklin Gothic Book" panose="020B0503020102020204" pitchFamily="34" charset="0"/>
                <a:ea typeface="幼圆" panose="02010509060101010101" pitchFamily="49" charset="-122"/>
              </a:defRPr>
            </a:lvl1pPr>
          </a:lstStyle>
          <a:p>
            <a:pPr>
              <a:defRPr/>
            </a:pPr>
            <a:fld id="{561368B2-3466-41E5-AD98-601BFA503B07}"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93884" r:id="rId1"/>
    <p:sldLayoutId id="2147493885" r:id="rId2"/>
    <p:sldLayoutId id="2147493886" r:id="rId3"/>
    <p:sldLayoutId id="2147493887" r:id="rId4"/>
    <p:sldLayoutId id="2147493888" r:id="rId5"/>
    <p:sldLayoutId id="2147493889" r:id="rId6"/>
    <p:sldLayoutId id="2147493890" r:id="rId7"/>
    <p:sldLayoutId id="2147493891" r:id="rId8"/>
    <p:sldLayoutId id="2147493892" r:id="rId9"/>
    <p:sldLayoutId id="2147493893" r:id="rId10"/>
    <p:sldLayoutId id="2147493894" r:id="rId11"/>
  </p:sldLayoutIdLst>
  <p:transition spd="slow"/>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pitchFamily="34" charset="0"/>
          <a:ea typeface="幼圆" pitchFamily="49" charset="-122"/>
        </a:defRPr>
      </a:lvl2pPr>
      <a:lvl3pPr algn="l" rtl="0" eaLnBrk="0" fontAlgn="base" hangingPunct="0">
        <a:spcBef>
          <a:spcPct val="0"/>
        </a:spcBef>
        <a:spcAft>
          <a:spcPct val="0"/>
        </a:spcAft>
        <a:defRPr sz="4000">
          <a:solidFill>
            <a:schemeClr val="tx2"/>
          </a:solidFill>
          <a:latin typeface="Franklin Gothic Book" pitchFamily="34" charset="0"/>
          <a:ea typeface="幼圆" pitchFamily="49" charset="-122"/>
        </a:defRPr>
      </a:lvl3pPr>
      <a:lvl4pPr algn="l" rtl="0" eaLnBrk="0" fontAlgn="base" hangingPunct="0">
        <a:spcBef>
          <a:spcPct val="0"/>
        </a:spcBef>
        <a:spcAft>
          <a:spcPct val="0"/>
        </a:spcAft>
        <a:defRPr sz="4000">
          <a:solidFill>
            <a:schemeClr val="tx2"/>
          </a:solidFill>
          <a:latin typeface="Franklin Gothic Book" pitchFamily="34" charset="0"/>
          <a:ea typeface="幼圆" pitchFamily="49" charset="-122"/>
        </a:defRPr>
      </a:lvl4pPr>
      <a:lvl5pPr algn="l" rtl="0" eaLnBrk="0" fontAlgn="base" hangingPunct="0">
        <a:spcBef>
          <a:spcPct val="0"/>
        </a:spcBef>
        <a:spcAft>
          <a:spcPct val="0"/>
        </a:spcAft>
        <a:defRPr sz="4000">
          <a:solidFill>
            <a:schemeClr val="tx2"/>
          </a:solidFill>
          <a:latin typeface="Franklin Gothic Book" pitchFamily="34" charset="0"/>
          <a:ea typeface="幼圆" pitchFamily="49" charset="-122"/>
        </a:defRPr>
      </a:lvl5pPr>
      <a:lvl6pPr marL="457200" algn="l" rtl="0" eaLnBrk="0" fontAlgn="base" hangingPunct="0">
        <a:spcBef>
          <a:spcPct val="0"/>
        </a:spcBef>
        <a:spcAft>
          <a:spcPct val="0"/>
        </a:spcAft>
        <a:defRPr sz="4000">
          <a:solidFill>
            <a:schemeClr val="tx2"/>
          </a:solidFill>
          <a:latin typeface="Franklin Gothic Book" pitchFamily="34" charset="0"/>
          <a:ea typeface="幼圆" pitchFamily="49" charset="-122"/>
        </a:defRPr>
      </a:lvl6pPr>
      <a:lvl7pPr marL="914400" algn="l" rtl="0" eaLnBrk="0" fontAlgn="base" hangingPunct="0">
        <a:spcBef>
          <a:spcPct val="0"/>
        </a:spcBef>
        <a:spcAft>
          <a:spcPct val="0"/>
        </a:spcAft>
        <a:defRPr sz="4000">
          <a:solidFill>
            <a:schemeClr val="tx2"/>
          </a:solidFill>
          <a:latin typeface="Franklin Gothic Book" pitchFamily="34" charset="0"/>
          <a:ea typeface="幼圆" pitchFamily="49" charset="-122"/>
        </a:defRPr>
      </a:lvl7pPr>
      <a:lvl8pPr marL="1371600" algn="l" rtl="0" eaLnBrk="0" fontAlgn="base" hangingPunct="0">
        <a:spcBef>
          <a:spcPct val="0"/>
        </a:spcBef>
        <a:spcAft>
          <a:spcPct val="0"/>
        </a:spcAft>
        <a:defRPr sz="4000">
          <a:solidFill>
            <a:schemeClr val="tx2"/>
          </a:solidFill>
          <a:latin typeface="Franklin Gothic Book" pitchFamily="34" charset="0"/>
          <a:ea typeface="幼圆" pitchFamily="49" charset="-122"/>
        </a:defRPr>
      </a:lvl8pPr>
      <a:lvl9pPr marL="1828800" algn="l" rtl="0" eaLnBrk="0" fontAlgn="base" hangingPunct="0">
        <a:spcBef>
          <a:spcPct val="0"/>
        </a:spcBef>
        <a:spcAft>
          <a:spcPct val="0"/>
        </a:spcAft>
        <a:defRPr sz="4000">
          <a:solidFill>
            <a:schemeClr val="tx2"/>
          </a:solidFill>
          <a:latin typeface="Franklin Gothic Book" pitchFamily="34" charset="0"/>
          <a:ea typeface="幼圆" pitchFamily="49" charset="-122"/>
        </a:defRPr>
      </a:lvl9pPr>
    </p:titleStyle>
    <p:bodyStyle>
      <a:lvl1pPr marL="273050" indent="-273050" algn="l" rtl="0" eaLnBrk="0" fontAlgn="base" hangingPunct="0">
        <a:spcBef>
          <a:spcPts val="575"/>
        </a:spcBef>
        <a:spcAft>
          <a:spcPct val="0"/>
        </a:spcAft>
        <a:buClr>
          <a:schemeClr val="accent1"/>
        </a:buClr>
        <a:buSzPct val="85000"/>
        <a:buFont typeface="Wingdings 2" panose="05020102010507070707" pitchFamily="18" charset="2"/>
        <a:buChar char=""/>
        <a:defRPr sz="2600">
          <a:solidFill>
            <a:schemeClr val="tx1"/>
          </a:solidFill>
          <a:latin typeface="+mn-lt"/>
          <a:ea typeface="+mn-ea"/>
          <a:cs typeface="+mn-cs"/>
        </a:defRPr>
      </a:lvl1pPr>
      <a:lvl2pPr marL="547688" indent="-228600" algn="l" rtl="0" eaLnBrk="0" fontAlgn="base" hangingPunct="0">
        <a:spcBef>
          <a:spcPts val="375"/>
        </a:spcBef>
        <a:spcAft>
          <a:spcPct val="0"/>
        </a:spcAft>
        <a:buClr>
          <a:schemeClr val="accent2"/>
        </a:buClr>
        <a:buSzPct val="85000"/>
        <a:buFont typeface="Wingdings 2" panose="05020102010507070707" pitchFamily="18" charset="2"/>
        <a:buChar char=""/>
        <a:defRPr sz="2400">
          <a:solidFill>
            <a:schemeClr val="tx1"/>
          </a:solidFill>
          <a:latin typeface="+mn-lt"/>
          <a:ea typeface="+mn-ea"/>
        </a:defRPr>
      </a:lvl2pPr>
      <a:lvl3pPr marL="822325" indent="-228600" algn="l" rtl="0" eaLnBrk="0" fontAlgn="base" hangingPunct="0">
        <a:spcBef>
          <a:spcPts val="375"/>
        </a:spcBef>
        <a:spcAft>
          <a:spcPct val="0"/>
        </a:spcAft>
        <a:buClr>
          <a:srgbClr val="E6B1AB"/>
        </a:buClr>
        <a:buSzPct val="85000"/>
        <a:buFont typeface="Wingdings 2" panose="05020102010507070707" pitchFamily="18" charset="2"/>
        <a:buChar char=""/>
        <a:defRPr sz="2000">
          <a:solidFill>
            <a:schemeClr val="tx1"/>
          </a:solidFill>
          <a:latin typeface="+mn-lt"/>
          <a:ea typeface="+mn-ea"/>
        </a:defRPr>
      </a:lvl3pPr>
      <a:lvl4pPr marL="1096963" indent="-228600" algn="l" rtl="0" eaLnBrk="0" fontAlgn="base" hangingPunct="0">
        <a:spcBef>
          <a:spcPts val="375"/>
        </a:spcBef>
        <a:spcAft>
          <a:spcPct val="0"/>
        </a:spcAft>
        <a:buClr>
          <a:srgbClr val="A28E6A"/>
        </a:buClr>
        <a:buSzPct val="80000"/>
        <a:buFont typeface="Wingdings 2" panose="05020102010507070707" pitchFamily="18" charset="2"/>
        <a:buChar char=""/>
        <a:defRPr sz="2000">
          <a:solidFill>
            <a:schemeClr val="tx1"/>
          </a:solidFill>
          <a:latin typeface="+mn-lt"/>
          <a:ea typeface="+mn-ea"/>
        </a:defRPr>
      </a:lvl4pPr>
      <a:lvl5pPr marL="1371600" indent="-228600" algn="l" rtl="0" eaLnBrk="0" fontAlgn="base" hangingPunct="0">
        <a:spcBef>
          <a:spcPts val="375"/>
        </a:spcBef>
        <a:spcAft>
          <a:spcPct val="0"/>
        </a:spcAft>
        <a:buClr>
          <a:srgbClr val="A28E6A"/>
        </a:buClr>
        <a:buChar char="o"/>
        <a:defRPr sz="2000">
          <a:solidFill>
            <a:schemeClr val="tx1"/>
          </a:solidFill>
          <a:latin typeface="+mn-lt"/>
          <a:ea typeface="+mn-ea"/>
        </a:defRPr>
      </a:lvl5pPr>
      <a:lvl6pPr marL="1828800" indent="-228600" algn="l" rtl="0" eaLnBrk="0" fontAlgn="base" hangingPunct="0">
        <a:spcBef>
          <a:spcPts val="375"/>
        </a:spcBef>
        <a:spcAft>
          <a:spcPct val="0"/>
        </a:spcAft>
        <a:buClr>
          <a:srgbClr val="A28E6A"/>
        </a:buClr>
        <a:buChar char="o"/>
        <a:defRPr sz="2000">
          <a:solidFill>
            <a:schemeClr val="tx1"/>
          </a:solidFill>
          <a:latin typeface="+mn-lt"/>
          <a:ea typeface="+mn-ea"/>
        </a:defRPr>
      </a:lvl6pPr>
      <a:lvl7pPr marL="2286000" indent="-228600" algn="l" rtl="0" eaLnBrk="0" fontAlgn="base" hangingPunct="0">
        <a:spcBef>
          <a:spcPts val="375"/>
        </a:spcBef>
        <a:spcAft>
          <a:spcPct val="0"/>
        </a:spcAft>
        <a:buClr>
          <a:srgbClr val="A28E6A"/>
        </a:buClr>
        <a:buChar char="o"/>
        <a:defRPr sz="2000">
          <a:solidFill>
            <a:schemeClr val="tx1"/>
          </a:solidFill>
          <a:latin typeface="+mn-lt"/>
          <a:ea typeface="+mn-ea"/>
        </a:defRPr>
      </a:lvl7pPr>
      <a:lvl8pPr marL="2743200" indent="-228600" algn="l" rtl="0" eaLnBrk="0" fontAlgn="base" hangingPunct="0">
        <a:spcBef>
          <a:spcPts val="375"/>
        </a:spcBef>
        <a:spcAft>
          <a:spcPct val="0"/>
        </a:spcAft>
        <a:buClr>
          <a:srgbClr val="A28E6A"/>
        </a:buClr>
        <a:buChar char="o"/>
        <a:defRPr sz="2000">
          <a:solidFill>
            <a:schemeClr val="tx1"/>
          </a:solidFill>
          <a:latin typeface="+mn-lt"/>
          <a:ea typeface="+mn-ea"/>
        </a:defRPr>
      </a:lvl8pPr>
      <a:lvl9pPr marL="3200400" indent="-228600" algn="l" rtl="0" eaLnBrk="0" fontAlgn="base" hangingPunct="0">
        <a:spcBef>
          <a:spcPts val="375"/>
        </a:spcBef>
        <a:spcAft>
          <a:spcPct val="0"/>
        </a:spcAft>
        <a:buClr>
          <a:srgbClr val="A28E6A"/>
        </a:buClr>
        <a:buChar char="o"/>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15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E95AEEB-DE0A-4E44-9BA4-BCA889E592BC}"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4117" r:id="rId1"/>
    <p:sldLayoutId id="2147494118" r:id="rId2"/>
    <p:sldLayoutId id="2147494119" r:id="rId3"/>
    <p:sldLayoutId id="2147494120" r:id="rId4"/>
    <p:sldLayoutId id="2147494121" r:id="rId5"/>
    <p:sldLayoutId id="2147494122" r:id="rId6"/>
    <p:sldLayoutId id="2147494123" r:id="rId7"/>
    <p:sldLayoutId id="2147494124" r:id="rId8"/>
    <p:sldLayoutId id="2147494125" r:id="rId9"/>
    <p:sldLayoutId id="2147494126" r:id="rId10"/>
    <p:sldLayoutId id="2147494127" r:id="rId11"/>
    <p:sldLayoutId id="214749412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25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B758088-58FC-47EB-B35E-2B24815FF00C}"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4129" r:id="rId1"/>
    <p:sldLayoutId id="2147494130" r:id="rId2"/>
    <p:sldLayoutId id="2147494131" r:id="rId3"/>
    <p:sldLayoutId id="2147494132" r:id="rId4"/>
    <p:sldLayoutId id="2147494133" r:id="rId5"/>
    <p:sldLayoutId id="2147494134" r:id="rId6"/>
    <p:sldLayoutId id="2147494135" r:id="rId7"/>
    <p:sldLayoutId id="2147494136" r:id="rId8"/>
    <p:sldLayoutId id="2147494137" r:id="rId9"/>
    <p:sldLayoutId id="2147494138" r:id="rId10"/>
    <p:sldLayoutId id="2147494139" r:id="rId11"/>
    <p:sldLayoutId id="214749414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57387C4-C266-4DE7-933E-3F0B4FD1F07C}"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4141" r:id="rId1"/>
    <p:sldLayoutId id="2147494142" r:id="rId2"/>
    <p:sldLayoutId id="2147494143" r:id="rId3"/>
    <p:sldLayoutId id="2147494144" r:id="rId4"/>
    <p:sldLayoutId id="2147494145" r:id="rId5"/>
    <p:sldLayoutId id="2147494146" r:id="rId6"/>
    <p:sldLayoutId id="2147494147" r:id="rId7"/>
    <p:sldLayoutId id="2147494148" r:id="rId8"/>
    <p:sldLayoutId id="2147494149" r:id="rId9"/>
    <p:sldLayoutId id="2147494150" r:id="rId10"/>
    <p:sldLayoutId id="2147494151" r:id="rId11"/>
    <p:sldLayoutId id="214749415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4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22ED3DF-FD07-4296-9C59-F67D089DE9F1}"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4153" r:id="rId1"/>
    <p:sldLayoutId id="2147494154" r:id="rId2"/>
    <p:sldLayoutId id="2147494155" r:id="rId3"/>
    <p:sldLayoutId id="2147494156" r:id="rId4"/>
    <p:sldLayoutId id="2147494157" r:id="rId5"/>
    <p:sldLayoutId id="2147494158" r:id="rId6"/>
    <p:sldLayoutId id="2147494159" r:id="rId7"/>
    <p:sldLayoutId id="2147494160" r:id="rId8"/>
    <p:sldLayoutId id="2147494161" r:id="rId9"/>
    <p:sldLayoutId id="2147494162" r:id="rId10"/>
    <p:sldLayoutId id="2147494163" r:id="rId11"/>
    <p:sldLayoutId id="214749392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6963542-7FF8-410C-A78C-D2FD5EAC8FA8}"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4164" r:id="rId1"/>
    <p:sldLayoutId id="2147494165" r:id="rId2"/>
    <p:sldLayoutId id="2147494166" r:id="rId3"/>
    <p:sldLayoutId id="2147494167" r:id="rId4"/>
    <p:sldLayoutId id="2147494168" r:id="rId5"/>
    <p:sldLayoutId id="2147494169" r:id="rId6"/>
    <p:sldLayoutId id="2147494170" r:id="rId7"/>
    <p:sldLayoutId id="2147494171" r:id="rId8"/>
    <p:sldLayoutId id="2147494172" r:id="rId9"/>
    <p:sldLayoutId id="2147494173" r:id="rId10"/>
    <p:sldLayoutId id="2147494174" r:id="rId11"/>
    <p:sldLayoutId id="214749392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39D76D19-9879-46CB-B99C-132474A4F241}"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4175" r:id="rId1"/>
    <p:sldLayoutId id="2147494176" r:id="rId2"/>
    <p:sldLayoutId id="2147494177" r:id="rId3"/>
    <p:sldLayoutId id="2147494178" r:id="rId4"/>
    <p:sldLayoutId id="2147494179" r:id="rId5"/>
    <p:sldLayoutId id="2147494180" r:id="rId6"/>
    <p:sldLayoutId id="2147494181" r:id="rId7"/>
    <p:sldLayoutId id="2147494182" r:id="rId8"/>
    <p:sldLayoutId id="2147494183" r:id="rId9"/>
    <p:sldLayoutId id="2147494184" r:id="rId10"/>
    <p:sldLayoutId id="2147494185" r:id="rId11"/>
    <p:sldLayoutId id="214749392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矩形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8" name="圆角矩形 7"/>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076" name="标题占位符 21"/>
          <p:cNvSpPr>
            <a:spLocks noGrp="1"/>
          </p:cNvSpPr>
          <p:nvPr>
            <p:ph type="title"/>
          </p:nvPr>
        </p:nvSpPr>
        <p:spPr bwMode="auto">
          <a:xfrm>
            <a:off x="914400" y="27463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91440" numCol="1" anchor="b" anchorCtr="0" compatLnSpc="1">
            <a:prstTxWarp prst="textNoShape">
              <a:avLst/>
            </a:prstTxWarp>
          </a:bodyPr>
          <a:lstStyle/>
          <a:p>
            <a:pPr lvl="0"/>
            <a:r>
              <a:rPr lang="zh-CN" altLang="en-US"/>
              <a:t>单击此处编辑母版标题样式</a:t>
            </a:r>
            <a:endParaRPr lang="en-US" altLang="zh-CN"/>
          </a:p>
        </p:txBody>
      </p:sp>
      <p:sp>
        <p:nvSpPr>
          <p:cNvPr id="3077" name="文本占位符 12"/>
          <p:cNvSpPr>
            <a:spLocks noGrp="1"/>
          </p:cNvSpPr>
          <p:nvPr>
            <p:ph type="body" idx="1"/>
          </p:nvPr>
        </p:nvSpPr>
        <p:spPr bwMode="auto">
          <a:xfrm>
            <a:off x="914400" y="144780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zh-CN"/>
          </a:p>
        </p:txBody>
      </p:sp>
      <p:sp>
        <p:nvSpPr>
          <p:cNvPr id="14" name="日期占位符 13"/>
          <p:cNvSpPr>
            <a:spLocks noGrp="1"/>
          </p:cNvSpPr>
          <p:nvPr>
            <p:ph type="dt" sz="half" idx="2"/>
          </p:nvPr>
        </p:nvSpPr>
        <p:spPr>
          <a:xfrm>
            <a:off x="6172200" y="6191250"/>
            <a:ext cx="2476500" cy="476250"/>
          </a:xfrm>
          <a:prstGeom prst="rect">
            <a:avLst/>
          </a:prstGeom>
        </p:spPr>
        <p:txBody>
          <a:bodyPr anchor="ctr" anchorCtr="0"/>
          <a:lstStyle>
            <a:lvl1pPr algn="r" eaLnBrk="1" fontAlgn="auto" latinLnBrk="0" hangingPunct="1">
              <a:spcBef>
                <a:spcPts val="0"/>
              </a:spcBef>
              <a:spcAft>
                <a:spcPts val="0"/>
              </a:spcAft>
              <a:defRPr kumimoji="0" sz="1400">
                <a:solidFill>
                  <a:schemeClr val="tx2"/>
                </a:solidFill>
                <a:latin typeface="+mn-lt"/>
                <a:ea typeface="+mn-ea"/>
              </a:defRPr>
            </a:lvl1pPr>
          </a:lstStyle>
          <a:p>
            <a:pPr>
              <a:defRPr/>
            </a:pPr>
            <a:endParaRPr lang="zh-CN" altLang="en-US"/>
          </a:p>
        </p:txBody>
      </p:sp>
      <p:sp>
        <p:nvSpPr>
          <p:cNvPr id="3" name="页脚占位符 2"/>
          <p:cNvSpPr>
            <a:spLocks noGrp="1"/>
          </p:cNvSpPr>
          <p:nvPr>
            <p:ph type="ftr" sz="quarter" idx="3"/>
          </p:nvPr>
        </p:nvSpPr>
        <p:spPr>
          <a:xfrm>
            <a:off x="914400" y="6172200"/>
            <a:ext cx="3962400" cy="457200"/>
          </a:xfrm>
          <a:prstGeom prst="rect">
            <a:avLst/>
          </a:prstGeom>
        </p:spPr>
        <p:txBody>
          <a:bodyPr anchor="ctr" anchorCtr="0"/>
          <a:lstStyle>
            <a:lvl1pPr eaLnBrk="1" fontAlgn="auto" latinLnBrk="0" hangingPunct="1">
              <a:spcBef>
                <a:spcPts val="0"/>
              </a:spcBef>
              <a:spcAft>
                <a:spcPts val="0"/>
              </a:spcAft>
              <a:defRPr kumimoji="0" sz="1400">
                <a:solidFill>
                  <a:schemeClr val="tx2"/>
                </a:solidFill>
                <a:latin typeface="+mn-lt"/>
                <a:ea typeface="+mn-ea"/>
              </a:defRPr>
            </a:lvl1pPr>
          </a:lstStyle>
          <a:p>
            <a:pPr>
              <a:defRPr/>
            </a:pPr>
            <a:endParaRPr lang="zh-CN" altLang="en-US"/>
          </a:p>
        </p:txBody>
      </p:sp>
      <p:sp>
        <p:nvSpPr>
          <p:cNvPr id="23" name="灯片编号占位符 22"/>
          <p:cNvSpPr>
            <a:spLocks noGrp="1"/>
          </p:cNvSpPr>
          <p:nvPr>
            <p:ph type="sldNum" sz="quarter" idx="4"/>
          </p:nvPr>
        </p:nvSpPr>
        <p:spPr>
          <a:xfrm>
            <a:off x="146050" y="6210300"/>
            <a:ext cx="457200" cy="457200"/>
          </a:xfrm>
          <a:prstGeom prst="ellipse">
            <a:avLst/>
          </a:prstGeom>
          <a:solidFill>
            <a:schemeClr val="accent1"/>
          </a:solidFill>
        </p:spPr>
        <p:txBody>
          <a:bodyPr vert="horz" wrap="none" lIns="0" tIns="0" rIns="0" bIns="0" numCol="1" anchor="ctr" anchorCtr="1" compatLnSpc="1">
            <a:prstTxWarp prst="textNoShape">
              <a:avLst/>
            </a:prstTxWarp>
            <a:noAutofit/>
          </a:bodyPr>
          <a:lstStyle>
            <a:lvl1pPr algn="ctr" eaLnBrk="1" hangingPunct="1">
              <a:defRPr sz="1400">
                <a:solidFill>
                  <a:srgbClr val="FFFFFF"/>
                </a:solidFill>
                <a:latin typeface="Franklin Gothic Book" panose="020B0503020102020204" pitchFamily="34" charset="0"/>
                <a:ea typeface="幼圆" panose="02010509060101010101" pitchFamily="49" charset="-122"/>
              </a:defRPr>
            </a:lvl1pPr>
          </a:lstStyle>
          <a:p>
            <a:pPr>
              <a:defRPr/>
            </a:pPr>
            <a:fld id="{6018F0F3-9363-4FD1-828D-C13A293A59F9}"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93895" r:id="rId1"/>
    <p:sldLayoutId id="2147493896" r:id="rId2"/>
    <p:sldLayoutId id="2147493897" r:id="rId3"/>
    <p:sldLayoutId id="2147493898" r:id="rId4"/>
    <p:sldLayoutId id="2147493899" r:id="rId5"/>
    <p:sldLayoutId id="2147493900" r:id="rId6"/>
    <p:sldLayoutId id="2147493901" r:id="rId7"/>
    <p:sldLayoutId id="2147493902" r:id="rId8"/>
    <p:sldLayoutId id="2147493903" r:id="rId9"/>
    <p:sldLayoutId id="2147493904" r:id="rId10"/>
    <p:sldLayoutId id="2147493905" r:id="rId11"/>
    <p:sldLayoutId id="2147493925" r:id="rId12"/>
    <p:sldLayoutId id="2147493926" r:id="rId13"/>
    <p:sldLayoutId id="2147494186" r:id="rId14"/>
  </p:sldLayoutIdLst>
  <p:transition spd="slow"/>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pitchFamily="34" charset="0"/>
          <a:ea typeface="幼圆" pitchFamily="49" charset="-122"/>
        </a:defRPr>
      </a:lvl2pPr>
      <a:lvl3pPr algn="l" rtl="0" eaLnBrk="0" fontAlgn="base" hangingPunct="0">
        <a:spcBef>
          <a:spcPct val="0"/>
        </a:spcBef>
        <a:spcAft>
          <a:spcPct val="0"/>
        </a:spcAft>
        <a:defRPr sz="4000">
          <a:solidFill>
            <a:schemeClr val="tx2"/>
          </a:solidFill>
          <a:latin typeface="Franklin Gothic Book" pitchFamily="34" charset="0"/>
          <a:ea typeface="幼圆" pitchFamily="49" charset="-122"/>
        </a:defRPr>
      </a:lvl3pPr>
      <a:lvl4pPr algn="l" rtl="0" eaLnBrk="0" fontAlgn="base" hangingPunct="0">
        <a:spcBef>
          <a:spcPct val="0"/>
        </a:spcBef>
        <a:spcAft>
          <a:spcPct val="0"/>
        </a:spcAft>
        <a:defRPr sz="4000">
          <a:solidFill>
            <a:schemeClr val="tx2"/>
          </a:solidFill>
          <a:latin typeface="Franklin Gothic Book" pitchFamily="34" charset="0"/>
          <a:ea typeface="幼圆" pitchFamily="49" charset="-122"/>
        </a:defRPr>
      </a:lvl4pPr>
      <a:lvl5pPr algn="l" rtl="0" eaLnBrk="0" fontAlgn="base" hangingPunct="0">
        <a:spcBef>
          <a:spcPct val="0"/>
        </a:spcBef>
        <a:spcAft>
          <a:spcPct val="0"/>
        </a:spcAft>
        <a:defRPr sz="4000">
          <a:solidFill>
            <a:schemeClr val="tx2"/>
          </a:solidFill>
          <a:latin typeface="Franklin Gothic Book" pitchFamily="34" charset="0"/>
          <a:ea typeface="幼圆" pitchFamily="49" charset="-122"/>
        </a:defRPr>
      </a:lvl5pPr>
      <a:lvl6pPr marL="457200" algn="l" rtl="0" eaLnBrk="0" fontAlgn="base" hangingPunct="0">
        <a:spcBef>
          <a:spcPct val="0"/>
        </a:spcBef>
        <a:spcAft>
          <a:spcPct val="0"/>
        </a:spcAft>
        <a:defRPr sz="4000">
          <a:solidFill>
            <a:schemeClr val="tx2"/>
          </a:solidFill>
          <a:latin typeface="Franklin Gothic Book" pitchFamily="34" charset="0"/>
          <a:ea typeface="幼圆" pitchFamily="49" charset="-122"/>
        </a:defRPr>
      </a:lvl6pPr>
      <a:lvl7pPr marL="914400" algn="l" rtl="0" eaLnBrk="0" fontAlgn="base" hangingPunct="0">
        <a:spcBef>
          <a:spcPct val="0"/>
        </a:spcBef>
        <a:spcAft>
          <a:spcPct val="0"/>
        </a:spcAft>
        <a:defRPr sz="4000">
          <a:solidFill>
            <a:schemeClr val="tx2"/>
          </a:solidFill>
          <a:latin typeface="Franklin Gothic Book" pitchFamily="34" charset="0"/>
          <a:ea typeface="幼圆" pitchFamily="49" charset="-122"/>
        </a:defRPr>
      </a:lvl7pPr>
      <a:lvl8pPr marL="1371600" algn="l" rtl="0" eaLnBrk="0" fontAlgn="base" hangingPunct="0">
        <a:spcBef>
          <a:spcPct val="0"/>
        </a:spcBef>
        <a:spcAft>
          <a:spcPct val="0"/>
        </a:spcAft>
        <a:defRPr sz="4000">
          <a:solidFill>
            <a:schemeClr val="tx2"/>
          </a:solidFill>
          <a:latin typeface="Franklin Gothic Book" pitchFamily="34" charset="0"/>
          <a:ea typeface="幼圆" pitchFamily="49" charset="-122"/>
        </a:defRPr>
      </a:lvl8pPr>
      <a:lvl9pPr marL="1828800" algn="l" rtl="0" eaLnBrk="0" fontAlgn="base" hangingPunct="0">
        <a:spcBef>
          <a:spcPct val="0"/>
        </a:spcBef>
        <a:spcAft>
          <a:spcPct val="0"/>
        </a:spcAft>
        <a:defRPr sz="4000">
          <a:solidFill>
            <a:schemeClr val="tx2"/>
          </a:solidFill>
          <a:latin typeface="Franklin Gothic Book" pitchFamily="34" charset="0"/>
          <a:ea typeface="幼圆" pitchFamily="49" charset="-122"/>
        </a:defRPr>
      </a:lvl9pPr>
    </p:titleStyle>
    <p:bodyStyle>
      <a:lvl1pPr marL="273050" indent="-273050" algn="l" rtl="0" eaLnBrk="0" fontAlgn="base" hangingPunct="0">
        <a:spcBef>
          <a:spcPts val="575"/>
        </a:spcBef>
        <a:spcAft>
          <a:spcPct val="0"/>
        </a:spcAft>
        <a:buClr>
          <a:schemeClr val="accent1"/>
        </a:buClr>
        <a:buSzPct val="85000"/>
        <a:buFont typeface="Wingdings 2" panose="05020102010507070707" pitchFamily="18" charset="2"/>
        <a:buChar char=""/>
        <a:defRPr sz="2600">
          <a:solidFill>
            <a:schemeClr val="tx1"/>
          </a:solidFill>
          <a:latin typeface="+mn-lt"/>
          <a:ea typeface="+mn-ea"/>
          <a:cs typeface="+mn-cs"/>
        </a:defRPr>
      </a:lvl1pPr>
      <a:lvl2pPr marL="547688" indent="-228600" algn="l" rtl="0" eaLnBrk="0" fontAlgn="base" hangingPunct="0">
        <a:spcBef>
          <a:spcPts val="375"/>
        </a:spcBef>
        <a:spcAft>
          <a:spcPct val="0"/>
        </a:spcAft>
        <a:buClr>
          <a:schemeClr val="accent2"/>
        </a:buClr>
        <a:buSzPct val="85000"/>
        <a:buFont typeface="Wingdings 2" panose="05020102010507070707" pitchFamily="18" charset="2"/>
        <a:buChar char=""/>
        <a:defRPr sz="2400">
          <a:solidFill>
            <a:schemeClr val="tx1"/>
          </a:solidFill>
          <a:latin typeface="+mn-lt"/>
          <a:ea typeface="+mn-ea"/>
        </a:defRPr>
      </a:lvl2pPr>
      <a:lvl3pPr marL="822325" indent="-228600" algn="l" rtl="0" eaLnBrk="0" fontAlgn="base" hangingPunct="0">
        <a:spcBef>
          <a:spcPts val="375"/>
        </a:spcBef>
        <a:spcAft>
          <a:spcPct val="0"/>
        </a:spcAft>
        <a:buClr>
          <a:srgbClr val="E6B1AB"/>
        </a:buClr>
        <a:buSzPct val="85000"/>
        <a:buFont typeface="Wingdings 2" panose="05020102010507070707" pitchFamily="18" charset="2"/>
        <a:buChar char=""/>
        <a:defRPr sz="2000">
          <a:solidFill>
            <a:schemeClr val="tx1"/>
          </a:solidFill>
          <a:latin typeface="+mn-lt"/>
          <a:ea typeface="+mn-ea"/>
        </a:defRPr>
      </a:lvl3pPr>
      <a:lvl4pPr marL="1096963" indent="-228600" algn="l" rtl="0" eaLnBrk="0" fontAlgn="base" hangingPunct="0">
        <a:spcBef>
          <a:spcPts val="375"/>
        </a:spcBef>
        <a:spcAft>
          <a:spcPct val="0"/>
        </a:spcAft>
        <a:buClr>
          <a:srgbClr val="A28E6A"/>
        </a:buClr>
        <a:buSzPct val="80000"/>
        <a:buFont typeface="Wingdings 2" panose="05020102010507070707" pitchFamily="18" charset="2"/>
        <a:buChar char=""/>
        <a:defRPr sz="2000">
          <a:solidFill>
            <a:schemeClr val="tx1"/>
          </a:solidFill>
          <a:latin typeface="+mn-lt"/>
          <a:ea typeface="+mn-ea"/>
        </a:defRPr>
      </a:lvl4pPr>
      <a:lvl5pPr marL="1371600" indent="-228600" algn="l" rtl="0" eaLnBrk="0" fontAlgn="base" hangingPunct="0">
        <a:spcBef>
          <a:spcPts val="375"/>
        </a:spcBef>
        <a:spcAft>
          <a:spcPct val="0"/>
        </a:spcAft>
        <a:buClr>
          <a:srgbClr val="A28E6A"/>
        </a:buClr>
        <a:buChar char="o"/>
        <a:defRPr sz="2000">
          <a:solidFill>
            <a:schemeClr val="tx1"/>
          </a:solidFill>
          <a:latin typeface="+mn-lt"/>
          <a:ea typeface="+mn-ea"/>
        </a:defRPr>
      </a:lvl5pPr>
      <a:lvl6pPr marL="1828800" indent="-228600" algn="l" rtl="0" eaLnBrk="0" fontAlgn="base" hangingPunct="0">
        <a:spcBef>
          <a:spcPts val="375"/>
        </a:spcBef>
        <a:spcAft>
          <a:spcPct val="0"/>
        </a:spcAft>
        <a:buClr>
          <a:srgbClr val="A28E6A"/>
        </a:buClr>
        <a:buChar char="o"/>
        <a:defRPr sz="2000">
          <a:solidFill>
            <a:schemeClr val="tx1"/>
          </a:solidFill>
          <a:latin typeface="+mn-lt"/>
          <a:ea typeface="+mn-ea"/>
        </a:defRPr>
      </a:lvl6pPr>
      <a:lvl7pPr marL="2286000" indent="-228600" algn="l" rtl="0" eaLnBrk="0" fontAlgn="base" hangingPunct="0">
        <a:spcBef>
          <a:spcPts val="375"/>
        </a:spcBef>
        <a:spcAft>
          <a:spcPct val="0"/>
        </a:spcAft>
        <a:buClr>
          <a:srgbClr val="A28E6A"/>
        </a:buClr>
        <a:buChar char="o"/>
        <a:defRPr sz="2000">
          <a:solidFill>
            <a:schemeClr val="tx1"/>
          </a:solidFill>
          <a:latin typeface="+mn-lt"/>
          <a:ea typeface="+mn-ea"/>
        </a:defRPr>
      </a:lvl7pPr>
      <a:lvl8pPr marL="2743200" indent="-228600" algn="l" rtl="0" eaLnBrk="0" fontAlgn="base" hangingPunct="0">
        <a:spcBef>
          <a:spcPts val="375"/>
        </a:spcBef>
        <a:spcAft>
          <a:spcPct val="0"/>
        </a:spcAft>
        <a:buClr>
          <a:srgbClr val="A28E6A"/>
        </a:buClr>
        <a:buChar char="o"/>
        <a:defRPr sz="2000">
          <a:solidFill>
            <a:schemeClr val="tx1"/>
          </a:solidFill>
          <a:latin typeface="+mn-lt"/>
          <a:ea typeface="+mn-ea"/>
        </a:defRPr>
      </a:lvl8pPr>
      <a:lvl9pPr marL="3200400" indent="-228600" algn="l" rtl="0" eaLnBrk="0" fontAlgn="base" hangingPunct="0">
        <a:spcBef>
          <a:spcPts val="375"/>
        </a:spcBef>
        <a:spcAft>
          <a:spcPct val="0"/>
        </a:spcAft>
        <a:buClr>
          <a:srgbClr val="A28E6A"/>
        </a:buClr>
        <a:buChar char="o"/>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A582293-D075-475C-B601-C03E2D34B672}"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3940" r:id="rId1"/>
    <p:sldLayoutId id="2147493941" r:id="rId2"/>
    <p:sldLayoutId id="2147493942" r:id="rId3"/>
    <p:sldLayoutId id="2147493943" r:id="rId4"/>
    <p:sldLayoutId id="2147493944" r:id="rId5"/>
    <p:sldLayoutId id="2147493945" r:id="rId6"/>
    <p:sldLayoutId id="2147493946" r:id="rId7"/>
    <p:sldLayoutId id="2147493947" r:id="rId8"/>
    <p:sldLayoutId id="2147493948" r:id="rId9"/>
    <p:sldLayoutId id="2147493949" r:id="rId10"/>
    <p:sldLayoutId id="2147493950" r:id="rId11"/>
    <p:sldLayoutId id="214749390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80E83CAC-A67C-4EDD-A067-4E39646DBAB3}"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3951" r:id="rId1"/>
    <p:sldLayoutId id="2147493952" r:id="rId2"/>
    <p:sldLayoutId id="2147493953" r:id="rId3"/>
    <p:sldLayoutId id="2147493954" r:id="rId4"/>
    <p:sldLayoutId id="2147493955" r:id="rId5"/>
    <p:sldLayoutId id="2147493956" r:id="rId6"/>
    <p:sldLayoutId id="2147493957" r:id="rId7"/>
    <p:sldLayoutId id="2147493958" r:id="rId8"/>
    <p:sldLayoutId id="2147493959" r:id="rId9"/>
    <p:sldLayoutId id="2147493960" r:id="rId10"/>
    <p:sldLayoutId id="2147493961" r:id="rId11"/>
    <p:sldLayoutId id="214749390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5946725-DD6E-4EDA-8861-444E5DAD7109}"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3962" r:id="rId1"/>
    <p:sldLayoutId id="2147493963" r:id="rId2"/>
    <p:sldLayoutId id="2147493964" r:id="rId3"/>
    <p:sldLayoutId id="2147493965" r:id="rId4"/>
    <p:sldLayoutId id="2147493966" r:id="rId5"/>
    <p:sldLayoutId id="2147493967" r:id="rId6"/>
    <p:sldLayoutId id="2147493968" r:id="rId7"/>
    <p:sldLayoutId id="2147493969" r:id="rId8"/>
    <p:sldLayoutId id="2147493970" r:id="rId9"/>
    <p:sldLayoutId id="2147493971" r:id="rId10"/>
    <p:sldLayoutId id="2147493972" r:id="rId11"/>
    <p:sldLayoutId id="214749390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784B97B-465F-4ED5-8432-4BF27EC6EE29}"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3973" r:id="rId1"/>
    <p:sldLayoutId id="2147493974" r:id="rId2"/>
    <p:sldLayoutId id="2147493975" r:id="rId3"/>
    <p:sldLayoutId id="2147493976" r:id="rId4"/>
    <p:sldLayoutId id="2147493977" r:id="rId5"/>
    <p:sldLayoutId id="2147493978" r:id="rId6"/>
    <p:sldLayoutId id="2147493979" r:id="rId7"/>
    <p:sldLayoutId id="2147493980" r:id="rId8"/>
    <p:sldLayoutId id="2147493981" r:id="rId9"/>
    <p:sldLayoutId id="2147493982" r:id="rId10"/>
    <p:sldLayoutId id="2147493983" r:id="rId11"/>
    <p:sldLayoutId id="214749390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92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835A533-F8C0-4F71-9B04-BCDB0A52D25E}"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3984" r:id="rId1"/>
    <p:sldLayoutId id="2147493985" r:id="rId2"/>
    <p:sldLayoutId id="2147493986" r:id="rId3"/>
    <p:sldLayoutId id="2147493987" r:id="rId4"/>
    <p:sldLayoutId id="2147493988" r:id="rId5"/>
    <p:sldLayoutId id="2147493989" r:id="rId6"/>
    <p:sldLayoutId id="2147493990" r:id="rId7"/>
    <p:sldLayoutId id="2147493991" r:id="rId8"/>
    <p:sldLayoutId id="2147493992" r:id="rId9"/>
    <p:sldLayoutId id="2147493993" r:id="rId10"/>
    <p:sldLayoutId id="2147493994" r:id="rId11"/>
    <p:sldLayoutId id="214749391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86A86A5-6443-4ADB-BE44-13DFC80CE210}"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3995" r:id="rId1"/>
    <p:sldLayoutId id="2147493996" r:id="rId2"/>
    <p:sldLayoutId id="2147493997" r:id="rId3"/>
    <p:sldLayoutId id="2147493998" r:id="rId4"/>
    <p:sldLayoutId id="2147493999" r:id="rId5"/>
    <p:sldLayoutId id="2147494000" r:id="rId6"/>
    <p:sldLayoutId id="2147494001" r:id="rId7"/>
    <p:sldLayoutId id="2147494002" r:id="rId8"/>
    <p:sldLayoutId id="2147494003" r:id="rId9"/>
    <p:sldLayoutId id="2147494004" r:id="rId10"/>
    <p:sldLayoutId id="2147494005" r:id="rId11"/>
    <p:sldLayoutId id="214749391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www.tectonics.caltech.edu/movies/outreach/sumatra/pangaea.mov" TargetMode="External"/><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7.gif"/></Relationships>
</file>

<file path=ppt/slides/_rels/slide10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9.xml"/></Relationships>
</file>

<file path=ppt/slides/_rels/slide10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9.xml"/></Relationships>
</file>

<file path=ppt/slides/_rels/slide10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9.xml"/></Relationships>
</file>

<file path=ppt/slides/_rels/slide10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9.xml"/></Relationships>
</file>

<file path=ppt/slides/_rels/slide10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0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6.jpe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29.xml"/></Relationships>
</file>

<file path=ppt/slides/_rels/slide11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9.xml"/></Relationships>
</file>

<file path=ppt/slides/_rels/slide11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9.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85.jpe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1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4.xml"/></Relationships>
</file>

<file path=ppt/slides/_rels/slide11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88.png"/></Relationships>
</file>

<file path=ppt/slides/_rels/slide119.xml.rels><?xml version="1.0" encoding="UTF-8" standalone="yes"?>
<Relationships xmlns="http://schemas.openxmlformats.org/package/2006/relationships"><Relationship Id="rId2" Type="http://schemas.openxmlformats.org/officeDocument/2006/relationships/image" Target="../media/image89.wmf"/><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43.xml"/><Relationship Id="rId1" Type="http://schemas.openxmlformats.org/officeDocument/2006/relationships/themeOverride" Target="../theme/themeOverr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55.xml"/><Relationship Id="rId1" Type="http://schemas.openxmlformats.org/officeDocument/2006/relationships/themeOverride" Target="../theme/themeOverride3.xml"/></Relationships>
</file>

<file path=ppt/slides/_rels/slide4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66.xml"/><Relationship Id="rId1" Type="http://schemas.openxmlformats.org/officeDocument/2006/relationships/themeOverride" Target="../theme/themeOverride4.xml"/><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79.xml"/><Relationship Id="rId1" Type="http://schemas.openxmlformats.org/officeDocument/2006/relationships/themeOverride" Target="../theme/themeOverride5.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90.xml"/><Relationship Id="rId1" Type="http://schemas.openxmlformats.org/officeDocument/2006/relationships/themeOverride" Target="../theme/themeOverride6.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102.xml"/><Relationship Id="rId1" Type="http://schemas.openxmlformats.org/officeDocument/2006/relationships/themeOverride" Target="../theme/themeOverride7.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114.xml"/><Relationship Id="rId1" Type="http://schemas.openxmlformats.org/officeDocument/2006/relationships/themeOverride" Target="../theme/themeOverride8.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14.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126.xml"/><Relationship Id="rId1" Type="http://schemas.openxmlformats.org/officeDocument/2006/relationships/themeOverride" Target="../theme/themeOverride9.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11.xml"/><Relationship Id="rId1" Type="http://schemas.openxmlformats.org/officeDocument/2006/relationships/themeOverride" Target="../theme/themeOverride10.xml"/><Relationship Id="rId4" Type="http://schemas.openxmlformats.org/officeDocument/2006/relationships/image" Target="../media/image34.jpeg"/></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22.xml"/><Relationship Id="rId1" Type="http://schemas.openxmlformats.org/officeDocument/2006/relationships/themeOverride" Target="../theme/themeOverride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34.xml"/><Relationship Id="rId1" Type="http://schemas.openxmlformats.org/officeDocument/2006/relationships/themeOverride" Target="../theme/themeOverride12.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47.xml"/><Relationship Id="rId1" Type="http://schemas.openxmlformats.org/officeDocument/2006/relationships/themeOverride" Target="../theme/themeOverride13.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242.xml"/><Relationship Id="rId4" Type="http://schemas.openxmlformats.org/officeDocument/2006/relationships/image" Target="../media/image39.jpeg"/></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24.xml"/><Relationship Id="rId1" Type="http://schemas.openxmlformats.org/officeDocument/2006/relationships/themeOverride" Target="../theme/themeOverride14.xml"/></Relationships>
</file>

<file path=ppt/slides/_rels/slide5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2.xml"/></Relationships>
</file>

<file path=ppt/slides/_rels/slide6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42.xml"/></Relationships>
</file>

<file path=ppt/slides/_rels/slide6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24.xml"/><Relationship Id="rId1" Type="http://schemas.openxmlformats.org/officeDocument/2006/relationships/themeOverride" Target="../theme/themeOverride15.xml"/></Relationships>
</file>

<file path=ppt/slides/_rels/slide6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4.xml"/><Relationship Id="rId1" Type="http://schemas.openxmlformats.org/officeDocument/2006/relationships/themeOverride" Target="../theme/themeOverride16.xml"/><Relationship Id="rId4" Type="http://schemas.openxmlformats.org/officeDocument/2006/relationships/image" Target="../media/image49.jpeg"/></Relationships>
</file>

<file path=ppt/slides/_rels/slide69.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6.xml"/></Relationships>
</file>

<file path=ppt/slides/_rels/slide7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47.xml"/></Relationships>
</file>

<file path=ppt/slides/_rels/slide7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47.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hemeOverride" Target="../theme/themeOverride17.xml"/></Relationships>
</file>

<file path=ppt/slides/_rels/slide73.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47.xml"/></Relationships>
</file>

<file path=ppt/slides/_rels/slide7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258.xml"/><Relationship Id="rId1" Type="http://schemas.openxmlformats.org/officeDocument/2006/relationships/themeOverride" Target="../theme/themeOverride18.xml"/><Relationship Id="rId5" Type="http://schemas.openxmlformats.org/officeDocument/2006/relationships/image" Target="../media/image57.jpeg"/><Relationship Id="rId4" Type="http://schemas.openxmlformats.org/officeDocument/2006/relationships/image" Target="../media/image56.jpeg"/></Relationships>
</file>

<file path=ppt/slides/_rels/slide7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58.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6.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162.xml"/><Relationship Id="rId1" Type="http://schemas.openxmlformats.org/officeDocument/2006/relationships/themeOverride" Target="../theme/themeOverride19.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174.xml"/><Relationship Id="rId1" Type="http://schemas.openxmlformats.org/officeDocument/2006/relationships/themeOverride" Target="../theme/themeOverride20.xml"/></Relationships>
</file>

<file path=ppt/slides/_rels/slide8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187.xml"/><Relationship Id="rId1" Type="http://schemas.openxmlformats.org/officeDocument/2006/relationships/themeOverride" Target="../theme/themeOverride21.xml"/></Relationships>
</file>

<file path=ppt/slides/_rels/slide8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151.xml"/><Relationship Id="rId1" Type="http://schemas.openxmlformats.org/officeDocument/2006/relationships/themeOverride" Target="../theme/themeOverride22.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hemeOverride" Target="../theme/themeOverride23.xml"/></Relationships>
</file>

<file path=ppt/slides/_rels/slide8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51.xml"/></Relationships>
</file>

<file path=ppt/slides/_rels/slide8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139.xml"/><Relationship Id="rId1" Type="http://schemas.openxmlformats.org/officeDocument/2006/relationships/themeOverride" Target="../theme/themeOverride24.xml"/><Relationship Id="rId5" Type="http://schemas.openxmlformats.org/officeDocument/2006/relationships/image" Target="../media/image66.jpeg"/><Relationship Id="rId4" Type="http://schemas.openxmlformats.org/officeDocument/2006/relationships/image" Target="../media/image65.jpeg"/></Relationships>
</file>

<file path=ppt/slides/_rels/slide8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24.xml"/><Relationship Id="rId1" Type="http://schemas.openxmlformats.org/officeDocument/2006/relationships/themeOverride" Target="../theme/themeOverride25.xml"/></Relationships>
</file>

<file path=ppt/slides/_rels/slide8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9.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199.xml"/><Relationship Id="rId1" Type="http://schemas.openxmlformats.org/officeDocument/2006/relationships/themeOverride" Target="../theme/themeOverride26.xml"/></Relationships>
</file>

<file path=ppt/slides/_rels/slide9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hemeOverride" Target="../theme/themeOverride27.xml"/></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294.xml"/><Relationship Id="rId1" Type="http://schemas.openxmlformats.org/officeDocument/2006/relationships/themeOverride" Target="../theme/themeOverride28.xml"/></Relationships>
</file>

<file path=ppt/slides/_rels/slide9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271.xml"/><Relationship Id="rId1" Type="http://schemas.openxmlformats.org/officeDocument/2006/relationships/themeOverride" Target="../theme/themeOverride29.xml"/></Relationships>
</file>

<file path=ppt/slides/_rels/slide9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288.xml"/><Relationship Id="rId1" Type="http://schemas.openxmlformats.org/officeDocument/2006/relationships/themeOverride" Target="../theme/themeOverride30.xml"/></Relationships>
</file>

<file path=ppt/slides/_rels/slide9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7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p:cNvSpPr>
          <p:nvPr>
            <p:ph type="title" idx="4294967295"/>
          </p:nvPr>
        </p:nvSpPr>
        <p:spPr/>
        <p:txBody>
          <a:bodyPr bIns="91440" anchor="b"/>
          <a:lstStyle/>
          <a:p>
            <a:pPr eaLnBrk="1" hangingPunct="1"/>
            <a:r>
              <a:rPr lang="en-US" altLang="zh-CN"/>
              <a:t>+</a:t>
            </a:r>
          </a:p>
        </p:txBody>
      </p:sp>
      <p:sp>
        <p:nvSpPr>
          <p:cNvPr id="296963" name="Rectangle 3"/>
          <p:cNvSpPr>
            <a:spLocks noGrp="1"/>
          </p:cNvSpPr>
          <p:nvPr>
            <p:ph type="body" idx="4294967295"/>
          </p:nvPr>
        </p:nvSpPr>
        <p:spPr/>
        <p:txBody>
          <a:bodyPr/>
          <a:lstStyle/>
          <a:p>
            <a:pPr marL="273050" indent="-273050" eaLnBrk="1" hangingPunct="1"/>
            <a:endParaRPr lang="zh-CN" altLang="zh-CN"/>
          </a:p>
        </p:txBody>
      </p:sp>
      <p:pic>
        <p:nvPicPr>
          <p:cNvPr id="29696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20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ctrTitle"/>
          </p:nvPr>
        </p:nvSpPr>
        <p:spPr>
          <a:xfrm>
            <a:off x="342900" y="223838"/>
            <a:ext cx="8458200" cy="914400"/>
          </a:xfrm>
          <a:effectLst>
            <a:outerShdw dist="12698" dir="2700000" algn="ctr" rotWithShape="0">
              <a:schemeClr val="bg2">
                <a:alpha val="99962"/>
              </a:schemeClr>
            </a:outerShdw>
          </a:effectLst>
        </p:spPr>
        <p:txBody>
          <a:bodyPr/>
          <a:lstStyle/>
          <a:p>
            <a:pPr algn="ctr"/>
            <a:r>
              <a:rPr lang="en-US" altLang="zh-CN" dirty="0"/>
              <a:t>CONTINENTAL DRIFT</a:t>
            </a:r>
          </a:p>
        </p:txBody>
      </p:sp>
      <p:sp>
        <p:nvSpPr>
          <p:cNvPr id="303107" name="Rectangle 5"/>
          <p:cNvSpPr>
            <a:spLocks noChangeArrowheads="1"/>
          </p:cNvSpPr>
          <p:nvPr/>
        </p:nvSpPr>
        <p:spPr bwMode="auto">
          <a:xfrm>
            <a:off x="2286000" y="2828925"/>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tx1"/>
                </a:solidFill>
                <a:latin typeface="Arial Black" panose="020B0A04020102020204" pitchFamily="34" charset="0"/>
                <a:ea typeface="MS Pゴシック" pitchFamily="-92" charset="-128"/>
              </a:defRPr>
            </a:lvl1pPr>
            <a:lvl2pPr marL="742950" indent="-285750">
              <a:spcBef>
                <a:spcPct val="20000"/>
              </a:spcBef>
              <a:buFont typeface="Wingdings" panose="05000000000000000000" pitchFamily="2" charset="2"/>
              <a:buChar char="§"/>
              <a:defRPr sz="2800">
                <a:solidFill>
                  <a:schemeClr val="tx1"/>
                </a:solidFill>
                <a:latin typeface="Arial Black" panose="020B0A04020102020204" pitchFamily="34" charset="0"/>
                <a:ea typeface="MS Pゴシック" pitchFamily="-92" charset="-128"/>
              </a:defRPr>
            </a:lvl2pPr>
            <a:lvl3pPr marL="1143000" indent="-228600">
              <a:spcBef>
                <a:spcPct val="20000"/>
              </a:spcBef>
              <a:buFont typeface="Wingdings" panose="05000000000000000000" pitchFamily="2" charset="2"/>
              <a:buChar char="§"/>
              <a:defRPr sz="2400">
                <a:solidFill>
                  <a:schemeClr val="tx1"/>
                </a:solidFill>
                <a:latin typeface="Arial Black" panose="020B0A04020102020204" pitchFamily="34" charset="0"/>
                <a:ea typeface="MS Pゴシック" pitchFamily="-92" charset="-128"/>
              </a:defRPr>
            </a:lvl3pPr>
            <a:lvl4pPr marL="1600200" indent="-228600">
              <a:spcBef>
                <a:spcPct val="20000"/>
              </a:spcBef>
              <a:buFont typeface="Wingdings" panose="05000000000000000000" pitchFamily="2" charset="2"/>
              <a:buChar char="§"/>
              <a:defRPr sz="2000">
                <a:solidFill>
                  <a:schemeClr val="tx1"/>
                </a:solidFill>
                <a:latin typeface="Arial Black" panose="020B0A04020102020204" pitchFamily="34" charset="0"/>
                <a:ea typeface="MS Pゴシック" pitchFamily="-92" charset="-128"/>
              </a:defRPr>
            </a:lvl4pPr>
            <a:lvl5pPr marL="2057400" indent="-228600">
              <a:spcBef>
                <a:spcPct val="20000"/>
              </a:spcBef>
              <a:buFont typeface="Wingdings" panose="05000000000000000000" pitchFamily="2" charset="2"/>
              <a:buChar char="§"/>
              <a:defRPr sz="2000">
                <a:solidFill>
                  <a:schemeClr val="tx1"/>
                </a:solidFill>
                <a:latin typeface="Arial Black" panose="020B0A04020102020204" pitchFamily="34" charset="0"/>
                <a:ea typeface="MS Pゴシック" pitchFamily="-92" charset="-128"/>
              </a:defRPr>
            </a:lvl5pPr>
            <a:lvl6pPr marL="2514600" indent="-228600" eaLnBrk="0" fontAlgn="base" hangingPunct="0">
              <a:spcBef>
                <a:spcPct val="20000"/>
              </a:spcBef>
              <a:spcAft>
                <a:spcPct val="0"/>
              </a:spcAft>
              <a:buFont typeface="Wingdings" panose="05000000000000000000" pitchFamily="2" charset="2"/>
              <a:buChar char="§"/>
              <a:defRPr sz="2000">
                <a:solidFill>
                  <a:schemeClr val="tx1"/>
                </a:solidFill>
                <a:latin typeface="Arial Black" panose="020B0A04020102020204" pitchFamily="34" charset="0"/>
                <a:ea typeface="MS Pゴシック" pitchFamily="-92" charset="-128"/>
              </a:defRPr>
            </a:lvl6pPr>
            <a:lvl7pPr marL="2971800" indent="-228600" eaLnBrk="0" fontAlgn="base" hangingPunct="0">
              <a:spcBef>
                <a:spcPct val="20000"/>
              </a:spcBef>
              <a:spcAft>
                <a:spcPct val="0"/>
              </a:spcAft>
              <a:buFont typeface="Wingdings" panose="05000000000000000000" pitchFamily="2" charset="2"/>
              <a:buChar char="§"/>
              <a:defRPr sz="2000">
                <a:solidFill>
                  <a:schemeClr val="tx1"/>
                </a:solidFill>
                <a:latin typeface="Arial Black" panose="020B0A04020102020204" pitchFamily="34" charset="0"/>
                <a:ea typeface="MS Pゴシック" pitchFamily="-92" charset="-128"/>
              </a:defRPr>
            </a:lvl7pPr>
            <a:lvl8pPr marL="3429000" indent="-228600" eaLnBrk="0" fontAlgn="base" hangingPunct="0">
              <a:spcBef>
                <a:spcPct val="20000"/>
              </a:spcBef>
              <a:spcAft>
                <a:spcPct val="0"/>
              </a:spcAft>
              <a:buFont typeface="Wingdings" panose="05000000000000000000" pitchFamily="2" charset="2"/>
              <a:buChar char="§"/>
              <a:defRPr sz="2000">
                <a:solidFill>
                  <a:schemeClr val="tx1"/>
                </a:solidFill>
                <a:latin typeface="Arial Black" panose="020B0A04020102020204" pitchFamily="34" charset="0"/>
                <a:ea typeface="MS Pゴシック" pitchFamily="-92" charset="-128"/>
              </a:defRPr>
            </a:lvl8pPr>
            <a:lvl9pPr marL="3886200" indent="-228600" eaLnBrk="0" fontAlgn="base" hangingPunct="0">
              <a:spcBef>
                <a:spcPct val="20000"/>
              </a:spcBef>
              <a:spcAft>
                <a:spcPct val="0"/>
              </a:spcAft>
              <a:buFont typeface="Wingdings" panose="05000000000000000000" pitchFamily="2" charset="2"/>
              <a:buChar char="§"/>
              <a:defRPr sz="2000">
                <a:solidFill>
                  <a:schemeClr val="tx1"/>
                </a:solidFill>
                <a:latin typeface="Arial Black" panose="020B0A04020102020204" pitchFamily="34" charset="0"/>
                <a:ea typeface="MS Pゴシック" pitchFamily="-92" charset="-128"/>
              </a:defRPr>
            </a:lvl9pPr>
          </a:lstStyle>
          <a:p>
            <a:pPr eaLnBrk="1" hangingPunct="1">
              <a:spcBef>
                <a:spcPct val="0"/>
              </a:spcBef>
              <a:buFontTx/>
              <a:buNone/>
            </a:pPr>
            <a:r>
              <a:rPr lang="en-US" altLang="zh-CN" sz="1800" baseline="-25000">
                <a:latin typeface="Arial" panose="020B0604020202020204" pitchFamily="34" charset="0"/>
                <a:ea typeface="宋体" panose="02010600030101010101" pitchFamily="2" charset="-122"/>
                <a:hlinkClick r:id="rId3"/>
              </a:rPr>
              <a:t>http://www.tectonics.caltech.edu/movies/outreach/sumatra/pangaea.mov</a:t>
            </a:r>
            <a:r>
              <a:rPr lang="en-US" altLang="zh-CN" sz="1800" baseline="-25000">
                <a:latin typeface="Arial" panose="020B0604020202020204" pitchFamily="34" charset="0"/>
                <a:ea typeface="宋体" panose="02010600030101010101" pitchFamily="2" charset="-122"/>
              </a:rPr>
              <a:t> </a:t>
            </a:r>
          </a:p>
        </p:txBody>
      </p:sp>
      <p:pic>
        <p:nvPicPr>
          <p:cNvPr id="303108" name="Picture 7" descr="pangea_animation_03.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295400"/>
            <a:ext cx="6705600" cy="536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5408102"/>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6050" name="Picture 12" descr="http://bk.hzyz.net/dili/UpLoadFiles/PhotoPic/2006-4/20060404005152690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578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6051" name="Rectangle 13"/>
          <p:cNvSpPr>
            <a:spLocks noGrp="1"/>
          </p:cNvSpPr>
          <p:nvPr>
            <p:ph type="title" idx="4294967295"/>
          </p:nvPr>
        </p:nvSpPr>
        <p:spPr>
          <a:xfrm>
            <a:off x="914400" y="0"/>
            <a:ext cx="7772400" cy="1143000"/>
          </a:xfrm>
        </p:spPr>
        <p:txBody>
          <a:bodyPr/>
          <a:lstStyle/>
          <a:p>
            <a:pPr algn="ctr"/>
            <a:r>
              <a:rPr lang="zh-CN" altLang="en-US"/>
              <a:t>岩石圈的六大板块</a:t>
            </a:r>
          </a:p>
        </p:txBody>
      </p:sp>
      <p:sp>
        <p:nvSpPr>
          <p:cNvPr id="386052" name="Rectangle 14"/>
          <p:cNvSpPr>
            <a:spLocks noGrp="1"/>
          </p:cNvSpPr>
          <p:nvPr>
            <p:ph type="body" idx="4294967295"/>
          </p:nvPr>
        </p:nvSpPr>
        <p:spPr/>
        <p:txBody>
          <a:bodyPr/>
          <a:lstStyle/>
          <a:p>
            <a:endParaRPr lang="zh-CN" altLang="en-US"/>
          </a:p>
        </p:txBody>
      </p:sp>
    </p:spTree>
  </p:cSld>
  <p:clrMapOvr>
    <a:masterClrMapping/>
  </p:clrMapOvr>
  <p:transition spd="slow"/>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Users\1\Desktop\1.26 地球的内部圈层结构.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637375" cy="1249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7620999"/>
      </p:ext>
    </p:extLst>
  </p:cSld>
  <p:clrMapOvr>
    <a:masterClrMapping/>
  </p:clrMapOvr>
  <p:transition spd="slow"/>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4" name="Picture 2" descr="六大板块"/>
          <p:cNvPicPr>
            <a:picLocks noChangeAspect="1" noChangeArrowheads="1"/>
          </p:cNvPicPr>
          <p:nvPr/>
        </p:nvPicPr>
        <p:blipFill>
          <a:blip r:embed="rId2">
            <a:lum contrast="18000"/>
            <a:extLst>
              <a:ext uri="{28A0092B-C50C-407E-A947-70E740481C1C}">
                <a14:useLocalDpi xmlns:a14="http://schemas.microsoft.com/office/drawing/2010/main" val="0"/>
              </a:ext>
            </a:extLst>
          </a:blip>
          <a:srcRect l="4343" t="8316" r="4343" b="2422"/>
          <a:stretch>
            <a:fillRect/>
          </a:stretch>
        </p:blipFill>
        <p:spPr bwMode="auto">
          <a:xfrm>
            <a:off x="0" y="906463"/>
            <a:ext cx="9144000" cy="595153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87075" name="Rectangle 13"/>
          <p:cNvSpPr>
            <a:spLocks/>
          </p:cNvSpPr>
          <p:nvPr/>
        </p:nvSpPr>
        <p:spPr bwMode="auto">
          <a:xfrm>
            <a:off x="6096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91440"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4000">
                <a:solidFill>
                  <a:schemeClr val="tx2"/>
                </a:solidFill>
                <a:latin typeface="Franklin Gothic Book" panose="020B0503020102020204" pitchFamily="34" charset="0"/>
                <a:ea typeface="幼圆" panose="02010509060101010101" pitchFamily="49" charset="-122"/>
              </a:rPr>
              <a:t>岩石圈的六大板块</a:t>
            </a:r>
            <a:r>
              <a:rPr lang="en-US" altLang="zh-CN" sz="4000">
                <a:solidFill>
                  <a:schemeClr val="tx2"/>
                </a:solidFill>
                <a:latin typeface="Franklin Gothic Book" panose="020B0503020102020204" pitchFamily="34" charset="0"/>
                <a:ea typeface="幼圆" panose="02010509060101010101" pitchFamily="49" charset="-122"/>
              </a:rPr>
              <a:t>(</a:t>
            </a:r>
            <a:r>
              <a:rPr lang="zh-CN" altLang="en-US" sz="4000">
                <a:solidFill>
                  <a:schemeClr val="tx2"/>
                </a:solidFill>
                <a:latin typeface="Franklin Gothic Book" panose="020B0503020102020204" pitchFamily="34" charset="0"/>
                <a:ea typeface="幼圆" panose="02010509060101010101" pitchFamily="49" charset="-122"/>
              </a:rPr>
              <a:t>中国课本版</a:t>
            </a:r>
            <a:r>
              <a:rPr lang="en-US" altLang="zh-CN" sz="4000">
                <a:solidFill>
                  <a:schemeClr val="tx2"/>
                </a:solidFill>
                <a:latin typeface="Franklin Gothic Book" panose="020B0503020102020204" pitchFamily="34" charset="0"/>
                <a:ea typeface="幼圆" panose="02010509060101010101" pitchFamily="49" charset="-122"/>
              </a:rPr>
              <a:t>)</a:t>
            </a:r>
          </a:p>
        </p:txBody>
      </p:sp>
    </p:spTree>
  </p:cSld>
  <p:clrMapOvr>
    <a:masterClrMapping/>
  </p:clrMapOvr>
  <p:transition spd="slow"/>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p:cNvSpPr>
          <p:nvPr>
            <p:ph type="title" idx="4294967295"/>
          </p:nvPr>
        </p:nvSpPr>
        <p:spPr>
          <a:xfrm>
            <a:off x="0" y="274638"/>
            <a:ext cx="9144000" cy="1143000"/>
          </a:xfrm>
        </p:spPr>
        <p:txBody>
          <a:bodyPr/>
          <a:lstStyle/>
          <a:p>
            <a:pPr algn="ctr"/>
            <a:r>
              <a:rPr lang="zh-CN" altLang="en-US" sz="3600"/>
              <a:t>板块构造学说的基本观点</a:t>
            </a:r>
          </a:p>
        </p:txBody>
      </p:sp>
      <p:sp>
        <p:nvSpPr>
          <p:cNvPr id="126979" name="Rectangle 3"/>
          <p:cNvSpPr>
            <a:spLocks noGrp="1"/>
          </p:cNvSpPr>
          <p:nvPr>
            <p:ph type="body" idx="4294967295"/>
          </p:nvPr>
        </p:nvSpPr>
        <p:spPr>
          <a:xfrm>
            <a:off x="152400" y="1676400"/>
            <a:ext cx="8915400" cy="4572000"/>
          </a:xfrm>
        </p:spPr>
        <p:txBody>
          <a:bodyPr/>
          <a:lstStyle/>
          <a:p>
            <a:r>
              <a:rPr lang="en-US" altLang="zh-CN" sz="3800" dirty="0"/>
              <a:t>1. </a:t>
            </a:r>
            <a:r>
              <a:rPr lang="zh-CN" altLang="en-US" sz="3800" dirty="0"/>
              <a:t>地球的岩石圈并不是完整的一块，而是被断裂带分割成六大板块</a:t>
            </a:r>
            <a:r>
              <a:rPr lang="en-US" altLang="zh-CN" sz="3800" dirty="0"/>
              <a:t>: </a:t>
            </a:r>
            <a:r>
              <a:rPr lang="zh-CN" altLang="en-US" sz="3800" dirty="0"/>
              <a:t>亚欧板块，非洲板块，美洲板块，印度洋板块，南极洲板块，太平洋板块。</a:t>
            </a:r>
            <a:r>
              <a:rPr lang="zh-CN" altLang="en-US" sz="3800" dirty="0">
                <a:solidFill>
                  <a:srgbClr val="FF0000"/>
                </a:solidFill>
              </a:rPr>
              <a:t>大板块</a:t>
            </a:r>
            <a:r>
              <a:rPr lang="zh-CN" altLang="en-US" sz="3800" dirty="0" smtClean="0">
                <a:solidFill>
                  <a:srgbClr val="FF0000"/>
                </a:solidFill>
              </a:rPr>
              <a:t>之内有</a:t>
            </a:r>
            <a:r>
              <a:rPr lang="zh-CN" altLang="en-US" sz="3800" dirty="0">
                <a:solidFill>
                  <a:srgbClr val="FF0000"/>
                </a:solidFill>
              </a:rPr>
              <a:t>若干小板块。</a:t>
            </a:r>
          </a:p>
          <a:p>
            <a:endParaRPr lang="zh-CN" altLang="en-US" sz="3800" dirty="0"/>
          </a:p>
          <a:p>
            <a:r>
              <a:rPr lang="en-US" altLang="zh-CN" sz="3800" dirty="0"/>
              <a:t>2.</a:t>
            </a:r>
            <a:r>
              <a:rPr lang="zh-CN" altLang="en-US" sz="3800" dirty="0"/>
              <a:t>各大板块漂浮在软流层之上，处于不断运动之中</a:t>
            </a:r>
            <a:endParaRPr lang="zh-CN" altLang="en-US" sz="3800" dirty="0">
              <a:solidFill>
                <a:srgbClr val="FF0000"/>
              </a:solidFill>
            </a:endParaRPr>
          </a:p>
          <a:p>
            <a:endParaRPr lang="zh-CN" altLang="en-US" sz="3800" dirty="0">
              <a:solidFill>
                <a:srgbClr val="FF000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126979">
                                            <p:txEl>
                                              <p:pRg st="0" end="0"/>
                                            </p:txEl>
                                          </p:spTgt>
                                        </p:tgtEl>
                                        <p:attrNameLst>
                                          <p:attrName>style.visibility</p:attrName>
                                        </p:attrNameLst>
                                      </p:cBhvr>
                                      <p:to>
                                        <p:strVal val="visible"/>
                                      </p:to>
                                    </p:set>
                                    <p:animEffect transition="in" filter="fade">
                                      <p:cBhvr>
                                        <p:cTn id="7" dur="1000"/>
                                        <p:tgtEl>
                                          <p:spTgt spid="126979">
                                            <p:txEl>
                                              <p:pRg st="0" end="0"/>
                                            </p:txEl>
                                          </p:spTgt>
                                        </p:tgtEl>
                                      </p:cBhvr>
                                    </p:animEffect>
                                    <p:anim calcmode="lin" valueType="num">
                                      <p:cBhvr>
                                        <p:cTn id="8" dur="1000" fill="hold"/>
                                        <p:tgtEl>
                                          <p:spTgt spid="12697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697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1" fill="hold">
                                          <p:stCondLst>
                                            <p:cond delay="0"/>
                                          </p:stCondLst>
                                        </p:cTn>
                                        <p:tgtEl>
                                          <p:spTgt spid="126979">
                                            <p:txEl>
                                              <p:pRg st="2" end="2"/>
                                            </p:txEl>
                                          </p:spTgt>
                                        </p:tgtEl>
                                        <p:attrNameLst>
                                          <p:attrName>style.visibility</p:attrName>
                                        </p:attrNameLst>
                                      </p:cBhvr>
                                      <p:to>
                                        <p:strVal val="visible"/>
                                      </p:to>
                                    </p:set>
                                    <p:animEffect transition="in" filter="fade">
                                      <p:cBhvr>
                                        <p:cTn id="14" dur="1000"/>
                                        <p:tgtEl>
                                          <p:spTgt spid="126979">
                                            <p:txEl>
                                              <p:pRg st="2" end="2"/>
                                            </p:txEl>
                                          </p:spTgt>
                                        </p:tgtEl>
                                      </p:cBhvr>
                                    </p:animEffect>
                                    <p:anim calcmode="lin" valueType="num">
                                      <p:cBhvr>
                                        <p:cTn id="15" dur="1000" fill="hold"/>
                                        <p:tgtEl>
                                          <p:spTgt spid="12697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2697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2" name="Picture 2" descr="六大板块"/>
          <p:cNvPicPr>
            <a:picLocks noChangeAspect="1" noChangeArrowheads="1"/>
          </p:cNvPicPr>
          <p:nvPr/>
        </p:nvPicPr>
        <p:blipFill>
          <a:blip r:embed="rId2">
            <a:lum contrast="18000"/>
            <a:extLst>
              <a:ext uri="{28A0092B-C50C-407E-A947-70E740481C1C}">
                <a14:useLocalDpi xmlns:a14="http://schemas.microsoft.com/office/drawing/2010/main" val="0"/>
              </a:ext>
            </a:extLst>
          </a:blip>
          <a:srcRect l="4343" t="8316" r="4343" b="2422"/>
          <a:stretch>
            <a:fillRect/>
          </a:stretch>
        </p:blipFill>
        <p:spPr bwMode="auto">
          <a:xfrm>
            <a:off x="0" y="906463"/>
            <a:ext cx="9144000" cy="595153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89123" name="Rectangle 13"/>
          <p:cNvSpPr>
            <a:spLocks/>
          </p:cNvSpPr>
          <p:nvPr/>
        </p:nvSpPr>
        <p:spPr bwMode="auto">
          <a:xfrm>
            <a:off x="6096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91440"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4000">
                <a:solidFill>
                  <a:schemeClr val="tx2"/>
                </a:solidFill>
                <a:latin typeface="Franklin Gothic Book" panose="020B0503020102020204" pitchFamily="34" charset="0"/>
                <a:ea typeface="幼圆" panose="02010509060101010101" pitchFamily="49" charset="-122"/>
              </a:rPr>
              <a:t>岩石圈的六大板块</a:t>
            </a:r>
            <a:r>
              <a:rPr lang="en-US" altLang="zh-CN" sz="4000">
                <a:solidFill>
                  <a:schemeClr val="tx2"/>
                </a:solidFill>
                <a:latin typeface="Franklin Gothic Book" panose="020B0503020102020204" pitchFamily="34" charset="0"/>
                <a:ea typeface="幼圆" panose="02010509060101010101" pitchFamily="49" charset="-122"/>
              </a:rPr>
              <a:t>(</a:t>
            </a:r>
            <a:r>
              <a:rPr lang="zh-CN" altLang="en-US" sz="4000">
                <a:solidFill>
                  <a:schemeClr val="tx2"/>
                </a:solidFill>
                <a:latin typeface="Franklin Gothic Book" panose="020B0503020102020204" pitchFamily="34" charset="0"/>
                <a:ea typeface="幼圆" panose="02010509060101010101" pitchFamily="49" charset="-122"/>
              </a:rPr>
              <a:t>中国课本版</a:t>
            </a:r>
            <a:r>
              <a:rPr lang="en-US" altLang="zh-CN" sz="4000">
                <a:solidFill>
                  <a:schemeClr val="tx2"/>
                </a:solidFill>
                <a:latin typeface="Franklin Gothic Book" panose="020B0503020102020204" pitchFamily="34" charset="0"/>
                <a:ea typeface="幼圆" panose="02010509060101010101" pitchFamily="49" charset="-122"/>
              </a:rPr>
              <a:t>)</a:t>
            </a:r>
          </a:p>
        </p:txBody>
      </p:sp>
    </p:spTree>
  </p:cSld>
  <p:clrMapOvr>
    <a:masterClrMapping/>
  </p:clrMapOvr>
  <p:transition spd="slow"/>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p:cNvSpPr>
          <p:nvPr>
            <p:ph type="title" idx="4294967295"/>
          </p:nvPr>
        </p:nvSpPr>
        <p:spPr/>
        <p:txBody>
          <a:bodyPr/>
          <a:lstStyle/>
          <a:p>
            <a:endParaRPr lang="zh-CN" altLang="en-US"/>
          </a:p>
        </p:txBody>
      </p:sp>
      <p:sp>
        <p:nvSpPr>
          <p:cNvPr id="390147" name="Rectangle 3"/>
          <p:cNvSpPr>
            <a:spLocks noGrp="1"/>
          </p:cNvSpPr>
          <p:nvPr>
            <p:ph type="body" idx="4294967295"/>
          </p:nvPr>
        </p:nvSpPr>
        <p:spPr/>
        <p:txBody>
          <a:bodyPr/>
          <a:lstStyle/>
          <a:p>
            <a:endParaRPr lang="zh-CN" altLang="en-US"/>
          </a:p>
        </p:txBody>
      </p:sp>
      <p:pic>
        <p:nvPicPr>
          <p:cNvPr id="390148" name="Picture 5" descr="80227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3375"/>
            <a:ext cx="91440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0149" name="Rectangle 13"/>
          <p:cNvSpPr>
            <a:spLocks/>
          </p:cNvSpPr>
          <p:nvPr/>
        </p:nvSpPr>
        <p:spPr bwMode="auto">
          <a:xfrm>
            <a:off x="6096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91440"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4000" b="1">
                <a:solidFill>
                  <a:schemeClr val="bg1"/>
                </a:solidFill>
                <a:latin typeface="Franklin Gothic Book" panose="020B0503020102020204" pitchFamily="34" charset="0"/>
                <a:ea typeface="幼圆" panose="02010509060101010101" pitchFamily="49" charset="-122"/>
              </a:rPr>
              <a:t>岩石圈板块</a:t>
            </a:r>
            <a:r>
              <a:rPr lang="en-US" altLang="zh-CN" sz="4000" b="1">
                <a:solidFill>
                  <a:schemeClr val="bg1"/>
                </a:solidFill>
                <a:latin typeface="Franklin Gothic Book" panose="020B0503020102020204" pitchFamily="34" charset="0"/>
                <a:ea typeface="幼圆" panose="02010509060101010101" pitchFamily="49" charset="-122"/>
              </a:rPr>
              <a:t>(</a:t>
            </a:r>
            <a:r>
              <a:rPr lang="zh-CN" altLang="en-US" sz="4000" b="1">
                <a:solidFill>
                  <a:schemeClr val="bg1"/>
                </a:solidFill>
                <a:latin typeface="Franklin Gothic Book" panose="020B0503020102020204" pitchFamily="34" charset="0"/>
                <a:ea typeface="幼圆" panose="02010509060101010101" pitchFamily="49" charset="-122"/>
              </a:rPr>
              <a:t>国外详细版</a:t>
            </a:r>
            <a:r>
              <a:rPr lang="en-US" altLang="zh-CN" sz="4000" b="1">
                <a:solidFill>
                  <a:schemeClr val="bg1"/>
                </a:solidFill>
                <a:latin typeface="Franklin Gothic Book" panose="020B0503020102020204" pitchFamily="34" charset="0"/>
                <a:ea typeface="幼圆" panose="02010509060101010101" pitchFamily="49" charset="-122"/>
              </a:rPr>
              <a:t>)</a:t>
            </a:r>
          </a:p>
        </p:txBody>
      </p:sp>
    </p:spTree>
  </p:cSld>
  <p:clrMapOvr>
    <a:masterClrMapping/>
  </p:clrMapOvr>
  <p:transition spd="slow"/>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p:cNvSpPr>
          <p:nvPr>
            <p:ph type="title" idx="4294967295"/>
          </p:nvPr>
        </p:nvSpPr>
        <p:spPr>
          <a:xfrm>
            <a:off x="0" y="274638"/>
            <a:ext cx="9144000" cy="1143000"/>
          </a:xfrm>
        </p:spPr>
        <p:txBody>
          <a:bodyPr/>
          <a:lstStyle/>
          <a:p>
            <a:pPr algn="ctr"/>
            <a:r>
              <a:rPr lang="zh-CN" altLang="en-US" sz="3600"/>
              <a:t>板块构造学说的基本观点</a:t>
            </a:r>
          </a:p>
        </p:txBody>
      </p:sp>
      <p:sp>
        <p:nvSpPr>
          <p:cNvPr id="147459" name="Rectangle 3"/>
          <p:cNvSpPr>
            <a:spLocks noGrp="1"/>
          </p:cNvSpPr>
          <p:nvPr>
            <p:ph type="body" idx="4294967295"/>
          </p:nvPr>
        </p:nvSpPr>
        <p:spPr>
          <a:xfrm>
            <a:off x="457200" y="1219200"/>
            <a:ext cx="8229600" cy="4572000"/>
          </a:xfrm>
        </p:spPr>
        <p:txBody>
          <a:bodyPr/>
          <a:lstStyle/>
          <a:p>
            <a:endParaRPr lang="zh-CN" altLang="en-US" sz="2000"/>
          </a:p>
          <a:p>
            <a:r>
              <a:rPr lang="en-US" altLang="zh-CN" sz="3800"/>
              <a:t>3. </a:t>
            </a:r>
            <a:r>
              <a:rPr lang="zh-CN" altLang="en-US" sz="3800"/>
              <a:t>一般来说，板块内部地壳相对比较稳定，而板块交界处则是地壳运动比较活跃的地带。</a:t>
            </a:r>
          </a:p>
          <a:p>
            <a:endParaRPr lang="zh-CN" altLang="en-US" sz="200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147459">
                                            <p:txEl>
                                              <p:pRg st="1" end="1"/>
                                            </p:txEl>
                                          </p:spTgt>
                                        </p:tgtEl>
                                        <p:attrNameLst>
                                          <p:attrName>style.visibility</p:attrName>
                                        </p:attrNameLst>
                                      </p:cBhvr>
                                      <p:to>
                                        <p:strVal val="visible"/>
                                      </p:to>
                                    </p:set>
                                    <p:animEffect transition="in" filter="fade">
                                      <p:cBhvr>
                                        <p:cTn id="7" dur="1000"/>
                                        <p:tgtEl>
                                          <p:spTgt spid="147459">
                                            <p:txEl>
                                              <p:pRg st="1" end="1"/>
                                            </p:txEl>
                                          </p:spTgt>
                                        </p:tgtEl>
                                      </p:cBhvr>
                                    </p:animEffect>
                                    <p:anim calcmode="lin" valueType="num">
                                      <p:cBhvr>
                                        <p:cTn id="8" dur="1000" fill="hold"/>
                                        <p:tgtEl>
                                          <p:spTgt spid="14745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4745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4" name="Picture 2" descr="地震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600200"/>
            <a:ext cx="8534400" cy="508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2195" name="Rectangle 3"/>
          <p:cNvSpPr>
            <a:spLocks noGrp="1"/>
          </p:cNvSpPr>
          <p:nvPr>
            <p:ph type="title" idx="4294967295"/>
          </p:nvPr>
        </p:nvSpPr>
        <p:spPr>
          <a:xfrm>
            <a:off x="152400" y="76200"/>
            <a:ext cx="8915400" cy="1143000"/>
          </a:xfrm>
        </p:spPr>
        <p:txBody>
          <a:bodyPr/>
          <a:lstStyle/>
          <a:p>
            <a:pPr algn="ctr"/>
            <a:r>
              <a:rPr lang="zh-CN" altLang="en-US"/>
              <a:t>板块交界处地震等地壳运动比较活跃</a:t>
            </a:r>
          </a:p>
        </p:txBody>
      </p:sp>
    </p:spTree>
  </p:cSld>
  <p:clrMapOvr>
    <a:masterClrMapping/>
  </p:clrMapOvr>
  <p:transition spd="slow"/>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40825"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3219" name="Text Box 4"/>
          <p:cNvSpPr txBox="1">
            <a:spLocks noChangeArrowheads="1"/>
          </p:cNvSpPr>
          <p:nvPr/>
        </p:nvSpPr>
        <p:spPr bwMode="auto">
          <a:xfrm>
            <a:off x="6445250" y="4081463"/>
            <a:ext cx="9540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kumimoji="1" lang="en-US" altLang="zh-CN" sz="1200">
                <a:solidFill>
                  <a:schemeClr val="bg2"/>
                </a:solidFill>
                <a:latin typeface="Arial Black" panose="020B0A04020102020204" pitchFamily="34" charset="0"/>
                <a:ea typeface="文鼎粗圆简" pitchFamily="49" charset="-122"/>
              </a:rPr>
              <a:t>Shanghai</a:t>
            </a:r>
          </a:p>
        </p:txBody>
      </p:sp>
      <p:sp>
        <p:nvSpPr>
          <p:cNvPr id="393220" name="Text Box 5"/>
          <p:cNvSpPr txBox="1">
            <a:spLocks noChangeArrowheads="1"/>
          </p:cNvSpPr>
          <p:nvPr/>
        </p:nvSpPr>
        <p:spPr bwMode="auto">
          <a:xfrm>
            <a:off x="6826250" y="4957763"/>
            <a:ext cx="7000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kumimoji="1" lang="en-US" altLang="zh-CN" sz="1200">
                <a:solidFill>
                  <a:schemeClr val="bg2"/>
                </a:solidFill>
                <a:latin typeface="Arial Black" panose="020B0A04020102020204" pitchFamily="34" charset="0"/>
                <a:ea typeface="文鼎粗圆简" pitchFamily="49" charset="-122"/>
              </a:rPr>
              <a:t>Taipei</a:t>
            </a:r>
          </a:p>
        </p:txBody>
      </p:sp>
      <p:sp>
        <p:nvSpPr>
          <p:cNvPr id="393221" name="Text Box 6"/>
          <p:cNvSpPr txBox="1">
            <a:spLocks noChangeArrowheads="1"/>
          </p:cNvSpPr>
          <p:nvPr/>
        </p:nvSpPr>
        <p:spPr bwMode="auto">
          <a:xfrm>
            <a:off x="5410200" y="5948363"/>
            <a:ext cx="1098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kumimoji="1" lang="en-US" altLang="zh-CN" sz="1200">
                <a:solidFill>
                  <a:schemeClr val="bg2"/>
                </a:solidFill>
                <a:latin typeface="Arial Black" panose="020B0A04020102020204" pitchFamily="34" charset="0"/>
                <a:ea typeface="文鼎粗圆简" pitchFamily="49" charset="-122"/>
              </a:rPr>
              <a:t>Hong Kong</a:t>
            </a:r>
          </a:p>
        </p:txBody>
      </p:sp>
      <p:sp>
        <p:nvSpPr>
          <p:cNvPr id="393222" name="Rectangle 8"/>
          <p:cNvSpPr>
            <a:spLocks noChangeArrowheads="1"/>
          </p:cNvSpPr>
          <p:nvPr/>
        </p:nvSpPr>
        <p:spPr bwMode="auto">
          <a:xfrm>
            <a:off x="7672388" y="5016500"/>
            <a:ext cx="1471612" cy="18415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 hangingPunct="1">
              <a:buClr>
                <a:schemeClr val="bg1"/>
              </a:buClr>
              <a:buSzPct val="100000"/>
              <a:buFont typeface="Times New Roman" panose="02020603050405020304" pitchFamily="18" charset="0"/>
              <a:buNone/>
            </a:pPr>
            <a:endParaRPr lang="zh-CN" altLang="zh-CN" sz="2400"/>
          </a:p>
        </p:txBody>
      </p:sp>
      <p:sp>
        <p:nvSpPr>
          <p:cNvPr id="393223" name="Text Box 9"/>
          <p:cNvSpPr txBox="1">
            <a:spLocks noChangeArrowheads="1"/>
          </p:cNvSpPr>
          <p:nvPr/>
        </p:nvSpPr>
        <p:spPr bwMode="auto">
          <a:xfrm>
            <a:off x="8153400" y="4943475"/>
            <a:ext cx="9906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pPr>
            <a:r>
              <a:rPr kumimoji="1" lang="en-US" altLang="zh-CN" sz="2000" b="1">
                <a:latin typeface="Times New Roman" panose="02020603050405020304" pitchFamily="18" charset="0"/>
                <a:ea typeface="文鼎粗圆简" pitchFamily="49" charset="-122"/>
              </a:rPr>
              <a:t>5.0-5.9</a:t>
            </a:r>
          </a:p>
          <a:p>
            <a:pPr algn="ctr" eaLnBrk="1" hangingPunct="1">
              <a:lnSpc>
                <a:spcPct val="140000"/>
              </a:lnSpc>
            </a:pPr>
            <a:r>
              <a:rPr kumimoji="1" lang="en-US" altLang="zh-CN" sz="2000" b="1">
                <a:latin typeface="Times New Roman" panose="02020603050405020304" pitchFamily="18" charset="0"/>
                <a:ea typeface="文鼎粗圆简" pitchFamily="49" charset="-122"/>
              </a:rPr>
              <a:t>6.0-6.9</a:t>
            </a:r>
          </a:p>
          <a:p>
            <a:pPr algn="ctr" eaLnBrk="1" hangingPunct="1">
              <a:lnSpc>
                <a:spcPct val="140000"/>
              </a:lnSpc>
            </a:pPr>
            <a:r>
              <a:rPr kumimoji="1" lang="en-US" altLang="zh-CN" sz="2000" b="1">
                <a:latin typeface="Times New Roman" panose="02020603050405020304" pitchFamily="18" charset="0"/>
                <a:ea typeface="文鼎粗圆简" pitchFamily="49" charset="-122"/>
              </a:rPr>
              <a:t>7.0-7.9</a:t>
            </a:r>
          </a:p>
          <a:p>
            <a:pPr algn="ctr" eaLnBrk="1" hangingPunct="1">
              <a:lnSpc>
                <a:spcPct val="80000"/>
              </a:lnSpc>
            </a:pPr>
            <a:endParaRPr kumimoji="1" lang="en-US" altLang="zh-CN" sz="2000" b="1">
              <a:latin typeface="Times New Roman" panose="02020603050405020304" pitchFamily="18" charset="0"/>
              <a:ea typeface="文鼎粗圆简" pitchFamily="49" charset="-122"/>
            </a:endParaRPr>
          </a:p>
          <a:p>
            <a:pPr algn="ctr" eaLnBrk="1" hangingPunct="1">
              <a:lnSpc>
                <a:spcPct val="80000"/>
              </a:lnSpc>
            </a:pPr>
            <a:r>
              <a:rPr kumimoji="1" lang="en-US" altLang="zh-CN" sz="2000" b="1">
                <a:latin typeface="Times New Roman" panose="02020603050405020304" pitchFamily="18" charset="0"/>
                <a:ea typeface="文鼎粗圆简" pitchFamily="49" charset="-122"/>
              </a:rPr>
              <a:t>&gt; 8.0 </a:t>
            </a:r>
          </a:p>
        </p:txBody>
      </p:sp>
      <p:sp>
        <p:nvSpPr>
          <p:cNvPr id="142346" name="Oval 10"/>
          <p:cNvSpPr>
            <a:spLocks noChangeArrowheads="1"/>
          </p:cNvSpPr>
          <p:nvPr/>
        </p:nvSpPr>
        <p:spPr bwMode="auto">
          <a:xfrm>
            <a:off x="7902575" y="5484813"/>
            <a:ext cx="98425" cy="100012"/>
          </a:xfrm>
          <a:prstGeom prst="ellipse">
            <a:avLst/>
          </a:prstGeom>
          <a:solidFill>
            <a:srgbClr val="FF0000"/>
          </a:solidFill>
          <a:ln w="12700">
            <a:solidFill>
              <a:srgbClr val="000000"/>
            </a:solidFill>
            <a:round/>
            <a:headEnd/>
            <a:tailEnd/>
          </a:ln>
          <a:effectLst/>
        </p:spPr>
        <p:txBody>
          <a:bodyPr wrap="none" anchor="ctr"/>
          <a:lstStyle/>
          <a:p>
            <a:pPr algn="ctr" eaLnBrk="1" hangingPunct="1">
              <a:defRPr/>
            </a:pPr>
            <a:endParaRPr kumimoji="1" lang="zh-CN" altLang="en-US" sz="2400" b="1">
              <a:solidFill>
                <a:schemeClr val="bg2"/>
              </a:solidFill>
              <a:effectLst>
                <a:outerShdw blurRad="38100" dist="38100" dir="2700000" algn="tl">
                  <a:srgbClr val="FFFFFF"/>
                </a:outerShdw>
              </a:effectLst>
              <a:latin typeface="文鼎粗圆简" pitchFamily="49" charset="-122"/>
              <a:ea typeface="文鼎粗圆简" pitchFamily="49" charset="-122"/>
            </a:endParaRPr>
          </a:p>
        </p:txBody>
      </p:sp>
      <p:sp>
        <p:nvSpPr>
          <p:cNvPr id="393225" name="Oval 11"/>
          <p:cNvSpPr>
            <a:spLocks noChangeArrowheads="1"/>
          </p:cNvSpPr>
          <p:nvPr/>
        </p:nvSpPr>
        <p:spPr bwMode="auto">
          <a:xfrm>
            <a:off x="7853363" y="5883275"/>
            <a:ext cx="196850" cy="196850"/>
          </a:xfrm>
          <a:prstGeom prst="ellipse">
            <a:avLst/>
          </a:prstGeom>
          <a:solidFill>
            <a:srgbClr val="FF0000"/>
          </a:solidFill>
          <a:ln w="12700">
            <a:solidFill>
              <a:srgbClr val="000000"/>
            </a:solidFill>
            <a:round/>
            <a:headEnd/>
            <a:tailE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 hangingPunct="1">
              <a:buClr>
                <a:schemeClr val="bg1"/>
              </a:buClr>
              <a:buSzPct val="100000"/>
              <a:buFont typeface="Times New Roman" panose="02020603050405020304" pitchFamily="18" charset="0"/>
              <a:buNone/>
            </a:pPr>
            <a:endParaRPr lang="zh-CN" altLang="zh-CN" sz="2400"/>
          </a:p>
        </p:txBody>
      </p:sp>
      <p:sp>
        <p:nvSpPr>
          <p:cNvPr id="142348" name="Oval 12"/>
          <p:cNvSpPr>
            <a:spLocks noChangeArrowheads="1"/>
          </p:cNvSpPr>
          <p:nvPr/>
        </p:nvSpPr>
        <p:spPr bwMode="auto">
          <a:xfrm>
            <a:off x="7802563" y="6380163"/>
            <a:ext cx="296862" cy="296862"/>
          </a:xfrm>
          <a:prstGeom prst="ellipse">
            <a:avLst/>
          </a:prstGeom>
          <a:solidFill>
            <a:srgbClr val="FF0000"/>
          </a:solidFill>
          <a:ln w="12700">
            <a:solidFill>
              <a:srgbClr val="000000"/>
            </a:solidFill>
            <a:round/>
            <a:headEnd/>
            <a:tailEnd/>
          </a:ln>
          <a:effectLst/>
        </p:spPr>
        <p:txBody>
          <a:bodyPr wrap="none" anchor="ctr"/>
          <a:lstStyle/>
          <a:p>
            <a:pPr algn="ctr" eaLnBrk="1" hangingPunct="1">
              <a:defRPr/>
            </a:pPr>
            <a:endParaRPr kumimoji="1" lang="zh-CN" altLang="en-US" sz="2400" b="1">
              <a:solidFill>
                <a:schemeClr val="bg2"/>
              </a:solidFill>
              <a:effectLst>
                <a:outerShdw blurRad="38100" dist="38100" dir="2700000" algn="tl">
                  <a:srgbClr val="FFFFFF"/>
                </a:outerShdw>
              </a:effectLst>
              <a:latin typeface="文鼎粗圆简" pitchFamily="49" charset="-122"/>
              <a:ea typeface="文鼎粗圆简" pitchFamily="49" charset="-122"/>
            </a:endParaRPr>
          </a:p>
        </p:txBody>
      </p:sp>
      <p:sp>
        <p:nvSpPr>
          <p:cNvPr id="142349" name="Oval 13"/>
          <p:cNvSpPr>
            <a:spLocks noChangeAspect="1" noChangeArrowheads="1"/>
          </p:cNvSpPr>
          <p:nvPr/>
        </p:nvSpPr>
        <p:spPr bwMode="auto">
          <a:xfrm>
            <a:off x="7931150" y="5143500"/>
            <a:ext cx="39688" cy="42863"/>
          </a:xfrm>
          <a:prstGeom prst="ellipse">
            <a:avLst/>
          </a:prstGeom>
          <a:solidFill>
            <a:srgbClr val="FF0000"/>
          </a:solidFill>
          <a:ln w="9525">
            <a:solidFill>
              <a:srgbClr val="FF0000"/>
            </a:solidFill>
            <a:round/>
            <a:headEnd/>
            <a:tailEnd/>
          </a:ln>
          <a:effectLst/>
        </p:spPr>
        <p:txBody>
          <a:bodyPr wrap="none" anchor="ctr"/>
          <a:lstStyle/>
          <a:p>
            <a:pPr algn="ctr" eaLnBrk="1" hangingPunct="1">
              <a:defRPr/>
            </a:pPr>
            <a:endParaRPr kumimoji="1" lang="zh-CN" altLang="en-US" sz="800" b="1">
              <a:solidFill>
                <a:schemeClr val="bg2"/>
              </a:solidFill>
              <a:effectLst>
                <a:outerShdw blurRad="38100" dist="38100" dir="2700000" algn="tl">
                  <a:srgbClr val="FFFFFF"/>
                </a:outerShdw>
              </a:effectLst>
              <a:latin typeface="文鼎粗圆简" pitchFamily="49" charset="-122"/>
              <a:ea typeface="文鼎粗圆简" pitchFamily="49" charset="-122"/>
            </a:endParaRPr>
          </a:p>
        </p:txBody>
      </p:sp>
      <p:sp>
        <p:nvSpPr>
          <p:cNvPr id="393228" name="Text Box 16"/>
          <p:cNvSpPr txBox="1">
            <a:spLocks noChangeArrowheads="1"/>
          </p:cNvSpPr>
          <p:nvPr/>
        </p:nvSpPr>
        <p:spPr bwMode="auto">
          <a:xfrm rot="1252645">
            <a:off x="669925" y="4922838"/>
            <a:ext cx="9080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ctr" hangingPunct="1">
              <a:spcBef>
                <a:spcPct val="20000"/>
              </a:spcBef>
              <a:buClr>
                <a:schemeClr val="tx1"/>
              </a:buClr>
              <a:buSzPct val="80000"/>
              <a:buFont typeface="Wingdings" panose="05000000000000000000" pitchFamily="2" charset="2"/>
              <a:buNone/>
            </a:pPr>
            <a:r>
              <a:rPr kumimoji="1" lang="en-US" altLang="zh-CN" sz="2500" b="1">
                <a:solidFill>
                  <a:srgbClr val="393939"/>
                </a:solidFill>
                <a:latin typeface="Times New Roman" panose="02020603050405020304" pitchFamily="18" charset="0"/>
                <a:ea typeface="文鼎粗圆简" pitchFamily="49" charset="-122"/>
              </a:rPr>
              <a:t>India</a:t>
            </a:r>
          </a:p>
        </p:txBody>
      </p:sp>
      <p:sp>
        <p:nvSpPr>
          <p:cNvPr id="393229" name="Text Box 17"/>
          <p:cNvSpPr txBox="1">
            <a:spLocks noChangeArrowheads="1"/>
          </p:cNvSpPr>
          <p:nvPr/>
        </p:nvSpPr>
        <p:spPr bwMode="auto">
          <a:xfrm>
            <a:off x="0" y="0"/>
            <a:ext cx="91440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 hangingPunct="1">
              <a:buClr>
                <a:schemeClr val="bg1"/>
              </a:buClr>
              <a:buSzPct val="100000"/>
              <a:buFont typeface="Times New Roman" panose="02020603050405020304" pitchFamily="18" charset="0"/>
              <a:buNone/>
            </a:pPr>
            <a:r>
              <a:rPr lang="en-US" altLang="zh-CN" sz="2400" b="1">
                <a:ea typeface="楷体_GB2312" pitchFamily="49" charset="-122"/>
              </a:rPr>
              <a:t>Seismicity in China (1900</a:t>
            </a:r>
            <a:r>
              <a:rPr lang="zh-CN" altLang="en-US" sz="2400" b="1">
                <a:ea typeface="楷体_GB2312" pitchFamily="49" charset="-122"/>
              </a:rPr>
              <a:t>－</a:t>
            </a:r>
            <a:r>
              <a:rPr lang="en-US" altLang="zh-CN" sz="2400" b="1">
                <a:ea typeface="楷体_GB2312" pitchFamily="49" charset="-122"/>
              </a:rPr>
              <a:t>2008)</a:t>
            </a:r>
          </a:p>
        </p:txBody>
      </p:sp>
      <p:sp>
        <p:nvSpPr>
          <p:cNvPr id="823314" name="Oval 18"/>
          <p:cNvSpPr>
            <a:spLocks noChangeArrowheads="1"/>
          </p:cNvSpPr>
          <p:nvPr/>
        </p:nvSpPr>
        <p:spPr bwMode="auto">
          <a:xfrm rot="-2700000">
            <a:off x="1143000" y="1143000"/>
            <a:ext cx="1752600" cy="5638800"/>
          </a:xfrm>
          <a:prstGeom prst="ellipse">
            <a:avLst/>
          </a:prstGeom>
          <a:noFill/>
          <a:ln w="28575">
            <a:solidFill>
              <a:schemeClr val="bg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823315" name="Oval 19"/>
          <p:cNvSpPr>
            <a:spLocks noChangeArrowheads="1"/>
          </p:cNvSpPr>
          <p:nvPr/>
        </p:nvSpPr>
        <p:spPr bwMode="auto">
          <a:xfrm rot="1800000">
            <a:off x="6540500" y="3706813"/>
            <a:ext cx="1752600" cy="3267075"/>
          </a:xfrm>
          <a:prstGeom prst="ellipse">
            <a:avLst/>
          </a:prstGeom>
          <a:noFill/>
          <a:ln w="28575">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23314"/>
                                        </p:tgtEl>
                                        <p:attrNameLst>
                                          <p:attrName>style.visibility</p:attrName>
                                        </p:attrNameLst>
                                      </p:cBhvr>
                                      <p:to>
                                        <p:strVal val="visible"/>
                                      </p:to>
                                    </p:set>
                                    <p:animEffect transition="in" filter="wipe(up)">
                                      <p:cBhvr>
                                        <p:cTn id="7" dur="1000"/>
                                        <p:tgtEl>
                                          <p:spTgt spid="8233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23315"/>
                                        </p:tgtEl>
                                        <p:attrNameLst>
                                          <p:attrName>style.visibility</p:attrName>
                                        </p:attrNameLst>
                                      </p:cBhvr>
                                      <p:to>
                                        <p:strVal val="visible"/>
                                      </p:to>
                                    </p:set>
                                    <p:animEffect transition="in" filter="wipe(up)">
                                      <p:cBhvr>
                                        <p:cTn id="12" dur="1000"/>
                                        <p:tgtEl>
                                          <p:spTgt spid="82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314" grpId="0" animBg="1"/>
      <p:bldP spid="82331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 2" descr="六大板块"/>
          <p:cNvPicPr>
            <a:picLocks noChangeAspect="1" noChangeArrowheads="1"/>
          </p:cNvPicPr>
          <p:nvPr/>
        </p:nvPicPr>
        <p:blipFill>
          <a:blip r:embed="rId2">
            <a:lum contrast="18000"/>
            <a:extLst>
              <a:ext uri="{28A0092B-C50C-407E-A947-70E740481C1C}">
                <a14:useLocalDpi xmlns:a14="http://schemas.microsoft.com/office/drawing/2010/main" val="0"/>
              </a:ext>
            </a:extLst>
          </a:blip>
          <a:srcRect l="4343" t="8316" r="4343" b="2422"/>
          <a:stretch>
            <a:fillRect/>
          </a:stretch>
        </p:blipFill>
        <p:spPr bwMode="auto">
          <a:xfrm>
            <a:off x="0" y="906463"/>
            <a:ext cx="9144000" cy="595153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95267" name="Rectangle 13"/>
          <p:cNvSpPr>
            <a:spLocks/>
          </p:cNvSpPr>
          <p:nvPr/>
        </p:nvSpPr>
        <p:spPr bwMode="auto">
          <a:xfrm>
            <a:off x="6096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91440"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4000">
                <a:solidFill>
                  <a:schemeClr val="tx2"/>
                </a:solidFill>
                <a:latin typeface="Franklin Gothic Book" panose="020B0503020102020204" pitchFamily="34" charset="0"/>
                <a:ea typeface="幼圆" panose="02010509060101010101" pitchFamily="49" charset="-122"/>
              </a:rPr>
              <a:t>岩石圈的六大板块</a:t>
            </a:r>
          </a:p>
        </p:txBody>
      </p:sp>
      <p:sp>
        <p:nvSpPr>
          <p:cNvPr id="831492" name="Oval 4"/>
          <p:cNvSpPr>
            <a:spLocks noChangeArrowheads="1"/>
          </p:cNvSpPr>
          <p:nvPr/>
        </p:nvSpPr>
        <p:spPr bwMode="auto">
          <a:xfrm>
            <a:off x="2667000" y="2159000"/>
            <a:ext cx="838200" cy="838200"/>
          </a:xfrm>
          <a:prstGeom prst="ellipse">
            <a:avLst/>
          </a:prstGeom>
          <a:noFill/>
          <a:ln w="317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831493" name="Oval 5"/>
          <p:cNvSpPr>
            <a:spLocks noChangeArrowheads="1"/>
          </p:cNvSpPr>
          <p:nvPr/>
        </p:nvSpPr>
        <p:spPr bwMode="auto">
          <a:xfrm>
            <a:off x="3721100" y="2222500"/>
            <a:ext cx="838200" cy="838200"/>
          </a:xfrm>
          <a:prstGeom prst="ellipse">
            <a:avLst/>
          </a:prstGeom>
          <a:noFill/>
          <a:ln w="317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pic>
        <p:nvPicPr>
          <p:cNvPr id="8314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041775"/>
            <a:ext cx="373380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831499"/>
                                        </p:tgtEl>
                                        <p:attrNameLst>
                                          <p:attrName>style.visibility</p:attrName>
                                        </p:attrNameLst>
                                      </p:cBhvr>
                                      <p:to>
                                        <p:strVal val="visible"/>
                                      </p:to>
                                    </p:set>
                                    <p:animEffect transition="in" filter="fade">
                                      <p:cBhvr>
                                        <p:cTn id="7" dur="1000"/>
                                        <p:tgtEl>
                                          <p:spTgt spid="831499"/>
                                        </p:tgtEl>
                                      </p:cBhvr>
                                    </p:animEffect>
                                    <p:anim calcmode="lin" valueType="num">
                                      <p:cBhvr>
                                        <p:cTn id="8" dur="1000" fill="hold"/>
                                        <p:tgtEl>
                                          <p:spTgt spid="831499"/>
                                        </p:tgtEl>
                                        <p:attrNameLst>
                                          <p:attrName>ppt_x</p:attrName>
                                        </p:attrNameLst>
                                      </p:cBhvr>
                                      <p:tavLst>
                                        <p:tav tm="0">
                                          <p:val>
                                            <p:strVal val="#ppt_x"/>
                                          </p:val>
                                        </p:tav>
                                        <p:tav tm="100000">
                                          <p:val>
                                            <p:strVal val="#ppt_x"/>
                                          </p:val>
                                        </p:tav>
                                      </p:tavLst>
                                    </p:anim>
                                    <p:anim calcmode="lin" valueType="num">
                                      <p:cBhvr>
                                        <p:cTn id="9" dur="1000" fill="hold"/>
                                        <p:tgtEl>
                                          <p:spTgt spid="83149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31492"/>
                                        </p:tgtEl>
                                        <p:attrNameLst>
                                          <p:attrName>style.visibility</p:attrName>
                                        </p:attrNameLst>
                                      </p:cBhvr>
                                      <p:to>
                                        <p:strVal val="visible"/>
                                      </p:to>
                                    </p:set>
                                    <p:animEffect transition="in" filter="fade">
                                      <p:cBhvr>
                                        <p:cTn id="14" dur="1000"/>
                                        <p:tgtEl>
                                          <p:spTgt spid="831492"/>
                                        </p:tgtEl>
                                      </p:cBhvr>
                                    </p:animEffect>
                                    <p:anim calcmode="lin" valueType="num">
                                      <p:cBhvr>
                                        <p:cTn id="15" dur="1000" fill="hold"/>
                                        <p:tgtEl>
                                          <p:spTgt spid="831492"/>
                                        </p:tgtEl>
                                        <p:attrNameLst>
                                          <p:attrName>ppt_x</p:attrName>
                                        </p:attrNameLst>
                                      </p:cBhvr>
                                      <p:tavLst>
                                        <p:tav tm="0">
                                          <p:val>
                                            <p:strVal val="#ppt_x"/>
                                          </p:val>
                                        </p:tav>
                                        <p:tav tm="100000">
                                          <p:val>
                                            <p:strVal val="#ppt_x"/>
                                          </p:val>
                                        </p:tav>
                                      </p:tavLst>
                                    </p:anim>
                                    <p:anim calcmode="lin" valueType="num">
                                      <p:cBhvr>
                                        <p:cTn id="16" dur="1000" fill="hold"/>
                                        <p:tgtEl>
                                          <p:spTgt spid="831492"/>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831493"/>
                                        </p:tgtEl>
                                        <p:attrNameLst>
                                          <p:attrName>style.visibility</p:attrName>
                                        </p:attrNameLst>
                                      </p:cBhvr>
                                      <p:to>
                                        <p:strVal val="visible"/>
                                      </p:to>
                                    </p:set>
                                    <p:animEffect transition="in" filter="fade">
                                      <p:cBhvr>
                                        <p:cTn id="21" dur="1000"/>
                                        <p:tgtEl>
                                          <p:spTgt spid="831493"/>
                                        </p:tgtEl>
                                      </p:cBhvr>
                                    </p:animEffect>
                                    <p:anim calcmode="lin" valueType="num">
                                      <p:cBhvr>
                                        <p:cTn id="22" dur="1000" fill="hold"/>
                                        <p:tgtEl>
                                          <p:spTgt spid="831493"/>
                                        </p:tgtEl>
                                        <p:attrNameLst>
                                          <p:attrName>ppt_x</p:attrName>
                                        </p:attrNameLst>
                                      </p:cBhvr>
                                      <p:tavLst>
                                        <p:tav tm="0">
                                          <p:val>
                                            <p:strVal val="#ppt_x"/>
                                          </p:val>
                                        </p:tav>
                                        <p:tav tm="100000">
                                          <p:val>
                                            <p:strVal val="#ppt_x"/>
                                          </p:val>
                                        </p:tav>
                                      </p:tavLst>
                                    </p:anim>
                                    <p:anim calcmode="lin" valueType="num">
                                      <p:cBhvr>
                                        <p:cTn id="23" dur="1000" fill="hold"/>
                                        <p:tgtEl>
                                          <p:spTgt spid="83149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1492" grpId="0" animBg="1"/>
      <p:bldP spid="83149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5154" name="标题 1"/>
          <p:cNvSpPr>
            <a:spLocks noGrp="1"/>
          </p:cNvSpPr>
          <p:nvPr>
            <p:ph type="title"/>
          </p:nvPr>
        </p:nvSpPr>
        <p:spPr/>
        <p:txBody>
          <a:bodyPr/>
          <a:lstStyle/>
          <a:p>
            <a:endParaRPr lang="zh-CN" altLang="en-US"/>
          </a:p>
        </p:txBody>
      </p:sp>
      <p:sp>
        <p:nvSpPr>
          <p:cNvPr id="305155" name="内容占位符 2"/>
          <p:cNvSpPr>
            <a:spLocks noGrp="1"/>
          </p:cNvSpPr>
          <p:nvPr>
            <p:ph idx="1"/>
          </p:nvPr>
        </p:nvSpPr>
        <p:spPr/>
        <p:txBody>
          <a:bodyPr/>
          <a:lstStyle/>
          <a:p>
            <a:endParaRPr lang="zh-CN" altLang="en-US"/>
          </a:p>
        </p:txBody>
      </p:sp>
      <p:pic>
        <p:nvPicPr>
          <p:cNvPr id="305156"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1750"/>
            <a:ext cx="86868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2461047"/>
      </p:ext>
    </p:extLst>
  </p:cSld>
  <p:clrMapOvr>
    <a:masterClrMapping/>
  </p:clrMapOvr>
  <p:transition spd="slow"/>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p:cNvSpPr>
          <p:nvPr>
            <p:ph type="title" idx="4294967295"/>
          </p:nvPr>
        </p:nvSpPr>
        <p:spPr>
          <a:xfrm>
            <a:off x="0" y="274638"/>
            <a:ext cx="9144000" cy="1143000"/>
          </a:xfrm>
        </p:spPr>
        <p:txBody>
          <a:bodyPr/>
          <a:lstStyle/>
          <a:p>
            <a:pPr algn="ctr"/>
            <a:r>
              <a:rPr lang="zh-CN" altLang="en-US" sz="3600"/>
              <a:t>板块构造学说</a:t>
            </a:r>
            <a:r>
              <a:rPr lang="en-US" altLang="zh-CN" sz="3600"/>
              <a:t>(the theory of plate tectonics)</a:t>
            </a:r>
            <a:r>
              <a:rPr lang="zh-CN" altLang="en-US" sz="3600"/>
              <a:t/>
            </a:r>
            <a:br>
              <a:rPr lang="zh-CN" altLang="en-US" sz="3600"/>
            </a:br>
            <a:r>
              <a:rPr lang="zh-CN" altLang="en-US" sz="3600"/>
              <a:t>的基本观点</a:t>
            </a:r>
          </a:p>
        </p:txBody>
      </p:sp>
      <p:sp>
        <p:nvSpPr>
          <p:cNvPr id="147459" name="Rectangle 3"/>
          <p:cNvSpPr>
            <a:spLocks noGrp="1"/>
          </p:cNvSpPr>
          <p:nvPr>
            <p:ph type="body" idx="4294967295"/>
          </p:nvPr>
        </p:nvSpPr>
        <p:spPr>
          <a:xfrm>
            <a:off x="457200" y="1219200"/>
            <a:ext cx="8229600" cy="4572000"/>
          </a:xfrm>
        </p:spPr>
        <p:txBody>
          <a:bodyPr/>
          <a:lstStyle/>
          <a:p>
            <a:endParaRPr lang="zh-CN" altLang="en-US" sz="2000"/>
          </a:p>
          <a:p>
            <a:r>
              <a:rPr lang="en-US" altLang="zh-CN" sz="3800"/>
              <a:t>3. </a:t>
            </a:r>
            <a:r>
              <a:rPr lang="zh-CN" altLang="en-US" sz="3800"/>
              <a:t>一般来说，板块内部地壳相对比较稳定，而板块交界处则是地壳运动比较活跃的地带。</a:t>
            </a:r>
          </a:p>
          <a:p>
            <a:endParaRPr lang="zh-CN" altLang="en-US" sz="2000"/>
          </a:p>
          <a:p>
            <a:r>
              <a:rPr lang="en-US" altLang="zh-CN" sz="3800"/>
              <a:t>4.</a:t>
            </a:r>
            <a:r>
              <a:rPr lang="zh-CN" altLang="en-US" sz="3800"/>
              <a:t>板块相对移动而发生的彼此碰撞或张裂</a:t>
            </a:r>
            <a:r>
              <a:rPr lang="en-US" altLang="zh-CN" sz="3800"/>
              <a:t>,</a:t>
            </a:r>
            <a:r>
              <a:rPr lang="zh-CN" altLang="en-US" sz="3800"/>
              <a:t>形成了地球表面的基本面貌。在板块张裂地区，常形成裂谷或海洋，例如东非大裂谷和大西洋；在板块挤压的地区，常形成山脉等地貌。</a:t>
            </a:r>
            <a:endParaRPr lang="en-US" altLang="zh-CN" sz="380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147459">
                                            <p:txEl>
                                              <p:pRg st="3" end="3"/>
                                            </p:txEl>
                                          </p:spTgt>
                                        </p:tgtEl>
                                        <p:attrNameLst>
                                          <p:attrName>style.visibility</p:attrName>
                                        </p:attrNameLst>
                                      </p:cBhvr>
                                      <p:to>
                                        <p:strVal val="visible"/>
                                      </p:to>
                                    </p:set>
                                    <p:animEffect transition="in" filter="fade">
                                      <p:cBhvr>
                                        <p:cTn id="7" dur="1000"/>
                                        <p:tgtEl>
                                          <p:spTgt spid="147459">
                                            <p:txEl>
                                              <p:pRg st="3" end="3"/>
                                            </p:txEl>
                                          </p:spTgt>
                                        </p:tgtEl>
                                      </p:cBhvr>
                                    </p:animEffect>
                                    <p:anim calcmode="lin" valueType="num">
                                      <p:cBhvr>
                                        <p:cTn id="8" dur="1000" fill="hold"/>
                                        <p:tgtEl>
                                          <p:spTgt spid="147459">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14745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5" descr="4428996_1266155797a6F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 y="74613"/>
            <a:ext cx="4932363"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7315" name="Picture 7" descr="20093211452435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0363" y="28575"/>
            <a:ext cx="3613150"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6" name="Rectangle 8"/>
          <p:cNvSpPr>
            <a:spLocks noChangeArrowheads="1"/>
          </p:cNvSpPr>
          <p:nvPr/>
        </p:nvSpPr>
        <p:spPr bwMode="auto">
          <a:xfrm>
            <a:off x="250825" y="4868863"/>
            <a:ext cx="8610600" cy="1758950"/>
          </a:xfrm>
          <a:prstGeom prst="rect">
            <a:avLst/>
          </a:prstGeom>
          <a:solidFill>
            <a:schemeClr val="bg1"/>
          </a:solidFill>
          <a:ln w="19050">
            <a:solidFill>
              <a:srgbClr val="FF0000"/>
            </a:solidFill>
            <a:miter lim="800000"/>
            <a:headEnd/>
            <a:tailEnd/>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kumimoji="1" lang="en-US" altLang="zh-CN" sz="3600" b="1">
                <a:latin typeface="Times New Roman" panose="02020603050405020304" pitchFamily="18" charset="0"/>
              </a:rPr>
              <a:t>	</a:t>
            </a:r>
            <a:r>
              <a:rPr kumimoji="1" lang="zh-CN" altLang="en-US" sz="3600" b="1">
                <a:latin typeface="Times New Roman" panose="02020603050405020304" pitchFamily="18" charset="0"/>
              </a:rPr>
              <a:t>地球板块在有些地方发生弯曲隆起，形成巨大的褶皱山系；有些地方则断裂张开，形成裂谷或海洋。</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4216"/>
                                        </p:tgtEl>
                                        <p:attrNameLst>
                                          <p:attrName>style.visibility</p:attrName>
                                        </p:attrNameLst>
                                      </p:cBhvr>
                                      <p:to>
                                        <p:strVal val="visible"/>
                                      </p:to>
                                    </p:set>
                                    <p:animEffect transition="in" filter="slide(fromBottom)">
                                      <p:cBhvr>
                                        <p:cTn id="7" dur="500"/>
                                        <p:tgtEl>
                                          <p:spTgt spid="94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6" grpId="0" animBg="1"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4"/>
          <p:cNvSpPr>
            <a:spLocks noChangeArrowheads="1"/>
          </p:cNvSpPr>
          <p:nvPr/>
        </p:nvSpPr>
        <p:spPr bwMode="auto">
          <a:xfrm>
            <a:off x="1538288" y="5373688"/>
            <a:ext cx="6299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kumimoji="1" lang="zh-CN" altLang="en-US" sz="4000" b="1">
                <a:latin typeface="Times New Roman" panose="02020603050405020304" pitchFamily="18" charset="0"/>
              </a:rPr>
              <a:t>东非大裂谷形成原因示意图</a:t>
            </a:r>
          </a:p>
        </p:txBody>
      </p:sp>
      <p:pic>
        <p:nvPicPr>
          <p:cNvPr id="398339" name="Picture 5" descr="xin_481103201142015224735"/>
          <p:cNvPicPr>
            <a:picLocks noChangeAspect="1" noChangeArrowheads="1"/>
          </p:cNvPicPr>
          <p:nvPr/>
        </p:nvPicPr>
        <p:blipFill>
          <a:blip r:embed="rId2">
            <a:lum contrast="54000"/>
            <a:extLst>
              <a:ext uri="{28A0092B-C50C-407E-A947-70E740481C1C}">
                <a14:useLocalDpi xmlns:a14="http://schemas.microsoft.com/office/drawing/2010/main" val="0"/>
              </a:ext>
            </a:extLst>
          </a:blip>
          <a:srcRect/>
          <a:stretch>
            <a:fillRect/>
          </a:stretch>
        </p:blipFill>
        <p:spPr bwMode="auto">
          <a:xfrm>
            <a:off x="323850" y="404813"/>
            <a:ext cx="7848600" cy="476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ChangeArrowheads="1"/>
          </p:cNvSpPr>
          <p:nvPr>
            <p:ph type="title" idx="4294967295"/>
          </p:nvPr>
        </p:nvSpPr>
        <p:spPr/>
        <p:txBody>
          <a:bodyPr bIns="45720" anchor="ctr"/>
          <a:lstStyle/>
          <a:p>
            <a:endParaRPr lang="zh-CN" altLang="en-US"/>
          </a:p>
        </p:txBody>
      </p:sp>
      <p:sp>
        <p:nvSpPr>
          <p:cNvPr id="399363" name="Rectangle 3"/>
          <p:cNvSpPr>
            <a:spLocks noGrp="1" noChangeArrowheads="1"/>
          </p:cNvSpPr>
          <p:nvPr>
            <p:ph type="body" idx="4294967295"/>
          </p:nvPr>
        </p:nvSpPr>
        <p:spPr/>
        <p:txBody>
          <a:bodyPr/>
          <a:lstStyle/>
          <a:p>
            <a:endParaRPr lang="zh-CN" altLang="en-US"/>
          </a:p>
        </p:txBody>
      </p:sp>
      <p:pic>
        <p:nvPicPr>
          <p:cNvPr id="399364" name="Picture 5" descr="201102111723152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0"/>
            <a:ext cx="5813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p:cNvSpPr>
          <p:nvPr>
            <p:ph type="title" idx="4294967295"/>
          </p:nvPr>
        </p:nvSpPr>
        <p:spPr>
          <a:xfrm>
            <a:off x="0" y="274638"/>
            <a:ext cx="9144000" cy="1143000"/>
          </a:xfrm>
        </p:spPr>
        <p:txBody>
          <a:bodyPr/>
          <a:lstStyle/>
          <a:p>
            <a:pPr algn="ctr"/>
            <a:r>
              <a:rPr lang="zh-CN" altLang="en-US" sz="3600"/>
              <a:t>板块构造学说</a:t>
            </a:r>
            <a:r>
              <a:rPr lang="en-US" altLang="zh-CN" sz="3600"/>
              <a:t>(the theory of plate tectonics)</a:t>
            </a:r>
            <a:r>
              <a:rPr lang="zh-CN" altLang="en-US" sz="3600"/>
              <a:t/>
            </a:r>
            <a:br>
              <a:rPr lang="zh-CN" altLang="en-US" sz="3600"/>
            </a:br>
            <a:r>
              <a:rPr lang="zh-CN" altLang="en-US" sz="3600"/>
              <a:t>的基本观点</a:t>
            </a:r>
          </a:p>
        </p:txBody>
      </p:sp>
      <p:sp>
        <p:nvSpPr>
          <p:cNvPr id="400387" name="Rectangle 3"/>
          <p:cNvSpPr>
            <a:spLocks noGrp="1"/>
          </p:cNvSpPr>
          <p:nvPr>
            <p:ph type="body" idx="4294967295"/>
          </p:nvPr>
        </p:nvSpPr>
        <p:spPr>
          <a:xfrm>
            <a:off x="457200" y="1219200"/>
            <a:ext cx="8229600" cy="4572000"/>
          </a:xfrm>
        </p:spPr>
        <p:txBody>
          <a:bodyPr/>
          <a:lstStyle/>
          <a:p>
            <a:endParaRPr lang="zh-CN" altLang="en-US" sz="2400"/>
          </a:p>
          <a:p>
            <a:r>
              <a:rPr lang="en-US" altLang="zh-CN" sz="4200"/>
              <a:t>5.</a:t>
            </a:r>
            <a:r>
              <a:rPr lang="zh-CN" altLang="en-US" sz="3800"/>
              <a:t>板块运动的驱动力是</a:t>
            </a:r>
            <a:r>
              <a:rPr lang="zh-CN" altLang="en-US" sz="3800">
                <a:solidFill>
                  <a:srgbClr val="FF0000"/>
                </a:solidFill>
              </a:rPr>
              <a:t>地幔对流作用</a:t>
            </a:r>
            <a:r>
              <a:rPr lang="zh-CN" altLang="en-US" sz="3800"/>
              <a:t>。</a:t>
            </a:r>
            <a:r>
              <a:rPr lang="zh-CN" altLang="en-US" sz="3400"/>
              <a:t> </a:t>
            </a:r>
          </a:p>
          <a:p>
            <a:pPr>
              <a:buFont typeface="Wingdings 2" panose="05020102010507070707" pitchFamily="18" charset="2"/>
              <a:buNone/>
            </a:pPr>
            <a:r>
              <a:rPr lang="zh-CN" altLang="en-US" sz="3400"/>
              <a:t>	</a:t>
            </a:r>
          </a:p>
          <a:p>
            <a:endParaRPr lang="en-US" altLang="zh-CN" sz="2000"/>
          </a:p>
        </p:txBody>
      </p:sp>
    </p:spTree>
  </p:cSld>
  <p:clrMapOvr>
    <a:masterClrMapping/>
  </p:clrMapOvr>
  <p:transition spd="slow"/>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Grp="1"/>
          </p:cNvSpPr>
          <p:nvPr>
            <p:ph type="title"/>
          </p:nvPr>
        </p:nvSpPr>
        <p:spPr>
          <a:xfrm>
            <a:off x="914400" y="-228600"/>
            <a:ext cx="7772400" cy="1143000"/>
          </a:xfrm>
        </p:spPr>
        <p:txBody>
          <a:bodyPr/>
          <a:lstStyle/>
          <a:p>
            <a:pPr algn="ctr"/>
            <a:r>
              <a:rPr lang="en-US" altLang="zh-CN" b="1"/>
              <a:t>convection current</a:t>
            </a:r>
            <a:r>
              <a:rPr lang="zh-CN" altLang="en-US" b="1"/>
              <a:t>：对流</a:t>
            </a:r>
          </a:p>
        </p:txBody>
      </p:sp>
      <p:sp>
        <p:nvSpPr>
          <p:cNvPr id="401411" name="Rectangle 3"/>
          <p:cNvSpPr>
            <a:spLocks noGrp="1"/>
          </p:cNvSpPr>
          <p:nvPr>
            <p:ph type="body" idx="1"/>
          </p:nvPr>
        </p:nvSpPr>
        <p:spPr>
          <a:xfrm>
            <a:off x="533400" y="1447800"/>
            <a:ext cx="8153400" cy="4572000"/>
          </a:xfrm>
        </p:spPr>
        <p:txBody>
          <a:bodyPr/>
          <a:lstStyle/>
          <a:p>
            <a:endParaRPr lang="zh-CN" altLang="en-US" b="1"/>
          </a:p>
        </p:txBody>
      </p:sp>
      <p:pic>
        <p:nvPicPr>
          <p:cNvPr id="401412" name="Picture 7" descr="http://www.sfexaminer.com/binary/de5a/boiling_wa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41425"/>
            <a:ext cx="8077200"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6613" name="Picture 5" descr="https://www.keltechnologies.com/preview/images/decors/convec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635125"/>
            <a:ext cx="7134225" cy="48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836613"/>
                                        </p:tgtEl>
                                        <p:attrNameLst>
                                          <p:attrName>style.visibility</p:attrName>
                                        </p:attrNameLst>
                                      </p:cBhvr>
                                      <p:to>
                                        <p:strVal val="visible"/>
                                      </p:to>
                                    </p:set>
                                    <p:animEffect transition="in" filter="fade">
                                      <p:cBhvr>
                                        <p:cTn id="7" dur="1000"/>
                                        <p:tgtEl>
                                          <p:spTgt spid="836613"/>
                                        </p:tgtEl>
                                      </p:cBhvr>
                                    </p:animEffect>
                                    <p:anim calcmode="lin" valueType="num">
                                      <p:cBhvr>
                                        <p:cTn id="8" dur="1000" fill="hold"/>
                                        <p:tgtEl>
                                          <p:spTgt spid="836613"/>
                                        </p:tgtEl>
                                        <p:attrNameLst>
                                          <p:attrName>ppt_x</p:attrName>
                                        </p:attrNameLst>
                                      </p:cBhvr>
                                      <p:tavLst>
                                        <p:tav tm="0">
                                          <p:val>
                                            <p:strVal val="#ppt_x"/>
                                          </p:val>
                                        </p:tav>
                                        <p:tav tm="100000">
                                          <p:val>
                                            <p:strVal val="#ppt_x"/>
                                          </p:val>
                                        </p:tav>
                                      </p:tavLst>
                                    </p:anim>
                                    <p:anim calcmode="lin" valueType="num">
                                      <p:cBhvr>
                                        <p:cTn id="9" dur="1000" fill="hold"/>
                                        <p:tgtEl>
                                          <p:spTgt spid="8366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p:cNvSpPr>
            <a:spLocks noGrp="1"/>
          </p:cNvSpPr>
          <p:nvPr>
            <p:ph type="title"/>
          </p:nvPr>
        </p:nvSpPr>
        <p:spPr>
          <a:xfrm>
            <a:off x="838200" y="152400"/>
            <a:ext cx="7772400" cy="1143000"/>
          </a:xfrm>
        </p:spPr>
        <p:txBody>
          <a:bodyPr/>
          <a:lstStyle/>
          <a:p>
            <a:pPr algn="ctr"/>
            <a:r>
              <a:rPr lang="en-US" altLang="zh-CN" b="1"/>
              <a:t>convection current</a:t>
            </a:r>
            <a:r>
              <a:rPr lang="zh-CN" altLang="en-US" b="1"/>
              <a:t>：对流</a:t>
            </a:r>
          </a:p>
        </p:txBody>
      </p:sp>
      <p:sp>
        <p:nvSpPr>
          <p:cNvPr id="403459" name="Rectangle 3"/>
          <p:cNvSpPr>
            <a:spLocks noGrp="1"/>
          </p:cNvSpPr>
          <p:nvPr>
            <p:ph type="body" idx="1"/>
          </p:nvPr>
        </p:nvSpPr>
        <p:spPr>
          <a:xfrm>
            <a:off x="533400" y="1447800"/>
            <a:ext cx="8153400" cy="4572000"/>
          </a:xfrm>
        </p:spPr>
        <p:txBody>
          <a:bodyPr/>
          <a:lstStyle/>
          <a:p>
            <a:r>
              <a:rPr lang="en-US" altLang="zh-CN" sz="4000"/>
              <a:t>This entire cycle of heating,</a:t>
            </a:r>
            <a:r>
              <a:rPr lang="zh-CN" altLang="en-US" sz="4000"/>
              <a:t> </a:t>
            </a:r>
            <a:r>
              <a:rPr lang="en-US" altLang="zh-CN" sz="4000"/>
              <a:t>rising, cooling, and sinking is called a </a:t>
            </a:r>
            <a:r>
              <a:rPr lang="en-US" altLang="zh-CN" sz="4000" b="1"/>
              <a:t>convection current.</a:t>
            </a:r>
            <a:endParaRPr lang="zh-CN" altLang="en-US" sz="4000" b="1"/>
          </a:p>
        </p:txBody>
      </p:sp>
    </p:spTree>
  </p:cSld>
  <p:clrMapOvr>
    <a:masterClrMapping/>
  </p:clrMapOvr>
  <p:transition spd="slow"/>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p:cNvSpPr>
          <p:nvPr>
            <p:ph type="title"/>
          </p:nvPr>
        </p:nvSpPr>
        <p:spPr>
          <a:xfrm>
            <a:off x="914400" y="228600"/>
            <a:ext cx="7772400" cy="1143000"/>
          </a:xfrm>
        </p:spPr>
        <p:txBody>
          <a:bodyPr/>
          <a:lstStyle/>
          <a:p>
            <a:pPr algn="ctr"/>
            <a:r>
              <a:rPr lang="zh-CN" altLang="en-US"/>
              <a:t>空气的对流</a:t>
            </a:r>
          </a:p>
        </p:txBody>
      </p:sp>
      <p:sp>
        <p:nvSpPr>
          <p:cNvPr id="405507" name="Rectangle 3"/>
          <p:cNvSpPr>
            <a:spLocks noGrp="1"/>
          </p:cNvSpPr>
          <p:nvPr>
            <p:ph type="body" idx="1"/>
          </p:nvPr>
        </p:nvSpPr>
        <p:spPr/>
        <p:txBody>
          <a:bodyPr/>
          <a:lstStyle/>
          <a:p>
            <a:endParaRPr lang="zh-CN" altLang="en-US"/>
          </a:p>
        </p:txBody>
      </p:sp>
      <p:pic>
        <p:nvPicPr>
          <p:cNvPr id="405508" name="Picture 5" descr="https://www.eeb.ucla.edu/test/faculty/nezlin/Lecture1/Fig08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03363"/>
            <a:ext cx="7772400" cy="512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8" name="Rectangle 2"/>
          <p:cNvSpPr>
            <a:spLocks noGrp="1"/>
          </p:cNvSpPr>
          <p:nvPr>
            <p:ph type="title"/>
          </p:nvPr>
        </p:nvSpPr>
        <p:spPr/>
        <p:txBody>
          <a:bodyPr/>
          <a:lstStyle/>
          <a:p>
            <a:pPr algn="ctr"/>
            <a:r>
              <a:rPr lang="zh-CN" altLang="en-US" dirty="0"/>
              <a:t>地幔里也存在对流</a:t>
            </a:r>
          </a:p>
        </p:txBody>
      </p:sp>
      <p:sp>
        <p:nvSpPr>
          <p:cNvPr id="406531" name="Rectangle 3"/>
          <p:cNvSpPr>
            <a:spLocks noGrp="1"/>
          </p:cNvSpPr>
          <p:nvPr>
            <p:ph type="body" idx="1"/>
          </p:nvPr>
        </p:nvSpPr>
        <p:spPr/>
        <p:txBody>
          <a:bodyPr/>
          <a:lstStyle/>
          <a:p>
            <a:endParaRPr lang="zh-CN" altLang="en-US"/>
          </a:p>
        </p:txBody>
      </p:sp>
      <p:pic>
        <p:nvPicPr>
          <p:cNvPr id="406532" name="Picture 5" descr="http://dreamtigers.files.wordpress.com/2011/05/convection_currents_2fin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0"/>
            <a:ext cx="9144000"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VIDEO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0112" y="4869160"/>
            <a:ext cx="3088802" cy="1916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4572000" y="1524000"/>
            <a:ext cx="4267200" cy="350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838658"/>
                                        </p:tgtEl>
                                        <p:attrNameLst>
                                          <p:attrName>style.visibility</p:attrName>
                                        </p:attrNameLst>
                                      </p:cBhvr>
                                      <p:to>
                                        <p:strVal val="visible"/>
                                      </p:to>
                                    </p:set>
                                    <p:animEffect transition="in" filter="fade">
                                      <p:cBhvr>
                                        <p:cTn id="13" dur="1000"/>
                                        <p:tgtEl>
                                          <p:spTgt spid="838658"/>
                                        </p:tgtEl>
                                      </p:cBhvr>
                                    </p:animEffect>
                                    <p:anim calcmode="lin" valueType="num">
                                      <p:cBhvr>
                                        <p:cTn id="14" dur="1000" fill="hold"/>
                                        <p:tgtEl>
                                          <p:spTgt spid="838658"/>
                                        </p:tgtEl>
                                        <p:attrNameLst>
                                          <p:attrName>ppt_x</p:attrName>
                                        </p:attrNameLst>
                                      </p:cBhvr>
                                      <p:tavLst>
                                        <p:tav tm="0">
                                          <p:val>
                                            <p:strVal val="#ppt_x"/>
                                          </p:val>
                                        </p:tav>
                                        <p:tav tm="100000">
                                          <p:val>
                                            <p:strVal val="#ppt_x"/>
                                          </p:val>
                                        </p:tav>
                                      </p:tavLst>
                                    </p:anim>
                                    <p:anim calcmode="lin" valueType="num">
                                      <p:cBhvr>
                                        <p:cTn id="15" dur="1000" fill="hold"/>
                                        <p:tgtEl>
                                          <p:spTgt spid="83865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par>
                                <p:cTn id="20" presetID="35" presetClass="emph" presetSubtype="0" repeatCount="3000" fill="hold" nodeType="withEffect">
                                  <p:stCondLst>
                                    <p:cond delay="0"/>
                                  </p:stCondLst>
                                  <p:childTnLst>
                                    <p:anim calcmode="discrete" valueType="str">
                                      <p:cBhvr>
                                        <p:cTn id="21"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8658" grpId="0"/>
      <p:bldP spid="2"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p:cNvSpPr>
            <a:spLocks noGrp="1"/>
          </p:cNvSpPr>
          <p:nvPr>
            <p:ph type="title" idx="4294967295"/>
          </p:nvPr>
        </p:nvSpPr>
        <p:spPr/>
        <p:txBody>
          <a:bodyPr/>
          <a:lstStyle/>
          <a:p>
            <a:r>
              <a:rPr lang="zh-CN" altLang="en-US"/>
              <a:t>板块运动的动力</a:t>
            </a:r>
            <a:r>
              <a:rPr lang="en-US" altLang="zh-CN"/>
              <a:t>——</a:t>
            </a:r>
            <a:r>
              <a:rPr lang="zh-CN" altLang="en-US"/>
              <a:t>地幔对流作用</a:t>
            </a:r>
          </a:p>
        </p:txBody>
      </p:sp>
      <p:sp>
        <p:nvSpPr>
          <p:cNvPr id="407555" name="Rectangle 3"/>
          <p:cNvSpPr>
            <a:spLocks noGrp="1"/>
          </p:cNvSpPr>
          <p:nvPr>
            <p:ph type="body" idx="4294967295"/>
          </p:nvPr>
        </p:nvSpPr>
        <p:spPr/>
        <p:txBody>
          <a:bodyPr/>
          <a:lstStyle/>
          <a:p>
            <a:endParaRPr lang="zh-CN" altLang="en-US"/>
          </a:p>
        </p:txBody>
      </p:sp>
      <p:pic>
        <p:nvPicPr>
          <p:cNvPr id="40755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524000"/>
            <a:ext cx="7239000"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1000" y="304800"/>
            <a:ext cx="8382000" cy="1143000"/>
          </a:xfrm>
        </p:spPr>
        <p:txBody>
          <a:bodyPr/>
          <a:lstStyle/>
          <a:p>
            <a:r>
              <a:rPr lang="en-US" altLang="zh-CN" sz="3600" dirty="0"/>
              <a:t>Evidence1:  The Continental Jigsaw Puzzle</a:t>
            </a:r>
            <a:r>
              <a:rPr lang="en-US" altLang="zh-CN" dirty="0"/>
              <a:t/>
            </a:r>
            <a:br>
              <a:rPr lang="en-US" altLang="zh-CN" dirty="0"/>
            </a:br>
            <a:r>
              <a:rPr lang="zh-CN" altLang="en-US" dirty="0"/>
              <a:t>大陆七巧板</a:t>
            </a:r>
          </a:p>
        </p:txBody>
      </p:sp>
      <p:pic>
        <p:nvPicPr>
          <p:cNvPr id="4" name="内容占位符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2047" y="1752600"/>
            <a:ext cx="7152306" cy="4343400"/>
          </a:xfrm>
        </p:spPr>
      </p:pic>
    </p:spTree>
    <p:extLst>
      <p:ext uri="{BB962C8B-B14F-4D97-AF65-F5344CB8AC3E}">
        <p14:creationId xmlns:p14="http://schemas.microsoft.com/office/powerpoint/2010/main" val="3380213846"/>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943600" y="1295400"/>
            <a:ext cx="3071702" cy="4572000"/>
          </a:xfrm>
        </p:spPr>
        <p:txBody>
          <a:bodyPr/>
          <a:lstStyle/>
          <a:p>
            <a:pPr marL="0" indent="0">
              <a:buNone/>
            </a:pPr>
            <a:r>
              <a:rPr lang="en-US" altLang="zh-CN" sz="3200" dirty="0">
                <a:solidFill>
                  <a:srgbClr val="FF0000"/>
                </a:solidFill>
              </a:rPr>
              <a:t>Best fit </a:t>
            </a:r>
            <a:r>
              <a:rPr lang="en-US" altLang="zh-CN" sz="3200" dirty="0"/>
              <a:t>of South America and Africa along the </a:t>
            </a:r>
            <a:r>
              <a:rPr lang="en-US" altLang="zh-CN" sz="3200" dirty="0">
                <a:solidFill>
                  <a:srgbClr val="FF0000"/>
                </a:solidFill>
              </a:rPr>
              <a:t>continental slope </a:t>
            </a:r>
            <a:r>
              <a:rPr lang="en-US" altLang="zh-CN" sz="3200" dirty="0"/>
              <a:t>at a depth of 500 fathoms(</a:t>
            </a:r>
            <a:r>
              <a:rPr lang="zh-CN" altLang="en-US" sz="3200" dirty="0"/>
              <a:t>英寻，</a:t>
            </a:r>
            <a:r>
              <a:rPr lang="en-US" altLang="zh-CN" sz="3200" dirty="0"/>
              <a:t>about 900 meters.</a:t>
            </a:r>
            <a:endParaRPr lang="zh-CN" altLang="en-US" sz="3200" dirty="0"/>
          </a:p>
        </p:txBody>
      </p:sp>
      <p:pic>
        <p:nvPicPr>
          <p:cNvPr id="4" name="图片 3"/>
          <p:cNvPicPr>
            <a:picLocks noChangeAspect="1"/>
          </p:cNvPicPr>
          <p:nvPr/>
        </p:nvPicPr>
        <p:blipFill>
          <a:blip r:embed="rId2"/>
          <a:stretch>
            <a:fillRect/>
          </a:stretch>
        </p:blipFill>
        <p:spPr>
          <a:xfrm>
            <a:off x="228600" y="925849"/>
            <a:ext cx="5512649" cy="5311102"/>
          </a:xfrm>
          <a:prstGeom prst="rect">
            <a:avLst/>
          </a:prstGeom>
        </p:spPr>
      </p:pic>
    </p:spTree>
    <p:extLst>
      <p:ext uri="{BB962C8B-B14F-4D97-AF65-F5344CB8AC3E}">
        <p14:creationId xmlns:p14="http://schemas.microsoft.com/office/powerpoint/2010/main" val="688957479"/>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Evidence2: Fossils</a:t>
            </a:r>
            <a:endParaRPr lang="zh-CN" altLang="en-US" dirty="0"/>
          </a:p>
        </p:txBody>
      </p:sp>
      <p:pic>
        <p:nvPicPr>
          <p:cNvPr id="4" name="Picture 8" descr="fg05_03"/>
          <p:cNvPicPr>
            <a:picLocks noChangeAspect="1" noChangeArrowheads="1"/>
          </p:cNvPicPr>
          <p:nvPr/>
        </p:nvPicPr>
        <p:blipFill>
          <a:blip r:embed="rId2">
            <a:extLst>
              <a:ext uri="{28A0092B-C50C-407E-A947-70E740481C1C}">
                <a14:useLocalDpi xmlns:a14="http://schemas.microsoft.com/office/drawing/2010/main" val="0"/>
              </a:ext>
            </a:extLst>
          </a:blip>
          <a:srcRect l="1834" t="14679" r="917" b="14374"/>
          <a:stretch>
            <a:fillRect/>
          </a:stretch>
        </p:blipFill>
        <p:spPr bwMode="auto">
          <a:xfrm>
            <a:off x="1524000" y="1645745"/>
            <a:ext cx="6096000" cy="3821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noChangeArrowheads="1"/>
          </p:cNvSpPr>
          <p:nvPr/>
        </p:nvSpPr>
        <p:spPr bwMode="auto">
          <a:xfrm>
            <a:off x="762000" y="5486400"/>
            <a:ext cx="7620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i="1" dirty="0" err="1">
                <a:cs typeface="Arial" panose="020B0604020202020204" pitchFamily="34" charset="0"/>
              </a:rPr>
              <a:t>Mesosaurus</a:t>
            </a:r>
            <a:r>
              <a:rPr lang="en-US" altLang="zh-CN" sz="2800" i="1" dirty="0">
                <a:cs typeface="Arial" panose="020B0604020202020204" pitchFamily="34" charset="0"/>
              </a:rPr>
              <a:t>(</a:t>
            </a:r>
            <a:r>
              <a:rPr lang="zh-CN" altLang="en-US" sz="2800" i="1" dirty="0">
                <a:cs typeface="Arial" panose="020B0604020202020204" pitchFamily="34" charset="0"/>
              </a:rPr>
              <a:t>中龙</a:t>
            </a:r>
            <a:r>
              <a:rPr lang="en-US" altLang="zh-CN" sz="2800" i="1" dirty="0">
                <a:cs typeface="Arial" panose="020B0604020202020204" pitchFamily="34" charset="0"/>
              </a:rPr>
              <a:t>) was incapable of swimming across a large ocean.</a:t>
            </a:r>
          </a:p>
        </p:txBody>
      </p:sp>
    </p:spTree>
    <p:extLst>
      <p:ext uri="{BB962C8B-B14F-4D97-AF65-F5344CB8AC3E}">
        <p14:creationId xmlns:p14="http://schemas.microsoft.com/office/powerpoint/2010/main" val="38838059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9250" name="标题 1"/>
          <p:cNvSpPr>
            <a:spLocks noGrp="1"/>
          </p:cNvSpPr>
          <p:nvPr>
            <p:ph type="title"/>
          </p:nvPr>
        </p:nvSpPr>
        <p:spPr/>
        <p:txBody>
          <a:bodyPr/>
          <a:lstStyle/>
          <a:p>
            <a:pPr algn="ctr"/>
            <a:r>
              <a:rPr lang="zh-CN" altLang="en-US" dirty="0"/>
              <a:t>中龙</a:t>
            </a:r>
          </a:p>
        </p:txBody>
      </p:sp>
      <p:sp>
        <p:nvSpPr>
          <p:cNvPr id="309251" name="内容占位符 2"/>
          <p:cNvSpPr>
            <a:spLocks noGrp="1"/>
          </p:cNvSpPr>
          <p:nvPr>
            <p:ph idx="1"/>
          </p:nvPr>
        </p:nvSpPr>
        <p:spPr>
          <a:xfrm>
            <a:off x="609600" y="1600200"/>
            <a:ext cx="7924800" cy="4572000"/>
          </a:xfrm>
        </p:spPr>
        <p:txBody>
          <a:bodyPr/>
          <a:lstStyle/>
          <a:p>
            <a:r>
              <a:rPr lang="en-US" altLang="zh-CN" sz="2800" dirty="0"/>
              <a:t>A classic example is </a:t>
            </a:r>
            <a:r>
              <a:rPr lang="en-US" altLang="zh-CN" sz="2800" i="1" dirty="0" err="1"/>
              <a:t>Mesosaurus</a:t>
            </a:r>
            <a:r>
              <a:rPr lang="en-US" altLang="zh-CN" sz="2800" dirty="0"/>
              <a:t>, a small aquatic freshwater reptile whose fossil remains are limited to black shales of the Permian period (about 260 million years ago) in eastern South America and southwestern Africa. </a:t>
            </a:r>
          </a:p>
          <a:p>
            <a:r>
              <a:rPr lang="en-US" altLang="zh-CN" sz="2800" dirty="0">
                <a:solidFill>
                  <a:srgbClr val="FF0000"/>
                </a:solidFill>
              </a:rPr>
              <a:t>If </a:t>
            </a:r>
            <a:r>
              <a:rPr lang="en-US" altLang="zh-CN" sz="2800" i="1" dirty="0" err="1">
                <a:solidFill>
                  <a:srgbClr val="FF0000"/>
                </a:solidFill>
              </a:rPr>
              <a:t>Mesosaurus</a:t>
            </a:r>
            <a:r>
              <a:rPr lang="en-US" altLang="zh-CN" sz="2800" i="1" dirty="0">
                <a:solidFill>
                  <a:srgbClr val="FF0000"/>
                </a:solidFill>
              </a:rPr>
              <a:t> </a:t>
            </a:r>
            <a:r>
              <a:rPr lang="en-US" altLang="zh-CN" sz="2800" dirty="0">
                <a:solidFill>
                  <a:srgbClr val="FF0000"/>
                </a:solidFill>
              </a:rPr>
              <a:t>had been able to make the long journey across the South Atlantic, its remains would likely be more widely distributed. </a:t>
            </a:r>
            <a:r>
              <a:rPr lang="en-US" altLang="zh-CN" sz="2800" dirty="0"/>
              <a:t>As this is not the case, Wegener asserted that South America and Africa must have been joined during that period of Earth history.</a:t>
            </a:r>
            <a:endParaRPr lang="zh-CN" altLang="en-US" sz="2800" dirty="0"/>
          </a:p>
        </p:txBody>
      </p:sp>
    </p:spTree>
    <p:extLst>
      <p:ext uri="{BB962C8B-B14F-4D97-AF65-F5344CB8AC3E}">
        <p14:creationId xmlns:p14="http://schemas.microsoft.com/office/powerpoint/2010/main" val="1724530161"/>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4"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 y="6350"/>
            <a:ext cx="9021763" cy="683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5213201"/>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a:xfrm>
            <a:off x="685800" y="381000"/>
            <a:ext cx="7772400" cy="1143000"/>
          </a:xfrm>
        </p:spPr>
        <p:txBody>
          <a:bodyPr/>
          <a:lstStyle/>
          <a:p>
            <a:pPr algn="ctr"/>
            <a:r>
              <a:rPr lang="zh-CN" altLang="en-US" dirty="0"/>
              <a:t>冰期大猜测</a:t>
            </a:r>
          </a:p>
        </p:txBody>
      </p:sp>
      <p:sp>
        <p:nvSpPr>
          <p:cNvPr id="3" name="内容占位符 2"/>
          <p:cNvSpPr>
            <a:spLocks noGrp="1"/>
          </p:cNvSpPr>
          <p:nvPr>
            <p:ph idx="1"/>
          </p:nvPr>
        </p:nvSpPr>
        <p:spPr>
          <a:xfrm>
            <a:off x="152400" y="1524000"/>
            <a:ext cx="8839200" cy="4572000"/>
          </a:xfrm>
        </p:spPr>
        <p:txBody>
          <a:bodyPr/>
          <a:lstStyle/>
          <a:p>
            <a:r>
              <a:rPr lang="en-US" altLang="zh-CN" sz="3200" dirty="0"/>
              <a:t>We know, for example, that during the Ice Age that ended about 8000 years ago, the lowering of sea level allowed mammals (including humans) to cross the narrow Bering Strait that separates Russia and Alaska. </a:t>
            </a:r>
          </a:p>
          <a:p>
            <a:r>
              <a:rPr lang="en-US" altLang="zh-CN" sz="3200" dirty="0"/>
              <a:t>Was it possible that land bridges once connected Africa and South America but later subsided below sea level? </a:t>
            </a:r>
            <a:r>
              <a:rPr lang="en-US" altLang="zh-CN" sz="3200" dirty="0">
                <a:solidFill>
                  <a:srgbClr val="FF0000"/>
                </a:solidFill>
              </a:rPr>
              <a:t>Modern maps of the seafloor</a:t>
            </a:r>
            <a:r>
              <a:rPr lang="en-US" altLang="zh-CN" sz="3200" dirty="0"/>
              <a:t> substantiate Wegener’s contention that </a:t>
            </a:r>
            <a:r>
              <a:rPr lang="en-US" altLang="zh-CN" sz="3200" dirty="0">
                <a:solidFill>
                  <a:srgbClr val="FF0000"/>
                </a:solidFill>
              </a:rPr>
              <a:t>if land bridges of this magnitude once existed, their remnants would still lie below sea level</a:t>
            </a:r>
            <a:r>
              <a:rPr lang="en-US" altLang="zh-CN" sz="3200" dirty="0"/>
              <a:t>.</a:t>
            </a:r>
            <a:endParaRPr lang="zh-CN" altLang="en-US" sz="3200" dirty="0"/>
          </a:p>
        </p:txBody>
      </p:sp>
    </p:spTree>
    <p:extLst>
      <p:ext uri="{BB962C8B-B14F-4D97-AF65-F5344CB8AC3E}">
        <p14:creationId xmlns:p14="http://schemas.microsoft.com/office/powerpoint/2010/main" val="1300240754"/>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7772400" cy="1143000"/>
          </a:xfrm>
        </p:spPr>
        <p:txBody>
          <a:bodyPr/>
          <a:lstStyle/>
          <a:p>
            <a:pPr algn="ctr"/>
            <a:r>
              <a:rPr lang="en-US" altLang="zh-CN" dirty="0"/>
              <a:t>Glossopteris </a:t>
            </a:r>
            <a:r>
              <a:rPr lang="zh-CN" altLang="en-US" dirty="0"/>
              <a:t>舌羊齿</a:t>
            </a:r>
          </a:p>
        </p:txBody>
      </p:sp>
      <p:pic>
        <p:nvPicPr>
          <p:cNvPr id="4" name="Picture 8" descr="http://www.fossilmuseum.net/plantfossils/Glossopteris/AAF129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417638"/>
            <a:ext cx="5791200" cy="434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19898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a:xfrm>
            <a:off x="685800" y="76200"/>
            <a:ext cx="7772400" cy="1143000"/>
          </a:xfrm>
        </p:spPr>
        <p:txBody>
          <a:bodyPr/>
          <a:lstStyle/>
          <a:p>
            <a:pPr algn="ctr"/>
            <a:r>
              <a:rPr lang="zh-CN" altLang="en-US" dirty="0"/>
              <a:t>舌羊齿</a:t>
            </a:r>
          </a:p>
        </p:txBody>
      </p:sp>
      <p:sp>
        <p:nvSpPr>
          <p:cNvPr id="3" name="内容占位符 2"/>
          <p:cNvSpPr>
            <a:spLocks noGrp="1"/>
          </p:cNvSpPr>
          <p:nvPr>
            <p:ph idx="1"/>
          </p:nvPr>
        </p:nvSpPr>
        <p:spPr>
          <a:xfrm>
            <a:off x="533400" y="1219200"/>
            <a:ext cx="8153400" cy="4572000"/>
          </a:xfrm>
        </p:spPr>
        <p:txBody>
          <a:bodyPr/>
          <a:lstStyle/>
          <a:p>
            <a:r>
              <a:rPr lang="en-US" altLang="zh-CN" dirty="0"/>
              <a:t>Wegener also cited the distribution of the fossil “seed fern” </a:t>
            </a:r>
            <a:r>
              <a:rPr lang="en-US" altLang="zh-CN" i="1" dirty="0"/>
              <a:t>Glossopteris </a:t>
            </a:r>
            <a:r>
              <a:rPr lang="en-US" altLang="zh-CN" dirty="0"/>
              <a:t>as evidence for the existence of Pangaea (see Figure 7.4). </a:t>
            </a:r>
          </a:p>
          <a:p>
            <a:r>
              <a:rPr lang="en-US" altLang="zh-CN" dirty="0"/>
              <a:t>This plant, identified by its </a:t>
            </a:r>
            <a:r>
              <a:rPr lang="en-US" altLang="zh-CN" dirty="0">
                <a:solidFill>
                  <a:srgbClr val="FF0000"/>
                </a:solidFill>
              </a:rPr>
              <a:t>tongue-shaped leaves and seeds that were too large to be carried by the wind</a:t>
            </a:r>
            <a:r>
              <a:rPr lang="en-US" altLang="zh-CN" dirty="0"/>
              <a:t>, was known to be widely </a:t>
            </a:r>
            <a:r>
              <a:rPr lang="it-IT" altLang="zh-CN" dirty="0"/>
              <a:t>dispersed among Africa, Australia, India, </a:t>
            </a:r>
            <a:r>
              <a:rPr lang="en-US" altLang="zh-CN" dirty="0"/>
              <a:t>and South America. </a:t>
            </a:r>
          </a:p>
          <a:p>
            <a:r>
              <a:rPr lang="en-US" altLang="zh-CN" dirty="0"/>
              <a:t>Later, fossil remains of </a:t>
            </a:r>
            <a:r>
              <a:rPr lang="en-US" altLang="zh-CN" i="1" dirty="0"/>
              <a:t>Glossopteris </a:t>
            </a:r>
            <a:r>
              <a:rPr lang="en-US" altLang="zh-CN" dirty="0"/>
              <a:t>were also discovered in Antarctica.* </a:t>
            </a:r>
            <a:r>
              <a:rPr lang="en-US" altLang="zh-CN" dirty="0">
                <a:solidFill>
                  <a:srgbClr val="FF0000"/>
                </a:solidFill>
              </a:rPr>
              <a:t>Wegener also learned that these seed ferns and associated flora grew only in cool climates—similar to central Alaska</a:t>
            </a:r>
            <a:r>
              <a:rPr lang="en-US" altLang="zh-CN" dirty="0"/>
              <a:t>. </a:t>
            </a:r>
          </a:p>
          <a:p>
            <a:r>
              <a:rPr lang="en-US" altLang="zh-CN" dirty="0"/>
              <a:t>Therefore, he concluded that when these landmasses were joined, they were located </a:t>
            </a:r>
            <a:r>
              <a:rPr lang="en-US" altLang="zh-CN" dirty="0">
                <a:solidFill>
                  <a:srgbClr val="FF0000"/>
                </a:solidFill>
              </a:rPr>
              <a:t>much closer to the South Pole</a:t>
            </a:r>
            <a:r>
              <a:rPr lang="en-US" altLang="zh-CN" dirty="0"/>
              <a:t>.</a:t>
            </a:r>
            <a:endParaRPr lang="zh-CN" altLang="en-US" dirty="0"/>
          </a:p>
        </p:txBody>
      </p:sp>
    </p:spTree>
    <p:extLst>
      <p:ext uri="{BB962C8B-B14F-4D97-AF65-F5344CB8AC3E}">
        <p14:creationId xmlns:p14="http://schemas.microsoft.com/office/powerpoint/2010/main" val="2228536727"/>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标题 1"/>
          <p:cNvSpPr>
            <a:spLocks noGrp="1"/>
          </p:cNvSpPr>
          <p:nvPr>
            <p:ph type="ctrTitle" idx="4294967295"/>
          </p:nvPr>
        </p:nvSpPr>
        <p:spPr>
          <a:xfrm>
            <a:off x="468313" y="1501775"/>
            <a:ext cx="8229600" cy="1470025"/>
          </a:xfrm>
        </p:spPr>
        <p:txBody>
          <a:bodyPr anchor="ctr"/>
          <a:lstStyle/>
          <a:p>
            <a:pPr algn="ctr" eaLnBrk="1" hangingPunct="1"/>
            <a:r>
              <a:rPr lang="en-US" altLang="zh-CN" sz="4400">
                <a:solidFill>
                  <a:schemeClr val="bg1"/>
                </a:solidFill>
              </a:rPr>
              <a:t>Section 1</a:t>
            </a:r>
            <a:br>
              <a:rPr lang="en-US" altLang="zh-CN" sz="4400">
                <a:solidFill>
                  <a:schemeClr val="bg1"/>
                </a:solidFill>
              </a:rPr>
            </a:br>
            <a:r>
              <a:rPr lang="en-US" altLang="zh-CN" sz="4400">
                <a:solidFill>
                  <a:schemeClr val="bg1"/>
                </a:solidFill>
              </a:rPr>
              <a:t>Plate Tectonics </a:t>
            </a:r>
            <a:r>
              <a:rPr lang="zh-CN" altLang="en-US" sz="4400">
                <a:solidFill>
                  <a:schemeClr val="bg1"/>
                </a:solidFill>
              </a:rPr>
              <a:t>板块构造学说</a:t>
            </a:r>
            <a:endParaRPr lang="en-US" altLang="zh-CN" sz="4400">
              <a:solidFill>
                <a:schemeClr val="bg1"/>
              </a:solidFill>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57200"/>
            <a:ext cx="8648700" cy="604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84638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92033" y="195942"/>
            <a:ext cx="8153400" cy="914400"/>
          </a:xfrm>
        </p:spPr>
        <p:txBody>
          <a:bodyPr/>
          <a:lstStyle/>
          <a:p>
            <a:pPr algn="ctr"/>
            <a:r>
              <a:rPr lang="en-US" altLang="zh-CN" dirty="0" smtClean="0"/>
              <a:t>jigsaw puzzle</a:t>
            </a:r>
            <a:endParaRPr lang="zh-CN" altLang="en-US" dirty="0"/>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839" y="1110342"/>
            <a:ext cx="8903789" cy="5564868"/>
          </a:xfrm>
        </p:spPr>
      </p:pic>
    </p:spTree>
    <p:extLst>
      <p:ext uri="{BB962C8B-B14F-4D97-AF65-F5344CB8AC3E}">
        <p14:creationId xmlns:p14="http://schemas.microsoft.com/office/powerpoint/2010/main" val="2130031176"/>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a:xfrm>
            <a:off x="290283" y="116114"/>
            <a:ext cx="8610600" cy="1143000"/>
          </a:xfrm>
        </p:spPr>
        <p:txBody>
          <a:bodyPr/>
          <a:lstStyle/>
          <a:p>
            <a:r>
              <a:rPr lang="en-US" altLang="zh-CN" dirty="0"/>
              <a:t>Evidence: </a:t>
            </a:r>
            <a:br>
              <a:rPr lang="en-US" altLang="zh-CN" dirty="0"/>
            </a:br>
            <a:r>
              <a:rPr lang="en-US" altLang="zh-CN" dirty="0"/>
              <a:t>Rock Types and Geologic Features</a:t>
            </a:r>
            <a:endParaRPr lang="zh-CN" altLang="en-US" dirty="0"/>
          </a:p>
        </p:txBody>
      </p:sp>
      <p:sp>
        <p:nvSpPr>
          <p:cNvPr id="3" name="内容占位符 2"/>
          <p:cNvSpPr>
            <a:spLocks noGrp="1"/>
          </p:cNvSpPr>
          <p:nvPr>
            <p:ph idx="1"/>
          </p:nvPr>
        </p:nvSpPr>
        <p:spPr>
          <a:xfrm>
            <a:off x="0" y="1124859"/>
            <a:ext cx="9144000" cy="4572000"/>
          </a:xfrm>
        </p:spPr>
        <p:txBody>
          <a:bodyPr/>
          <a:lstStyle/>
          <a:p>
            <a:r>
              <a:rPr lang="en-US" altLang="zh-CN" sz="3000" dirty="0"/>
              <a:t>Anyone who has worked a jigsaw puzzle knows that its successful completion requires that you fit the pieces together while maintaining the continuity of the picture. </a:t>
            </a:r>
          </a:p>
          <a:p>
            <a:r>
              <a:rPr lang="en-US" altLang="zh-CN" sz="3000" dirty="0"/>
              <a:t>The “picture” that must match in the “continental drift puzzle” is one of rock types and geologic features such as mountain belts.</a:t>
            </a:r>
          </a:p>
          <a:p>
            <a:r>
              <a:rPr lang="en-US" altLang="zh-CN" sz="3000" dirty="0"/>
              <a:t>If the continents were together, the rocks found in a particular region on one continent should closely match </a:t>
            </a:r>
            <a:r>
              <a:rPr lang="en-US" altLang="zh-CN" sz="3000" dirty="0">
                <a:solidFill>
                  <a:srgbClr val="FF0000"/>
                </a:solidFill>
              </a:rPr>
              <a:t>in age and type </a:t>
            </a:r>
            <a:r>
              <a:rPr lang="en-US" altLang="zh-CN" sz="3000" dirty="0"/>
              <a:t>those found in adjacent positions on the once adjoining continent.  </a:t>
            </a:r>
          </a:p>
          <a:p>
            <a:r>
              <a:rPr lang="en-US" altLang="zh-CN" sz="3000" dirty="0"/>
              <a:t>Wegener found evidence of 2.2-billion-year-old igneous rocks in Brazil that closely resembled similarly aged rocks in Africa.</a:t>
            </a:r>
            <a:endParaRPr lang="zh-CN" altLang="en-US" sz="3000" dirty="0"/>
          </a:p>
        </p:txBody>
      </p:sp>
    </p:spTree>
    <p:extLst>
      <p:ext uri="{BB962C8B-B14F-4D97-AF65-F5344CB8AC3E}">
        <p14:creationId xmlns:p14="http://schemas.microsoft.com/office/powerpoint/2010/main" val="2354672409"/>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6"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2123"/>
            <a:ext cx="91440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110276" y="5105400"/>
            <a:ext cx="9144000" cy="1619250"/>
          </a:xfrm>
        </p:spPr>
        <p:txBody>
          <a:bodyPr/>
          <a:lstStyle/>
          <a:p>
            <a:pPr marL="0" indent="0">
              <a:buNone/>
            </a:pPr>
            <a:r>
              <a:rPr lang="en-US" altLang="zh-CN" dirty="0"/>
              <a:t>    </a:t>
            </a:r>
            <a:r>
              <a:rPr lang="en-US" altLang="zh-CN" sz="2500" dirty="0"/>
              <a:t>The mountain belt that includes the Appalachians trends northeastward through the eastern United States and disappears off the coast of Newfoundland. </a:t>
            </a:r>
            <a:r>
              <a:rPr lang="en-US" altLang="zh-CN" sz="2500" dirty="0">
                <a:solidFill>
                  <a:srgbClr val="FF0000"/>
                </a:solidFill>
              </a:rPr>
              <a:t>Mountains of comparable age</a:t>
            </a:r>
            <a:r>
              <a:rPr lang="en-US" altLang="zh-CN" sz="2500" dirty="0"/>
              <a:t> and structure are found in the British Isles, western Africa, and Scandinavia</a:t>
            </a:r>
            <a:r>
              <a:rPr lang="zh-CN" altLang="en-US" sz="2500" dirty="0"/>
              <a:t>（斯堪的纳维亚）</a:t>
            </a:r>
            <a:r>
              <a:rPr lang="en-US" altLang="zh-CN" sz="2500" dirty="0"/>
              <a:t>.</a:t>
            </a:r>
            <a:endParaRPr lang="zh-CN" altLang="en-US" sz="2500" dirty="0"/>
          </a:p>
        </p:txBody>
      </p:sp>
    </p:spTree>
    <p:extLst>
      <p:ext uri="{BB962C8B-B14F-4D97-AF65-F5344CB8AC3E}">
        <p14:creationId xmlns:p14="http://schemas.microsoft.com/office/powerpoint/2010/main" val="2740298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标题 1"/>
          <p:cNvSpPr txBox="1">
            <a:spLocks/>
          </p:cNvSpPr>
          <p:nvPr/>
        </p:nvSpPr>
        <p:spPr bwMode="auto">
          <a:xfrm>
            <a:off x="685800" y="2819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91440" numCol="1" anchor="b"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pitchFamily="34" charset="0"/>
                <a:ea typeface="幼圆" pitchFamily="49" charset="-122"/>
              </a:defRPr>
            </a:lvl2pPr>
            <a:lvl3pPr algn="l" rtl="0" eaLnBrk="0" fontAlgn="base" hangingPunct="0">
              <a:spcBef>
                <a:spcPct val="0"/>
              </a:spcBef>
              <a:spcAft>
                <a:spcPct val="0"/>
              </a:spcAft>
              <a:defRPr sz="4000">
                <a:solidFill>
                  <a:schemeClr val="tx2"/>
                </a:solidFill>
                <a:latin typeface="Franklin Gothic Book" pitchFamily="34" charset="0"/>
                <a:ea typeface="幼圆" pitchFamily="49" charset="-122"/>
              </a:defRPr>
            </a:lvl3pPr>
            <a:lvl4pPr algn="l" rtl="0" eaLnBrk="0" fontAlgn="base" hangingPunct="0">
              <a:spcBef>
                <a:spcPct val="0"/>
              </a:spcBef>
              <a:spcAft>
                <a:spcPct val="0"/>
              </a:spcAft>
              <a:defRPr sz="4000">
                <a:solidFill>
                  <a:schemeClr val="tx2"/>
                </a:solidFill>
                <a:latin typeface="Franklin Gothic Book" pitchFamily="34" charset="0"/>
                <a:ea typeface="幼圆" pitchFamily="49" charset="-122"/>
              </a:defRPr>
            </a:lvl4pPr>
            <a:lvl5pPr algn="l" rtl="0" eaLnBrk="0" fontAlgn="base" hangingPunct="0">
              <a:spcBef>
                <a:spcPct val="0"/>
              </a:spcBef>
              <a:spcAft>
                <a:spcPct val="0"/>
              </a:spcAft>
              <a:defRPr sz="4000">
                <a:solidFill>
                  <a:schemeClr val="tx2"/>
                </a:solidFill>
                <a:latin typeface="Franklin Gothic Book" pitchFamily="34" charset="0"/>
                <a:ea typeface="幼圆" pitchFamily="49" charset="-122"/>
              </a:defRPr>
            </a:lvl5pPr>
            <a:lvl6pPr marL="457200" algn="l" rtl="0" eaLnBrk="0" fontAlgn="base" hangingPunct="0">
              <a:spcBef>
                <a:spcPct val="0"/>
              </a:spcBef>
              <a:spcAft>
                <a:spcPct val="0"/>
              </a:spcAft>
              <a:defRPr sz="4000">
                <a:solidFill>
                  <a:schemeClr val="tx2"/>
                </a:solidFill>
                <a:latin typeface="Franklin Gothic Book" pitchFamily="34" charset="0"/>
                <a:ea typeface="幼圆" pitchFamily="49" charset="-122"/>
              </a:defRPr>
            </a:lvl6pPr>
            <a:lvl7pPr marL="914400" algn="l" rtl="0" eaLnBrk="0" fontAlgn="base" hangingPunct="0">
              <a:spcBef>
                <a:spcPct val="0"/>
              </a:spcBef>
              <a:spcAft>
                <a:spcPct val="0"/>
              </a:spcAft>
              <a:defRPr sz="4000">
                <a:solidFill>
                  <a:schemeClr val="tx2"/>
                </a:solidFill>
                <a:latin typeface="Franklin Gothic Book" pitchFamily="34" charset="0"/>
                <a:ea typeface="幼圆" pitchFamily="49" charset="-122"/>
              </a:defRPr>
            </a:lvl7pPr>
            <a:lvl8pPr marL="1371600" algn="l" rtl="0" eaLnBrk="0" fontAlgn="base" hangingPunct="0">
              <a:spcBef>
                <a:spcPct val="0"/>
              </a:spcBef>
              <a:spcAft>
                <a:spcPct val="0"/>
              </a:spcAft>
              <a:defRPr sz="4000">
                <a:solidFill>
                  <a:schemeClr val="tx2"/>
                </a:solidFill>
                <a:latin typeface="Franklin Gothic Book" pitchFamily="34" charset="0"/>
                <a:ea typeface="幼圆" pitchFamily="49" charset="-122"/>
              </a:defRPr>
            </a:lvl8pPr>
            <a:lvl9pPr marL="1828800" algn="l" rtl="0" eaLnBrk="0" fontAlgn="base" hangingPunct="0">
              <a:spcBef>
                <a:spcPct val="0"/>
              </a:spcBef>
              <a:spcAft>
                <a:spcPct val="0"/>
              </a:spcAft>
              <a:defRPr sz="4000">
                <a:solidFill>
                  <a:schemeClr val="tx2"/>
                </a:solidFill>
                <a:latin typeface="Franklin Gothic Book" pitchFamily="34" charset="0"/>
                <a:ea typeface="幼圆" pitchFamily="49" charset="-122"/>
              </a:defRPr>
            </a:lvl9pPr>
          </a:lstStyle>
          <a:p>
            <a:pPr algn="ctr"/>
            <a:r>
              <a:rPr lang="en-US" altLang="zh-CN" kern="0" dirty="0">
                <a:solidFill>
                  <a:schemeClr val="bg1"/>
                </a:solidFill>
              </a:rPr>
              <a:t>Evidence3: Ancient Climates</a:t>
            </a:r>
            <a:endParaRPr lang="zh-CN" altLang="en-US" kern="0" dirty="0">
              <a:solidFill>
                <a:schemeClr val="bg1"/>
              </a:solidFill>
            </a:endParaRPr>
          </a:p>
        </p:txBody>
      </p:sp>
    </p:spTree>
    <p:extLst>
      <p:ext uri="{BB962C8B-B14F-4D97-AF65-F5344CB8AC3E}">
        <p14:creationId xmlns:p14="http://schemas.microsoft.com/office/powerpoint/2010/main" val="2470345700"/>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8399" y="31440"/>
            <a:ext cx="5331834" cy="411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leb214"/>
          <p:cNvPicPr>
            <a:picLocks noChangeAspect="1" noChangeArrowheads="1"/>
          </p:cNvPicPr>
          <p:nvPr/>
        </p:nvPicPr>
        <p:blipFill>
          <a:blip r:embed="rId3">
            <a:extLst>
              <a:ext uri="{28A0092B-C50C-407E-A947-70E740481C1C}">
                <a14:useLocalDpi xmlns:a14="http://schemas.microsoft.com/office/drawing/2010/main" val="0"/>
              </a:ext>
            </a:extLst>
          </a:blip>
          <a:srcRect l="-3676" r="-2910"/>
          <a:stretch>
            <a:fillRect/>
          </a:stretch>
        </p:blipFill>
        <p:spPr bwMode="auto">
          <a:xfrm>
            <a:off x="4594720" y="3750840"/>
            <a:ext cx="4515618" cy="30814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 name="文本框 7"/>
          <p:cNvSpPr txBox="1"/>
          <p:nvPr/>
        </p:nvSpPr>
        <p:spPr>
          <a:xfrm>
            <a:off x="5562600" y="381000"/>
            <a:ext cx="800219" cy="3122009"/>
          </a:xfrm>
          <a:prstGeom prst="rect">
            <a:avLst/>
          </a:prstGeom>
          <a:noFill/>
        </p:spPr>
        <p:txBody>
          <a:bodyPr vert="eaVert" wrap="none" rtlCol="0">
            <a:spAutoFit/>
          </a:bodyPr>
          <a:lstStyle/>
          <a:p>
            <a:r>
              <a:rPr lang="zh-CN" altLang="en-US" sz="4000" b="1" dirty="0"/>
              <a:t>晚古生代冰川</a:t>
            </a:r>
          </a:p>
        </p:txBody>
      </p:sp>
      <p:sp>
        <p:nvSpPr>
          <p:cNvPr id="2" name="椭圆 1"/>
          <p:cNvSpPr/>
          <p:nvPr/>
        </p:nvSpPr>
        <p:spPr>
          <a:xfrm>
            <a:off x="522616" y="1634140"/>
            <a:ext cx="4343400" cy="9144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356974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en-US" altLang="zh-CN" dirty="0"/>
              <a:t>Much of the land area that contains evidence of this period of Paleozoic glaciation presently lies within 30° of the equator, in subtropical or tropical climates.</a:t>
            </a:r>
            <a:endParaRPr lang="zh-CN" altLang="en-US" dirty="0"/>
          </a:p>
        </p:txBody>
      </p:sp>
    </p:spTree>
    <p:extLst>
      <p:ext uri="{BB962C8B-B14F-4D97-AF65-F5344CB8AC3E}">
        <p14:creationId xmlns:p14="http://schemas.microsoft.com/office/powerpoint/2010/main" val="1664416976"/>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3400" y="274638"/>
            <a:ext cx="8153400" cy="1143000"/>
          </a:xfrm>
        </p:spPr>
        <p:txBody>
          <a:bodyPr/>
          <a:lstStyle/>
          <a:p>
            <a:pPr algn="ctr"/>
            <a:r>
              <a:rPr lang="zh-CN" altLang="en-US" sz="3600" dirty="0"/>
              <a:t>其中的一</a:t>
            </a:r>
            <a:r>
              <a:rPr lang="zh-CN" altLang="en-US" sz="3600" dirty="0" smtClean="0"/>
              <a:t>种解释</a:t>
            </a:r>
            <a:endParaRPr lang="zh-CN" altLang="en-US" sz="3600" dirty="0"/>
          </a:p>
        </p:txBody>
      </p:sp>
      <p:sp>
        <p:nvSpPr>
          <p:cNvPr id="3" name="内容占位符 2"/>
          <p:cNvSpPr>
            <a:spLocks noGrp="1"/>
          </p:cNvSpPr>
          <p:nvPr>
            <p:ph idx="1"/>
          </p:nvPr>
        </p:nvSpPr>
        <p:spPr>
          <a:xfrm>
            <a:off x="609600" y="1447800"/>
            <a:ext cx="8077200" cy="4572000"/>
          </a:xfrm>
        </p:spPr>
        <p:txBody>
          <a:bodyPr/>
          <a:lstStyle/>
          <a:p>
            <a:pPr>
              <a:buFont typeface="Wingdings" panose="05000000000000000000" pitchFamily="2" charset="2"/>
              <a:buChar char="l"/>
            </a:pPr>
            <a:r>
              <a:rPr lang="en-US" altLang="zh-CN" sz="3600" dirty="0"/>
              <a:t>One proposal suggested that our planet experienced a period of </a:t>
            </a:r>
            <a:r>
              <a:rPr lang="en-US" altLang="zh-CN" sz="3600" dirty="0">
                <a:solidFill>
                  <a:srgbClr val="FF0000"/>
                </a:solidFill>
              </a:rPr>
              <a:t>extreme global cooling</a:t>
            </a:r>
            <a:r>
              <a:rPr lang="en-US" altLang="zh-CN" sz="3600" dirty="0"/>
              <a:t>.</a:t>
            </a:r>
          </a:p>
          <a:p>
            <a:pPr>
              <a:buFont typeface="Wingdings" panose="05000000000000000000" pitchFamily="2" charset="2"/>
              <a:buChar char="l"/>
            </a:pPr>
            <a:r>
              <a:rPr lang="en-US" altLang="zh-CN" sz="3600" dirty="0"/>
              <a:t>Wegener rejected this explanation because during the same span of geologic time,</a:t>
            </a:r>
            <a:r>
              <a:rPr lang="en-US" altLang="zh-CN" sz="3600" dirty="0">
                <a:solidFill>
                  <a:srgbClr val="FF0000"/>
                </a:solidFill>
              </a:rPr>
              <a:t> large tropical swamps</a:t>
            </a:r>
            <a:r>
              <a:rPr lang="en-US" altLang="zh-CN" sz="3600" dirty="0"/>
              <a:t> existed in several locations in the Northern Hemisphere.</a:t>
            </a:r>
          </a:p>
          <a:p>
            <a:pPr>
              <a:buFont typeface="Wingdings" panose="05000000000000000000" pitchFamily="2" charset="2"/>
              <a:buChar char="l"/>
            </a:pPr>
            <a:endParaRPr lang="zh-CN" altLang="en-US" sz="3200" dirty="0"/>
          </a:p>
          <a:p>
            <a:endParaRPr lang="zh-CN" altLang="en-US" dirty="0"/>
          </a:p>
        </p:txBody>
      </p:sp>
    </p:spTree>
    <p:extLst>
      <p:ext uri="{BB962C8B-B14F-4D97-AF65-F5344CB8AC3E}">
        <p14:creationId xmlns:p14="http://schemas.microsoft.com/office/powerpoint/2010/main" val="77499925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85800" y="1295400"/>
            <a:ext cx="7772400" cy="1143000"/>
          </a:xfrm>
        </p:spPr>
        <p:txBody>
          <a:bodyPr/>
          <a:lstStyle/>
          <a:p>
            <a:pPr algn="ctr"/>
            <a:r>
              <a:rPr lang="zh-CN" altLang="en-US" dirty="0">
                <a:solidFill>
                  <a:schemeClr val="bg1"/>
                </a:solidFill>
              </a:rPr>
              <a:t>魏格纳何以知道晚古生代</a:t>
            </a:r>
            <a:r>
              <a:rPr lang="en-US" altLang="zh-CN" dirty="0">
                <a:solidFill>
                  <a:schemeClr val="bg1"/>
                </a:solidFill>
              </a:rPr>
              <a:t/>
            </a:r>
            <a:br>
              <a:rPr lang="en-US" altLang="zh-CN" dirty="0">
                <a:solidFill>
                  <a:schemeClr val="bg1"/>
                </a:solidFill>
              </a:rPr>
            </a:br>
            <a:r>
              <a:rPr lang="zh-CN" altLang="en-US" dirty="0">
                <a:solidFill>
                  <a:schemeClr val="bg1"/>
                </a:solidFill>
              </a:rPr>
              <a:t>有热带沼泽？</a:t>
            </a:r>
          </a:p>
        </p:txBody>
      </p:sp>
      <p:sp>
        <p:nvSpPr>
          <p:cNvPr id="3" name="标题 1"/>
          <p:cNvSpPr txBox="1">
            <a:spLocks/>
          </p:cNvSpPr>
          <p:nvPr/>
        </p:nvSpPr>
        <p:spPr bwMode="auto">
          <a:xfrm>
            <a:off x="685800" y="4343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91440" numCol="1" anchor="b"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pitchFamily="34" charset="0"/>
                <a:ea typeface="幼圆" pitchFamily="49" charset="-122"/>
              </a:defRPr>
            </a:lvl2pPr>
            <a:lvl3pPr algn="l" rtl="0" eaLnBrk="0" fontAlgn="base" hangingPunct="0">
              <a:spcBef>
                <a:spcPct val="0"/>
              </a:spcBef>
              <a:spcAft>
                <a:spcPct val="0"/>
              </a:spcAft>
              <a:defRPr sz="4000">
                <a:solidFill>
                  <a:schemeClr val="tx2"/>
                </a:solidFill>
                <a:latin typeface="Franklin Gothic Book" pitchFamily="34" charset="0"/>
                <a:ea typeface="幼圆" pitchFamily="49" charset="-122"/>
              </a:defRPr>
            </a:lvl3pPr>
            <a:lvl4pPr algn="l" rtl="0" eaLnBrk="0" fontAlgn="base" hangingPunct="0">
              <a:spcBef>
                <a:spcPct val="0"/>
              </a:spcBef>
              <a:spcAft>
                <a:spcPct val="0"/>
              </a:spcAft>
              <a:defRPr sz="4000">
                <a:solidFill>
                  <a:schemeClr val="tx2"/>
                </a:solidFill>
                <a:latin typeface="Franklin Gothic Book" pitchFamily="34" charset="0"/>
                <a:ea typeface="幼圆" pitchFamily="49" charset="-122"/>
              </a:defRPr>
            </a:lvl4pPr>
            <a:lvl5pPr algn="l" rtl="0" eaLnBrk="0" fontAlgn="base" hangingPunct="0">
              <a:spcBef>
                <a:spcPct val="0"/>
              </a:spcBef>
              <a:spcAft>
                <a:spcPct val="0"/>
              </a:spcAft>
              <a:defRPr sz="4000">
                <a:solidFill>
                  <a:schemeClr val="tx2"/>
                </a:solidFill>
                <a:latin typeface="Franklin Gothic Book" pitchFamily="34" charset="0"/>
                <a:ea typeface="幼圆" pitchFamily="49" charset="-122"/>
              </a:defRPr>
            </a:lvl5pPr>
            <a:lvl6pPr marL="457200" algn="l" rtl="0" eaLnBrk="0" fontAlgn="base" hangingPunct="0">
              <a:spcBef>
                <a:spcPct val="0"/>
              </a:spcBef>
              <a:spcAft>
                <a:spcPct val="0"/>
              </a:spcAft>
              <a:defRPr sz="4000">
                <a:solidFill>
                  <a:schemeClr val="tx2"/>
                </a:solidFill>
                <a:latin typeface="Franklin Gothic Book" pitchFamily="34" charset="0"/>
                <a:ea typeface="幼圆" pitchFamily="49" charset="-122"/>
              </a:defRPr>
            </a:lvl6pPr>
            <a:lvl7pPr marL="914400" algn="l" rtl="0" eaLnBrk="0" fontAlgn="base" hangingPunct="0">
              <a:spcBef>
                <a:spcPct val="0"/>
              </a:spcBef>
              <a:spcAft>
                <a:spcPct val="0"/>
              </a:spcAft>
              <a:defRPr sz="4000">
                <a:solidFill>
                  <a:schemeClr val="tx2"/>
                </a:solidFill>
                <a:latin typeface="Franklin Gothic Book" pitchFamily="34" charset="0"/>
                <a:ea typeface="幼圆" pitchFamily="49" charset="-122"/>
              </a:defRPr>
            </a:lvl7pPr>
            <a:lvl8pPr marL="1371600" algn="l" rtl="0" eaLnBrk="0" fontAlgn="base" hangingPunct="0">
              <a:spcBef>
                <a:spcPct val="0"/>
              </a:spcBef>
              <a:spcAft>
                <a:spcPct val="0"/>
              </a:spcAft>
              <a:defRPr sz="4000">
                <a:solidFill>
                  <a:schemeClr val="tx2"/>
                </a:solidFill>
                <a:latin typeface="Franklin Gothic Book" pitchFamily="34" charset="0"/>
                <a:ea typeface="幼圆" pitchFamily="49" charset="-122"/>
              </a:defRPr>
            </a:lvl8pPr>
            <a:lvl9pPr marL="1828800" algn="l" rtl="0" eaLnBrk="0" fontAlgn="base" hangingPunct="0">
              <a:spcBef>
                <a:spcPct val="0"/>
              </a:spcBef>
              <a:spcAft>
                <a:spcPct val="0"/>
              </a:spcAft>
              <a:defRPr sz="4000">
                <a:solidFill>
                  <a:schemeClr val="tx2"/>
                </a:solidFill>
                <a:latin typeface="Franklin Gothic Book" pitchFamily="34" charset="0"/>
                <a:ea typeface="幼圆" pitchFamily="49" charset="-122"/>
              </a:defRPr>
            </a:lvl9pPr>
          </a:lstStyle>
          <a:p>
            <a:r>
              <a:rPr lang="en-US" altLang="zh-CN" sz="3600" dirty="0"/>
              <a:t>    </a:t>
            </a:r>
            <a:r>
              <a:rPr lang="en-US" altLang="zh-CN" sz="3600" dirty="0">
                <a:solidFill>
                  <a:schemeClr val="bg1"/>
                </a:solidFill>
              </a:rPr>
              <a:t>The lush vegetation in these swamps was eventually buried and converted to </a:t>
            </a:r>
            <a:r>
              <a:rPr lang="en-US" altLang="zh-CN" sz="3600" dirty="0">
                <a:solidFill>
                  <a:srgbClr val="FFFF00"/>
                </a:solidFill>
              </a:rPr>
              <a:t>coal</a:t>
            </a:r>
            <a:r>
              <a:rPr lang="en-US" altLang="zh-CN" sz="3600" dirty="0">
                <a:solidFill>
                  <a:schemeClr val="bg1"/>
                </a:solidFill>
              </a:rPr>
              <a:t>. Today these deposits comprise major </a:t>
            </a:r>
            <a:r>
              <a:rPr lang="en-US" altLang="zh-CN" sz="3600" dirty="0">
                <a:solidFill>
                  <a:srgbClr val="FFFF00"/>
                </a:solidFill>
              </a:rPr>
              <a:t>coal fields </a:t>
            </a:r>
            <a:r>
              <a:rPr lang="en-US" altLang="zh-CN" sz="3600" dirty="0">
                <a:solidFill>
                  <a:schemeClr val="bg1"/>
                </a:solidFill>
              </a:rPr>
              <a:t>in the </a:t>
            </a:r>
            <a:r>
              <a:rPr lang="en-US" altLang="zh-CN" sz="3600" dirty="0">
                <a:solidFill>
                  <a:srgbClr val="FFFF00"/>
                </a:solidFill>
              </a:rPr>
              <a:t>eastern United States and Northern Europe</a:t>
            </a:r>
            <a:r>
              <a:rPr lang="en-US" altLang="zh-CN" sz="3600" dirty="0">
                <a:solidFill>
                  <a:schemeClr val="bg1"/>
                </a:solidFill>
              </a:rPr>
              <a:t>.</a:t>
            </a:r>
            <a:endParaRPr lang="zh-CN" altLang="en-US" sz="3600" kern="0" dirty="0">
              <a:solidFill>
                <a:schemeClr val="bg1"/>
              </a:solidFill>
            </a:endParaRPr>
          </a:p>
        </p:txBody>
      </p:sp>
    </p:spTree>
    <p:extLst>
      <p:ext uri="{BB962C8B-B14F-4D97-AF65-F5344CB8AC3E}">
        <p14:creationId xmlns:p14="http://schemas.microsoft.com/office/powerpoint/2010/main" val="342837028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62000" y="2362200"/>
            <a:ext cx="7772400" cy="1143000"/>
          </a:xfrm>
        </p:spPr>
        <p:txBody>
          <a:bodyPr/>
          <a:lstStyle/>
          <a:p>
            <a:r>
              <a:rPr lang="zh-CN" altLang="en-US" dirty="0">
                <a:solidFill>
                  <a:schemeClr val="bg1"/>
                </a:solidFill>
              </a:rPr>
              <a:t>然而煤炭的形成和气候没有必然的联系，只要有足够的植物被掩埋。</a:t>
            </a:r>
          </a:p>
        </p:txBody>
      </p:sp>
      <p:sp>
        <p:nvSpPr>
          <p:cNvPr id="4" name="标题 1"/>
          <p:cNvSpPr txBox="1">
            <a:spLocks/>
          </p:cNvSpPr>
          <p:nvPr/>
        </p:nvSpPr>
        <p:spPr bwMode="auto">
          <a:xfrm>
            <a:off x="685800" y="3581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91440" numCol="1" anchor="b"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pitchFamily="34" charset="0"/>
                <a:ea typeface="幼圆" pitchFamily="49" charset="-122"/>
              </a:defRPr>
            </a:lvl2pPr>
            <a:lvl3pPr algn="l" rtl="0" eaLnBrk="0" fontAlgn="base" hangingPunct="0">
              <a:spcBef>
                <a:spcPct val="0"/>
              </a:spcBef>
              <a:spcAft>
                <a:spcPct val="0"/>
              </a:spcAft>
              <a:defRPr sz="4000">
                <a:solidFill>
                  <a:schemeClr val="tx2"/>
                </a:solidFill>
                <a:latin typeface="Franklin Gothic Book" pitchFamily="34" charset="0"/>
                <a:ea typeface="幼圆" pitchFamily="49" charset="-122"/>
              </a:defRPr>
            </a:lvl3pPr>
            <a:lvl4pPr algn="l" rtl="0" eaLnBrk="0" fontAlgn="base" hangingPunct="0">
              <a:spcBef>
                <a:spcPct val="0"/>
              </a:spcBef>
              <a:spcAft>
                <a:spcPct val="0"/>
              </a:spcAft>
              <a:defRPr sz="4000">
                <a:solidFill>
                  <a:schemeClr val="tx2"/>
                </a:solidFill>
                <a:latin typeface="Franklin Gothic Book" pitchFamily="34" charset="0"/>
                <a:ea typeface="幼圆" pitchFamily="49" charset="-122"/>
              </a:defRPr>
            </a:lvl4pPr>
            <a:lvl5pPr algn="l" rtl="0" eaLnBrk="0" fontAlgn="base" hangingPunct="0">
              <a:spcBef>
                <a:spcPct val="0"/>
              </a:spcBef>
              <a:spcAft>
                <a:spcPct val="0"/>
              </a:spcAft>
              <a:defRPr sz="4000">
                <a:solidFill>
                  <a:schemeClr val="tx2"/>
                </a:solidFill>
                <a:latin typeface="Franklin Gothic Book" pitchFamily="34" charset="0"/>
                <a:ea typeface="幼圆" pitchFamily="49" charset="-122"/>
              </a:defRPr>
            </a:lvl5pPr>
            <a:lvl6pPr marL="457200" algn="l" rtl="0" eaLnBrk="0" fontAlgn="base" hangingPunct="0">
              <a:spcBef>
                <a:spcPct val="0"/>
              </a:spcBef>
              <a:spcAft>
                <a:spcPct val="0"/>
              </a:spcAft>
              <a:defRPr sz="4000">
                <a:solidFill>
                  <a:schemeClr val="tx2"/>
                </a:solidFill>
                <a:latin typeface="Franklin Gothic Book" pitchFamily="34" charset="0"/>
                <a:ea typeface="幼圆" pitchFamily="49" charset="-122"/>
              </a:defRPr>
            </a:lvl6pPr>
            <a:lvl7pPr marL="914400" algn="l" rtl="0" eaLnBrk="0" fontAlgn="base" hangingPunct="0">
              <a:spcBef>
                <a:spcPct val="0"/>
              </a:spcBef>
              <a:spcAft>
                <a:spcPct val="0"/>
              </a:spcAft>
              <a:defRPr sz="4000">
                <a:solidFill>
                  <a:schemeClr val="tx2"/>
                </a:solidFill>
                <a:latin typeface="Franklin Gothic Book" pitchFamily="34" charset="0"/>
                <a:ea typeface="幼圆" pitchFamily="49" charset="-122"/>
              </a:defRPr>
            </a:lvl7pPr>
            <a:lvl8pPr marL="1371600" algn="l" rtl="0" eaLnBrk="0" fontAlgn="base" hangingPunct="0">
              <a:spcBef>
                <a:spcPct val="0"/>
              </a:spcBef>
              <a:spcAft>
                <a:spcPct val="0"/>
              </a:spcAft>
              <a:defRPr sz="4000">
                <a:solidFill>
                  <a:schemeClr val="tx2"/>
                </a:solidFill>
                <a:latin typeface="Franklin Gothic Book" pitchFamily="34" charset="0"/>
                <a:ea typeface="幼圆" pitchFamily="49" charset="-122"/>
              </a:defRPr>
            </a:lvl8pPr>
            <a:lvl9pPr marL="1828800" algn="l" rtl="0" eaLnBrk="0" fontAlgn="base" hangingPunct="0">
              <a:spcBef>
                <a:spcPct val="0"/>
              </a:spcBef>
              <a:spcAft>
                <a:spcPct val="0"/>
              </a:spcAft>
              <a:defRPr sz="4000">
                <a:solidFill>
                  <a:schemeClr val="tx2"/>
                </a:solidFill>
                <a:latin typeface="Franklin Gothic Book" pitchFamily="34" charset="0"/>
                <a:ea typeface="幼圆" pitchFamily="49" charset="-122"/>
              </a:defRPr>
            </a:lvl9pPr>
          </a:lstStyle>
          <a:p>
            <a:pPr algn="ctr"/>
            <a:r>
              <a:rPr lang="zh-CN" altLang="en-US" kern="0" dirty="0">
                <a:solidFill>
                  <a:schemeClr val="bg1"/>
                </a:solidFill>
              </a:rPr>
              <a:t>所以还需要一些化石的支撑</a:t>
            </a:r>
          </a:p>
        </p:txBody>
      </p:sp>
    </p:spTree>
    <p:extLst>
      <p:ext uri="{BB962C8B-B14F-4D97-AF65-F5344CB8AC3E}">
        <p14:creationId xmlns:p14="http://schemas.microsoft.com/office/powerpoint/2010/main" val="256594110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a:xfrm>
            <a:off x="685800" y="126273"/>
            <a:ext cx="7772400" cy="1143000"/>
          </a:xfrm>
        </p:spPr>
        <p:txBody>
          <a:bodyPr/>
          <a:lstStyle/>
          <a:p>
            <a:pPr algn="ctr"/>
            <a:r>
              <a:rPr lang="zh-CN" altLang="en-US" dirty="0"/>
              <a:t>板块构造学说的出现</a:t>
            </a:r>
          </a:p>
        </p:txBody>
      </p:sp>
      <p:sp>
        <p:nvSpPr>
          <p:cNvPr id="3" name="内容占位符 2"/>
          <p:cNvSpPr>
            <a:spLocks noGrp="1"/>
          </p:cNvSpPr>
          <p:nvPr>
            <p:ph idx="1"/>
          </p:nvPr>
        </p:nvSpPr>
        <p:spPr>
          <a:xfrm>
            <a:off x="76200" y="1177836"/>
            <a:ext cx="8991600" cy="4572000"/>
          </a:xfrm>
        </p:spPr>
        <p:txBody>
          <a:bodyPr/>
          <a:lstStyle/>
          <a:p>
            <a:r>
              <a:rPr lang="en-US" altLang="zh-CN" sz="3200" dirty="0">
                <a:solidFill>
                  <a:srgbClr val="FF0000"/>
                </a:solidFill>
              </a:rPr>
              <a:t>Early in the twentieth century </a:t>
            </a:r>
            <a:r>
              <a:rPr lang="en-US" altLang="zh-CN" sz="3200" dirty="0"/>
              <a:t>as a relatively straightforward proposal called </a:t>
            </a:r>
            <a:r>
              <a:rPr lang="en-US" altLang="zh-CN" sz="3200" i="1" dirty="0"/>
              <a:t>continental drift started </a:t>
            </a:r>
            <a:r>
              <a:rPr lang="en-US" altLang="zh-CN" sz="3200" dirty="0"/>
              <a:t>one scientific revolution. </a:t>
            </a:r>
          </a:p>
          <a:p>
            <a:r>
              <a:rPr lang="en-US" altLang="zh-CN" sz="3200" dirty="0">
                <a:solidFill>
                  <a:srgbClr val="FF0000"/>
                </a:solidFill>
              </a:rPr>
              <a:t>For more than 50 years</a:t>
            </a:r>
            <a:r>
              <a:rPr lang="en-US" altLang="zh-CN" sz="3200" dirty="0"/>
              <a:t>, the scientific establishment categorically rejected the idea that continents are capable of movement. </a:t>
            </a:r>
          </a:p>
          <a:p>
            <a:r>
              <a:rPr lang="en-US" altLang="zh-CN" sz="3200" dirty="0">
                <a:solidFill>
                  <a:srgbClr val="FF0000"/>
                </a:solidFill>
              </a:rPr>
              <a:t>Continental drift was particularly distasteful to North American geologists</a:t>
            </a:r>
            <a:r>
              <a:rPr lang="en-US" altLang="zh-CN" sz="3200" dirty="0"/>
              <a:t>, perhaps because much of the supporting evidence had been gathered from the continents of Africa, South America, and Australia, with which most North American geologists were unfamiliar</a:t>
            </a:r>
            <a:r>
              <a:rPr lang="en-US" altLang="zh-CN" sz="3200" kern="1200" dirty="0">
                <a:latin typeface="Calibri" pitchFamily="34" charset="0"/>
                <a:ea typeface="宋体" pitchFamily="2" charset="-122"/>
              </a:rPr>
              <a:t>.</a:t>
            </a:r>
            <a:endParaRPr lang="zh-CN" altLang="en-US" sz="3200" dirty="0"/>
          </a:p>
          <a:p>
            <a:endParaRPr lang="en-US" altLang="zh-CN" sz="3200" dirty="0"/>
          </a:p>
          <a:p>
            <a:endParaRPr lang="zh-CN" altLang="en-US" sz="3200" dirty="0"/>
          </a:p>
        </p:txBody>
      </p:sp>
    </p:spTree>
    <p:extLst>
      <p:ext uri="{BB962C8B-B14F-4D97-AF65-F5344CB8AC3E}">
        <p14:creationId xmlns:p14="http://schemas.microsoft.com/office/powerpoint/2010/main" val="239321070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026" name="Picture 2" descr="https://upload.wikimedia.org/wikipedia/commons/6/6a/Fer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3490"/>
            <a:ext cx="9143999" cy="609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600906"/>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2050" name="Picture 2" descr="https://upload.wikimedia.org/wikipedia/commons/1/11/Sunlit_tree_fer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0" y="-6393"/>
            <a:ext cx="9150630" cy="6862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211448"/>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2"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85892" y="0"/>
            <a:ext cx="585790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9261187"/>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a:xfrm>
            <a:off x="685800" y="381000"/>
            <a:ext cx="7772400" cy="1143000"/>
          </a:xfrm>
        </p:spPr>
        <p:txBody>
          <a:bodyPr/>
          <a:lstStyle/>
          <a:p>
            <a:pPr algn="ctr"/>
            <a:r>
              <a:rPr lang="zh-CN" altLang="en-US" dirty="0"/>
              <a:t>泛大陆及大陆漂移可以解释同时解释冰川覆盖和热带沼泽</a:t>
            </a:r>
          </a:p>
        </p:txBody>
      </p:sp>
      <p:sp>
        <p:nvSpPr>
          <p:cNvPr id="3" name="内容占位符 2"/>
          <p:cNvSpPr>
            <a:spLocks noGrp="1"/>
          </p:cNvSpPr>
          <p:nvPr>
            <p:ph idx="1"/>
          </p:nvPr>
        </p:nvSpPr>
        <p:spPr>
          <a:xfrm>
            <a:off x="381000" y="1600200"/>
            <a:ext cx="8305800" cy="4572000"/>
          </a:xfrm>
        </p:spPr>
        <p:txBody>
          <a:bodyPr/>
          <a:lstStyle/>
          <a:p>
            <a:r>
              <a:rPr lang="en-US" altLang="zh-CN" sz="2800" dirty="0"/>
              <a:t>Wegener suggested that a more plausible explanation for the late Paleozoic glaciation was provided by the supercontinent of Pangaea.</a:t>
            </a:r>
          </a:p>
          <a:p>
            <a:r>
              <a:rPr lang="en-US" altLang="zh-CN" sz="2800" dirty="0"/>
              <a:t>In this configuration, the southern continents are joined together and located near the South Pole.  This would account for the conditions necessary to generate extensive expanses of glacial ice over much of these landmasses. </a:t>
            </a:r>
          </a:p>
          <a:p>
            <a:r>
              <a:rPr lang="en-US" altLang="zh-CN" sz="2800" dirty="0"/>
              <a:t>At the same time, this geography would place today’s northern continents nearer the equator and account for the tropical swamps that generated the vast coal deposits.</a:t>
            </a:r>
            <a:endParaRPr lang="zh-CN" altLang="en-US" sz="2800" dirty="0"/>
          </a:p>
        </p:txBody>
      </p:sp>
    </p:spTree>
    <p:extLst>
      <p:ext uri="{BB962C8B-B14F-4D97-AF65-F5344CB8AC3E}">
        <p14:creationId xmlns:p14="http://schemas.microsoft.com/office/powerpoint/2010/main" val="425947946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en-US" altLang="zh-CN" sz="3200" dirty="0"/>
              <a:t>Wegener’s proposal did not attract much open criticism until 1924, when his book was translated into English, French, Spanish, and Russian. </a:t>
            </a:r>
          </a:p>
          <a:p>
            <a:r>
              <a:rPr lang="en-US" altLang="zh-CN" sz="3200" dirty="0"/>
              <a:t>From that point until his death in 1930, the drift hypothesis encountered a great deal of hostile criticism.</a:t>
            </a:r>
            <a:endParaRPr lang="zh-CN" altLang="en-US" sz="3600" dirty="0"/>
          </a:p>
        </p:txBody>
      </p:sp>
    </p:spTree>
    <p:extLst>
      <p:ext uri="{BB962C8B-B14F-4D97-AF65-F5344CB8AC3E}">
        <p14:creationId xmlns:p14="http://schemas.microsoft.com/office/powerpoint/2010/main" val="2950977369"/>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标题 1"/>
          <p:cNvSpPr>
            <a:spLocks noGrp="1"/>
          </p:cNvSpPr>
          <p:nvPr>
            <p:ph type="title"/>
          </p:nvPr>
        </p:nvSpPr>
        <p:spPr>
          <a:xfrm>
            <a:off x="228600" y="-381000"/>
            <a:ext cx="8458200" cy="1752600"/>
          </a:xfrm>
        </p:spPr>
        <p:txBody>
          <a:bodyPr/>
          <a:lstStyle/>
          <a:p>
            <a:pPr algn="ctr"/>
            <a:r>
              <a:rPr lang="zh-CN" altLang="en-US" sz="3600" dirty="0"/>
              <a:t>魏格纳临终前</a:t>
            </a:r>
            <a:r>
              <a:rPr lang="en-US" altLang="zh-CN" sz="3600" dirty="0"/>
              <a:t>,</a:t>
            </a:r>
            <a:r>
              <a:rPr lang="zh-CN" altLang="en-US" sz="3600" dirty="0"/>
              <a:t>大陆漂移学说也</a:t>
            </a:r>
            <a:r>
              <a:rPr lang="en-US" altLang="zh-CN" sz="3600" dirty="0"/>
              <a:t/>
            </a:r>
            <a:br>
              <a:rPr lang="en-US" altLang="zh-CN" sz="3600" dirty="0"/>
            </a:br>
            <a:r>
              <a:rPr lang="zh-CN" altLang="en-US" sz="3600" dirty="0"/>
              <a:t>没得到普遍接受。</a:t>
            </a:r>
          </a:p>
        </p:txBody>
      </p:sp>
      <p:sp>
        <p:nvSpPr>
          <p:cNvPr id="318467" name="文本占位符 2"/>
          <p:cNvSpPr>
            <a:spLocks noGrp="1"/>
          </p:cNvSpPr>
          <p:nvPr>
            <p:ph type="body" sz="half" idx="1"/>
          </p:nvPr>
        </p:nvSpPr>
        <p:spPr/>
        <p:txBody>
          <a:bodyPr/>
          <a:lstStyle/>
          <a:p>
            <a:endParaRPr lang="zh-CN" altLang="en-US" dirty="0"/>
          </a:p>
        </p:txBody>
      </p:sp>
      <p:sp>
        <p:nvSpPr>
          <p:cNvPr id="318468" name="内容占位符 3"/>
          <p:cNvSpPr>
            <a:spLocks noGrp="1"/>
          </p:cNvSpPr>
          <p:nvPr>
            <p:ph sz="half" idx="2"/>
          </p:nvPr>
        </p:nvSpPr>
        <p:spPr/>
        <p:txBody>
          <a:bodyPr/>
          <a:lstStyle/>
          <a:p>
            <a:endParaRPr lang="zh-CN" altLang="en-US"/>
          </a:p>
        </p:txBody>
      </p:sp>
      <p:pic>
        <p:nvPicPr>
          <p:cNvPr id="318469" name="Picture 2" descr="File:Wegener Expedition-1930 0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85875"/>
            <a:ext cx="76200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03921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标题 1"/>
          <p:cNvSpPr>
            <a:spLocks noGrp="1"/>
          </p:cNvSpPr>
          <p:nvPr>
            <p:ph type="title" idx="4294967295"/>
          </p:nvPr>
        </p:nvSpPr>
        <p:spPr>
          <a:xfrm>
            <a:off x="685800" y="304800"/>
            <a:ext cx="7772400" cy="1143000"/>
          </a:xfrm>
        </p:spPr>
        <p:txBody>
          <a:bodyPr bIns="45720" anchor="ctr"/>
          <a:lstStyle/>
          <a:p>
            <a:pPr algn="ctr"/>
            <a:r>
              <a:rPr lang="zh-CN" altLang="en-US" sz="3600" dirty="0"/>
              <a:t>魏格纳对大陆漂移</a:t>
            </a:r>
            <a:r>
              <a:rPr lang="zh-CN" altLang="en-US" sz="3600" dirty="0">
                <a:solidFill>
                  <a:srgbClr val="FF0000"/>
                </a:solidFill>
              </a:rPr>
              <a:t>动力来源</a:t>
            </a:r>
            <a:r>
              <a:rPr lang="zh-CN" altLang="en-US" sz="3600" dirty="0"/>
              <a:t>的解释</a:t>
            </a:r>
          </a:p>
        </p:txBody>
      </p:sp>
      <p:sp>
        <p:nvSpPr>
          <p:cNvPr id="306179" name="文本占位符 2"/>
          <p:cNvSpPr>
            <a:spLocks noGrp="1"/>
          </p:cNvSpPr>
          <p:nvPr>
            <p:ph type="body" sz="half" idx="4294967295"/>
          </p:nvPr>
        </p:nvSpPr>
        <p:spPr>
          <a:xfrm>
            <a:off x="914400" y="1447800"/>
            <a:ext cx="3816350" cy="4572000"/>
          </a:xfrm>
        </p:spPr>
        <p:txBody>
          <a:bodyPr/>
          <a:lstStyle/>
          <a:p>
            <a:endParaRPr lang="zh-CN" altLang="en-US"/>
          </a:p>
        </p:txBody>
      </p:sp>
      <p:sp>
        <p:nvSpPr>
          <p:cNvPr id="306180" name="内容占位符 3"/>
          <p:cNvSpPr>
            <a:spLocks noGrp="1"/>
          </p:cNvSpPr>
          <p:nvPr>
            <p:ph sz="half" idx="4294967295"/>
          </p:nvPr>
        </p:nvSpPr>
        <p:spPr>
          <a:xfrm>
            <a:off x="4870450" y="1447800"/>
            <a:ext cx="3816350" cy="4572000"/>
          </a:xfrm>
        </p:spPr>
        <p:txBody>
          <a:bodyPr/>
          <a:lstStyle/>
          <a:p>
            <a:endParaRPr lang="zh-CN" altLang="en-US"/>
          </a:p>
        </p:txBody>
      </p:sp>
      <p:pic>
        <p:nvPicPr>
          <p:cNvPr id="306181" name="Picture 2" descr="http://library.thinkquest.org/18282/earth1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482" y="1385094"/>
            <a:ext cx="8123036" cy="469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3664734"/>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Rejection of the Drift Hypothesis</a:t>
            </a:r>
            <a:endParaRPr lang="zh-CN" altLang="en-US" dirty="0"/>
          </a:p>
        </p:txBody>
      </p:sp>
      <p:sp>
        <p:nvSpPr>
          <p:cNvPr id="3" name="内容占位符 2"/>
          <p:cNvSpPr>
            <a:spLocks noGrp="1"/>
          </p:cNvSpPr>
          <p:nvPr>
            <p:ph idx="1"/>
          </p:nvPr>
        </p:nvSpPr>
        <p:spPr>
          <a:xfrm>
            <a:off x="685800" y="1447800"/>
            <a:ext cx="7772400" cy="5257800"/>
          </a:xfrm>
        </p:spPr>
        <p:txBody>
          <a:bodyPr/>
          <a:lstStyle/>
          <a:p>
            <a:r>
              <a:rPr lang="en-US" altLang="zh-CN" sz="2800" dirty="0"/>
              <a:t>One of the main objections to Wegener’s hypothesis stemmed from his inability to identify </a:t>
            </a:r>
            <a:r>
              <a:rPr lang="en-US" altLang="zh-CN" sz="2800" dirty="0">
                <a:solidFill>
                  <a:srgbClr val="FF0000"/>
                </a:solidFill>
              </a:rPr>
              <a:t>a credible mechanism for continental drift</a:t>
            </a:r>
            <a:r>
              <a:rPr lang="en-US" altLang="zh-CN" sz="2800" dirty="0"/>
              <a:t>. </a:t>
            </a:r>
          </a:p>
          <a:p>
            <a:r>
              <a:rPr lang="en-US" altLang="zh-CN" sz="2800" dirty="0"/>
              <a:t>Wegener proposed that </a:t>
            </a:r>
            <a:r>
              <a:rPr lang="en-US" altLang="zh-CN" sz="2800" dirty="0">
                <a:solidFill>
                  <a:srgbClr val="FF0000"/>
                </a:solidFill>
              </a:rPr>
              <a:t>gravitational forces</a:t>
            </a:r>
            <a:r>
              <a:rPr lang="en-US" altLang="zh-CN" sz="2800" dirty="0"/>
              <a:t> of the Moon and Sun that produce Earth’s tides were also capable of gradually moving the continents across the globe. </a:t>
            </a:r>
          </a:p>
          <a:p>
            <a:r>
              <a:rPr lang="en-US" altLang="zh-CN" sz="2800" dirty="0"/>
              <a:t>However, the prominent physicist Harold </a:t>
            </a:r>
            <a:r>
              <a:rPr lang="en-US" altLang="zh-CN" sz="2800" dirty="0" err="1"/>
              <a:t>Jeffreys</a:t>
            </a:r>
            <a:r>
              <a:rPr lang="en-US" altLang="zh-CN" sz="2800" dirty="0"/>
              <a:t> correctly countered that </a:t>
            </a:r>
            <a:r>
              <a:rPr lang="en-US" altLang="zh-CN" sz="2800" dirty="0">
                <a:solidFill>
                  <a:srgbClr val="FF0000"/>
                </a:solidFill>
              </a:rPr>
              <a:t>tidal forces strong enough to move Earth’s continents</a:t>
            </a:r>
            <a:r>
              <a:rPr lang="en-US" altLang="zh-CN" sz="2800" dirty="0"/>
              <a:t> would have resulted in </a:t>
            </a:r>
            <a:r>
              <a:rPr lang="en-US" altLang="zh-CN" sz="2800" dirty="0">
                <a:solidFill>
                  <a:srgbClr val="FF0000"/>
                </a:solidFill>
              </a:rPr>
              <a:t>halting our planet’s rotation</a:t>
            </a:r>
            <a:r>
              <a:rPr lang="en-US" altLang="zh-CN" sz="2800" dirty="0"/>
              <a:t>, which, of course, has not happened. </a:t>
            </a:r>
            <a:endParaRPr lang="zh-CN" altLang="en-US" sz="2800" dirty="0"/>
          </a:p>
        </p:txBody>
      </p:sp>
    </p:spTree>
    <p:extLst>
      <p:ext uri="{BB962C8B-B14F-4D97-AF65-F5344CB8AC3E}">
        <p14:creationId xmlns:p14="http://schemas.microsoft.com/office/powerpoint/2010/main" val="153423176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a:t>Rejection of the Drift Hypothesis</a:t>
            </a:r>
            <a:endParaRPr lang="zh-CN" altLang="en-US" dirty="0"/>
          </a:p>
        </p:txBody>
      </p:sp>
      <p:sp>
        <p:nvSpPr>
          <p:cNvPr id="3" name="内容占位符 2"/>
          <p:cNvSpPr>
            <a:spLocks noGrp="1"/>
          </p:cNvSpPr>
          <p:nvPr>
            <p:ph idx="1"/>
          </p:nvPr>
        </p:nvSpPr>
        <p:spPr>
          <a:xfrm>
            <a:off x="609600" y="1524000"/>
            <a:ext cx="7772400" cy="5105400"/>
          </a:xfrm>
        </p:spPr>
        <p:txBody>
          <a:bodyPr/>
          <a:lstStyle/>
          <a:p>
            <a:r>
              <a:rPr lang="en-US" altLang="zh-CN" sz="3600" dirty="0"/>
              <a:t>Wegener also incorrectly suggested that </a:t>
            </a:r>
            <a:r>
              <a:rPr lang="en-US" altLang="zh-CN" sz="3600" dirty="0">
                <a:solidFill>
                  <a:srgbClr val="FF0000"/>
                </a:solidFill>
              </a:rPr>
              <a:t>the larger and sturdier continents broke through thinner oceanic crust</a:t>
            </a:r>
            <a:r>
              <a:rPr lang="en-US" altLang="zh-CN" sz="3600" dirty="0"/>
              <a:t>, much as ice breakers cut through ice. </a:t>
            </a:r>
          </a:p>
          <a:p>
            <a:r>
              <a:rPr lang="en-US" altLang="zh-CN" sz="3600" dirty="0"/>
              <a:t>However, no evidence existed to suggest that the ocean floor was weak enough to permit passage of the continents without the continents being appreciably deformed in the process.</a:t>
            </a:r>
            <a:endParaRPr lang="zh-CN" altLang="en-US" sz="3600" dirty="0"/>
          </a:p>
        </p:txBody>
      </p:sp>
    </p:spTree>
    <p:extLst>
      <p:ext uri="{BB962C8B-B14F-4D97-AF65-F5344CB8AC3E}">
        <p14:creationId xmlns:p14="http://schemas.microsoft.com/office/powerpoint/2010/main" val="18406108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2438400" y="4570413"/>
            <a:ext cx="6477000"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zh-CN" sz="4800" b="1">
                <a:latin typeface="Arial" panose="020B0604020202020204" pitchFamily="34" charset="0"/>
              </a:rPr>
              <a:t>60 years ago, in the 1950’s, </a:t>
            </a:r>
            <a:r>
              <a:rPr lang="en-US" altLang="zh-CN" sz="4800" b="1">
                <a:solidFill>
                  <a:srgbClr val="CCFF99"/>
                </a:solidFill>
                <a:latin typeface="Arial" panose="020B0604020202020204" pitchFamily="34" charset="0"/>
              </a:rPr>
              <a:t>Sonar</a:t>
            </a:r>
            <a:r>
              <a:rPr lang="en-US" altLang="zh-CN" sz="4800" b="1">
                <a:latin typeface="Arial" panose="020B0604020202020204" pitchFamily="34" charset="0"/>
              </a:rPr>
              <a:t> was invented.</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dirty="0"/>
              <a:t>二战后 至 </a:t>
            </a:r>
            <a:r>
              <a:rPr lang="en-US" altLang="zh-CN" dirty="0"/>
              <a:t>1968</a:t>
            </a:r>
            <a:r>
              <a:rPr lang="zh-CN" altLang="en-US" dirty="0"/>
              <a:t>年</a:t>
            </a:r>
          </a:p>
        </p:txBody>
      </p:sp>
      <p:sp>
        <p:nvSpPr>
          <p:cNvPr id="3" name="内容占位符 2"/>
          <p:cNvSpPr>
            <a:spLocks noGrp="1"/>
          </p:cNvSpPr>
          <p:nvPr>
            <p:ph idx="1"/>
          </p:nvPr>
        </p:nvSpPr>
        <p:spPr>
          <a:xfrm>
            <a:off x="533400" y="1524000"/>
            <a:ext cx="8001000" cy="4572000"/>
          </a:xfrm>
        </p:spPr>
        <p:txBody>
          <a:bodyPr/>
          <a:lstStyle/>
          <a:p>
            <a:r>
              <a:rPr lang="en-US" altLang="zh-CN" sz="3200" dirty="0"/>
              <a:t>Following World War II, </a:t>
            </a:r>
            <a:r>
              <a:rPr lang="en-US" altLang="zh-CN" sz="3200" dirty="0">
                <a:solidFill>
                  <a:srgbClr val="FF0000"/>
                </a:solidFill>
              </a:rPr>
              <a:t>modern instruments </a:t>
            </a:r>
            <a:r>
              <a:rPr lang="en-US" altLang="zh-CN" sz="3200" dirty="0"/>
              <a:t>replaced rock hammers as the tools of choice for many researchers. Armed with more advanced tools, geologists and a new breed of researchers, including </a:t>
            </a:r>
            <a:r>
              <a:rPr lang="en-US" altLang="zh-CN" sz="3200" i="1" dirty="0">
                <a:solidFill>
                  <a:srgbClr val="FF0000"/>
                </a:solidFill>
              </a:rPr>
              <a:t>geophysicists</a:t>
            </a:r>
            <a:r>
              <a:rPr lang="en-US" altLang="zh-CN" sz="3200" i="1" dirty="0"/>
              <a:t> </a:t>
            </a:r>
            <a:r>
              <a:rPr lang="en-US" altLang="zh-CN" sz="3200" dirty="0"/>
              <a:t>and </a:t>
            </a:r>
            <a:r>
              <a:rPr lang="en-US" altLang="zh-CN" sz="3200" i="1" dirty="0">
                <a:solidFill>
                  <a:srgbClr val="FF0000"/>
                </a:solidFill>
              </a:rPr>
              <a:t>geochemists</a:t>
            </a:r>
            <a:r>
              <a:rPr lang="en-US" altLang="zh-CN" sz="3200" dirty="0"/>
              <a:t>, made several surprising discoveries that began to rekindle interest in the drift hypothesis. </a:t>
            </a:r>
          </a:p>
          <a:p>
            <a:r>
              <a:rPr lang="en-US" altLang="zh-CN" sz="3200" dirty="0">
                <a:solidFill>
                  <a:srgbClr val="FF0000"/>
                </a:solidFill>
              </a:rPr>
              <a:t>By 1968 </a:t>
            </a:r>
            <a:r>
              <a:rPr lang="en-US" altLang="zh-CN" sz="3200" dirty="0"/>
              <a:t>these developments had led to the unfolding of a far </a:t>
            </a:r>
            <a:r>
              <a:rPr lang="en-US" altLang="zh-CN" sz="3200" dirty="0">
                <a:solidFill>
                  <a:srgbClr val="FF0000"/>
                </a:solidFill>
              </a:rPr>
              <a:t>more encompassing </a:t>
            </a:r>
            <a:r>
              <a:rPr lang="en-US" altLang="zh-CN" sz="3200" dirty="0"/>
              <a:t>explanation known as the </a:t>
            </a:r>
            <a:r>
              <a:rPr lang="en-US" altLang="zh-CN" sz="3200" i="1" dirty="0"/>
              <a:t>theory of plate tectonics.</a:t>
            </a:r>
            <a:endParaRPr lang="zh-CN" altLang="en-US" sz="3200" dirty="0"/>
          </a:p>
        </p:txBody>
      </p:sp>
    </p:spTree>
    <p:extLst>
      <p:ext uri="{BB962C8B-B14F-4D97-AF65-F5344CB8AC3E}">
        <p14:creationId xmlns:p14="http://schemas.microsoft.com/office/powerpoint/2010/main" val="382356020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25634" name="Text Box 2"/>
          <p:cNvSpPr txBox="1">
            <a:spLocks noChangeArrowheads="1"/>
          </p:cNvSpPr>
          <p:nvPr/>
        </p:nvSpPr>
        <p:spPr bwMode="auto">
          <a:xfrm>
            <a:off x="1295400" y="838200"/>
            <a:ext cx="5791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zh-CN" sz="4000" b="1">
                <a:solidFill>
                  <a:schemeClr val="bg1"/>
                </a:solidFill>
                <a:latin typeface="Arial" panose="020B0604020202020204" pitchFamily="34" charset="0"/>
              </a:rPr>
              <a:t>Bats use it!</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04800" y="4724400"/>
            <a:ext cx="7772400" cy="1143000"/>
          </a:xfrm>
        </p:spPr>
        <p:txBody>
          <a:bodyPr/>
          <a:lstStyle/>
          <a:p>
            <a:pPr eaLnBrk="1" hangingPunct="1">
              <a:defRPr/>
            </a:pPr>
            <a:r>
              <a:rPr lang="en-US" sz="8000" b="1" dirty="0">
                <a:solidFill>
                  <a:srgbClr val="0000FF"/>
                </a:solidFill>
                <a:effectLst>
                  <a:outerShdw blurRad="38100" dist="38100" dir="2700000" algn="tl">
                    <a:srgbClr val="C0C0C0"/>
                  </a:outerShdw>
                </a:effectLst>
              </a:rPr>
              <a:t>So do dolphins</a:t>
            </a:r>
            <a:r>
              <a:rPr lang="en-US" sz="8000" b="1" dirty="0">
                <a:solidFill>
                  <a:srgbClr val="0000FF"/>
                </a:solidFill>
              </a:rPr>
              <a:t>!</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1+#ppt_w/2"/>
                                          </p:val>
                                        </p:tav>
                                        <p:tav tm="100000">
                                          <p:val>
                                            <p:strVal val="#ppt_x"/>
                                          </p:val>
                                        </p:tav>
                                      </p:tavLst>
                                    </p:anim>
                                    <p:anim calcmode="lin" valueType="num">
                                      <p:cBhvr additive="base">
                                        <p:cTn id="8" dur="500" fill="hold"/>
                                        <p:tgtEl>
                                          <p:spTgt spid="512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dolph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27682" name="Text Box 1026"/>
          <p:cNvSpPr txBox="1">
            <a:spLocks noChangeArrowheads="1"/>
          </p:cNvSpPr>
          <p:nvPr/>
        </p:nvSpPr>
        <p:spPr bwMode="auto">
          <a:xfrm>
            <a:off x="1219200" y="2854325"/>
            <a:ext cx="7239000" cy="1108075"/>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zh-CN" sz="6600" b="1">
                <a:latin typeface="Arial" panose="020B0604020202020204" pitchFamily="34" charset="0"/>
              </a:rPr>
              <a:t>So does Ocean Man</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838200" y="152400"/>
            <a:ext cx="7772400" cy="1143000"/>
          </a:xfrm>
        </p:spPr>
        <p:txBody>
          <a:bodyPr/>
          <a:lstStyle/>
          <a:p>
            <a:pPr eaLnBrk="1" hangingPunct="1">
              <a:defRPr/>
            </a:pPr>
            <a:r>
              <a:rPr lang="en-US" b="1" dirty="0">
                <a:solidFill>
                  <a:schemeClr val="tx1"/>
                </a:solidFill>
                <a:effectLst>
                  <a:outerShdw blurRad="38100" dist="38100" dir="2700000" algn="tl">
                    <a:srgbClr val="C0C0C0"/>
                  </a:outerShdw>
                </a:effectLst>
              </a:rPr>
              <a:t>Sonar brought Wegner’s theory back to life!</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990600" y="152400"/>
            <a:ext cx="7772400" cy="1143000"/>
          </a:xfrm>
        </p:spPr>
        <p:txBody>
          <a:bodyPr/>
          <a:lstStyle/>
          <a:p>
            <a:pPr eaLnBrk="1" hangingPunct="1">
              <a:defRPr/>
            </a:pPr>
            <a:r>
              <a:rPr lang="en-US" b="1">
                <a:solidFill>
                  <a:srgbClr val="0000FF"/>
                </a:solidFill>
                <a:effectLst>
                  <a:outerShdw blurRad="38100" dist="38100" dir="2700000" algn="tl">
                    <a:srgbClr val="C0C0C0"/>
                  </a:outerShdw>
                </a:effectLst>
              </a:rPr>
              <a:t>Sonar</a:t>
            </a:r>
            <a:r>
              <a:rPr lang="en-US" b="1">
                <a:solidFill>
                  <a:srgbClr val="FF00FF"/>
                </a:solidFill>
                <a:effectLst>
                  <a:outerShdw blurRad="38100" dist="38100" dir="2700000" algn="tl">
                    <a:srgbClr val="C0C0C0"/>
                  </a:outerShdw>
                </a:effectLst>
              </a:rPr>
              <a:t> made it possible for us to observe the ocean floor.</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0" fill="hold"/>
                                        <p:tgtEl>
                                          <p:spTgt spid="8194"/>
                                        </p:tgtEl>
                                        <p:attrNameLst>
                                          <p:attrName>ppt_x</p:attrName>
                                        </p:attrNameLst>
                                      </p:cBhvr>
                                      <p:tavLst>
                                        <p:tav tm="0">
                                          <p:val>
                                            <p:strVal val="#ppt_x"/>
                                          </p:val>
                                        </p:tav>
                                        <p:tav tm="100000">
                                          <p:val>
                                            <p:strVal val="#ppt_x"/>
                                          </p:val>
                                        </p:tav>
                                      </p:tavLst>
                                    </p:anim>
                                    <p:anim calcmode="lin" valueType="num">
                                      <p:cBhvr additive="base">
                                        <p:cTn id="8" dur="5000" fill="hold"/>
                                        <p:tgtEl>
                                          <p:spTgt spid="8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914400" y="5181600"/>
            <a:ext cx="7772400" cy="1143000"/>
          </a:xfrm>
        </p:spPr>
        <p:txBody>
          <a:bodyPr/>
          <a:lstStyle/>
          <a:p>
            <a:pPr eaLnBrk="1" hangingPunct="1">
              <a:defRPr/>
            </a:pPr>
            <a:r>
              <a:rPr lang="en-US" sz="4000" b="1">
                <a:solidFill>
                  <a:schemeClr val="bg1"/>
                </a:solidFill>
                <a:effectLst>
                  <a:outerShdw blurRad="38100" dist="38100" dir="2700000" algn="tl">
                    <a:srgbClr val="C0C0C0"/>
                  </a:outerShdw>
                </a:effectLst>
              </a:rPr>
              <a:t>Soon, scientists observed a large </a:t>
            </a:r>
            <a:r>
              <a:rPr lang="en-US" sz="4000" b="1">
                <a:solidFill>
                  <a:srgbClr val="FF3300"/>
                </a:solidFill>
                <a:effectLst>
                  <a:outerShdw blurRad="38100" dist="38100" dir="2700000" algn="tl">
                    <a:srgbClr val="C0C0C0"/>
                  </a:outerShdw>
                </a:effectLst>
              </a:rPr>
              <a:t>mountain chain</a:t>
            </a:r>
            <a:r>
              <a:rPr lang="en-US" sz="4000" b="1">
                <a:solidFill>
                  <a:schemeClr val="bg1"/>
                </a:solidFill>
                <a:effectLst>
                  <a:outerShdw blurRad="38100" dist="38100" dir="2700000" algn="tl">
                    <a:srgbClr val="C0C0C0"/>
                  </a:outerShdw>
                </a:effectLst>
              </a:rPr>
              <a:t> running down the center of the Atlantic ocean.</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ppt_x"/>
                                          </p:val>
                                        </p:tav>
                                        <p:tav tm="100000">
                                          <p:val>
                                            <p:strVal val="#ppt_x"/>
                                          </p:val>
                                        </p:tav>
                                      </p:tavLst>
                                    </p:anim>
                                    <p:anim calcmode="lin" valueType="num">
                                      <p:cBhvr additive="base">
                                        <p:cTn id="8"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1778" name="Rectangle 2"/>
          <p:cNvSpPr>
            <a:spLocks noGrp="1" noChangeArrowheads="1"/>
          </p:cNvSpPr>
          <p:nvPr>
            <p:ph type="title" idx="4294967295"/>
          </p:nvPr>
        </p:nvSpPr>
        <p:spPr/>
        <p:txBody>
          <a:bodyPr/>
          <a:lstStyle/>
          <a:p>
            <a:endParaRPr lang="zh-CN" altLang="en-US">
              <a:ea typeface="宋体" panose="02010600030101010101" pitchFamily="2" charset="-122"/>
            </a:endParaRPr>
          </a:p>
        </p:txBody>
      </p:sp>
      <p:sp>
        <p:nvSpPr>
          <p:cNvPr id="331779" name="Rectangle 3"/>
          <p:cNvSpPr>
            <a:spLocks noGrp="1" noChangeArrowheads="1"/>
          </p:cNvSpPr>
          <p:nvPr>
            <p:ph type="body" idx="4294967295"/>
          </p:nvPr>
        </p:nvSpPr>
        <p:spPr/>
        <p:txBody>
          <a:bodyPr/>
          <a:lstStyle/>
          <a:p>
            <a:endParaRPr lang="zh-CN" altLang="en-US">
              <a:ea typeface="宋体" panose="02010600030101010101" pitchFamily="2" charset="-122"/>
            </a:endParaRPr>
          </a:p>
        </p:txBody>
      </p:sp>
      <p:pic>
        <p:nvPicPr>
          <p:cNvPr id="331780" name="Picture 5" descr="http://www.codex99.com/cartography/images/berann/atlantic_l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5202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defRPr/>
            </a:pPr>
            <a:r>
              <a:rPr lang="en-US" b="1">
                <a:solidFill>
                  <a:schemeClr val="bg1"/>
                </a:solidFill>
                <a:effectLst>
                  <a:outerShdw blurRad="38100" dist="38100" dir="2700000" algn="tl">
                    <a:srgbClr val="C0C0C0"/>
                  </a:outerShdw>
                </a:effectLst>
              </a:rPr>
              <a:t>They quickly found that the </a:t>
            </a:r>
            <a:r>
              <a:rPr lang="en-US" b="1">
                <a:solidFill>
                  <a:srgbClr val="FF3300"/>
                </a:solidFill>
                <a:effectLst>
                  <a:outerShdw blurRad="38100" dist="38100" dir="2700000" algn="tl">
                    <a:srgbClr val="C0C0C0"/>
                  </a:outerShdw>
                </a:effectLst>
              </a:rPr>
              <a:t>ridge </a:t>
            </a:r>
            <a:r>
              <a:rPr lang="en-US" b="1">
                <a:solidFill>
                  <a:schemeClr val="bg1"/>
                </a:solidFill>
                <a:effectLst>
                  <a:outerShdw blurRad="38100" dist="38100" dir="2700000" algn="tl">
                    <a:srgbClr val="C0C0C0"/>
                  </a:outerShdw>
                </a:effectLst>
              </a:rPr>
              <a:t>ran around the world</a:t>
            </a:r>
            <a:r>
              <a:rPr lang="en-US">
                <a:solidFill>
                  <a:schemeClr val="bg1"/>
                </a:solidFill>
              </a:rPr>
              <a:t>!</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p:cTn id="7" dur="5000" fill="hold"/>
                                        <p:tgtEl>
                                          <p:spTgt spid="11266"/>
                                        </p:tgtEl>
                                        <p:attrNameLst>
                                          <p:attrName>ppt_w</p:attrName>
                                        </p:attrNameLst>
                                      </p:cBhvr>
                                      <p:tavLst>
                                        <p:tav tm="0" fmla="#ppt_w*sin(2.5*pi*$)">
                                          <p:val>
                                            <p:fltVal val="0"/>
                                          </p:val>
                                        </p:tav>
                                        <p:tav tm="100000">
                                          <p:val>
                                            <p:fltVal val="1"/>
                                          </p:val>
                                        </p:tav>
                                      </p:tavLst>
                                    </p:anim>
                                    <p:anim calcmode="lin" valueType="num">
                                      <p:cBhvr>
                                        <p:cTn id="8" dur="5000" fill="hold"/>
                                        <p:tgtEl>
                                          <p:spTgt spid="1126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0"/>
            <a:ext cx="3505200" cy="266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pic>
        <p:nvPicPr>
          <p:cNvPr id="327683" name="Picture 2" descr="http://library.thinkquest.org/17457/platetectonics/seafloo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087"/>
            <a:ext cx="22860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327683"/>
                                        </p:tgtEl>
                                        <p:attrNameLst>
                                          <p:attrName>style.visibility</p:attrName>
                                        </p:attrNameLst>
                                      </p:cBhvr>
                                      <p:to>
                                        <p:strVal val="visible"/>
                                      </p:to>
                                    </p:set>
                                    <p:anim calcmode="lin" valueType="num">
                                      <p:cBhvr>
                                        <p:cTn id="7" dur="1000" fill="hold"/>
                                        <p:tgtEl>
                                          <p:spTgt spid="327683"/>
                                        </p:tgtEl>
                                        <p:attrNameLst>
                                          <p:attrName>ppt_w</p:attrName>
                                        </p:attrNameLst>
                                      </p:cBhvr>
                                      <p:tavLst>
                                        <p:tav tm="0">
                                          <p:val>
                                            <p:fltVal val="0"/>
                                          </p:val>
                                        </p:tav>
                                        <p:tav tm="100000">
                                          <p:val>
                                            <p:strVal val="#ppt_w"/>
                                          </p:val>
                                        </p:tav>
                                      </p:tavLst>
                                    </p:anim>
                                    <p:anim calcmode="lin" valueType="num">
                                      <p:cBhvr>
                                        <p:cTn id="8" dur="1000" fill="hold"/>
                                        <p:tgtEl>
                                          <p:spTgt spid="327683"/>
                                        </p:tgtEl>
                                        <p:attrNameLst>
                                          <p:attrName>ppt_h</p:attrName>
                                        </p:attrNameLst>
                                      </p:cBhvr>
                                      <p:tavLst>
                                        <p:tav tm="0">
                                          <p:val>
                                            <p:fltVal val="0"/>
                                          </p:val>
                                        </p:tav>
                                        <p:tav tm="100000">
                                          <p:val>
                                            <p:strVal val="#ppt_h"/>
                                          </p:val>
                                        </p:tav>
                                      </p:tavLst>
                                    </p:anim>
                                    <p:anim calcmode="lin" valueType="num">
                                      <p:cBhvr>
                                        <p:cTn id="9" dur="1000" fill="hold"/>
                                        <p:tgtEl>
                                          <p:spTgt spid="327683"/>
                                        </p:tgtEl>
                                        <p:attrNameLst>
                                          <p:attrName>style.rotation</p:attrName>
                                        </p:attrNameLst>
                                      </p:cBhvr>
                                      <p:tavLst>
                                        <p:tav tm="0">
                                          <p:val>
                                            <p:fltVal val="90"/>
                                          </p:val>
                                        </p:tav>
                                        <p:tav tm="100000">
                                          <p:val>
                                            <p:fltVal val="0"/>
                                          </p:val>
                                        </p:tav>
                                      </p:tavLst>
                                    </p:anim>
                                    <p:animEffect transition="in" filter="fade">
                                      <p:cBhvr>
                                        <p:cTn id="10" dur="1000"/>
                                        <p:tgtEl>
                                          <p:spTgt spid="327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3505200"/>
            <a:ext cx="7772400" cy="2133600"/>
          </a:xfrm>
        </p:spPr>
        <p:txBody>
          <a:bodyPr/>
          <a:lstStyle/>
          <a:p>
            <a:pPr marL="0" indent="0" algn="ctr">
              <a:buNone/>
            </a:pPr>
            <a:r>
              <a:rPr lang="en-US" altLang="zh-CN" sz="3200" dirty="0">
                <a:solidFill>
                  <a:schemeClr val="bg1"/>
                </a:solidFill>
              </a:rPr>
              <a:t>Continental Drift: An Idea Before Its </a:t>
            </a:r>
            <a:r>
              <a:rPr lang="en-US" altLang="zh-CN" sz="3200" dirty="0" smtClean="0">
                <a:solidFill>
                  <a:schemeClr val="bg1"/>
                </a:solidFill>
              </a:rPr>
              <a:t>Time</a:t>
            </a:r>
            <a:endParaRPr lang="en-US" altLang="zh-CN" sz="3200" b="1" dirty="0">
              <a:solidFill>
                <a:schemeClr val="bg1"/>
              </a:solidFill>
            </a:endParaRPr>
          </a:p>
        </p:txBody>
      </p:sp>
    </p:spTree>
    <p:extLst>
      <p:ext uri="{BB962C8B-B14F-4D97-AF65-F5344CB8AC3E}">
        <p14:creationId xmlns:p14="http://schemas.microsoft.com/office/powerpoint/2010/main" val="1222553189"/>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47138" name="Text Box 2"/>
          <p:cNvSpPr txBox="1">
            <a:spLocks noChangeArrowheads="1"/>
          </p:cNvSpPr>
          <p:nvPr/>
        </p:nvSpPr>
        <p:spPr bwMode="auto">
          <a:xfrm>
            <a:off x="0" y="0"/>
            <a:ext cx="4876800" cy="18158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zh-CN" sz="2800" b="1" dirty="0">
                <a:solidFill>
                  <a:srgbClr val="FF3300"/>
                </a:solidFill>
                <a:latin typeface="Arial" panose="020B0604020202020204" pitchFamily="34" charset="0"/>
              </a:rPr>
              <a:t>Pillow Lava(</a:t>
            </a:r>
            <a:r>
              <a:rPr lang="zh-CN" altLang="en-US" sz="2800" b="1" dirty="0">
                <a:solidFill>
                  <a:srgbClr val="FF3300"/>
                </a:solidFill>
                <a:latin typeface="Arial" panose="020B0604020202020204" pitchFamily="34" charset="0"/>
              </a:rPr>
              <a:t>枕熔岩</a:t>
            </a:r>
            <a:r>
              <a:rPr lang="en-US" altLang="zh-CN" sz="2800" b="1" dirty="0">
                <a:solidFill>
                  <a:srgbClr val="FF3300"/>
                </a:solidFill>
                <a:latin typeface="Arial" panose="020B0604020202020204" pitchFamily="34" charset="0"/>
              </a:rPr>
              <a:t>)</a:t>
            </a:r>
            <a:r>
              <a:rPr lang="en-US" altLang="zh-CN" sz="2800" dirty="0">
                <a:latin typeface="Arial" panose="020B0604020202020204" pitchFamily="34" charset="0"/>
              </a:rPr>
              <a:t> forms when magma cools in water. This is evidence of volcanic activity!</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标题 1"/>
          <p:cNvSpPr>
            <a:spLocks noGrp="1"/>
          </p:cNvSpPr>
          <p:nvPr>
            <p:ph type="title"/>
          </p:nvPr>
        </p:nvSpPr>
        <p:spPr>
          <a:xfrm>
            <a:off x="685800" y="152400"/>
            <a:ext cx="7772400" cy="1143000"/>
          </a:xfrm>
        </p:spPr>
        <p:txBody>
          <a:bodyPr/>
          <a:lstStyle/>
          <a:p>
            <a:r>
              <a:rPr lang="en-US" altLang="zh-CN" i="1">
                <a:ea typeface="宋体" panose="02010600030101010101" pitchFamily="2" charset="-122"/>
              </a:rPr>
              <a:t>Glomar Challenger</a:t>
            </a:r>
            <a:r>
              <a:rPr lang="en-US" altLang="zh-CN">
                <a:ea typeface="宋体" panose="02010600030101010101" pitchFamily="2" charset="-122"/>
              </a:rPr>
              <a:t/>
            </a:r>
            <a:br>
              <a:rPr lang="en-US" altLang="zh-CN">
                <a:ea typeface="宋体" panose="02010600030101010101" pitchFamily="2" charset="-122"/>
              </a:rPr>
            </a:br>
            <a:r>
              <a:rPr lang="zh-CN" altLang="en-US">
                <a:ea typeface="宋体" panose="02010600030101010101" pitchFamily="2" charset="-122"/>
              </a:rPr>
              <a:t>格罗玛</a:t>
            </a:r>
            <a:r>
              <a:rPr lang="en-US" altLang="zh-CN">
                <a:ea typeface="宋体" panose="02010600030101010101" pitchFamily="2" charset="-122"/>
              </a:rPr>
              <a:t>·</a:t>
            </a:r>
            <a:r>
              <a:rPr lang="zh-CN" altLang="en-US">
                <a:ea typeface="宋体" panose="02010600030101010101" pitchFamily="2" charset="-122"/>
              </a:rPr>
              <a:t>挑战者号</a:t>
            </a:r>
          </a:p>
        </p:txBody>
      </p:sp>
      <p:sp>
        <p:nvSpPr>
          <p:cNvPr id="334851" name="内容占位符 2"/>
          <p:cNvSpPr>
            <a:spLocks noGrp="1"/>
          </p:cNvSpPr>
          <p:nvPr>
            <p:ph idx="1"/>
          </p:nvPr>
        </p:nvSpPr>
        <p:spPr/>
        <p:txBody>
          <a:bodyPr/>
          <a:lstStyle/>
          <a:p>
            <a:endParaRPr lang="zh-CN" altLang="en-US">
              <a:ea typeface="宋体" panose="02010600030101010101" pitchFamily="2" charset="-122"/>
            </a:endParaRPr>
          </a:p>
        </p:txBody>
      </p:sp>
      <p:pic>
        <p:nvPicPr>
          <p:cNvPr id="334852" name="Picture 2" descr="http://upload.wikimedia.org/wikipedia/commons/3/3e/GlomarChallengerB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371600"/>
            <a:ext cx="6772275"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1924" name="Picture 4" descr="http://4.bp.blogspot.com/-481apL2ZaCE/UEI6PIfotZI/AAAAAAAAEeY/wQd97yfzmEE/s1600/203D-Image+Core+Sampl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3733800"/>
            <a:ext cx="54864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721924"/>
                                        </p:tgtEl>
                                        <p:attrNameLst>
                                          <p:attrName>style.visibility</p:attrName>
                                        </p:attrNameLst>
                                      </p:cBhvr>
                                      <p:to>
                                        <p:strVal val="visible"/>
                                      </p:to>
                                    </p:set>
                                    <p:animEffect transition="in" filter="fade">
                                      <p:cBhvr>
                                        <p:cTn id="7" dur="1000"/>
                                        <p:tgtEl>
                                          <p:spTgt spid="721924"/>
                                        </p:tgtEl>
                                      </p:cBhvr>
                                    </p:animEffect>
                                    <p:anim calcmode="lin" valueType="num">
                                      <p:cBhvr>
                                        <p:cTn id="8" dur="1000" fill="hold"/>
                                        <p:tgtEl>
                                          <p:spTgt spid="721924"/>
                                        </p:tgtEl>
                                        <p:attrNameLst>
                                          <p:attrName>ppt_x</p:attrName>
                                        </p:attrNameLst>
                                      </p:cBhvr>
                                      <p:tavLst>
                                        <p:tav tm="0">
                                          <p:val>
                                            <p:strVal val="#ppt_x"/>
                                          </p:val>
                                        </p:tav>
                                        <p:tav tm="100000">
                                          <p:val>
                                            <p:strVal val="#ppt_x"/>
                                          </p:val>
                                        </p:tav>
                                      </p:tavLst>
                                    </p:anim>
                                    <p:anim calcmode="lin" valueType="num">
                                      <p:cBhvr>
                                        <p:cTn id="9" dur="1000" fill="hold"/>
                                        <p:tgtEl>
                                          <p:spTgt spid="7219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6898" name="标题 1"/>
          <p:cNvSpPr>
            <a:spLocks noGrp="1"/>
          </p:cNvSpPr>
          <p:nvPr>
            <p:ph type="title"/>
          </p:nvPr>
        </p:nvSpPr>
        <p:spPr>
          <a:xfrm>
            <a:off x="685800" y="304800"/>
            <a:ext cx="7772400" cy="1143000"/>
          </a:xfrm>
        </p:spPr>
        <p:txBody>
          <a:bodyPr/>
          <a:lstStyle/>
          <a:p>
            <a:pPr algn="ctr"/>
            <a:r>
              <a:rPr lang="en-US" altLang="zh-CN" dirty="0"/>
              <a:t>Evidence: Ocean Drilling</a:t>
            </a:r>
            <a:endParaRPr lang="zh-CN" altLang="en-US" dirty="0"/>
          </a:p>
        </p:txBody>
      </p:sp>
      <p:sp>
        <p:nvSpPr>
          <p:cNvPr id="336899" name="内容占位符 2"/>
          <p:cNvSpPr>
            <a:spLocks noGrp="1"/>
          </p:cNvSpPr>
          <p:nvPr>
            <p:ph idx="1"/>
          </p:nvPr>
        </p:nvSpPr>
        <p:spPr>
          <a:xfrm>
            <a:off x="685800" y="1828800"/>
            <a:ext cx="7772400" cy="4572000"/>
          </a:xfrm>
        </p:spPr>
        <p:txBody>
          <a:bodyPr/>
          <a:lstStyle/>
          <a:p>
            <a:r>
              <a:rPr lang="en-US" altLang="zh-CN" sz="2800" dirty="0"/>
              <a:t>Some of the most convincing evidence for seafloor spreading came from the </a:t>
            </a:r>
            <a:r>
              <a:rPr lang="en-US" altLang="zh-CN" sz="2800" dirty="0">
                <a:solidFill>
                  <a:srgbClr val="FF0000"/>
                </a:solidFill>
              </a:rPr>
              <a:t>Deep Sea Drilling Project</a:t>
            </a:r>
            <a:r>
              <a:rPr lang="en-US" altLang="zh-CN" sz="2800" dirty="0"/>
              <a:t>, which operated from 1968 until 1983. One of the early goals of the project was to gather samples of the ocean floor in order to establish its age. </a:t>
            </a:r>
          </a:p>
          <a:p>
            <a:r>
              <a:rPr lang="en-US" altLang="zh-CN" sz="2800" dirty="0"/>
              <a:t>To accomplish this, </a:t>
            </a:r>
            <a:r>
              <a:rPr lang="en-US" altLang="zh-CN" sz="2800" dirty="0">
                <a:solidFill>
                  <a:srgbClr val="FF0000"/>
                </a:solidFill>
              </a:rPr>
              <a:t>the </a:t>
            </a:r>
            <a:r>
              <a:rPr lang="en-US" altLang="zh-CN" sz="2800" i="1" dirty="0">
                <a:solidFill>
                  <a:srgbClr val="FF0000"/>
                </a:solidFill>
              </a:rPr>
              <a:t>Glomar Challenger</a:t>
            </a:r>
            <a:r>
              <a:rPr lang="en-US" altLang="zh-CN" sz="2800" dirty="0"/>
              <a:t>, </a:t>
            </a:r>
            <a:r>
              <a:rPr lang="en-US" altLang="zh-CN" sz="2800" dirty="0">
                <a:solidFill>
                  <a:srgbClr val="FF0000"/>
                </a:solidFill>
              </a:rPr>
              <a:t>a drilling ship </a:t>
            </a:r>
            <a:r>
              <a:rPr lang="en-US" altLang="zh-CN" sz="2800" dirty="0"/>
              <a:t>capable of working in water thousands of meters deep, was built. Hundreds of holes were drilled through the layers of sediments that blanket the ocean crust, as well as into the basaltic rocks below. </a:t>
            </a:r>
          </a:p>
        </p:txBody>
      </p:sp>
      <p:pic>
        <p:nvPicPr>
          <p:cNvPr id="4" name="Picture 4" descr="http://pad2.whstatic.com/images/thumb/6/6a/Speak-Like-Shakespeare-Step-3-Version-2.jpg/aid617932-728px-Speak-Like-Shakespeare-Step-3-Version-2.jpg"/>
          <p:cNvPicPr>
            <a:picLocks noChangeAspect="1" noChangeArrowheads="1"/>
          </p:cNvPicPr>
          <p:nvPr/>
        </p:nvPicPr>
        <p:blipFill>
          <a:blip r:embed="rId3">
            <a:extLst>
              <a:ext uri="{28A0092B-C50C-407E-A947-70E740481C1C}">
                <a14:useLocalDpi xmlns:a14="http://schemas.microsoft.com/office/drawing/2010/main" val="0"/>
              </a:ext>
            </a:extLst>
          </a:blip>
          <a:srcRect l="9766" t="6943" r="7031" b="5557"/>
          <a:stretch>
            <a:fillRect/>
          </a:stretch>
        </p:blipFill>
        <p:spPr bwMode="auto">
          <a:xfrm>
            <a:off x="0" y="9526"/>
            <a:ext cx="1676400" cy="1321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6899">
                                            <p:txEl>
                                              <p:pRg st="0" end="0"/>
                                            </p:txEl>
                                          </p:spTgt>
                                        </p:tgtEl>
                                        <p:attrNameLst>
                                          <p:attrName>style.visibility</p:attrName>
                                        </p:attrNameLst>
                                      </p:cBhvr>
                                      <p:to>
                                        <p:strVal val="visible"/>
                                      </p:to>
                                    </p:set>
                                    <p:animEffect transition="in" filter="fade">
                                      <p:cBhvr>
                                        <p:cTn id="7" dur="1000"/>
                                        <p:tgtEl>
                                          <p:spTgt spid="336899">
                                            <p:txEl>
                                              <p:pRg st="0" end="0"/>
                                            </p:txEl>
                                          </p:spTgt>
                                        </p:tgtEl>
                                      </p:cBhvr>
                                    </p:animEffect>
                                    <p:anim calcmode="lin" valueType="num">
                                      <p:cBhvr>
                                        <p:cTn id="8" dur="1000" fill="hold"/>
                                        <p:tgtEl>
                                          <p:spTgt spid="33689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3689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36899">
                                            <p:txEl>
                                              <p:pRg st="1" end="1"/>
                                            </p:txEl>
                                          </p:spTgt>
                                        </p:tgtEl>
                                        <p:attrNameLst>
                                          <p:attrName>style.visibility</p:attrName>
                                        </p:attrNameLst>
                                      </p:cBhvr>
                                      <p:to>
                                        <p:strVal val="visible"/>
                                      </p:to>
                                    </p:set>
                                    <p:animEffect transition="in" filter="fade">
                                      <p:cBhvr>
                                        <p:cTn id="14" dur="1000"/>
                                        <p:tgtEl>
                                          <p:spTgt spid="336899">
                                            <p:txEl>
                                              <p:pRg st="1" end="1"/>
                                            </p:txEl>
                                          </p:spTgt>
                                        </p:tgtEl>
                                      </p:cBhvr>
                                    </p:animEffect>
                                    <p:anim calcmode="lin" valueType="num">
                                      <p:cBhvr>
                                        <p:cTn id="15" dur="1000" fill="hold"/>
                                        <p:tgtEl>
                                          <p:spTgt spid="33689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3689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899"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标题 1"/>
          <p:cNvSpPr>
            <a:spLocks noGrp="1"/>
          </p:cNvSpPr>
          <p:nvPr>
            <p:ph type="title"/>
          </p:nvPr>
        </p:nvSpPr>
        <p:spPr>
          <a:xfrm>
            <a:off x="685800" y="42863"/>
            <a:ext cx="7772400" cy="1143000"/>
          </a:xfrm>
        </p:spPr>
        <p:txBody>
          <a:bodyPr/>
          <a:lstStyle/>
          <a:p>
            <a:pPr algn="ctr"/>
            <a:r>
              <a:rPr lang="en-US" altLang="zh-CN" dirty="0"/>
              <a:t>Evidence: Ocean Drilling</a:t>
            </a:r>
            <a:endParaRPr lang="zh-CN" altLang="en-US" dirty="0"/>
          </a:p>
        </p:txBody>
      </p:sp>
      <p:sp>
        <p:nvSpPr>
          <p:cNvPr id="336899" name="内容占位符 2"/>
          <p:cNvSpPr>
            <a:spLocks noGrp="1"/>
          </p:cNvSpPr>
          <p:nvPr>
            <p:ph idx="1"/>
          </p:nvPr>
        </p:nvSpPr>
        <p:spPr>
          <a:xfrm>
            <a:off x="685800" y="1600200"/>
            <a:ext cx="7772400" cy="4572000"/>
          </a:xfrm>
        </p:spPr>
        <p:txBody>
          <a:bodyPr/>
          <a:lstStyle/>
          <a:p>
            <a:r>
              <a:rPr lang="en-US" altLang="zh-CN" sz="2800" dirty="0"/>
              <a:t>Rather than radiometrically date the crustal rocks, researchers used the </a:t>
            </a:r>
            <a:r>
              <a:rPr lang="en-US" altLang="zh-CN" sz="2800" dirty="0">
                <a:solidFill>
                  <a:srgbClr val="FF0000"/>
                </a:solidFill>
              </a:rPr>
              <a:t>fossil remains of microorganisms found </a:t>
            </a:r>
            <a:r>
              <a:rPr lang="en-US" altLang="zh-CN" sz="2800" dirty="0"/>
              <a:t>in the sediments resting directly on the crust to date the seafloor at each site. </a:t>
            </a:r>
          </a:p>
          <a:p>
            <a:r>
              <a:rPr lang="en-US" altLang="zh-CN" sz="2800" dirty="0"/>
              <a:t>Radiometric dates of the ocean crust itself are </a:t>
            </a:r>
            <a:r>
              <a:rPr lang="en-US" altLang="zh-CN" sz="2800" dirty="0">
                <a:solidFill>
                  <a:srgbClr val="FF0000"/>
                </a:solidFill>
              </a:rPr>
              <a:t>unreliable</a:t>
            </a:r>
            <a:r>
              <a:rPr lang="en-US" altLang="zh-CN" sz="2800" dirty="0"/>
              <a:t> because of the alteration of basalt by seawater. </a:t>
            </a:r>
          </a:p>
          <a:p>
            <a:r>
              <a:rPr lang="en-US" altLang="zh-CN" sz="2800" dirty="0"/>
              <a:t>The </a:t>
            </a:r>
            <a:r>
              <a:rPr lang="en-US" altLang="zh-CN" sz="2800" dirty="0">
                <a:solidFill>
                  <a:srgbClr val="FF0000"/>
                </a:solidFill>
              </a:rPr>
              <a:t>thickness </a:t>
            </a:r>
            <a:r>
              <a:rPr lang="en-US" altLang="zh-CN" sz="2800" dirty="0"/>
              <a:t>of ocean-floor sediments provided </a:t>
            </a:r>
            <a:r>
              <a:rPr lang="en-US" altLang="zh-CN" sz="2800" dirty="0">
                <a:solidFill>
                  <a:srgbClr val="FF0000"/>
                </a:solidFill>
              </a:rPr>
              <a:t>additional verification(</a:t>
            </a:r>
            <a:r>
              <a:rPr lang="zh-CN" altLang="en-US" sz="2800" dirty="0">
                <a:solidFill>
                  <a:srgbClr val="FF0000"/>
                </a:solidFill>
              </a:rPr>
              <a:t>证实</a:t>
            </a:r>
            <a:r>
              <a:rPr lang="en-US" altLang="zh-CN" sz="2800" dirty="0">
                <a:solidFill>
                  <a:srgbClr val="FF0000"/>
                </a:solidFill>
              </a:rPr>
              <a:t>) </a:t>
            </a:r>
            <a:r>
              <a:rPr lang="en-US" altLang="zh-CN" sz="2800" dirty="0"/>
              <a:t>of seafloor spreading. </a:t>
            </a:r>
            <a:endParaRPr lang="en-US" altLang="zh-CN" sz="2800" dirty="0">
              <a:solidFill>
                <a:srgbClr val="FF0000"/>
              </a:solidFill>
            </a:endParaRPr>
          </a:p>
          <a:p>
            <a:endParaRPr lang="zh-CN" altLang="en-US" sz="2800" dirty="0">
              <a:solidFill>
                <a:srgbClr val="FF0000"/>
              </a:solidFill>
            </a:endParaRPr>
          </a:p>
        </p:txBody>
      </p:sp>
      <p:pic>
        <p:nvPicPr>
          <p:cNvPr id="4" name="Picture 4" descr="http://pad2.whstatic.com/images/thumb/6/6a/Speak-Like-Shakespeare-Step-3-Version-2.jpg/aid617932-728px-Speak-Like-Shakespeare-Step-3-Version-2.jpg"/>
          <p:cNvPicPr>
            <a:picLocks noChangeAspect="1" noChangeArrowheads="1"/>
          </p:cNvPicPr>
          <p:nvPr/>
        </p:nvPicPr>
        <p:blipFill>
          <a:blip r:embed="rId2">
            <a:extLst>
              <a:ext uri="{28A0092B-C50C-407E-A947-70E740481C1C}">
                <a14:useLocalDpi xmlns:a14="http://schemas.microsoft.com/office/drawing/2010/main" val="0"/>
              </a:ext>
            </a:extLst>
          </a:blip>
          <a:srcRect l="9766" t="6943" r="7031" b="5557"/>
          <a:stretch>
            <a:fillRect/>
          </a:stretch>
        </p:blipFill>
        <p:spPr bwMode="auto">
          <a:xfrm>
            <a:off x="0" y="9526"/>
            <a:ext cx="1676400" cy="1321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886666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6899">
                                            <p:txEl>
                                              <p:pRg st="0" end="0"/>
                                            </p:txEl>
                                          </p:spTgt>
                                        </p:tgtEl>
                                        <p:attrNameLst>
                                          <p:attrName>style.visibility</p:attrName>
                                        </p:attrNameLst>
                                      </p:cBhvr>
                                      <p:to>
                                        <p:strVal val="visible"/>
                                      </p:to>
                                    </p:set>
                                    <p:animEffect transition="in" filter="fade">
                                      <p:cBhvr>
                                        <p:cTn id="7" dur="1000"/>
                                        <p:tgtEl>
                                          <p:spTgt spid="336899">
                                            <p:txEl>
                                              <p:pRg st="0" end="0"/>
                                            </p:txEl>
                                          </p:spTgt>
                                        </p:tgtEl>
                                      </p:cBhvr>
                                    </p:animEffect>
                                    <p:anim calcmode="lin" valueType="num">
                                      <p:cBhvr>
                                        <p:cTn id="8" dur="1000" fill="hold"/>
                                        <p:tgtEl>
                                          <p:spTgt spid="33689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3689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36899">
                                            <p:txEl>
                                              <p:pRg st="1" end="1"/>
                                            </p:txEl>
                                          </p:spTgt>
                                        </p:tgtEl>
                                        <p:attrNameLst>
                                          <p:attrName>style.visibility</p:attrName>
                                        </p:attrNameLst>
                                      </p:cBhvr>
                                      <p:to>
                                        <p:strVal val="visible"/>
                                      </p:to>
                                    </p:set>
                                    <p:animEffect transition="in" filter="fade">
                                      <p:cBhvr>
                                        <p:cTn id="14" dur="1000"/>
                                        <p:tgtEl>
                                          <p:spTgt spid="336899">
                                            <p:txEl>
                                              <p:pRg st="1" end="1"/>
                                            </p:txEl>
                                          </p:spTgt>
                                        </p:tgtEl>
                                      </p:cBhvr>
                                    </p:animEffect>
                                    <p:anim calcmode="lin" valueType="num">
                                      <p:cBhvr>
                                        <p:cTn id="15" dur="1000" fill="hold"/>
                                        <p:tgtEl>
                                          <p:spTgt spid="33689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3689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36899">
                                            <p:txEl>
                                              <p:pRg st="2" end="2"/>
                                            </p:txEl>
                                          </p:spTgt>
                                        </p:tgtEl>
                                        <p:attrNameLst>
                                          <p:attrName>style.visibility</p:attrName>
                                        </p:attrNameLst>
                                      </p:cBhvr>
                                      <p:to>
                                        <p:strVal val="visible"/>
                                      </p:to>
                                    </p:set>
                                    <p:animEffect transition="in" filter="fade">
                                      <p:cBhvr>
                                        <p:cTn id="21" dur="1000"/>
                                        <p:tgtEl>
                                          <p:spTgt spid="336899">
                                            <p:txEl>
                                              <p:pRg st="2" end="2"/>
                                            </p:txEl>
                                          </p:spTgt>
                                        </p:tgtEl>
                                      </p:cBhvr>
                                    </p:animEffect>
                                    <p:anim calcmode="lin" valueType="num">
                                      <p:cBhvr>
                                        <p:cTn id="22" dur="1000" fill="hold"/>
                                        <p:tgtEl>
                                          <p:spTgt spid="33689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3689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899" grpId="0" build="p"/>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9970" name="标题 1"/>
          <p:cNvSpPr>
            <a:spLocks noGrp="1"/>
          </p:cNvSpPr>
          <p:nvPr>
            <p:ph type="title"/>
          </p:nvPr>
        </p:nvSpPr>
        <p:spPr/>
        <p:txBody>
          <a:bodyPr/>
          <a:lstStyle/>
          <a:p>
            <a:endParaRPr lang="zh-CN" altLang="en-US"/>
          </a:p>
        </p:txBody>
      </p:sp>
      <p:sp>
        <p:nvSpPr>
          <p:cNvPr id="339971" name="内容占位符 2"/>
          <p:cNvSpPr>
            <a:spLocks noGrp="1"/>
          </p:cNvSpPr>
          <p:nvPr>
            <p:ph idx="1"/>
          </p:nvPr>
        </p:nvSpPr>
        <p:spPr/>
        <p:txBody>
          <a:bodyPr/>
          <a:lstStyle/>
          <a:p>
            <a:endParaRPr lang="zh-CN" altLang="en-US"/>
          </a:p>
        </p:txBody>
      </p:sp>
      <p:pic>
        <p:nvPicPr>
          <p:cNvPr id="339972"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639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22" name="标题 1"/>
          <p:cNvSpPr>
            <a:spLocks noGrp="1"/>
          </p:cNvSpPr>
          <p:nvPr>
            <p:ph type="title"/>
          </p:nvPr>
        </p:nvSpPr>
        <p:spPr>
          <a:xfrm>
            <a:off x="685800" y="381000"/>
            <a:ext cx="7772400" cy="1143000"/>
          </a:xfrm>
        </p:spPr>
        <p:txBody>
          <a:bodyPr/>
          <a:lstStyle/>
          <a:p>
            <a:pPr algn="ctr"/>
            <a:r>
              <a:rPr lang="zh-CN" altLang="en-US" dirty="0"/>
              <a:t>结果如何？</a:t>
            </a:r>
          </a:p>
        </p:txBody>
      </p:sp>
      <p:sp>
        <p:nvSpPr>
          <p:cNvPr id="337923" name="内容占位符 2"/>
          <p:cNvSpPr>
            <a:spLocks noGrp="1"/>
          </p:cNvSpPr>
          <p:nvPr>
            <p:ph idx="1"/>
          </p:nvPr>
        </p:nvSpPr>
        <p:spPr>
          <a:xfrm>
            <a:off x="685800" y="1600200"/>
            <a:ext cx="7772400" cy="5105400"/>
          </a:xfrm>
        </p:spPr>
        <p:txBody>
          <a:bodyPr/>
          <a:lstStyle/>
          <a:p>
            <a:r>
              <a:rPr lang="en-US" altLang="zh-CN" sz="2800" dirty="0"/>
              <a:t>Drill cores from the </a:t>
            </a:r>
            <a:r>
              <a:rPr lang="en-US" altLang="zh-CN" sz="2800" i="1" dirty="0"/>
              <a:t>Glomar Challenger </a:t>
            </a:r>
            <a:r>
              <a:rPr lang="en-US" altLang="zh-CN" sz="2800" dirty="0"/>
              <a:t>revealed that sediments are almost entirely </a:t>
            </a:r>
            <a:r>
              <a:rPr lang="en-US" altLang="zh-CN" sz="2800" dirty="0">
                <a:solidFill>
                  <a:srgbClr val="FF0000"/>
                </a:solidFill>
              </a:rPr>
              <a:t>absent on the ridge crest </a:t>
            </a:r>
            <a:r>
              <a:rPr lang="en-US" altLang="zh-CN" sz="2800" dirty="0"/>
              <a:t>and that sediment thickness </a:t>
            </a:r>
            <a:r>
              <a:rPr lang="en-US" altLang="zh-CN" sz="2800" dirty="0">
                <a:solidFill>
                  <a:srgbClr val="FF0000"/>
                </a:solidFill>
              </a:rPr>
              <a:t>increases with increasing distance from the ridge</a:t>
            </a:r>
            <a:r>
              <a:rPr lang="en-US" altLang="zh-CN" sz="2800" dirty="0"/>
              <a:t>. </a:t>
            </a:r>
          </a:p>
          <a:p>
            <a:endParaRPr lang="en-US" altLang="zh-CN" sz="2800" dirty="0"/>
          </a:p>
          <a:p>
            <a:r>
              <a:rPr lang="en-US" altLang="zh-CN" sz="2800" dirty="0">
                <a:solidFill>
                  <a:srgbClr val="FF0000"/>
                </a:solidFill>
              </a:rPr>
              <a:t>This pattern of sediment distribution should be expected if the seafloor-spreading hypothesis is correct.</a:t>
            </a:r>
          </a:p>
          <a:p>
            <a:endParaRPr lang="en-US" altLang="zh-CN" dirty="0"/>
          </a:p>
          <a:p>
            <a:endParaRPr lang="zh-CN" altLang="en-US" dirty="0"/>
          </a:p>
        </p:txBody>
      </p:sp>
      <p:pic>
        <p:nvPicPr>
          <p:cNvPr id="4" name="Picture 4" descr="http://pad2.whstatic.com/images/thumb/6/6a/Speak-Like-Shakespeare-Step-3-Version-2.jpg/aid617932-728px-Speak-Like-Shakespeare-Step-3-Version-2.jpg"/>
          <p:cNvPicPr>
            <a:picLocks noChangeAspect="1" noChangeArrowheads="1"/>
          </p:cNvPicPr>
          <p:nvPr/>
        </p:nvPicPr>
        <p:blipFill>
          <a:blip r:embed="rId2">
            <a:extLst>
              <a:ext uri="{28A0092B-C50C-407E-A947-70E740481C1C}">
                <a14:useLocalDpi xmlns:a14="http://schemas.microsoft.com/office/drawing/2010/main" val="0"/>
              </a:ext>
            </a:extLst>
          </a:blip>
          <a:srcRect l="9766" t="6943" r="7031" b="5557"/>
          <a:stretch>
            <a:fillRect/>
          </a:stretch>
        </p:blipFill>
        <p:spPr bwMode="auto">
          <a:xfrm>
            <a:off x="0" y="9526"/>
            <a:ext cx="1921440" cy="1514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7923">
                                            <p:txEl>
                                              <p:pRg st="0" end="0"/>
                                            </p:txEl>
                                          </p:spTgt>
                                        </p:tgtEl>
                                        <p:attrNameLst>
                                          <p:attrName>style.visibility</p:attrName>
                                        </p:attrNameLst>
                                      </p:cBhvr>
                                      <p:to>
                                        <p:strVal val="visible"/>
                                      </p:to>
                                    </p:set>
                                    <p:animEffect transition="in" filter="fade">
                                      <p:cBhvr>
                                        <p:cTn id="7" dur="1000"/>
                                        <p:tgtEl>
                                          <p:spTgt spid="337923">
                                            <p:txEl>
                                              <p:pRg st="0" end="0"/>
                                            </p:txEl>
                                          </p:spTgt>
                                        </p:tgtEl>
                                      </p:cBhvr>
                                    </p:animEffect>
                                    <p:anim calcmode="lin" valueType="num">
                                      <p:cBhvr>
                                        <p:cTn id="8" dur="1000" fill="hold"/>
                                        <p:tgtEl>
                                          <p:spTgt spid="3379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379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37923">
                                            <p:txEl>
                                              <p:pRg st="2" end="2"/>
                                            </p:txEl>
                                          </p:spTgt>
                                        </p:tgtEl>
                                        <p:attrNameLst>
                                          <p:attrName>style.visibility</p:attrName>
                                        </p:attrNameLst>
                                      </p:cBhvr>
                                      <p:to>
                                        <p:strVal val="visible"/>
                                      </p:to>
                                    </p:set>
                                    <p:animEffect transition="in" filter="fade">
                                      <p:cBhvr>
                                        <p:cTn id="14" dur="1000"/>
                                        <p:tgtEl>
                                          <p:spTgt spid="337923">
                                            <p:txEl>
                                              <p:pRg st="2" end="2"/>
                                            </p:txEl>
                                          </p:spTgt>
                                        </p:tgtEl>
                                      </p:cBhvr>
                                    </p:animEffect>
                                    <p:anim calcmode="lin" valueType="num">
                                      <p:cBhvr>
                                        <p:cTn id="15" dur="1000" fill="hold"/>
                                        <p:tgtEl>
                                          <p:spTgt spid="33792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3792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标题 1"/>
          <p:cNvSpPr>
            <a:spLocks noGrp="1"/>
          </p:cNvSpPr>
          <p:nvPr>
            <p:ph type="title"/>
          </p:nvPr>
        </p:nvSpPr>
        <p:spPr>
          <a:xfrm>
            <a:off x="609600" y="304800"/>
            <a:ext cx="7772400" cy="1143000"/>
          </a:xfrm>
        </p:spPr>
        <p:txBody>
          <a:bodyPr/>
          <a:lstStyle/>
          <a:p>
            <a:pPr algn="r"/>
            <a:r>
              <a:rPr lang="zh-CN" altLang="en-US" dirty="0"/>
              <a:t>相对地，海底的岩石都年轻</a:t>
            </a:r>
          </a:p>
        </p:txBody>
      </p:sp>
      <p:sp>
        <p:nvSpPr>
          <p:cNvPr id="338947" name="内容占位符 2"/>
          <p:cNvSpPr>
            <a:spLocks noGrp="1"/>
          </p:cNvSpPr>
          <p:nvPr>
            <p:ph idx="1"/>
          </p:nvPr>
        </p:nvSpPr>
        <p:spPr>
          <a:xfrm>
            <a:off x="685800" y="1524000"/>
            <a:ext cx="7772400" cy="4572000"/>
          </a:xfrm>
        </p:spPr>
        <p:txBody>
          <a:bodyPr/>
          <a:lstStyle/>
          <a:p>
            <a:r>
              <a:rPr lang="en-US" altLang="zh-CN" sz="3200" dirty="0"/>
              <a:t>The data collected by the Deep Sea Drilling Project also reinforced the idea that the ocean basins are </a:t>
            </a:r>
            <a:r>
              <a:rPr lang="en-US" altLang="zh-CN" sz="3200" dirty="0">
                <a:solidFill>
                  <a:srgbClr val="FF0000"/>
                </a:solidFill>
              </a:rPr>
              <a:t>geologically young </a:t>
            </a:r>
            <a:r>
              <a:rPr lang="en-US" altLang="zh-CN" sz="3200" dirty="0"/>
              <a:t>because </a:t>
            </a:r>
            <a:r>
              <a:rPr lang="en-US" altLang="zh-CN" sz="3200" dirty="0">
                <a:solidFill>
                  <a:srgbClr val="FF0000"/>
                </a:solidFill>
              </a:rPr>
              <a:t>no seafloor with an age in excess of 180 million years was found</a:t>
            </a:r>
            <a:r>
              <a:rPr lang="en-US" altLang="zh-CN" sz="3200" dirty="0"/>
              <a:t>. </a:t>
            </a:r>
          </a:p>
          <a:p>
            <a:r>
              <a:rPr lang="en-US" altLang="zh-CN" sz="3200" dirty="0"/>
              <a:t>By comparison, most continental crust exceeds </a:t>
            </a:r>
            <a:r>
              <a:rPr lang="en-US" altLang="zh-CN" sz="3200" dirty="0">
                <a:solidFill>
                  <a:srgbClr val="FF0000"/>
                </a:solidFill>
              </a:rPr>
              <a:t>several hundred million</a:t>
            </a:r>
            <a:r>
              <a:rPr lang="en-US" altLang="zh-CN" sz="3200" dirty="0"/>
              <a:t> years in age, and some has been located that exceeds </a:t>
            </a:r>
            <a:r>
              <a:rPr lang="en-US" altLang="zh-CN" sz="3200" dirty="0">
                <a:solidFill>
                  <a:srgbClr val="FF0000"/>
                </a:solidFill>
              </a:rPr>
              <a:t>4 billion years in age</a:t>
            </a:r>
            <a:r>
              <a:rPr lang="en-US" altLang="zh-CN" sz="3200" dirty="0"/>
              <a:t>.</a:t>
            </a:r>
            <a:endParaRPr lang="zh-CN" altLang="en-US" sz="3200" dirty="0"/>
          </a:p>
        </p:txBody>
      </p:sp>
      <p:pic>
        <p:nvPicPr>
          <p:cNvPr id="4" name="Picture 4" descr="http://pad2.whstatic.com/images/thumb/6/6a/Speak-Like-Shakespeare-Step-3-Version-2.jpg/aid617932-728px-Speak-Like-Shakespeare-Step-3-Version-2.jpg"/>
          <p:cNvPicPr>
            <a:picLocks noChangeAspect="1" noChangeArrowheads="1"/>
          </p:cNvPicPr>
          <p:nvPr/>
        </p:nvPicPr>
        <p:blipFill>
          <a:blip r:embed="rId2">
            <a:extLst>
              <a:ext uri="{28A0092B-C50C-407E-A947-70E740481C1C}">
                <a14:useLocalDpi xmlns:a14="http://schemas.microsoft.com/office/drawing/2010/main" val="0"/>
              </a:ext>
            </a:extLst>
          </a:blip>
          <a:srcRect l="9766" t="6943" r="7031" b="5557"/>
          <a:stretch>
            <a:fillRect/>
          </a:stretch>
        </p:blipFill>
        <p:spPr bwMode="auto">
          <a:xfrm>
            <a:off x="0" y="9526"/>
            <a:ext cx="1921440" cy="1514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8947">
                                            <p:txEl>
                                              <p:pRg st="0" end="0"/>
                                            </p:txEl>
                                          </p:spTgt>
                                        </p:tgtEl>
                                        <p:attrNameLst>
                                          <p:attrName>style.visibility</p:attrName>
                                        </p:attrNameLst>
                                      </p:cBhvr>
                                      <p:to>
                                        <p:strVal val="visible"/>
                                      </p:to>
                                    </p:set>
                                    <p:animEffect transition="in" filter="fade">
                                      <p:cBhvr>
                                        <p:cTn id="7" dur="1000"/>
                                        <p:tgtEl>
                                          <p:spTgt spid="338947">
                                            <p:txEl>
                                              <p:pRg st="0" end="0"/>
                                            </p:txEl>
                                          </p:spTgt>
                                        </p:tgtEl>
                                      </p:cBhvr>
                                    </p:animEffect>
                                    <p:anim calcmode="lin" valueType="num">
                                      <p:cBhvr>
                                        <p:cTn id="8" dur="1000" fill="hold"/>
                                        <p:tgtEl>
                                          <p:spTgt spid="33894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3894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38947">
                                            <p:txEl>
                                              <p:pRg st="1" end="1"/>
                                            </p:txEl>
                                          </p:spTgt>
                                        </p:tgtEl>
                                        <p:attrNameLst>
                                          <p:attrName>style.visibility</p:attrName>
                                        </p:attrNameLst>
                                      </p:cBhvr>
                                      <p:to>
                                        <p:strVal val="visible"/>
                                      </p:to>
                                    </p:set>
                                    <p:animEffect transition="in" filter="fade">
                                      <p:cBhvr>
                                        <p:cTn id="14" dur="1000"/>
                                        <p:tgtEl>
                                          <p:spTgt spid="338947">
                                            <p:txEl>
                                              <p:pRg st="1" end="1"/>
                                            </p:txEl>
                                          </p:spTgt>
                                        </p:tgtEl>
                                      </p:cBhvr>
                                    </p:animEffect>
                                    <p:anim calcmode="lin" valueType="num">
                                      <p:cBhvr>
                                        <p:cTn id="15" dur="1000" fill="hold"/>
                                        <p:tgtEl>
                                          <p:spTgt spid="33894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3894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47"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标题 1"/>
          <p:cNvSpPr>
            <a:spLocks noGrp="1"/>
          </p:cNvSpPr>
          <p:nvPr>
            <p:ph type="title"/>
          </p:nvPr>
        </p:nvSpPr>
        <p:spPr/>
        <p:txBody>
          <a:bodyPr/>
          <a:lstStyle/>
          <a:p>
            <a:endParaRPr lang="zh-CN" altLang="en-US"/>
          </a:p>
        </p:txBody>
      </p:sp>
      <p:pic>
        <p:nvPicPr>
          <p:cNvPr id="342019" name="内容占位符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0" y="-1"/>
            <a:ext cx="9144000" cy="6857555"/>
          </a:xfrm>
        </p:spPr>
      </p:pic>
      <p:sp>
        <p:nvSpPr>
          <p:cNvPr id="3" name="文本框 2"/>
          <p:cNvSpPr txBox="1"/>
          <p:nvPr/>
        </p:nvSpPr>
        <p:spPr>
          <a:xfrm>
            <a:off x="152400" y="5168205"/>
            <a:ext cx="8791189" cy="1384995"/>
          </a:xfrm>
          <a:prstGeom prst="rect">
            <a:avLst/>
          </a:prstGeom>
          <a:noFill/>
        </p:spPr>
        <p:txBody>
          <a:bodyPr wrap="none" rtlCol="0">
            <a:spAutoFit/>
          </a:bodyPr>
          <a:lstStyle/>
          <a:p>
            <a:pPr algn="ctr"/>
            <a:r>
              <a:rPr lang="en-US" altLang="zh-CN" sz="2800" b="1" i="1" dirty="0" err="1">
                <a:solidFill>
                  <a:srgbClr val="FFFF00"/>
                </a:solidFill>
              </a:rPr>
              <a:t>Chikyu</a:t>
            </a:r>
            <a:r>
              <a:rPr lang="zh-CN" altLang="en-US" sz="2800" b="1" i="1" dirty="0">
                <a:solidFill>
                  <a:srgbClr val="FFFF00"/>
                </a:solidFill>
              </a:rPr>
              <a:t>（地球号）</a:t>
            </a:r>
            <a:r>
              <a:rPr lang="en-US" altLang="zh-CN" sz="2800" b="1" i="1" dirty="0">
                <a:solidFill>
                  <a:srgbClr val="FFFF00"/>
                </a:solidFill>
              </a:rPr>
              <a:t> </a:t>
            </a:r>
            <a:r>
              <a:rPr lang="en-US" altLang="zh-CN" sz="2800" b="1" dirty="0">
                <a:solidFill>
                  <a:schemeClr val="bg1"/>
                </a:solidFill>
              </a:rPr>
              <a:t>is a state-of-the-art</a:t>
            </a:r>
            <a:r>
              <a:rPr lang="zh-CN" altLang="en-US" sz="2800" b="1" dirty="0">
                <a:solidFill>
                  <a:schemeClr val="bg1"/>
                </a:solidFill>
              </a:rPr>
              <a:t>（最先进的）</a:t>
            </a:r>
            <a:r>
              <a:rPr lang="en-US" altLang="zh-CN" sz="2800" b="1" dirty="0">
                <a:solidFill>
                  <a:schemeClr val="bg1"/>
                </a:solidFill>
              </a:rPr>
              <a:t> </a:t>
            </a:r>
          </a:p>
          <a:p>
            <a:pPr algn="ctr"/>
            <a:r>
              <a:rPr lang="en-US" altLang="zh-CN" sz="2800" b="1" dirty="0">
                <a:solidFill>
                  <a:schemeClr val="bg1"/>
                </a:solidFill>
              </a:rPr>
              <a:t>drilling ship designed to drill up to </a:t>
            </a:r>
            <a:r>
              <a:rPr lang="en-US" altLang="zh-CN" sz="2800" b="1" dirty="0">
                <a:solidFill>
                  <a:srgbClr val="FFFF00"/>
                </a:solidFill>
              </a:rPr>
              <a:t>7,000 meters </a:t>
            </a:r>
          </a:p>
          <a:p>
            <a:pPr algn="ctr"/>
            <a:r>
              <a:rPr lang="en-US" altLang="zh-CN" sz="2800" b="1" dirty="0">
                <a:solidFill>
                  <a:schemeClr val="bg1"/>
                </a:solidFill>
              </a:rPr>
              <a:t>(more than 4 miles) below the seafloor.</a:t>
            </a:r>
            <a:endParaRPr lang="zh-CN" altLang="en-US" sz="2800" dirty="0">
              <a:solidFill>
                <a:schemeClr val="bg1"/>
              </a:solidFill>
            </a:endParaRPr>
          </a:p>
        </p:txBody>
      </p:sp>
    </p:spTree>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Picture 2" descr="https://nsf.gov/news/mmg/media/images/joides_iberia3_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0" y="457200"/>
            <a:ext cx="9145420" cy="6079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415058"/>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2" descr="AfricaAmer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28600"/>
            <a:ext cx="5562600" cy="63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7723037"/>
      </p:ext>
    </p:extLst>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0995" name="内容占位符 2"/>
          <p:cNvSpPr>
            <a:spLocks noGrp="1"/>
          </p:cNvSpPr>
          <p:nvPr>
            <p:ph idx="1"/>
          </p:nvPr>
        </p:nvSpPr>
        <p:spPr>
          <a:xfrm>
            <a:off x="685800" y="1905000"/>
            <a:ext cx="7772400" cy="4572000"/>
          </a:xfrm>
        </p:spPr>
        <p:txBody>
          <a:bodyPr/>
          <a:lstStyle/>
          <a:p>
            <a:r>
              <a:rPr lang="en-US" altLang="zh-CN" sz="2800" dirty="0"/>
              <a:t>In October 2003, the </a:t>
            </a:r>
            <a:r>
              <a:rPr lang="en-US" altLang="zh-CN" sz="2800" i="1" dirty="0"/>
              <a:t>JOIDES Resolution </a:t>
            </a:r>
            <a:r>
              <a:rPr lang="en-US" altLang="zh-CN" sz="2800" dirty="0"/>
              <a:t>became part of a new program, the </a:t>
            </a:r>
            <a:r>
              <a:rPr lang="en-US" altLang="zh-CN" sz="2800" dirty="0">
                <a:solidFill>
                  <a:srgbClr val="FF0000"/>
                </a:solidFill>
              </a:rPr>
              <a:t>Integrated Ocean Drilling Program (IODP)</a:t>
            </a:r>
            <a:r>
              <a:rPr lang="en-US" altLang="zh-CN" sz="2800" dirty="0"/>
              <a:t>. </a:t>
            </a:r>
          </a:p>
          <a:p>
            <a:r>
              <a:rPr lang="en-US" altLang="zh-CN" sz="2800" dirty="0"/>
              <a:t>This new international effort uses multiple vessels for exploration, including </a:t>
            </a:r>
            <a:r>
              <a:rPr lang="en-US" altLang="zh-CN" sz="2800" dirty="0">
                <a:solidFill>
                  <a:srgbClr val="FF0000"/>
                </a:solidFill>
              </a:rPr>
              <a:t>the massive 210-meterlong </a:t>
            </a:r>
            <a:r>
              <a:rPr lang="en-US" altLang="zh-CN" sz="2800" dirty="0"/>
              <a:t>(nearly 770-foot-long) </a:t>
            </a:r>
            <a:r>
              <a:rPr lang="en-US" altLang="zh-CN" sz="2800" i="1" dirty="0" err="1">
                <a:solidFill>
                  <a:srgbClr val="FF0000"/>
                </a:solidFill>
              </a:rPr>
              <a:t>Chikyu</a:t>
            </a:r>
            <a:r>
              <a:rPr lang="en-US" altLang="zh-CN" sz="2800" i="1" dirty="0">
                <a:solidFill>
                  <a:srgbClr val="FF0000"/>
                </a:solidFill>
              </a:rPr>
              <a:t> </a:t>
            </a:r>
            <a:r>
              <a:rPr lang="en-US" altLang="zh-CN" sz="2800" dirty="0">
                <a:solidFill>
                  <a:srgbClr val="FF0000"/>
                </a:solidFill>
              </a:rPr>
              <a:t>(meaning “planet Earth” in Japanese)</a:t>
            </a:r>
            <a:r>
              <a:rPr lang="en-US" altLang="zh-CN" sz="2800" dirty="0"/>
              <a:t>, which began operations in 2007. </a:t>
            </a:r>
          </a:p>
          <a:p>
            <a:r>
              <a:rPr lang="en-US" altLang="zh-CN" sz="2800" dirty="0"/>
              <a:t>One of the goals of the IODP is to </a:t>
            </a:r>
            <a:r>
              <a:rPr lang="en-US" altLang="zh-CN" sz="2800" dirty="0">
                <a:solidFill>
                  <a:srgbClr val="FF0000"/>
                </a:solidFill>
              </a:rPr>
              <a:t>recover a complete section of the ocean crust</a:t>
            </a:r>
            <a:r>
              <a:rPr lang="en-US" altLang="zh-CN" sz="2800" dirty="0"/>
              <a:t>, from top to bottom.</a:t>
            </a:r>
            <a:endParaRPr lang="zh-CN" altLang="en-US" sz="2800" dirty="0"/>
          </a:p>
          <a:p>
            <a:endParaRPr lang="en-US" altLang="zh-CN" sz="2800" dirty="0"/>
          </a:p>
        </p:txBody>
      </p:sp>
      <p:sp>
        <p:nvSpPr>
          <p:cNvPr id="2" name="标题 1"/>
          <p:cNvSpPr>
            <a:spLocks noGrp="1"/>
          </p:cNvSpPr>
          <p:nvPr>
            <p:ph type="title"/>
          </p:nvPr>
        </p:nvSpPr>
        <p:spPr>
          <a:xfrm>
            <a:off x="709465" y="660400"/>
            <a:ext cx="7772400" cy="1143000"/>
          </a:xfrm>
        </p:spPr>
        <p:txBody>
          <a:bodyPr/>
          <a:lstStyle/>
          <a:p>
            <a:pPr algn="ctr"/>
            <a:r>
              <a:rPr lang="en-US" altLang="zh-CN" dirty="0" err="1">
                <a:solidFill>
                  <a:schemeClr val="tx1"/>
                </a:solidFill>
              </a:rPr>
              <a:t>Chikyu</a:t>
            </a:r>
            <a:r>
              <a:rPr lang="zh-CN" altLang="en-US" dirty="0">
                <a:solidFill>
                  <a:schemeClr val="tx1"/>
                </a:solidFill>
              </a:rPr>
              <a:t>（地球号）介绍</a:t>
            </a:r>
          </a:p>
        </p:txBody>
      </p:sp>
      <p:pic>
        <p:nvPicPr>
          <p:cNvPr id="5" name="Picture 4" descr="http://pad2.whstatic.com/images/thumb/6/6a/Speak-Like-Shakespeare-Step-3-Version-2.jpg/aid617932-728px-Speak-Like-Shakespeare-Step-3-Version-2.jpg"/>
          <p:cNvPicPr>
            <a:picLocks noChangeAspect="1" noChangeArrowheads="1"/>
          </p:cNvPicPr>
          <p:nvPr/>
        </p:nvPicPr>
        <p:blipFill>
          <a:blip r:embed="rId2">
            <a:extLst>
              <a:ext uri="{28A0092B-C50C-407E-A947-70E740481C1C}">
                <a14:useLocalDpi xmlns:a14="http://schemas.microsoft.com/office/drawing/2010/main" val="0"/>
              </a:ext>
            </a:extLst>
          </a:blip>
          <a:srcRect l="9766" t="6943" r="7031" b="5557"/>
          <a:stretch>
            <a:fillRect/>
          </a:stretch>
        </p:blipFill>
        <p:spPr bwMode="auto">
          <a:xfrm>
            <a:off x="0" y="9526"/>
            <a:ext cx="1921440" cy="1514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0995">
                                            <p:txEl>
                                              <p:pRg st="0" end="0"/>
                                            </p:txEl>
                                          </p:spTgt>
                                        </p:tgtEl>
                                        <p:attrNameLst>
                                          <p:attrName>style.visibility</p:attrName>
                                        </p:attrNameLst>
                                      </p:cBhvr>
                                      <p:to>
                                        <p:strVal val="visible"/>
                                      </p:to>
                                    </p:set>
                                    <p:animEffect transition="in" filter="fade">
                                      <p:cBhvr>
                                        <p:cTn id="7" dur="1000"/>
                                        <p:tgtEl>
                                          <p:spTgt spid="340995">
                                            <p:txEl>
                                              <p:pRg st="0" end="0"/>
                                            </p:txEl>
                                          </p:spTgt>
                                        </p:tgtEl>
                                      </p:cBhvr>
                                    </p:animEffect>
                                    <p:anim calcmode="lin" valueType="num">
                                      <p:cBhvr>
                                        <p:cTn id="8" dur="1000" fill="hold"/>
                                        <p:tgtEl>
                                          <p:spTgt spid="34099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4099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0995">
                                            <p:txEl>
                                              <p:pRg st="1" end="1"/>
                                            </p:txEl>
                                          </p:spTgt>
                                        </p:tgtEl>
                                        <p:attrNameLst>
                                          <p:attrName>style.visibility</p:attrName>
                                        </p:attrNameLst>
                                      </p:cBhvr>
                                      <p:to>
                                        <p:strVal val="visible"/>
                                      </p:to>
                                    </p:set>
                                    <p:animEffect transition="in" filter="fade">
                                      <p:cBhvr>
                                        <p:cTn id="14" dur="1000"/>
                                        <p:tgtEl>
                                          <p:spTgt spid="340995">
                                            <p:txEl>
                                              <p:pRg st="1" end="1"/>
                                            </p:txEl>
                                          </p:spTgt>
                                        </p:tgtEl>
                                      </p:cBhvr>
                                    </p:animEffect>
                                    <p:anim calcmode="lin" valueType="num">
                                      <p:cBhvr>
                                        <p:cTn id="15" dur="1000" fill="hold"/>
                                        <p:tgtEl>
                                          <p:spTgt spid="34099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4099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40995">
                                            <p:txEl>
                                              <p:pRg st="2" end="2"/>
                                            </p:txEl>
                                          </p:spTgt>
                                        </p:tgtEl>
                                        <p:attrNameLst>
                                          <p:attrName>style.visibility</p:attrName>
                                        </p:attrNameLst>
                                      </p:cBhvr>
                                      <p:to>
                                        <p:strVal val="visible"/>
                                      </p:to>
                                    </p:set>
                                    <p:animEffect transition="in" filter="fade">
                                      <p:cBhvr>
                                        <p:cTn id="21" dur="1000"/>
                                        <p:tgtEl>
                                          <p:spTgt spid="340995">
                                            <p:txEl>
                                              <p:pRg st="2" end="2"/>
                                            </p:txEl>
                                          </p:spTgt>
                                        </p:tgtEl>
                                      </p:cBhvr>
                                    </p:animEffect>
                                    <p:anim calcmode="lin" valueType="num">
                                      <p:cBhvr>
                                        <p:cTn id="22" dur="1000" fill="hold"/>
                                        <p:tgtEl>
                                          <p:spTgt spid="34099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4099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995"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p:cNvSpPr>
          <p:nvPr>
            <p:ph type="title" idx="4294967295"/>
          </p:nvPr>
        </p:nvSpPr>
        <p:spPr/>
        <p:txBody>
          <a:bodyPr/>
          <a:lstStyle/>
          <a:p>
            <a:endParaRPr lang="zh-CN" altLang="en-US"/>
          </a:p>
        </p:txBody>
      </p:sp>
      <p:sp>
        <p:nvSpPr>
          <p:cNvPr id="343043" name="Rectangle 3"/>
          <p:cNvSpPr>
            <a:spLocks noGrp="1"/>
          </p:cNvSpPr>
          <p:nvPr>
            <p:ph type="body" idx="4294967295"/>
          </p:nvPr>
        </p:nvSpPr>
        <p:spPr/>
        <p:txBody>
          <a:bodyPr/>
          <a:lstStyle/>
          <a:p>
            <a:endParaRPr lang="zh-CN" altLang="en-US"/>
          </a:p>
        </p:txBody>
      </p:sp>
      <p:pic>
        <p:nvPicPr>
          <p:cNvPr id="343044" name="Picture 5" descr="http://bc.outcrop.org/images/tectonics/press4e/figure-02-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2888"/>
            <a:ext cx="9144000"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标题 1"/>
          <p:cNvSpPr>
            <a:spLocks noGrp="1"/>
          </p:cNvSpPr>
          <p:nvPr>
            <p:ph type="title"/>
          </p:nvPr>
        </p:nvSpPr>
        <p:spPr/>
        <p:txBody>
          <a:bodyPr/>
          <a:lstStyle/>
          <a:p>
            <a:endParaRPr lang="zh-CN" altLang="en-US" dirty="0"/>
          </a:p>
        </p:txBody>
      </p:sp>
      <p:sp>
        <p:nvSpPr>
          <p:cNvPr id="344067" name="内容占位符 2"/>
          <p:cNvSpPr>
            <a:spLocks noGrp="1"/>
          </p:cNvSpPr>
          <p:nvPr>
            <p:ph idx="1"/>
          </p:nvPr>
        </p:nvSpPr>
        <p:spPr/>
        <p:txBody>
          <a:bodyPr/>
          <a:lstStyle/>
          <a:p>
            <a:endParaRPr lang="zh-CN" altLang="en-US" dirty="0"/>
          </a:p>
        </p:txBody>
      </p:sp>
      <p:pic>
        <p:nvPicPr>
          <p:cNvPr id="344068" name="Picture 2" descr="http://www.nature.com/polopoly_fs/7.12148.1378128696!/image/2008_age_of_oceans_noplate.jpg_gen/derivatives/fullsize/2008_age_of_oceans_nopla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30375"/>
            <a:ext cx="9144000"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654" name="标题 2"/>
          <p:cNvSpPr>
            <a:spLocks/>
          </p:cNvSpPr>
          <p:nvPr/>
        </p:nvSpPr>
        <p:spPr bwMode="auto">
          <a:xfrm>
            <a:off x="141040" y="533400"/>
            <a:ext cx="88392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91440"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4000" dirty="0">
                <a:solidFill>
                  <a:schemeClr val="tx2"/>
                </a:solidFill>
                <a:latin typeface="Franklin Gothic Book" panose="020B0503020102020204" pitchFamily="34" charset="0"/>
                <a:ea typeface="幼圆" panose="02010509060101010101" pitchFamily="49" charset="-122"/>
              </a:rPr>
              <a:t>发现一：</a:t>
            </a:r>
            <a:r>
              <a:rPr lang="en-US" altLang="zh-CN" sz="4000" dirty="0">
                <a:solidFill>
                  <a:schemeClr val="tx2"/>
                </a:solidFill>
                <a:latin typeface="Franklin Gothic Book" panose="020B0503020102020204" pitchFamily="34" charset="0"/>
                <a:ea typeface="幼圆" panose="02010509060101010101" pitchFamily="49" charset="-122"/>
              </a:rPr>
              <a:t/>
            </a:r>
            <a:br>
              <a:rPr lang="en-US" altLang="zh-CN" sz="4000" dirty="0">
                <a:solidFill>
                  <a:schemeClr val="tx2"/>
                </a:solidFill>
                <a:latin typeface="Franklin Gothic Book" panose="020B0503020102020204" pitchFamily="34" charset="0"/>
                <a:ea typeface="幼圆" panose="02010509060101010101" pitchFamily="49" charset="-122"/>
              </a:rPr>
            </a:br>
            <a:r>
              <a:rPr lang="zh-CN" altLang="en-US" sz="4000" dirty="0">
                <a:solidFill>
                  <a:schemeClr val="tx2"/>
                </a:solidFill>
                <a:latin typeface="Franklin Gothic Book" panose="020B0503020102020204" pitchFamily="34" charset="0"/>
                <a:ea typeface="幼圆" panose="02010509060101010101" pitchFamily="49" charset="-122"/>
              </a:rPr>
              <a:t>海底的岩石，越靠近海脊，其年龄越低</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11654"/>
                                        </p:tgtEl>
                                        <p:attrNameLst>
                                          <p:attrName>style.visibility</p:attrName>
                                        </p:attrNameLst>
                                      </p:cBhvr>
                                      <p:to>
                                        <p:strVal val="visible"/>
                                      </p:to>
                                    </p:set>
                                    <p:animEffect transition="in" filter="fade">
                                      <p:cBhvr>
                                        <p:cTn id="7" dur="1000"/>
                                        <p:tgtEl>
                                          <p:spTgt spid="411654"/>
                                        </p:tgtEl>
                                      </p:cBhvr>
                                    </p:animEffect>
                                    <p:anim calcmode="lin" valueType="num">
                                      <p:cBhvr>
                                        <p:cTn id="8" dur="1000" fill="hold"/>
                                        <p:tgtEl>
                                          <p:spTgt spid="411654"/>
                                        </p:tgtEl>
                                        <p:attrNameLst>
                                          <p:attrName>ppt_x</p:attrName>
                                        </p:attrNameLst>
                                      </p:cBhvr>
                                      <p:tavLst>
                                        <p:tav tm="0">
                                          <p:val>
                                            <p:strVal val="#ppt_x"/>
                                          </p:val>
                                        </p:tav>
                                        <p:tav tm="100000">
                                          <p:val>
                                            <p:strVal val="#ppt_x"/>
                                          </p:val>
                                        </p:tav>
                                      </p:tavLst>
                                    </p:anim>
                                    <p:anim calcmode="lin" valueType="num">
                                      <p:cBhvr>
                                        <p:cTn id="9" dur="1000" fill="hold"/>
                                        <p:tgtEl>
                                          <p:spTgt spid="4116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5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标题 2"/>
          <p:cNvSpPr>
            <a:spLocks noGrp="1"/>
          </p:cNvSpPr>
          <p:nvPr>
            <p:ph type="title"/>
          </p:nvPr>
        </p:nvSpPr>
        <p:spPr>
          <a:xfrm>
            <a:off x="76200" y="228600"/>
            <a:ext cx="9144000" cy="1143000"/>
          </a:xfrm>
        </p:spPr>
        <p:txBody>
          <a:bodyPr/>
          <a:lstStyle/>
          <a:p>
            <a:r>
              <a:rPr lang="zh-CN" altLang="en-US">
                <a:ea typeface="宋体" panose="02010600030101010101" pitchFamily="2" charset="-122"/>
              </a:rPr>
              <a:t>地球发生过多次地磁场南北极互换的现象</a:t>
            </a:r>
            <a:r>
              <a:rPr lang="en-US" altLang="zh-CN">
                <a:ea typeface="宋体" panose="02010600030101010101" pitchFamily="2" charset="-122"/>
              </a:rPr>
              <a:t>——</a:t>
            </a:r>
            <a:r>
              <a:rPr lang="zh-CN" altLang="en-US">
                <a:ea typeface="宋体" panose="02010600030101010101" pitchFamily="2" charset="-122"/>
              </a:rPr>
              <a:t>地磁倒转</a:t>
            </a:r>
            <a:r>
              <a:rPr lang="en-US" altLang="zh-CN">
                <a:ea typeface="宋体" panose="02010600030101010101" pitchFamily="2" charset="-122"/>
              </a:rPr>
              <a:t>(magnetic reversal) </a:t>
            </a:r>
          </a:p>
        </p:txBody>
      </p:sp>
      <p:sp>
        <p:nvSpPr>
          <p:cNvPr id="348163" name="内容占位符 3"/>
          <p:cNvSpPr>
            <a:spLocks noGrp="1"/>
          </p:cNvSpPr>
          <p:nvPr>
            <p:ph idx="1"/>
          </p:nvPr>
        </p:nvSpPr>
        <p:spPr/>
        <p:txBody>
          <a:bodyPr/>
          <a:lstStyle/>
          <a:p>
            <a:endParaRPr lang="zh-CN" altLang="en-US">
              <a:ea typeface="宋体" panose="02010600030101010101" pitchFamily="2" charset="-122"/>
            </a:endParaRPr>
          </a:p>
        </p:txBody>
      </p:sp>
      <p:pic>
        <p:nvPicPr>
          <p:cNvPr id="348164" name="Picture 2" descr="http://college.cengage.com/geology/resources/protected/physicallab/resourcedesk/glossary/m/images/magneticfiel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828800"/>
            <a:ext cx="6858000" cy="423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5877" name="TextBox 4"/>
          <p:cNvSpPr txBox="1">
            <a:spLocks noChangeArrowheads="1"/>
          </p:cNvSpPr>
          <p:nvPr/>
        </p:nvSpPr>
        <p:spPr bwMode="auto">
          <a:xfrm>
            <a:off x="1905000" y="6096000"/>
            <a:ext cx="14081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zh-CN" altLang="en-US" b="1">
                <a:solidFill>
                  <a:srgbClr val="FF0000"/>
                </a:solidFill>
                <a:latin typeface="Arial" panose="020B0604020202020204" pitchFamily="34" charset="0"/>
              </a:rPr>
              <a:t>正磁极</a:t>
            </a:r>
          </a:p>
        </p:txBody>
      </p:sp>
      <p:sp>
        <p:nvSpPr>
          <p:cNvPr id="6" name="TextBox 5"/>
          <p:cNvSpPr txBox="1">
            <a:spLocks noChangeArrowheads="1"/>
          </p:cNvSpPr>
          <p:nvPr/>
        </p:nvSpPr>
        <p:spPr bwMode="auto">
          <a:xfrm>
            <a:off x="6127750" y="6045200"/>
            <a:ext cx="14081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zh-CN" altLang="en-US" b="1">
                <a:solidFill>
                  <a:srgbClr val="FF0000"/>
                </a:solidFill>
                <a:latin typeface="Arial" panose="020B0604020202020204" pitchFamily="34" charset="0"/>
              </a:rPr>
              <a:t>反磁极</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35877"/>
                                        </p:tgtEl>
                                        <p:attrNameLst>
                                          <p:attrName>style.visibility</p:attrName>
                                        </p:attrNameLst>
                                      </p:cBhvr>
                                      <p:to>
                                        <p:strVal val="visible"/>
                                      </p:to>
                                    </p:set>
                                    <p:animEffect transition="in" filter="fade">
                                      <p:cBhvr>
                                        <p:cTn id="7" dur="1000"/>
                                        <p:tgtEl>
                                          <p:spTgt spid="335877"/>
                                        </p:tgtEl>
                                      </p:cBhvr>
                                    </p:animEffect>
                                    <p:anim calcmode="lin" valueType="num">
                                      <p:cBhvr>
                                        <p:cTn id="8" dur="1000" fill="hold"/>
                                        <p:tgtEl>
                                          <p:spTgt spid="335877"/>
                                        </p:tgtEl>
                                        <p:attrNameLst>
                                          <p:attrName>ppt_x</p:attrName>
                                        </p:attrNameLst>
                                      </p:cBhvr>
                                      <p:tavLst>
                                        <p:tav tm="0">
                                          <p:val>
                                            <p:strVal val="#ppt_x"/>
                                          </p:val>
                                        </p:tav>
                                        <p:tav tm="100000">
                                          <p:val>
                                            <p:strVal val="#ppt_x"/>
                                          </p:val>
                                        </p:tav>
                                      </p:tavLst>
                                    </p:anim>
                                    <p:anim calcmode="lin" valueType="num">
                                      <p:cBhvr>
                                        <p:cTn id="9" dur="1000" fill="hold"/>
                                        <p:tgtEl>
                                          <p:spTgt spid="33587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33826"/>
                                        </p:tgtEl>
                                        <p:attrNameLst>
                                          <p:attrName>style.visibility</p:attrName>
                                        </p:attrNameLst>
                                      </p:cBhvr>
                                      <p:to>
                                        <p:strVal val="visible"/>
                                      </p:to>
                                    </p:set>
                                    <p:animEffect transition="in" filter="fade">
                                      <p:cBhvr>
                                        <p:cTn id="21" dur="1000"/>
                                        <p:tgtEl>
                                          <p:spTgt spid="333826"/>
                                        </p:tgtEl>
                                      </p:cBhvr>
                                    </p:animEffect>
                                    <p:anim calcmode="lin" valueType="num">
                                      <p:cBhvr>
                                        <p:cTn id="22" dur="1000" fill="hold"/>
                                        <p:tgtEl>
                                          <p:spTgt spid="333826"/>
                                        </p:tgtEl>
                                        <p:attrNameLst>
                                          <p:attrName>ppt_x</p:attrName>
                                        </p:attrNameLst>
                                      </p:cBhvr>
                                      <p:tavLst>
                                        <p:tav tm="0">
                                          <p:val>
                                            <p:strVal val="#ppt_x"/>
                                          </p:val>
                                        </p:tav>
                                        <p:tav tm="100000">
                                          <p:val>
                                            <p:strVal val="#ppt_x"/>
                                          </p:val>
                                        </p:tav>
                                      </p:tavLst>
                                    </p:anim>
                                    <p:anim calcmode="lin" valueType="num">
                                      <p:cBhvr>
                                        <p:cTn id="23" dur="1000" fill="hold"/>
                                        <p:tgtEl>
                                          <p:spTgt spid="3338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26" grpId="0"/>
      <p:bldP spid="335877" grpId="0"/>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ChangeArrowheads="1"/>
          </p:cNvSpPr>
          <p:nvPr>
            <p:ph type="title" idx="4294967295"/>
          </p:nvPr>
        </p:nvSpPr>
        <p:spPr/>
        <p:txBody>
          <a:bodyPr/>
          <a:lstStyle/>
          <a:p>
            <a:endParaRPr lang="zh-CN" altLang="en-US">
              <a:ea typeface="宋体" panose="02010600030101010101" pitchFamily="2" charset="-122"/>
            </a:endParaRPr>
          </a:p>
        </p:txBody>
      </p:sp>
      <p:sp>
        <p:nvSpPr>
          <p:cNvPr id="349187" name="Rectangle 3"/>
          <p:cNvSpPr>
            <a:spLocks noGrp="1" noChangeArrowheads="1"/>
          </p:cNvSpPr>
          <p:nvPr>
            <p:ph type="body" idx="4294967295"/>
          </p:nvPr>
        </p:nvSpPr>
        <p:spPr/>
        <p:txBody>
          <a:bodyPr/>
          <a:lstStyle/>
          <a:p>
            <a:endParaRPr lang="zh-CN" altLang="en-US">
              <a:ea typeface="宋体" panose="02010600030101010101" pitchFamily="2" charset="-122"/>
            </a:endParaRPr>
          </a:p>
        </p:txBody>
      </p:sp>
      <p:pic>
        <p:nvPicPr>
          <p:cNvPr id="349188" name="Picture 5" descr="A-MAG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425"/>
            <a:ext cx="9144000" cy="671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0210" name="标题 1"/>
          <p:cNvSpPr>
            <a:spLocks noGrp="1"/>
          </p:cNvSpPr>
          <p:nvPr>
            <p:ph type="title"/>
          </p:nvPr>
        </p:nvSpPr>
        <p:spPr>
          <a:xfrm>
            <a:off x="381000" y="228600"/>
            <a:ext cx="8458200" cy="1143000"/>
          </a:xfrm>
        </p:spPr>
        <p:txBody>
          <a:bodyPr/>
          <a:lstStyle/>
          <a:p>
            <a:pPr algn="r"/>
            <a:r>
              <a:rPr lang="zh-CN" altLang="en-US" dirty="0"/>
              <a:t>磁铁矿</a:t>
            </a:r>
            <a:r>
              <a:rPr lang="en-US" altLang="zh-CN" dirty="0"/>
              <a:t>——</a:t>
            </a:r>
            <a:r>
              <a:rPr lang="zh-CN" altLang="en-US" dirty="0"/>
              <a:t>地磁倒转的天然记录</a:t>
            </a:r>
          </a:p>
        </p:txBody>
      </p:sp>
      <p:sp>
        <p:nvSpPr>
          <p:cNvPr id="3" name="内容占位符 2"/>
          <p:cNvSpPr>
            <a:spLocks noGrp="1"/>
          </p:cNvSpPr>
          <p:nvPr>
            <p:ph idx="1"/>
          </p:nvPr>
        </p:nvSpPr>
        <p:spPr/>
        <p:txBody>
          <a:bodyPr/>
          <a:lstStyle/>
          <a:p>
            <a:pPr>
              <a:buFont typeface="Wingdings" panose="05000000000000000000" pitchFamily="2" charset="2"/>
              <a:buChar char="l"/>
            </a:pPr>
            <a:r>
              <a:rPr lang="en-US" altLang="zh-CN" sz="3600" dirty="0"/>
              <a:t>Iron-bearing minerals, such as </a:t>
            </a:r>
            <a:r>
              <a:rPr lang="en-US" altLang="zh-CN" sz="3600" dirty="0">
                <a:solidFill>
                  <a:srgbClr val="FF0000"/>
                </a:solidFill>
              </a:rPr>
              <a:t>magnetite(</a:t>
            </a:r>
            <a:r>
              <a:rPr lang="zh-CN" altLang="en-US" sz="3600" dirty="0">
                <a:solidFill>
                  <a:srgbClr val="FF0000"/>
                </a:solidFill>
              </a:rPr>
              <a:t>磁铁矿</a:t>
            </a:r>
            <a:r>
              <a:rPr lang="en-US" altLang="zh-CN" sz="3600" dirty="0">
                <a:solidFill>
                  <a:srgbClr val="FF0000"/>
                </a:solidFill>
              </a:rPr>
              <a:t>,Fe</a:t>
            </a:r>
            <a:r>
              <a:rPr lang="en-US" altLang="zh-CN" sz="3600" baseline="-25000" dirty="0">
                <a:solidFill>
                  <a:srgbClr val="FF0000"/>
                </a:solidFill>
              </a:rPr>
              <a:t>3</a:t>
            </a:r>
            <a:r>
              <a:rPr lang="en-US" altLang="zh-CN" sz="3600" dirty="0">
                <a:solidFill>
                  <a:srgbClr val="FF0000"/>
                </a:solidFill>
              </a:rPr>
              <a:t>O</a:t>
            </a:r>
            <a:r>
              <a:rPr lang="en-US" altLang="zh-CN" sz="3600" baseline="-25000" dirty="0">
                <a:solidFill>
                  <a:srgbClr val="FF0000"/>
                </a:solidFill>
              </a:rPr>
              <a:t>4</a:t>
            </a:r>
            <a:r>
              <a:rPr lang="en-US" altLang="zh-CN" sz="3600" dirty="0">
                <a:solidFill>
                  <a:srgbClr val="FF0000"/>
                </a:solidFill>
              </a:rPr>
              <a:t>)</a:t>
            </a:r>
            <a:r>
              <a:rPr lang="en-US" altLang="zh-CN" sz="3600" dirty="0"/>
              <a:t>, that are found in the rocks of the seafloor can record Earth’s magnetic field direction</a:t>
            </a:r>
            <a:r>
              <a:rPr lang="zh-CN" altLang="en-US" sz="3600" dirty="0"/>
              <a:t> </a:t>
            </a:r>
            <a:r>
              <a:rPr lang="en-US" altLang="zh-CN" sz="3600" dirty="0"/>
              <a:t>when they form. </a:t>
            </a:r>
          </a:p>
          <a:p>
            <a:pPr>
              <a:buFont typeface="Wingdings" panose="05000000000000000000" pitchFamily="2" charset="2"/>
              <a:buChar char="l"/>
            </a:pPr>
            <a:r>
              <a:rPr lang="en-US" altLang="zh-CN" sz="3600" dirty="0"/>
              <a:t>Whenever Earth’s magnetic field reverses, newly forming iron minerals will record the magnetic reversal.</a:t>
            </a:r>
            <a:endParaRPr lang="zh-CN" altLang="en-US" sz="3600" dirty="0"/>
          </a:p>
        </p:txBody>
      </p:sp>
      <p:pic>
        <p:nvPicPr>
          <p:cNvPr id="4" name="Picture 4" descr="http://pad2.whstatic.com/images/thumb/6/6a/Speak-Like-Shakespeare-Step-3-Version-2.jpg/aid617932-728px-Speak-Like-Shakespeare-Step-3-Version-2.jpg"/>
          <p:cNvPicPr>
            <a:picLocks noChangeAspect="1" noChangeArrowheads="1"/>
          </p:cNvPicPr>
          <p:nvPr/>
        </p:nvPicPr>
        <p:blipFill>
          <a:blip r:embed="rId3">
            <a:extLst>
              <a:ext uri="{28A0092B-C50C-407E-A947-70E740481C1C}">
                <a14:useLocalDpi xmlns:a14="http://schemas.microsoft.com/office/drawing/2010/main" val="0"/>
              </a:ext>
            </a:extLst>
          </a:blip>
          <a:srcRect l="9766" t="6943" r="7031" b="5557"/>
          <a:stretch>
            <a:fillRect/>
          </a:stretch>
        </p:blipFill>
        <p:spPr bwMode="auto">
          <a:xfrm>
            <a:off x="0" y="9526"/>
            <a:ext cx="1921440" cy="1514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1234" name="标题 1"/>
          <p:cNvSpPr>
            <a:spLocks noGrp="1"/>
          </p:cNvSpPr>
          <p:nvPr>
            <p:ph type="title"/>
          </p:nvPr>
        </p:nvSpPr>
        <p:spPr/>
        <p:txBody>
          <a:bodyPr/>
          <a:lstStyle/>
          <a:p>
            <a:pPr algn="ctr"/>
            <a:r>
              <a:rPr lang="en-US" altLang="zh-CN" b="1" dirty="0"/>
              <a:t>Curie point </a:t>
            </a:r>
            <a:r>
              <a:rPr lang="zh-CN" altLang="en-US" b="1" dirty="0"/>
              <a:t>居里点</a:t>
            </a:r>
            <a:endParaRPr lang="zh-CN" altLang="en-US" dirty="0"/>
          </a:p>
        </p:txBody>
      </p:sp>
      <p:sp>
        <p:nvSpPr>
          <p:cNvPr id="351235" name="内容占位符 2"/>
          <p:cNvSpPr>
            <a:spLocks noGrp="1"/>
          </p:cNvSpPr>
          <p:nvPr>
            <p:ph idx="1"/>
          </p:nvPr>
        </p:nvSpPr>
        <p:spPr>
          <a:xfrm>
            <a:off x="685800" y="1600200"/>
            <a:ext cx="7772400" cy="4572000"/>
          </a:xfrm>
        </p:spPr>
        <p:txBody>
          <a:bodyPr/>
          <a:lstStyle/>
          <a:p>
            <a:r>
              <a:rPr lang="en-US" altLang="zh-CN" sz="2800" dirty="0"/>
              <a:t>One of the most common is the iron-rich mineral </a:t>
            </a:r>
            <a:r>
              <a:rPr lang="en-US" altLang="zh-CN" sz="2800" i="1" dirty="0"/>
              <a:t>magnetite</a:t>
            </a:r>
            <a:r>
              <a:rPr lang="en-US" altLang="zh-CN" sz="2800" dirty="0"/>
              <a:t>, which is </a:t>
            </a:r>
            <a:r>
              <a:rPr lang="en-US" altLang="zh-CN" sz="2800" dirty="0">
                <a:solidFill>
                  <a:srgbClr val="FF0000"/>
                </a:solidFill>
              </a:rPr>
              <a:t>abundant in lava flows of basaltic composition</a:t>
            </a:r>
            <a:r>
              <a:rPr lang="en-US" altLang="zh-CN" sz="2800" dirty="0"/>
              <a:t>. </a:t>
            </a:r>
          </a:p>
          <a:p>
            <a:r>
              <a:rPr lang="en-US" altLang="zh-CN" sz="2800" dirty="0"/>
              <a:t>Basaltic lavas erupt at the surface at temperatures greater than 1000°C (1800°F), exceeding a threshold temperature for magnetism known as the </a:t>
            </a:r>
            <a:r>
              <a:rPr lang="en-US" altLang="zh-CN" sz="2800" b="1" dirty="0">
                <a:solidFill>
                  <a:srgbClr val="FF0000"/>
                </a:solidFill>
              </a:rPr>
              <a:t>Curie point </a:t>
            </a:r>
            <a:r>
              <a:rPr lang="en-US" altLang="zh-CN" sz="2800" dirty="0"/>
              <a:t>(about 585°C [1085° F]). </a:t>
            </a:r>
          </a:p>
          <a:p>
            <a:r>
              <a:rPr lang="en-US" altLang="zh-CN" sz="2800" dirty="0"/>
              <a:t>Consequently, </a:t>
            </a:r>
            <a:r>
              <a:rPr lang="en-US" altLang="zh-CN" sz="2800" dirty="0">
                <a:solidFill>
                  <a:srgbClr val="FF0000"/>
                </a:solidFill>
              </a:rPr>
              <a:t>the magnetite grains in molten lava are nonmagnetic</a:t>
            </a:r>
            <a:r>
              <a:rPr lang="en-US" altLang="zh-CN" sz="2800" dirty="0"/>
              <a:t>. However, as the lava cools, these iron-rich grains become magnetized and align themselves in the direction of the existing magnetic lines of force.</a:t>
            </a:r>
            <a:r>
              <a:rPr lang="zh-CN" altLang="en-US" sz="2800" dirty="0"/>
              <a:t> </a:t>
            </a:r>
            <a:endParaRPr lang="en-US" altLang="zh-CN" sz="2800" dirty="0"/>
          </a:p>
        </p:txBody>
      </p:sp>
      <p:pic>
        <p:nvPicPr>
          <p:cNvPr id="4" name="Picture 4" descr="http://pad2.whstatic.com/images/thumb/6/6a/Speak-Like-Shakespeare-Step-3-Version-2.jpg/aid617932-728px-Speak-Like-Shakespeare-Step-3-Version-2.jpg"/>
          <p:cNvPicPr>
            <a:picLocks noChangeAspect="1" noChangeArrowheads="1"/>
          </p:cNvPicPr>
          <p:nvPr/>
        </p:nvPicPr>
        <p:blipFill>
          <a:blip r:embed="rId2">
            <a:extLst>
              <a:ext uri="{28A0092B-C50C-407E-A947-70E740481C1C}">
                <a14:useLocalDpi xmlns:a14="http://schemas.microsoft.com/office/drawing/2010/main" val="0"/>
              </a:ext>
            </a:extLst>
          </a:blip>
          <a:srcRect l="9766" t="6943" r="7031" b="5557"/>
          <a:stretch>
            <a:fillRect/>
          </a:stretch>
        </p:blipFill>
        <p:spPr bwMode="auto">
          <a:xfrm>
            <a:off x="0" y="9526"/>
            <a:ext cx="1921440" cy="1514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1235">
                                            <p:txEl>
                                              <p:pRg st="0" end="0"/>
                                            </p:txEl>
                                          </p:spTgt>
                                        </p:tgtEl>
                                        <p:attrNameLst>
                                          <p:attrName>style.visibility</p:attrName>
                                        </p:attrNameLst>
                                      </p:cBhvr>
                                      <p:to>
                                        <p:strVal val="visible"/>
                                      </p:to>
                                    </p:set>
                                    <p:animEffect transition="in" filter="fade">
                                      <p:cBhvr>
                                        <p:cTn id="7" dur="1000"/>
                                        <p:tgtEl>
                                          <p:spTgt spid="351235">
                                            <p:txEl>
                                              <p:pRg st="0" end="0"/>
                                            </p:txEl>
                                          </p:spTgt>
                                        </p:tgtEl>
                                      </p:cBhvr>
                                    </p:animEffect>
                                    <p:anim calcmode="lin" valueType="num">
                                      <p:cBhvr>
                                        <p:cTn id="8" dur="1000" fill="hold"/>
                                        <p:tgtEl>
                                          <p:spTgt spid="35123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5123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1235">
                                            <p:txEl>
                                              <p:pRg st="1" end="1"/>
                                            </p:txEl>
                                          </p:spTgt>
                                        </p:tgtEl>
                                        <p:attrNameLst>
                                          <p:attrName>style.visibility</p:attrName>
                                        </p:attrNameLst>
                                      </p:cBhvr>
                                      <p:to>
                                        <p:strVal val="visible"/>
                                      </p:to>
                                    </p:set>
                                    <p:animEffect transition="in" filter="fade">
                                      <p:cBhvr>
                                        <p:cTn id="14" dur="1000"/>
                                        <p:tgtEl>
                                          <p:spTgt spid="351235">
                                            <p:txEl>
                                              <p:pRg st="1" end="1"/>
                                            </p:txEl>
                                          </p:spTgt>
                                        </p:tgtEl>
                                      </p:cBhvr>
                                    </p:animEffect>
                                    <p:anim calcmode="lin" valueType="num">
                                      <p:cBhvr>
                                        <p:cTn id="15" dur="1000" fill="hold"/>
                                        <p:tgtEl>
                                          <p:spTgt spid="35123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5123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51235">
                                            <p:txEl>
                                              <p:pRg st="2" end="2"/>
                                            </p:txEl>
                                          </p:spTgt>
                                        </p:tgtEl>
                                        <p:attrNameLst>
                                          <p:attrName>style.visibility</p:attrName>
                                        </p:attrNameLst>
                                      </p:cBhvr>
                                      <p:to>
                                        <p:strVal val="visible"/>
                                      </p:to>
                                    </p:set>
                                    <p:animEffect transition="in" filter="fade">
                                      <p:cBhvr>
                                        <p:cTn id="21" dur="1000"/>
                                        <p:tgtEl>
                                          <p:spTgt spid="351235">
                                            <p:txEl>
                                              <p:pRg st="2" end="2"/>
                                            </p:txEl>
                                          </p:spTgt>
                                        </p:tgtEl>
                                      </p:cBhvr>
                                    </p:animEffect>
                                    <p:anim calcmode="lin" valueType="num">
                                      <p:cBhvr>
                                        <p:cTn id="22" dur="1000" fill="hold"/>
                                        <p:tgtEl>
                                          <p:spTgt spid="35123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5123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35" grpId="0" build="p"/>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2258" name="标题 1"/>
          <p:cNvSpPr>
            <a:spLocks noGrp="1"/>
          </p:cNvSpPr>
          <p:nvPr>
            <p:ph type="title"/>
          </p:nvPr>
        </p:nvSpPr>
        <p:spPr/>
        <p:txBody>
          <a:bodyPr/>
          <a:lstStyle/>
          <a:p>
            <a:pPr algn="ctr"/>
            <a:r>
              <a:rPr lang="en-US" altLang="zh-CN" b="1" dirty="0"/>
              <a:t>Paleomagnetism </a:t>
            </a:r>
            <a:r>
              <a:rPr lang="zh-CN" altLang="en-US" b="1" dirty="0"/>
              <a:t>古磁性</a:t>
            </a:r>
            <a:endParaRPr lang="zh-CN" altLang="en-US" dirty="0"/>
          </a:p>
        </p:txBody>
      </p:sp>
      <p:sp>
        <p:nvSpPr>
          <p:cNvPr id="352259" name="内容占位符 2"/>
          <p:cNvSpPr>
            <a:spLocks noGrp="1"/>
          </p:cNvSpPr>
          <p:nvPr>
            <p:ph idx="1"/>
          </p:nvPr>
        </p:nvSpPr>
        <p:spPr>
          <a:xfrm>
            <a:off x="685800" y="1676400"/>
            <a:ext cx="7772400" cy="4572000"/>
          </a:xfrm>
        </p:spPr>
        <p:txBody>
          <a:bodyPr/>
          <a:lstStyle/>
          <a:p>
            <a:r>
              <a:rPr lang="en-US" altLang="zh-CN" sz="2800" dirty="0"/>
              <a:t>Once the minerals solidify, the magnetism they possess usually remains “frozen” in this position. Thus, they act like a </a:t>
            </a:r>
            <a:r>
              <a:rPr lang="en-US" altLang="zh-CN" sz="2800" dirty="0">
                <a:solidFill>
                  <a:srgbClr val="FF0000"/>
                </a:solidFill>
              </a:rPr>
              <a:t>compass needle because they “point” toward the position of the magnetic poles </a:t>
            </a:r>
            <a:r>
              <a:rPr lang="en-US" altLang="zh-CN" sz="2800" dirty="0"/>
              <a:t>at the time of their formation.</a:t>
            </a:r>
          </a:p>
          <a:p>
            <a:r>
              <a:rPr lang="en-US" altLang="zh-CN" sz="2800" dirty="0"/>
              <a:t>Rocks that formed </a:t>
            </a:r>
            <a:r>
              <a:rPr lang="en-US" altLang="zh-CN" sz="2800" dirty="0">
                <a:solidFill>
                  <a:srgbClr val="FF0000"/>
                </a:solidFill>
              </a:rPr>
              <a:t>thousands or millions of years ago </a:t>
            </a:r>
            <a:r>
              <a:rPr lang="en-US" altLang="zh-CN" sz="2800" dirty="0"/>
              <a:t>and </a:t>
            </a:r>
            <a:r>
              <a:rPr lang="en-US" altLang="zh-CN" sz="2800" dirty="0">
                <a:solidFill>
                  <a:srgbClr val="FF0000"/>
                </a:solidFill>
              </a:rPr>
              <a:t>contain a “record” of the direction</a:t>
            </a:r>
            <a:r>
              <a:rPr lang="en-US" altLang="zh-CN" sz="2800" dirty="0"/>
              <a:t> of the magnetic poles at the time of their formation are said to </a:t>
            </a:r>
            <a:r>
              <a:rPr lang="en-US" altLang="zh-CN" sz="2800" dirty="0">
                <a:solidFill>
                  <a:srgbClr val="FF0000"/>
                </a:solidFill>
              </a:rPr>
              <a:t>possess </a:t>
            </a:r>
            <a:r>
              <a:rPr lang="en-US" altLang="zh-CN" sz="2800" b="1" dirty="0"/>
              <a:t>paleomagnetism</a:t>
            </a:r>
            <a:r>
              <a:rPr lang="en-US" altLang="zh-CN" sz="2800" dirty="0"/>
              <a:t>, or </a:t>
            </a:r>
            <a:r>
              <a:rPr lang="en-US" altLang="zh-CN" sz="2800" b="1" dirty="0"/>
              <a:t>fossil magnetism</a:t>
            </a:r>
            <a:r>
              <a:rPr lang="en-US" altLang="zh-CN" sz="2800" dirty="0"/>
              <a:t>.</a:t>
            </a:r>
            <a:endParaRPr lang="zh-CN" altLang="en-US" sz="2800" dirty="0"/>
          </a:p>
        </p:txBody>
      </p:sp>
      <p:pic>
        <p:nvPicPr>
          <p:cNvPr id="4" name="Picture 4" descr="http://pad2.whstatic.com/images/thumb/6/6a/Speak-Like-Shakespeare-Step-3-Version-2.jpg/aid617932-728px-Speak-Like-Shakespeare-Step-3-Version-2.jpg"/>
          <p:cNvPicPr>
            <a:picLocks noChangeAspect="1" noChangeArrowheads="1"/>
          </p:cNvPicPr>
          <p:nvPr/>
        </p:nvPicPr>
        <p:blipFill>
          <a:blip r:embed="rId2">
            <a:extLst>
              <a:ext uri="{28A0092B-C50C-407E-A947-70E740481C1C}">
                <a14:useLocalDpi xmlns:a14="http://schemas.microsoft.com/office/drawing/2010/main" val="0"/>
              </a:ext>
            </a:extLst>
          </a:blip>
          <a:srcRect l="9766" t="6943" r="7031" b="5557"/>
          <a:stretch>
            <a:fillRect/>
          </a:stretch>
        </p:blipFill>
        <p:spPr bwMode="auto">
          <a:xfrm>
            <a:off x="0" y="9526"/>
            <a:ext cx="1921440" cy="1514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2259">
                                            <p:txEl>
                                              <p:pRg st="0" end="0"/>
                                            </p:txEl>
                                          </p:spTgt>
                                        </p:tgtEl>
                                        <p:attrNameLst>
                                          <p:attrName>style.visibility</p:attrName>
                                        </p:attrNameLst>
                                      </p:cBhvr>
                                      <p:to>
                                        <p:strVal val="visible"/>
                                      </p:to>
                                    </p:set>
                                    <p:animEffect transition="in" filter="fade">
                                      <p:cBhvr>
                                        <p:cTn id="7" dur="1000"/>
                                        <p:tgtEl>
                                          <p:spTgt spid="352259">
                                            <p:txEl>
                                              <p:pRg st="0" end="0"/>
                                            </p:txEl>
                                          </p:spTgt>
                                        </p:tgtEl>
                                      </p:cBhvr>
                                    </p:animEffect>
                                    <p:anim calcmode="lin" valueType="num">
                                      <p:cBhvr>
                                        <p:cTn id="8" dur="1000" fill="hold"/>
                                        <p:tgtEl>
                                          <p:spTgt spid="35225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522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2259">
                                            <p:txEl>
                                              <p:pRg st="1" end="1"/>
                                            </p:txEl>
                                          </p:spTgt>
                                        </p:tgtEl>
                                        <p:attrNameLst>
                                          <p:attrName>style.visibility</p:attrName>
                                        </p:attrNameLst>
                                      </p:cBhvr>
                                      <p:to>
                                        <p:strVal val="visible"/>
                                      </p:to>
                                    </p:set>
                                    <p:animEffect transition="in" filter="fade">
                                      <p:cBhvr>
                                        <p:cTn id="14" dur="1000"/>
                                        <p:tgtEl>
                                          <p:spTgt spid="352259">
                                            <p:txEl>
                                              <p:pRg st="1" end="1"/>
                                            </p:txEl>
                                          </p:spTgt>
                                        </p:tgtEl>
                                      </p:cBhvr>
                                    </p:animEffect>
                                    <p:anim calcmode="lin" valueType="num">
                                      <p:cBhvr>
                                        <p:cTn id="15" dur="1000" fill="hold"/>
                                        <p:tgtEl>
                                          <p:spTgt spid="35225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5225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259"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p:cNvSpPr>
          <p:nvPr>
            <p:ph type="title"/>
          </p:nvPr>
        </p:nvSpPr>
        <p:spPr/>
        <p:txBody>
          <a:bodyPr/>
          <a:lstStyle/>
          <a:p>
            <a:pPr algn="ctr"/>
            <a:r>
              <a:rPr lang="en-US" altLang="zh-CN" sz="3600"/>
              <a:t>Magnetometer  </a:t>
            </a:r>
            <a:r>
              <a:rPr lang="zh-CN" altLang="en-US" sz="3600"/>
              <a:t>磁强计</a:t>
            </a:r>
            <a:br>
              <a:rPr lang="zh-CN" altLang="en-US" sz="3600"/>
            </a:br>
            <a:r>
              <a:rPr lang="zh-CN" altLang="en-US" sz="3600"/>
              <a:t>可检测海底岩石产生的磁场</a:t>
            </a:r>
          </a:p>
        </p:txBody>
      </p:sp>
      <p:sp>
        <p:nvSpPr>
          <p:cNvPr id="354307" name="Rectangle 3"/>
          <p:cNvSpPr>
            <a:spLocks noGrp="1"/>
          </p:cNvSpPr>
          <p:nvPr>
            <p:ph type="body" idx="1"/>
          </p:nvPr>
        </p:nvSpPr>
        <p:spPr/>
        <p:txBody>
          <a:bodyPr/>
          <a:lstStyle/>
          <a:p>
            <a:endParaRPr lang="zh-CN" altLang="en-US"/>
          </a:p>
        </p:txBody>
      </p:sp>
      <p:pic>
        <p:nvPicPr>
          <p:cNvPr id="354308" name="Picture 5" descr="http://openhighschoolcourses.org/file.php/58/Plates/w14_magnetometer_wikimedia_p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447800"/>
            <a:ext cx="50927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7703" name="Picture 7" descr="http://upload.wikimedia.org/wikipedia/commons/thumb/9/93/Echo_Sounding_USN.jpg/500px-Echo_Sounding_US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828800"/>
            <a:ext cx="64770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797703"/>
                                        </p:tgtEl>
                                        <p:attrNameLst>
                                          <p:attrName>style.visibility</p:attrName>
                                        </p:attrNameLst>
                                      </p:cBhvr>
                                      <p:to>
                                        <p:strVal val="visible"/>
                                      </p:to>
                                    </p:set>
                                    <p:animEffect transition="in" filter="fade">
                                      <p:cBhvr>
                                        <p:cTn id="7" dur="1000"/>
                                        <p:tgtEl>
                                          <p:spTgt spid="797703"/>
                                        </p:tgtEl>
                                      </p:cBhvr>
                                    </p:animEffect>
                                    <p:anim calcmode="lin" valueType="num">
                                      <p:cBhvr>
                                        <p:cTn id="8" dur="1000" fill="hold"/>
                                        <p:tgtEl>
                                          <p:spTgt spid="797703"/>
                                        </p:tgtEl>
                                        <p:attrNameLst>
                                          <p:attrName>ppt_x</p:attrName>
                                        </p:attrNameLst>
                                      </p:cBhvr>
                                      <p:tavLst>
                                        <p:tav tm="0">
                                          <p:val>
                                            <p:strVal val="#ppt_x"/>
                                          </p:val>
                                        </p:tav>
                                        <p:tav tm="100000">
                                          <p:val>
                                            <p:strVal val="#ppt_x"/>
                                          </p:val>
                                        </p:tav>
                                      </p:tavLst>
                                    </p:anim>
                                    <p:anim calcmode="lin" valueType="num">
                                      <p:cBhvr>
                                        <p:cTn id="9" dur="1000" fill="hold"/>
                                        <p:tgtEl>
                                          <p:spTgt spid="7977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p:cNvPicPr>
            <a:picLocks noChangeAspect="1"/>
          </p:cNvPicPr>
          <p:nvPr/>
        </p:nvPicPr>
        <p:blipFill rotWithShape="1">
          <a:blip r:embed="rId2"/>
          <a:srcRect t="-22006" b="-17682"/>
          <a:stretch/>
        </p:blipFill>
        <p:spPr>
          <a:xfrm>
            <a:off x="23904" y="228600"/>
            <a:ext cx="9102750" cy="6629400"/>
          </a:xfrm>
          <a:prstGeom prst="rect">
            <a:avLst/>
          </a:prstGeom>
        </p:spPr>
      </p:pic>
    </p:spTree>
    <p:extLst>
      <p:ext uri="{BB962C8B-B14F-4D97-AF65-F5344CB8AC3E}">
        <p14:creationId xmlns:p14="http://schemas.microsoft.com/office/powerpoint/2010/main" val="1565440361"/>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p:cNvSpPr>
          <p:nvPr>
            <p:ph type="title"/>
          </p:nvPr>
        </p:nvSpPr>
        <p:spPr>
          <a:xfrm>
            <a:off x="914400" y="76200"/>
            <a:ext cx="7772400" cy="1143000"/>
          </a:xfrm>
        </p:spPr>
        <p:txBody>
          <a:bodyPr/>
          <a:lstStyle/>
          <a:p>
            <a:pPr algn="ctr"/>
            <a:r>
              <a:rPr lang="zh-CN" altLang="en-US" dirty="0"/>
              <a:t>大陆漂移学说</a:t>
            </a:r>
            <a:r>
              <a:rPr lang="en-US" altLang="zh-CN" dirty="0"/>
              <a:t> continental drift</a:t>
            </a:r>
            <a:endParaRPr lang="zh-CN" altLang="en-US" dirty="0"/>
          </a:p>
        </p:txBody>
      </p:sp>
      <p:sp>
        <p:nvSpPr>
          <p:cNvPr id="87043" name="Rectangle 3"/>
          <p:cNvSpPr>
            <a:spLocks noGrp="1"/>
          </p:cNvSpPr>
          <p:nvPr>
            <p:ph sz="half" idx="1"/>
          </p:nvPr>
        </p:nvSpPr>
        <p:spPr>
          <a:xfrm>
            <a:off x="76200" y="1447800"/>
            <a:ext cx="5791200" cy="4572000"/>
          </a:xfrm>
        </p:spPr>
        <p:txBody>
          <a:bodyPr/>
          <a:lstStyle/>
          <a:p>
            <a:pPr marL="0" indent="0">
              <a:buNone/>
              <a:defRPr/>
            </a:pPr>
            <a:r>
              <a:rPr lang="zh-CN" altLang="en-US" sz="3200" dirty="0"/>
              <a:t>魏格纳</a:t>
            </a:r>
            <a:r>
              <a:rPr lang="en-US" altLang="zh-CN" sz="3200" dirty="0"/>
              <a:t>(</a:t>
            </a:r>
            <a:r>
              <a:rPr lang="en-US" altLang="zh-CN" sz="3200" dirty="0">
                <a:latin typeface="Arial" pitchFamily="34" charset="0"/>
                <a:cs typeface="Arial" pitchFamily="34" charset="0"/>
              </a:rPr>
              <a:t>Wegener,</a:t>
            </a:r>
            <a:r>
              <a:rPr lang="en-US" altLang="zh-CN" sz="3200" dirty="0"/>
              <a:t> 1880–1930)</a:t>
            </a:r>
            <a:r>
              <a:rPr lang="zh-CN" altLang="en-US" sz="3200" dirty="0"/>
              <a:t>在</a:t>
            </a:r>
            <a:r>
              <a:rPr lang="en-US" altLang="zh-CN" sz="3200" dirty="0">
                <a:solidFill>
                  <a:srgbClr val="FF0000"/>
                </a:solidFill>
              </a:rPr>
              <a:t>1915</a:t>
            </a:r>
            <a:r>
              <a:rPr lang="zh-CN" altLang="en-US" sz="3200" dirty="0">
                <a:solidFill>
                  <a:srgbClr val="FF0000"/>
                </a:solidFill>
              </a:rPr>
              <a:t>年</a:t>
            </a:r>
            <a:r>
              <a:rPr lang="zh-CN" altLang="en-US" sz="3200" dirty="0"/>
              <a:t>写出了</a:t>
            </a:r>
            <a:r>
              <a:rPr lang="en-US" altLang="zh-CN" sz="3200" dirty="0"/>
              <a:t>《</a:t>
            </a:r>
            <a:r>
              <a:rPr lang="zh-CN" altLang="en-US" sz="3200" dirty="0"/>
              <a:t>大陆和海洋的起源</a:t>
            </a:r>
            <a:r>
              <a:rPr lang="en-US" altLang="zh-CN" sz="3200" dirty="0"/>
              <a:t>》</a:t>
            </a:r>
            <a:r>
              <a:rPr lang="zh-CN" altLang="en-US" sz="3200" dirty="0"/>
              <a:t>一书，较完整地提出了这一学说，提出今天所知的南北美洲大陆、非洲大陆、欧亚大陆、南极大陆等是由</a:t>
            </a:r>
            <a:r>
              <a:rPr lang="zh-CN" altLang="en-US" sz="3200" dirty="0">
                <a:solidFill>
                  <a:srgbClr val="FF0000"/>
                </a:solidFill>
              </a:rPr>
              <a:t>大约</a:t>
            </a:r>
            <a:r>
              <a:rPr lang="en-US" altLang="zh-CN" sz="3200" dirty="0">
                <a:solidFill>
                  <a:srgbClr val="FF0000"/>
                </a:solidFill>
              </a:rPr>
              <a:t>2</a:t>
            </a:r>
            <a:r>
              <a:rPr lang="zh-CN" altLang="en-US" sz="3200" dirty="0">
                <a:solidFill>
                  <a:srgbClr val="FF0000"/>
                </a:solidFill>
              </a:rPr>
              <a:t>亿</a:t>
            </a:r>
            <a:r>
              <a:rPr lang="en-US" altLang="zh-CN" sz="3200" dirty="0">
                <a:solidFill>
                  <a:srgbClr val="FF0000"/>
                </a:solidFill>
              </a:rPr>
              <a:t>(200million)</a:t>
            </a:r>
            <a:r>
              <a:rPr lang="zh-CN" altLang="en-US" sz="3200" dirty="0">
                <a:solidFill>
                  <a:srgbClr val="FF0000"/>
                </a:solidFill>
              </a:rPr>
              <a:t>年前中生代</a:t>
            </a:r>
            <a:r>
              <a:rPr lang="en-US" altLang="zh-CN" sz="3200" dirty="0">
                <a:solidFill>
                  <a:srgbClr val="FF0000"/>
                </a:solidFill>
              </a:rPr>
              <a:t>(Mesozoic era)</a:t>
            </a:r>
            <a:r>
              <a:rPr lang="zh-CN" altLang="en-US" sz="3200" dirty="0"/>
              <a:t>一块超级大陆</a:t>
            </a:r>
            <a:r>
              <a:rPr lang="en-US" altLang="zh-CN" sz="3200" dirty="0"/>
              <a:t>(Pangaea</a:t>
            </a:r>
            <a:r>
              <a:rPr lang="en-US" altLang="zh-CN" sz="3200" dirty="0">
                <a:effectLst>
                  <a:outerShdw blurRad="38100" dist="38100" dir="2700000" algn="tl">
                    <a:srgbClr val="FFFFFF"/>
                  </a:outerShdw>
                </a:effectLst>
                <a:latin typeface="Arial" pitchFamily="34" charset="0"/>
                <a:cs typeface="Arial" pitchFamily="34" charset="0"/>
              </a:rPr>
              <a:t>, </a:t>
            </a:r>
            <a:r>
              <a:rPr lang="zh-CN" altLang="en-US" sz="3200" dirty="0">
                <a:effectLst>
                  <a:outerShdw blurRad="38100" dist="38100" dir="2700000" algn="tl">
                    <a:srgbClr val="FFFFFF"/>
                  </a:outerShdw>
                </a:effectLst>
                <a:latin typeface="Arial" pitchFamily="34" charset="0"/>
                <a:cs typeface="Arial" pitchFamily="34" charset="0"/>
              </a:rPr>
              <a:t>泛大陆</a:t>
            </a:r>
            <a:r>
              <a:rPr lang="en-US" altLang="zh-CN" sz="3200" dirty="0"/>
              <a:t>)</a:t>
            </a:r>
            <a:r>
              <a:rPr lang="zh-CN" altLang="en-US" sz="3200" dirty="0"/>
              <a:t>分裂，经过漫长岁月的移动最终形成的。 </a:t>
            </a:r>
            <a:endParaRPr lang="zh-CN" altLang="en-US" sz="4400" dirty="0"/>
          </a:p>
          <a:p>
            <a:pPr>
              <a:defRPr/>
            </a:pPr>
            <a:endParaRPr lang="zh-CN" altLang="en-US" dirty="0"/>
          </a:p>
        </p:txBody>
      </p:sp>
      <p:pic>
        <p:nvPicPr>
          <p:cNvPr id="301060" name="Picture 4" descr="wege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752600"/>
            <a:ext cx="3124200"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3747802"/>
      </p:ext>
    </p:extLst>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30" name="Picture 1" descr="C:\Users\1\AppData\Roaming\Tencent\Users\418078083\QQ\WinTemp\RichOle\HDLJK3)5SG5V~BCLUD(X2C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643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6" name="标题 2"/>
          <p:cNvSpPr>
            <a:spLocks/>
          </p:cNvSpPr>
          <p:nvPr/>
        </p:nvSpPr>
        <p:spPr bwMode="auto">
          <a:xfrm>
            <a:off x="76200" y="3048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zh-CN" altLang="en-US" sz="3600" dirty="0">
                <a:solidFill>
                  <a:schemeClr val="tx2"/>
                </a:solidFill>
              </a:rPr>
              <a:t>发现二：</a:t>
            </a:r>
            <a:r>
              <a:rPr lang="en-US" altLang="zh-CN" sz="3600" dirty="0">
                <a:solidFill>
                  <a:schemeClr val="tx2"/>
                </a:solidFill>
              </a:rPr>
              <a:t/>
            </a:r>
            <a:br>
              <a:rPr lang="en-US" altLang="zh-CN" sz="3600" dirty="0">
                <a:solidFill>
                  <a:schemeClr val="tx2"/>
                </a:solidFill>
              </a:rPr>
            </a:br>
            <a:r>
              <a:rPr lang="zh-CN" altLang="en-US" sz="3600" dirty="0">
                <a:solidFill>
                  <a:schemeClr val="tx2"/>
                </a:solidFill>
              </a:rPr>
              <a:t>海底岩石产生的磁场，于海脊两侧对称分布</a:t>
            </a:r>
            <a:r>
              <a:rPr lang="en-US" altLang="zh-CN" sz="3600" dirty="0">
                <a:solidFill>
                  <a:schemeClr val="tx2"/>
                </a:solidFill>
              </a:rPr>
              <a:t>,</a:t>
            </a:r>
            <a:r>
              <a:rPr lang="zh-CN" altLang="en-US" sz="3600" dirty="0">
                <a:solidFill>
                  <a:schemeClr val="tx2"/>
                </a:solidFill>
              </a:rPr>
              <a:t>且正负磁交替排列</a:t>
            </a:r>
            <a:endParaRPr lang="en-US" altLang="zh-CN" sz="3600" dirty="0">
              <a:solidFill>
                <a:schemeClr val="tx2"/>
              </a:solidFill>
            </a:endParaRPr>
          </a:p>
        </p:txBody>
      </p:sp>
      <p:pic>
        <p:nvPicPr>
          <p:cNvPr id="356355" name="Picture 2" descr="http://images.yourdictionary.com/images/science/ASmagre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905000"/>
            <a:ext cx="5257800" cy="499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1676400" y="1828800"/>
            <a:ext cx="57912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8"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0-ppt_w/2"/>
                                          </p:val>
                                        </p:tav>
                                      </p:tavLst>
                                    </p:anim>
                                    <p:anim calcmode="lin" valueType="num">
                                      <p:cBhvr additive="base">
                                        <p:cTn id="7" dur="500"/>
                                        <p:tgtEl>
                                          <p:spTgt spid="4"/>
                                        </p:tgtEl>
                                        <p:attrNameLst>
                                          <p:attrName>ppt_y</p:attrName>
                                        </p:attrNameLst>
                                      </p:cBhvr>
                                      <p:tavLst>
                                        <p:tav tm="0">
                                          <p:val>
                                            <p:strVal val="ppt_y"/>
                                          </p:val>
                                        </p:tav>
                                        <p:tav tm="100000">
                                          <p:val>
                                            <p:strVal val="ppt_y"/>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417796"/>
                                        </p:tgtEl>
                                        <p:attrNameLst>
                                          <p:attrName>style.visibility</p:attrName>
                                        </p:attrNameLst>
                                      </p:cBhvr>
                                      <p:to>
                                        <p:strVal val="visible"/>
                                      </p:to>
                                    </p:set>
                                    <p:animEffect transition="in" filter="fade">
                                      <p:cBhvr>
                                        <p:cTn id="13" dur="1000"/>
                                        <p:tgtEl>
                                          <p:spTgt spid="417796"/>
                                        </p:tgtEl>
                                      </p:cBhvr>
                                    </p:animEffect>
                                    <p:anim calcmode="lin" valueType="num">
                                      <p:cBhvr>
                                        <p:cTn id="14" dur="1000" fill="hold"/>
                                        <p:tgtEl>
                                          <p:spTgt spid="417796"/>
                                        </p:tgtEl>
                                        <p:attrNameLst>
                                          <p:attrName>ppt_x</p:attrName>
                                        </p:attrNameLst>
                                      </p:cBhvr>
                                      <p:tavLst>
                                        <p:tav tm="0">
                                          <p:val>
                                            <p:strVal val="#ppt_x"/>
                                          </p:val>
                                        </p:tav>
                                        <p:tav tm="100000">
                                          <p:val>
                                            <p:strVal val="#ppt_x"/>
                                          </p:val>
                                        </p:tav>
                                      </p:tavLst>
                                    </p:anim>
                                    <p:anim calcmode="lin" valueType="num">
                                      <p:cBhvr>
                                        <p:cTn id="15" dur="1000" fill="hold"/>
                                        <p:tgtEl>
                                          <p:spTgt spid="4177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796" grpId="0"/>
      <p:bldP spid="4"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57378" name="标题 1"/>
          <p:cNvSpPr>
            <a:spLocks noGrp="1"/>
          </p:cNvSpPr>
          <p:nvPr>
            <p:ph type="title"/>
          </p:nvPr>
        </p:nvSpPr>
        <p:spPr>
          <a:xfrm>
            <a:off x="685800" y="228600"/>
            <a:ext cx="7772400" cy="1143000"/>
          </a:xfrm>
        </p:spPr>
        <p:txBody>
          <a:bodyPr/>
          <a:lstStyle/>
          <a:p>
            <a:pPr algn="ctr"/>
            <a:r>
              <a:rPr lang="en-US" altLang="zh-CN"/>
              <a:t>Evidence: </a:t>
            </a:r>
            <a:br>
              <a:rPr lang="en-US" altLang="zh-CN"/>
            </a:br>
            <a:r>
              <a:rPr lang="en-US" altLang="zh-CN"/>
              <a:t>Mantle Plumes and Hot Spots</a:t>
            </a:r>
            <a:endParaRPr lang="zh-CN" altLang="en-US"/>
          </a:p>
        </p:txBody>
      </p:sp>
      <p:sp>
        <p:nvSpPr>
          <p:cNvPr id="357379" name="内容占位符 2"/>
          <p:cNvSpPr>
            <a:spLocks noGrp="1"/>
          </p:cNvSpPr>
          <p:nvPr>
            <p:ph idx="1"/>
          </p:nvPr>
        </p:nvSpPr>
        <p:spPr>
          <a:xfrm>
            <a:off x="228600" y="1371600"/>
            <a:ext cx="8686800" cy="4572000"/>
          </a:xfrm>
        </p:spPr>
        <p:txBody>
          <a:bodyPr/>
          <a:lstStyle/>
          <a:p>
            <a:r>
              <a:rPr lang="en-US" altLang="zh-CN"/>
              <a:t>Mapping volcanic islands and seamounts (submarine volcanoes) in the Pacific Ocean revealed several linear chains of volcanic structures. </a:t>
            </a:r>
          </a:p>
          <a:p>
            <a:r>
              <a:rPr lang="en-US" altLang="zh-CN"/>
              <a:t>One of the most-studied chains consists of at least 129 volcanoes that extend from the Hawaiian islands to Midway Island and continue northwestward toward the Aleutian trench (Figure 7.28). </a:t>
            </a:r>
          </a:p>
          <a:p>
            <a:r>
              <a:rPr lang="en-US" altLang="zh-CN"/>
              <a:t>Radiometric dating of this linear structure, called the </a:t>
            </a:r>
            <a:r>
              <a:rPr lang="en-US" altLang="zh-CN" i="1"/>
              <a:t>Hawaiian Island–Emperor Seamount chain</a:t>
            </a:r>
            <a:r>
              <a:rPr lang="en-US" altLang="zh-CN"/>
              <a:t>, showed that </a:t>
            </a:r>
            <a:r>
              <a:rPr lang="en-US" altLang="zh-CN">
                <a:solidFill>
                  <a:srgbClr val="FF0000"/>
                </a:solidFill>
              </a:rPr>
              <a:t>the volcanoes increase in age with increasing distance from the Big Island of Hawaii. </a:t>
            </a:r>
            <a:r>
              <a:rPr lang="en-US" altLang="zh-CN"/>
              <a:t>The youngest volcanic island in the chain (Hawaii) rose from the ocean floor less than 1 million years ago, whereas Midway Island is 27 million years old, and Detroit Seamount, near the Aleutian trench, is about 80 million years old.</a:t>
            </a:r>
            <a:endParaRPr lang="zh-CN" altLang="en-US"/>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58402" name="标题 1"/>
          <p:cNvSpPr>
            <a:spLocks noGrp="1"/>
          </p:cNvSpPr>
          <p:nvPr>
            <p:ph type="title"/>
          </p:nvPr>
        </p:nvSpPr>
        <p:spPr/>
        <p:txBody>
          <a:bodyPr/>
          <a:lstStyle/>
          <a:p>
            <a:endParaRPr lang="zh-CN" altLang="en-US"/>
          </a:p>
        </p:txBody>
      </p:sp>
      <p:sp>
        <p:nvSpPr>
          <p:cNvPr id="358403" name="内容占位符 2"/>
          <p:cNvSpPr>
            <a:spLocks noGrp="1"/>
          </p:cNvSpPr>
          <p:nvPr>
            <p:ph idx="1"/>
          </p:nvPr>
        </p:nvSpPr>
        <p:spPr/>
        <p:txBody>
          <a:bodyPr/>
          <a:lstStyle/>
          <a:p>
            <a:endParaRPr lang="zh-CN" altLang="en-US"/>
          </a:p>
        </p:txBody>
      </p:sp>
      <p:pic>
        <p:nvPicPr>
          <p:cNvPr id="358404" name="图片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00" y="530225"/>
            <a:ext cx="9113838"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9426" name="标题 1"/>
          <p:cNvSpPr>
            <a:spLocks noGrp="1"/>
          </p:cNvSpPr>
          <p:nvPr>
            <p:ph type="title"/>
          </p:nvPr>
        </p:nvSpPr>
        <p:spPr/>
        <p:txBody>
          <a:bodyPr/>
          <a:lstStyle/>
          <a:p>
            <a:endParaRPr lang="zh-CN" altLang="en-US"/>
          </a:p>
        </p:txBody>
      </p:sp>
      <p:sp>
        <p:nvSpPr>
          <p:cNvPr id="359427" name="内容占位符 2"/>
          <p:cNvSpPr>
            <a:spLocks noGrp="1"/>
          </p:cNvSpPr>
          <p:nvPr>
            <p:ph idx="1"/>
          </p:nvPr>
        </p:nvSpPr>
        <p:spPr/>
        <p:txBody>
          <a:bodyPr/>
          <a:lstStyle/>
          <a:p>
            <a:r>
              <a:rPr lang="en-US" altLang="zh-CN"/>
              <a:t>Five million years ago, when Kauai was positioned over the hot spot, it was the </a:t>
            </a:r>
            <a:r>
              <a:rPr lang="en-US" altLang="zh-CN" i="1"/>
              <a:t>only </a:t>
            </a:r>
            <a:r>
              <a:rPr lang="en-US" altLang="zh-CN"/>
              <a:t>modern Hawaiian island in existence. </a:t>
            </a:r>
          </a:p>
          <a:p>
            <a:r>
              <a:rPr lang="en-US" altLang="zh-CN"/>
              <a:t>Visible evidence of the age of Kauai can be seen by examining its extinct volcanoes, which have been eroded into jagged peaks and vast canyons. By contrast, the relatively young island of Hawaii exhibits</a:t>
            </a:r>
            <a:r>
              <a:rPr lang="zh-CN" altLang="en-US"/>
              <a:t> </a:t>
            </a:r>
            <a:r>
              <a:rPr lang="en-US" altLang="zh-CN"/>
              <a:t>many fresh lava flows, and one of its five major volcanoes, Kilauea, remains active today.</a:t>
            </a:r>
          </a:p>
        </p:txBody>
      </p:sp>
    </p:spTree>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0450" name="标题 1"/>
          <p:cNvSpPr>
            <a:spLocks noGrp="1"/>
          </p:cNvSpPr>
          <p:nvPr>
            <p:ph type="title"/>
          </p:nvPr>
        </p:nvSpPr>
        <p:spPr/>
        <p:txBody>
          <a:bodyPr/>
          <a:lstStyle/>
          <a:p>
            <a:pPr algn="ctr"/>
            <a:r>
              <a:rPr lang="en-US" altLang="zh-CN" b="1"/>
              <a:t>mantle plume</a:t>
            </a:r>
            <a:endParaRPr lang="zh-CN" altLang="en-US"/>
          </a:p>
        </p:txBody>
      </p:sp>
      <p:sp>
        <p:nvSpPr>
          <p:cNvPr id="360451" name="内容占位符 2"/>
          <p:cNvSpPr>
            <a:spLocks noGrp="1"/>
          </p:cNvSpPr>
          <p:nvPr>
            <p:ph idx="1"/>
          </p:nvPr>
        </p:nvSpPr>
        <p:spPr>
          <a:xfrm>
            <a:off x="685800" y="1524000"/>
            <a:ext cx="7772400" cy="4572000"/>
          </a:xfrm>
        </p:spPr>
        <p:txBody>
          <a:bodyPr/>
          <a:lstStyle/>
          <a:p>
            <a:r>
              <a:rPr lang="en-US" altLang="zh-CN" sz="2800"/>
              <a:t>Most researchers agree that a cylindrically shaped upwelling of hot rock, called a </a:t>
            </a:r>
            <a:r>
              <a:rPr lang="en-US" altLang="zh-CN" sz="2800" b="1"/>
              <a:t>mantle plume</a:t>
            </a:r>
            <a:r>
              <a:rPr lang="en-US" altLang="zh-CN" sz="2800"/>
              <a:t>, is located beneath the island of Hawaii. </a:t>
            </a:r>
          </a:p>
          <a:p>
            <a:r>
              <a:rPr lang="en-US" altLang="zh-CN" sz="2800"/>
              <a:t>As the hot, rocky plume ascends through the mantle, the confining pressure drops, which triggers partial melting. (This process, called </a:t>
            </a:r>
            <a:r>
              <a:rPr lang="en-US" altLang="zh-CN" sz="2800" i="1"/>
              <a:t>decompression melting</a:t>
            </a:r>
            <a:r>
              <a:rPr lang="en-US" altLang="zh-CN" sz="2800"/>
              <a:t>, is discussed in Chapter 9.)</a:t>
            </a:r>
          </a:p>
          <a:p>
            <a:endParaRPr lang="zh-CN" altLang="en-US" sz="2800"/>
          </a:p>
        </p:txBody>
      </p:sp>
    </p:spTree>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1474" name="标题 1"/>
          <p:cNvSpPr>
            <a:spLocks noGrp="1"/>
          </p:cNvSpPr>
          <p:nvPr>
            <p:ph type="title"/>
          </p:nvPr>
        </p:nvSpPr>
        <p:spPr/>
        <p:txBody>
          <a:bodyPr/>
          <a:lstStyle/>
          <a:p>
            <a:pPr algn="ctr"/>
            <a:r>
              <a:rPr lang="en-US" altLang="zh-CN" b="1"/>
              <a:t>hot spot &amp; hot-spot track </a:t>
            </a:r>
            <a:endParaRPr lang="zh-CN" altLang="en-US"/>
          </a:p>
        </p:txBody>
      </p:sp>
      <p:sp>
        <p:nvSpPr>
          <p:cNvPr id="361475" name="内容占位符 2"/>
          <p:cNvSpPr>
            <a:spLocks noGrp="1"/>
          </p:cNvSpPr>
          <p:nvPr>
            <p:ph idx="1"/>
          </p:nvPr>
        </p:nvSpPr>
        <p:spPr>
          <a:xfrm>
            <a:off x="533400" y="1447800"/>
            <a:ext cx="8153400" cy="4572000"/>
          </a:xfrm>
        </p:spPr>
        <p:txBody>
          <a:bodyPr/>
          <a:lstStyle/>
          <a:p>
            <a:r>
              <a:rPr lang="en-US" altLang="zh-CN" sz="3200" dirty="0"/>
              <a:t>The surface manifestation of this activity is a </a:t>
            </a:r>
            <a:r>
              <a:rPr lang="en-US" altLang="zh-CN" sz="3200" b="1" dirty="0"/>
              <a:t>hot spot</a:t>
            </a:r>
            <a:r>
              <a:rPr lang="en-US" altLang="zh-CN" sz="3200" dirty="0"/>
              <a:t>, an area of volcanism, high heat flow, and crustal uplifting that is a few hundred kilometers across. </a:t>
            </a:r>
          </a:p>
          <a:p>
            <a:r>
              <a:rPr lang="en-US" altLang="zh-CN" sz="3200" dirty="0"/>
              <a:t>As the Pacific plate moved over a hot spot, a chain of volcanic structures known as a </a:t>
            </a:r>
            <a:r>
              <a:rPr lang="en-US" altLang="zh-CN" sz="3200" b="1" dirty="0"/>
              <a:t>hot-spot track </a:t>
            </a:r>
            <a:r>
              <a:rPr lang="en-US" altLang="zh-CN" sz="3200" dirty="0"/>
              <a:t>was built. As shown in Figure 7.28, the age of each volcano indicates how much time has elapsed since it was situated over the mantle plume.</a:t>
            </a:r>
            <a:endParaRPr lang="zh-CN" altLang="en-US" sz="3200" dirty="0"/>
          </a:p>
        </p:txBody>
      </p:sp>
    </p:spTree>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p:cNvSpPr>
            <a:spLocks noGrp="1" noChangeArrowheads="1"/>
          </p:cNvSpPr>
          <p:nvPr>
            <p:ph type="title" idx="4294967295"/>
          </p:nvPr>
        </p:nvSpPr>
        <p:spPr>
          <a:xfrm>
            <a:off x="685800" y="152400"/>
            <a:ext cx="7772400" cy="1143000"/>
          </a:xfrm>
        </p:spPr>
        <p:txBody>
          <a:bodyPr/>
          <a:lstStyle/>
          <a:p>
            <a:r>
              <a:rPr lang="en-US" altLang="zh-CN">
                <a:ea typeface="宋体" panose="02010600030101010101" pitchFamily="2" charset="-122"/>
              </a:rPr>
              <a:t>Iceland and Mid-Atlantic Ridge</a:t>
            </a:r>
            <a:endParaRPr lang="zh-CN" altLang="en-US">
              <a:ea typeface="宋体" panose="02010600030101010101" pitchFamily="2" charset="-122"/>
            </a:endParaRPr>
          </a:p>
        </p:txBody>
      </p:sp>
      <p:sp>
        <p:nvSpPr>
          <p:cNvPr id="362499" name="Rectangle 3"/>
          <p:cNvSpPr>
            <a:spLocks noGrp="1" noChangeArrowheads="1"/>
          </p:cNvSpPr>
          <p:nvPr>
            <p:ph type="body" idx="4294967295"/>
          </p:nvPr>
        </p:nvSpPr>
        <p:spPr/>
        <p:txBody>
          <a:bodyPr/>
          <a:lstStyle/>
          <a:p>
            <a:endParaRPr lang="zh-CN" altLang="en-US">
              <a:ea typeface="宋体" panose="02010600030101010101" pitchFamily="2" charset="-122"/>
            </a:endParaRPr>
          </a:p>
        </p:txBody>
      </p:sp>
      <p:pic>
        <p:nvPicPr>
          <p:cNvPr id="362500" name="Picture 5" descr="http://www.physicstogo.org/images/features/oceans-age-large-7-31-0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95400"/>
            <a:ext cx="7620000"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26" name="Oval 6"/>
          <p:cNvSpPr>
            <a:spLocks noChangeArrowheads="1"/>
          </p:cNvSpPr>
          <p:nvPr/>
        </p:nvSpPr>
        <p:spPr bwMode="auto">
          <a:xfrm>
            <a:off x="4419600" y="2819400"/>
            <a:ext cx="1524000" cy="914400"/>
          </a:xfrm>
          <a:prstGeom prst="ellipse">
            <a:avLst/>
          </a:prstGeom>
          <a:noFill/>
          <a:ln w="22225">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zh-CN" altLang="en-US" sz="18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98726"/>
                                        </p:tgtEl>
                                        <p:attrNameLst>
                                          <p:attrName>style.visibility</p:attrName>
                                        </p:attrNameLst>
                                      </p:cBhvr>
                                      <p:to>
                                        <p:strVal val="visible"/>
                                      </p:to>
                                    </p:set>
                                    <p:animEffect transition="in" filter="wipe(down)">
                                      <p:cBhvr>
                                        <p:cTn id="7" dur="580">
                                          <p:stCondLst>
                                            <p:cond delay="0"/>
                                          </p:stCondLst>
                                        </p:cTn>
                                        <p:tgtEl>
                                          <p:spTgt spid="798726"/>
                                        </p:tgtEl>
                                      </p:cBhvr>
                                    </p:animEffect>
                                    <p:anim calcmode="lin" valueType="num">
                                      <p:cBhvr>
                                        <p:cTn id="8" dur="1822" tmFilter="0,0; 0.14,0.36; 0.43,0.73; 0.71,0.91; 1.0,1.0">
                                          <p:stCondLst>
                                            <p:cond delay="0"/>
                                          </p:stCondLst>
                                        </p:cTn>
                                        <p:tgtEl>
                                          <p:spTgt spid="7987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987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987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987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98726"/>
                                        </p:tgtEl>
                                        <p:attrNameLst>
                                          <p:attrName>ppt_y</p:attrName>
                                        </p:attrNameLst>
                                      </p:cBhvr>
                                      <p:tavLst>
                                        <p:tav tm="0" fmla="#ppt_y-sin(pi*$)/81">
                                          <p:val>
                                            <p:fltVal val="0"/>
                                          </p:val>
                                        </p:tav>
                                        <p:tav tm="100000">
                                          <p:val>
                                            <p:fltVal val="1"/>
                                          </p:val>
                                        </p:tav>
                                      </p:tavLst>
                                    </p:anim>
                                    <p:animScale>
                                      <p:cBhvr>
                                        <p:cTn id="13" dur="26">
                                          <p:stCondLst>
                                            <p:cond delay="650"/>
                                          </p:stCondLst>
                                        </p:cTn>
                                        <p:tgtEl>
                                          <p:spTgt spid="798726"/>
                                        </p:tgtEl>
                                      </p:cBhvr>
                                      <p:to x="100000" y="60000"/>
                                    </p:animScale>
                                    <p:animScale>
                                      <p:cBhvr>
                                        <p:cTn id="14" dur="166" decel="50000">
                                          <p:stCondLst>
                                            <p:cond delay="676"/>
                                          </p:stCondLst>
                                        </p:cTn>
                                        <p:tgtEl>
                                          <p:spTgt spid="798726"/>
                                        </p:tgtEl>
                                      </p:cBhvr>
                                      <p:to x="100000" y="100000"/>
                                    </p:animScale>
                                    <p:animScale>
                                      <p:cBhvr>
                                        <p:cTn id="15" dur="26">
                                          <p:stCondLst>
                                            <p:cond delay="1312"/>
                                          </p:stCondLst>
                                        </p:cTn>
                                        <p:tgtEl>
                                          <p:spTgt spid="798726"/>
                                        </p:tgtEl>
                                      </p:cBhvr>
                                      <p:to x="100000" y="80000"/>
                                    </p:animScale>
                                    <p:animScale>
                                      <p:cBhvr>
                                        <p:cTn id="16" dur="166" decel="50000">
                                          <p:stCondLst>
                                            <p:cond delay="1338"/>
                                          </p:stCondLst>
                                        </p:cTn>
                                        <p:tgtEl>
                                          <p:spTgt spid="798726"/>
                                        </p:tgtEl>
                                      </p:cBhvr>
                                      <p:to x="100000" y="100000"/>
                                    </p:animScale>
                                    <p:animScale>
                                      <p:cBhvr>
                                        <p:cTn id="17" dur="26">
                                          <p:stCondLst>
                                            <p:cond delay="1642"/>
                                          </p:stCondLst>
                                        </p:cTn>
                                        <p:tgtEl>
                                          <p:spTgt spid="798726"/>
                                        </p:tgtEl>
                                      </p:cBhvr>
                                      <p:to x="100000" y="90000"/>
                                    </p:animScale>
                                    <p:animScale>
                                      <p:cBhvr>
                                        <p:cTn id="18" dur="166" decel="50000">
                                          <p:stCondLst>
                                            <p:cond delay="1668"/>
                                          </p:stCondLst>
                                        </p:cTn>
                                        <p:tgtEl>
                                          <p:spTgt spid="798726"/>
                                        </p:tgtEl>
                                      </p:cBhvr>
                                      <p:to x="100000" y="100000"/>
                                    </p:animScale>
                                    <p:animScale>
                                      <p:cBhvr>
                                        <p:cTn id="19" dur="26">
                                          <p:stCondLst>
                                            <p:cond delay="1808"/>
                                          </p:stCondLst>
                                        </p:cTn>
                                        <p:tgtEl>
                                          <p:spTgt spid="798726"/>
                                        </p:tgtEl>
                                      </p:cBhvr>
                                      <p:to x="100000" y="95000"/>
                                    </p:animScale>
                                    <p:animScale>
                                      <p:cBhvr>
                                        <p:cTn id="20" dur="166" decel="50000">
                                          <p:stCondLst>
                                            <p:cond delay="1834"/>
                                          </p:stCondLst>
                                        </p:cTn>
                                        <p:tgtEl>
                                          <p:spTgt spid="7987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2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52400" y="152400"/>
            <a:ext cx="8839200" cy="1143000"/>
          </a:xfrm>
        </p:spPr>
        <p:txBody>
          <a:bodyPr/>
          <a:lstStyle/>
          <a:p>
            <a:pPr algn="l" eaLnBrk="1" hangingPunct="1">
              <a:defRPr/>
            </a:pPr>
            <a:r>
              <a:rPr lang="en-US" sz="4000" b="1" dirty="0">
                <a:effectLst>
                  <a:outerShdw blurRad="38100" dist="38100" dir="2700000" algn="tl">
                    <a:srgbClr val="C0C0C0"/>
                  </a:outerShdw>
                </a:effectLst>
              </a:rPr>
              <a:t>Iceland is spreading open on the Mid-Atlantic Ridge!</a:t>
            </a:r>
          </a:p>
        </p:txBody>
      </p:sp>
      <p:pic>
        <p:nvPicPr>
          <p:cNvPr id="418820" name="Picture 4" descr="volcanoes_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33600"/>
            <a:ext cx="5410200" cy="43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822" name="Picture 6" descr="http://i907.photobucket.com/albums/ac278/zchelenk/KEPALA%20BATU/VBL1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2900" y="990600"/>
            <a:ext cx="3721100" cy="300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418822"/>
                                        </p:tgtEl>
                                        <p:attrNameLst>
                                          <p:attrName>style.visibility</p:attrName>
                                        </p:attrNameLst>
                                      </p:cBhvr>
                                      <p:to>
                                        <p:strVal val="visible"/>
                                      </p:to>
                                    </p:set>
                                    <p:animEffect transition="in" filter="fade">
                                      <p:cBhvr>
                                        <p:cTn id="7" dur="1000"/>
                                        <p:tgtEl>
                                          <p:spTgt spid="418822"/>
                                        </p:tgtEl>
                                      </p:cBhvr>
                                    </p:animEffect>
                                    <p:anim calcmode="lin" valueType="num">
                                      <p:cBhvr>
                                        <p:cTn id="8" dur="1000" fill="hold"/>
                                        <p:tgtEl>
                                          <p:spTgt spid="418822"/>
                                        </p:tgtEl>
                                        <p:attrNameLst>
                                          <p:attrName>ppt_x</p:attrName>
                                        </p:attrNameLst>
                                      </p:cBhvr>
                                      <p:tavLst>
                                        <p:tav tm="0">
                                          <p:val>
                                            <p:strVal val="#ppt_x"/>
                                          </p:val>
                                        </p:tav>
                                        <p:tav tm="100000">
                                          <p:val>
                                            <p:strVal val="#ppt_x"/>
                                          </p:val>
                                        </p:tav>
                                      </p:tavLst>
                                    </p:anim>
                                    <p:anim calcmode="lin" valueType="num">
                                      <p:cBhvr>
                                        <p:cTn id="9" dur="1000" fill="hold"/>
                                        <p:tgtEl>
                                          <p:spTgt spid="41882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1" fill="hold">
                                          <p:stCondLst>
                                            <p:cond delay="0"/>
                                          </p:stCondLst>
                                        </p:cTn>
                                        <p:tgtEl>
                                          <p:spTgt spid="418820"/>
                                        </p:tgtEl>
                                        <p:attrNameLst>
                                          <p:attrName>style.visibility</p:attrName>
                                        </p:attrNameLst>
                                      </p:cBhvr>
                                      <p:to>
                                        <p:strVal val="visible"/>
                                      </p:to>
                                    </p:set>
                                    <p:animEffect transition="in" filter="fade">
                                      <p:cBhvr>
                                        <p:cTn id="14" dur="1000"/>
                                        <p:tgtEl>
                                          <p:spTgt spid="418820"/>
                                        </p:tgtEl>
                                      </p:cBhvr>
                                    </p:animEffect>
                                    <p:anim calcmode="lin" valueType="num">
                                      <p:cBhvr>
                                        <p:cTn id="15" dur="1000" fill="hold"/>
                                        <p:tgtEl>
                                          <p:spTgt spid="418820"/>
                                        </p:tgtEl>
                                        <p:attrNameLst>
                                          <p:attrName>ppt_x</p:attrName>
                                        </p:attrNameLst>
                                      </p:cBhvr>
                                      <p:tavLst>
                                        <p:tav tm="0">
                                          <p:val>
                                            <p:strVal val="#ppt_x"/>
                                          </p:val>
                                        </p:tav>
                                        <p:tav tm="100000">
                                          <p:val>
                                            <p:strVal val="#ppt_x"/>
                                          </p:val>
                                        </p:tav>
                                      </p:tavLst>
                                    </p:anim>
                                    <p:anim calcmode="lin" valueType="num">
                                      <p:cBhvr>
                                        <p:cTn id="16" dur="1000" fill="hold"/>
                                        <p:tgtEl>
                                          <p:spTgt spid="4188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idx="4294967295"/>
          </p:nvPr>
        </p:nvSpPr>
        <p:spPr/>
        <p:txBody>
          <a:bodyPr/>
          <a:lstStyle/>
          <a:p>
            <a:endParaRPr lang="zh-CN" altLang="en-US">
              <a:ea typeface="宋体" panose="02010600030101010101" pitchFamily="2" charset="-122"/>
            </a:endParaRPr>
          </a:p>
        </p:txBody>
      </p:sp>
      <p:sp>
        <p:nvSpPr>
          <p:cNvPr id="364547" name="Rectangle 3"/>
          <p:cNvSpPr>
            <a:spLocks noGrp="1" noChangeArrowheads="1"/>
          </p:cNvSpPr>
          <p:nvPr>
            <p:ph type="body" idx="4294967295"/>
          </p:nvPr>
        </p:nvSpPr>
        <p:spPr/>
        <p:txBody>
          <a:bodyPr/>
          <a:lstStyle/>
          <a:p>
            <a:endParaRPr lang="zh-CN" altLang="en-US">
              <a:ea typeface="宋体" panose="02010600030101010101" pitchFamily="2" charset="-122"/>
            </a:endParaRPr>
          </a:p>
        </p:txBody>
      </p:sp>
      <p:pic>
        <p:nvPicPr>
          <p:cNvPr id="364548" name="Picture 5" descr="http://upload.wikimedia.org/wikipedia/commons/0/00/Iceland_mid_atlantic_rid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751" name="Picture 7" descr="http://lindym.files.wordpress.com/2011/05/mid-atlantic-ridg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0"/>
            <a:ext cx="5646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799751"/>
                                        </p:tgtEl>
                                        <p:attrNameLst>
                                          <p:attrName>style.visibility</p:attrName>
                                        </p:attrNameLst>
                                      </p:cBhvr>
                                      <p:to>
                                        <p:strVal val="visible"/>
                                      </p:to>
                                    </p:set>
                                    <p:animEffect transition="in" filter="fade">
                                      <p:cBhvr>
                                        <p:cTn id="7" dur="1000"/>
                                        <p:tgtEl>
                                          <p:spTgt spid="799751"/>
                                        </p:tgtEl>
                                      </p:cBhvr>
                                    </p:animEffect>
                                    <p:anim calcmode="lin" valueType="num">
                                      <p:cBhvr>
                                        <p:cTn id="8" dur="1000" fill="hold"/>
                                        <p:tgtEl>
                                          <p:spTgt spid="799751"/>
                                        </p:tgtEl>
                                        <p:attrNameLst>
                                          <p:attrName>ppt_x</p:attrName>
                                        </p:attrNameLst>
                                      </p:cBhvr>
                                      <p:tavLst>
                                        <p:tav tm="0">
                                          <p:val>
                                            <p:strVal val="#ppt_x"/>
                                          </p:val>
                                        </p:tav>
                                        <p:tav tm="100000">
                                          <p:val>
                                            <p:strVal val="#ppt_x"/>
                                          </p:val>
                                        </p:tav>
                                      </p:tavLst>
                                    </p:anim>
                                    <p:anim calcmode="lin" valueType="num">
                                      <p:cBhvr>
                                        <p:cTn id="9" dur="1000" fill="hold"/>
                                        <p:tgtEl>
                                          <p:spTgt spid="7997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sz="half" idx="1"/>
          </p:nvPr>
        </p:nvSpPr>
        <p:spPr/>
        <p:txBody>
          <a:bodyPr/>
          <a:lstStyle/>
          <a:p>
            <a:endParaRPr lang="zh-CN" altLang="en-US"/>
          </a:p>
        </p:txBody>
      </p:sp>
      <p:sp>
        <p:nvSpPr>
          <p:cNvPr id="4" name="内容占位符 3"/>
          <p:cNvSpPr>
            <a:spLocks noGrp="1"/>
          </p:cNvSpPr>
          <p:nvPr>
            <p:ph sz="half" idx="2"/>
          </p:nvPr>
        </p:nvSpPr>
        <p:spPr/>
        <p:txBody>
          <a:bodyPr/>
          <a:lstStyle/>
          <a:p>
            <a:endParaRPr lang="zh-CN" altLang="en-US"/>
          </a:p>
        </p:txBody>
      </p:sp>
      <p:pic>
        <p:nvPicPr>
          <p:cNvPr id="5" name="Picture 2" descr="https://galileo.ou.edu/sites/default/files/Wegener-192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0"/>
            <a:ext cx="4495800" cy="6786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587"/>
      </p:ext>
    </p:extLst>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a:xfrm>
            <a:off x="533400" y="2438400"/>
            <a:ext cx="7772400" cy="1143000"/>
          </a:xfrm>
        </p:spPr>
        <p:txBody>
          <a:bodyPr/>
          <a:lstStyle/>
          <a:p>
            <a:pPr eaLnBrk="1" hangingPunct="1"/>
            <a:r>
              <a:rPr lang="en-US" altLang="zh-CN" b="1">
                <a:solidFill>
                  <a:schemeClr val="bg1"/>
                </a:solidFill>
                <a:ea typeface="宋体" panose="02010600030101010101" pitchFamily="2" charset="-122"/>
              </a:rPr>
              <a:t>If new crust is being added to Earth’s surface, is Earth getting bigger?</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00FFFF"/>
        </a:solidFill>
        <a:effectLst/>
      </p:bgPr>
    </p:bg>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a:xfrm>
            <a:off x="533400" y="2057400"/>
            <a:ext cx="7772400" cy="1143000"/>
          </a:xfrm>
        </p:spPr>
        <p:txBody>
          <a:bodyPr/>
          <a:lstStyle/>
          <a:p>
            <a:pPr eaLnBrk="1" hangingPunct="1"/>
            <a:r>
              <a:rPr lang="en-US" altLang="zh-CN" sz="6600" b="1">
                <a:solidFill>
                  <a:schemeClr val="tx1"/>
                </a:solidFill>
                <a:ea typeface="宋体" panose="02010600030101010101" pitchFamily="2" charset="-122"/>
              </a:rPr>
              <a:t>Subduction(</a:t>
            </a:r>
            <a:r>
              <a:rPr lang="zh-CN" altLang="en-US" sz="6600" b="1">
                <a:solidFill>
                  <a:schemeClr val="tx1"/>
                </a:solidFill>
                <a:ea typeface="宋体" panose="02010600030101010101" pitchFamily="2" charset="-122"/>
              </a:rPr>
              <a:t>俯冲</a:t>
            </a:r>
            <a:r>
              <a:rPr lang="en-US" altLang="zh-CN" sz="6600" b="1">
                <a:solidFill>
                  <a:schemeClr val="tx1"/>
                </a:solidFill>
                <a:ea typeface="宋体" panose="02010600030101010101" pitchFamily="2" charset="-122"/>
              </a:rPr>
              <a:t>)</a:t>
            </a:r>
            <a:r>
              <a:rPr lang="en-US" altLang="zh-CN">
                <a:solidFill>
                  <a:schemeClr val="tx1"/>
                </a:solidFill>
                <a:ea typeface="宋体" panose="02010600030101010101" pitchFamily="2" charset="-122"/>
              </a:rPr>
              <a:t> is a process where the ocean floor sinks back into the mantle at a deep ocean trench(</a:t>
            </a:r>
            <a:r>
              <a:rPr lang="zh-CN" altLang="en-US">
                <a:solidFill>
                  <a:schemeClr val="tx1"/>
                </a:solidFill>
                <a:ea typeface="宋体" panose="02010600030101010101" pitchFamily="2" charset="-122"/>
              </a:rPr>
              <a:t>海沟</a:t>
            </a:r>
            <a:r>
              <a:rPr lang="en-US" altLang="zh-CN">
                <a:solidFill>
                  <a:schemeClr val="tx1"/>
                </a:solidFill>
                <a:ea typeface="宋体" panose="02010600030101010101" pitchFamily="2" charset="-122"/>
              </a:rPr>
              <a:t>).</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52610" name="Rectangle 2"/>
          <p:cNvSpPr>
            <a:spLocks noChangeArrowheads="1"/>
          </p:cNvSpPr>
          <p:nvPr/>
        </p:nvSpPr>
        <p:spPr bwMode="auto">
          <a:xfrm>
            <a:off x="0" y="3124200"/>
            <a:ext cx="9144000" cy="3733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zh-CN" altLang="en-US" sz="1800">
              <a:latin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452610"/>
                                        </p:tgtEl>
                                        <p:attrNameLst>
                                          <p:attrName>ppt_x</p:attrName>
                                        </p:attrNameLst>
                                      </p:cBhvr>
                                      <p:tavLst>
                                        <p:tav tm="0">
                                          <p:val>
                                            <p:strVal val="ppt_x"/>
                                          </p:val>
                                        </p:tav>
                                        <p:tav tm="100000">
                                          <p:val>
                                            <p:strVal val="ppt_x"/>
                                          </p:val>
                                        </p:tav>
                                      </p:tavLst>
                                    </p:anim>
                                    <p:anim calcmode="lin" valueType="num">
                                      <p:cBhvr additive="base">
                                        <p:cTn id="7" dur="500"/>
                                        <p:tgtEl>
                                          <p:spTgt spid="452610"/>
                                        </p:tgtEl>
                                        <p:attrNameLst>
                                          <p:attrName>ppt_y</p:attrName>
                                        </p:attrNameLst>
                                      </p:cBhvr>
                                      <p:tavLst>
                                        <p:tav tm="0">
                                          <p:val>
                                            <p:strVal val="ppt_y"/>
                                          </p:val>
                                        </p:tav>
                                        <p:tav tm="100000">
                                          <p:val>
                                            <p:strVal val="1+ppt_h/2"/>
                                          </p:val>
                                        </p:tav>
                                      </p:tavLst>
                                    </p:anim>
                                    <p:set>
                                      <p:cBhvr>
                                        <p:cTn id="8" dur="1" fill="hold">
                                          <p:stCondLst>
                                            <p:cond delay="499"/>
                                          </p:stCondLst>
                                        </p:cTn>
                                        <p:tgtEl>
                                          <p:spTgt spid="4526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10"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68642" name="Text Box 2"/>
          <p:cNvSpPr txBox="1">
            <a:spLocks noChangeArrowheads="1"/>
          </p:cNvSpPr>
          <p:nvPr/>
        </p:nvSpPr>
        <p:spPr bwMode="auto">
          <a:xfrm>
            <a:off x="1447800" y="1066800"/>
            <a:ext cx="75707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zh-CN" altLang="en-US" sz="3600">
                <a:latin typeface="Arial" panose="020B0604020202020204" pitchFamily="34" charset="0"/>
              </a:rPr>
              <a:t>俯冲带部分物质会被重新喷出地表，</a:t>
            </a:r>
          </a:p>
          <a:p>
            <a:pPr eaLnBrk="1" hangingPunct="1">
              <a:spcBef>
                <a:spcPct val="0"/>
              </a:spcBef>
              <a:buFontTx/>
              <a:buNone/>
            </a:pPr>
            <a:r>
              <a:rPr lang="zh-CN" altLang="en-US" sz="3600">
                <a:latin typeface="Arial" panose="020B0604020202020204" pitchFamily="34" charset="0"/>
              </a:rPr>
              <a:t>形成火山。</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69666" name="标题 1"/>
          <p:cNvSpPr>
            <a:spLocks noGrp="1"/>
          </p:cNvSpPr>
          <p:nvPr>
            <p:ph type="title"/>
          </p:nvPr>
        </p:nvSpPr>
        <p:spPr/>
        <p:txBody>
          <a:bodyPr/>
          <a:lstStyle/>
          <a:p>
            <a:endParaRPr lang="zh-CN" altLang="en-US"/>
          </a:p>
        </p:txBody>
      </p:sp>
      <p:sp>
        <p:nvSpPr>
          <p:cNvPr id="369667" name="内容占位符 2"/>
          <p:cNvSpPr>
            <a:spLocks noGrp="1"/>
          </p:cNvSpPr>
          <p:nvPr>
            <p:ph idx="1"/>
          </p:nvPr>
        </p:nvSpPr>
        <p:spPr>
          <a:xfrm>
            <a:off x="762000" y="1600200"/>
            <a:ext cx="7772400" cy="4572000"/>
          </a:xfrm>
        </p:spPr>
        <p:txBody>
          <a:bodyPr/>
          <a:lstStyle/>
          <a:p>
            <a:r>
              <a:rPr lang="en-US" altLang="zh-CN" sz="2800"/>
              <a:t>When a descending oceanic slab reaches a depth of about 100 kilometers (60 miles), melting is triggered within the wedge of hot asthenosphere that lies above it. But how does the subduction of a cool slab of oceanic lithosphere cause mantle rock to melt? </a:t>
            </a:r>
          </a:p>
          <a:p>
            <a:r>
              <a:rPr lang="en-US" altLang="zh-CN" sz="2800"/>
              <a:t>The answer lies in the fact that water contained in the descending plates acts </a:t>
            </a:r>
            <a:r>
              <a:rPr lang="en-US" altLang="zh-CN" sz="2800">
                <a:solidFill>
                  <a:srgbClr val="FF0000"/>
                </a:solidFill>
              </a:rPr>
              <a:t>the way salt does to melt ice. </a:t>
            </a:r>
            <a:r>
              <a:rPr lang="en-US" altLang="zh-CN" sz="2800"/>
              <a:t>That is, “wet” rock in a high-pressure environment melts at substantially lower temperatures than does “dry” rock of the same composition.</a:t>
            </a:r>
            <a:endParaRPr lang="zh-CN" altLang="en-US" sz="2800"/>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0690" name="Rectangle 2"/>
          <p:cNvSpPr>
            <a:spLocks noGrp="1"/>
          </p:cNvSpPr>
          <p:nvPr>
            <p:ph type="title" idx="4294967295"/>
          </p:nvPr>
        </p:nvSpPr>
        <p:spPr/>
        <p:txBody>
          <a:bodyPr/>
          <a:lstStyle/>
          <a:p>
            <a:endParaRPr lang="zh-CN" altLang="en-US">
              <a:ea typeface="宋体" panose="02010600030101010101" pitchFamily="2" charset="-122"/>
            </a:endParaRPr>
          </a:p>
        </p:txBody>
      </p:sp>
      <p:sp>
        <p:nvSpPr>
          <p:cNvPr id="370691" name="Rectangle 3"/>
          <p:cNvSpPr>
            <a:spLocks noGrp="1"/>
          </p:cNvSpPr>
          <p:nvPr>
            <p:ph type="body" idx="4294967295"/>
          </p:nvPr>
        </p:nvSpPr>
        <p:spPr/>
        <p:txBody>
          <a:bodyPr/>
          <a:lstStyle/>
          <a:p>
            <a:endParaRPr lang="zh-CN" altLang="en-US">
              <a:ea typeface="宋体" panose="02010600030101010101" pitchFamily="2" charset="-122"/>
            </a:endParaRPr>
          </a:p>
        </p:txBody>
      </p:sp>
      <p:pic>
        <p:nvPicPr>
          <p:cNvPr id="370692" name="Picture 5" descr="80227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椭圆 5"/>
          <p:cNvSpPr/>
          <p:nvPr/>
        </p:nvSpPr>
        <p:spPr>
          <a:xfrm>
            <a:off x="2362200" y="1495425"/>
            <a:ext cx="1676400" cy="16764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pic>
        <p:nvPicPr>
          <p:cNvPr id="1051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76600"/>
            <a:ext cx="411480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051650"/>
                                        </p:tgtEl>
                                        <p:attrNameLst>
                                          <p:attrName>style.visibility</p:attrName>
                                        </p:attrNameLst>
                                      </p:cBhvr>
                                      <p:to>
                                        <p:strVal val="visible"/>
                                      </p:to>
                                    </p:set>
                                    <p:animEffect transition="in" filter="dissolve">
                                      <p:cBhvr>
                                        <p:cTn id="12" dur="500"/>
                                        <p:tgtEl>
                                          <p:spTgt spid="1051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49538" name="Rectangle 2"/>
          <p:cNvSpPr>
            <a:spLocks noChangeArrowheads="1"/>
          </p:cNvSpPr>
          <p:nvPr/>
        </p:nvSpPr>
        <p:spPr bwMode="auto">
          <a:xfrm>
            <a:off x="5867400" y="1752600"/>
            <a:ext cx="4038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zh-CN" altLang="en-US">
                <a:solidFill>
                  <a:srgbClr val="FF3300"/>
                </a:solidFill>
              </a:rPr>
              <a:t>圣海伦斯火山</a:t>
            </a:r>
          </a:p>
        </p:txBody>
      </p:sp>
      <p:pic>
        <p:nvPicPr>
          <p:cNvPr id="3" name="Picture 7" descr="http://upload.wikimedia.org/wikipedia/commons/d/dc/MSH82_st_helens_plume_from_harrys_ridge_05-19-8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393825"/>
            <a:ext cx="8077200"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65" name="Picture 5" descr="http://2.bp.blogspot.com/-YKOec5klq0I/TcX6CX2F9vI/AAAAAAAADco/FGlglrxY3UQ/s1600/mount-st-helens-wamsh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2049463"/>
            <a:ext cx="6400800" cy="427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49538"/>
                                        </p:tgtEl>
                                        <p:attrNameLst>
                                          <p:attrName>style.visibility</p:attrName>
                                        </p:attrNameLst>
                                      </p:cBhvr>
                                      <p:to>
                                        <p:strVal val="visible"/>
                                      </p:to>
                                    </p:set>
                                    <p:animEffect transition="in" filter="fade">
                                      <p:cBhvr>
                                        <p:cTn id="7" dur="1000"/>
                                        <p:tgtEl>
                                          <p:spTgt spid="449538"/>
                                        </p:tgtEl>
                                      </p:cBhvr>
                                    </p:animEffect>
                                    <p:anim calcmode="lin" valueType="num">
                                      <p:cBhvr>
                                        <p:cTn id="8" dur="1000" fill="hold"/>
                                        <p:tgtEl>
                                          <p:spTgt spid="449538"/>
                                        </p:tgtEl>
                                        <p:attrNameLst>
                                          <p:attrName>ppt_x</p:attrName>
                                        </p:attrNameLst>
                                      </p:cBhvr>
                                      <p:tavLst>
                                        <p:tav tm="0">
                                          <p:val>
                                            <p:strVal val="#ppt_x"/>
                                          </p:val>
                                        </p:tav>
                                        <p:tav tm="100000">
                                          <p:val>
                                            <p:strVal val="#ppt_x"/>
                                          </p:val>
                                        </p:tav>
                                      </p:tavLst>
                                    </p:anim>
                                    <p:anim calcmode="lin" valueType="num">
                                      <p:cBhvr>
                                        <p:cTn id="9" dur="1000" fill="hold"/>
                                        <p:tgtEl>
                                          <p:spTgt spid="44953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nodeType="clickEffect">
                                  <p:stCondLst>
                                    <p:cond delay="0"/>
                                  </p:stCondLst>
                                  <p:childTnLst>
                                    <p:set>
                                      <p:cBhvr>
                                        <p:cTn id="20" dur="1" fill="hold">
                                          <p:stCondLst>
                                            <p:cond delay="0"/>
                                          </p:stCondLst>
                                        </p:cTn>
                                        <p:tgtEl>
                                          <p:spTgt spid="348165"/>
                                        </p:tgtEl>
                                        <p:attrNameLst>
                                          <p:attrName>style.visibility</p:attrName>
                                        </p:attrNameLst>
                                      </p:cBhvr>
                                      <p:to>
                                        <p:strVal val="visible"/>
                                      </p:to>
                                    </p:set>
                                    <p:animEffect transition="in" filter="fade">
                                      <p:cBhvr>
                                        <p:cTn id="21" dur="1000"/>
                                        <p:tgtEl>
                                          <p:spTgt spid="348165"/>
                                        </p:tgtEl>
                                      </p:cBhvr>
                                    </p:animEffect>
                                    <p:anim calcmode="lin" valueType="num">
                                      <p:cBhvr>
                                        <p:cTn id="22" dur="1000" fill="hold"/>
                                        <p:tgtEl>
                                          <p:spTgt spid="348165"/>
                                        </p:tgtEl>
                                        <p:attrNameLst>
                                          <p:attrName>ppt_x</p:attrName>
                                        </p:attrNameLst>
                                      </p:cBhvr>
                                      <p:tavLst>
                                        <p:tav tm="0">
                                          <p:val>
                                            <p:strVal val="#ppt_x"/>
                                          </p:val>
                                        </p:tav>
                                        <p:tav tm="100000">
                                          <p:val>
                                            <p:strVal val="#ppt_x"/>
                                          </p:val>
                                        </p:tav>
                                      </p:tavLst>
                                    </p:anim>
                                    <p:anim calcmode="lin" valueType="num">
                                      <p:cBhvr>
                                        <p:cTn id="23" dur="1000" fill="hold"/>
                                        <p:tgtEl>
                                          <p:spTgt spid="3481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38" grpId="0"/>
    </p:bldLst>
  </p:timing>
</p:sld>
</file>

<file path=ppt/slides/slide8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72738" name="标题 1"/>
          <p:cNvSpPr>
            <a:spLocks noGrp="1"/>
          </p:cNvSpPr>
          <p:nvPr>
            <p:ph type="title"/>
          </p:nvPr>
        </p:nvSpPr>
        <p:spPr>
          <a:xfrm>
            <a:off x="685800" y="381000"/>
            <a:ext cx="7772400" cy="1143000"/>
          </a:xfrm>
        </p:spPr>
        <p:txBody>
          <a:bodyPr/>
          <a:lstStyle/>
          <a:p>
            <a:pPr algn="ctr"/>
            <a:r>
              <a:rPr lang="en-US" altLang="zh-CN" dirty="0"/>
              <a:t>The Cascade Range</a:t>
            </a:r>
            <a:br>
              <a:rPr lang="en-US" altLang="zh-CN" dirty="0"/>
            </a:br>
            <a:r>
              <a:rPr lang="zh-CN" altLang="en-US" dirty="0"/>
              <a:t>喀斯喀特山脉</a:t>
            </a:r>
          </a:p>
        </p:txBody>
      </p:sp>
      <p:sp>
        <p:nvSpPr>
          <p:cNvPr id="372739" name="内容占位符 2"/>
          <p:cNvSpPr>
            <a:spLocks noGrp="1"/>
          </p:cNvSpPr>
          <p:nvPr>
            <p:ph idx="1"/>
          </p:nvPr>
        </p:nvSpPr>
        <p:spPr>
          <a:xfrm>
            <a:off x="685800" y="1600200"/>
            <a:ext cx="7772400" cy="4572000"/>
          </a:xfrm>
        </p:spPr>
        <p:txBody>
          <a:bodyPr/>
          <a:lstStyle/>
          <a:p>
            <a:r>
              <a:rPr lang="en-US" altLang="zh-CN" sz="2800" dirty="0"/>
              <a:t>The Cascade Range in Washington, Oregon, and California is another mountain system that consists of several </a:t>
            </a:r>
            <a:r>
              <a:rPr lang="en-US" altLang="zh-CN" sz="2800" dirty="0" err="1"/>
              <a:t>wellknown</a:t>
            </a:r>
            <a:r>
              <a:rPr lang="en-US" altLang="zh-CN" sz="2800" dirty="0"/>
              <a:t> volcanic mountains, including Mount Rainier, Mount Shasta, Mount St. Helens, and Mount Hood. </a:t>
            </a:r>
          </a:p>
          <a:p>
            <a:r>
              <a:rPr lang="en-US" altLang="zh-CN" sz="2800" dirty="0"/>
              <a:t>This active volcanic arc also extends into Canada, where it includes Mount Garibaldi, Mount </a:t>
            </a:r>
            <a:r>
              <a:rPr lang="en-US" altLang="zh-CN" sz="2800" dirty="0" err="1"/>
              <a:t>Silverthrone</a:t>
            </a:r>
            <a:r>
              <a:rPr lang="en-US" altLang="zh-CN" sz="2800" dirty="0"/>
              <a:t>, and others</a:t>
            </a:r>
            <a:r>
              <a:rPr lang="en-US" altLang="zh-CN" dirty="0"/>
              <a:t>. </a:t>
            </a:r>
            <a:endParaRPr lang="zh-CN" altLang="en-US" dirty="0"/>
          </a:p>
        </p:txBody>
      </p:sp>
      <p:pic>
        <p:nvPicPr>
          <p:cNvPr id="4" name="Picture 4" descr="http://pad2.whstatic.com/images/thumb/6/6a/Speak-Like-Shakespeare-Step-3-Version-2.jpg/aid617932-728px-Speak-Like-Shakespeare-Step-3-Version-2.jpg"/>
          <p:cNvPicPr>
            <a:picLocks noChangeAspect="1" noChangeArrowheads="1"/>
          </p:cNvPicPr>
          <p:nvPr/>
        </p:nvPicPr>
        <p:blipFill>
          <a:blip r:embed="rId3">
            <a:extLst>
              <a:ext uri="{28A0092B-C50C-407E-A947-70E740481C1C}">
                <a14:useLocalDpi xmlns:a14="http://schemas.microsoft.com/office/drawing/2010/main" val="0"/>
              </a:ext>
            </a:extLst>
          </a:blip>
          <a:srcRect l="9766" t="6943" r="7031" b="5557"/>
          <a:stretch>
            <a:fillRect/>
          </a:stretch>
        </p:blipFill>
        <p:spPr bwMode="auto">
          <a:xfrm>
            <a:off x="0" y="9526"/>
            <a:ext cx="1921440" cy="1514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73762" name="标题 1"/>
          <p:cNvSpPr>
            <a:spLocks noGrp="1"/>
          </p:cNvSpPr>
          <p:nvPr>
            <p:ph type="title"/>
          </p:nvPr>
        </p:nvSpPr>
        <p:spPr/>
        <p:txBody>
          <a:bodyPr/>
          <a:lstStyle/>
          <a:p>
            <a:endParaRPr lang="zh-CN" altLang="en-US"/>
          </a:p>
        </p:txBody>
      </p:sp>
      <p:pic>
        <p:nvPicPr>
          <p:cNvPr id="373763" name="内容占位符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11113"/>
            <a:ext cx="5867400" cy="6824662"/>
          </a:xfrm>
        </p:spPr>
      </p:pic>
    </p:spTree>
  </p:cSld>
  <p:clrMapOvr>
    <a:masterClrMapping/>
  </p:clrMapOvr>
  <p:transition spd="slow"/>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4786" name="Rectangle 2"/>
          <p:cNvSpPr>
            <a:spLocks noGrp="1" noChangeArrowheads="1"/>
          </p:cNvSpPr>
          <p:nvPr>
            <p:ph type="title" idx="4294967295"/>
          </p:nvPr>
        </p:nvSpPr>
        <p:spPr>
          <a:xfrm>
            <a:off x="0" y="152400"/>
            <a:ext cx="9144000" cy="1143000"/>
          </a:xfrm>
        </p:spPr>
        <p:txBody>
          <a:bodyPr/>
          <a:lstStyle/>
          <a:p>
            <a:r>
              <a:rPr lang="zh-CN" altLang="en-US" sz="4000">
                <a:ea typeface="宋体" panose="02010600030101010101" pitchFamily="2" charset="-122"/>
              </a:rPr>
              <a:t>圣海伦斯火山位于</a:t>
            </a:r>
            <a:r>
              <a:rPr lang="en-US" altLang="zh-CN" sz="4000">
                <a:ea typeface="宋体" panose="02010600030101010101" pitchFamily="2" charset="-122"/>
              </a:rPr>
              <a:t/>
            </a:r>
            <a:br>
              <a:rPr lang="en-US" altLang="zh-CN" sz="4000">
                <a:ea typeface="宋体" panose="02010600030101010101" pitchFamily="2" charset="-122"/>
              </a:rPr>
            </a:br>
            <a:r>
              <a:rPr lang="zh-CN" altLang="en-US" sz="4000">
                <a:ea typeface="宋体" panose="02010600030101010101" pitchFamily="2" charset="-122"/>
              </a:rPr>
              <a:t>华盛顿州，美国西北部</a:t>
            </a:r>
          </a:p>
        </p:txBody>
      </p:sp>
      <p:sp>
        <p:nvSpPr>
          <p:cNvPr id="374787" name="Rectangle 3"/>
          <p:cNvSpPr>
            <a:spLocks noGrp="1" noChangeArrowheads="1"/>
          </p:cNvSpPr>
          <p:nvPr>
            <p:ph type="body" idx="4294967295"/>
          </p:nvPr>
        </p:nvSpPr>
        <p:spPr/>
        <p:txBody>
          <a:bodyPr/>
          <a:lstStyle/>
          <a:p>
            <a:endParaRPr lang="zh-CN" altLang="en-US">
              <a:ea typeface="宋体" panose="02010600030101010101" pitchFamily="2" charset="-122"/>
            </a:endParaRPr>
          </a:p>
        </p:txBody>
      </p:sp>
      <p:pic>
        <p:nvPicPr>
          <p:cNvPr id="374788" name="Picture 5" descr="377AD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00200"/>
            <a:ext cx="8077200"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2082" name="Rectangle 2"/>
          <p:cNvSpPr>
            <a:spLocks noGrp="1"/>
          </p:cNvSpPr>
          <p:nvPr>
            <p:ph type="title"/>
          </p:nvPr>
        </p:nvSpPr>
        <p:spPr/>
        <p:txBody>
          <a:bodyPr/>
          <a:lstStyle/>
          <a:p>
            <a:endParaRPr lang="zh-CN" altLang="en-US"/>
          </a:p>
        </p:txBody>
      </p:sp>
      <p:sp>
        <p:nvSpPr>
          <p:cNvPr id="302083" name="Rectangle 3"/>
          <p:cNvSpPr>
            <a:spLocks noGrp="1"/>
          </p:cNvSpPr>
          <p:nvPr>
            <p:ph type="body" idx="1"/>
          </p:nvPr>
        </p:nvSpPr>
        <p:spPr/>
        <p:txBody>
          <a:bodyPr/>
          <a:lstStyle/>
          <a:p>
            <a:endParaRPr lang="zh-CN" altLang="en-US"/>
          </a:p>
        </p:txBody>
      </p:sp>
      <p:pic>
        <p:nvPicPr>
          <p:cNvPr id="149509" name="Picture 5" descr="http://gogetout.files.wordpress.com/2012/08/pangea_forblo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982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949542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4" presetClass="path" presetSubtype="0" accel="50000" decel="50000" fill="hold" nodeType="clickEffect">
                                  <p:stCondLst>
                                    <p:cond delay="0"/>
                                  </p:stCondLst>
                                  <p:childTnLst>
                                    <p:animMotion origin="layout" path="M 0 0  L 0 -0.33333  E" pathEditMode="relative" ptsTypes="">
                                      <p:cBhvr>
                                        <p:cTn id="6" dur="2000" fill="hold"/>
                                        <p:tgtEl>
                                          <p:spTgt spid="14950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p:cNvSpPr>
          <p:nvPr>
            <p:ph type="title"/>
          </p:nvPr>
        </p:nvSpPr>
        <p:spPr/>
        <p:txBody>
          <a:bodyPr/>
          <a:lstStyle/>
          <a:p>
            <a:pPr algn="ctr"/>
            <a:r>
              <a:rPr lang="zh-CN" altLang="en-US"/>
              <a:t>海底扩张理论总览</a:t>
            </a:r>
          </a:p>
        </p:txBody>
      </p:sp>
      <p:sp>
        <p:nvSpPr>
          <p:cNvPr id="375811" name="Rectangle 3"/>
          <p:cNvSpPr>
            <a:spLocks noGrp="1"/>
          </p:cNvSpPr>
          <p:nvPr>
            <p:ph type="body" idx="1"/>
          </p:nvPr>
        </p:nvSpPr>
        <p:spPr/>
        <p:txBody>
          <a:bodyPr/>
          <a:lstStyle/>
          <a:p>
            <a:endParaRPr lang="zh-CN" altLang="en-US"/>
          </a:p>
        </p:txBody>
      </p:sp>
      <p:pic>
        <p:nvPicPr>
          <p:cNvPr id="375812" name="Picture 5" descr="http://www.grossmont.edu/judd.curran/images/SeafloorSpread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9144000" cy="462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6834" name="标题 1"/>
          <p:cNvSpPr>
            <a:spLocks noGrp="1"/>
          </p:cNvSpPr>
          <p:nvPr>
            <p:ph type="title"/>
          </p:nvPr>
        </p:nvSpPr>
        <p:spPr>
          <a:xfrm>
            <a:off x="381000" y="533400"/>
            <a:ext cx="7772400" cy="1143000"/>
          </a:xfrm>
        </p:spPr>
        <p:txBody>
          <a:bodyPr/>
          <a:lstStyle/>
          <a:p>
            <a:r>
              <a:rPr lang="en-US" altLang="zh-CN"/>
              <a:t>Seafloor spreading</a:t>
            </a:r>
            <a:br>
              <a:rPr lang="en-US" altLang="zh-CN"/>
            </a:br>
            <a:r>
              <a:rPr lang="zh-CN" altLang="en-US"/>
              <a:t>海底扩张理论</a:t>
            </a:r>
            <a:r>
              <a:rPr lang="en-US" altLang="zh-CN"/>
              <a:t> </a:t>
            </a:r>
            <a:endParaRPr lang="zh-CN" altLang="en-US"/>
          </a:p>
        </p:txBody>
      </p:sp>
      <p:sp>
        <p:nvSpPr>
          <p:cNvPr id="376835" name="内容占位符 2"/>
          <p:cNvSpPr>
            <a:spLocks noGrp="1"/>
          </p:cNvSpPr>
          <p:nvPr>
            <p:ph idx="1"/>
          </p:nvPr>
        </p:nvSpPr>
        <p:spPr>
          <a:xfrm>
            <a:off x="381000" y="1447800"/>
            <a:ext cx="8305800" cy="4572000"/>
          </a:xfrm>
        </p:spPr>
        <p:txBody>
          <a:bodyPr/>
          <a:lstStyle/>
          <a:p>
            <a:endParaRPr lang="en-US" altLang="zh-CN" sz="3200"/>
          </a:p>
          <a:p>
            <a:r>
              <a:rPr lang="en-US" altLang="zh-CN" sz="4400"/>
              <a:t>Seafloor spreading is the theory that explains how new ocean crust is </a:t>
            </a:r>
            <a:r>
              <a:rPr lang="en-US" altLang="zh-CN" sz="4400">
                <a:solidFill>
                  <a:srgbClr val="FF0000"/>
                </a:solidFill>
              </a:rPr>
              <a:t>formed at ocean ridges(</a:t>
            </a:r>
            <a:r>
              <a:rPr lang="zh-CN" altLang="en-US" sz="4400">
                <a:solidFill>
                  <a:srgbClr val="FF0000"/>
                </a:solidFill>
              </a:rPr>
              <a:t>海脊</a:t>
            </a:r>
            <a:r>
              <a:rPr lang="en-US" altLang="zh-CN" sz="4400">
                <a:solidFill>
                  <a:srgbClr val="FF0000"/>
                </a:solidFill>
              </a:rPr>
              <a:t>) </a:t>
            </a:r>
            <a:r>
              <a:rPr lang="en-US" altLang="zh-CN" sz="4400"/>
              <a:t>and </a:t>
            </a:r>
            <a:r>
              <a:rPr lang="en-US" altLang="zh-CN" sz="4400">
                <a:solidFill>
                  <a:srgbClr val="FF0000"/>
                </a:solidFill>
              </a:rPr>
              <a:t>destroyed at deep-sea trenches(</a:t>
            </a:r>
            <a:r>
              <a:rPr lang="zh-CN" altLang="en-US" sz="4400">
                <a:solidFill>
                  <a:srgbClr val="FF0000"/>
                </a:solidFill>
              </a:rPr>
              <a:t>海沟</a:t>
            </a:r>
            <a:r>
              <a:rPr lang="en-US" altLang="zh-CN" sz="4400">
                <a:solidFill>
                  <a:srgbClr val="FF0000"/>
                </a:solidFill>
              </a:rPr>
              <a:t>)</a:t>
            </a:r>
            <a:r>
              <a:rPr lang="en-US" altLang="zh-CN" sz="4400"/>
              <a:t>.</a:t>
            </a:r>
            <a:endParaRPr lang="zh-CN" altLang="en-US" sz="4400"/>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33400" y="2438400"/>
            <a:ext cx="7772400" cy="1143000"/>
          </a:xfrm>
        </p:spPr>
        <p:txBody>
          <a:bodyPr/>
          <a:lstStyle/>
          <a:p>
            <a:pPr eaLnBrk="1" hangingPunct="1">
              <a:defRPr/>
            </a:pPr>
            <a:r>
              <a:rPr lang="en-US" sz="6600" dirty="0">
                <a:effectLst>
                  <a:outerShdw blurRad="38100" dist="38100" dir="2700000" algn="tl">
                    <a:srgbClr val="C0C0C0"/>
                  </a:outerShdw>
                </a:effectLst>
              </a:rPr>
              <a:t>Harry Hess : American Geologist</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dissolve">
                                      <p:cBhvr>
                                        <p:cTn id="7"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0" y="4724400"/>
            <a:ext cx="5943600" cy="1555750"/>
          </a:xfrm>
          <a:prstGeom prst="rect">
            <a:avLst/>
          </a:prstGeom>
          <a:noFill/>
          <a:ln>
            <a:noFill/>
          </a:ln>
          <a:effectLst/>
          <a:extLst/>
        </p:spPr>
        <p:txBody>
          <a:bodyPr>
            <a:spAutoFit/>
          </a:bodyPr>
          <a:lstStyle/>
          <a:p>
            <a:pPr eaLnBrk="1" hangingPunct="1">
              <a:spcBef>
                <a:spcPct val="50000"/>
              </a:spcBef>
              <a:defRPr/>
            </a:pPr>
            <a:r>
              <a:rPr lang="en-US" sz="4800">
                <a:solidFill>
                  <a:schemeClr val="bg1"/>
                </a:solidFill>
                <a:latin typeface="Arial" charset="0"/>
              </a:rPr>
              <a:t>No!</a:t>
            </a:r>
            <a:r>
              <a:rPr lang="en-US" sz="4800">
                <a:latin typeface="Arial" charset="0"/>
              </a:rPr>
              <a:t> </a:t>
            </a:r>
            <a:r>
              <a:rPr lang="en-US" sz="4800" b="1">
                <a:solidFill>
                  <a:srgbClr val="0000FF"/>
                </a:solidFill>
                <a:effectLst>
                  <a:outerShdw blurRad="38100" dist="38100" dir="2700000" algn="tl">
                    <a:srgbClr val="C0C0C0"/>
                  </a:outerShdw>
                </a:effectLst>
                <a:latin typeface="Arial" charset="0"/>
              </a:rPr>
              <a:t>Harry Hess</a:t>
            </a:r>
            <a:r>
              <a:rPr lang="en-US" sz="4800">
                <a:solidFill>
                  <a:schemeClr val="bg1"/>
                </a:solidFill>
                <a:latin typeface="Arial" charset="0"/>
              </a:rPr>
              <a:t>, not Harry Potter!</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barn(outHorizontal)">
                                      <p:cBhvr>
                                        <p:cTn id="7"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p:txBody>
          <a:bodyPr/>
          <a:lstStyle/>
          <a:p>
            <a:pPr eaLnBrk="1" hangingPunct="1"/>
            <a:r>
              <a:rPr lang="en-US" altLang="zh-CN" sz="6600" b="1">
                <a:solidFill>
                  <a:srgbClr val="FF3300"/>
                </a:solidFill>
                <a:ea typeface="宋体" panose="02010600030101010101" pitchFamily="2" charset="-122"/>
              </a:rPr>
              <a:t>Sea-Floor Spreading</a:t>
            </a:r>
          </a:p>
        </p:txBody>
      </p:sp>
      <p:pic>
        <p:nvPicPr>
          <p:cNvPr id="15365" name="Picture 5" descr="Copy of hess"/>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990600" y="1752600"/>
            <a:ext cx="3486150" cy="4648200"/>
          </a:xfrm>
        </p:spPr>
      </p:pic>
      <p:sp>
        <p:nvSpPr>
          <p:cNvPr id="379908" name="Rectangle 4"/>
          <p:cNvSpPr>
            <a:spLocks noGrp="1" noChangeArrowheads="1"/>
          </p:cNvSpPr>
          <p:nvPr>
            <p:ph type="body" sz="half" idx="2"/>
          </p:nvPr>
        </p:nvSpPr>
        <p:spPr>
          <a:xfrm>
            <a:off x="4648200" y="3048000"/>
            <a:ext cx="3810000" cy="4114800"/>
          </a:xfrm>
        </p:spPr>
        <p:txBody>
          <a:bodyPr/>
          <a:lstStyle/>
          <a:p>
            <a:pPr eaLnBrk="1" hangingPunct="1"/>
            <a:r>
              <a:rPr lang="en-US" altLang="zh-CN" sz="6000">
                <a:solidFill>
                  <a:schemeClr val="bg1"/>
                </a:solidFill>
                <a:ea typeface="宋体" panose="02010600030101010101" pitchFamily="2" charset="-122"/>
              </a:rPr>
              <a:t>Harry Hess</a:t>
            </a:r>
          </a:p>
          <a:p>
            <a:pPr eaLnBrk="1" hangingPunct="1"/>
            <a:endParaRPr lang="en-US" altLang="zh-CN" sz="2800">
              <a:solidFill>
                <a:schemeClr val="bg1"/>
              </a:solidFill>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4" fill="hold" nodeType="clickEffect">
                                  <p:stCondLst>
                                    <p:cond delay="0"/>
                                  </p:stCondLst>
                                  <p:childTnLst>
                                    <p:set>
                                      <p:cBhvr>
                                        <p:cTn id="6" dur="1" fill="hold">
                                          <p:stCondLst>
                                            <p:cond delay="0"/>
                                          </p:stCondLst>
                                        </p:cTn>
                                        <p:tgtEl>
                                          <p:spTgt spid="15365"/>
                                        </p:tgtEl>
                                        <p:attrNameLst>
                                          <p:attrName>style.visibility</p:attrName>
                                        </p:attrNameLst>
                                      </p:cBhvr>
                                      <p:to>
                                        <p:strVal val="visible"/>
                                      </p:to>
                                    </p:set>
                                    <p:anim calcmode="lin" valueType="num">
                                      <p:cBhvr>
                                        <p:cTn id="7" dur="500" fill="hold"/>
                                        <p:tgtEl>
                                          <p:spTgt spid="15365"/>
                                        </p:tgtEl>
                                        <p:attrNameLst>
                                          <p:attrName>ppt_x</p:attrName>
                                        </p:attrNameLst>
                                      </p:cBhvr>
                                      <p:tavLst>
                                        <p:tav tm="0">
                                          <p:val>
                                            <p:strVal val="#ppt_x"/>
                                          </p:val>
                                        </p:tav>
                                        <p:tav tm="100000">
                                          <p:val>
                                            <p:strVal val="#ppt_x"/>
                                          </p:val>
                                        </p:tav>
                                      </p:tavLst>
                                    </p:anim>
                                    <p:anim calcmode="lin" valueType="num">
                                      <p:cBhvr>
                                        <p:cTn id="8" dur="500" fill="hold"/>
                                        <p:tgtEl>
                                          <p:spTgt spid="15365"/>
                                        </p:tgtEl>
                                        <p:attrNameLst>
                                          <p:attrName>ppt_y</p:attrName>
                                        </p:attrNameLst>
                                      </p:cBhvr>
                                      <p:tavLst>
                                        <p:tav tm="0">
                                          <p:val>
                                            <p:strVal val="#ppt_y+#ppt_h/2"/>
                                          </p:val>
                                        </p:tav>
                                        <p:tav tm="100000">
                                          <p:val>
                                            <p:strVal val="#ppt_y"/>
                                          </p:val>
                                        </p:tav>
                                      </p:tavLst>
                                    </p:anim>
                                    <p:anim calcmode="lin" valueType="num">
                                      <p:cBhvr>
                                        <p:cTn id="9" dur="500" fill="hold"/>
                                        <p:tgtEl>
                                          <p:spTgt spid="15365"/>
                                        </p:tgtEl>
                                        <p:attrNameLst>
                                          <p:attrName>ppt_w</p:attrName>
                                        </p:attrNameLst>
                                      </p:cBhvr>
                                      <p:tavLst>
                                        <p:tav tm="0">
                                          <p:val>
                                            <p:strVal val="#ppt_w"/>
                                          </p:val>
                                        </p:tav>
                                        <p:tav tm="100000">
                                          <p:val>
                                            <p:strVal val="#ppt_w"/>
                                          </p:val>
                                        </p:tav>
                                      </p:tavLst>
                                    </p:anim>
                                    <p:anim calcmode="lin" valueType="num">
                                      <p:cBhvr>
                                        <p:cTn id="10" dur="500" fill="hold"/>
                                        <p:tgtEl>
                                          <p:spTgt spid="1536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标题 1"/>
          <p:cNvSpPr>
            <a:spLocks noGrp="1"/>
          </p:cNvSpPr>
          <p:nvPr>
            <p:ph type="title"/>
          </p:nvPr>
        </p:nvSpPr>
        <p:spPr/>
        <p:txBody>
          <a:bodyPr/>
          <a:lstStyle/>
          <a:p>
            <a:endParaRPr lang="zh-CN" altLang="en-US">
              <a:ea typeface="宋体" panose="02010600030101010101" pitchFamily="2" charset="-122"/>
            </a:endParaRPr>
          </a:p>
        </p:txBody>
      </p:sp>
      <p:sp>
        <p:nvSpPr>
          <p:cNvPr id="380931" name="内容占位符 2"/>
          <p:cNvSpPr>
            <a:spLocks noGrp="1"/>
          </p:cNvSpPr>
          <p:nvPr>
            <p:ph idx="1"/>
          </p:nvPr>
        </p:nvSpPr>
        <p:spPr/>
        <p:txBody>
          <a:bodyPr/>
          <a:lstStyle/>
          <a:p>
            <a:endParaRPr lang="zh-CN" altLang="en-US">
              <a:ea typeface="宋体" panose="02010600030101010101" pitchFamily="2" charset="-122"/>
            </a:endParaRPr>
          </a:p>
        </p:txBody>
      </p:sp>
      <p:pic>
        <p:nvPicPr>
          <p:cNvPr id="380932" name="Picture 2" descr="http://www.nature.com/polopoly_fs/7.12148.1378128696!/image/2008_age_of_oceans_noplate.jpg_gen/derivatives/fullsize/2008_age_of_oceans_nopla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30375"/>
            <a:ext cx="9144000"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1954" name="Rectangle 2"/>
          <p:cNvSpPr>
            <a:spLocks noGrp="1"/>
          </p:cNvSpPr>
          <p:nvPr>
            <p:ph type="title"/>
          </p:nvPr>
        </p:nvSpPr>
        <p:spPr/>
        <p:txBody>
          <a:bodyPr/>
          <a:lstStyle/>
          <a:p>
            <a:r>
              <a:rPr lang="zh-CN" altLang="en-US"/>
              <a:t>海底扩张学说</a:t>
            </a:r>
          </a:p>
        </p:txBody>
      </p:sp>
      <p:sp>
        <p:nvSpPr>
          <p:cNvPr id="381955" name="Rectangle 3"/>
          <p:cNvSpPr>
            <a:spLocks noGrp="1"/>
          </p:cNvSpPr>
          <p:nvPr>
            <p:ph type="body" idx="1"/>
          </p:nvPr>
        </p:nvSpPr>
        <p:spPr>
          <a:xfrm>
            <a:off x="0" y="1447800"/>
            <a:ext cx="9144000" cy="4572000"/>
          </a:xfrm>
        </p:spPr>
        <p:txBody>
          <a:bodyPr/>
          <a:lstStyle/>
          <a:p>
            <a:r>
              <a:rPr lang="zh-CN" altLang="en-US" sz="3800"/>
              <a:t>现代科学技术特别是海洋探测技术的飞速发展，使地球科学家们开始了对海洋盆地以及洋底岩石学的研究。从</a:t>
            </a:r>
            <a:r>
              <a:rPr lang="en-US" altLang="zh-CN" sz="3800"/>
              <a:t>20</a:t>
            </a:r>
            <a:r>
              <a:rPr lang="zh-CN" altLang="en-US" sz="3800"/>
              <a:t>世纪</a:t>
            </a:r>
            <a:r>
              <a:rPr lang="en-US" altLang="zh-CN" sz="3800"/>
              <a:t>50</a:t>
            </a:r>
            <a:r>
              <a:rPr lang="zh-CN" altLang="en-US" sz="3800"/>
              <a:t>年代开始，科学家揭示出洋底的基本面貌。</a:t>
            </a:r>
            <a:r>
              <a:rPr lang="en-US" altLang="zh-CN" sz="3800"/>
              <a:t>1960</a:t>
            </a:r>
            <a:r>
              <a:rPr lang="zh-CN" altLang="en-US" sz="3800"/>
              <a:t>～</a:t>
            </a:r>
            <a:r>
              <a:rPr lang="en-US" altLang="zh-CN" sz="3800"/>
              <a:t>1962</a:t>
            </a:r>
            <a:r>
              <a:rPr lang="zh-CN" altLang="en-US" sz="3800"/>
              <a:t>年，赫斯和迪茨提出了“海底扩张说” ，以</a:t>
            </a:r>
            <a:r>
              <a:rPr lang="zh-CN" altLang="en-US" sz="3800">
                <a:solidFill>
                  <a:srgbClr val="FF0000"/>
                </a:solidFill>
              </a:rPr>
              <a:t>地幔对流说</a:t>
            </a:r>
            <a:r>
              <a:rPr lang="zh-CN" altLang="en-US" sz="3800"/>
              <a:t>为基础，认为地球内部的地幔物质在大洋中部上涌，向两边溢流，并推开旧有的洋底物质，逐渐向两侧对称地扩张，形成新的洋底。 </a:t>
            </a:r>
          </a:p>
        </p:txBody>
      </p:sp>
    </p:spTree>
  </p:cSld>
  <p:clrMapOvr>
    <a:masterClrMapping/>
  </p:clrMapOvr>
  <p:transition spd="slow"/>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p:cNvSpPr>
          <p:nvPr>
            <p:ph type="title"/>
          </p:nvPr>
        </p:nvSpPr>
        <p:spPr/>
        <p:txBody>
          <a:bodyPr/>
          <a:lstStyle/>
          <a:p>
            <a:r>
              <a:rPr lang="zh-CN" altLang="en-US" sz="3600"/>
              <a:t>板块构造学说 </a:t>
            </a:r>
            <a:br>
              <a:rPr lang="zh-CN" altLang="en-US" sz="3600"/>
            </a:br>
            <a:r>
              <a:rPr lang="en-US" altLang="zh-CN" sz="3600"/>
              <a:t>plate tectonics</a:t>
            </a:r>
          </a:p>
        </p:txBody>
      </p:sp>
      <p:sp>
        <p:nvSpPr>
          <p:cNvPr id="148483" name="Rectangle 3"/>
          <p:cNvSpPr>
            <a:spLocks noGrp="1"/>
          </p:cNvSpPr>
          <p:nvPr>
            <p:ph type="body" idx="1"/>
          </p:nvPr>
        </p:nvSpPr>
        <p:spPr>
          <a:xfrm>
            <a:off x="457200" y="1676400"/>
            <a:ext cx="8229600" cy="4572000"/>
          </a:xfrm>
        </p:spPr>
        <p:txBody>
          <a:bodyPr/>
          <a:lstStyle/>
          <a:p>
            <a:pPr>
              <a:lnSpc>
                <a:spcPct val="90000"/>
              </a:lnSpc>
            </a:pPr>
            <a:r>
              <a:rPr lang="en-US" altLang="zh-CN" sz="4200"/>
              <a:t>20</a:t>
            </a:r>
            <a:r>
              <a:rPr lang="zh-CN" altLang="en-US" sz="4200"/>
              <a:t>世纪</a:t>
            </a:r>
            <a:r>
              <a:rPr lang="en-US" altLang="zh-CN" sz="4200"/>
              <a:t>60</a:t>
            </a:r>
            <a:r>
              <a:rPr lang="zh-CN" altLang="en-US" sz="4200"/>
              <a:t>年代以来，勒皮雄等人把大陆漂移和海底扩张的概念发展成为著名的“板块构造说”。</a:t>
            </a:r>
          </a:p>
          <a:p>
            <a:pPr>
              <a:lnSpc>
                <a:spcPct val="90000"/>
              </a:lnSpc>
            </a:pPr>
            <a:endParaRPr lang="zh-CN" altLang="en-US" sz="4200"/>
          </a:p>
          <a:p>
            <a:pPr>
              <a:lnSpc>
                <a:spcPct val="90000"/>
              </a:lnSpc>
            </a:pPr>
            <a:r>
              <a:rPr lang="zh-CN" altLang="en-US" sz="4400"/>
              <a:t>板块构造学说理论是在</a:t>
            </a:r>
            <a:r>
              <a:rPr lang="zh-CN" altLang="en-US" sz="4400">
                <a:solidFill>
                  <a:srgbClr val="FF0000"/>
                </a:solidFill>
              </a:rPr>
              <a:t>大陆漂移学说</a:t>
            </a:r>
            <a:r>
              <a:rPr lang="zh-CN" altLang="en-US" sz="4400"/>
              <a:t>、</a:t>
            </a:r>
            <a:r>
              <a:rPr lang="zh-CN" altLang="en-US" sz="4400">
                <a:solidFill>
                  <a:srgbClr val="FF0000"/>
                </a:solidFill>
              </a:rPr>
              <a:t>海底扩张学说</a:t>
            </a:r>
            <a:r>
              <a:rPr lang="zh-CN" altLang="en-US" sz="4400"/>
              <a:t>的基础上发展起来的。</a:t>
            </a:r>
            <a:endParaRPr lang="zh-CN" altLang="en-US" sz="4200"/>
          </a:p>
          <a:p>
            <a:pPr>
              <a:lnSpc>
                <a:spcPct val="90000"/>
              </a:lnSpc>
            </a:pPr>
            <a:endParaRPr lang="zh-CN" altLang="en-US" sz="420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148483">
                                            <p:txEl>
                                              <p:pRg st="0" end="0"/>
                                            </p:txEl>
                                          </p:spTgt>
                                        </p:tgtEl>
                                        <p:attrNameLst>
                                          <p:attrName>style.visibility</p:attrName>
                                        </p:attrNameLst>
                                      </p:cBhvr>
                                      <p:to>
                                        <p:strVal val="visible"/>
                                      </p:to>
                                    </p:set>
                                    <p:animEffect transition="in" filter="fade">
                                      <p:cBhvr>
                                        <p:cTn id="7" dur="1000"/>
                                        <p:tgtEl>
                                          <p:spTgt spid="148483">
                                            <p:txEl>
                                              <p:pRg st="0" end="0"/>
                                            </p:txEl>
                                          </p:spTgt>
                                        </p:tgtEl>
                                      </p:cBhvr>
                                    </p:animEffect>
                                    <p:anim calcmode="lin" valueType="num">
                                      <p:cBhvr>
                                        <p:cTn id="8" dur="1000" fill="hold"/>
                                        <p:tgtEl>
                                          <p:spTgt spid="14848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848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1" fill="hold">
                                          <p:stCondLst>
                                            <p:cond delay="0"/>
                                          </p:stCondLst>
                                        </p:cTn>
                                        <p:tgtEl>
                                          <p:spTgt spid="148483">
                                            <p:txEl>
                                              <p:pRg st="2" end="2"/>
                                            </p:txEl>
                                          </p:spTgt>
                                        </p:tgtEl>
                                        <p:attrNameLst>
                                          <p:attrName>style.visibility</p:attrName>
                                        </p:attrNameLst>
                                      </p:cBhvr>
                                      <p:to>
                                        <p:strVal val="visible"/>
                                      </p:to>
                                    </p:set>
                                    <p:animEffect transition="in" filter="fade">
                                      <p:cBhvr>
                                        <p:cTn id="14" dur="1000"/>
                                        <p:tgtEl>
                                          <p:spTgt spid="148483">
                                            <p:txEl>
                                              <p:pRg st="2" end="2"/>
                                            </p:txEl>
                                          </p:spTgt>
                                        </p:tgtEl>
                                      </p:cBhvr>
                                    </p:animEffect>
                                    <p:anim calcmode="lin" valueType="num">
                                      <p:cBhvr>
                                        <p:cTn id="15" dur="1000" fill="hold"/>
                                        <p:tgtEl>
                                          <p:spTgt spid="14848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4848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标题 4"/>
          <p:cNvSpPr>
            <a:spLocks noGrp="1"/>
          </p:cNvSpPr>
          <p:nvPr>
            <p:ph type="title"/>
          </p:nvPr>
        </p:nvSpPr>
        <p:spPr/>
        <p:txBody>
          <a:bodyPr/>
          <a:lstStyle/>
          <a:p>
            <a:pPr algn="ctr"/>
            <a:r>
              <a:rPr lang="zh-CN" altLang="en-US"/>
              <a:t>萨维尔</a:t>
            </a:r>
            <a:r>
              <a:rPr lang="en-US" altLang="zh-CN"/>
              <a:t>·</a:t>
            </a:r>
            <a:r>
              <a:rPr lang="zh-CN" altLang="en-US"/>
              <a:t>勒皮雄</a:t>
            </a:r>
            <a:r>
              <a:rPr lang="en-US" altLang="zh-CN"/>
              <a:t>(Xavier Le Pichon)</a:t>
            </a:r>
            <a:endParaRPr lang="zh-CN" altLang="en-US"/>
          </a:p>
        </p:txBody>
      </p:sp>
      <p:sp>
        <p:nvSpPr>
          <p:cNvPr id="385027" name="内容占位符 5"/>
          <p:cNvSpPr>
            <a:spLocks noGrp="1"/>
          </p:cNvSpPr>
          <p:nvPr>
            <p:ph sz="half" idx="1"/>
          </p:nvPr>
        </p:nvSpPr>
        <p:spPr>
          <a:xfrm>
            <a:off x="228600" y="1676400"/>
            <a:ext cx="4267200" cy="4572000"/>
          </a:xfrm>
        </p:spPr>
        <p:txBody>
          <a:bodyPr/>
          <a:lstStyle/>
          <a:p>
            <a:r>
              <a:rPr lang="zh-CN" altLang="en-US" sz="3600"/>
              <a:t>法国地质学家，法兰西学院教授。在他的众多贡献中，最负盛名的是</a:t>
            </a:r>
            <a:r>
              <a:rPr lang="en-US" altLang="zh-CN" sz="3600"/>
              <a:t>1968</a:t>
            </a:r>
            <a:r>
              <a:rPr lang="zh-CN" altLang="en-US" sz="3600"/>
              <a:t>年提出的板块构造学说的综合模型。</a:t>
            </a:r>
          </a:p>
        </p:txBody>
      </p:sp>
      <p:sp>
        <p:nvSpPr>
          <p:cNvPr id="385028" name="内容占位符 6"/>
          <p:cNvSpPr>
            <a:spLocks noGrp="1"/>
          </p:cNvSpPr>
          <p:nvPr>
            <p:ph sz="half" idx="2"/>
          </p:nvPr>
        </p:nvSpPr>
        <p:spPr/>
        <p:txBody>
          <a:bodyPr/>
          <a:lstStyle/>
          <a:p>
            <a:endParaRPr lang="zh-CN" altLang="en-US"/>
          </a:p>
        </p:txBody>
      </p:sp>
      <p:pic>
        <p:nvPicPr>
          <p:cNvPr id="385029" name="Picture 7" descr="http://img01.lavanguardia.com/2012/10/19/Xavier-Le-Pichon-geofisico-des_54352721458_53389389549_600_3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905000"/>
            <a:ext cx="4437063"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平衡">
  <a:themeElements>
    <a:clrScheme name="1_平衡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fontScheme name="1_平衡">
      <a:majorFont>
        <a:latin typeface="Franklin Gothic Book"/>
        <a:ea typeface="幼圆"/>
        <a:cs typeface=""/>
      </a:majorFont>
      <a:minorFont>
        <a:latin typeface="Perpetu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平衡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平衡">
  <a:themeElements>
    <a:clrScheme name="平衡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fontScheme name="平衡">
      <a:majorFont>
        <a:latin typeface="Franklin Gothic Book"/>
        <a:ea typeface="幼圆"/>
        <a:cs typeface=""/>
      </a:majorFont>
      <a:minorFont>
        <a:latin typeface="Perpetu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平衡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_平衡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themeOverride>
</file>

<file path=ppt/theme/themeOverride1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平衡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themeOverride>
</file>

<file path=ppt/theme/themeOverride15.xml><?xml version="1.0" encoding="utf-8"?>
<a:themeOverride xmlns:a="http://schemas.openxmlformats.org/drawingml/2006/main">
  <a:clrScheme name="平衡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themeOverride>
</file>

<file path=ppt/theme/themeOverride16.xml><?xml version="1.0" encoding="utf-8"?>
<a:themeOverride xmlns:a="http://schemas.openxmlformats.org/drawingml/2006/main">
  <a:clrScheme name="平衡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themeOverride>
</file>

<file path=ppt/theme/themeOverride17.xml><?xml version="1.0" encoding="utf-8"?>
<a:themeOverride xmlns:a="http://schemas.openxmlformats.org/drawingml/2006/main">
  <a:clrScheme name="平衡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themeOverride>
</file>

<file path=ppt/theme/themeOverride1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平衡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themeOverride>
</file>

<file path=ppt/theme/themeOverride2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5.xml><?xml version="1.0" encoding="utf-8"?>
<a:themeOverride xmlns:a="http://schemas.openxmlformats.org/drawingml/2006/main">
  <a:clrScheme name="平衡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themeOverride>
</file>

<file path=ppt/theme/themeOverride2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7.xml><?xml version="1.0" encoding="utf-8"?>
<a:themeOverride xmlns:a="http://schemas.openxmlformats.org/drawingml/2006/main">
  <a:clrScheme name="平衡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themeOverride>
</file>

<file path=ppt/theme/themeOverride2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9148</TotalTime>
  <Words>3538</Words>
  <Application>Microsoft Office PowerPoint</Application>
  <PresentationFormat>全屏显示(4:3)</PresentationFormat>
  <Paragraphs>216</Paragraphs>
  <Slides>119</Slides>
  <Notes>13</Notes>
  <HiddenSlides>32</HiddenSlides>
  <MMClips>0</MMClips>
  <ScaleCrop>false</ScaleCrop>
  <HeadingPairs>
    <vt:vector size="4" baseType="variant">
      <vt:variant>
        <vt:lpstr>主题</vt:lpstr>
      </vt:variant>
      <vt:variant>
        <vt:i4>25</vt:i4>
      </vt:variant>
      <vt:variant>
        <vt:lpstr>幻灯片标题</vt:lpstr>
      </vt:variant>
      <vt:variant>
        <vt:i4>119</vt:i4>
      </vt:variant>
    </vt:vector>
  </HeadingPairs>
  <TitlesOfParts>
    <vt:vector size="144" baseType="lpstr">
      <vt:lpstr>Layers</vt:lpstr>
      <vt:lpstr>1_平衡</vt:lpstr>
      <vt:lpstr>平衡</vt:lpstr>
      <vt:lpstr>Default Design</vt:lpstr>
      <vt:lpstr>1_Default Design</vt:lpstr>
      <vt:lpstr>2_Default Design</vt:lpstr>
      <vt:lpstr>3_Default Design</vt:lpstr>
      <vt:lpstr>4_Default Design</vt:lpstr>
      <vt:lpstr>5_Default Design</vt:lpstr>
      <vt:lpstr>6_Default Design</vt:lpstr>
      <vt:lpstr>7_Default Design</vt:lpstr>
      <vt:lpstr>10_Default Design</vt:lpstr>
      <vt:lpstr>11_Default Design</vt:lpstr>
      <vt:lpstr>12_Default Design</vt:lpstr>
      <vt:lpstr>13_Default Design</vt:lpstr>
      <vt:lpstr>14_Default Design</vt:lpstr>
      <vt:lpstr>15_Default Design</vt:lpstr>
      <vt:lpstr>16_Default Design</vt:lpstr>
      <vt:lpstr>17_Default Design</vt:lpstr>
      <vt:lpstr>18_Default Design</vt:lpstr>
      <vt:lpstr>19_Default Design</vt:lpstr>
      <vt:lpstr>21_Default Design</vt:lpstr>
      <vt:lpstr>22_Default Design</vt:lpstr>
      <vt:lpstr>23_Default Design</vt:lpstr>
      <vt:lpstr>24_Default Design</vt:lpstr>
      <vt:lpstr>+</vt:lpstr>
      <vt:lpstr>Section 1 Plate Tectonics 板块构造学说</vt:lpstr>
      <vt:lpstr>板块构造学说的出现</vt:lpstr>
      <vt:lpstr>二战后 至 1968年</vt:lpstr>
      <vt:lpstr>PowerPoint 演示文稿</vt:lpstr>
      <vt:lpstr>PowerPoint 演示文稿</vt:lpstr>
      <vt:lpstr>大陆漂移学说 continental drift</vt:lpstr>
      <vt:lpstr>PowerPoint 演示文稿</vt:lpstr>
      <vt:lpstr>PowerPoint 演示文稿</vt:lpstr>
      <vt:lpstr>CONTINENTAL DRIFT</vt:lpstr>
      <vt:lpstr>PowerPoint 演示文稿</vt:lpstr>
      <vt:lpstr>Evidence1:  The Continental Jigsaw Puzzle 大陆七巧板</vt:lpstr>
      <vt:lpstr>PowerPoint 演示文稿</vt:lpstr>
      <vt:lpstr>Evidence2: Fossils</vt:lpstr>
      <vt:lpstr>中龙</vt:lpstr>
      <vt:lpstr>PowerPoint 演示文稿</vt:lpstr>
      <vt:lpstr>冰期大猜测</vt:lpstr>
      <vt:lpstr>Glossopteris 舌羊齿</vt:lpstr>
      <vt:lpstr>舌羊齿</vt:lpstr>
      <vt:lpstr>PowerPoint 演示文稿</vt:lpstr>
      <vt:lpstr>jigsaw puzzle</vt:lpstr>
      <vt:lpstr>Evidence:  Rock Types and Geologic Features</vt:lpstr>
      <vt:lpstr>PowerPoint 演示文稿</vt:lpstr>
      <vt:lpstr>PowerPoint 演示文稿</vt:lpstr>
      <vt:lpstr>PowerPoint 演示文稿</vt:lpstr>
      <vt:lpstr>PowerPoint 演示文稿</vt:lpstr>
      <vt:lpstr>其中的一种解释</vt:lpstr>
      <vt:lpstr>魏格纳何以知道晚古生代 有热带沼泽？</vt:lpstr>
      <vt:lpstr>然而煤炭的形成和气候没有必然的联系，只要有足够的植物被掩埋。</vt:lpstr>
      <vt:lpstr>PowerPoint 演示文稿</vt:lpstr>
      <vt:lpstr>PowerPoint 演示文稿</vt:lpstr>
      <vt:lpstr>PowerPoint 演示文稿</vt:lpstr>
      <vt:lpstr>泛大陆及大陆漂移可以解释同时解释冰川覆盖和热带沼泽</vt:lpstr>
      <vt:lpstr>PowerPoint 演示文稿</vt:lpstr>
      <vt:lpstr>魏格纳临终前,大陆漂移学说也 没得到普遍接受。</vt:lpstr>
      <vt:lpstr>魏格纳对大陆漂移动力来源的解释</vt:lpstr>
      <vt:lpstr>Rejection of the Drift Hypothesis</vt:lpstr>
      <vt:lpstr>Rejection of the Drift Hypothesis</vt:lpstr>
      <vt:lpstr>PowerPoint 演示文稿</vt:lpstr>
      <vt:lpstr>PowerPoint 演示文稿</vt:lpstr>
      <vt:lpstr>So do dolphins!</vt:lpstr>
      <vt:lpstr>PowerPoint 演示文稿</vt:lpstr>
      <vt:lpstr>Sonar brought Wegner’s theory back to life!</vt:lpstr>
      <vt:lpstr>Sonar made it possible for us to observe the ocean floor.</vt:lpstr>
      <vt:lpstr>Soon, scientists observed a large mountain chain running down the center of the Atlantic ocean.</vt:lpstr>
      <vt:lpstr>PowerPoint 演示文稿</vt:lpstr>
      <vt:lpstr>They quickly found that the ridge ran around the world!</vt:lpstr>
      <vt:lpstr>PowerPoint 演示文稿</vt:lpstr>
      <vt:lpstr>PowerPoint 演示文稿</vt:lpstr>
      <vt:lpstr>PowerPoint 演示文稿</vt:lpstr>
      <vt:lpstr>PowerPoint 演示文稿</vt:lpstr>
      <vt:lpstr>Glomar Challenger 格罗玛·挑战者号</vt:lpstr>
      <vt:lpstr>Evidence: Ocean Drilling</vt:lpstr>
      <vt:lpstr>Evidence: Ocean Drilling</vt:lpstr>
      <vt:lpstr>PowerPoint 演示文稿</vt:lpstr>
      <vt:lpstr>结果如何？</vt:lpstr>
      <vt:lpstr>相对地，海底的岩石都年轻</vt:lpstr>
      <vt:lpstr>PowerPoint 演示文稿</vt:lpstr>
      <vt:lpstr>PowerPoint 演示文稿</vt:lpstr>
      <vt:lpstr>Chikyu（地球号）介绍</vt:lpstr>
      <vt:lpstr>PowerPoint 演示文稿</vt:lpstr>
      <vt:lpstr>PowerPoint 演示文稿</vt:lpstr>
      <vt:lpstr>地球发生过多次地磁场南北极互换的现象——地磁倒转(magnetic reversal) </vt:lpstr>
      <vt:lpstr>PowerPoint 演示文稿</vt:lpstr>
      <vt:lpstr>磁铁矿——地磁倒转的天然记录</vt:lpstr>
      <vt:lpstr>Curie point 居里点</vt:lpstr>
      <vt:lpstr>Paleomagnetism 古磁性</vt:lpstr>
      <vt:lpstr>Magnetometer  磁强计 可检测海底岩石产生的磁场</vt:lpstr>
      <vt:lpstr>PowerPoint 演示文稿</vt:lpstr>
      <vt:lpstr>PowerPoint 演示文稿</vt:lpstr>
      <vt:lpstr>PowerPoint 演示文稿</vt:lpstr>
      <vt:lpstr>Evidence:  Mantle Plumes and Hot Spots</vt:lpstr>
      <vt:lpstr>PowerPoint 演示文稿</vt:lpstr>
      <vt:lpstr>PowerPoint 演示文稿</vt:lpstr>
      <vt:lpstr>mantle plume</vt:lpstr>
      <vt:lpstr>hot spot &amp; hot-spot track </vt:lpstr>
      <vt:lpstr>Iceland and Mid-Atlantic Ridge</vt:lpstr>
      <vt:lpstr>Iceland is spreading open on the Mid-Atlantic Ridge!</vt:lpstr>
      <vt:lpstr>PowerPoint 演示文稿</vt:lpstr>
      <vt:lpstr>If new crust is being added to Earth’s surface, is Earth getting bigger?</vt:lpstr>
      <vt:lpstr>Subduction(俯冲) is a process where the ocean floor sinks back into the mantle at a deep ocean trench(海沟).</vt:lpstr>
      <vt:lpstr>PowerPoint 演示文稿</vt:lpstr>
      <vt:lpstr>PowerPoint 演示文稿</vt:lpstr>
      <vt:lpstr>PowerPoint 演示文稿</vt:lpstr>
      <vt:lpstr>PowerPoint 演示文稿</vt:lpstr>
      <vt:lpstr>PowerPoint 演示文稿</vt:lpstr>
      <vt:lpstr>The Cascade Range 喀斯喀特山脉</vt:lpstr>
      <vt:lpstr>PowerPoint 演示文稿</vt:lpstr>
      <vt:lpstr>圣海伦斯火山位于 华盛顿州，美国西北部</vt:lpstr>
      <vt:lpstr>PowerPoint 演示文稿</vt:lpstr>
      <vt:lpstr>海底扩张理论总览</vt:lpstr>
      <vt:lpstr>Seafloor spreading 海底扩张理论 </vt:lpstr>
      <vt:lpstr>Harry Hess : American Geologist</vt:lpstr>
      <vt:lpstr>PowerPoint 演示文稿</vt:lpstr>
      <vt:lpstr>Sea-Floor Spreading</vt:lpstr>
      <vt:lpstr>PowerPoint 演示文稿</vt:lpstr>
      <vt:lpstr>海底扩张学说</vt:lpstr>
      <vt:lpstr>板块构造学说  plate tectonics</vt:lpstr>
      <vt:lpstr>萨维尔·勒皮雄(Xavier Le Pichon)</vt:lpstr>
      <vt:lpstr>岩石圈的六大板块</vt:lpstr>
      <vt:lpstr>PowerPoint 演示文稿</vt:lpstr>
      <vt:lpstr>PowerPoint 演示文稿</vt:lpstr>
      <vt:lpstr>板块构造学说的基本观点</vt:lpstr>
      <vt:lpstr>PowerPoint 演示文稿</vt:lpstr>
      <vt:lpstr>PowerPoint 演示文稿</vt:lpstr>
      <vt:lpstr>板块构造学说的基本观点</vt:lpstr>
      <vt:lpstr>板块交界处地震等地壳运动比较活跃</vt:lpstr>
      <vt:lpstr>PowerPoint 演示文稿</vt:lpstr>
      <vt:lpstr>PowerPoint 演示文稿</vt:lpstr>
      <vt:lpstr>板块构造学说(the theory of plate tectonics) 的基本观点</vt:lpstr>
      <vt:lpstr>PowerPoint 演示文稿</vt:lpstr>
      <vt:lpstr>PowerPoint 演示文稿</vt:lpstr>
      <vt:lpstr>PowerPoint 演示文稿</vt:lpstr>
      <vt:lpstr>板块构造学说(the theory of plate tectonics) 的基本观点</vt:lpstr>
      <vt:lpstr>convection current：对流</vt:lpstr>
      <vt:lpstr>convection current：对流</vt:lpstr>
      <vt:lpstr>空气的对流</vt:lpstr>
      <vt:lpstr>地幔里也存在对流</vt:lpstr>
      <vt:lpstr>板块运动的动力——地幔对流作用</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zds</dc:creator>
  <cp:lastModifiedBy>PGA</cp:lastModifiedBy>
  <cp:revision>750</cp:revision>
  <cp:lastPrinted>1601-01-01T00:00:00Z</cp:lastPrinted>
  <dcterms:created xsi:type="dcterms:W3CDTF">2013-03-17T13:53:23Z</dcterms:created>
  <dcterms:modified xsi:type="dcterms:W3CDTF">2017-12-22T02:10:13Z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