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9" r:id="rId4"/>
    <p:sldId id="260" r:id="rId5"/>
    <p:sldId id="261" r:id="rId6"/>
    <p:sldId id="262" r:id="rId7"/>
    <p:sldId id="263" r:id="rId8"/>
  </p:sldIdLst>
  <p:sldSz cx="9144000" cy="6858000" type="screen4x3"/>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5" d="100"/>
          <a:sy n="65" d="100"/>
        </p:scale>
        <p:origin x="-666" y="-11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fld id="{59031751-3D71-48C2-8443-6A82A3DB50E7}" type="datetimeFigureOut">
              <a:rPr lang="zh-CN" altLang="en-US" smtClean="0"/>
              <a:t>2013/10/29</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90863CB-6D6D-4414-A7EC-8A4119D7AC85}" type="slidenum">
              <a:rPr lang="zh-CN" altLang="en-US" smtClean="0"/>
              <a:t>‹#›</a:t>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59031751-3D71-48C2-8443-6A82A3DB50E7}" type="datetimeFigureOut">
              <a:rPr lang="zh-CN" altLang="en-US" smtClean="0"/>
              <a:t>2013/10/29</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90863CB-6D6D-4414-A7EC-8A4119D7AC85}" type="slidenum">
              <a:rPr lang="zh-CN" altLang="en-US" smtClean="0"/>
              <a:t>‹#›</a:t>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274638"/>
            <a:ext cx="6019800" cy="5851525"/>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59031751-3D71-48C2-8443-6A82A3DB50E7}" type="datetimeFigureOut">
              <a:rPr lang="zh-CN" altLang="en-US" smtClean="0"/>
              <a:t>2013/10/29</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90863CB-6D6D-4414-A7EC-8A4119D7AC85}" type="slidenum">
              <a:rPr lang="zh-CN" altLang="en-US" smtClean="0"/>
              <a:t>‹#›</a:t>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59031751-3D71-48C2-8443-6A82A3DB50E7}" type="datetimeFigureOut">
              <a:rPr lang="zh-CN" altLang="en-US" smtClean="0"/>
              <a:t>2013/10/29</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90863CB-6D6D-4414-A7EC-8A4119D7AC85}" type="slidenum">
              <a:rPr lang="zh-CN" altLang="en-US" smtClean="0"/>
              <a:t>‹#›</a:t>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smtClean="0"/>
              <a:t>单击此处编辑母版文本样式</a:t>
            </a:r>
          </a:p>
        </p:txBody>
      </p:sp>
      <p:sp>
        <p:nvSpPr>
          <p:cNvPr id="4" name="日期占位符 3"/>
          <p:cNvSpPr>
            <a:spLocks noGrp="1"/>
          </p:cNvSpPr>
          <p:nvPr>
            <p:ph type="dt" sz="half" idx="10"/>
          </p:nvPr>
        </p:nvSpPr>
        <p:spPr/>
        <p:txBody>
          <a:bodyPr/>
          <a:lstStyle/>
          <a:p>
            <a:fld id="{59031751-3D71-48C2-8443-6A82A3DB50E7}" type="datetimeFigureOut">
              <a:rPr lang="zh-CN" altLang="en-US" smtClean="0"/>
              <a:t>2013/10/29</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90863CB-6D6D-4414-A7EC-8A4119D7AC85}" type="slidenum">
              <a:rPr lang="zh-CN" altLang="en-US" smtClean="0"/>
              <a:t>‹#›</a:t>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59031751-3D71-48C2-8443-6A82A3DB50E7}" type="datetimeFigureOut">
              <a:rPr lang="zh-CN" altLang="en-US" smtClean="0"/>
              <a:t>2013/10/29</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590863CB-6D6D-4414-A7EC-8A4119D7AC85}" type="slidenum">
              <a:rPr lang="zh-CN" altLang="en-US" smtClean="0"/>
              <a:t>‹#›</a:t>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59031751-3D71-48C2-8443-6A82A3DB50E7}" type="datetimeFigureOut">
              <a:rPr lang="zh-CN" altLang="en-US" smtClean="0"/>
              <a:t>2013/10/29</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590863CB-6D6D-4414-A7EC-8A4119D7AC85}" type="slidenum">
              <a:rPr lang="zh-CN" altLang="en-US" smtClean="0"/>
              <a:t>‹#›</a:t>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59031751-3D71-48C2-8443-6A82A3DB50E7}" type="datetimeFigureOut">
              <a:rPr lang="zh-CN" altLang="en-US" smtClean="0"/>
              <a:t>2013/10/29</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590863CB-6D6D-4414-A7EC-8A4119D7AC85}" type="slidenum">
              <a:rPr lang="zh-CN" altLang="en-US" smtClean="0"/>
              <a:t>‹#›</a:t>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59031751-3D71-48C2-8443-6A82A3DB50E7}" type="datetimeFigureOut">
              <a:rPr lang="zh-CN" altLang="en-US" smtClean="0"/>
              <a:t>2013/10/29</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590863CB-6D6D-4414-A7EC-8A4119D7AC85}" type="slidenum">
              <a:rPr lang="zh-CN" altLang="en-US" smtClean="0"/>
              <a:t>‹#›</a:t>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59031751-3D71-48C2-8443-6A82A3DB50E7}" type="datetimeFigureOut">
              <a:rPr lang="zh-CN" altLang="en-US" smtClean="0"/>
              <a:t>2013/10/29</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590863CB-6D6D-4414-A7EC-8A4119D7AC85}" type="slidenum">
              <a:rPr lang="zh-CN" altLang="en-US" smtClean="0"/>
              <a:t>‹#›</a:t>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59031751-3D71-48C2-8443-6A82A3DB50E7}" type="datetimeFigureOut">
              <a:rPr lang="zh-CN" altLang="en-US" smtClean="0"/>
              <a:t>2013/10/29</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590863CB-6D6D-4414-A7EC-8A4119D7AC85}" type="slidenum">
              <a:rPr lang="zh-CN" altLang="en-US" smtClean="0"/>
              <a:t>‹#›</a:t>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9031751-3D71-48C2-8443-6A82A3DB50E7}" type="datetimeFigureOut">
              <a:rPr lang="zh-CN" altLang="en-US" smtClean="0"/>
              <a:t>2013/10/29</a:t>
            </a:fld>
            <a:endParaRPr lang="zh-CN" altLang="en-US"/>
          </a:p>
        </p:txBody>
      </p:sp>
      <p:sp>
        <p:nvSpPr>
          <p:cNvPr id="5" name="页脚占位符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90863CB-6D6D-4414-A7EC-8A4119D7AC85}" type="slidenum">
              <a:rPr lang="zh-CN" altLang="en-US" smtClean="0"/>
              <a:t>‹#›</a:t>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p:txBody>
          <a:bodyPr>
            <a:normAutofit fontScale="90000"/>
          </a:bodyPr>
          <a:lstStyle/>
          <a:p>
            <a:r>
              <a:rPr lang="en-US" sz="5300" dirty="0">
                <a:latin typeface="Comic Sans MS" pitchFamily="66" charset="0"/>
              </a:rPr>
              <a:t>The CV and application letter </a:t>
            </a:r>
            <a:r>
              <a:rPr lang="zh-CN" altLang="en-US" dirty="0"/>
              <a:t/>
            </a:r>
            <a:br>
              <a:rPr lang="zh-CN" altLang="en-US" dirty="0"/>
            </a:br>
            <a:endParaRPr lang="zh-CN" altLang="en-US" dirty="0"/>
          </a:p>
        </p:txBody>
      </p:sp>
      <p:sp>
        <p:nvSpPr>
          <p:cNvPr id="3" name="副标题 2"/>
          <p:cNvSpPr>
            <a:spLocks noGrp="1"/>
          </p:cNvSpPr>
          <p:nvPr>
            <p:ph type="subTitle" idx="1"/>
          </p:nvPr>
        </p:nvSpPr>
        <p:spPr/>
        <p:txBody>
          <a:bodyPr/>
          <a:lstStyle/>
          <a:p>
            <a:endParaRPr lang="zh-CN" alt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latin typeface="Comic Sans MS" pitchFamily="66" charset="0"/>
              </a:rPr>
              <a:t>Curriculum Vitae</a:t>
            </a:r>
            <a:endParaRPr lang="zh-CN" altLang="en-US" dirty="0">
              <a:latin typeface="Comic Sans MS" pitchFamily="66" charset="0"/>
            </a:endParaRPr>
          </a:p>
        </p:txBody>
      </p:sp>
      <p:sp>
        <p:nvSpPr>
          <p:cNvPr id="3" name="内容占位符 2"/>
          <p:cNvSpPr>
            <a:spLocks noGrp="1"/>
          </p:cNvSpPr>
          <p:nvPr>
            <p:ph idx="1"/>
          </p:nvPr>
        </p:nvSpPr>
        <p:spPr/>
        <p:txBody>
          <a:bodyPr/>
          <a:lstStyle/>
          <a:p>
            <a:r>
              <a:rPr lang="en-US" b="1" dirty="0"/>
              <a:t>PERSONAL INFORMATION</a:t>
            </a:r>
            <a:endParaRPr lang="zh-CN" altLang="en-US" dirty="0"/>
          </a:p>
          <a:p>
            <a:r>
              <a:rPr lang="en-US" dirty="0"/>
              <a:t>Name: </a:t>
            </a:r>
            <a:r>
              <a:rPr lang="en-US" dirty="0" smtClean="0"/>
              <a:t>Yin </a:t>
            </a:r>
            <a:r>
              <a:rPr lang="en-US" dirty="0" err="1" smtClean="0"/>
              <a:t>Dandan</a:t>
            </a:r>
            <a:endParaRPr lang="zh-CN" altLang="en-US" dirty="0"/>
          </a:p>
          <a:p>
            <a:r>
              <a:rPr lang="en-US" dirty="0"/>
              <a:t>Date of </a:t>
            </a:r>
            <a:r>
              <a:rPr lang="en-US" dirty="0" smtClean="0"/>
              <a:t>birth:1997.03.11</a:t>
            </a:r>
            <a:endParaRPr lang="zh-CN" altLang="en-US" dirty="0"/>
          </a:p>
          <a:p>
            <a:r>
              <a:rPr lang="en-US" dirty="0"/>
              <a:t>Address : </a:t>
            </a:r>
            <a:r>
              <a:rPr lang="en-US" dirty="0" smtClean="0"/>
              <a:t>1st </a:t>
            </a:r>
            <a:r>
              <a:rPr lang="en-US" dirty="0" err="1" smtClean="0"/>
              <a:t>Chang’an</a:t>
            </a:r>
            <a:r>
              <a:rPr lang="en-US" dirty="0" smtClean="0"/>
              <a:t> Street </a:t>
            </a:r>
            <a:r>
              <a:rPr lang="en-US" dirty="0"/>
              <a:t>, </a:t>
            </a:r>
            <a:r>
              <a:rPr lang="en-US" dirty="0" smtClean="0"/>
              <a:t>Forbidden </a:t>
            </a:r>
            <a:r>
              <a:rPr lang="en-US" dirty="0"/>
              <a:t>City , China</a:t>
            </a:r>
            <a:endParaRPr lang="zh-CN" altLang="en-US" dirty="0"/>
          </a:p>
          <a:p>
            <a:r>
              <a:rPr lang="en-US" b="1" dirty="0"/>
              <a:t>EDUCATION AND QUALIFICTION </a:t>
            </a:r>
            <a:endParaRPr lang="zh-CN" altLang="en-US" dirty="0"/>
          </a:p>
          <a:p>
            <a:r>
              <a:rPr lang="en-US" dirty="0"/>
              <a:t>Middle school: The Second High School attached to </a:t>
            </a:r>
            <a:r>
              <a:rPr lang="en-US" dirty="0" smtClean="0"/>
              <a:t>Stanford University </a:t>
            </a:r>
            <a:r>
              <a:rPr lang="en-US" dirty="0"/>
              <a:t>2012—</a:t>
            </a:r>
            <a:endParaRPr lang="zh-CN" altLang="en-US" dirty="0"/>
          </a:p>
          <a:p>
            <a:endParaRPr lang="zh-CN" alt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Experience</a:t>
            </a:r>
            <a:endParaRPr lang="zh-CN" altLang="en-US" dirty="0"/>
          </a:p>
        </p:txBody>
      </p:sp>
      <p:sp>
        <p:nvSpPr>
          <p:cNvPr id="3" name="内容占位符 2"/>
          <p:cNvSpPr>
            <a:spLocks noGrp="1"/>
          </p:cNvSpPr>
          <p:nvPr>
            <p:ph idx="1"/>
          </p:nvPr>
        </p:nvSpPr>
        <p:spPr/>
        <p:txBody>
          <a:bodyPr>
            <a:normAutofit/>
          </a:bodyPr>
          <a:lstStyle/>
          <a:p>
            <a:r>
              <a:rPr lang="en-US" dirty="0"/>
              <a:t>Volunteer work </a:t>
            </a:r>
            <a:r>
              <a:rPr lang="en-US" dirty="0" smtClean="0"/>
              <a:t>–8 year</a:t>
            </a:r>
          </a:p>
          <a:p>
            <a:r>
              <a:rPr lang="en-US" altLang="zh-CN" dirty="0" smtClean="0"/>
              <a:t>Save the world</a:t>
            </a:r>
            <a:r>
              <a:rPr lang="en-US" dirty="0" smtClean="0"/>
              <a:t> –4 times</a:t>
            </a:r>
            <a:endParaRPr lang="zh-CN" altLang="en-US" dirty="0"/>
          </a:p>
          <a:p>
            <a:r>
              <a:rPr lang="en-US" dirty="0" smtClean="0"/>
              <a:t>Master of </a:t>
            </a:r>
            <a:r>
              <a:rPr lang="en-US" i="1" dirty="0" smtClean="0">
                <a:solidFill>
                  <a:schemeClr val="bg2">
                    <a:lumMod val="50000"/>
                  </a:schemeClr>
                </a:solidFill>
              </a:rPr>
              <a:t>the Sports League of </a:t>
            </a:r>
            <a:r>
              <a:rPr lang="en-US" i="1" dirty="0" smtClean="0">
                <a:solidFill>
                  <a:schemeClr val="bg2">
                    <a:lumMod val="50000"/>
                  </a:schemeClr>
                </a:solidFill>
              </a:rPr>
              <a:t>The Second High School attached to Stanford University</a:t>
            </a:r>
          </a:p>
          <a:p>
            <a:r>
              <a:rPr lang="en-US" dirty="0" smtClean="0"/>
              <a:t>Published two articles of my own feeling of sports on the local newspaper</a:t>
            </a:r>
            <a:r>
              <a:rPr lang="en-US" i="1" dirty="0" smtClean="0">
                <a:solidFill>
                  <a:schemeClr val="bg2">
                    <a:lumMod val="50000"/>
                  </a:schemeClr>
                </a:solidFill>
              </a:rPr>
              <a:t> </a:t>
            </a:r>
            <a:endParaRPr lang="zh-CN" altLang="en-US" i="1" dirty="0">
              <a:solidFill>
                <a:schemeClr val="bg2">
                  <a:lumMod val="50000"/>
                </a:schemeClr>
              </a:solidFill>
            </a:endParaRPr>
          </a:p>
          <a:p>
            <a:endParaRPr lang="zh-CN" alt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en-US" dirty="0" smtClean="0"/>
              <a:t>OTHER SKILLS AND ACHIEVEMENTS</a:t>
            </a:r>
            <a:endParaRPr lang="zh-CN" altLang="en-US" dirty="0"/>
          </a:p>
        </p:txBody>
      </p:sp>
      <p:sp>
        <p:nvSpPr>
          <p:cNvPr id="3" name="内容占位符 2"/>
          <p:cNvSpPr>
            <a:spLocks noGrp="1"/>
          </p:cNvSpPr>
          <p:nvPr>
            <p:ph idx="1"/>
          </p:nvPr>
        </p:nvSpPr>
        <p:spPr/>
        <p:txBody>
          <a:bodyPr/>
          <a:lstStyle/>
          <a:p>
            <a:r>
              <a:rPr lang="en-US" dirty="0" smtClean="0"/>
              <a:t>Can direct videos</a:t>
            </a:r>
          </a:p>
          <a:p>
            <a:r>
              <a:rPr lang="en-US" dirty="0" smtClean="0"/>
              <a:t>Good at photography and writing</a:t>
            </a:r>
          </a:p>
          <a:p>
            <a:r>
              <a:rPr lang="en-US" dirty="0" smtClean="0"/>
              <a:t>Won the </a:t>
            </a:r>
            <a:r>
              <a:rPr lang="en-US" dirty="0" err="1" smtClean="0">
                <a:solidFill>
                  <a:schemeClr val="bg2">
                    <a:lumMod val="50000"/>
                  </a:schemeClr>
                </a:solidFill>
              </a:rPr>
              <a:t>Pulizer</a:t>
            </a:r>
            <a:r>
              <a:rPr lang="en-US" dirty="0" smtClean="0">
                <a:solidFill>
                  <a:schemeClr val="bg2">
                    <a:lumMod val="50000"/>
                  </a:schemeClr>
                </a:solidFill>
              </a:rPr>
              <a:t> Prize</a:t>
            </a:r>
            <a:endParaRPr lang="en-US" dirty="0" smtClean="0">
              <a:solidFill>
                <a:schemeClr val="bg2">
                  <a:lumMod val="50000"/>
                </a:schemeClr>
              </a:solidFill>
            </a:endParaRPr>
          </a:p>
          <a:p>
            <a:r>
              <a:rPr lang="en-US" dirty="0" smtClean="0"/>
              <a:t>Can speak and write in both English and Italian </a:t>
            </a:r>
            <a:endParaRPr lang="zh-CN" altLang="en-US" dirty="0" smtClean="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en-US" b="1" dirty="0" smtClean="0"/>
              <a:t>INTERESTS</a:t>
            </a:r>
            <a:endParaRPr lang="zh-CN" altLang="en-US" dirty="0"/>
          </a:p>
        </p:txBody>
      </p:sp>
      <p:sp>
        <p:nvSpPr>
          <p:cNvPr id="3" name="内容占位符 2"/>
          <p:cNvSpPr>
            <a:spLocks noGrp="1"/>
          </p:cNvSpPr>
          <p:nvPr>
            <p:ph idx="1"/>
          </p:nvPr>
        </p:nvSpPr>
        <p:spPr/>
        <p:txBody>
          <a:bodyPr/>
          <a:lstStyle/>
          <a:p>
            <a:r>
              <a:rPr lang="en-US" altLang="zh-CN" dirty="0" smtClean="0"/>
              <a:t>Playing basketball</a:t>
            </a:r>
          </a:p>
          <a:p>
            <a:r>
              <a:rPr lang="en-US" altLang="zh-CN" dirty="0" smtClean="0"/>
              <a:t>Eating</a:t>
            </a:r>
          </a:p>
          <a:p>
            <a:endParaRPr lang="zh-CN" altLang="en-US" dirty="0"/>
          </a:p>
          <a:p>
            <a:endParaRPr lang="zh-CN" alt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28596" y="0"/>
            <a:ext cx="8229600" cy="1143000"/>
          </a:xfrm>
        </p:spPr>
        <p:txBody>
          <a:bodyPr>
            <a:normAutofit/>
          </a:bodyPr>
          <a:lstStyle/>
          <a:p>
            <a:r>
              <a:rPr lang="en-US" b="1" dirty="0"/>
              <a:t>Application </a:t>
            </a:r>
            <a:r>
              <a:rPr lang="en-US" b="1" dirty="0" smtClean="0"/>
              <a:t>letter</a:t>
            </a:r>
            <a:endParaRPr lang="zh-CN" altLang="en-US" dirty="0"/>
          </a:p>
        </p:txBody>
      </p:sp>
      <p:sp>
        <p:nvSpPr>
          <p:cNvPr id="3" name="内容占位符 2"/>
          <p:cNvSpPr>
            <a:spLocks noGrp="1"/>
          </p:cNvSpPr>
          <p:nvPr>
            <p:ph idx="1"/>
          </p:nvPr>
        </p:nvSpPr>
        <p:spPr>
          <a:xfrm>
            <a:off x="428596" y="1071546"/>
            <a:ext cx="8229600" cy="6072230"/>
          </a:xfrm>
        </p:spPr>
        <p:txBody>
          <a:bodyPr>
            <a:normAutofit lnSpcReduction="10000"/>
          </a:bodyPr>
          <a:lstStyle/>
          <a:p>
            <a:r>
              <a:rPr lang="en-US" dirty="0"/>
              <a:t>Dear </a:t>
            </a:r>
            <a:r>
              <a:rPr lang="en-US" dirty="0" err="1"/>
              <a:t>Mr</a:t>
            </a:r>
            <a:r>
              <a:rPr lang="en-US" dirty="0"/>
              <a:t> Jiang</a:t>
            </a:r>
            <a:r>
              <a:rPr lang="en-US" b="1" dirty="0"/>
              <a:t>, </a:t>
            </a:r>
            <a:endParaRPr lang="zh-CN" altLang="en-US" dirty="0"/>
          </a:p>
          <a:p>
            <a:r>
              <a:rPr lang="en-US" dirty="0"/>
              <a:t>I am writing to apply for a position at Student Post, I saw the advertisement yesterday. I’m interested in working as the editor of </a:t>
            </a:r>
            <a:r>
              <a:rPr lang="en-US" dirty="0" smtClean="0"/>
              <a:t>sports </a:t>
            </a:r>
            <a:r>
              <a:rPr lang="en-US" dirty="0"/>
              <a:t>section. I enclose a copy of my CV</a:t>
            </a:r>
            <a:r>
              <a:rPr lang="en-US" dirty="0" smtClean="0"/>
              <a:t>.</a:t>
            </a:r>
            <a:endParaRPr lang="zh-CN" altLang="en-US" dirty="0"/>
          </a:p>
          <a:p>
            <a:r>
              <a:rPr lang="en-US" dirty="0"/>
              <a:t>I’m 16 years old now and I </a:t>
            </a:r>
            <a:r>
              <a:rPr lang="en-US" dirty="0" smtClean="0"/>
              <a:t>am in my second year at </a:t>
            </a:r>
            <a:r>
              <a:rPr lang="en-US" dirty="0" smtClean="0"/>
              <a:t>The Second High School attached to Stanford University.</a:t>
            </a:r>
            <a:r>
              <a:rPr lang="en-US" dirty="0" smtClean="0"/>
              <a:t> I would like to work for you because I an very interested in being a editor. I’m very interested in sports news, and I’d like to know more things about the sports news which happened in this city.</a:t>
            </a:r>
            <a:endParaRPr lang="zh-CN" altLang="en-US" dirty="0"/>
          </a:p>
          <a:p>
            <a:pPr>
              <a:buNone/>
            </a:pPr>
            <a:endParaRPr lang="zh-CN" alt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457200" y="642918"/>
            <a:ext cx="8229600" cy="5786478"/>
          </a:xfrm>
        </p:spPr>
        <p:txBody>
          <a:bodyPr>
            <a:normAutofit fontScale="85000" lnSpcReduction="20000"/>
          </a:bodyPr>
          <a:lstStyle/>
          <a:p>
            <a:r>
              <a:rPr lang="en-US" dirty="0" smtClean="0"/>
              <a:t>I am a literary and athletic person. I have worked as a volunteer for 8 years. I’ve organized several sports meeting during that period of time, and I knew the rules of sports games well. I’ve also published two articles of my own feeling of sports on the local newspaper as the master of the Sports League of The Second High School attached to Stanford University.</a:t>
            </a:r>
            <a:endParaRPr lang="zh-CN" altLang="en-US" dirty="0" smtClean="0"/>
          </a:p>
          <a:p>
            <a:pPr>
              <a:buNone/>
            </a:pPr>
            <a:endParaRPr lang="zh-CN" altLang="en-US" dirty="0" smtClean="0"/>
          </a:p>
          <a:p>
            <a:r>
              <a:rPr lang="en-US" dirty="0" smtClean="0"/>
              <a:t>I think I would be a good editor due to my summarize skills. Last year I won the </a:t>
            </a:r>
            <a:r>
              <a:rPr lang="en-US" dirty="0" err="1" smtClean="0"/>
              <a:t>Pulizer</a:t>
            </a:r>
            <a:r>
              <a:rPr lang="en-US" dirty="0" smtClean="0"/>
              <a:t> Prize. FYI, I’m also a good photographer which might be useful for some of the articles.</a:t>
            </a:r>
            <a:endParaRPr lang="zh-CN" altLang="en-US" dirty="0" smtClean="0"/>
          </a:p>
          <a:p>
            <a:r>
              <a:rPr lang="en-US" dirty="0" smtClean="0"/>
              <a:t>I’m looking forward to hear from you.</a:t>
            </a:r>
            <a:endParaRPr lang="zh-CN" altLang="en-US" dirty="0" smtClean="0"/>
          </a:p>
          <a:p>
            <a:r>
              <a:rPr lang="en-US" dirty="0" smtClean="0"/>
              <a:t>Yours sincerely,</a:t>
            </a:r>
            <a:endParaRPr lang="zh-CN" altLang="en-US" dirty="0" smtClean="0"/>
          </a:p>
          <a:p>
            <a:r>
              <a:rPr lang="en-US" altLang="zh-CN" dirty="0" smtClean="0"/>
              <a:t>Yin </a:t>
            </a:r>
            <a:r>
              <a:rPr lang="en-US" altLang="zh-CN" dirty="0" err="1" smtClean="0"/>
              <a:t>Dandan</a:t>
            </a:r>
            <a:endParaRPr lang="zh-CN" altLang="en-US" dirty="0" smtClean="0"/>
          </a:p>
          <a:p>
            <a:endParaRPr lang="zh-CN" altLang="en-US" dirty="0"/>
          </a:p>
        </p:txBody>
      </p:sp>
    </p:spTree>
  </p:cSld>
  <p:clrMapOvr>
    <a:masterClrMapping/>
  </p:clrMapOvr>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26</TotalTime>
  <Words>339</Words>
  <Application>Microsoft Office PowerPoint</Application>
  <PresentationFormat>全屏显示(4:3)</PresentationFormat>
  <Paragraphs>31</Paragraphs>
  <Slides>7</Slides>
  <Notes>0</Notes>
  <HiddenSlides>0</HiddenSlides>
  <MMClips>0</MMClips>
  <ScaleCrop>false</ScaleCrop>
  <HeadingPairs>
    <vt:vector size="4" baseType="variant">
      <vt:variant>
        <vt:lpstr>主题</vt:lpstr>
      </vt:variant>
      <vt:variant>
        <vt:i4>1</vt:i4>
      </vt:variant>
      <vt:variant>
        <vt:lpstr>幻灯片标题</vt:lpstr>
      </vt:variant>
      <vt:variant>
        <vt:i4>7</vt:i4>
      </vt:variant>
    </vt:vector>
  </HeadingPairs>
  <TitlesOfParts>
    <vt:vector size="8" baseType="lpstr">
      <vt:lpstr>Office 主题</vt:lpstr>
      <vt:lpstr>The CV and application letter  </vt:lpstr>
      <vt:lpstr>Curriculum Vitae</vt:lpstr>
      <vt:lpstr>Experience</vt:lpstr>
      <vt:lpstr>OTHER SKILLS AND ACHIEVEMENTS</vt:lpstr>
      <vt:lpstr>INTERESTS</vt:lpstr>
      <vt:lpstr>Application letter</vt:lpstr>
      <vt:lpstr>幻灯片 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CV and application letter</dc:title>
  <dc:creator>XSD2x</dc:creator>
  <cp:lastModifiedBy>XSD2x</cp:lastModifiedBy>
  <cp:revision>4</cp:revision>
  <dcterms:created xsi:type="dcterms:W3CDTF">2013-10-29T05:02:35Z</dcterms:created>
  <dcterms:modified xsi:type="dcterms:W3CDTF">2013-10-29T05:29:20Z</dcterms:modified>
</cp:coreProperties>
</file>