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2013/10/29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2013/10/29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Curriculum Vitae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3732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sz="2400" dirty="0" smtClean="0">
                <a:solidFill>
                  <a:srgbClr val="FF0000"/>
                </a:solidFill>
              </a:rPr>
              <a:t>PERSONAL INFORMATION</a:t>
            </a:r>
          </a:p>
          <a:p>
            <a:pPr>
              <a:buNone/>
            </a:pPr>
            <a:r>
              <a:rPr lang="en-US" altLang="zh-CN" sz="2400" dirty="0" smtClean="0"/>
              <a:t>Name: Zhang </a:t>
            </a:r>
            <a:r>
              <a:rPr lang="en-US" altLang="zh-CN" sz="2400" dirty="0" err="1" smtClean="0"/>
              <a:t>lizhao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Date of </a:t>
            </a:r>
            <a:r>
              <a:rPr lang="en-US" altLang="zh-CN" sz="2400" dirty="0" smtClean="0"/>
              <a:t>birth:25.05.97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Address: BSDEFZ, </a:t>
            </a:r>
            <a:r>
              <a:rPr lang="en-US" altLang="zh-CN" sz="2400" dirty="0" smtClean="0"/>
              <a:t>Beijing , China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>
                <a:solidFill>
                  <a:srgbClr val="FF0000"/>
                </a:solidFill>
              </a:rPr>
              <a:t>EDUCATION AND QUALIFICATIONS</a:t>
            </a:r>
          </a:p>
          <a:p>
            <a:pPr>
              <a:buNone/>
            </a:pPr>
            <a:r>
              <a:rPr lang="en-US" altLang="zh-CN" sz="2400" dirty="0" smtClean="0"/>
              <a:t>Middle school: BSDEFZ</a:t>
            </a:r>
          </a:p>
          <a:p>
            <a:pPr>
              <a:buNone/>
            </a:pPr>
            <a:r>
              <a:rPr lang="en-US" altLang="zh-CN" sz="2400" dirty="0" smtClean="0">
                <a:solidFill>
                  <a:srgbClr val="FF0000"/>
                </a:solidFill>
              </a:rPr>
              <a:t>EXPERIENCE</a:t>
            </a:r>
          </a:p>
          <a:p>
            <a:pPr>
              <a:buNone/>
            </a:pPr>
            <a:r>
              <a:rPr lang="en-US" altLang="zh-CN" sz="2400" dirty="0" smtClean="0"/>
              <a:t>Reporting work</a:t>
            </a:r>
          </a:p>
          <a:p>
            <a:pPr>
              <a:buNone/>
            </a:pPr>
            <a:r>
              <a:rPr lang="en-US" altLang="zh-CN" sz="2400" dirty="0" smtClean="0"/>
              <a:t>Sports club member</a:t>
            </a:r>
          </a:p>
          <a:p>
            <a:pPr>
              <a:buNone/>
            </a:pPr>
            <a:r>
              <a:rPr lang="en-US" altLang="zh-CN" sz="2400" dirty="0" smtClean="0">
                <a:solidFill>
                  <a:srgbClr val="FF0000"/>
                </a:solidFill>
              </a:rPr>
              <a:t>OTHER SKILLS AND ACHIEVEMENTS</a:t>
            </a:r>
          </a:p>
          <a:p>
            <a:pPr>
              <a:buNone/>
            </a:pPr>
            <a:r>
              <a:rPr lang="en-US" altLang="zh-CN" sz="2400" dirty="0" smtClean="0"/>
              <a:t>Prizes in spoken English competitions</a:t>
            </a:r>
          </a:p>
          <a:p>
            <a:pPr>
              <a:buNone/>
            </a:pPr>
            <a:r>
              <a:rPr lang="en-US" altLang="zh-CN" sz="2400" dirty="0" smtClean="0">
                <a:solidFill>
                  <a:srgbClr val="FF0000"/>
                </a:solidFill>
              </a:rPr>
              <a:t>INTERESTS</a:t>
            </a:r>
          </a:p>
          <a:p>
            <a:pPr>
              <a:buNone/>
            </a:pPr>
            <a:r>
              <a:rPr lang="en-US" altLang="zh-CN" sz="2400" dirty="0" smtClean="0"/>
              <a:t>Reading, reporting, communicating with people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400600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   </a:t>
            </a:r>
            <a:r>
              <a:rPr lang="en-US" altLang="zh-CN" sz="2800" dirty="0" smtClean="0"/>
              <a:t>Mr. Jiang </a:t>
            </a:r>
            <a:r>
              <a:rPr lang="en-US" altLang="zh-CN" sz="2800" dirty="0" err="1" smtClean="0"/>
              <a:t>Baohua</a:t>
            </a:r>
            <a:endParaRPr lang="en-US" altLang="zh-CN" sz="2800" dirty="0" smtClean="0"/>
          </a:p>
          <a:p>
            <a:pPr>
              <a:buNone/>
            </a:pPr>
            <a:r>
              <a:rPr lang="en-US" altLang="zh-CN" sz="2800" dirty="0" smtClean="0"/>
              <a:t>Student Post,</a:t>
            </a:r>
          </a:p>
          <a:p>
            <a:pPr>
              <a:buNone/>
            </a:pPr>
            <a:r>
              <a:rPr lang="en-US" altLang="zh-CN" sz="2800" dirty="0" smtClean="0"/>
              <a:t>PO Box 1798,</a:t>
            </a:r>
          </a:p>
          <a:p>
            <a:pPr>
              <a:buNone/>
            </a:pPr>
            <a:r>
              <a:rPr lang="en-US" altLang="zh-CN" sz="2800" dirty="0" smtClean="0"/>
              <a:t>Riverside City</a:t>
            </a:r>
          </a:p>
          <a:p>
            <a:pPr>
              <a:buNone/>
            </a:pPr>
            <a:endParaRPr lang="en-US" altLang="zh-CN" sz="2800" dirty="0" smtClean="0"/>
          </a:p>
          <a:p>
            <a:pPr>
              <a:buNone/>
            </a:pPr>
            <a:r>
              <a:rPr lang="en-US" altLang="zh-CN" sz="2800" dirty="0" smtClean="0"/>
              <a:t>Dear Mr. Jiang,</a:t>
            </a:r>
          </a:p>
          <a:p>
            <a:pPr>
              <a:buNone/>
            </a:pPr>
            <a:r>
              <a:rPr lang="en-US" altLang="zh-CN" sz="2800" dirty="0" smtClean="0"/>
              <a:t>         I am writing to apply for a position at Student Post, which I saw advertised in the school newspaper last  week. I would be interested in the role of reporter for school news I enclose a copy of my CV.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16624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         I am 16 years old and I am in BSDEFZ. I would like to apply for this job because HHD is my classmate and he always makes lots of news. I’d like to share HHD’s stories with everyone. I also think it’s important to let you all know such a wired boy.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112568"/>
          </a:xfrm>
        </p:spPr>
        <p:txBody>
          <a:bodyPr/>
          <a:lstStyle/>
          <a:p>
            <a:pPr>
              <a:buNone/>
            </a:pPr>
            <a:r>
              <a:rPr lang="en-US" altLang="zh-CN" smtClean="0"/>
              <a:t>         I </a:t>
            </a:r>
            <a:r>
              <a:rPr lang="en-US" altLang="zh-CN" dirty="0" smtClean="0"/>
              <a:t>am a talkative and committed person. I have ever reported PYB, the BEST boy in our class, and TKC, who always does well on studying, especially on physics and chemistry. I consider that I can get on well on different kinds of people and it’s not hard for me to do this job very well.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         I think I would be a excellent reporter because of my good speaking skill. I am very good at talking with people and I’ve also ever won many prizes on the spoken English competition.</a:t>
            </a:r>
          </a:p>
          <a:p>
            <a:pPr>
              <a:buNone/>
            </a:pPr>
            <a:r>
              <a:rPr lang="en-US" altLang="zh-CN" dirty="0" smtClean="0"/>
              <a:t>         I look forward to hearing from you.</a:t>
            </a:r>
          </a:p>
          <a:p>
            <a:pPr>
              <a:buNone/>
            </a:pPr>
            <a:r>
              <a:rPr lang="en-US" altLang="zh-CN" dirty="0" smtClean="0"/>
              <a:t>         Yours sincerely,</a:t>
            </a:r>
          </a:p>
          <a:p>
            <a:pPr>
              <a:buNone/>
            </a:pPr>
            <a:r>
              <a:rPr lang="en-US" altLang="zh-CN" dirty="0" smtClean="0"/>
              <a:t>         </a:t>
            </a:r>
            <a:r>
              <a:rPr lang="en-US" altLang="zh-CN" dirty="0" smtClean="0"/>
              <a:t>Zhang </a:t>
            </a:r>
            <a:r>
              <a:rPr lang="en-US" altLang="zh-CN" dirty="0" err="1" smtClean="0"/>
              <a:t>Lizhao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285</Words>
  <Application>Microsoft Office PowerPoint</Application>
  <PresentationFormat>全屏显示(4:3)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Curriculum Vitae</vt:lpstr>
      <vt:lpstr>幻灯片 2</vt:lpstr>
      <vt:lpstr>幻灯片 3</vt:lpstr>
      <vt:lpstr>幻灯片 4</vt:lpstr>
      <vt:lpstr>幻灯片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HJF</dc:creator>
  <cp:lastModifiedBy>XSD2x</cp:lastModifiedBy>
  <cp:revision>8</cp:revision>
  <dcterms:created xsi:type="dcterms:W3CDTF">2013-10-28T14:45:43Z</dcterms:created>
  <dcterms:modified xsi:type="dcterms:W3CDTF">2013-10-29T05:02:06Z</dcterms:modified>
</cp:coreProperties>
</file>