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4" r:id="rId4"/>
    <p:sldId id="265" r:id="rId5"/>
    <p:sldId id="263" r:id="rId6"/>
    <p:sldId id="266" r:id="rId7"/>
    <p:sldId id="269" r:id="rId8"/>
    <p:sldId id="270" r:id="rId9"/>
    <p:sldId id="271" r:id="rId10"/>
    <p:sldId id="272" r:id="rId11"/>
    <p:sldId id="267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5" autoAdjust="0"/>
    <p:restoredTop sz="94643" autoAdjust="0"/>
  </p:normalViewPr>
  <p:slideViewPr>
    <p:cSldViewPr>
      <p:cViewPr varScale="1">
        <p:scale>
          <a:sx n="119" d="100"/>
          <a:sy n="119" d="100"/>
        </p:scale>
        <p:origin x="3605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67C97-E906-483B-92C0-4FD6DF705583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8F64-9A3E-4423-AC35-7B3AB7634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63D16-44CB-4E52-924C-1AC2B2623C8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F95C0-A644-452C-B8BC-D155A30FF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5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56E-2758-4E6C-9DAB-80582A1C9F4F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iii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66800" y="5334000"/>
            <a:ext cx="714375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CBEB-8FA3-4A6F-AA4F-FF3FEF544DC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2A6A-05DD-4289-961F-A2FF56F81D2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CE0C-9E21-4194-A120-567F954BC0BF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EEF1-635F-4EDD-8CEA-929D4057E754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60D6-0528-4468-8781-59CE26C12A0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75DA-91F1-4265-B830-90B87DF291A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39F0-9AA0-4C67-8E17-AAE55364985B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80D4-8F80-4C32-88C8-EE4ECB9C66E4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0DA21-8969-4214-9CFD-0068AA757D0D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73A2-B22B-418A-BC40-1744E1F7C5A7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5A10-C239-4ECC-BC33-43EFA6BAC781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57FA-6B0C-4C9C-8050-F825887ADC45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3DF65-B247-4BA4-8211-448D7BD3BB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An Introduction to AI</a:t>
            </a:r>
            <a:br>
              <a:rPr 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人工智能入门</a:t>
            </a: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Class #6</a:t>
            </a:r>
            <a:br>
              <a:rPr lang="en-US" altLang="zh-CN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</a:br>
            <a:r>
              <a:rPr lang="zh-CN" altLang="en-US" b="1" dirty="0" smtClean="0">
                <a:solidFill>
                  <a:schemeClr val="tx2"/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搜索：五子棋</a:t>
            </a:r>
            <a:endParaRPr lang="en-US" b="1" dirty="0">
              <a:solidFill>
                <a:schemeClr val="tx2"/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153400" cy="1752600"/>
          </a:xfrm>
        </p:spPr>
        <p:txBody>
          <a:bodyPr>
            <a:normAutofit/>
          </a:bodyPr>
          <a:lstStyle/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唐平中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zh-CN" altLang="en-US" u="sng" dirty="0" smtClean="0">
                <a:solidFill>
                  <a:schemeClr val="tx1"/>
                </a:solidFill>
                <a:cs typeface="Vani" pitchFamily="34" charset="0"/>
              </a:rPr>
              <a:t>清华大学</a:t>
            </a:r>
            <a:endParaRPr lang="en-US" altLang="zh-CN" u="sng" dirty="0" smtClean="0">
              <a:solidFill>
                <a:schemeClr val="tx1"/>
              </a:solidFill>
              <a:cs typeface="Vani" pitchFamily="34" charset="0"/>
            </a:endParaRPr>
          </a:p>
          <a:p>
            <a:r>
              <a:rPr lang="en-US" altLang="zh-CN" u="sng" dirty="0" smtClean="0">
                <a:solidFill>
                  <a:schemeClr val="tx1"/>
                </a:solidFill>
                <a:cs typeface="Vani" pitchFamily="34" charset="0"/>
              </a:rPr>
              <a:t>kenshin@tsinghua.edu.cn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5417-0A8D-4FA8-B990-57C7FDB2B8FA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Pingzhong</a:t>
            </a:r>
            <a:r>
              <a:rPr lang="en-US" dirty="0" smtClean="0"/>
              <a:t>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从棋盘状态到内存地址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我们可以根据状态的棋盘计算对应</a:t>
            </a:r>
            <a:r>
              <a:rPr lang="en-US" altLang="zh-CN" dirty="0" smtClean="0"/>
              <a:t>k</a:t>
            </a:r>
            <a:r>
              <a:rPr lang="zh-CN" altLang="en-US" dirty="0" smtClean="0"/>
              <a:t>进制数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模</a:t>
            </a:r>
            <a:r>
              <a:rPr lang="en-US" altLang="zh-CN" dirty="0" smtClean="0"/>
              <a:t>p</a:t>
            </a:r>
            <a:r>
              <a:rPr lang="zh-CN" altLang="en-US" dirty="0" smtClean="0"/>
              <a:t>计算地址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在哈希表对应位置枚举符合的棋盘状态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从内存地址到棋盘</a:t>
            </a:r>
            <a:r>
              <a:rPr lang="zh-CN" altLang="en-US" dirty="0"/>
              <a:t>状态</a:t>
            </a:r>
            <a:endParaRPr lang="en-US" altLang="zh-CN" dirty="0"/>
          </a:p>
          <a:p>
            <a:pPr lvl="1"/>
            <a:r>
              <a:rPr lang="zh-CN" altLang="en-US" dirty="0" smtClean="0"/>
              <a:t>直接存整个棋盘的状态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哈希表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9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如果两个状态其实可以通过旋转或翻转棋盘得到，那么可以认为是相同的状态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平移？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最小表示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对称性剪枝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2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回忆三子棋中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首先对每个格子编号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若不放棋子则记为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，黑棋记为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，白棋记为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存储</a:t>
            </a:r>
            <a:r>
              <a:rPr lang="en-US" altLang="zh-CN" dirty="0" smtClean="0"/>
              <a:t>-3</a:t>
            </a:r>
            <a:r>
              <a:rPr lang="zh-CN" altLang="en-US" dirty="0" smtClean="0"/>
              <a:t>进制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0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棋盘</a:t>
            </a:r>
            <a:r>
              <a:rPr lang="en-US" altLang="zh-CN" dirty="0" smtClean="0"/>
              <a:t>:3^(15*15)</a:t>
            </a:r>
          </a:p>
          <a:p>
            <a:endParaRPr lang="en-US" altLang="zh-CN" dirty="0"/>
          </a:p>
          <a:p>
            <a:r>
              <a:rPr lang="zh-CN" altLang="en-US" dirty="0" smtClean="0"/>
              <a:t>初始状态：</a:t>
            </a:r>
            <a:r>
              <a:rPr lang="en-US" altLang="zh-CN" dirty="0" smtClean="0"/>
              <a:t>0</a:t>
            </a:r>
          </a:p>
          <a:p>
            <a:endParaRPr lang="en-US" altLang="zh-CN" dirty="0"/>
          </a:p>
          <a:p>
            <a:r>
              <a:rPr lang="zh-CN" altLang="en-US" dirty="0" smtClean="0"/>
              <a:t>接受状态：？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状态空间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9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连成五字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只需要观察最后一步落子所在的行列斜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连成四字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两边</a:t>
            </a:r>
            <a:r>
              <a:rPr lang="zh-CN" altLang="en-US" dirty="0"/>
              <a:t>都没被堵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其他判定方法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有多个方向即将胜利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接受状态判定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2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正确的搜索顺序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最特殊的情况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四子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三</a:t>
            </a:r>
            <a:r>
              <a:rPr lang="zh-CN" altLang="en-US" dirty="0"/>
              <a:t>子</a:t>
            </a:r>
            <a:r>
              <a:rPr lang="zh-CN" altLang="en-US" dirty="0" smtClean="0"/>
              <a:t>两头</a:t>
            </a:r>
            <a:r>
              <a:rPr lang="zh-CN" altLang="en-US" dirty="0" smtClean="0"/>
              <a:t>空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Alpha-beta</a:t>
            </a:r>
            <a:r>
              <a:rPr lang="zh-CN" altLang="en-US" dirty="0"/>
              <a:t>剪枝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4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子效分析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给每个位置各个方向打分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堵</a:t>
            </a:r>
            <a:r>
              <a:rPr lang="en-US" altLang="zh-CN" dirty="0" smtClean="0"/>
              <a:t>4 +10000</a:t>
            </a:r>
          </a:p>
          <a:p>
            <a:pPr lvl="1"/>
            <a:r>
              <a:rPr lang="zh-CN" altLang="en-US" dirty="0" smtClean="0"/>
              <a:t>堵</a:t>
            </a:r>
            <a:r>
              <a:rPr lang="en-US" altLang="zh-CN" dirty="0" smtClean="0"/>
              <a:t>3 +100</a:t>
            </a:r>
          </a:p>
          <a:p>
            <a:pPr lvl="1"/>
            <a:r>
              <a:rPr lang="zh-CN" altLang="en-US" dirty="0" smtClean="0"/>
              <a:t>堵</a:t>
            </a:r>
            <a:r>
              <a:rPr lang="en-US" altLang="zh-CN" dirty="0" smtClean="0"/>
              <a:t>2 +20</a:t>
            </a:r>
          </a:p>
          <a:p>
            <a:pPr lvl="1"/>
            <a:endParaRPr lang="en-US" altLang="zh-CN" dirty="0"/>
          </a:p>
          <a:p>
            <a:pPr lvl="1"/>
            <a:r>
              <a:rPr lang="zh-CN" altLang="en-US" dirty="0" smtClean="0"/>
              <a:t>冲</a:t>
            </a:r>
            <a:r>
              <a:rPr lang="en-US" altLang="zh-CN" dirty="0" smtClean="0"/>
              <a:t>5 +100000</a:t>
            </a:r>
          </a:p>
          <a:p>
            <a:pPr lvl="1"/>
            <a:r>
              <a:rPr lang="zh-CN" altLang="en-US" dirty="0" smtClean="0"/>
              <a:t>冲</a:t>
            </a:r>
            <a:r>
              <a:rPr lang="en-US" altLang="zh-CN" dirty="0" smtClean="0"/>
              <a:t>4 +300</a:t>
            </a:r>
          </a:p>
          <a:p>
            <a:pPr lvl="1"/>
            <a:r>
              <a:rPr lang="zh-CN" altLang="en-US" dirty="0" smtClean="0"/>
              <a:t>冲</a:t>
            </a:r>
            <a:r>
              <a:rPr lang="en-US" altLang="zh-CN" dirty="0" smtClean="0"/>
              <a:t>3 +50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搜索顺序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对于相同的状态，我们不希望对它进行多次搜索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每次搜索到新状态</a:t>
            </a:r>
            <a:r>
              <a:rPr lang="zh-CN" altLang="en-US" dirty="0" smtClean="0"/>
              <a:t>时查询是否搜索过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 smtClean="0"/>
              <a:t>搜索完成后，把状态有关的信息进行存储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记忆化搜索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6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五子棋中，仍然使用三进制，规模太大</a:t>
            </a:r>
            <a:endParaRPr lang="en-US" altLang="zh-CN" dirty="0"/>
          </a:p>
          <a:p>
            <a:pPr lvl="1"/>
            <a:r>
              <a:rPr lang="zh-CN" altLang="en-US" dirty="0" smtClean="0"/>
              <a:t>内存空间有限</a:t>
            </a:r>
            <a:endParaRPr lang="en-US" altLang="zh-CN" dirty="0" smtClean="0"/>
          </a:p>
          <a:p>
            <a:r>
              <a:rPr lang="en-US" altLang="zh-CN" dirty="0" smtClean="0"/>
              <a:t>Python</a:t>
            </a:r>
            <a:r>
              <a:rPr lang="zh-CN" altLang="en-US" dirty="0" smtClean="0"/>
              <a:t>中自带的</a:t>
            </a:r>
            <a:r>
              <a:rPr lang="en-US" altLang="zh-CN" dirty="0" smtClean="0"/>
              <a:t>set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lvl="1"/>
            <a:r>
              <a:rPr lang="zh-CN" altLang="en-US" dirty="0"/>
              <a:t>支持加入元素，查重</a:t>
            </a:r>
            <a:endParaRPr lang="en-US" altLang="zh-CN" dirty="0"/>
          </a:p>
          <a:p>
            <a:pPr lvl="1"/>
            <a:r>
              <a:rPr lang="zh-CN" altLang="en-US" dirty="0"/>
              <a:t>程序效率低，速度</a:t>
            </a:r>
            <a:r>
              <a:rPr lang="zh-CN" altLang="en-US" dirty="0" smtClean="0"/>
              <a:t>慢</a:t>
            </a:r>
            <a:endParaRPr lang="en-US" altLang="zh-CN" dirty="0"/>
          </a:p>
          <a:p>
            <a:r>
              <a:rPr lang="zh-CN" altLang="en-US" dirty="0" smtClean="0"/>
              <a:t>哈希表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支持添加元素、查重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数据结构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状态空间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2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取一个大素数</a:t>
            </a:r>
            <a:r>
              <a:rPr lang="en-US" altLang="zh-CN" dirty="0" smtClean="0"/>
              <a:t>P</a:t>
            </a:r>
            <a:r>
              <a:rPr lang="zh-CN" altLang="en-US" dirty="0" smtClean="0"/>
              <a:t>，建立大小为</a:t>
            </a:r>
            <a:r>
              <a:rPr lang="en-US" altLang="zh-CN" dirty="0" smtClean="0"/>
              <a:t>P</a:t>
            </a:r>
            <a:r>
              <a:rPr lang="zh-CN" altLang="en-US" dirty="0" smtClean="0"/>
              <a:t>的数组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状态对应</a:t>
            </a:r>
            <a:r>
              <a:rPr lang="en-US" altLang="zh-CN" dirty="0" smtClean="0"/>
              <a:t>k</a:t>
            </a:r>
            <a:r>
              <a:rPr lang="zh-CN" altLang="en-US" dirty="0" smtClean="0"/>
              <a:t>进制数 模 </a:t>
            </a:r>
            <a:r>
              <a:rPr lang="en-US" altLang="zh-CN" dirty="0" smtClean="0"/>
              <a:t>P</a:t>
            </a:r>
            <a:r>
              <a:rPr lang="zh-CN" altLang="en-US" dirty="0" smtClean="0"/>
              <a:t>结果（哈希函数）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得到地址存储数据（哈希表）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冲突检测：如果两个状态对应同一个地址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使用链表，使得同一个地址可以对应多个状态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哈希表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65EE-EDA3-4C56-9FC3-86CEDD22C84D}" type="datetime1">
              <a:rPr lang="en-US" smtClean="0"/>
              <a:pPr/>
              <a:t>4/17/2018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3DF65-B247-4BA4-8211-448D7BD3BBD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Pingzhong Tang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0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ngzhong">
      <a:majorFont>
        <a:latin typeface="Palatino Linotype"/>
        <a:ea typeface="黑体"/>
        <a:cs typeface=""/>
      </a:majorFont>
      <a:minorFont>
        <a:latin typeface="Palatino Linotype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7155</TotalTime>
  <Words>399</Words>
  <Application>Microsoft Office PowerPoint</Application>
  <PresentationFormat>全屏显示(4:3)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Vani</vt:lpstr>
      <vt:lpstr>黑体</vt:lpstr>
      <vt:lpstr>Arial</vt:lpstr>
      <vt:lpstr>Calibri</vt:lpstr>
      <vt:lpstr>Palatino Linotype</vt:lpstr>
      <vt:lpstr>Verdana</vt:lpstr>
      <vt:lpstr>Office Theme</vt:lpstr>
      <vt:lpstr>An Introduction to AI 人工智能入门 Class #6 搜索：五子棋</vt:lpstr>
      <vt:lpstr>存储-3进制</vt:lpstr>
      <vt:lpstr>状态空间</vt:lpstr>
      <vt:lpstr>接受状态判定</vt:lpstr>
      <vt:lpstr>Alpha-beta剪枝</vt:lpstr>
      <vt:lpstr>搜索顺序</vt:lpstr>
      <vt:lpstr>记忆化搜索</vt:lpstr>
      <vt:lpstr>数据结构—状态空间</vt:lpstr>
      <vt:lpstr>哈希表</vt:lpstr>
      <vt:lpstr>哈希表</vt:lpstr>
      <vt:lpstr>对称性剪枝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</dc:title>
  <dc:creator>IIIS</dc:creator>
  <cp:lastModifiedBy>Pingzhong Tang</cp:lastModifiedBy>
  <cp:revision>1643</cp:revision>
  <dcterms:created xsi:type="dcterms:W3CDTF">2013-02-13T13:56:05Z</dcterms:created>
  <dcterms:modified xsi:type="dcterms:W3CDTF">2018-04-17T06:33:22Z</dcterms:modified>
</cp:coreProperties>
</file>