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ink/inkAction1.xml" ContentType="application/vnd.ms-office.inkAction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ink/inkAction2.xml" ContentType="application/vnd.ms-office.inkAction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ink/inkAction3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6" r:id="rId2"/>
    <p:sldId id="300" r:id="rId3"/>
    <p:sldId id="291" r:id="rId4"/>
    <p:sldId id="314" r:id="rId5"/>
    <p:sldId id="309" r:id="rId6"/>
    <p:sldId id="319" r:id="rId7"/>
    <p:sldId id="315" r:id="rId8"/>
    <p:sldId id="316" r:id="rId9"/>
    <p:sldId id="296" r:id="rId10"/>
    <p:sldId id="307" r:id="rId11"/>
    <p:sldId id="317" r:id="rId12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FF00"/>
    <a:srgbClr val="390EF0"/>
    <a:srgbClr val="FFFF99"/>
    <a:srgbClr val="9900FF"/>
    <a:srgbClr val="4141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2478" autoAdjust="0"/>
  </p:normalViewPr>
  <p:slideViewPr>
    <p:cSldViewPr>
      <p:cViewPr varScale="1">
        <p:scale>
          <a:sx n="71" d="100"/>
          <a:sy n="71" d="100"/>
        </p:scale>
        <p:origin x="1786" y="53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5-11T10:35:56.24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75463">
    <iact:property name="dataType"/>
    <iact:actionData xml:id="d0">
      <inkml:trace xmlns:inkml="http://www.w3.org/2003/InkML" xml:id="stk0" contextRef="#ctx0" brushRef="#br0">10248 10372 0</inkml:trace>
    </iact:actionData>
  </iact:action>
  <iact:action type="add" startTime="179663">
    <iact:property name="dataType"/>
    <iact:actionData xml:id="d1">
      <inkml:trace xmlns:inkml="http://www.w3.org/2003/InkML" xml:id="stk1" contextRef="#ctx0" brushRef="#br0">10266 10407 0,'0'35'153,"0"-17"-146,0 17 0,0 0 4,0-17 1,0 0 3,0-1 16,0 19 17,0 105-32,0-124-15,0 1 16,0 53-1,0-19 2,0-34 15,0 0 23,0-1-51,0 1 99,0 0-95,0-1 2,0 19 6,0-19 2,0 1 10,0-1-12,0 36-1,0 0 0,0-35-13,0 0 73,0-1-70</inkml:trace>
    </iact:actionData>
  </iact:action>
  <iact:action type="add" startTime="181039">
    <iact:property name="dataType"/>
    <iact:actionData xml:id="d2">
      <inkml:trace xmlns:inkml="http://www.w3.org/2003/InkML" xml:id="stk2" contextRef="#ctx0" brushRef="#br0">9966 11024 0,'0'0'1,"0"18"40,0 0-24,0-1-12,0 1 3,0-1 24,0 1-9,0 17 9,0-17 18,0 70-32,0-70-4,0 17 3,0 0 0,18-35 19,-1 18-18,-17 0-5,36 17 6,-36-17 3,17-18 26,1 17-34,-1 1-2,1-18 50,0 0-46,-1 0 1,1 0-11,0 0 3,-1 0 2,36-18 4,35-52 0,-35 52 2,18-70 3,-18 35-7,-18 18 4,18 17 0,-18-35-1,1 18 3,-19 17-2,1 1-2,-1-19 0</inkml:trace>
    </iact:actionData>
  </iact:action>
  <iact:action type="add" startTime="183479">
    <iact:property name="dataType"/>
    <iact:actionData xml:id="d3">
      <inkml:trace xmlns:inkml="http://www.w3.org/2003/InkML" xml:id="stk3" contextRef="#ctx0" brushRef="#br0">10019 11889 0,'18'17'113,"-1"36"-99,1 0-2,-18 0-1,0-35 2,0 17-5,0 0 6,17-17-4,-17-1-3,18-17 40,0 53-45,35 53 48,-53-88 31,17-18-62,1 0-5,0-35-4,-1 17-2,71-53 9,-52 1 0,-1-1 0,0-17 3,0 35-7,-35 18 4,18 17-3,0 1 3,-18-1 0,0 0 1,0 36 152,0 17-157,0 1 3,0 69 0,35 19 1,-17-1-12,17-35 8,0-35 2,-17 0 2,0-53 219,-1-35-223,36-18-9,-18-17 11,1-1 3,69-52-1,1-1-3,-35 1 2,-18 70 0,-53 35 1</inkml:trace>
    </iact:actionData>
  </iact:action>
  <iact:action type="add" startTime="190801">
    <iact:property name="dataType"/>
    <iact:actionData xml:id="d4">
      <inkml:trace xmlns:inkml="http://www.w3.org/2003/InkML" xml:id="stk4" contextRef="#ctx0" brushRef="#br0">10283 10389 0,'-17'0'845,"-1"0"-507,1 0-291,-1 0-41,0 0 14,1 18-4,-1 0-12,18-1 8,-35-17 39,52 0 639,19 0-674,-19 0 2,1 0 62,0 0-70,-1 0-3,1 0 19,-1 0 41,1 0-63,0 0 136,-1 0-115,-17-17 288,-17 17 709</inkml:trace>
    </iact:actionData>
  </iact:action>
  <iact:action type="add" startTime="214063">
    <iact:property name="dataType"/>
    <iact:actionData xml:id="d5">
      <inkml:trace xmlns:inkml="http://www.w3.org/2003/InkML" xml:id="stk5" contextRef="#ctx0" brushRef="#br0">10283 10442 0,'0'-35'386,"0"17"-349,0 1-18,18-1 2,-18 0 27,0 1-41,0-1 18,0 0 25,0 1-44,0-1 72,0 1-66,0-1 22,0 0-1,0 1-28,0-1 25,18 0-10,-18 1-17,0-36 7,17 53 5,-17-53 2,18 18 1,-18 17-3,0 0 2,0 1 33,35-1-42,-35-17 3,0 17 5,0-17 4,0 17 55,0 1-58,0-1 49,0 0 45,0 1-93,0-1-5,0 0 5,0-17-8,0 17 7,0 1-15</inkml:trace>
    </iact:actionData>
  </iact:action>
  <iact:action type="add" startTime="215882">
    <iact:property name="dataType"/>
    <iact:actionData xml:id="d6">
      <inkml:trace xmlns:inkml="http://www.w3.org/2003/InkML" xml:id="stk6" contextRef="#ctx0" brushRef="#br0">10389 9613 0,'0'18'124,"-35"-1"-97,17 19-21,18-19 7,-17 54 4,-19-18 0,1 0-1,18-36 0,-1 1 1,18 0 16,0-1-14</inkml:trace>
    </iact:actionData>
  </iact:action>
  <iact:action type="add" startTime="216721">
    <iact:property name="dataType"/>
    <iact:actionData xml:id="d7">
      <inkml:trace xmlns:inkml="http://www.w3.org/2003/InkML" xml:id="stk7" contextRef="#ctx0" brushRef="#br0">10336 9596 0,'18'0'175,"0"0"-166,-18 17-3,17-17 91,1 18-83,0-1-10,-18 1 6,17 0 22,1-1-16,-18 19 1,0-19 0</inkml:trace>
    </iact:actionData>
  </iact:action>
  <iact:action type="add" startTime="218311">
    <iact:property name="dataType"/>
    <iact:actionData xml:id="d8">
      <inkml:trace xmlns:inkml="http://www.w3.org/2003/InkML" xml:id="stk8" contextRef="#ctx0" brushRef="#br0">10795 9331 0,'0'35'121,"0"-17"-114,0 17 3,0-17-1,0 35 16,-35 88 10,-18 0-32,53-71 29,0-52 31,0 0-61,0 17 21,0-53 103</inkml:trace>
    </iact:actionData>
  </iact:action>
  <iact:action type="add" startTime="219671">
    <iact:property name="dataType"/>
    <iact:actionData xml:id="d9">
      <inkml:trace xmlns:inkml="http://www.w3.org/2003/InkML" xml:id="stk9" contextRef="#ctx0" brushRef="#br0">10760 9278 0,'17'0'203,"1"0"-191,0 0 14,-1 0-17,1 0 53,17 0-53,-35 18 15,35-18-20,-17 53 161,-18-18-159,0-17 67,0-1-56,0 1 0,0 70-12,0-70 8,0-1 5,0 1-2,0 0-1,0 17 3,0-18 14,0 1-9,0 0 113,-18-18 61,1 0-40,-1 0-148,1 0-2,-1 17 344,0-17-292,18 18-53,-17-18 3,-1 0-2,0 0 7,36 0 531,0 0-536,-1 18 0,1-18 7,0 0 85,-1 0-23,1 0-58,-1 0 81,1 17-25,0 19-69,-1-36 4,1 17 74,0 1-55,-18-1 18,0 1-40,0 0 6,0 17 16,0-17-28,17 17 14,1-17 0,0-1 0,-18 1 98,-18 0-42,0-18-65,1 0 18,-1 0-8,-35 0-1,18 17 1,-36-17-1,36 0 2,-36 18-3,54-18 18,-1 0-32,-17 0 65,17 0-49,1 0 184,17-18-168,0 1-17,0-19-14,0 1 14,0 17 1,0-17 0,17 35-2,1-18 124,-18 1 46</inkml:trace>
    </iact:actionData>
  </iact:action>
  <iact:action type="add" startTime="240663">
    <iact:property name="dataType"/>
    <iact:actionData xml:id="d10">
      <inkml:trace xmlns:inkml="http://www.w3.org/2003/InkML" xml:id="stk10" contextRef="#ctx0" brushRef="#br0">10425 9737 0,'0'-18'257,"0"0"-211,0-17-27,0 17 45,0 1-48,0-1 16,0 1-15,0-1 0,0 0-13,0 1 53,0-1-50,0 0 9,0 1-1,0-1-13,0-17 14,0 0 1,0-1 0,0-17-1,0-17 1,0 52 1,0 0-3,0 1 110,0-1-109</inkml:trace>
    </iact:actionData>
  </iact:action>
  <iact:action type="add" startTime="241785">
    <iact:property name="dataType"/>
    <iact:actionData xml:id="d11">
      <inkml:trace xmlns:inkml="http://www.w3.org/2003/InkML" xml:id="stk11" contextRef="#ctx0" brushRef="#br0">10425 9172 0,'0'18'182,"-18"-18"-174,0 17-2,1 19 27,-36 34-28,-18 1 25,54-36 3,-1 0 17</inkml:trace>
    </iact:actionData>
  </iact:action>
  <iact:action type="add" startTime="243152">
    <iact:property name="dataType"/>
    <iact:actionData xml:id="d12">
      <inkml:trace xmlns:inkml="http://www.w3.org/2003/InkML" xml:id="stk12" contextRef="#ctx0" brushRef="#br0">10354 9137 0,'18'0'49,"-1"0"1,-17 18-44,18-1-2,0-17 16,34 71 13,72 70 17</inkml:trace>
    </iact:actionData>
  </iact:action>
  <iact:action type="add" startTime="244383">
    <iact:property name="dataType"/>
    <iact:actionData xml:id="d13">
      <inkml:trace xmlns:inkml="http://www.w3.org/2003/InkML" xml:id="stk13" contextRef="#ctx0" brushRef="#br0">9701 8872 0,'18'0'72,"35"0"-23,-35 0-41,17 0 6,71 0 6,17 0-3,36 0 2,-124 0-7,36 0 5,-36 0 0</inkml:trace>
    </iact:actionData>
  </iact:action>
  <iact:action type="add" startTime="245255">
    <iact:property name="dataType"/>
    <iact:actionData xml:id="d14">
      <inkml:trace xmlns:inkml="http://www.w3.org/2003/InkML" xml:id="stk14" contextRef="#ctx0" brushRef="#br0">9948 8872 0,'0'18'6,"-17"-18"16,-1 0-17,18 18 5,0-1-4,0 19 3,-18-1-2,18 0 19,-17 141-21,-36 19 23,-53 175 23,71-317-37,-1 53 3,1-36 0,35-34-1</inkml:trace>
    </iact:actionData>
  </iact:action>
  <iact:action type="add" startTime="246415">
    <iact:property name="dataType"/>
    <iact:actionData xml:id="d15">
      <inkml:trace xmlns:inkml="http://www.w3.org/2003/InkML" xml:id="stk15" contextRef="#ctx0" brushRef="#br0">9790 9613 0,'35'0'96,"-18"0"-87,1 0 0,0 0-2,-1 0 17,1 0 10,17 0 15,1 0-45,-19 0 13,1 0-2,0 0 168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5-11T10:42:35.6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1118">
    <iact:property name="dataType"/>
    <iact:actionData xml:id="d0">
      <inkml:trace xmlns:inkml="http://www.w3.org/2003/InkML" xml:id="stk0" contextRef="#ctx0" brushRef="#br0">17163 10989 0,'17'0'142,"36"0"-125,-35 0-12,52 0 6,-17-18-1,35 18 1,-17-17-2,-18-1 4,18 0-2,-19 18 0,37-35 8,122 18 27,812-89-29,-635 106-1,-88 0 1,-159 0-1,-123 0 1</inkml:trace>
    </iact:actionData>
  </iact:action>
  <iact:action type="add" startTime="42782">
    <iact:property name="dataType"/>
    <iact:actionData xml:id="d1">
      <inkml:trace xmlns:inkml="http://www.w3.org/2003/InkML" xml:id="stk1" contextRef="#ctx0" brushRef="#br0">18027 10495 0,'18'18'90,"-18"-1"-72,0 1-2,0 17-9,0 89 41,0-36-32,0-35 0,0 0 1,0 17 2,0-34-9,0 34 6,0 1 0,0 17 1,0 0-1,0-53 1,0 54 0,0-1-1,-18 88 2,18-123-1,-18 53-1,18-35 0,0-19 2,0 19-3,0 17 2,0 36 0,0-36-1,0-18 1,-35 19-1,35-1 1,0 18 0,0-18 0,0-18 0,-35-17 0,-1 88-1,19-70 3,17-36-5,0 18 3,0-18-1,0 18 1,-18-17 0,18-19 0,-17 19-1,17-19 1,0 18-1,0-17 1,0 0-1,0-1 4,0 1 120</inkml:trace>
    </iact:actionData>
  </iact:action>
  <iact:action type="add" startTime="45423">
    <iact:property name="dataType"/>
    <iact:actionData xml:id="d2">
      <inkml:trace xmlns:inkml="http://www.w3.org/2003/InkML" xml:id="stk2" contextRef="#ctx0" brushRef="#br0">17357 13547 0,'17'0'25,"1"0"8,0 0-24,17 0-4,0 0 4,-17 0 1,52 0 14,107 35 8,-1-35 18,-141 0-33,18 0 45,-35 0-52,17 0-2,-17 0 11,35 0-1,-18 0-3,-17 0 2,-1 0 48,1 0-58,0 0 8,-1 0 49,1 0-48,35 0 1,-36 0-1,1 18 155,0-1-104,-18 1-55,0-1 5,0 1 0,0 17-1,17 18-9,1 0 21,-18-35-13,0 35-8,0-36 20,18 1 70</inkml:trace>
    </iact:actionData>
  </iact:action>
  <iact:action type="add" startTime="47542">
    <iact:property name="dataType"/>
    <iact:actionData xml:id="d3">
      <inkml:trace xmlns:inkml="http://www.w3.org/2003/InkML" xml:id="stk3" contextRef="#ctx0" brushRef="#br0">17480 13600 0,'0'17'82,"0"1"-76,-18 35 4,1-18-1,17-17 3,0 17-2,-18 36 39,-17 34-35,17-69 3,1-19 0,17 1-1</inkml:trace>
    </iact:actionData>
  </iact:action>
  <iact:action type="add" startTime="48222">
    <iact:property name="dataType"/>
    <iact:actionData xml:id="d4">
      <inkml:trace xmlns:inkml="http://www.w3.org/2003/InkML" xml:id="stk4" contextRef="#ctx0" brushRef="#br0">17039 13988 0,'-17'0'11,"-1"0"-4,18 17 28,35 19-13,36-19-10,-1 1-1,18-1 3,301 54-7,122-18 41,-476-53-37,18 0 6,-35 0 0,0 0-1,70 0 3,35 0-3,177 0 0,-229 0 1,87 0-1,-122 0-11,87 35 6,-52-35 6,-1 0 0,-52 0-1,-53 0 118</inkml:trace>
    </iact:actionData>
  </iact:action>
  <iact:action type="add" startTime="49321">
    <iact:property name="dataType"/>
    <iact:actionData xml:id="d5">
      <inkml:trace xmlns:inkml="http://www.w3.org/2003/InkML" xml:id="stk5" contextRef="#ctx0" brushRef="#br0">17410 14252 0,'17'0'28,"-17"18"-3,-17 17-20,-1 0-1,-17 18 6,17-35 5,-53 70-4,54-35 5,-18-35 34,-1 17-35,89-70 34,-18-18-32,1 35-15</inkml:trace>
    </iact:actionData>
  </iact:action>
  <iact:action type="add" startTime="49823">
    <iact:property name="dataType"/>
    <iact:actionData xml:id="d6">
      <inkml:trace xmlns:inkml="http://www.w3.org/2003/InkML" xml:id="stk6" contextRef="#ctx0" brushRef="#br0">17903 14182 0,'0'17'68,"0"1"-55,0 35 3,-17 35 1,-36-17 0,18-36-5,-18 53 4,88-88 121,0-35-124,18 0-7,18 17 4</inkml:trace>
    </iact:actionData>
  </iact:action>
  <iact:action type="add" startTime="50334">
    <iact:property name="dataType"/>
    <iact:actionData xml:id="d7">
      <inkml:trace xmlns:inkml="http://www.w3.org/2003/InkML" xml:id="stk7" contextRef="#ctx0" brushRef="#br0">18274 14287 0,'0'89'93,"0"-1"-87,-53-18 2,53-34 4,-53 17 1,35-36 4</inkml:trace>
    </iact:actionData>
  </iact:action>
  <iact:action type="add" startTime="50870">
    <iact:property name="dataType"/>
    <iact:actionData xml:id="d8">
      <inkml:trace xmlns:inkml="http://www.w3.org/2003/InkML" xml:id="stk8" contextRef="#ctx0" brushRef="#br0">18715 14340 0,'0'36'52,"-18"-1"-43,1 0-3,-1 1 3,18-19-3,-18 18 7,1-35 37,-36 53-33</inkml:trace>
    </iact:actionData>
  </iact:action>
  <iact:action type="add" startTime="54799">
    <iact:property name="dataType"/>
    <iact:actionData xml:id="d9">
      <inkml:trace xmlns:inkml="http://www.w3.org/2003/InkML" xml:id="stk9" contextRef="#ctx0" brushRef="#br0">19403 10777 0,'0'36'140,"0"-1"-130,0 0-2,0-17-5,0 17 7,0-17 1,0-1-2,0 1 3,0 0 7,0-1-11</inkml:trace>
    </iact:actionData>
  </iact:action>
  <iact:action type="add" startTime="57599">
    <iact:property name="dataType"/>
    <iact:actionData xml:id="d10">
      <inkml:trace xmlns:inkml="http://www.w3.org/2003/InkML" xml:id="stk10" contextRef="#ctx0" brushRef="#br0">19403 10918 0,'-18'36'40,"18"-19"-29,0 19 0,-18 17-5,1-36 4,17 54 41,-35 52-36,35-70 1,0-18 1,0-17 0,-18 35 0,18-35-1,0 17 1,0 0 0,0 0 0,0 1-1,0-19 2,0 1 3,0 0-3,0-1-4,0 1-2,0 0 5,0 17-1,0 0 1,0-17 0,0-1-1,0 36 1,0-17 0,0-1 2,0 0-5,0 18 3,0-18 4,0-17-9,0 17-7,0-17 9,0 0 1,0-1 2,0 1-1,0 17 1,0 0 0,0 36-1,-18-1 1,18 19-1,-17-54 3,17 0-5,0-17 3,0 17-1,-18-17 1,18 17 0,0-17 3,0 17-7,-35 36 9,35-54-10,0 18 5,0 18-1,0-35 17,0 17-27</inkml:trace>
    </iact:actionData>
  </iact:action>
  <iact:action type="add" startTime="59164">
    <iact:property name="dataType"/>
    <iact:actionData xml:id="d11">
      <inkml:trace xmlns:inkml="http://www.w3.org/2003/InkML" xml:id="stk11" contextRef="#ctx0" brushRef="#br0">19209 12894 0,'-18'0'237,"0"18"-231,18-1 16,-17-17 2,-1 18-14,18 0 2,-17-18 2,17 17 90,-36 36-88,36-35 0,0-1 1,-17 19-9,-1-19 8,18 1-2,0 0 3,0-1 11,0 1-12,0 0 123,18-18 46,-1 0-156,1 0-15,0 0 256,-1 0-259,1 0-4,-1 0 3,1 0 9,0 0 21,-1 0 384,1 0-408,-18-18-10,18 18 139,-1 0-110,-17-18-13,18 18-11,0-17 86,-18-19-87,17 36 17,-17-53-19,35 0 22,-35 36 15,0-36 176,-17 53-207,-1 0-1,18-18 115,-17 1-122,-1 17 10,0 0 129,1 0-106,-1 0-22,0 0 132,1 0-132,-1 0-1,0 0 162,18-18-165</inkml:trace>
    </iact:actionData>
  </iact:action>
  <iact:action type="add" startTime="67366">
    <iact:property name="dataType"/>
    <iact:actionData xml:id="d12">
      <inkml:trace xmlns:inkml="http://www.w3.org/2003/InkML" xml:id="stk12" contextRef="#ctx0" brushRef="#br0">19209 13070 0,'17'0'398,"1"0"-312,0 0 910,17 0-809,-17 0-47,-1 0-127,1 0 210</inkml:trace>
    </iact:actionData>
  </iact:action>
  <iact:action type="add" startTime="88934">
    <iact:property name="dataType"/>
    <iact:actionData xml:id="d13">
      <inkml:trace xmlns:inkml="http://www.w3.org/2003/InkML" xml:id="stk13" contextRef="#ctx0" brushRef="#br0">22525 12700 0,'-18'0'133,"1"0"-122,-19 0-4,1 0 6,-18 0-6,0 0 2,18 0 2,-18 0-7,0 0 6,35 0-1,-105 0 15,70 0 6,35 0 19,-17 0-27,17 0 22,18 35-38,-17-17 5,-1 35 6,1 0 0,17 0 1,-18-18-3,18 0 3,0 0-3,0 1 1,0-1 1,0-17 0,0 17-1,0-17 19,18-1-28,-1 1 6,1-18 5,-1 0-7,1 18 12,-18-1-9,35-17 4,-17 18-7,17 17 7,1-17-2,-19-18 1,19 35 1,87 0-3,-17 18 1,-53-35 1,0-1 0,-18-17-1,0 0 2,18 0-2,18 0 0,-18 0 1,52 0 0,-52 0 0,0 0 0,-17-17-2,-36-1 2,17 1 0,18-19 1,-35 1-3,18 0 2,0-18-1,-18 35 1,0-35 0,0-17 0,0 34 0,0 19-2,0-1 23,0 0-19,0 1-9,-18-18 7,0 35 0,1-18 35,-1 0-38,-17 18 4,0 0-3,17-17 2,-35-1-8,0 0-1,0 18 9,0-17-12,-35-19 6,-18 19 6,53-1-1,18 18 1,-18-35-1,18 35 1,17 0 1,-17 0-2</inkml:trace>
    </iact:actionData>
  </iact:action>
  <iact:action type="add" startTime="91385">
    <iact:property name="dataType"/>
    <iact:actionData xml:id="d14">
      <inkml:trace xmlns:inkml="http://www.w3.org/2003/InkML" xml:id="stk14" contextRef="#ctx0" brushRef="#br0">22137 13035 0,'-18'18'67,"18"-1"-57,0 1 0,18-18 52,70 18-54,-35-18 37,-35 0-28,-1 0-6,1 0 5,17 0 1,36 0 0,-1 0 0,-17 0-1,-35 0 1,17 0 92,0 0-103,-17 0 12,0 0-11</inkml:trace>
    </iact:actionData>
  </iact:action>
  <iact:action type="add" startTime="92417">
    <iact:property name="dataType"/>
    <iact:actionData xml:id="d15">
      <inkml:trace xmlns:inkml="http://www.w3.org/2003/InkML" xml:id="stk15" contextRef="#ctx0" brushRef="#br0">22490 12929 0,'-18'0'129,"18"18"-115,0 0-7,0-1 10,0 18-10,0-17 5,0 17 0,0 18 4,0-35 1,0 53 0,0-36-1,0 0 1,0 0-1,0-17 2,0 17-2,0-17 6,0 0-6,0 17 3</inkml:trace>
    </iact:actionData>
  </iact:action>
  <iact:action type="add" startTime="97206">
    <iact:property name="dataType"/>
    <iact:actionData xml:id="d16">
      <inkml:trace xmlns:inkml="http://www.w3.org/2003/InkML" xml:id="stk16" contextRef="#ctx0" brushRef="#br0">23001 13811 0,'-18'0'390,"1"0"-380,-18 0 0,-1 0 0,1 0 0,17 0-6,-35 0 24,1 0 3,-54 0 18,88 0-37,-17 0 4,17 0 1,0 0-1,1 0 8,-36 0-8,-18 0 0,36 0 2,0 0-8,17 0 7,-35 0-1,0 0 2,18 0-2,17 0 1,1 0 15,-1 0-16,1 0-9,-19 0 6,1 18 1,-53 0 2,70-18 1,0 0 0</inkml:trace>
    </iact:actionData>
  </iact:action>
  <iact:action type="add" startTime="98678">
    <iact:property name="dataType"/>
    <iact:actionData xml:id="d17">
      <inkml:trace xmlns:inkml="http://www.w3.org/2003/InkML" xml:id="stk17" contextRef="#ctx0" brushRef="#br0">22137 13705 0,'-18'0'249,"1"0"-184,-1 0-54,18 18 25,-18-18-23,1 0 1,-36 35 19,35-17 86,0-18-92,1 35-5,-1-17-8,0-18-2,18 18 200,0-1-203,-17-17 3,17 18 439,17-1-389,1-17-53,0 18 32,-1 0-35,1-1 32,0 1-23,-1 0 29,1-1 1,0 1-33,-1-18 208,19-18-200,-36 1-10,17-1-8</inkml:trace>
    </iact:actionData>
  </iact:action>
  <iact:action type="add" startTime="109014">
    <iact:property name="dataType"/>
    <iact:actionData xml:id="d18">
      <inkml:trace xmlns:inkml="http://www.w3.org/2003/InkML" xml:id="stk18" contextRef="#ctx0" brushRef="#br0">19473 10813 0,'-17'0'446,"17"35"-393,0-17 47,0-1-93,0 1-3,0-1 32,0 19 21,0-19-46,0 1 28,0 0-26,0-1 7,0 1 18,0 0-21,0-1-6,0 1 7,0-1-2,0 1 1,17 17-1,-17 1 1,36 17-1,-36-36-8,17 1 3,-17 0 4,0-1 20,18-17 13,-18 18-31,0-1 79,18-17-71,-18 18-8,0 0-4,17 17 2,1 0 2,-1 18 2,-17-35-5,0-1 9,18-17-12,-18 18 5,18 17 1,-1 18 0,1 0-1,17-18 1,-17 18 2,0-17-4,17-1 1,-18 18 1,1-18-1,-18 0 2,53 18-3,-53-35 2,0 17-10,35 1 3,18 34 7,-35-17-1,17-18 1,-17 1 0,-1-19 2,19 54-3,-36-54-2,35 36 4,-17-17-2,-1 17 0,1-53 18,-18 17-18,0 1 1,18-18-4,-18 17 9,0 1-14,17-18-1,-17 18 26,0-1-25,18 1 70,-18 0-39,0-1-26,17-17-1,1 53 5,0-53-1,-18 18 99,0-1-111,0 1 92,17 0-84,-17-1 2,18-17 20,-18 36-25,18 34 1,17-17 1,18 88 7,-53-105-8,17-1 7,1-35 188</inkml:trace>
    </iact:actionData>
  </iact:action>
  <iact:action type="add" startTime="112366">
    <iact:property name="dataType"/>
    <iact:actionData xml:id="d19">
      <inkml:trace xmlns:inkml="http://www.w3.org/2003/InkML" xml:id="stk19" contextRef="#ctx0" brushRef="#br0">20461 13035 0,'0'-18'536,"-18"18"-414,-17 0-108,18 0-2,-1 0-1,0 0 9,1 0 14,-19 18 15,19 17-32,-1-35-1,0 18 23,1 0-27,17-1 85,0 1-23,0 0-69,0-1 8,0 1 2,0 0 30,35-1-29,-17 1 204,-1-18-204,-17 17 0,18 1 43,17 0-50,-17-18 38,17 35-30,-17-35 40,-1 0 133,1 0-159,0 0-20,-1 0 108,1 0-82,0 0 13,-18-18-2,17 18-34,-17-17 2,18-1-12,-18 0 6,18 18 2,-18-17 5,0-1 0,0 1 54,0-1 125,0 0-156,0 1-31,0-1 7,-18 18 0,18-18-12,-18-17 159,1 35-63,-1 0-90,0-18 2,1 1 22,-1 17-17,18-18 0,-18 18-7,1 0 7,-1 0-12,1 0 160,-1 0-152</inkml:trace>
    </iact:actionData>
  </iact:action>
  <iact:action type="add" startTime="116478">
    <iact:property name="dataType"/>
    <iact:actionData xml:id="d20">
      <inkml:trace xmlns:inkml="http://www.w3.org/2003/InkML" xml:id="stk20" contextRef="#ctx0" brushRef="#br0">20373 13194 0,'18'0'694,"-1"0"-638,1 0 7,-1 0-12,1 0 256,0 0-243,-1 0-58,1 0 52,0 0-53</inkml:trace>
    </iact:actionData>
  </iact:action>
  <iact:action type="add" startTime="121537">
    <iact:property name="dataType"/>
    <iact:actionData xml:id="d21">
      <inkml:trace xmlns:inkml="http://www.w3.org/2003/InkML" xml:id="stk21" contextRef="#ctx0" brushRef="#br0">19350 11571 0,'17'0'161,"1"0"-85,0 0-24,-1 0-37,1 0 95,0 0-96,-1 0-3,1 0 38,0 0-9,-1 0-9,1 0-19,0 0 4,-1 0 1,1 0-11,-1 0 58,1 0-56,0 0 69,17 0-64,-35-18 164</inkml:trace>
    </iact:actionData>
  </iact:action>
  <iact:action type="add" startTime="123913">
    <iact:property name="dataType"/>
    <iact:actionData xml:id="d22">
      <inkml:trace xmlns:inkml="http://www.w3.org/2003/InkML" xml:id="stk22" contextRef="#ctx0" brushRef="#br0">19526 11836 0,'0'17'215,"0"1"-209,0 0 12,0-1 1,0 1-10,0 0 33,0 34-26,0-34 22,0 0-26,18 17 5,-18 0-1,0 1 1,0-19 0,18 54-1,-18-54 1,0 1 0,17 17-1,1-35 148,-1 0-124,1 0-33,0 0 4,-1 0 9,1 0-7,0 0 12,-1 0-5,1 0-2,0 0-9,-1 0 14,1 0-17,-1 0 54,1 0-42,-18-17 39,0-1-41,0 0 10,0 1-13,0-1-2,0 0 3,0 1-1,0-1 3,0 1 21,0-1-23,0 0 7,0 1-10,0-1 125,0 0-111,0 1 67,-18-1-8,1 0-75,-18-17 101,17 18-98,-17 17 45,17 0-15,-17 0-26,35-18 2,0 0-1,-18 1-6,0 17 194</inkml:trace>
    </iact:actionData>
  </iact:action>
  <iact:action type="add" startTime="127069">
    <iact:property name="dataType"/>
    <iact:actionData xml:id="d23">
      <inkml:trace xmlns:inkml="http://www.w3.org/2003/InkML" xml:id="stk23" contextRef="#ctx0" brushRef="#br0">19614 12136 0,'18'0'289,"0"0"-283,-1 0 68,1 0-61,0 0 21,-1 0 32,1 0-62,0 0 14,-1 0-4</inkml:trace>
    </iact:actionData>
  </iact:action>
  <iact:action type="add" startTime="153878">
    <iact:property name="dataType"/>
    <iact:actionData xml:id="d24">
      <inkml:trace xmlns:inkml="http://www.w3.org/2003/InkML" xml:id="stk24" contextRef="#ctx0" brushRef="#br0">20532 13264 0,'0'18'379,"0"0"-372,0-1 9,0 1 2,0 17 15,0 53 18,-18 142-36,0-177 1,18 17 1,0 1-10,0-54 8,0 19-4,0 17 7,0 0-2,0-1 0,0-34 1</inkml:trace>
    </iact:actionData>
  </iact:action>
  <iact:action type="add" startTime="155269">
    <iact:property name="dataType"/>
    <iact:actionData xml:id="d25">
      <inkml:trace xmlns:inkml="http://www.w3.org/2003/InkML" xml:id="stk25" contextRef="#ctx0" brushRef="#br0">20373 13988 0,'18'0'179,"-1"0"-173,1 17 10,-1 1-1,-17 0-5,18-18-5,0 17 0,-1 1 10,1-18-6,0 0 159,-18 17-159,35 19 30,-17 17-32,-18-36 8,0 1-3,17 0 97,1-18-88,-18-18-11,17 0 4,-17 1 3,18-1-5,0 0 5,-1-17-1,19-18 1,-36 18 0,17 17 250</inkml:trace>
    </iact:actionData>
  </iact:action>
  <iact:action type="add" startTime="156910">
    <iact:property name="dataType"/>
    <iact:actionData xml:id="d26">
      <inkml:trace xmlns:inkml="http://www.w3.org/2003/InkML" xml:id="stk26" contextRef="#ctx0" brushRef="#br0">20267 14446 0,'18'0'95,"-1"18"-60,-17 0-22,0-1-8,0 1 6,18 35 4,-18-36-5,0 19 9,0-19 13,0 1 24,0 0-45,0 17 7,18-35 123,-18-18-126,17 1-7,19-54 8,-19 53-3,1-17-5,35-35 10,-18-1 2,-17 53-4,-1 18-2,1 0 104,0 0-90,-1 0-7,-17 18 3,0 35-9,0 0-1,0 0-1,0-18 0,0 0 3,18-52 227,-1-1-234,1 0-6,0 1 11,-1-1 0,-17 0 4,0 1 23,18-1-22,0 1-6,17 52 194,-35 35-180,0-52-15,0 0 0,0 17 7,18-35 117,-1 0-118,-17-35-12</inkml:trace>
    </iact:actionData>
  </iact:action>
  <iact:action type="add" startTime="158872">
    <iact:property name="dataType"/>
    <iact:actionData xml:id="d27">
      <inkml:trace xmlns:inkml="http://www.w3.org/2003/InkML" xml:id="stk27" contextRef="#ctx0" brushRef="#br0">21255 14287 0,'0'18'469,"-18"-18"-457,1 18-4,-1-1 1,0 1-5,1 0 9,-1 17 0,0 0 0,-17 1-1,17-36-6,18 17 5,0 1-1,-17-1 0,-1 1 37,18 17-30,0-17-1,0 17 1,18-35 133,-18-17-134,35-1-9,-17 0 10,-1 1-1,-17-1-5,18 0 5,-18 1 1,18-1 0,-1 18-1,1-17 7,-18-1 72,18 18-46,-1-18-38,-17 1 17,18 17 244,-18 17-233,0 1-33,0 17 9,0 0 2,0-17-6,0 53 6,0-18 0,0 52-1,0 19 1,17-36 0,1-17 1,-18 17-3,0-71 3,0 54-3,0-36 2,0 18 0,0 0 1,0-18-3,0-17 1,0 17 2,0-17-2,0 0 0,0-1 101,-18-17 67,1 0-168,-1-17 0,1-1-7,-1 0 4,18 1-1,-35-1 5,-1-17-1,19 17 1,-1 0-1</inkml:trace>
    </iact:actionData>
  </iact:action>
  <iact:action type="add" startTime="163568">
    <iact:property name="dataType"/>
    <iact:actionData xml:id="d28">
      <inkml:trace xmlns:inkml="http://www.w3.org/2003/InkML" xml:id="stk28" contextRef="#ctx0" brushRef="#br0">20179 12665 0,'18'0'106,"-1"0"-92,1 0 203,-1 0-200,1 17-12,-18 1 44,0 0-18,0-1-16,35 1-6,-35 0 15,0-1-19,0 1 23,0-1-10,0 1 20,18-18-21,0 35-4,-18-17 13,17 0-3,-17-1-8,0 1 19,18 0-28,0-1 37,-1 18-35,1-35 18,-18 18-18,0 0 18,17-18-19,-17 35 10,0-17 25,18 17-25,17 0-1,-35 1 1,0-19-1,18 1-6,0-18-3</inkml:trace>
    </iact:actionData>
  </iact:action>
  <iact:action type="add" startTime="165622">
    <iact:property name="dataType"/>
    <iact:actionData xml:id="d29">
      <inkml:trace xmlns:inkml="http://www.w3.org/2003/InkML" xml:id="stk29" contextRef="#ctx0" brushRef="#br0">20267 12647 0,'0'35'146,"0"-17"-136,0 17 15,-35 89-7,-53 34-2,70-87-9,0-18 9,1-18-6,17 1 7,0-72 189,17-17-193,19 18-1,-36-18-9</inkml:trace>
    </iact:actionData>
  </iact:action>
  <iact:action type="add" startTime="167214">
    <iact:property name="dataType"/>
    <iact:actionData xml:id="d30">
      <inkml:trace xmlns:inkml="http://www.w3.org/2003/InkML" xml:id="stk30" contextRef="#ctx0" brushRef="#br0">20126 12418 0,'0'17'230,"0"1"-209,0 0-6,0-1 26,18 19-31,-1-36 163</inkml:trace>
    </iact:actionData>
  </iact:action>
  <iact:action type="add" startTime="168047">
    <iact:property name="dataType"/>
    <iact:actionData xml:id="d31">
      <inkml:trace xmlns:inkml="http://www.w3.org/2003/InkML" xml:id="stk31" contextRef="#ctx0" brushRef="#br0">20161 12435 0,'0'36'85,"-17"-1"-60,-19 53-9,19 36 14,-72-1 19,72-88-31</inkml:trace>
    </iact:actionData>
  </iact:action>
  <iact:action type="add" startTime="168663">
    <iact:property name="dataType"/>
    <iact:actionData xml:id="d32">
      <inkml:trace xmlns:inkml="http://www.w3.org/2003/InkML" xml:id="stk32" contextRef="#ctx0" brushRef="#br0">20161 12488 0,'18'0'137,"0"0"-131,17 18 28,0-18-22,-17 0 4,-1 0-8,1 0 6,0 18 81,17-18-79,-17 0 17,-1 0 135</inkml:trace>
    </iact:actionData>
  </iact:action>
  <iact:action type="add" startTime="169846">
    <iact:property name="dataType"/>
    <iact:actionData xml:id="d33">
      <inkml:trace xmlns:inkml="http://www.w3.org/2003/InkML" xml:id="stk33" contextRef="#ctx0" brushRef="#br0">20249 11906 0,'36'0'150,"-19"0"-146,36 0 6,-17-17 2,16-1-1,-34 0-1,17 1 3,1-1-1,-1-17 5,18 17 15,0 0 19</inkml:trace>
    </iact:actionData>
  </iact:action>
  <iact:action type="add" startTime="170750">
    <iact:property name="dataType"/>
    <iact:actionData xml:id="d34">
      <inkml:trace xmlns:inkml="http://www.w3.org/2003/InkML" xml:id="stk34" contextRef="#ctx0" brushRef="#br0">20585 11942 0,'0'17'360,"0"1"-346,0-1 2,0 1-11,0 0 8,0-1 8,0 1-16,0 17 29,-36 36-1,36-1 15,0-17-30,0-35-1,0 17-1</inkml:trace>
    </iact:actionData>
  </iact:action>
  <iact:action type="add" startTime="173949">
    <iact:property name="dataType"/>
    <iact:actionData xml:id="d35">
      <inkml:trace xmlns:inkml="http://www.w3.org/2003/InkML" xml:id="stk35" contextRef="#ctx0" brushRef="#br0">20479 13176 0,'17'0'273,"1"0"-254,0 0-13,-1 0 7,1 0 8,0 0 1,17-17 11,0-1 79,-17 18-96,-1 0 1,1 0-10,0 0 8,-18-18-4,17 18 7,1 0-3,0 0 2,70-35 0,-35 17-1,-18 18 4</inkml:trace>
    </iact:actionData>
  </iact:action>
  <iact:action type="add" startTime="175438">
    <iact:property name="dataType"/>
    <iact:actionData xml:id="d36">
      <inkml:trace xmlns:inkml="http://www.w3.org/2003/InkML" xml:id="stk36" contextRef="#ctx0" brushRef="#br0">20549 13141 0,'0'18'130,"18"-18"-118,0 0 0,-1 0 0,1 0-9,17 35 8,-17-35-2,-1 0 2,54 0-1,-36 0 12,-17 0 22,17 0-29,-17 0 36,17 0-35,0 0-9,-17 0 67,0 0-34,-18-18 232</inkml:trace>
    </iact:actionData>
  </iact:action>
  <iact:action type="add" startTime="176966">
    <iact:property name="dataType"/>
    <iact:actionData xml:id="d37">
      <inkml:trace xmlns:inkml="http://www.w3.org/2003/InkML" xml:id="stk37" contextRef="#ctx0" brushRef="#br0">20796 13053 0,'0'-18'75,"18"18"-43,0 0-10,-1 0 12,18 0 15,-17 35-18,0-17-22,-1-18 8,1 0 10,0 0-11,-1 0 2,-17 18-2,18-1 0,0-17-2,-18 18 5,17 0-2,1-18-1,-1 17 38,-17 1-46,18 0 4,0-18 152,-18 17-148,0 1 14,0-1-16,0 1 5,-18 17-13,0-35 10,1 18-5,-1 0 6,-17-18-1,17 35 1,-17-35 0,17 0 0,1 0-1</inkml:trace>
    </iact:actionData>
  </iact:action>
  <iact:action type="add" startTime="179622">
    <iact:property name="dataType"/>
    <iact:actionData xml:id="d38">
      <inkml:trace xmlns:inkml="http://www.w3.org/2003/InkML" xml:id="stk38" contextRef="#ctx0" brushRef="#br0">21237 13406 0,'18'0'114,"-1"0"-101,1 0-6,35 0 46,18 0-36,-54 0 73,1 0-69,-36 0 139,1 0-148,17 17 5</inkml:trace>
    </iact:actionData>
  </iact:action>
  <iact:action type="add" startTime="180392">
    <iact:property name="dataType"/>
    <iact:actionData xml:id="d39">
      <inkml:trace xmlns:inkml="http://www.w3.org/2003/InkML" xml:id="stk39" contextRef="#ctx0" brushRef="#br0">21325 13441 0,'0'17'61,"0"1"-49,0 0 3,0 17 2,0 0 0,0 1-1,0-1-4,0 35 4,0 1 1,-17 17 0,-19-35-1,36-18 3,0-17-4,0 17 2,0-17-1,0 0 0,-17-1 145</inkml:trace>
    </iact:actionData>
  </iact:action>
  <iact:action type="add" startTime="181343">
    <iact:property name="dataType"/>
    <iact:actionData xml:id="d40">
      <inkml:trace xmlns:inkml="http://www.w3.org/2003/InkML" xml:id="stk40" contextRef="#ctx0" brushRef="#br0">21290 13829 0,'18'0'105,"-1"0"-99,1 0 12,0-18 2,17 1 12,71-1-22,-89 0 30,72 18-23,-72-35 1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52901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19-05-11T10:57:19.12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7085">
    <iact:property name="dataType"/>
    <iact:actionData xml:id="d0">
      <inkml:trace xmlns:inkml="http://www.w3.org/2003/InkML" xml:id="stk0" contextRef="#ctx0" brushRef="#br0">16951 15311 0,'18'0'327,"-1"0"-305,1 0-8,0 0-7,17 0 9,-18 0-8,1 0 8,17 0-8,-17 0 19,17 0-20,36 0 21,17 0 6,-70 0 20,-1 0-38,19 0-2,-1 0-2,18 0 5,-18 0-15,0 0 13,1 0 1,-19 0 1,19 0 0,16 0 0,-16 0-1,17 0 2,-36 0-3,1 0 2,0 0 0,17 0-1,0 0 1,53 0-1,18 0 1,-53 0 0,35 0-1,-17 0 1,-1 0 0,-52 0-1,17 0 1,-17 0 0,17 0-1,0 0 2,107 0-2,-72 0 0,89 0 1,-89 0 0,-17 0 0,53 0-1,0 0 0,-53 0 3,123 0-4,-70 0 1,-88 0 1,17 0 2,-17 0-4,-1 0 1,19 0 1,-1 0-1,18 0 2,-18 0-2,53 0 3,0 0-4,54 0 1,-19 0 1,-17 0-1,17 0 0,1 0 1,-18 0 0,-36 0-15,36 0 12,35 0 3,-35 0 0,0 0 0,-18 0 0,-17 0 0,34 0 0,-16 0 2,16-18-6,-69 18 4,34 0-1,-52 0 1,70 0 0,36 0 0,-19-35-1,-52 35 1,0 0-1,-17 0 1,52 0 0,18 0-1,-1 0 1,19 0 0,-36 0-1,18 0 0,53 0 1,-71 0 1,-18 0-2,-52 0 0,0 0 5,17 0-5,71 0-1,0 0 2,-18 0 0,-18 0-1,-52 0 1,0 0-2,17 0 2,-17 0 47,-1 0-58,1-18 0,17 18 3,53 0 7,-52 0 0,-19-53 161,-17 0-172</inkml:trace>
    </iact:actionData>
  </iact:action>
  <iact:action type="add" startTime="52397">
    <iact:property name="dataType"/>
    <iact:actionData xml:id="d1">
      <inkml:trace xmlns:inkml="http://www.w3.org/2003/InkML" xml:id="stk1" contextRef="#ctx0" brushRef="#br0">18503 14958 0,'-17'0'287,"-1"0"-276,0 0-4,-17 0 0,17 0 12,1 0 5,-1 0-17,0 0 50,1 35-13,17-17-28,0-1-8,0 1 3,-18 0 5,18 17 0,0-17 1,-17 17-1,17-18 1,0 36 0,0-17-2,0-19 0,0 19 2,0-19 0,0 1 0,0-1 0,0 1 3,0 0-4,0 17 0,17-17 3,-17-1-7,18 1 5,-1 0-1,-17-1 2,18-17 14,17 18-15,1-18 2,34 0-17,-52 0 13,70 0 0,-35 0 4,-18 0-4,-17 0 90,-18-18-76,0 1-15</inkml:trace>
    </iact:actionData>
  </iact:action>
  <iact:action type="add" startTime="54436">
    <iact:property name="dataType"/>
    <iact:actionData xml:id="d2">
      <inkml:trace xmlns:inkml="http://www.w3.org/2003/InkML" xml:id="stk2" contextRef="#ctx0" brushRef="#br0">18433 14975 0,'17'0'11,"1"0"-7,0 0 12,-1 0 10,18-17-16,-35-1-6,18 18 7,0-18-4,-1 18 3,1 0-1,0 0 4,-1 0 69,1 0-76,17 0 14,-17 0 99,-1 0 48,-17 18-89,0 0-70,0-1 29,0 1-20,0 0-2,0-1-12,0 1 13,0 17 0,0-17 47</inkml:trace>
    </iact:actionData>
  </iact:action>
  <iact:action type="add" startTime="56031">
    <iact:property name="dataType"/>
    <iact:actionData xml:id="d3">
      <inkml:trace xmlns:inkml="http://www.w3.org/2003/InkML" xml:id="stk3" contextRef="#ctx0" brushRef="#br0">18715 14975 0,'35'0'116,"-17"0"-102,-1 0-5,1 0-4,0 0 58,-1 0-58,19 0 26,-19 18-5,1-18 13,-18 35 122,0-17-139,0 0-2,0-1-3,0 19 0,0-19-4,0 1 10,0-1-11,0 1-9,0 0 10,0 17 4,-18 0 3,18-17-6,0 0 0,-17 17 80,17-18-86,-18 1 9,18 0-2,0-1-9,-18 1 6,1 0 4,-1-1-1,0-17 2,-17 53 0,17-35 16,1-1-16,-18 19 0,-1-19-2,19 36-12</inkml:trace>
    </iact:actionData>
  </iact:action>
  <iact:action type="add" startTime="58365">
    <iact:property name="dataType"/>
    <iact:actionData xml:id="d4">
      <inkml:trace xmlns:inkml="http://www.w3.org/2003/InkML" xml:id="stk4" contextRef="#ctx0" brushRef="#br0">18556 15275 0,'18'0'130,"-1"0"-118,1 0-5,0 0 16,17 0 183</inkml:trace>
    </iact:actionData>
  </iact:action>
  <iact:action type="add" startTime="59941">
    <iact:property name="dataType"/>
    <iact:actionData xml:id="d5">
      <inkml:trace xmlns:inkml="http://www.w3.org/2003/InkML" xml:id="stk5" contextRef="#ctx0" brushRef="#br0">18415 15258 0,'18'0'63,"-1"0"-56,19 0 5,-36 17-5,35-17 15,-18 18 11,19-18 17,17 0-32,-18 0 322,-17 0-234,-1 0-98,1 0 0,-1 0 63</inkml:trace>
    </iact:actionData>
  </iact:action>
  <iact:action type="add" startTime="61773">
    <iact:property name="dataType"/>
    <iact:actionData xml:id="d6">
      <inkml:trace xmlns:inkml="http://www.w3.org/2003/InkML" xml:id="stk6" contextRef="#ctx0" brushRef="#br0">18627 15081 0,'0'18'82,"0"0"-69,0-1 4,0 1 32,0 70-32,0-70 17,0-1-19,0 1 2,0 0 0,0-1-12,0 1 50,0-1-45</inkml:trace>
    </iact:actionData>
  </iact:action>
  <iact:action type="add" startTime="63637">
    <iact:property name="dataType"/>
    <iact:actionData xml:id="d7">
      <inkml:trace xmlns:inkml="http://www.w3.org/2003/InkML" xml:id="stk7" contextRef="#ctx0" brushRef="#br0">18680 15328 0,'0'0'2,"0"18"11,0 17 0,0 0 1,0-17-5,0 0-2,0 17-1,0-17 4,0-1-2,0 1-2</inkml:trace>
    </iact:actionData>
  </iact:action>
  <iact:action type="add" startTime="65972">
    <iact:property name="dataType"/>
    <iact:actionData xml:id="d8">
      <inkml:trace xmlns:inkml="http://www.w3.org/2003/InkML" xml:id="stk8" contextRef="#ctx0" brushRef="#br0">20937 14975 0,'0'18'139,"-17"0"-130,17-1-7,0 1 12,-18-18 1,18 18 0,-18-1 32,-17 36-30,18-18-1,17-17 1,0 0-13,-18-1 9,0 19 3,18-19 1,0 1 2,0 0-4,0-1 37,0 1-3,0-1-33,0 1-11,0 0 7,0-1 36,0 19-43,0-19 67,0 1-27,18-18-28,17 0 66,-17 0-71,-1 0 8,1 0-15,0 0 5,-1 0 21,1 0-13,-18-18 1,53 18 12,-35 0 126,-18-17-8,-36-1-141,-17 0 0,18 1 1</inkml:trace>
    </iact:actionData>
  </iact:action>
  <iact:action type="add" startTime="68013">
    <iact:property name="dataType"/>
    <iact:actionData xml:id="d9">
      <inkml:trace xmlns:inkml="http://www.w3.org/2003/InkML" xml:id="stk9" contextRef="#ctx0" brushRef="#br0">20832 15152 0,'17'0'130,"1"0"-121,-1 0 4,1 0 6,0-18 29,-18 1-45,17-1 9,54 0 38,-36 1-34,0-1-1,1 18 2,-1-18 0,-17 18-1,-1 0 165,1 0-173,0 0 38,-1 0-31,18 18-12,1 17 13,-1-17 2,-17-18-5,-18 18 4,35-18-1,-17 0 89,-18 17-103,0 1 11,0-1 18,0 1 2,0 0-20,0-1 10,0 1-7,0 0-2,-18 17 2,0-17 0,18-1 76,-17 1-84,-1-1 10,0-17-1,18 18 0,-17 0 0,-1-18-13,18 17 31,-18 1-25,1-18 7,-1 18-1,18 17 1,-35-35 0,35 35-1,-35-17 1,17-1 1,0 1 14,1-18-15,-1 18-15,-17-36 430,17 18-394,18-18-3,-17 1-27,-19-1 82,36 1-80</inkml:trace>
    </iact:actionData>
  </iact:action>
  <iact:action type="add" startTime="71317">
    <iact:property name="dataType"/>
    <iact:actionData xml:id="d10">
      <inkml:trace xmlns:inkml="http://www.w3.org/2003/InkML" xml:id="stk10" contextRef="#ctx0" brushRef="#br0">20955 15293 0,'18'0'33,"-18"18"-26,53-18 1,-18 17 2,-18-17-1,1 18-1,0-18 0,17 0-2,36 35 17,-1-35 10,-52 0 16,-1 0-32,1 0-1,0 0-1,-1 0 2</inkml:trace>
    </iact:actionData>
  </iact:action>
  <iact:action type="add" startTime="72543">
    <iact:property name="dataType"/>
    <iact:actionData xml:id="d11">
      <inkml:trace xmlns:inkml="http://www.w3.org/2003/InkML" xml:id="stk11" contextRef="#ctx0" brushRef="#br0">21202 15064 0,'0'35'39,"0"0"-32,0 36 14,0-18 11,0 70 18,0 1-35,0-107 4</inkml:trace>
    </iact:actionData>
  </iact:action>
  <iact:action type="add" startTime="75748">
    <iact:property name="dataType"/>
    <iact:actionData xml:id="d12">
      <inkml:trace xmlns:inkml="http://www.w3.org/2003/InkML" xml:id="stk12" contextRef="#ctx0" brushRef="#br0">18697 15893 0,'0'17'35,"0"1"-8,0 17 18,0 53-41,0-70 9,0 0 3,0-1 1,0 1 0,0 17-1,0-17 178</inkml:trace>
    </iact:actionData>
  </iact:action>
  <iact:action type="add" startTime="76980">
    <iact:property name="dataType"/>
    <iact:actionData xml:id="d13">
      <inkml:trace xmlns:inkml="http://www.w3.org/2003/InkML" xml:id="stk13" contextRef="#ctx0" brushRef="#br0">21096 15928 0,'18'0'139,"-1"0"-131,1 0 4,-18 18 7,18-1-14,-1 1 55,-17-1-44,18 1 0,0-18 2,-1 18-1,-17-1 34,0 1-43,0 17 4,0-17-2,0 17 11,0-17-9,0 17 5,0 0-1,0-17 1,0 0 0,-35 17-1,17-17 1,-17-1 4,-36 36-1,54-18-11,34-35 356,1 0-362,0 0 9,-1 0 25,1 0-21,35 0 4,-35 0 27,17 0-42,-18 0 37,1 0-23,17 0-2,1 0-1,-19 0-12,1 0 69,0 0-67,-1 0 0,1 0 8,17-17 148</inkml:trace>
    </iact:actionData>
  </iact:action>
  <iact:action type="add" startTime="122005">
    <iact:property name="dataType"/>
    <iact:actionData xml:id="d14">
      <inkml:trace xmlns:inkml="http://www.w3.org/2003/InkML" xml:id="stk14" contextRef="#ctx0" brushRef="#br0">20832 14534 0,'35'0'71,"18"0"-59,-36 0-4,19 0 1,-19 0 14,19 0-14,-19 0-4,1 0 3,-1 0 13,19 0 10,17 0 19,88 0-34,-53 0 0,-35 0 1,0 0 0,17 0-1,-34 0 1,-19 0 16,19 0-16,16 0-1,1 0 4,-17 0-17,-19 0 117</inkml:trace>
    </iact:actionData>
  </iact:action>
  <iact:action type="add" startTime="123111">
    <iact:property name="dataType"/>
    <iact:actionData xml:id="d15">
      <inkml:trace xmlns:inkml="http://www.w3.org/2003/InkML" xml:id="stk15" contextRef="#ctx0" brushRef="#br0">21431 14305 0,'36'0'12,"-19"0"1,1 0 0,-1 0 37,1 0-33,0 0 61,-18 18-62,17-18-7,36 17 5,0 36 3,18-17-1,-18-1 1,-36-35 0,19 35 85,-72-17 140,1-1-234,0 19 6,-18-19 4,-71 36-14,71-17 10,1-1 0,-1 0 3,-71 71-1,106-106 1,1 0 34</inkml:trace>
    </iact:actionData>
  </iact:action>
</iact:action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0C672D-3C08-4A87-B11E-F2B3608DE061}" type="datetimeFigureOut">
              <a:rPr lang="zh-CN" altLang="en-US" smtClean="0"/>
              <a:pPr/>
              <a:t>2019/5/11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DDDC15-342A-46CF-8316-9D34BC3A35A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6235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9527C-4EF6-4313-BE60-9F689F4C3EFC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121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29527C-4EF6-4313-BE60-9F689F4C3EFC}" type="slidenum">
              <a:rPr lang="zh-CN" altLang="en-US" smtClean="0"/>
              <a:pPr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3121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ea"/>
              <a:buNone/>
            </a:pPr>
            <a:endParaRPr lang="en-US" altLang="zh-CN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6791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DDDC15-342A-46CF-8316-9D34BC3A35AB}" type="slidenum">
              <a:rPr lang="zh-CN" altLang="en-US" smtClean="0"/>
              <a:pPr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3872E95-8AE7-4606-8FF7-119EF9A79CF8}" type="slidenum">
              <a:rPr lang="zh-CN" altLang="zh-CN"/>
              <a:pPr/>
              <a:t>‹#›</a:t>
            </a:fld>
            <a:endParaRPr lang="zh-CN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2019/5/11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2019/5/11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2019/5/11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A2649E-FB69-46AC-94F4-2825E88BE932}" type="datetimeFigureOut">
              <a:rPr lang="zh-CN" altLang="en-US" smtClean="0"/>
              <a:pPr/>
              <a:t>2019/5/11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2649E-FB69-46AC-94F4-2825E88BE932}" type="datetimeFigureOut">
              <a:rPr lang="zh-CN" altLang="en-US" smtClean="0"/>
              <a:pPr/>
              <a:t>2019/5/11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644444-C8E8-4E22-83A4-0B0167A4012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3.png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3.png"/><Relationship Id="rId2" Type="http://schemas.microsoft.com/office/2007/relationships/media" Target="../media/media11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w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2.m4a"/><Relationship Id="rId7" Type="http://schemas.openxmlformats.org/officeDocument/2006/relationships/image" Target="../media/image5.jpeg"/><Relationship Id="rId2" Type="http://schemas.microsoft.com/office/2007/relationships/media" Target="../media/media2.m4a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3.png"/><Relationship Id="rId2" Type="http://schemas.microsoft.com/office/2007/relationships/media" Target="../media/media5.m4a"/><Relationship Id="rId1" Type="http://schemas.openxmlformats.org/officeDocument/2006/relationships/tags" Target="../tags/tag5.xml"/><Relationship Id="rId6" Type="http://schemas.openxmlformats.org/officeDocument/2006/relationships/slide" Target="slide7.xml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microsoft.com/office/2011/relationships/inkAction" Target="../ink/inkAction1.xml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media7.m4a"/><Relationship Id="rId7" Type="http://schemas.microsoft.com/office/2011/relationships/inkAction" Target="../ink/inkAction2.xml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8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microsoft.com/office/2007/relationships/media" Target="../media/media8.m4a"/><Relationship Id="rId7" Type="http://schemas.openxmlformats.org/officeDocument/2006/relationships/oleObject" Target="../embeddings/oleObject1.bin"/><Relationship Id="rId2" Type="http://schemas.openxmlformats.org/officeDocument/2006/relationships/tags" Target="../tags/tag7.xml"/><Relationship Id="rId1" Type="http://schemas.openxmlformats.org/officeDocument/2006/relationships/vmlDrawing" Target="../drawings/vmlDrawing1.vml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7.xml"/><Relationship Id="rId10" Type="http://schemas.openxmlformats.org/officeDocument/2006/relationships/image" Target="../media/image11.wmf"/><Relationship Id="rId4" Type="http://schemas.openxmlformats.org/officeDocument/2006/relationships/audio" Target="../media/media8.m4a"/><Relationship Id="rId9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9.m4a"/><Relationship Id="rId7" Type="http://schemas.openxmlformats.org/officeDocument/2006/relationships/image" Target="../media/image12.png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microsoft.com/office/2011/relationships/inkAction" Target="../ink/inkAction3.xml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s://timgsa.baidu.com/timg?image&amp;quality=80&amp;size=b9999_10000&amp;sec=1493476836254&amp;di=df573036886f4ec82236dafb67dd1eff&amp;imgtype=0&amp;src=http%3A%2F%2Fimg8.zol.com.cn%2Fbbs%2Fupload%2F16085%2F1608468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000164" y="-857280"/>
            <a:ext cx="11430000" cy="8029575"/>
          </a:xfrm>
          <a:prstGeom prst="rect">
            <a:avLst/>
          </a:prstGeom>
          <a:noFill/>
        </p:spPr>
      </p:pic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364306" y="5517232"/>
            <a:ext cx="8350250" cy="792088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rtlCol="0">
            <a:no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altLang="zh-CN" sz="4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8.1</a:t>
            </a:r>
            <a:r>
              <a:rPr lang="zh-CN" altLang="en-US" sz="4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 电荷 </a:t>
            </a:r>
            <a:r>
              <a:rPr lang="en-US" altLang="zh-CN" sz="4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&amp; </a:t>
            </a:r>
            <a:r>
              <a:rPr lang="zh-CN" altLang="en-US" sz="4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库仑定律</a:t>
            </a:r>
          </a:p>
          <a:p>
            <a:pPr marL="342900" lvl="0" indent="-342900" algn="ctr">
              <a:spcBef>
                <a:spcPct val="20000"/>
              </a:spcBef>
              <a:defRPr/>
            </a:pP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华文新魏" pitchFamily="2" charset="-122"/>
              <a:cs typeface="Times New Roman" pitchFamily="18" charset="0"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71406" y="4158208"/>
            <a:ext cx="9036000" cy="998984"/>
          </a:xfrm>
          <a:prstGeom prst="rect">
            <a:avLst/>
          </a:prstGeom>
          <a:solidFill>
            <a:schemeClr val="bg1">
              <a:alpha val="73000"/>
            </a:schemeClr>
          </a:solidFill>
        </p:spPr>
        <p:txBody>
          <a:bodyPr anchor="ctr"/>
          <a:lstStyle/>
          <a:p>
            <a:pPr lvl="0" algn="ctr">
              <a:spcBef>
                <a:spcPct val="0"/>
              </a:spcBef>
            </a:pPr>
            <a: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§8   </a:t>
            </a:r>
            <a:r>
              <a:rPr lang="zh-CN" altLang="en-US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静电场 </a:t>
            </a:r>
            <a:r>
              <a:rPr lang="en-US" altLang="zh-CN" sz="6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(Electric Field)</a:t>
            </a:r>
            <a:endParaRPr lang="zh-CN" altLang="en-US" sz="6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华文新魏" pitchFamily="2" charset="-122"/>
              <a:ea typeface="华文新魏" pitchFamily="2" charset="-122"/>
              <a:cs typeface="Times New Roman" pitchFamily="18" charset="0"/>
            </a:endParaRPr>
          </a:p>
        </p:txBody>
      </p:sp>
      <p:pic>
        <p:nvPicPr>
          <p:cNvPr id="8" name="音频 7">
            <a:hlinkClick r:id="" action="ppaction://media"/>
            <a:extLst>
              <a:ext uri="{FF2B5EF4-FFF2-40B4-BE49-F238E27FC236}">
                <a16:creationId xmlns:a16="http://schemas.microsoft.com/office/drawing/2014/main" id="{F151CC6E-780C-4403-9AA7-34E1E7C3CC8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2806"/>
    </mc:Choice>
    <mc:Fallback>
      <p:transition spd="slow" advTm="152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0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1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>
            <a:spLocks noRot="1" noChangeArrowheads="1"/>
          </p:cNvSpPr>
          <p:nvPr/>
        </p:nvSpPr>
        <p:spPr bwMode="auto">
          <a:xfrm>
            <a:off x="812562" y="177894"/>
            <a:ext cx="7874475" cy="514802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t">
              <a:defRPr/>
            </a:pPr>
            <a:r>
              <a:rPr lang="en-US" altLang="zh-CN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§8  </a:t>
            </a:r>
            <a:r>
              <a:rPr lang="zh-CN" altLang="en-US" sz="3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华文新魏" pitchFamily="2" charset="-122"/>
                <a:ea typeface="华文新魏" pitchFamily="2" charset="-122"/>
                <a:cs typeface="Times New Roman" pitchFamily="18" charset="0"/>
              </a:rPr>
              <a:t>静电场　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0" y="684119"/>
            <a:ext cx="9144000" cy="512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indent="-342900" algn="ctr" defTabSz="914400" eaLnBrk="1" latinLnBrk="0" hangingPunct="1">
              <a:lnSpc>
                <a:spcPct val="80000"/>
              </a:lnSpc>
              <a:spcBef>
                <a:spcPct val="20000"/>
              </a:spcBef>
              <a:buClrTx/>
              <a:buSzTx/>
              <a:tabLst/>
              <a:defRPr/>
            </a:pP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§</a:t>
            </a:r>
            <a:r>
              <a:rPr kumimoji="1" lang="en-US" altLang="zh-CN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8.1  </a:t>
            </a: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电荷</a:t>
            </a:r>
            <a:r>
              <a:rPr kumimoji="1" lang="en-US" altLang="zh-CN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&amp;</a:t>
            </a:r>
            <a:r>
              <a:rPr kumimoji="1" lang="zh-CN" altLang="en-US" sz="2800" b="1" kern="0" dirty="0">
                <a:ln>
                  <a:solidFill>
                    <a:sysClr val="windowText" lastClr="000000"/>
                  </a:solidFill>
                </a:ln>
                <a:solidFill>
                  <a:srgbClr val="99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  <a:sym typeface="宋体" pitchFamily="2" charset="-122"/>
              </a:rPr>
              <a:t>库仑定律</a:t>
            </a:r>
            <a:endParaRPr kumimoji="1" lang="zh-CN" altLang="en-US" sz="2800" b="1" kern="0" dirty="0">
              <a:ln>
                <a:solidFill>
                  <a:sysClr val="windowText" lastClr="000000"/>
                </a:solidFill>
              </a:ln>
              <a:solidFill>
                <a:srgbClr val="9900F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ea typeface="楷体" pitchFamily="49" charset="-122"/>
              <a:cs typeface="Times New Roman" pitchFamily="18" charset="0"/>
              <a:sym typeface="Arial" pitchFamily="34" charset="0"/>
            </a:endParaRPr>
          </a:p>
        </p:txBody>
      </p:sp>
      <p:sp>
        <p:nvSpPr>
          <p:cNvPr id="35" name="Rectangle 2"/>
          <p:cNvSpPr txBox="1">
            <a:spLocks noRot="1" noChangeArrowheads="1"/>
          </p:cNvSpPr>
          <p:nvPr/>
        </p:nvSpPr>
        <p:spPr>
          <a:xfrm>
            <a:off x="289918" y="1268760"/>
            <a:ext cx="1545778" cy="461665"/>
          </a:xfrm>
          <a:prstGeom prst="rect">
            <a:avLst/>
          </a:prstGeom>
          <a:ln w="9525" cap="flat" cmpd="sng" algn="ctr">
            <a:solidFill>
              <a:schemeClr val="accent6">
                <a:shade val="95000"/>
                <a:satMod val="105000"/>
              </a:schemeClr>
            </a:solidFill>
            <a:prstDash val="solid"/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wrap="square" lIns="91440" tIns="45720" rIns="91440" bIns="45720" rtlCol="0">
            <a:spAutoFit/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uLnTx/>
                <a:uFillTx/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起电方式</a:t>
            </a:r>
          </a:p>
        </p:txBody>
      </p:sp>
      <p:sp>
        <p:nvSpPr>
          <p:cNvPr id="36" name="Rectangle 3"/>
          <p:cNvSpPr txBox="1">
            <a:spLocks noRot="1" noChangeArrowheads="1"/>
          </p:cNvSpPr>
          <p:nvPr/>
        </p:nvSpPr>
        <p:spPr>
          <a:xfrm>
            <a:off x="181054" y="1909807"/>
            <a:ext cx="4462384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摩擦起电 </a:t>
            </a: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(Charging by rubbing)</a:t>
            </a:r>
          </a:p>
        </p:txBody>
      </p:sp>
      <p:sp>
        <p:nvSpPr>
          <p:cNvPr id="92" name="矩形 91"/>
          <p:cNvSpPr/>
          <p:nvPr/>
        </p:nvSpPr>
        <p:spPr>
          <a:xfrm>
            <a:off x="468684" y="2352685"/>
            <a:ext cx="2745994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实质：</a:t>
            </a:r>
            <a:r>
              <a:rPr lang="zh-CN" altLang="en-US" sz="2200" b="1" dirty="0">
                <a:latin typeface="+mn-ea"/>
                <a:cs typeface="Times New Roman" pitchFamily="18" charset="0"/>
              </a:rPr>
              <a:t>电荷</a:t>
            </a:r>
            <a:r>
              <a:rPr lang="zh-CN" altLang="zh-CN" sz="2200" b="1" dirty="0">
                <a:latin typeface="+mn-ea"/>
                <a:cs typeface="Times New Roman" pitchFamily="18" charset="0"/>
              </a:rPr>
              <a:t>转移</a:t>
            </a:r>
            <a:endParaRPr lang="en-US" altLang="zh-CN" sz="2200" b="1" dirty="0">
              <a:latin typeface="+mn-ea"/>
              <a:cs typeface="Times New Roman" pitchFamily="18" charset="0"/>
            </a:endParaRPr>
          </a:p>
        </p:txBody>
      </p:sp>
      <p:sp>
        <p:nvSpPr>
          <p:cNvPr id="93" name="Rectangle 3"/>
          <p:cNvSpPr txBox="1">
            <a:spLocks noRot="1" noChangeArrowheads="1"/>
          </p:cNvSpPr>
          <p:nvPr/>
        </p:nvSpPr>
        <p:spPr>
          <a:xfrm>
            <a:off x="142844" y="2995627"/>
            <a:ext cx="4645012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接触起电 </a:t>
            </a: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(charging by contact)</a:t>
            </a: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4" name="矩形 93"/>
          <p:cNvSpPr/>
          <p:nvPr/>
        </p:nvSpPr>
        <p:spPr>
          <a:xfrm>
            <a:off x="3117590" y="2352685"/>
            <a:ext cx="3240360" cy="457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200" b="1" dirty="0">
                <a:solidFill>
                  <a:srgbClr val="C00000"/>
                </a:solidFill>
                <a:latin typeface="+mn-ea"/>
                <a:cs typeface="Times New Roman" pitchFamily="18" charset="0"/>
              </a:rPr>
              <a:t> 规律：</a:t>
            </a:r>
            <a:r>
              <a:rPr lang="zh-CN" altLang="en-US" sz="2200" b="1" dirty="0">
                <a:latin typeface="+mn-ea"/>
              </a:rPr>
              <a:t>等量异种</a:t>
            </a:r>
            <a:endParaRPr lang="en-US" altLang="zh-CN" sz="2200" b="1" dirty="0">
              <a:latin typeface="+mn-ea"/>
              <a:cs typeface="Times New Roman" pitchFamily="18" charset="0"/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3117590" y="3424255"/>
            <a:ext cx="3240360" cy="457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200" b="1" dirty="0">
                <a:solidFill>
                  <a:srgbClr val="C00000"/>
                </a:solidFill>
                <a:latin typeface="+mn-ea"/>
                <a:cs typeface="Times New Roman" pitchFamily="18" charset="0"/>
              </a:rPr>
              <a:t> 规律：</a:t>
            </a:r>
            <a:r>
              <a:rPr lang="zh-CN" altLang="en-US" sz="2200" b="1" dirty="0">
                <a:latin typeface="+mn-ea"/>
              </a:rPr>
              <a:t>先中和再均分</a:t>
            </a:r>
            <a:endParaRPr lang="en-US" altLang="zh-CN" sz="2200" b="1" dirty="0">
              <a:latin typeface="+mn-ea"/>
              <a:cs typeface="Times New Roman" pitchFamily="18" charset="0"/>
            </a:endParaRPr>
          </a:p>
        </p:txBody>
      </p:sp>
      <p:sp>
        <p:nvSpPr>
          <p:cNvPr id="96" name="矩形 95"/>
          <p:cNvSpPr/>
          <p:nvPr/>
        </p:nvSpPr>
        <p:spPr>
          <a:xfrm>
            <a:off x="478262" y="3441263"/>
            <a:ext cx="2745994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实质：</a:t>
            </a:r>
            <a:r>
              <a:rPr lang="zh-CN" altLang="en-US" sz="2200" b="1" dirty="0">
                <a:latin typeface="+mn-ea"/>
                <a:cs typeface="Times New Roman" pitchFamily="18" charset="0"/>
              </a:rPr>
              <a:t>电荷</a:t>
            </a:r>
            <a:r>
              <a:rPr lang="zh-CN" altLang="zh-CN" sz="2200" b="1" dirty="0">
                <a:latin typeface="+mn-ea"/>
                <a:cs typeface="Times New Roman" pitchFamily="18" charset="0"/>
              </a:rPr>
              <a:t>转移</a:t>
            </a:r>
            <a:endParaRPr lang="en-US" altLang="zh-CN" sz="2200" b="1" dirty="0">
              <a:latin typeface="+mn-ea"/>
              <a:cs typeface="Times New Roman" pitchFamily="18" charset="0"/>
            </a:endParaRPr>
          </a:p>
        </p:txBody>
      </p:sp>
      <p:sp>
        <p:nvSpPr>
          <p:cNvPr id="97" name="Rectangle 3"/>
          <p:cNvSpPr txBox="1">
            <a:spLocks noRot="1" noChangeArrowheads="1"/>
          </p:cNvSpPr>
          <p:nvPr/>
        </p:nvSpPr>
        <p:spPr>
          <a:xfrm>
            <a:off x="142844" y="4067197"/>
            <a:ext cx="4786346" cy="577341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感应起电 </a:t>
            </a: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(charging by induction)</a:t>
            </a: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459340" y="4574673"/>
            <a:ext cx="2960308" cy="4724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又名“静电感应”</a:t>
            </a:r>
            <a:endParaRPr lang="en-US" altLang="zh-CN" sz="2200" b="1" dirty="0"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00" name="矩形 99"/>
          <p:cNvSpPr/>
          <p:nvPr/>
        </p:nvSpPr>
        <p:spPr>
          <a:xfrm>
            <a:off x="3143240" y="5078729"/>
            <a:ext cx="2632320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200" b="1" dirty="0">
                <a:solidFill>
                  <a:srgbClr val="C00000"/>
                </a:solidFill>
                <a:latin typeface="+mn-ea"/>
                <a:cs typeface="Times New Roman" pitchFamily="18" charset="0"/>
              </a:rPr>
              <a:t> 规律：</a:t>
            </a:r>
            <a:r>
              <a:rPr lang="zh-CN" altLang="en-US" sz="2200" b="1" dirty="0">
                <a:latin typeface="+mn-ea"/>
              </a:rPr>
              <a:t>近异远同</a:t>
            </a:r>
            <a:endParaRPr lang="en-US" altLang="zh-CN" sz="2200" b="1" dirty="0">
              <a:latin typeface="+mn-ea"/>
              <a:cs typeface="Times New Roman" pitchFamily="18" charset="0"/>
            </a:endParaRPr>
          </a:p>
        </p:txBody>
      </p:sp>
      <p:sp>
        <p:nvSpPr>
          <p:cNvPr id="101" name="矩形 100"/>
          <p:cNvSpPr/>
          <p:nvPr/>
        </p:nvSpPr>
        <p:spPr>
          <a:xfrm>
            <a:off x="445604" y="5078729"/>
            <a:ext cx="3154158" cy="515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2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实质：</a:t>
            </a:r>
            <a:r>
              <a:rPr lang="zh-CN" altLang="en-US" sz="2200" b="1" dirty="0">
                <a:latin typeface="+mn-ea"/>
                <a:cs typeface="Times New Roman" pitchFamily="18" charset="0"/>
              </a:rPr>
              <a:t>电荷转移</a:t>
            </a:r>
            <a:endParaRPr lang="en-US" altLang="zh-CN" sz="2200" b="1" dirty="0">
              <a:latin typeface="+mn-ea"/>
              <a:cs typeface="Times New Roman" pitchFamily="18" charset="0"/>
            </a:endParaRPr>
          </a:p>
        </p:txBody>
      </p:sp>
      <p:sp>
        <p:nvSpPr>
          <p:cNvPr id="102" name="Rectangle 2"/>
          <p:cNvSpPr txBox="1">
            <a:spLocks noRot="1" noChangeArrowheads="1"/>
          </p:cNvSpPr>
          <p:nvPr/>
        </p:nvSpPr>
        <p:spPr>
          <a:xfrm>
            <a:off x="251520" y="5870817"/>
            <a:ext cx="6535058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电荷守恒定律 </a:t>
            </a:r>
            <a:r>
              <a:rPr lang="en-US" altLang="zh-C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(Conservation of Electric Charge)</a:t>
            </a:r>
            <a:endParaRPr lang="zh-CN" alt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D8D724DD-7EB8-48AE-97BE-BC39778FE6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5644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Rectangle 2"/>
          <p:cNvSpPr txBox="1">
            <a:spLocks noRot="1" noChangeArrowheads="1"/>
          </p:cNvSpPr>
          <p:nvPr/>
        </p:nvSpPr>
        <p:spPr>
          <a:xfrm>
            <a:off x="251521" y="324129"/>
            <a:ext cx="6177868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电荷量子化 </a:t>
            </a:r>
            <a:r>
              <a:rPr lang="en-US" altLang="zh-C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(Quantization of Electric Charge)</a:t>
            </a:r>
            <a:endParaRPr lang="zh-CN" alt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18" name="Rectangle 3"/>
          <p:cNvSpPr txBox="1">
            <a:spLocks noRot="1" noChangeArrowheads="1"/>
          </p:cNvSpPr>
          <p:nvPr/>
        </p:nvSpPr>
        <p:spPr>
          <a:xfrm>
            <a:off x="214282" y="928670"/>
            <a:ext cx="4028422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电量</a:t>
            </a:r>
            <a:r>
              <a:rPr lang="en-US" altLang="zh-CN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 </a:t>
            </a: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</a:t>
            </a: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)</a:t>
            </a: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：电荷的多少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3"/>
          <p:cNvSpPr txBox="1">
            <a:spLocks noRot="1" noChangeArrowheads="1"/>
          </p:cNvSpPr>
          <p:nvPr/>
        </p:nvSpPr>
        <p:spPr>
          <a:xfrm>
            <a:off x="3829726" y="928670"/>
            <a:ext cx="1885282" cy="50006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 unit: C</a:t>
            </a:r>
          </a:p>
        </p:txBody>
      </p:sp>
      <p:sp>
        <p:nvSpPr>
          <p:cNvPr id="20" name="Rectangle 3"/>
          <p:cNvSpPr txBox="1">
            <a:spLocks noRot="1" noChangeArrowheads="1"/>
          </p:cNvSpPr>
          <p:nvPr/>
        </p:nvSpPr>
        <p:spPr>
          <a:xfrm>
            <a:off x="209518" y="1500174"/>
            <a:ext cx="4076730" cy="50006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元电荷 </a:t>
            </a: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(elementary charge)</a:t>
            </a: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4143372" y="1532832"/>
            <a:ext cx="2428892" cy="642942"/>
            <a:chOff x="4714876" y="5269380"/>
            <a:chExt cx="2428892" cy="642942"/>
          </a:xfrm>
        </p:grpSpPr>
        <p:sp>
          <p:nvSpPr>
            <p:cNvPr id="22" name="Rectangle 3"/>
            <p:cNvSpPr txBox="1">
              <a:spLocks noRot="1" noChangeArrowheads="1"/>
            </p:cNvSpPr>
            <p:nvPr/>
          </p:nvSpPr>
          <p:spPr>
            <a:xfrm>
              <a:off x="4714876" y="5269380"/>
              <a:ext cx="2428892" cy="642942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lvl="0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sz="22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altLang="zh-CN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= 1.6×10</a:t>
              </a:r>
              <a:r>
                <a:rPr lang="en-US" altLang="zh-CN" sz="2200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-19</a:t>
              </a:r>
              <a:r>
                <a:rPr lang="en-US" altLang="zh-CN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C</a:t>
              </a:r>
            </a:p>
          </p:txBody>
        </p:sp>
        <p:sp>
          <p:nvSpPr>
            <p:cNvPr id="23" name="矩形 22"/>
            <p:cNvSpPr/>
            <p:nvPr/>
          </p:nvSpPr>
          <p:spPr>
            <a:xfrm>
              <a:off x="4714876" y="5325168"/>
              <a:ext cx="2052000" cy="432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6500826" y="928670"/>
            <a:ext cx="1440000" cy="792000"/>
            <a:chOff x="3269164" y="2410002"/>
            <a:chExt cx="1440000" cy="792000"/>
          </a:xfrm>
        </p:grpSpPr>
        <p:sp>
          <p:nvSpPr>
            <p:cNvPr id="25" name="云形标注 24"/>
            <p:cNvSpPr/>
            <p:nvPr/>
          </p:nvSpPr>
          <p:spPr>
            <a:xfrm>
              <a:off x="3269164" y="2410002"/>
              <a:ext cx="1440000" cy="792000"/>
            </a:xfrm>
            <a:prstGeom prst="cloudCallout">
              <a:avLst>
                <a:gd name="adj1" fmla="val -66072"/>
                <a:gd name="adj2" fmla="val 53859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3351159" y="2467494"/>
              <a:ext cx="134676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电子</a:t>
              </a:r>
              <a:r>
                <a:rPr lang="en-US" altLang="zh-CN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(</a:t>
              </a:r>
              <a:r>
                <a:rPr lang="zh-CN" alt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质子</a:t>
              </a:r>
              <a:r>
                <a:rPr lang="en-US" altLang="zh-CN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)</a:t>
              </a:r>
              <a:r>
                <a:rPr lang="zh-CN" altLang="en-US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电量</a:t>
              </a:r>
            </a:p>
          </p:txBody>
        </p:sp>
      </p:grpSp>
      <p:sp>
        <p:nvSpPr>
          <p:cNvPr id="27" name="Rectangle 3"/>
          <p:cNvSpPr txBox="1">
            <a:spLocks noRot="1" noChangeArrowheads="1"/>
          </p:cNvSpPr>
          <p:nvPr/>
        </p:nvSpPr>
        <p:spPr>
          <a:xfrm>
            <a:off x="209518" y="2060792"/>
            <a:ext cx="3933854" cy="50006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</a:t>
            </a: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altLang="zh-CN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</a:t>
            </a: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en-US" altLang="zh-CN" sz="2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CN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= ±1, ±2, ±3…)</a:t>
            </a:r>
          </a:p>
        </p:txBody>
      </p:sp>
      <p:sp>
        <p:nvSpPr>
          <p:cNvPr id="28" name="Rectangle 2"/>
          <p:cNvSpPr txBox="1">
            <a:spLocks noRot="1" noChangeArrowheads="1"/>
          </p:cNvSpPr>
          <p:nvPr/>
        </p:nvSpPr>
        <p:spPr>
          <a:xfrm>
            <a:off x="251520" y="3038773"/>
            <a:ext cx="3820414" cy="461665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库仑定律 </a:t>
            </a:r>
            <a:r>
              <a:rPr lang="en-US" altLang="zh-CN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(Coulomb’s Law)</a:t>
            </a:r>
            <a:endParaRPr lang="zh-CN" altLang="en-US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29" name="Rectangle 3"/>
          <p:cNvSpPr txBox="1">
            <a:spLocks noRot="1" noChangeArrowheads="1"/>
          </p:cNvSpPr>
          <p:nvPr/>
        </p:nvSpPr>
        <p:spPr>
          <a:xfrm>
            <a:off x="214282" y="3929066"/>
            <a:ext cx="1785950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表达式：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30" name="组合 67"/>
          <p:cNvGrpSpPr/>
          <p:nvPr/>
        </p:nvGrpSpPr>
        <p:grpSpPr>
          <a:xfrm>
            <a:off x="895325" y="4847898"/>
            <a:ext cx="1352558" cy="900000"/>
            <a:chOff x="3345366" y="2410002"/>
            <a:chExt cx="1352558" cy="900000"/>
          </a:xfrm>
        </p:grpSpPr>
        <p:sp>
          <p:nvSpPr>
            <p:cNvPr id="31" name="云形标注 30"/>
            <p:cNvSpPr/>
            <p:nvPr/>
          </p:nvSpPr>
          <p:spPr>
            <a:xfrm>
              <a:off x="3345366" y="2410002"/>
              <a:ext cx="1332000" cy="900000"/>
            </a:xfrm>
            <a:prstGeom prst="cloudCallout">
              <a:avLst>
                <a:gd name="adj1" fmla="val 23130"/>
                <a:gd name="adj2" fmla="val -86336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3351159" y="2467494"/>
              <a:ext cx="134676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静电力（库仑力）</a:t>
              </a: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1746754" y="3857625"/>
            <a:ext cx="1785958" cy="864003"/>
            <a:chOff x="2532572" y="3929063"/>
            <a:chExt cx="1785958" cy="864003"/>
          </a:xfrm>
        </p:grpSpPr>
        <p:sp>
          <p:nvSpPr>
            <p:cNvPr id="34" name="矩形 33"/>
            <p:cNvSpPr/>
            <p:nvPr/>
          </p:nvSpPr>
          <p:spPr>
            <a:xfrm>
              <a:off x="2532572" y="3929066"/>
              <a:ext cx="1785958" cy="864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200"/>
            </a:p>
          </p:txBody>
        </p:sp>
        <p:graphicFrame>
          <p:nvGraphicFramePr>
            <p:cNvPr id="37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91556896"/>
                </p:ext>
              </p:extLst>
            </p:nvPr>
          </p:nvGraphicFramePr>
          <p:xfrm>
            <a:off x="2563818" y="3929063"/>
            <a:ext cx="1722438" cy="860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712" name="Equation" r:id="rId5" imgW="685800" imgH="393480" progId="Equation.DSMT4">
                    <p:embed/>
                  </p:oleObj>
                </mc:Choice>
                <mc:Fallback>
                  <p:oleObj name="Equation" r:id="rId5" imgW="685800" imgH="393480" progId="Equation.DSMT4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63818" y="3929063"/>
                          <a:ext cx="1722438" cy="8604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1" name="Rectangle 3"/>
          <p:cNvSpPr txBox="1">
            <a:spLocks noRot="1" noChangeArrowheads="1"/>
          </p:cNvSpPr>
          <p:nvPr/>
        </p:nvSpPr>
        <p:spPr>
          <a:xfrm>
            <a:off x="214282" y="5929330"/>
            <a:ext cx="2143140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适用范围：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Rectangle 3"/>
          <p:cNvSpPr txBox="1">
            <a:spLocks noRot="1" noChangeArrowheads="1"/>
          </p:cNvSpPr>
          <p:nvPr/>
        </p:nvSpPr>
        <p:spPr>
          <a:xfrm>
            <a:off x="1857356" y="5951102"/>
            <a:ext cx="1071570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真空，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Rectangle 3"/>
          <p:cNvSpPr txBox="1">
            <a:spLocks noRot="1" noChangeArrowheads="1"/>
          </p:cNvSpPr>
          <p:nvPr/>
        </p:nvSpPr>
        <p:spPr>
          <a:xfrm>
            <a:off x="2857488" y="5951102"/>
            <a:ext cx="1204922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2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点电荷</a:t>
            </a:r>
            <a:endParaRPr lang="en-US" altLang="zh-CN" sz="2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5" name="组合 44"/>
          <p:cNvGrpSpPr/>
          <p:nvPr/>
        </p:nvGrpSpPr>
        <p:grpSpPr>
          <a:xfrm>
            <a:off x="2500298" y="4857760"/>
            <a:ext cx="2412000" cy="900000"/>
            <a:chOff x="2933690" y="4929198"/>
            <a:chExt cx="2412000" cy="900000"/>
          </a:xfrm>
        </p:grpSpPr>
        <p:grpSp>
          <p:nvGrpSpPr>
            <p:cNvPr id="38" name="组合 67"/>
            <p:cNvGrpSpPr/>
            <p:nvPr/>
          </p:nvGrpSpPr>
          <p:grpSpPr>
            <a:xfrm>
              <a:off x="2933690" y="4929198"/>
              <a:ext cx="2412000" cy="900000"/>
              <a:chOff x="3345366" y="2410002"/>
              <a:chExt cx="2412000" cy="900000"/>
            </a:xfrm>
          </p:grpSpPr>
          <p:sp>
            <p:nvSpPr>
              <p:cNvPr id="39" name="云形标注 38"/>
              <p:cNvSpPr/>
              <p:nvPr/>
            </p:nvSpPr>
            <p:spPr>
              <a:xfrm>
                <a:off x="3345366" y="2410002"/>
                <a:ext cx="2412000" cy="900000"/>
              </a:xfrm>
              <a:prstGeom prst="cloudCallout">
                <a:avLst>
                  <a:gd name="adj1" fmla="val -47970"/>
                  <a:gd name="adj2" fmla="val -79079"/>
                </a:avLst>
              </a:prstGeom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华文楷体" pitchFamily="2" charset="-122"/>
                  <a:ea typeface="华文楷体" pitchFamily="2" charset="-122"/>
                </a:endParaRPr>
              </a:p>
            </p:txBody>
          </p:sp>
          <p:sp>
            <p:nvSpPr>
              <p:cNvPr id="40" name="矩形 39"/>
              <p:cNvSpPr/>
              <p:nvPr/>
            </p:nvSpPr>
            <p:spPr>
              <a:xfrm>
                <a:off x="3697792" y="2467494"/>
                <a:ext cx="1561079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zh-CN" altLang="en-US" sz="2000" dirty="0">
                    <a:ln w="18415" cmpd="sng">
                      <a:solidFill>
                        <a:srgbClr val="FFFFFF"/>
                      </a:solidFill>
                      <a:prstDash val="solid"/>
                    </a:ln>
                    <a:solidFill>
                      <a:srgbClr val="FFFFFF"/>
                    </a:solidFill>
                    <a:effectLst>
                      <a:outerShdw blurRad="63500" dir="3600000" algn="tl" rotWithShape="0">
                        <a:srgbClr val="000000">
                          <a:alpha val="70000"/>
                        </a:srgbClr>
                      </a:outerShdw>
                    </a:effectLst>
                    <a:latin typeface="楷体" pitchFamily="49" charset="-122"/>
                    <a:ea typeface="楷体" pitchFamily="49" charset="-122"/>
                  </a:rPr>
                  <a:t>静电力常量</a:t>
                </a:r>
                <a:endParaRPr lang="en-US" altLang="zh-CN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endParaRPr>
              </a:p>
            </p:txBody>
          </p:sp>
        </p:grpSp>
        <p:sp>
          <p:nvSpPr>
            <p:cNvPr id="44" name="矩形 43"/>
            <p:cNvSpPr/>
            <p:nvPr/>
          </p:nvSpPr>
          <p:spPr>
            <a:xfrm>
              <a:off x="3033022" y="5369336"/>
              <a:ext cx="225335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600" i="1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k</a:t>
              </a:r>
              <a:r>
                <a:rPr lang="en-US" altLang="zh-CN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= 9.0 ×</a:t>
              </a:r>
              <a:r>
                <a:rPr lang="en-US" altLang="zh-CN" sz="1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10</a:t>
              </a:r>
              <a:r>
                <a:rPr lang="en-US" altLang="zh-CN" sz="1600" baseline="300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9</a:t>
              </a:r>
              <a:r>
                <a:rPr lang="en-US" altLang="zh-CN" sz="160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N </a:t>
              </a:r>
              <a:r>
                <a:rPr lang="en-US" altLang="zh-CN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·m</a:t>
              </a:r>
              <a:r>
                <a:rPr lang="en-US" altLang="zh-CN" sz="1600" baseline="30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2</a:t>
              </a:r>
              <a:r>
                <a:rPr lang="en-US" altLang="zh-CN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/C</a:t>
              </a:r>
              <a:r>
                <a:rPr lang="en-US" altLang="zh-CN" sz="1600" baseline="30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2</a:t>
              </a:r>
              <a:r>
                <a:rPr lang="en-US" altLang="zh-CN" sz="16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Times New Roman" pitchFamily="18" charset="0"/>
                  <a:ea typeface="楷体" pitchFamily="49" charset="-122"/>
                  <a:cs typeface="Times New Roman" pitchFamily="18" charset="0"/>
                </a:rPr>
                <a:t> </a:t>
              </a:r>
            </a:p>
          </p:txBody>
        </p:sp>
      </p:grp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F957DF70-ADF1-41B2-A950-8883BD738DE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3956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 descr="https://encrypted-tbn1.gstatic.com/images?q=tbn:ANd9GcQ2WBV5zkpJca7otzY0xrs4aYThP_PcEuYJ2VDQUwq7JemBtaF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0" name="矩形 59"/>
          <p:cNvSpPr/>
          <p:nvPr/>
        </p:nvSpPr>
        <p:spPr bwMode="auto">
          <a:xfrm>
            <a:off x="107504" y="548680"/>
            <a:ext cx="8892480" cy="6023592"/>
          </a:xfrm>
          <a:prstGeom prst="rect">
            <a:avLst/>
          </a:prstGeom>
          <a:solidFill>
            <a:schemeClr val="bg1">
              <a:alpha val="46000"/>
            </a:schemeClr>
          </a:solidFill>
          <a:ln w="9525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61" name="Rectangle 17"/>
          <p:cNvSpPr>
            <a:spLocks noChangeArrowheads="1"/>
          </p:cNvSpPr>
          <p:nvPr/>
        </p:nvSpPr>
        <p:spPr bwMode="auto">
          <a:xfrm>
            <a:off x="107504" y="591071"/>
            <a:ext cx="1728192" cy="52322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1" lang="zh-CN" alt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知识回顾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107504" y="1071546"/>
            <a:ext cx="705678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自然界中有几种电荷 </a:t>
            </a:r>
            <a:r>
              <a:rPr lang="en-US" altLang="zh-CN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(electric charge)</a:t>
            </a: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？</a:t>
            </a:r>
          </a:p>
        </p:txBody>
      </p:sp>
      <p:sp>
        <p:nvSpPr>
          <p:cNvPr id="97" name="Rectangle 3"/>
          <p:cNvSpPr txBox="1">
            <a:spLocks noRot="1" noChangeArrowheads="1"/>
          </p:cNvSpPr>
          <p:nvPr/>
        </p:nvSpPr>
        <p:spPr>
          <a:xfrm>
            <a:off x="4229538" y="1557918"/>
            <a:ext cx="2286678" cy="50405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2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玻璃棒带</a:t>
            </a:r>
            <a:r>
              <a:rPr lang="en-US" altLang="zh-CN" sz="2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+</a:t>
            </a:r>
            <a:r>
              <a:rPr lang="zh-CN" altLang="en-US" sz="2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电</a:t>
            </a:r>
            <a:endParaRPr lang="en-US" altLang="zh-CN" sz="2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02" name="Rectangle 3"/>
          <p:cNvSpPr txBox="1">
            <a:spLocks noRot="1" noChangeArrowheads="1"/>
          </p:cNvSpPr>
          <p:nvPr/>
        </p:nvSpPr>
        <p:spPr>
          <a:xfrm>
            <a:off x="539552" y="2036504"/>
            <a:ext cx="3960440" cy="50405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负电荷</a:t>
            </a:r>
            <a:r>
              <a:rPr lang="en-US" altLang="zh-CN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(negative charge)</a:t>
            </a:r>
            <a:r>
              <a:rPr lang="zh-CN" altLang="en-US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：</a:t>
            </a:r>
            <a:endParaRPr lang="en-US" altLang="zh-CN" sz="2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03" name="Rectangle 3"/>
          <p:cNvSpPr txBox="1">
            <a:spLocks noRot="1" noChangeArrowheads="1"/>
          </p:cNvSpPr>
          <p:nvPr/>
        </p:nvSpPr>
        <p:spPr>
          <a:xfrm>
            <a:off x="619944" y="1522758"/>
            <a:ext cx="3960440" cy="50405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2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正电荷</a:t>
            </a:r>
            <a:r>
              <a:rPr lang="en-US" altLang="zh-CN" sz="2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(positive charge)</a:t>
            </a:r>
            <a:r>
              <a:rPr lang="zh-CN" altLang="en-US" sz="2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：</a:t>
            </a:r>
            <a:endParaRPr lang="en-US" altLang="zh-CN" sz="2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05" name="Rectangle 3"/>
          <p:cNvSpPr txBox="1">
            <a:spLocks noRot="1" noChangeArrowheads="1"/>
          </p:cNvSpPr>
          <p:nvPr/>
        </p:nvSpPr>
        <p:spPr>
          <a:xfrm>
            <a:off x="4211960" y="2086740"/>
            <a:ext cx="2088232" cy="50405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橡胶棒带</a:t>
            </a:r>
            <a:r>
              <a:rPr lang="en-US" altLang="zh-CN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-</a:t>
            </a:r>
            <a:r>
              <a:rPr lang="zh-CN" altLang="en-US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电</a:t>
            </a:r>
            <a:endParaRPr lang="en-US" altLang="zh-CN" sz="2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10" name="TextBox 109"/>
          <p:cNvSpPr txBox="1"/>
          <p:nvPr/>
        </p:nvSpPr>
        <p:spPr>
          <a:xfrm>
            <a:off x="107504" y="2714620"/>
            <a:ext cx="43204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如何检验物体是否带电？</a:t>
            </a:r>
          </a:p>
        </p:txBody>
      </p:sp>
      <p:sp>
        <p:nvSpPr>
          <p:cNvPr id="111" name="Rectangle 3"/>
          <p:cNvSpPr txBox="1">
            <a:spLocks noRot="1" noChangeArrowheads="1"/>
          </p:cNvSpPr>
          <p:nvPr/>
        </p:nvSpPr>
        <p:spPr>
          <a:xfrm>
            <a:off x="539552" y="3235527"/>
            <a:ext cx="1512168" cy="50405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2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验电器</a:t>
            </a:r>
            <a:endParaRPr lang="en-US" altLang="zh-CN" sz="2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13" name="TextBox 112"/>
          <p:cNvSpPr txBox="1"/>
          <p:nvPr/>
        </p:nvSpPr>
        <p:spPr>
          <a:xfrm>
            <a:off x="107504" y="4321430"/>
            <a:ext cx="43204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带电体之间的相互作用？</a:t>
            </a:r>
          </a:p>
        </p:txBody>
      </p:sp>
      <p:sp>
        <p:nvSpPr>
          <p:cNvPr id="114" name="Rectangle 3"/>
          <p:cNvSpPr txBox="1">
            <a:spLocks noRot="1" noChangeArrowheads="1"/>
          </p:cNvSpPr>
          <p:nvPr/>
        </p:nvSpPr>
        <p:spPr>
          <a:xfrm>
            <a:off x="467544" y="4813873"/>
            <a:ext cx="5318902" cy="50405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2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同种电荷相排斥，异种电荷相吸引</a:t>
            </a:r>
            <a:endParaRPr lang="en-US" altLang="zh-CN" sz="2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pic>
        <p:nvPicPr>
          <p:cNvPr id="58370" name="Picture 2" descr="https://timgsa.baidu.com/timg?image&amp;quality=80&amp;size=b9999_10000&amp;sec=1493371223244&amp;di=1d47b4f9c0fa0f87277a44b3d85f9fc5&amp;imgtype=0&amp;src=http%3A%2F%2Fimg002.hc360.cn%2Fm2%2FM02%2FB5%2FAA%2FwKhQcVRA9C2EB5D7AAAAAHkKXko1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78458" y="2629502"/>
            <a:ext cx="1407988" cy="1728192"/>
          </a:xfrm>
          <a:prstGeom prst="rect">
            <a:avLst/>
          </a:prstGeom>
          <a:noFill/>
        </p:spPr>
      </p:pic>
      <p:sp>
        <p:nvSpPr>
          <p:cNvPr id="118" name="Rectangle 3"/>
          <p:cNvSpPr txBox="1">
            <a:spLocks noRot="1" noChangeArrowheads="1"/>
          </p:cNvSpPr>
          <p:nvPr/>
        </p:nvSpPr>
        <p:spPr>
          <a:xfrm>
            <a:off x="539552" y="3711119"/>
            <a:ext cx="1512168" cy="50405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2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静电计</a:t>
            </a:r>
            <a:endParaRPr lang="en-US" altLang="zh-CN" sz="2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8644" y="5429264"/>
            <a:ext cx="432048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电荷的多少用什么表示？</a:t>
            </a:r>
          </a:p>
        </p:txBody>
      </p:sp>
      <p:sp>
        <p:nvSpPr>
          <p:cNvPr id="17" name="Rectangle 3"/>
          <p:cNvSpPr txBox="1">
            <a:spLocks noRot="1" noChangeArrowheads="1"/>
          </p:cNvSpPr>
          <p:nvPr/>
        </p:nvSpPr>
        <p:spPr>
          <a:xfrm>
            <a:off x="537730" y="5925340"/>
            <a:ext cx="962436" cy="50405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2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电量</a:t>
            </a:r>
            <a:endParaRPr lang="en-US" altLang="zh-CN" sz="26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8" name="Rectangle 3"/>
          <p:cNvSpPr txBox="1">
            <a:spLocks noRot="1" noChangeArrowheads="1"/>
          </p:cNvSpPr>
          <p:nvPr/>
        </p:nvSpPr>
        <p:spPr>
          <a:xfrm>
            <a:off x="1252110" y="5918444"/>
            <a:ext cx="1033874" cy="50405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>
              <a:lnSpc>
                <a:spcPct val="125000"/>
              </a:lnSpc>
              <a:spcBef>
                <a:spcPct val="20000"/>
              </a:spcBef>
              <a:defRPr/>
            </a:pPr>
            <a:r>
              <a:rPr lang="en-US" altLang="zh-CN" sz="26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</a:t>
            </a:r>
            <a:r>
              <a:rPr lang="en-US" altLang="zh-CN" sz="2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(</a:t>
            </a:r>
            <a:r>
              <a:rPr lang="en-US" altLang="zh-CN" sz="26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</a:t>
            </a:r>
            <a:r>
              <a:rPr lang="en-US" altLang="zh-CN" sz="2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)</a:t>
            </a:r>
            <a:endParaRPr lang="en-US" altLang="zh-CN" sz="2600" b="1" i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9" name="Rectangle 3"/>
          <p:cNvSpPr txBox="1">
            <a:spLocks noRot="1" noChangeArrowheads="1"/>
          </p:cNvSpPr>
          <p:nvPr/>
        </p:nvSpPr>
        <p:spPr>
          <a:xfrm>
            <a:off x="2252242" y="5925340"/>
            <a:ext cx="1676816" cy="50405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zh-CN" sz="2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SI unit: C</a:t>
            </a:r>
          </a:p>
        </p:txBody>
      </p:sp>
      <p:pic>
        <p:nvPicPr>
          <p:cNvPr id="95234" name="Picture 2" descr="https://timgsa.baidu.com/timg?image&amp;quality=80&amp;size=b9999_10000&amp;sec=1493715276156&amp;di=902a301faa388e4429c24d5ed1d61daf&amp;imgtype=0&amp;src=http%3A%2F%2Fwww.nbbainuo.com%2Fdata%2Fimages%2Fproduct%2F20150402165016_381.jpg"/>
          <p:cNvPicPr>
            <a:picLocks noChangeAspect="1" noChangeArrowheads="1"/>
          </p:cNvPicPr>
          <p:nvPr/>
        </p:nvPicPr>
        <p:blipFill>
          <a:blip r:embed="rId7" cstate="print"/>
          <a:srcRect l="22680" r="21881"/>
          <a:stretch>
            <a:fillRect/>
          </a:stretch>
        </p:blipFill>
        <p:spPr bwMode="auto">
          <a:xfrm>
            <a:off x="6228184" y="2636912"/>
            <a:ext cx="1190751" cy="1872208"/>
          </a:xfrm>
          <a:prstGeom prst="rect">
            <a:avLst/>
          </a:prstGeom>
          <a:noFill/>
        </p:spPr>
      </p:pic>
      <p:sp>
        <p:nvSpPr>
          <p:cNvPr id="21" name="Rectangle 3"/>
          <p:cNvSpPr txBox="1">
            <a:spLocks noRot="1" noChangeArrowheads="1"/>
          </p:cNvSpPr>
          <p:nvPr/>
        </p:nvSpPr>
        <p:spPr>
          <a:xfrm>
            <a:off x="3897596" y="5915372"/>
            <a:ext cx="2690628" cy="50405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正电荷</a:t>
            </a:r>
            <a:r>
              <a:rPr lang="en-US" altLang="zh-CN" sz="26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 </a:t>
            </a:r>
            <a:r>
              <a:rPr lang="en-US" altLang="zh-CN" sz="2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</a:t>
            </a:r>
            <a:r>
              <a:rPr lang="en-US" altLang="zh-CN" sz="26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</a:t>
            </a:r>
            <a:r>
              <a:rPr lang="en-US" altLang="zh-CN" sz="2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)</a:t>
            </a:r>
            <a:r>
              <a:rPr lang="en-US" altLang="zh-CN" sz="26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r>
              <a:rPr lang="en-US" altLang="zh-CN" sz="2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&gt; 0,</a:t>
            </a:r>
          </a:p>
        </p:txBody>
      </p:sp>
      <p:sp>
        <p:nvSpPr>
          <p:cNvPr id="22" name="Rectangle 3"/>
          <p:cNvSpPr txBox="1">
            <a:spLocks noRot="1" noChangeArrowheads="1"/>
          </p:cNvSpPr>
          <p:nvPr/>
        </p:nvSpPr>
        <p:spPr>
          <a:xfrm>
            <a:off x="6273860" y="5905847"/>
            <a:ext cx="2402596" cy="504056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>
              <a:lnSpc>
                <a:spcPct val="125000"/>
              </a:lnSpc>
              <a:spcBef>
                <a:spcPct val="20000"/>
              </a:spcBef>
              <a:defRPr/>
            </a:pPr>
            <a:r>
              <a:rPr lang="zh-CN" altLang="en-US" sz="2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负电荷</a:t>
            </a:r>
            <a:r>
              <a:rPr lang="en-US" altLang="zh-CN" sz="26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 </a:t>
            </a:r>
            <a:r>
              <a:rPr lang="en-US" altLang="zh-CN" sz="2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(</a:t>
            </a:r>
            <a:r>
              <a:rPr lang="en-US" altLang="zh-CN" sz="26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</a:t>
            </a:r>
            <a:r>
              <a:rPr lang="en-US" altLang="zh-CN" sz="2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)&lt; 0</a:t>
            </a: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0E9B0E83-B53A-4FFD-A48B-2D3CDD2E7DA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4149"/>
    </mc:Choice>
    <mc:Fallback>
      <p:transition spd="slow" advTm="2841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95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0" grpId="0" animBg="1"/>
      <p:bldP spid="61" grpId="0"/>
      <p:bldP spid="97" grpId="0"/>
      <p:bldP spid="102" grpId="0"/>
      <p:bldP spid="103" grpId="0"/>
      <p:bldP spid="105" grpId="0"/>
      <p:bldP spid="111" grpId="0"/>
      <p:bldP spid="114" grpId="0"/>
      <p:bldP spid="118" grpId="0"/>
      <p:bldP spid="17" grpId="0"/>
      <p:bldP spid="18" grpId="0"/>
      <p:bldP spid="19" grpId="0"/>
      <p:bldP spid="21" grpId="0"/>
      <p:bldP spid="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89918" y="622429"/>
            <a:ext cx="2265858" cy="646331"/>
          </a:xfr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lvl="0" indent="-342900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zh-CN" altLang="en-US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起电方式</a:t>
            </a:r>
          </a:p>
        </p:txBody>
      </p:sp>
      <p:sp>
        <p:nvSpPr>
          <p:cNvPr id="6" name="Rectangle 3"/>
          <p:cNvSpPr txBox="1">
            <a:spLocks noRot="1" noChangeArrowheads="1"/>
          </p:cNvSpPr>
          <p:nvPr/>
        </p:nvSpPr>
        <p:spPr>
          <a:xfrm>
            <a:off x="285720" y="1556792"/>
            <a:ext cx="543840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摩擦起电 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(charging by rubbing)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11560" y="2132856"/>
            <a:ext cx="27459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实质：</a:t>
            </a:r>
            <a:r>
              <a:rPr lang="zh-CN" altLang="en-US" sz="2400" b="1" dirty="0">
                <a:latin typeface="+mn-ea"/>
                <a:cs typeface="Times New Roman" pitchFamily="18" charset="0"/>
              </a:rPr>
              <a:t>电荷</a:t>
            </a:r>
            <a:r>
              <a:rPr lang="zh-CN" altLang="zh-CN" sz="2400" b="1" dirty="0">
                <a:latin typeface="+mn-ea"/>
                <a:cs typeface="Times New Roman" pitchFamily="18" charset="0"/>
              </a:rPr>
              <a:t>转移</a:t>
            </a:r>
            <a:endParaRPr lang="en-US" altLang="zh-CN" sz="2400" b="1" dirty="0">
              <a:latin typeface="+mn-ea"/>
              <a:cs typeface="Times New Roman" pitchFamily="18" charset="0"/>
            </a:endParaRPr>
          </a:p>
        </p:txBody>
      </p:sp>
      <p:sp>
        <p:nvSpPr>
          <p:cNvPr id="87" name="Rectangle 3"/>
          <p:cNvSpPr txBox="1">
            <a:spLocks noRot="1" noChangeArrowheads="1"/>
          </p:cNvSpPr>
          <p:nvPr/>
        </p:nvSpPr>
        <p:spPr>
          <a:xfrm>
            <a:off x="284178" y="3357562"/>
            <a:ext cx="6016014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接触起电 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(charging by contact)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" name="燕尾形箭头 111"/>
          <p:cNvSpPr/>
          <p:nvPr/>
        </p:nvSpPr>
        <p:spPr>
          <a:xfrm>
            <a:off x="2134614" y="4359696"/>
            <a:ext cx="288000" cy="216000"/>
          </a:xfrm>
          <a:prstGeom prst="notched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矩形 109"/>
          <p:cNvSpPr>
            <a:spLocks noChangeArrowheads="1"/>
          </p:cNvSpPr>
          <p:nvPr/>
        </p:nvSpPr>
        <p:spPr bwMode="auto">
          <a:xfrm>
            <a:off x="2859087" y="357166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126" name="矩形 125"/>
          <p:cNvSpPr/>
          <p:nvPr/>
        </p:nvSpPr>
        <p:spPr>
          <a:xfrm>
            <a:off x="611560" y="2714620"/>
            <a:ext cx="32403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400" b="1" dirty="0">
                <a:solidFill>
                  <a:srgbClr val="C00000"/>
                </a:solidFill>
                <a:latin typeface="+mn-ea"/>
                <a:cs typeface="Times New Roman" pitchFamily="18" charset="0"/>
              </a:rPr>
              <a:t> 规律：</a:t>
            </a:r>
            <a:r>
              <a:rPr lang="zh-CN" altLang="en-US" sz="2400" b="1" dirty="0">
                <a:latin typeface="+mn-ea"/>
              </a:rPr>
              <a:t>等量异种</a:t>
            </a:r>
            <a:endParaRPr lang="en-US" altLang="zh-CN" sz="2400" b="1" dirty="0">
              <a:latin typeface="+mn-ea"/>
              <a:cs typeface="Times New Roman" pitchFamily="18" charset="0"/>
            </a:endParaRPr>
          </a:p>
        </p:txBody>
      </p:sp>
      <p:sp>
        <p:nvSpPr>
          <p:cNvPr id="133" name="椭圆 132"/>
          <p:cNvSpPr>
            <a:spLocks noChangeAspect="1"/>
          </p:cNvSpPr>
          <p:nvPr/>
        </p:nvSpPr>
        <p:spPr>
          <a:xfrm>
            <a:off x="1306582" y="4204794"/>
            <a:ext cx="540000" cy="540000"/>
          </a:xfrm>
          <a:prstGeom prst="ellipse">
            <a:avLst/>
          </a:prstGeom>
          <a:gradFill>
            <a:gsLst>
              <a:gs pos="0">
                <a:schemeClr val="accent5">
                  <a:shade val="51000"/>
                  <a:satMod val="130000"/>
                  <a:alpha val="37000"/>
                </a:schemeClr>
              </a:gs>
              <a:gs pos="80000">
                <a:schemeClr val="accent5">
                  <a:shade val="93000"/>
                  <a:satMod val="130000"/>
                </a:schemeClr>
              </a:gs>
              <a:gs pos="100000">
                <a:schemeClr val="accent5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4" name="组合 143"/>
          <p:cNvGrpSpPr/>
          <p:nvPr/>
        </p:nvGrpSpPr>
        <p:grpSpPr>
          <a:xfrm>
            <a:off x="694454" y="4128592"/>
            <a:ext cx="656456" cy="672444"/>
            <a:chOff x="683568" y="5008982"/>
            <a:chExt cx="656456" cy="672444"/>
          </a:xfrm>
        </p:grpSpPr>
        <p:sp>
          <p:nvSpPr>
            <p:cNvPr id="132" name="椭圆 131"/>
            <p:cNvSpPr>
              <a:spLocks noChangeAspect="1"/>
            </p:cNvSpPr>
            <p:nvPr/>
          </p:nvSpPr>
          <p:spPr>
            <a:xfrm>
              <a:off x="755576" y="5085184"/>
              <a:ext cx="540000" cy="540000"/>
            </a:xfrm>
            <a:prstGeom prst="ellipse">
              <a:avLst/>
            </a:prstGeom>
            <a:gradFill>
              <a:gsLst>
                <a:gs pos="0">
                  <a:schemeClr val="accent5">
                    <a:shade val="51000"/>
                    <a:satMod val="130000"/>
                    <a:alpha val="37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</a:gra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877820" y="5008982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+</a:t>
              </a:r>
              <a:endParaRPr lang="zh-CN" altLang="en-US" b="1" dirty="0"/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877820" y="5312094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+</a:t>
              </a:r>
              <a:endParaRPr lang="zh-CN" altLang="en-US" b="1" dirty="0"/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1051992" y="5074298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+</a:t>
              </a:r>
              <a:endParaRPr lang="zh-CN" altLang="en-US" b="1" dirty="0"/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683568" y="5085184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+</a:t>
              </a:r>
              <a:endParaRPr lang="zh-CN" altLang="en-US" b="1" dirty="0"/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1051992" y="5226698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+</a:t>
              </a:r>
              <a:endParaRPr lang="zh-CN" altLang="en-US" b="1" dirty="0"/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683568" y="5237584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+</a:t>
              </a:r>
              <a:endParaRPr lang="zh-CN" altLang="en-US" b="1" dirty="0"/>
            </a:p>
          </p:txBody>
        </p:sp>
      </p:grpSp>
      <p:grpSp>
        <p:nvGrpSpPr>
          <p:cNvPr id="79" name="组合 78"/>
          <p:cNvGrpSpPr/>
          <p:nvPr/>
        </p:nvGrpSpPr>
        <p:grpSpPr>
          <a:xfrm>
            <a:off x="2638670" y="4125306"/>
            <a:ext cx="1194200" cy="623682"/>
            <a:chOff x="2638670" y="4125306"/>
            <a:chExt cx="1194200" cy="623682"/>
          </a:xfrm>
        </p:grpSpPr>
        <p:grpSp>
          <p:nvGrpSpPr>
            <p:cNvPr id="146" name="组合 145"/>
            <p:cNvGrpSpPr/>
            <p:nvPr/>
          </p:nvGrpSpPr>
          <p:grpSpPr>
            <a:xfrm>
              <a:off x="2638670" y="4132786"/>
              <a:ext cx="656456" cy="616202"/>
              <a:chOff x="683568" y="5008982"/>
              <a:chExt cx="656456" cy="616202"/>
            </a:xfrm>
          </p:grpSpPr>
          <p:sp>
            <p:nvSpPr>
              <p:cNvPr id="147" name="椭圆 146"/>
              <p:cNvSpPr>
                <a:spLocks noChangeAspect="1"/>
              </p:cNvSpPr>
              <p:nvPr/>
            </p:nvSpPr>
            <p:spPr>
              <a:xfrm>
                <a:off x="755576" y="5085184"/>
                <a:ext cx="540000" cy="540000"/>
              </a:xfrm>
              <a:prstGeom prst="ellipse">
                <a:avLst/>
              </a:prstGeom>
              <a:gradFill>
                <a:gsLst>
                  <a:gs pos="0">
                    <a:schemeClr val="accent5">
                      <a:shade val="51000"/>
                      <a:satMod val="130000"/>
                      <a:alpha val="37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</a:gra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8" name="TextBox 147"/>
              <p:cNvSpPr txBox="1"/>
              <p:nvPr/>
            </p:nvSpPr>
            <p:spPr>
              <a:xfrm>
                <a:off x="877820" y="5008982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/>
                  <a:t>+</a:t>
                </a:r>
                <a:endParaRPr lang="zh-CN" altLang="en-US" b="1" dirty="0"/>
              </a:p>
            </p:txBody>
          </p:sp>
          <p:sp>
            <p:nvSpPr>
              <p:cNvPr id="152" name="TextBox 151"/>
              <p:cNvSpPr txBox="1"/>
              <p:nvPr/>
            </p:nvSpPr>
            <p:spPr>
              <a:xfrm>
                <a:off x="1051992" y="5226698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/>
                  <a:t>+</a:t>
                </a:r>
                <a:endParaRPr lang="zh-CN" altLang="en-US" b="1" dirty="0"/>
              </a:p>
            </p:txBody>
          </p:sp>
          <p:sp>
            <p:nvSpPr>
              <p:cNvPr id="153" name="TextBox 152"/>
              <p:cNvSpPr txBox="1"/>
              <p:nvPr/>
            </p:nvSpPr>
            <p:spPr>
              <a:xfrm>
                <a:off x="683568" y="5237584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/>
                  <a:t>+</a:t>
                </a:r>
                <a:endParaRPr lang="zh-CN" altLang="en-US" b="1" dirty="0"/>
              </a:p>
            </p:txBody>
          </p:sp>
        </p:grpSp>
        <p:grpSp>
          <p:nvGrpSpPr>
            <p:cNvPr id="154" name="组合 153"/>
            <p:cNvGrpSpPr/>
            <p:nvPr/>
          </p:nvGrpSpPr>
          <p:grpSpPr>
            <a:xfrm>
              <a:off x="3176414" y="4125306"/>
              <a:ext cx="656456" cy="616202"/>
              <a:chOff x="664518" y="5008982"/>
              <a:chExt cx="656456" cy="616202"/>
            </a:xfrm>
          </p:grpSpPr>
          <p:sp>
            <p:nvSpPr>
              <p:cNvPr id="155" name="椭圆 154"/>
              <p:cNvSpPr>
                <a:spLocks noChangeAspect="1"/>
              </p:cNvSpPr>
              <p:nvPr/>
            </p:nvSpPr>
            <p:spPr>
              <a:xfrm>
                <a:off x="736526" y="5085184"/>
                <a:ext cx="540000" cy="540000"/>
              </a:xfrm>
              <a:prstGeom prst="ellipse">
                <a:avLst/>
              </a:prstGeom>
              <a:gradFill>
                <a:gsLst>
                  <a:gs pos="0">
                    <a:schemeClr val="accent5">
                      <a:shade val="51000"/>
                      <a:satMod val="130000"/>
                      <a:alpha val="37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</a:gradFill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6" name="TextBox 155"/>
              <p:cNvSpPr txBox="1"/>
              <p:nvPr/>
            </p:nvSpPr>
            <p:spPr>
              <a:xfrm>
                <a:off x="858770" y="5008982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/>
                  <a:t>+</a:t>
                </a:r>
                <a:endParaRPr lang="zh-CN" altLang="en-US" b="1" dirty="0"/>
              </a:p>
            </p:txBody>
          </p:sp>
          <p:sp>
            <p:nvSpPr>
              <p:cNvPr id="157" name="TextBox 156"/>
              <p:cNvSpPr txBox="1"/>
              <p:nvPr/>
            </p:nvSpPr>
            <p:spPr>
              <a:xfrm>
                <a:off x="1032942" y="5226698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/>
                  <a:t>+</a:t>
                </a:r>
                <a:endParaRPr lang="zh-CN" altLang="en-US" b="1" dirty="0"/>
              </a:p>
            </p:txBody>
          </p:sp>
          <p:sp>
            <p:nvSpPr>
              <p:cNvPr id="158" name="TextBox 157"/>
              <p:cNvSpPr txBox="1"/>
              <p:nvPr/>
            </p:nvSpPr>
            <p:spPr>
              <a:xfrm>
                <a:off x="664518" y="5237584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/>
                  <a:t>+</a:t>
                </a:r>
                <a:endParaRPr lang="zh-CN" altLang="en-US" b="1" dirty="0"/>
              </a:p>
            </p:txBody>
          </p:sp>
        </p:grpSp>
      </p:grpSp>
      <p:sp>
        <p:nvSpPr>
          <p:cNvPr id="160" name="燕尾形箭头 159"/>
          <p:cNvSpPr/>
          <p:nvPr/>
        </p:nvSpPr>
        <p:spPr>
          <a:xfrm>
            <a:off x="2123728" y="5179442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1" name="椭圆 160"/>
          <p:cNvSpPr>
            <a:spLocks noChangeAspect="1"/>
          </p:cNvSpPr>
          <p:nvPr/>
        </p:nvSpPr>
        <p:spPr>
          <a:xfrm>
            <a:off x="1295696" y="5024540"/>
            <a:ext cx="540000" cy="540000"/>
          </a:xfrm>
          <a:prstGeom prst="ellipse">
            <a:avLst/>
          </a:prstGeom>
          <a:gradFill>
            <a:gsLst>
              <a:gs pos="0">
                <a:schemeClr val="accent6">
                  <a:shade val="51000"/>
                  <a:satMod val="130000"/>
                  <a:alpha val="32000"/>
                </a:schemeClr>
              </a:gs>
              <a:gs pos="80000">
                <a:schemeClr val="accent6">
                  <a:shade val="93000"/>
                  <a:satMod val="130000"/>
                </a:schemeClr>
              </a:gs>
              <a:gs pos="100000">
                <a:schemeClr val="accent6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9" name="组合 68"/>
          <p:cNvGrpSpPr/>
          <p:nvPr/>
        </p:nvGrpSpPr>
        <p:grpSpPr>
          <a:xfrm>
            <a:off x="683568" y="4948338"/>
            <a:ext cx="656456" cy="680252"/>
            <a:chOff x="683568" y="4948338"/>
            <a:chExt cx="656456" cy="680252"/>
          </a:xfrm>
        </p:grpSpPr>
        <p:sp>
          <p:nvSpPr>
            <p:cNvPr id="163" name="椭圆 162"/>
            <p:cNvSpPr>
              <a:spLocks noChangeAspect="1"/>
            </p:cNvSpPr>
            <p:nvPr/>
          </p:nvSpPr>
          <p:spPr>
            <a:xfrm>
              <a:off x="755576" y="5027946"/>
              <a:ext cx="540000" cy="540000"/>
            </a:xfrm>
            <a:prstGeom prst="ellipse">
              <a:avLst/>
            </a:prstGeom>
            <a:gradFill>
              <a:gsLst>
                <a:gs pos="0">
                  <a:schemeClr val="accent6">
                    <a:shade val="51000"/>
                    <a:satMod val="130000"/>
                    <a:alpha val="32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4" name="TextBox 163"/>
            <p:cNvSpPr txBox="1"/>
            <p:nvPr/>
          </p:nvSpPr>
          <p:spPr>
            <a:xfrm>
              <a:off x="877820" y="4948338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-</a:t>
              </a:r>
              <a:endParaRPr lang="zh-CN" altLang="en-US" b="1" dirty="0"/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877820" y="5259258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-</a:t>
              </a:r>
              <a:endParaRPr lang="zh-CN" altLang="en-US" b="1" dirty="0"/>
            </a:p>
          </p:txBody>
        </p:sp>
        <p:sp>
          <p:nvSpPr>
            <p:cNvPr id="166" name="TextBox 165"/>
            <p:cNvSpPr txBox="1"/>
            <p:nvPr/>
          </p:nvSpPr>
          <p:spPr>
            <a:xfrm>
              <a:off x="1051992" y="5017060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-</a:t>
              </a:r>
              <a:endParaRPr lang="zh-CN" altLang="en-US" b="1" dirty="0"/>
            </a:p>
          </p:txBody>
        </p:sp>
        <p:sp>
          <p:nvSpPr>
            <p:cNvPr id="167" name="TextBox 166"/>
            <p:cNvSpPr txBox="1"/>
            <p:nvPr/>
          </p:nvSpPr>
          <p:spPr>
            <a:xfrm>
              <a:off x="683568" y="5027946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-</a:t>
              </a:r>
              <a:endParaRPr lang="zh-CN" altLang="en-US" b="1" dirty="0"/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1051992" y="5169460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-</a:t>
              </a:r>
              <a:endParaRPr lang="zh-CN" altLang="en-US" b="1" dirty="0"/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683568" y="5180346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-</a:t>
              </a:r>
              <a:endParaRPr lang="zh-CN" altLang="en-US" b="1" dirty="0"/>
            </a:p>
          </p:txBody>
        </p:sp>
      </p:grpSp>
      <p:grpSp>
        <p:nvGrpSpPr>
          <p:cNvPr id="80" name="组合 79"/>
          <p:cNvGrpSpPr/>
          <p:nvPr/>
        </p:nvGrpSpPr>
        <p:grpSpPr>
          <a:xfrm>
            <a:off x="2627784" y="4952532"/>
            <a:ext cx="1194200" cy="619608"/>
            <a:chOff x="2627784" y="4952532"/>
            <a:chExt cx="1194200" cy="619608"/>
          </a:xfrm>
        </p:grpSpPr>
        <p:grpSp>
          <p:nvGrpSpPr>
            <p:cNvPr id="170" name="组合 169"/>
            <p:cNvGrpSpPr/>
            <p:nvPr/>
          </p:nvGrpSpPr>
          <p:grpSpPr>
            <a:xfrm>
              <a:off x="2627784" y="4952532"/>
              <a:ext cx="656456" cy="616202"/>
              <a:chOff x="683568" y="5008982"/>
              <a:chExt cx="656456" cy="616202"/>
            </a:xfrm>
          </p:grpSpPr>
          <p:sp>
            <p:nvSpPr>
              <p:cNvPr id="171" name="椭圆 170"/>
              <p:cNvSpPr>
                <a:spLocks noChangeAspect="1"/>
              </p:cNvSpPr>
              <p:nvPr/>
            </p:nvSpPr>
            <p:spPr>
              <a:xfrm>
                <a:off x="755576" y="5085184"/>
                <a:ext cx="540000" cy="540000"/>
              </a:xfrm>
              <a:prstGeom prst="ellipse">
                <a:avLst/>
              </a:prstGeom>
              <a:gradFill>
                <a:gsLst>
                  <a:gs pos="0">
                    <a:schemeClr val="accent6">
                      <a:shade val="51000"/>
                      <a:satMod val="130000"/>
                      <a:alpha val="32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</a:gra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2" name="TextBox 171"/>
              <p:cNvSpPr txBox="1"/>
              <p:nvPr/>
            </p:nvSpPr>
            <p:spPr>
              <a:xfrm>
                <a:off x="877820" y="5008982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/>
                  <a:t>-</a:t>
                </a:r>
                <a:endParaRPr lang="zh-CN" altLang="en-US" b="1" dirty="0"/>
              </a:p>
            </p:txBody>
          </p:sp>
          <p:sp>
            <p:nvSpPr>
              <p:cNvPr id="173" name="TextBox 172"/>
              <p:cNvSpPr txBox="1"/>
              <p:nvPr/>
            </p:nvSpPr>
            <p:spPr>
              <a:xfrm>
                <a:off x="1051992" y="5226698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/>
                  <a:t>-</a:t>
                </a:r>
                <a:endParaRPr lang="zh-CN" altLang="en-US" b="1" dirty="0"/>
              </a:p>
            </p:txBody>
          </p:sp>
          <p:sp>
            <p:nvSpPr>
              <p:cNvPr id="174" name="TextBox 173"/>
              <p:cNvSpPr txBox="1"/>
              <p:nvPr/>
            </p:nvSpPr>
            <p:spPr>
              <a:xfrm>
                <a:off x="683568" y="5237584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/>
                  <a:t>-</a:t>
                </a:r>
                <a:endParaRPr lang="zh-CN" altLang="en-US" b="1" dirty="0"/>
              </a:p>
            </p:txBody>
          </p:sp>
        </p:grpSp>
        <p:grpSp>
          <p:nvGrpSpPr>
            <p:cNvPr id="184" name="组合 183"/>
            <p:cNvGrpSpPr/>
            <p:nvPr/>
          </p:nvGrpSpPr>
          <p:grpSpPr>
            <a:xfrm>
              <a:off x="3165528" y="4955938"/>
              <a:ext cx="656456" cy="616202"/>
              <a:chOff x="664518" y="5008982"/>
              <a:chExt cx="656456" cy="616202"/>
            </a:xfrm>
          </p:grpSpPr>
          <p:sp>
            <p:nvSpPr>
              <p:cNvPr id="185" name="椭圆 184"/>
              <p:cNvSpPr>
                <a:spLocks noChangeAspect="1"/>
              </p:cNvSpPr>
              <p:nvPr/>
            </p:nvSpPr>
            <p:spPr>
              <a:xfrm>
                <a:off x="736526" y="5085184"/>
                <a:ext cx="540000" cy="540000"/>
              </a:xfrm>
              <a:prstGeom prst="ellipse">
                <a:avLst/>
              </a:prstGeom>
              <a:gradFill>
                <a:gsLst>
                  <a:gs pos="0">
                    <a:schemeClr val="accent6">
                      <a:shade val="51000"/>
                      <a:satMod val="130000"/>
                      <a:alpha val="32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</a:gra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86" name="TextBox 185"/>
              <p:cNvSpPr txBox="1"/>
              <p:nvPr/>
            </p:nvSpPr>
            <p:spPr>
              <a:xfrm>
                <a:off x="858770" y="5008982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/>
                  <a:t>-</a:t>
                </a:r>
                <a:endParaRPr lang="zh-CN" altLang="en-US" b="1" dirty="0"/>
              </a:p>
            </p:txBody>
          </p:sp>
          <p:sp>
            <p:nvSpPr>
              <p:cNvPr id="187" name="TextBox 186"/>
              <p:cNvSpPr txBox="1"/>
              <p:nvPr/>
            </p:nvSpPr>
            <p:spPr>
              <a:xfrm>
                <a:off x="1032942" y="5226698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/>
                  <a:t>-</a:t>
                </a:r>
                <a:endParaRPr lang="zh-CN" altLang="en-US" b="1" dirty="0"/>
              </a:p>
            </p:txBody>
          </p:sp>
          <p:sp>
            <p:nvSpPr>
              <p:cNvPr id="188" name="TextBox 187"/>
              <p:cNvSpPr txBox="1"/>
              <p:nvPr/>
            </p:nvSpPr>
            <p:spPr>
              <a:xfrm>
                <a:off x="664518" y="5237584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/>
                  <a:t>-</a:t>
                </a:r>
                <a:endParaRPr lang="zh-CN" altLang="en-US" b="1" dirty="0"/>
              </a:p>
            </p:txBody>
          </p:sp>
        </p:grpSp>
      </p:grpSp>
      <p:sp>
        <p:nvSpPr>
          <p:cNvPr id="189" name="燕尾形箭头 188"/>
          <p:cNvSpPr/>
          <p:nvPr/>
        </p:nvSpPr>
        <p:spPr>
          <a:xfrm>
            <a:off x="2083070" y="6036368"/>
            <a:ext cx="288000" cy="216000"/>
          </a:xfrm>
          <a:prstGeom prst="notched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2" name="组合 81"/>
          <p:cNvGrpSpPr/>
          <p:nvPr/>
        </p:nvGrpSpPr>
        <p:grpSpPr>
          <a:xfrm>
            <a:off x="2659134" y="5885660"/>
            <a:ext cx="1077744" cy="543406"/>
            <a:chOff x="2659134" y="5885660"/>
            <a:chExt cx="1077744" cy="543406"/>
          </a:xfrm>
        </p:grpSpPr>
        <p:grpSp>
          <p:nvGrpSpPr>
            <p:cNvPr id="198" name="组合 197"/>
            <p:cNvGrpSpPr/>
            <p:nvPr/>
          </p:nvGrpSpPr>
          <p:grpSpPr>
            <a:xfrm>
              <a:off x="2659134" y="5885660"/>
              <a:ext cx="540000" cy="540000"/>
              <a:chOff x="755576" y="5085184"/>
              <a:chExt cx="540000" cy="540000"/>
            </a:xfrm>
          </p:grpSpPr>
          <p:sp>
            <p:nvSpPr>
              <p:cNvPr id="199" name="椭圆 198"/>
              <p:cNvSpPr>
                <a:spLocks noChangeAspect="1"/>
              </p:cNvSpPr>
              <p:nvPr/>
            </p:nvSpPr>
            <p:spPr>
              <a:xfrm>
                <a:off x="755576" y="5085184"/>
                <a:ext cx="540000" cy="540000"/>
              </a:xfrm>
              <a:prstGeom prst="ellipse">
                <a:avLst/>
              </a:prstGeom>
              <a:gradFill>
                <a:gsLst>
                  <a:gs pos="0">
                    <a:schemeClr val="accent6">
                      <a:shade val="51000"/>
                      <a:satMod val="130000"/>
                      <a:alpha val="32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</a:gra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2" name="TextBox 201"/>
              <p:cNvSpPr txBox="1"/>
              <p:nvPr/>
            </p:nvSpPr>
            <p:spPr>
              <a:xfrm>
                <a:off x="877820" y="5159690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/>
                  <a:t>+</a:t>
                </a:r>
                <a:endParaRPr lang="zh-CN" altLang="en-US" b="1" dirty="0"/>
              </a:p>
            </p:txBody>
          </p:sp>
        </p:grpSp>
        <p:grpSp>
          <p:nvGrpSpPr>
            <p:cNvPr id="203" name="组合 202"/>
            <p:cNvGrpSpPr/>
            <p:nvPr/>
          </p:nvGrpSpPr>
          <p:grpSpPr>
            <a:xfrm>
              <a:off x="3196878" y="5889066"/>
              <a:ext cx="540000" cy="540000"/>
              <a:chOff x="736526" y="5085184"/>
              <a:chExt cx="540000" cy="540000"/>
            </a:xfrm>
          </p:grpSpPr>
          <p:sp>
            <p:nvSpPr>
              <p:cNvPr id="204" name="椭圆 203"/>
              <p:cNvSpPr>
                <a:spLocks noChangeAspect="1"/>
              </p:cNvSpPr>
              <p:nvPr/>
            </p:nvSpPr>
            <p:spPr>
              <a:xfrm>
                <a:off x="736526" y="5085184"/>
                <a:ext cx="540000" cy="540000"/>
              </a:xfrm>
              <a:prstGeom prst="ellipse">
                <a:avLst/>
              </a:prstGeom>
              <a:gradFill>
                <a:gsLst>
                  <a:gs pos="0">
                    <a:schemeClr val="accent6">
                      <a:shade val="51000"/>
                      <a:satMod val="130000"/>
                      <a:alpha val="32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</a:gra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207" name="TextBox 206"/>
              <p:cNvSpPr txBox="1"/>
              <p:nvPr/>
            </p:nvSpPr>
            <p:spPr>
              <a:xfrm>
                <a:off x="867154" y="5145398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/>
                  <a:t>+</a:t>
                </a:r>
                <a:endParaRPr lang="zh-CN" altLang="en-US" b="1" dirty="0"/>
              </a:p>
            </p:txBody>
          </p:sp>
        </p:grpSp>
      </p:grpSp>
      <p:grpSp>
        <p:nvGrpSpPr>
          <p:cNvPr id="71" name="组合 70"/>
          <p:cNvGrpSpPr/>
          <p:nvPr/>
        </p:nvGrpSpPr>
        <p:grpSpPr>
          <a:xfrm>
            <a:off x="1208088" y="5848710"/>
            <a:ext cx="656456" cy="572756"/>
            <a:chOff x="1208088" y="5848710"/>
            <a:chExt cx="656456" cy="572756"/>
          </a:xfrm>
        </p:grpSpPr>
        <p:sp>
          <p:nvSpPr>
            <p:cNvPr id="190" name="椭圆 189"/>
            <p:cNvSpPr>
              <a:spLocks noChangeAspect="1"/>
            </p:cNvSpPr>
            <p:nvPr/>
          </p:nvSpPr>
          <p:spPr>
            <a:xfrm>
              <a:off x="1255038" y="5881466"/>
              <a:ext cx="540000" cy="540000"/>
            </a:xfrm>
            <a:prstGeom prst="ellipse">
              <a:avLst/>
            </a:prstGeom>
            <a:gradFill>
              <a:gsLst>
                <a:gs pos="0">
                  <a:schemeClr val="accent6">
                    <a:shade val="51000"/>
                    <a:satMod val="130000"/>
                    <a:alpha val="32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</a:gradFill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8" name="TextBox 207"/>
            <p:cNvSpPr txBox="1"/>
            <p:nvPr/>
          </p:nvSpPr>
          <p:spPr>
            <a:xfrm>
              <a:off x="1576512" y="5848710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-</a:t>
              </a:r>
              <a:endParaRPr lang="zh-CN" altLang="en-US" b="1" dirty="0"/>
            </a:p>
          </p:txBody>
        </p:sp>
        <p:sp>
          <p:nvSpPr>
            <p:cNvPr id="209" name="TextBox 208"/>
            <p:cNvSpPr txBox="1"/>
            <p:nvPr/>
          </p:nvSpPr>
          <p:spPr>
            <a:xfrm>
              <a:off x="1208088" y="5859596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-</a:t>
              </a:r>
              <a:endParaRPr lang="zh-CN" altLang="en-US" b="1" dirty="0"/>
            </a:p>
          </p:txBody>
        </p:sp>
        <p:sp>
          <p:nvSpPr>
            <p:cNvPr id="210" name="TextBox 209"/>
            <p:cNvSpPr txBox="1"/>
            <p:nvPr/>
          </p:nvSpPr>
          <p:spPr>
            <a:xfrm>
              <a:off x="1576512" y="6001110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-</a:t>
              </a:r>
              <a:endParaRPr lang="zh-CN" altLang="en-US" b="1" dirty="0"/>
            </a:p>
          </p:txBody>
        </p:sp>
        <p:sp>
          <p:nvSpPr>
            <p:cNvPr id="211" name="TextBox 210"/>
            <p:cNvSpPr txBox="1"/>
            <p:nvPr/>
          </p:nvSpPr>
          <p:spPr>
            <a:xfrm>
              <a:off x="1208088" y="6011996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-</a:t>
              </a:r>
              <a:endParaRPr lang="zh-CN" altLang="en-US" b="1" dirty="0"/>
            </a:p>
          </p:txBody>
        </p:sp>
      </p:grpSp>
      <p:sp>
        <p:nvSpPr>
          <p:cNvPr id="212" name="矩形 211"/>
          <p:cNvSpPr/>
          <p:nvPr/>
        </p:nvSpPr>
        <p:spPr>
          <a:xfrm>
            <a:off x="4974978" y="5439524"/>
            <a:ext cx="32403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400" b="1" dirty="0">
                <a:solidFill>
                  <a:srgbClr val="C00000"/>
                </a:solidFill>
                <a:latin typeface="+mn-ea"/>
                <a:cs typeface="Times New Roman" pitchFamily="18" charset="0"/>
              </a:rPr>
              <a:t> 规律：</a:t>
            </a:r>
            <a:r>
              <a:rPr lang="zh-CN" altLang="en-US" sz="2400" b="1" dirty="0">
                <a:latin typeface="+mn-ea"/>
              </a:rPr>
              <a:t>先中和再均分</a:t>
            </a:r>
            <a:endParaRPr lang="en-US" altLang="zh-CN" sz="2400" b="1" dirty="0">
              <a:latin typeface="+mn-ea"/>
              <a:cs typeface="Times New Roman" pitchFamily="18" charset="0"/>
            </a:endParaRPr>
          </a:p>
        </p:txBody>
      </p:sp>
      <p:grpSp>
        <p:nvGrpSpPr>
          <p:cNvPr id="81" name="组合 80"/>
          <p:cNvGrpSpPr/>
          <p:nvPr/>
        </p:nvGrpSpPr>
        <p:grpSpPr>
          <a:xfrm>
            <a:off x="642910" y="5783492"/>
            <a:ext cx="656456" cy="697622"/>
            <a:chOff x="642910" y="5783492"/>
            <a:chExt cx="656456" cy="697622"/>
          </a:xfrm>
        </p:grpSpPr>
        <p:grpSp>
          <p:nvGrpSpPr>
            <p:cNvPr id="70" name="组合 69"/>
            <p:cNvGrpSpPr/>
            <p:nvPr/>
          </p:nvGrpSpPr>
          <p:grpSpPr>
            <a:xfrm>
              <a:off x="642910" y="5783492"/>
              <a:ext cx="612008" cy="697622"/>
              <a:chOff x="642910" y="5783492"/>
              <a:chExt cx="612008" cy="697622"/>
            </a:xfrm>
          </p:grpSpPr>
          <p:sp>
            <p:nvSpPr>
              <p:cNvPr id="191" name="椭圆 190"/>
              <p:cNvSpPr>
                <a:spLocks noChangeAspect="1"/>
              </p:cNvSpPr>
              <p:nvPr/>
            </p:nvSpPr>
            <p:spPr>
              <a:xfrm>
                <a:off x="714918" y="5884872"/>
                <a:ext cx="540000" cy="540000"/>
              </a:xfrm>
              <a:prstGeom prst="ellipse">
                <a:avLst/>
              </a:prstGeom>
              <a:gradFill>
                <a:gsLst>
                  <a:gs pos="0">
                    <a:schemeClr val="accent6">
                      <a:shade val="51000"/>
                      <a:satMod val="130000"/>
                      <a:alpha val="32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</a:gradFill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92" name="TextBox 191"/>
              <p:cNvSpPr txBox="1"/>
              <p:nvPr/>
            </p:nvSpPr>
            <p:spPr>
              <a:xfrm>
                <a:off x="823208" y="5783492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/>
                  <a:t>+</a:t>
                </a:r>
                <a:endParaRPr lang="zh-CN" altLang="en-US" b="1" dirty="0"/>
              </a:p>
            </p:txBody>
          </p:sp>
          <p:sp>
            <p:nvSpPr>
              <p:cNvPr id="193" name="TextBox 192"/>
              <p:cNvSpPr txBox="1"/>
              <p:nvPr/>
            </p:nvSpPr>
            <p:spPr>
              <a:xfrm>
                <a:off x="827050" y="6111782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/>
                  <a:t>+</a:t>
                </a:r>
                <a:endParaRPr lang="zh-CN" altLang="en-US" b="1" dirty="0"/>
              </a:p>
            </p:txBody>
          </p:sp>
          <p:sp>
            <p:nvSpPr>
              <p:cNvPr id="195" name="TextBox 194"/>
              <p:cNvSpPr txBox="1"/>
              <p:nvPr/>
            </p:nvSpPr>
            <p:spPr>
              <a:xfrm>
                <a:off x="642910" y="5884872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/>
                  <a:t>+</a:t>
                </a:r>
                <a:endParaRPr lang="zh-CN" altLang="en-US" b="1" dirty="0"/>
              </a:p>
            </p:txBody>
          </p:sp>
          <p:sp>
            <p:nvSpPr>
              <p:cNvPr id="197" name="TextBox 196"/>
              <p:cNvSpPr txBox="1"/>
              <p:nvPr/>
            </p:nvSpPr>
            <p:spPr>
              <a:xfrm>
                <a:off x="642910" y="6037272"/>
                <a:ext cx="28803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/>
                  <a:t>+</a:t>
                </a:r>
                <a:endParaRPr lang="zh-CN" altLang="en-US" b="1" dirty="0"/>
              </a:p>
            </p:txBody>
          </p:sp>
        </p:grpSp>
        <p:sp>
          <p:nvSpPr>
            <p:cNvPr id="196" name="TextBox 195"/>
            <p:cNvSpPr txBox="1"/>
            <p:nvPr/>
          </p:nvSpPr>
          <p:spPr>
            <a:xfrm>
              <a:off x="1011334" y="6044312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+</a:t>
              </a:r>
              <a:endParaRPr lang="zh-CN" altLang="en-US" b="1" dirty="0"/>
            </a:p>
          </p:txBody>
        </p:sp>
        <p:sp>
          <p:nvSpPr>
            <p:cNvPr id="194" name="TextBox 193"/>
            <p:cNvSpPr txBox="1"/>
            <p:nvPr/>
          </p:nvSpPr>
          <p:spPr>
            <a:xfrm>
              <a:off x="1011334" y="5873986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+</a:t>
              </a:r>
              <a:endParaRPr lang="zh-CN" altLang="en-US" b="1" dirty="0"/>
            </a:p>
          </p:txBody>
        </p:sp>
      </p:grpSp>
      <p:sp>
        <p:nvSpPr>
          <p:cNvPr id="83" name="矩形 82"/>
          <p:cNvSpPr/>
          <p:nvPr/>
        </p:nvSpPr>
        <p:spPr>
          <a:xfrm>
            <a:off x="5000628" y="4725144"/>
            <a:ext cx="274599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实质：</a:t>
            </a:r>
            <a:r>
              <a:rPr lang="zh-CN" altLang="en-US" sz="2400" b="1" dirty="0">
                <a:latin typeface="+mn-ea"/>
                <a:cs typeface="Times New Roman" pitchFamily="18" charset="0"/>
              </a:rPr>
              <a:t>电荷</a:t>
            </a:r>
            <a:r>
              <a:rPr lang="zh-CN" altLang="zh-CN" sz="2400" b="1" dirty="0">
                <a:latin typeface="+mn-ea"/>
                <a:cs typeface="Times New Roman" pitchFamily="18" charset="0"/>
              </a:rPr>
              <a:t>转移</a:t>
            </a:r>
            <a:endParaRPr lang="en-US" altLang="zh-CN" sz="2400" b="1" dirty="0">
              <a:latin typeface="+mn-ea"/>
              <a:cs typeface="Times New Roman" pitchFamily="18" charset="0"/>
            </a:endParaRPr>
          </a:p>
        </p:txBody>
      </p:sp>
      <p:pic>
        <p:nvPicPr>
          <p:cNvPr id="2" name="音频 1">
            <a:hlinkClick r:id="" action="ppaction://media"/>
            <a:extLst>
              <a:ext uri="{FF2B5EF4-FFF2-40B4-BE49-F238E27FC236}">
                <a16:creationId xmlns:a16="http://schemas.microsoft.com/office/drawing/2014/main" id="{B70DE1FC-CEA7-49D5-A48C-0E53D0B1FCC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0436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526"/>
    </mc:Choice>
    <mc:Fallback>
      <p:transition spd="slow" advTm="3545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674" grpId="0" animBg="1"/>
      <p:bldP spid="6" grpId="0"/>
      <p:bldP spid="7" grpId="0"/>
      <p:bldP spid="87" grpId="0"/>
      <p:bldP spid="112" grpId="0" animBg="1"/>
      <p:bldP spid="110" grpId="0"/>
      <p:bldP spid="126" grpId="0"/>
      <p:bldP spid="133" grpId="0" animBg="1"/>
      <p:bldP spid="160" grpId="0" animBg="1"/>
      <p:bldP spid="161" grpId="0" animBg="1"/>
      <p:bldP spid="189" grpId="0" animBg="1"/>
      <p:bldP spid="212" grpId="0"/>
      <p:bldP spid="8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组合 108"/>
          <p:cNvGrpSpPr/>
          <p:nvPr/>
        </p:nvGrpSpPr>
        <p:grpSpPr>
          <a:xfrm>
            <a:off x="1690713" y="2492896"/>
            <a:ext cx="6810377" cy="900112"/>
            <a:chOff x="1835696" y="4005064"/>
            <a:chExt cx="6810377" cy="900112"/>
          </a:xfrm>
        </p:grpSpPr>
        <p:sp>
          <p:nvSpPr>
            <p:cNvPr id="91" name="Rectangle 4"/>
            <p:cNvSpPr>
              <a:spLocks noChangeArrowheads="1"/>
            </p:cNvSpPr>
            <p:nvPr/>
          </p:nvSpPr>
          <p:spPr bwMode="auto">
            <a:xfrm>
              <a:off x="1835696" y="4005064"/>
              <a:ext cx="6810377" cy="900112"/>
            </a:xfrm>
            <a:prstGeom prst="rect">
              <a:avLst/>
            </a:prstGeom>
            <a:gradFill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</a:gradFill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lIns="92075" tIns="46038" rIns="92075" bIns="46038" anchor="ctr"/>
            <a:lstStyle/>
            <a:p>
              <a:endParaRPr lang="zh-CN" altLang="en-US"/>
            </a:p>
          </p:txBody>
        </p:sp>
        <p:sp>
          <p:nvSpPr>
            <p:cNvPr id="92" name="Oval 5"/>
            <p:cNvSpPr>
              <a:spLocks noChangeArrowheads="1"/>
            </p:cNvSpPr>
            <p:nvPr/>
          </p:nvSpPr>
          <p:spPr bwMode="auto">
            <a:xfrm>
              <a:off x="2105524" y="4096265"/>
              <a:ext cx="269828" cy="269637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/>
              <a:r>
                <a:rPr lang="zh-CN" b="1" dirty="0">
                  <a:solidFill>
                    <a:schemeClr val="bg1"/>
                  </a:solidFill>
                </a:rPr>
                <a:t>＋</a:t>
              </a:r>
            </a:p>
          </p:txBody>
        </p:sp>
        <p:sp>
          <p:nvSpPr>
            <p:cNvPr id="93" name="Oval 6"/>
            <p:cNvSpPr>
              <a:spLocks noChangeArrowheads="1"/>
            </p:cNvSpPr>
            <p:nvPr/>
          </p:nvSpPr>
          <p:spPr bwMode="auto">
            <a:xfrm>
              <a:off x="3815758" y="4096265"/>
              <a:ext cx="269828" cy="269637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/>
              <a:r>
                <a:rPr lang="zh-CN" b="1">
                  <a:solidFill>
                    <a:schemeClr val="bg1"/>
                  </a:solidFill>
                </a:rPr>
                <a:t>＋</a:t>
              </a:r>
            </a:p>
          </p:txBody>
        </p:sp>
        <p:sp>
          <p:nvSpPr>
            <p:cNvPr id="94" name="Oval 7"/>
            <p:cNvSpPr>
              <a:spLocks noChangeArrowheads="1"/>
            </p:cNvSpPr>
            <p:nvPr/>
          </p:nvSpPr>
          <p:spPr bwMode="auto">
            <a:xfrm>
              <a:off x="2464633" y="4544338"/>
              <a:ext cx="269828" cy="269637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/>
              <a:r>
                <a:rPr lang="zh-CN" b="1" dirty="0">
                  <a:solidFill>
                    <a:schemeClr val="bg1"/>
                  </a:solidFill>
                </a:rPr>
                <a:t>＋</a:t>
              </a:r>
            </a:p>
          </p:txBody>
        </p:sp>
        <p:sp>
          <p:nvSpPr>
            <p:cNvPr id="95" name="Oval 8"/>
            <p:cNvSpPr>
              <a:spLocks noChangeArrowheads="1"/>
            </p:cNvSpPr>
            <p:nvPr/>
          </p:nvSpPr>
          <p:spPr bwMode="auto">
            <a:xfrm>
              <a:off x="4174867" y="4544338"/>
              <a:ext cx="269828" cy="269637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/>
              <a:r>
                <a:rPr lang="zh-CN" b="1">
                  <a:solidFill>
                    <a:schemeClr val="bg1"/>
                  </a:solidFill>
                </a:rPr>
                <a:t>＋</a:t>
              </a:r>
            </a:p>
          </p:txBody>
        </p:sp>
        <p:sp>
          <p:nvSpPr>
            <p:cNvPr id="101" name="Oval 14"/>
            <p:cNvSpPr>
              <a:spLocks noChangeArrowheads="1"/>
            </p:cNvSpPr>
            <p:nvPr/>
          </p:nvSpPr>
          <p:spPr bwMode="auto">
            <a:xfrm>
              <a:off x="5524007" y="4096265"/>
              <a:ext cx="269828" cy="269637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/>
              <a:r>
                <a:rPr lang="zh-CN" b="1">
                  <a:solidFill>
                    <a:schemeClr val="bg1"/>
                  </a:solidFill>
                </a:rPr>
                <a:t>＋</a:t>
              </a:r>
            </a:p>
          </p:txBody>
        </p:sp>
        <p:sp>
          <p:nvSpPr>
            <p:cNvPr id="102" name="Oval 15"/>
            <p:cNvSpPr>
              <a:spLocks noChangeArrowheads="1"/>
            </p:cNvSpPr>
            <p:nvPr/>
          </p:nvSpPr>
          <p:spPr bwMode="auto">
            <a:xfrm>
              <a:off x="7234241" y="4096265"/>
              <a:ext cx="269828" cy="269637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/>
              <a:r>
                <a:rPr lang="zh-CN" b="1">
                  <a:solidFill>
                    <a:schemeClr val="bg1"/>
                  </a:solidFill>
                </a:rPr>
                <a:t>＋</a:t>
              </a:r>
            </a:p>
          </p:txBody>
        </p:sp>
        <p:sp>
          <p:nvSpPr>
            <p:cNvPr id="103" name="Oval 16"/>
            <p:cNvSpPr>
              <a:spLocks noChangeArrowheads="1"/>
            </p:cNvSpPr>
            <p:nvPr/>
          </p:nvSpPr>
          <p:spPr bwMode="auto">
            <a:xfrm>
              <a:off x="5883116" y="4544338"/>
              <a:ext cx="269828" cy="269637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/>
              <a:r>
                <a:rPr lang="zh-CN" b="1">
                  <a:solidFill>
                    <a:schemeClr val="bg1"/>
                  </a:solidFill>
                </a:rPr>
                <a:t>＋</a:t>
              </a:r>
            </a:p>
          </p:txBody>
        </p:sp>
        <p:sp>
          <p:nvSpPr>
            <p:cNvPr id="104" name="Oval 17"/>
            <p:cNvSpPr>
              <a:spLocks noChangeArrowheads="1"/>
            </p:cNvSpPr>
            <p:nvPr/>
          </p:nvSpPr>
          <p:spPr bwMode="auto">
            <a:xfrm>
              <a:off x="7593350" y="4544338"/>
              <a:ext cx="269828" cy="269637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/>
              <a:r>
                <a:rPr lang="zh-CN" b="1">
                  <a:solidFill>
                    <a:schemeClr val="bg1"/>
                  </a:solidFill>
                </a:rPr>
                <a:t>＋</a:t>
              </a:r>
            </a:p>
          </p:txBody>
        </p:sp>
      </p:grpSp>
      <p:sp>
        <p:nvSpPr>
          <p:cNvPr id="87" name="Rectangle 3"/>
          <p:cNvSpPr txBox="1">
            <a:spLocks noRot="1" noChangeArrowheads="1"/>
          </p:cNvSpPr>
          <p:nvPr/>
        </p:nvSpPr>
        <p:spPr>
          <a:xfrm>
            <a:off x="284178" y="769834"/>
            <a:ext cx="6016014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感应起电 </a:t>
            </a:r>
            <a:r>
              <a:rPr lang="en-US" altLang="zh-CN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(charging by induction)</a:t>
            </a:r>
            <a:r>
              <a: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</a:t>
            </a:r>
            <a:endParaRPr lang="en-US" altLang="zh-CN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11560" y="1484784"/>
            <a:ext cx="2960308" cy="506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400" b="1" dirty="0">
                <a:latin typeface="Times New Roman" pitchFamily="18" charset="0"/>
                <a:cs typeface="Times New Roman" pitchFamily="18" charset="0"/>
              </a:rPr>
              <a:t> 又名“静电感应”</a:t>
            </a:r>
            <a:endParaRPr lang="en-US" altLang="zh-CN" sz="2400" b="1" dirty="0">
              <a:latin typeface="楷体" pitchFamily="49" charset="-122"/>
              <a:ea typeface="楷体" pitchFamily="49" charset="-122"/>
              <a:cs typeface="Times New Roman" pitchFamily="18" charset="0"/>
            </a:endParaRPr>
          </a:p>
        </p:txBody>
      </p:sp>
      <p:grpSp>
        <p:nvGrpSpPr>
          <p:cNvPr id="42" name="Group 42"/>
          <p:cNvGrpSpPr>
            <a:grpSpLocks/>
          </p:cNvGrpSpPr>
          <p:nvPr/>
        </p:nvGrpSpPr>
        <p:grpSpPr bwMode="auto">
          <a:xfrm>
            <a:off x="395536" y="2555602"/>
            <a:ext cx="863600" cy="863600"/>
            <a:chOff x="0" y="0"/>
            <a:chExt cx="408" cy="408"/>
          </a:xfrm>
        </p:grpSpPr>
        <p:sp>
          <p:nvSpPr>
            <p:cNvPr id="43" name="Oval 43"/>
            <p:cNvSpPr>
              <a:spLocks noChangeArrowheads="1"/>
            </p:cNvSpPr>
            <p:nvPr/>
          </p:nvSpPr>
          <p:spPr bwMode="auto">
            <a:xfrm>
              <a:off x="0" y="0"/>
              <a:ext cx="408" cy="408"/>
            </a:xfrm>
            <a:prstGeom prst="ellipse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</a:gra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lIns="92075" tIns="46038" rIns="92075" bIns="46038" anchor="ctr"/>
            <a:lstStyle/>
            <a:p>
              <a:endParaRPr lang="zh-CN" altLang="en-US"/>
            </a:p>
          </p:txBody>
        </p:sp>
        <p:sp>
          <p:nvSpPr>
            <p:cNvPr id="44" name="Oval 44"/>
            <p:cNvSpPr>
              <a:spLocks noChangeArrowheads="1"/>
            </p:cNvSpPr>
            <p:nvPr/>
          </p:nvSpPr>
          <p:spPr bwMode="auto">
            <a:xfrm>
              <a:off x="136" y="46"/>
              <a:ext cx="136" cy="136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/>
              <a:r>
                <a:rPr lang="zh-CN" b="1">
                  <a:solidFill>
                    <a:schemeClr val="bg1"/>
                  </a:solidFill>
                </a:rPr>
                <a:t>＋</a:t>
              </a:r>
            </a:p>
          </p:txBody>
        </p:sp>
        <p:sp>
          <p:nvSpPr>
            <p:cNvPr id="45" name="Oval 45"/>
            <p:cNvSpPr>
              <a:spLocks noChangeArrowheads="1"/>
            </p:cNvSpPr>
            <p:nvPr/>
          </p:nvSpPr>
          <p:spPr bwMode="auto">
            <a:xfrm>
              <a:off x="136" y="227"/>
              <a:ext cx="136" cy="136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/>
              <a:r>
                <a:rPr lang="zh-CN" b="1">
                  <a:solidFill>
                    <a:schemeClr val="bg1"/>
                  </a:solidFill>
                </a:rPr>
                <a:t>＋</a:t>
              </a:r>
            </a:p>
          </p:txBody>
        </p:sp>
      </p:grpSp>
      <p:grpSp>
        <p:nvGrpSpPr>
          <p:cNvPr id="65" name="Group 50"/>
          <p:cNvGrpSpPr>
            <a:grpSpLocks/>
          </p:cNvGrpSpPr>
          <p:nvPr/>
        </p:nvGrpSpPr>
        <p:grpSpPr bwMode="auto">
          <a:xfrm>
            <a:off x="5219948" y="4114948"/>
            <a:ext cx="3276950" cy="900050"/>
            <a:chOff x="0" y="0"/>
            <a:chExt cx="1706" cy="468"/>
          </a:xfrm>
        </p:grpSpPr>
        <p:sp>
          <p:nvSpPr>
            <p:cNvPr id="84" name="Rectangle 51"/>
            <p:cNvSpPr>
              <a:spLocks noChangeArrowheads="1"/>
            </p:cNvSpPr>
            <p:nvPr/>
          </p:nvSpPr>
          <p:spPr bwMode="auto">
            <a:xfrm>
              <a:off x="0" y="0"/>
              <a:ext cx="1706" cy="468"/>
            </a:xfrm>
            <a:prstGeom prst="rect">
              <a:avLst/>
            </a:prstGeom>
            <a:gradFill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</a:gradFill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lIns="92075" tIns="46038" rIns="92075" bIns="46038" anchor="ctr"/>
            <a:lstStyle/>
            <a:p>
              <a:endParaRPr lang="zh-CN" altLang="en-US"/>
            </a:p>
          </p:txBody>
        </p:sp>
        <p:sp>
          <p:nvSpPr>
            <p:cNvPr id="85" name="Oval 52"/>
            <p:cNvSpPr>
              <a:spLocks noChangeArrowheads="1"/>
            </p:cNvSpPr>
            <p:nvPr/>
          </p:nvSpPr>
          <p:spPr bwMode="auto">
            <a:xfrm>
              <a:off x="136" y="46"/>
              <a:ext cx="136" cy="136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/>
              <a:r>
                <a:rPr lang="zh-CN">
                  <a:solidFill>
                    <a:schemeClr val="bg1"/>
                  </a:solidFill>
                </a:rPr>
                <a:t>＋</a:t>
              </a:r>
            </a:p>
          </p:txBody>
        </p:sp>
        <p:sp>
          <p:nvSpPr>
            <p:cNvPr id="86" name="Oval 53"/>
            <p:cNvSpPr>
              <a:spLocks noChangeArrowheads="1"/>
            </p:cNvSpPr>
            <p:nvPr/>
          </p:nvSpPr>
          <p:spPr bwMode="auto">
            <a:xfrm>
              <a:off x="998" y="46"/>
              <a:ext cx="136" cy="136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/>
              <a:r>
                <a:rPr lang="zh-CN">
                  <a:solidFill>
                    <a:schemeClr val="bg1"/>
                  </a:solidFill>
                </a:rPr>
                <a:t>＋</a:t>
              </a:r>
            </a:p>
          </p:txBody>
        </p:sp>
        <p:sp>
          <p:nvSpPr>
            <p:cNvPr id="88" name="Oval 54"/>
            <p:cNvSpPr>
              <a:spLocks noChangeArrowheads="1"/>
            </p:cNvSpPr>
            <p:nvPr/>
          </p:nvSpPr>
          <p:spPr bwMode="auto">
            <a:xfrm>
              <a:off x="317" y="272"/>
              <a:ext cx="136" cy="136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/>
              <a:r>
                <a:rPr lang="zh-CN">
                  <a:solidFill>
                    <a:schemeClr val="bg1"/>
                  </a:solidFill>
                </a:rPr>
                <a:t>＋</a:t>
              </a:r>
            </a:p>
          </p:txBody>
        </p:sp>
        <p:sp>
          <p:nvSpPr>
            <p:cNvPr id="89" name="Oval 55"/>
            <p:cNvSpPr>
              <a:spLocks noChangeArrowheads="1"/>
            </p:cNvSpPr>
            <p:nvPr/>
          </p:nvSpPr>
          <p:spPr bwMode="auto">
            <a:xfrm>
              <a:off x="1179" y="272"/>
              <a:ext cx="136" cy="136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/>
              <a:r>
                <a:rPr lang="zh-CN" dirty="0">
                  <a:solidFill>
                    <a:schemeClr val="bg1"/>
                  </a:solidFill>
                </a:rPr>
                <a:t>＋</a:t>
              </a:r>
            </a:p>
          </p:txBody>
        </p:sp>
      </p:grpSp>
      <p:grpSp>
        <p:nvGrpSpPr>
          <p:cNvPr id="116" name="组合 115"/>
          <p:cNvGrpSpPr/>
          <p:nvPr/>
        </p:nvGrpSpPr>
        <p:grpSpPr>
          <a:xfrm>
            <a:off x="1690936" y="4114947"/>
            <a:ext cx="3240087" cy="900000"/>
            <a:chOff x="1835919" y="5436194"/>
            <a:chExt cx="3240087" cy="900000"/>
          </a:xfrm>
        </p:grpSpPr>
        <p:sp>
          <p:nvSpPr>
            <p:cNvPr id="71" name="Rectangle 57"/>
            <p:cNvSpPr>
              <a:spLocks noChangeArrowheads="1"/>
            </p:cNvSpPr>
            <p:nvPr/>
          </p:nvSpPr>
          <p:spPr bwMode="auto">
            <a:xfrm>
              <a:off x="1835919" y="5436194"/>
              <a:ext cx="3240087" cy="900000"/>
            </a:xfrm>
            <a:prstGeom prst="rect">
              <a:avLst/>
            </a:prstGeom>
            <a:gradFill>
              <a:gsLst>
                <a:gs pos="0">
                  <a:schemeClr val="accent5">
                    <a:lumMod val="60000"/>
                    <a:lumOff val="4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</a:gradFill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wrap="none" lIns="92075" tIns="46038" rIns="92075" bIns="46038" anchor="ctr"/>
            <a:lstStyle/>
            <a:p>
              <a:endParaRPr lang="zh-CN" altLang="en-US"/>
            </a:p>
          </p:txBody>
        </p:sp>
        <p:sp>
          <p:nvSpPr>
            <p:cNvPr id="72" name="Oval 58"/>
            <p:cNvSpPr>
              <a:spLocks noChangeArrowheads="1"/>
            </p:cNvSpPr>
            <p:nvPr/>
          </p:nvSpPr>
          <p:spPr bwMode="auto">
            <a:xfrm>
              <a:off x="2091518" y="5522731"/>
              <a:ext cx="255599" cy="255846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/>
              <a:r>
                <a:rPr lang="zh-CN" dirty="0">
                  <a:solidFill>
                    <a:schemeClr val="bg1"/>
                  </a:solidFill>
                </a:rPr>
                <a:t>＋</a:t>
              </a:r>
            </a:p>
          </p:txBody>
        </p:sp>
        <p:sp>
          <p:nvSpPr>
            <p:cNvPr id="73" name="Oval 59"/>
            <p:cNvSpPr>
              <a:spLocks noChangeArrowheads="1"/>
            </p:cNvSpPr>
            <p:nvPr/>
          </p:nvSpPr>
          <p:spPr bwMode="auto">
            <a:xfrm>
              <a:off x="3711561" y="5522731"/>
              <a:ext cx="255599" cy="255846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/>
              <a:r>
                <a:rPr lang="zh-CN">
                  <a:solidFill>
                    <a:schemeClr val="bg1"/>
                  </a:solidFill>
                </a:rPr>
                <a:t>＋</a:t>
              </a:r>
            </a:p>
          </p:txBody>
        </p:sp>
        <p:sp>
          <p:nvSpPr>
            <p:cNvPr id="74" name="Oval 60"/>
            <p:cNvSpPr>
              <a:spLocks noChangeArrowheads="1"/>
            </p:cNvSpPr>
            <p:nvPr/>
          </p:nvSpPr>
          <p:spPr bwMode="auto">
            <a:xfrm>
              <a:off x="2431689" y="5947888"/>
              <a:ext cx="255599" cy="255846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/>
              <a:r>
                <a:rPr lang="zh-CN" dirty="0">
                  <a:solidFill>
                    <a:schemeClr val="bg1"/>
                  </a:solidFill>
                </a:rPr>
                <a:t>＋</a:t>
              </a:r>
            </a:p>
          </p:txBody>
        </p:sp>
        <p:sp>
          <p:nvSpPr>
            <p:cNvPr id="75" name="Oval 61"/>
            <p:cNvSpPr>
              <a:spLocks noChangeArrowheads="1"/>
            </p:cNvSpPr>
            <p:nvPr/>
          </p:nvSpPr>
          <p:spPr bwMode="auto">
            <a:xfrm>
              <a:off x="4051733" y="5947888"/>
              <a:ext cx="255599" cy="255846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/>
              <a:r>
                <a:rPr lang="zh-CN">
                  <a:solidFill>
                    <a:schemeClr val="bg1"/>
                  </a:solidFill>
                </a:rPr>
                <a:t>＋</a:t>
              </a:r>
            </a:p>
          </p:txBody>
        </p:sp>
        <p:sp>
          <p:nvSpPr>
            <p:cNvPr id="76" name="Oval 62"/>
            <p:cNvSpPr>
              <a:spLocks noChangeArrowheads="1"/>
            </p:cNvSpPr>
            <p:nvPr/>
          </p:nvSpPr>
          <p:spPr bwMode="auto">
            <a:xfrm>
              <a:off x="2991145" y="5554428"/>
              <a:ext cx="171025" cy="171191"/>
            </a:xfrm>
            <a:prstGeom prst="ellipse">
              <a:avLst/>
            </a:prstGeom>
            <a:solidFill>
              <a:srgbClr val="FFCC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/>
              <a:r>
                <a:rPr lang="zh-CN" sz="1200" dirty="0">
                  <a:solidFill>
                    <a:srgbClr val="CC3300"/>
                  </a:solidFill>
                </a:rPr>
                <a:t>－</a:t>
              </a:r>
            </a:p>
          </p:txBody>
        </p:sp>
        <p:sp>
          <p:nvSpPr>
            <p:cNvPr id="77" name="Oval 63"/>
            <p:cNvSpPr>
              <a:spLocks noChangeArrowheads="1"/>
            </p:cNvSpPr>
            <p:nvPr/>
          </p:nvSpPr>
          <p:spPr bwMode="auto">
            <a:xfrm>
              <a:off x="2998710" y="6066121"/>
              <a:ext cx="171025" cy="171191"/>
            </a:xfrm>
            <a:prstGeom prst="ellipse">
              <a:avLst/>
            </a:prstGeom>
            <a:solidFill>
              <a:srgbClr val="FFCC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/>
              <a:r>
                <a:rPr lang="zh-CN" sz="1200" dirty="0">
                  <a:solidFill>
                    <a:srgbClr val="CC3300"/>
                  </a:solidFill>
                </a:rPr>
                <a:t>－</a:t>
              </a:r>
            </a:p>
          </p:txBody>
        </p:sp>
        <p:sp>
          <p:nvSpPr>
            <p:cNvPr id="78" name="Oval 64"/>
            <p:cNvSpPr>
              <a:spLocks noChangeArrowheads="1"/>
            </p:cNvSpPr>
            <p:nvPr/>
          </p:nvSpPr>
          <p:spPr bwMode="auto">
            <a:xfrm>
              <a:off x="1853274" y="5630630"/>
              <a:ext cx="171025" cy="171191"/>
            </a:xfrm>
            <a:prstGeom prst="ellipse">
              <a:avLst/>
            </a:prstGeom>
            <a:solidFill>
              <a:srgbClr val="FFCC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/>
              <a:r>
                <a:rPr lang="zh-CN" sz="1200" dirty="0">
                  <a:solidFill>
                    <a:srgbClr val="CC3300"/>
                  </a:solidFill>
                </a:rPr>
                <a:t>－</a:t>
              </a:r>
            </a:p>
          </p:txBody>
        </p:sp>
        <p:sp>
          <p:nvSpPr>
            <p:cNvPr id="79" name="Oval 65"/>
            <p:cNvSpPr>
              <a:spLocks noChangeArrowheads="1"/>
            </p:cNvSpPr>
            <p:nvPr/>
          </p:nvSpPr>
          <p:spPr bwMode="auto">
            <a:xfrm>
              <a:off x="1979712" y="6062678"/>
              <a:ext cx="171025" cy="171191"/>
            </a:xfrm>
            <a:prstGeom prst="ellipse">
              <a:avLst/>
            </a:prstGeom>
            <a:solidFill>
              <a:srgbClr val="FFCC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/>
              <a:r>
                <a:rPr lang="zh-CN" sz="1200" dirty="0">
                  <a:solidFill>
                    <a:srgbClr val="CC3300"/>
                  </a:solidFill>
                </a:rPr>
                <a:t>－</a:t>
              </a:r>
            </a:p>
          </p:txBody>
        </p:sp>
        <p:sp>
          <p:nvSpPr>
            <p:cNvPr id="80" name="Oval 66"/>
            <p:cNvSpPr>
              <a:spLocks noChangeArrowheads="1"/>
            </p:cNvSpPr>
            <p:nvPr/>
          </p:nvSpPr>
          <p:spPr bwMode="auto">
            <a:xfrm>
              <a:off x="4478357" y="5522731"/>
              <a:ext cx="171025" cy="171191"/>
            </a:xfrm>
            <a:prstGeom prst="ellipse">
              <a:avLst/>
            </a:prstGeom>
            <a:solidFill>
              <a:srgbClr val="FFCC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/>
              <a:r>
                <a:rPr lang="zh-CN" sz="1200" dirty="0">
                  <a:solidFill>
                    <a:srgbClr val="CC3300"/>
                  </a:solidFill>
                </a:rPr>
                <a:t>－</a:t>
              </a:r>
            </a:p>
          </p:txBody>
        </p:sp>
        <p:sp>
          <p:nvSpPr>
            <p:cNvPr id="81" name="Oval 67"/>
            <p:cNvSpPr>
              <a:spLocks noChangeArrowheads="1"/>
            </p:cNvSpPr>
            <p:nvPr/>
          </p:nvSpPr>
          <p:spPr bwMode="auto">
            <a:xfrm>
              <a:off x="3671052" y="6070315"/>
              <a:ext cx="171025" cy="171191"/>
            </a:xfrm>
            <a:prstGeom prst="ellipse">
              <a:avLst/>
            </a:prstGeom>
            <a:solidFill>
              <a:srgbClr val="FFCC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/>
              <a:r>
                <a:rPr lang="zh-CN" sz="1200" dirty="0">
                  <a:solidFill>
                    <a:srgbClr val="CC3300"/>
                  </a:solidFill>
                </a:rPr>
                <a:t>－</a:t>
              </a:r>
            </a:p>
          </p:txBody>
        </p:sp>
        <p:sp>
          <p:nvSpPr>
            <p:cNvPr id="82" name="Oval 68"/>
            <p:cNvSpPr>
              <a:spLocks noChangeArrowheads="1"/>
            </p:cNvSpPr>
            <p:nvPr/>
          </p:nvSpPr>
          <p:spPr bwMode="auto">
            <a:xfrm>
              <a:off x="3345223" y="5623187"/>
              <a:ext cx="171025" cy="171191"/>
            </a:xfrm>
            <a:prstGeom prst="ellipse">
              <a:avLst/>
            </a:prstGeom>
            <a:solidFill>
              <a:srgbClr val="FFCC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/>
              <a:r>
                <a:rPr lang="zh-CN" sz="1200" dirty="0">
                  <a:solidFill>
                    <a:srgbClr val="CC3300"/>
                  </a:solidFill>
                </a:rPr>
                <a:t>－</a:t>
              </a:r>
            </a:p>
          </p:txBody>
        </p:sp>
        <p:sp>
          <p:nvSpPr>
            <p:cNvPr id="83" name="Oval 69"/>
            <p:cNvSpPr>
              <a:spLocks noChangeArrowheads="1"/>
            </p:cNvSpPr>
            <p:nvPr/>
          </p:nvSpPr>
          <p:spPr bwMode="auto">
            <a:xfrm>
              <a:off x="4649382" y="6034424"/>
              <a:ext cx="171025" cy="171191"/>
            </a:xfrm>
            <a:prstGeom prst="ellipse">
              <a:avLst/>
            </a:prstGeom>
            <a:solidFill>
              <a:srgbClr val="FFCC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/>
              <a:r>
                <a:rPr lang="zh-CN" sz="1200" dirty="0">
                  <a:solidFill>
                    <a:srgbClr val="CC3300"/>
                  </a:solidFill>
                </a:rPr>
                <a:t>－</a:t>
              </a:r>
            </a:p>
          </p:txBody>
        </p:sp>
      </p:grpSp>
      <p:grpSp>
        <p:nvGrpSpPr>
          <p:cNvPr id="67" name="Group 70"/>
          <p:cNvGrpSpPr>
            <a:grpSpLocks/>
          </p:cNvGrpSpPr>
          <p:nvPr/>
        </p:nvGrpSpPr>
        <p:grpSpPr bwMode="auto">
          <a:xfrm>
            <a:off x="395536" y="4124473"/>
            <a:ext cx="863600" cy="863600"/>
            <a:chOff x="0" y="0"/>
            <a:chExt cx="408" cy="408"/>
          </a:xfrm>
        </p:grpSpPr>
        <p:sp>
          <p:nvSpPr>
            <p:cNvPr id="68" name="Oval 71"/>
            <p:cNvSpPr>
              <a:spLocks noChangeArrowheads="1"/>
            </p:cNvSpPr>
            <p:nvPr/>
          </p:nvSpPr>
          <p:spPr bwMode="auto">
            <a:xfrm>
              <a:off x="0" y="0"/>
              <a:ext cx="408" cy="408"/>
            </a:xfrm>
            <a:prstGeom prst="ellipse">
              <a:avLst/>
            </a:prstGeom>
            <a:gradFill>
              <a:gsLst>
                <a:gs pos="0">
                  <a:schemeClr val="accent6">
                    <a:lumMod val="75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</a:gradFill>
            <a:ln>
              <a:headEnd/>
              <a:tailEnd/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wrap="none" lIns="92075" tIns="46038" rIns="92075" bIns="46038" anchor="ctr"/>
            <a:lstStyle/>
            <a:p>
              <a:endParaRPr lang="zh-CN" altLang="en-US"/>
            </a:p>
          </p:txBody>
        </p:sp>
        <p:sp>
          <p:nvSpPr>
            <p:cNvPr id="69" name="Oval 72"/>
            <p:cNvSpPr>
              <a:spLocks noChangeArrowheads="1"/>
            </p:cNvSpPr>
            <p:nvPr/>
          </p:nvSpPr>
          <p:spPr bwMode="auto">
            <a:xfrm>
              <a:off x="136" y="46"/>
              <a:ext cx="136" cy="136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/>
              <a:r>
                <a:rPr lang="zh-CN" b="1">
                  <a:solidFill>
                    <a:schemeClr val="bg1"/>
                  </a:solidFill>
                </a:rPr>
                <a:t>＋</a:t>
              </a:r>
            </a:p>
          </p:txBody>
        </p:sp>
        <p:sp>
          <p:nvSpPr>
            <p:cNvPr id="70" name="Oval 73"/>
            <p:cNvSpPr>
              <a:spLocks noChangeArrowheads="1"/>
            </p:cNvSpPr>
            <p:nvPr/>
          </p:nvSpPr>
          <p:spPr bwMode="auto">
            <a:xfrm>
              <a:off x="136" y="227"/>
              <a:ext cx="136" cy="136"/>
            </a:xfrm>
            <a:prstGeom prst="ellipse">
              <a:avLst/>
            </a:prstGeom>
            <a:solidFill>
              <a:srgbClr val="800000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lIns="92075" tIns="46038" rIns="92075" bIns="46038" anchor="ctr"/>
            <a:lstStyle/>
            <a:p>
              <a:pPr algn="ctr"/>
              <a:r>
                <a:rPr lang="zh-CN" b="1">
                  <a:solidFill>
                    <a:schemeClr val="bg1"/>
                  </a:solidFill>
                </a:rPr>
                <a:t>＋</a:t>
              </a:r>
            </a:p>
          </p:txBody>
        </p:sp>
      </p:grpSp>
      <p:sp>
        <p:nvSpPr>
          <p:cNvPr id="96" name="Oval 9"/>
          <p:cNvSpPr>
            <a:spLocks noChangeArrowheads="1"/>
          </p:cNvSpPr>
          <p:nvPr/>
        </p:nvSpPr>
        <p:spPr bwMode="auto">
          <a:xfrm>
            <a:off x="4569540" y="2584097"/>
            <a:ext cx="180547" cy="180419"/>
          </a:xfrm>
          <a:prstGeom prst="ellipse">
            <a:avLst/>
          </a:prstGeom>
          <a:solidFill>
            <a:srgbClr val="FFCC00"/>
          </a:solidFill>
          <a:ln w="9525">
            <a:noFill/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/>
            <a:r>
              <a:rPr lang="zh-CN" sz="1200" b="1" dirty="0">
                <a:solidFill>
                  <a:srgbClr val="CC3300"/>
                </a:solidFill>
              </a:rPr>
              <a:t>－</a:t>
            </a:r>
          </a:p>
        </p:txBody>
      </p:sp>
      <p:sp>
        <p:nvSpPr>
          <p:cNvPr id="97" name="Oval 10"/>
          <p:cNvSpPr>
            <a:spLocks noChangeArrowheads="1"/>
          </p:cNvSpPr>
          <p:nvPr/>
        </p:nvSpPr>
        <p:spPr bwMode="auto">
          <a:xfrm>
            <a:off x="3131118" y="3123371"/>
            <a:ext cx="180547" cy="180419"/>
          </a:xfrm>
          <a:prstGeom prst="ellipse">
            <a:avLst/>
          </a:prstGeom>
          <a:solidFill>
            <a:srgbClr val="FFCC00"/>
          </a:solidFill>
          <a:ln w="9525">
            <a:noFill/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/>
            <a:r>
              <a:rPr lang="zh-CN" sz="1200" b="1" dirty="0">
                <a:solidFill>
                  <a:srgbClr val="CC3300"/>
                </a:solidFill>
              </a:rPr>
              <a:t>－</a:t>
            </a:r>
          </a:p>
        </p:txBody>
      </p:sp>
      <p:sp>
        <p:nvSpPr>
          <p:cNvPr id="98" name="Oval 11"/>
          <p:cNvSpPr>
            <a:spLocks noChangeArrowheads="1"/>
          </p:cNvSpPr>
          <p:nvPr/>
        </p:nvSpPr>
        <p:spPr bwMode="auto">
          <a:xfrm>
            <a:off x="2500197" y="2673315"/>
            <a:ext cx="180547" cy="180419"/>
          </a:xfrm>
          <a:prstGeom prst="ellipse">
            <a:avLst/>
          </a:prstGeom>
          <a:solidFill>
            <a:srgbClr val="FFCC00"/>
          </a:solidFill>
          <a:ln w="9525">
            <a:noFill/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/>
            <a:r>
              <a:rPr lang="zh-CN" sz="1200" b="1" dirty="0">
                <a:solidFill>
                  <a:srgbClr val="CC3300"/>
                </a:solidFill>
              </a:rPr>
              <a:t>－</a:t>
            </a:r>
          </a:p>
        </p:txBody>
      </p:sp>
      <p:sp>
        <p:nvSpPr>
          <p:cNvPr id="99" name="Oval 12"/>
          <p:cNvSpPr>
            <a:spLocks noChangeArrowheads="1"/>
          </p:cNvSpPr>
          <p:nvPr/>
        </p:nvSpPr>
        <p:spPr bwMode="auto">
          <a:xfrm>
            <a:off x="4750087" y="3123371"/>
            <a:ext cx="180547" cy="180419"/>
          </a:xfrm>
          <a:prstGeom prst="ellipse">
            <a:avLst/>
          </a:prstGeom>
          <a:solidFill>
            <a:srgbClr val="FFCC00"/>
          </a:solidFill>
          <a:ln w="9525">
            <a:noFill/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/>
            <a:r>
              <a:rPr lang="zh-CN" sz="1200" b="1" dirty="0">
                <a:solidFill>
                  <a:srgbClr val="CC3300"/>
                </a:solidFill>
              </a:rPr>
              <a:t>－</a:t>
            </a:r>
          </a:p>
        </p:txBody>
      </p:sp>
      <p:sp>
        <p:nvSpPr>
          <p:cNvPr id="105" name="Oval 18"/>
          <p:cNvSpPr>
            <a:spLocks noChangeArrowheads="1"/>
          </p:cNvSpPr>
          <p:nvPr/>
        </p:nvSpPr>
        <p:spPr bwMode="auto">
          <a:xfrm>
            <a:off x="7988023" y="2584097"/>
            <a:ext cx="180547" cy="180419"/>
          </a:xfrm>
          <a:prstGeom prst="ellipse">
            <a:avLst/>
          </a:prstGeom>
          <a:solidFill>
            <a:srgbClr val="FFCC00"/>
          </a:solidFill>
          <a:ln w="9525">
            <a:noFill/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/>
            <a:r>
              <a:rPr lang="zh-CN" sz="1200" b="1" dirty="0">
                <a:solidFill>
                  <a:srgbClr val="CC3300"/>
                </a:solidFill>
              </a:rPr>
              <a:t>－</a:t>
            </a:r>
          </a:p>
        </p:txBody>
      </p:sp>
      <p:sp>
        <p:nvSpPr>
          <p:cNvPr id="106" name="Oval 19"/>
          <p:cNvSpPr>
            <a:spLocks noChangeArrowheads="1"/>
          </p:cNvSpPr>
          <p:nvPr/>
        </p:nvSpPr>
        <p:spPr bwMode="auto">
          <a:xfrm>
            <a:off x="6549601" y="3123371"/>
            <a:ext cx="180547" cy="180419"/>
          </a:xfrm>
          <a:prstGeom prst="ellipse">
            <a:avLst/>
          </a:prstGeom>
          <a:solidFill>
            <a:srgbClr val="FFCC00"/>
          </a:solidFill>
          <a:ln w="9525">
            <a:noFill/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/>
            <a:r>
              <a:rPr lang="zh-CN" sz="1200" b="1" dirty="0">
                <a:solidFill>
                  <a:srgbClr val="CC3300"/>
                </a:solidFill>
              </a:rPr>
              <a:t>－</a:t>
            </a:r>
          </a:p>
        </p:txBody>
      </p:sp>
      <p:sp>
        <p:nvSpPr>
          <p:cNvPr id="107" name="Oval 20"/>
          <p:cNvSpPr>
            <a:spLocks noChangeArrowheads="1"/>
          </p:cNvSpPr>
          <p:nvPr/>
        </p:nvSpPr>
        <p:spPr bwMode="auto">
          <a:xfrm>
            <a:off x="5918680" y="2673315"/>
            <a:ext cx="180547" cy="180419"/>
          </a:xfrm>
          <a:prstGeom prst="ellipse">
            <a:avLst/>
          </a:prstGeom>
          <a:solidFill>
            <a:srgbClr val="FFCC00"/>
          </a:solidFill>
          <a:ln w="9525">
            <a:noFill/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/>
            <a:r>
              <a:rPr lang="zh-CN" sz="1200" b="1" dirty="0">
                <a:solidFill>
                  <a:srgbClr val="CC3300"/>
                </a:solidFill>
              </a:rPr>
              <a:t>－</a:t>
            </a:r>
          </a:p>
        </p:txBody>
      </p:sp>
      <p:sp>
        <p:nvSpPr>
          <p:cNvPr id="108" name="Oval 21"/>
          <p:cNvSpPr>
            <a:spLocks noChangeArrowheads="1"/>
          </p:cNvSpPr>
          <p:nvPr/>
        </p:nvSpPr>
        <p:spPr bwMode="auto">
          <a:xfrm>
            <a:off x="8168570" y="3123371"/>
            <a:ext cx="180547" cy="180419"/>
          </a:xfrm>
          <a:prstGeom prst="ellipse">
            <a:avLst/>
          </a:prstGeom>
          <a:solidFill>
            <a:srgbClr val="FFCC00"/>
          </a:solidFill>
          <a:ln w="9525">
            <a:noFill/>
            <a:round/>
            <a:headEnd/>
            <a:tailEnd/>
          </a:ln>
          <a:effectLst/>
        </p:spPr>
        <p:txBody>
          <a:bodyPr wrap="none" lIns="92075" tIns="46038" rIns="92075" bIns="46038" anchor="ctr"/>
          <a:lstStyle/>
          <a:p>
            <a:pPr algn="ctr"/>
            <a:r>
              <a:rPr lang="zh-CN" sz="1200" b="1" dirty="0">
                <a:solidFill>
                  <a:srgbClr val="CC3300"/>
                </a:solidFill>
              </a:rPr>
              <a:t>－</a:t>
            </a:r>
          </a:p>
        </p:txBody>
      </p:sp>
      <p:sp>
        <p:nvSpPr>
          <p:cNvPr id="119" name="矩形 118"/>
          <p:cNvSpPr/>
          <p:nvPr/>
        </p:nvSpPr>
        <p:spPr>
          <a:xfrm>
            <a:off x="4189160" y="5532678"/>
            <a:ext cx="32403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400" b="1" dirty="0">
                <a:solidFill>
                  <a:srgbClr val="C00000"/>
                </a:solidFill>
                <a:latin typeface="+mn-ea"/>
                <a:cs typeface="Times New Roman" pitchFamily="18" charset="0"/>
              </a:rPr>
              <a:t> 规律：</a:t>
            </a:r>
            <a:r>
              <a:rPr lang="zh-CN" altLang="en-US" sz="2400" b="1" dirty="0">
                <a:latin typeface="+mn-ea"/>
              </a:rPr>
              <a:t>近异远同</a:t>
            </a:r>
            <a:endParaRPr lang="en-US" altLang="zh-CN" sz="2400" b="1" dirty="0">
              <a:latin typeface="+mn-ea"/>
              <a:cs typeface="Times New Roman" pitchFamily="18" charset="0"/>
            </a:endParaRPr>
          </a:p>
        </p:txBody>
      </p:sp>
      <p:grpSp>
        <p:nvGrpSpPr>
          <p:cNvPr id="64" name="组合 63"/>
          <p:cNvGrpSpPr/>
          <p:nvPr/>
        </p:nvGrpSpPr>
        <p:grpSpPr>
          <a:xfrm>
            <a:off x="1689190" y="3350152"/>
            <a:ext cx="3240000" cy="706602"/>
            <a:chOff x="1689190" y="3714752"/>
            <a:chExt cx="3240000" cy="706602"/>
          </a:xfrm>
        </p:grpSpPr>
        <p:sp>
          <p:nvSpPr>
            <p:cNvPr id="56" name="左大括号 55"/>
            <p:cNvSpPr/>
            <p:nvPr/>
          </p:nvSpPr>
          <p:spPr>
            <a:xfrm rot="5400000">
              <a:off x="3219190" y="2711354"/>
              <a:ext cx="180000" cy="3240000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59" name="组合 58"/>
            <p:cNvGrpSpPr/>
            <p:nvPr/>
          </p:nvGrpSpPr>
          <p:grpSpPr>
            <a:xfrm>
              <a:off x="3050030" y="3714752"/>
              <a:ext cx="500066" cy="584775"/>
              <a:chOff x="5407484" y="5314282"/>
              <a:chExt cx="500066" cy="584775"/>
            </a:xfrm>
          </p:grpSpPr>
          <p:sp>
            <p:nvSpPr>
              <p:cNvPr id="57" name="椭圆 56"/>
              <p:cNvSpPr>
                <a:spLocks noChangeAspect="1"/>
              </p:cNvSpPr>
              <p:nvPr/>
            </p:nvSpPr>
            <p:spPr>
              <a:xfrm>
                <a:off x="5500695" y="5478930"/>
                <a:ext cx="324000" cy="324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5407484" y="5314282"/>
                <a:ext cx="50006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3200" dirty="0">
                    <a:latin typeface="Times New Roman" pitchFamily="18" charset="0"/>
                    <a:cs typeface="Times New Roman" pitchFamily="18" charset="0"/>
                  </a:rPr>
                  <a:t>-</a:t>
                </a:r>
                <a:endParaRPr lang="zh-CN" altLang="en-US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grpSp>
        <p:nvGrpSpPr>
          <p:cNvPr id="66" name="组合 65"/>
          <p:cNvGrpSpPr/>
          <p:nvPr/>
        </p:nvGrpSpPr>
        <p:grpSpPr>
          <a:xfrm>
            <a:off x="5214204" y="3421590"/>
            <a:ext cx="3276000" cy="630400"/>
            <a:chOff x="5214204" y="3786190"/>
            <a:chExt cx="3276000" cy="630400"/>
          </a:xfrm>
        </p:grpSpPr>
        <p:grpSp>
          <p:nvGrpSpPr>
            <p:cNvPr id="60" name="组合 59"/>
            <p:cNvGrpSpPr/>
            <p:nvPr/>
          </p:nvGrpSpPr>
          <p:grpSpPr>
            <a:xfrm>
              <a:off x="6615808" y="3786190"/>
              <a:ext cx="500066" cy="461665"/>
              <a:chOff x="5418370" y="5395224"/>
              <a:chExt cx="500066" cy="461665"/>
            </a:xfrm>
          </p:grpSpPr>
          <p:sp>
            <p:nvSpPr>
              <p:cNvPr id="61" name="椭圆 60"/>
              <p:cNvSpPr>
                <a:spLocks noChangeAspect="1"/>
              </p:cNvSpPr>
              <p:nvPr/>
            </p:nvSpPr>
            <p:spPr>
              <a:xfrm>
                <a:off x="5500695" y="5472808"/>
                <a:ext cx="324000" cy="324000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3200" dirty="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62" name="矩形 61"/>
              <p:cNvSpPr/>
              <p:nvPr/>
            </p:nvSpPr>
            <p:spPr>
              <a:xfrm>
                <a:off x="5418370" y="5395224"/>
                <a:ext cx="500066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2400" b="1" dirty="0">
                    <a:latin typeface="Times New Roman" pitchFamily="18" charset="0"/>
                    <a:cs typeface="Times New Roman" pitchFamily="18" charset="0"/>
                  </a:rPr>
                  <a:t>+</a:t>
                </a:r>
                <a:endParaRPr lang="zh-CN" altLang="en-US" sz="2400" b="1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63" name="左大括号 62"/>
            <p:cNvSpPr/>
            <p:nvPr/>
          </p:nvSpPr>
          <p:spPr>
            <a:xfrm rot="5400000">
              <a:off x="6762204" y="2688590"/>
              <a:ext cx="180000" cy="3276000"/>
            </a:xfrm>
            <a:prstGeom prst="leftBrac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0" name="矩形 89"/>
          <p:cNvSpPr/>
          <p:nvPr/>
        </p:nvSpPr>
        <p:spPr>
          <a:xfrm>
            <a:off x="632024" y="5539298"/>
            <a:ext cx="315415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zh-CN" alt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实质：</a:t>
            </a:r>
            <a:r>
              <a:rPr lang="zh-CN" altLang="en-US" sz="2400" b="1" dirty="0">
                <a:latin typeface="+mn-ea"/>
                <a:cs typeface="Times New Roman" pitchFamily="18" charset="0"/>
              </a:rPr>
              <a:t>电荷转移</a:t>
            </a:r>
            <a:endParaRPr lang="en-US" altLang="zh-CN" sz="2400" b="1" dirty="0">
              <a:latin typeface="+mn-ea"/>
              <a:cs typeface="Times New Roman" pitchFamily="18" charset="0"/>
            </a:endParaRPr>
          </a:p>
        </p:txBody>
      </p:sp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0D8038B8-C78A-4D14-A73A-5F3F6EE894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0436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148"/>
    </mc:Choice>
    <mc:Fallback>
      <p:transition spd="slow" advTm="252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5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3.7037E-7 L -0.09045 0.00255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" y="1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7037E-7 L -0.14375 -0.0002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" y="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22 0.00162 L -0.18976 0.00671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" y="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0023 L -0.21024 -0.0004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" y="0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81481E-6 L -0.28959 0.00324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" y="2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3.7037E-7 L -0.32083 -0.0002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" y="0"/>
                                    </p:animMotion>
                                  </p:childTnLst>
                                </p:cTn>
                              </p:par>
                              <p:par>
                                <p:cTn id="64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22222E-6 L -0.39931 2.22222E-6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0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3.7037E-7 L -0.39375 -0.00023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7" grpId="0"/>
      <p:bldP spid="19" grpId="0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107" grpId="1" animBg="1"/>
      <p:bldP spid="108" grpId="0" animBg="1"/>
      <p:bldP spid="108" grpId="1" animBg="1"/>
      <p:bldP spid="119" grpId="0"/>
      <p:bldP spid="9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251520" y="714356"/>
            <a:ext cx="8249570" cy="55399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电荷守恒定律 </a:t>
            </a:r>
            <a:r>
              <a:rPr lang="en-US" altLang="zh-CN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(Conservation of Electric Charge)</a:t>
            </a:r>
            <a:endParaRPr lang="zh-CN" altLang="en-US" sz="3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3" name="Rectangle 3"/>
          <p:cNvSpPr txBox="1">
            <a:spLocks noRot="1" noChangeArrowheads="1"/>
          </p:cNvSpPr>
          <p:nvPr/>
        </p:nvSpPr>
        <p:spPr>
          <a:xfrm>
            <a:off x="214282" y="1500174"/>
            <a:ext cx="5437838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电荷既不会被创造，也不会被消灭；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7859747" y="-142900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53" name="Rectangle 3"/>
          <p:cNvSpPr txBox="1">
            <a:spLocks noRot="1" noChangeArrowheads="1"/>
          </p:cNvSpPr>
          <p:nvPr/>
        </p:nvSpPr>
        <p:spPr>
          <a:xfrm>
            <a:off x="214282" y="2141406"/>
            <a:ext cx="8572560" cy="107157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只能从一物体转移到另一物体，或从物体的一部分转移到另一部分；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Rectangle 3"/>
          <p:cNvSpPr txBox="1">
            <a:spLocks noRot="1" noChangeArrowheads="1"/>
          </p:cNvSpPr>
          <p:nvPr/>
        </p:nvSpPr>
        <p:spPr>
          <a:xfrm>
            <a:off x="214282" y="3218106"/>
            <a:ext cx="4572032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转移过程中，电荷总量</a:t>
            </a:r>
            <a:r>
              <a:rPr lang="zh-CN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不变</a:t>
            </a:r>
            <a:endParaRPr lang="en-US" altLang="zh-CN" sz="2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Rectangle 2"/>
          <p:cNvSpPr txBox="1">
            <a:spLocks noRot="1" noChangeArrowheads="1"/>
          </p:cNvSpPr>
          <p:nvPr/>
        </p:nvSpPr>
        <p:spPr>
          <a:xfrm>
            <a:off x="251520" y="4077072"/>
            <a:ext cx="7774203" cy="55399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电荷</a:t>
            </a:r>
            <a:r>
              <a:rPr lang="zh-CN" alt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  <a:hlinkClick r:id="" action="ppaction://hlinkshowjump?jump=nextslide"/>
              </a:rPr>
              <a:t>量子化</a:t>
            </a:r>
            <a:r>
              <a:rPr lang="zh-CN" alt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 </a:t>
            </a:r>
            <a:r>
              <a:rPr lang="en-US" altLang="zh-CN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(Quantization of Electric Charge)</a:t>
            </a:r>
            <a:endParaRPr lang="zh-CN" altLang="en-US" sz="3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62" name="Rectangle 3"/>
          <p:cNvSpPr txBox="1">
            <a:spLocks noRot="1" noChangeArrowheads="1"/>
          </p:cNvSpPr>
          <p:nvPr/>
        </p:nvSpPr>
        <p:spPr>
          <a:xfrm>
            <a:off x="253062" y="4797152"/>
            <a:ext cx="5176194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元电荷 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(elementary charge)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：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7" name="组合 66"/>
          <p:cNvGrpSpPr/>
          <p:nvPr/>
        </p:nvGrpSpPr>
        <p:grpSpPr>
          <a:xfrm>
            <a:off x="4807404" y="4808038"/>
            <a:ext cx="2428892" cy="642942"/>
            <a:chOff x="4714876" y="5214950"/>
            <a:chExt cx="2428892" cy="642942"/>
          </a:xfrm>
        </p:grpSpPr>
        <p:sp>
          <p:nvSpPr>
            <p:cNvPr id="64" name="Rectangle 3"/>
            <p:cNvSpPr txBox="1">
              <a:spLocks noRot="1" noChangeArrowheads="1"/>
            </p:cNvSpPr>
            <p:nvPr/>
          </p:nvSpPr>
          <p:spPr>
            <a:xfrm>
              <a:off x="4714876" y="5214950"/>
              <a:ext cx="2428892" cy="642942"/>
            </a:xfrm>
            <a:prstGeom prst="rect">
              <a:avLst/>
            </a:prstGeom>
            <a:noFill/>
          </p:spPr>
          <p:txBody>
            <a:bodyPr>
              <a:noAutofit/>
            </a:bodyPr>
            <a:lstStyle/>
            <a:p>
              <a:pPr lvl="0">
                <a:lnSpc>
                  <a:spcPct val="125000"/>
                </a:lnSpc>
                <a:spcBef>
                  <a:spcPct val="20000"/>
                </a:spcBef>
                <a:defRPr/>
              </a:pPr>
              <a:r>
                <a:rPr lang="en-US" altLang="zh-CN" sz="2600" b="1" i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US" altLang="zh-CN" sz="2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= 1.6×10</a:t>
              </a:r>
              <a:r>
                <a:rPr lang="en-US" altLang="zh-CN" sz="2600" b="1" baseline="30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-19</a:t>
              </a:r>
              <a:r>
                <a:rPr lang="en-US" altLang="zh-CN" sz="26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 C</a:t>
              </a:r>
            </a:p>
          </p:txBody>
        </p:sp>
        <p:sp>
          <p:nvSpPr>
            <p:cNvPr id="66" name="矩形 65"/>
            <p:cNvSpPr/>
            <p:nvPr/>
          </p:nvSpPr>
          <p:spPr>
            <a:xfrm>
              <a:off x="4714876" y="5325168"/>
              <a:ext cx="2357454" cy="432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7308304" y="5373216"/>
            <a:ext cx="1440000" cy="792000"/>
            <a:chOff x="3269164" y="2410002"/>
            <a:chExt cx="1440000" cy="792000"/>
          </a:xfrm>
        </p:grpSpPr>
        <p:sp>
          <p:nvSpPr>
            <p:cNvPr id="69" name="云形标注 68"/>
            <p:cNvSpPr/>
            <p:nvPr/>
          </p:nvSpPr>
          <p:spPr>
            <a:xfrm>
              <a:off x="3269164" y="2410002"/>
              <a:ext cx="1440000" cy="792000"/>
            </a:xfrm>
            <a:prstGeom prst="cloudCallout">
              <a:avLst>
                <a:gd name="adj1" fmla="val -68340"/>
                <a:gd name="adj2" fmla="val -61596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3351159" y="2467494"/>
              <a:ext cx="134676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电子</a:t>
              </a:r>
              <a:r>
                <a:rPr lang="en-US" altLang="zh-CN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(</a:t>
              </a:r>
              <a:r>
                <a:rPr lang="zh-CN" altLang="en-US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质子</a:t>
              </a:r>
              <a:r>
                <a:rPr lang="en-US" altLang="zh-CN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)</a:t>
              </a:r>
              <a:r>
                <a:rPr lang="zh-CN" altLang="en-US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电量</a:t>
              </a:r>
            </a:p>
          </p:txBody>
        </p:sp>
      </p:grpSp>
      <p:sp>
        <p:nvSpPr>
          <p:cNvPr id="71" name="Rectangle 3"/>
          <p:cNvSpPr txBox="1">
            <a:spLocks noRot="1" noChangeArrowheads="1"/>
          </p:cNvSpPr>
          <p:nvPr/>
        </p:nvSpPr>
        <p:spPr>
          <a:xfrm>
            <a:off x="253062" y="5517232"/>
            <a:ext cx="5176194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Q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altLang="zh-CN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ne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(</a:t>
            </a:r>
            <a:r>
              <a:rPr lang="en-US" altLang="zh-CN" sz="26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altLang="zh-CN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= ±1, ±2, ±3…)</a:t>
            </a:r>
          </a:p>
        </p:txBody>
      </p:sp>
      <p:sp>
        <p:nvSpPr>
          <p:cNvPr id="16" name="动作按钮: 结束 15">
            <a:hlinkClick r:id="rId6" action="ppaction://hlinksldjump" highlightClick="1"/>
          </p:cNvPr>
          <p:cNvSpPr/>
          <p:nvPr/>
        </p:nvSpPr>
        <p:spPr>
          <a:xfrm>
            <a:off x="8937832" y="6666582"/>
            <a:ext cx="180000" cy="180000"/>
          </a:xfrm>
          <a:prstGeom prst="actionButtonEnd">
            <a:avLst/>
          </a:prstGeom>
          <a:noFill/>
          <a:ln w="19050"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0D4EC71E-955A-4444-9484-D9EA4AA0E9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3641"/>
    </mc:Choice>
    <mc:Fallback>
      <p:transition spd="slow" advTm="2436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 animBg="1"/>
      <p:bldP spid="3" grpId="0"/>
      <p:bldP spid="18" grpId="0"/>
      <p:bldP spid="53" grpId="0"/>
      <p:bldP spid="54" grpId="0"/>
      <p:bldP spid="57" grpId="0" animBg="1"/>
      <p:bldP spid="62" grpId="0"/>
      <p:bldP spid="7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hlinkClick r:id="" action="ppaction://hlinkshowjump?jump=lastslideviewed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96752"/>
            <a:ext cx="6768752" cy="5076564"/>
          </a:xfrm>
          <a:prstGeom prst="rect">
            <a:avLst/>
          </a:prstGeom>
        </p:spPr>
      </p:pic>
      <p:sp>
        <p:nvSpPr>
          <p:cNvPr id="3" name="TextBox 108"/>
          <p:cNvSpPr txBox="1"/>
          <p:nvPr/>
        </p:nvSpPr>
        <p:spPr>
          <a:xfrm>
            <a:off x="251520" y="620688"/>
            <a:ext cx="273630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华文新魏" pitchFamily="2" charset="-122"/>
                <a:ea typeface="华文新魏" pitchFamily="2" charset="-122"/>
              </a:rPr>
              <a:t>密立根油滴实验</a:t>
            </a:r>
            <a:endParaRPr lang="zh-CN" altLang="en-US" sz="2800" i="1" dirty="0">
              <a:latin typeface="华文新魏" pitchFamily="2" charset="-122"/>
              <a:ea typeface="华文新魏" pitchFamily="2" charset="-122"/>
            </a:endParaRP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4" name="墨迹 3">
                <a:extLst>
                  <a:ext uri="{FF2B5EF4-FFF2-40B4-BE49-F238E27FC236}">
                    <a16:creationId xmlns:a16="http://schemas.microsoft.com/office/drawing/2014/main" id="{4B0AD35A-18BA-4E24-8C94-3948506BEDA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460680" y="3193920"/>
              <a:ext cx="552960" cy="1302120"/>
            </p14:xfrm>
          </p:contentPart>
        </mc:Choice>
        <mc:Fallback>
          <p:pic>
            <p:nvPicPr>
              <p:cNvPr id="4" name="墨迹 3">
                <a:extLst>
                  <a:ext uri="{FF2B5EF4-FFF2-40B4-BE49-F238E27FC236}">
                    <a16:creationId xmlns:a16="http://schemas.microsoft.com/office/drawing/2014/main" id="{4B0AD35A-18BA-4E24-8C94-3948506BEDA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451320" y="3184560"/>
                <a:ext cx="571680" cy="13208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音频 4">
            <a:hlinkClick r:id="" action="ppaction://media"/>
            <a:extLst>
              <a:ext uri="{FF2B5EF4-FFF2-40B4-BE49-F238E27FC236}">
                <a16:creationId xmlns:a16="http://schemas.microsoft.com/office/drawing/2014/main" id="{7699717E-4B9E-4371-AB37-E915AAEA63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49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5479"/>
    </mc:Choice>
    <mc:Fallback>
      <p:transition spd="slow" advTm="3954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AutoShape 2" descr="https://encrypted-tbn1.gstatic.com/images?q=tbn:ANd9GcQ2WBV5zkpJca7otzY0xrs4aYThP_PcEuYJ2VDQUwq7JemBtaF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0" name="矩形 59"/>
          <p:cNvSpPr/>
          <p:nvPr/>
        </p:nvSpPr>
        <p:spPr bwMode="auto">
          <a:xfrm>
            <a:off x="107504" y="620118"/>
            <a:ext cx="8892480" cy="5737840"/>
          </a:xfrm>
          <a:prstGeom prst="rect">
            <a:avLst/>
          </a:prstGeom>
          <a:solidFill>
            <a:schemeClr val="bg1">
              <a:alpha val="46000"/>
            </a:schemeClr>
          </a:solidFill>
          <a:ln w="9525" cap="flat" cmpd="sng" algn="ctr">
            <a:solidFill>
              <a:srgbClr val="339966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zh-CN" alt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宋体" pitchFamily="2" charset="-122"/>
            </a:endParaRPr>
          </a:p>
        </p:txBody>
      </p:sp>
      <p:sp>
        <p:nvSpPr>
          <p:cNvPr id="61" name="Rectangle 17"/>
          <p:cNvSpPr>
            <a:spLocks noChangeArrowheads="1"/>
          </p:cNvSpPr>
          <p:nvPr/>
        </p:nvSpPr>
        <p:spPr bwMode="auto">
          <a:xfrm>
            <a:off x="107504" y="731862"/>
            <a:ext cx="3178612" cy="553998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kumimoji="1" lang="en-US" altLang="zh-CN" sz="3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Think about</a:t>
            </a:r>
            <a:endParaRPr kumimoji="1" lang="zh-CN" altLang="en-US" sz="3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93256" y="4005064"/>
            <a:ext cx="5821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latin typeface="等线" panose="02010600030101010101" pitchFamily="2" charset="-122"/>
                <a:ea typeface="等线" panose="02010600030101010101" pitchFamily="2" charset="-122"/>
                <a:cs typeface="Times New Roman" pitchFamily="18" charset="0"/>
              </a:rPr>
              <a:t>电荷之间的作用力跟哪些因素有关？</a:t>
            </a:r>
          </a:p>
        </p:txBody>
      </p:sp>
      <p:grpSp>
        <p:nvGrpSpPr>
          <p:cNvPr id="157" name="组合 156"/>
          <p:cNvGrpSpPr/>
          <p:nvPr/>
        </p:nvGrpSpPr>
        <p:grpSpPr>
          <a:xfrm>
            <a:off x="3232132" y="1756776"/>
            <a:ext cx="2340000" cy="1583550"/>
            <a:chOff x="3160694" y="1571612"/>
            <a:chExt cx="2340000" cy="1583550"/>
          </a:xfrm>
        </p:grpSpPr>
        <p:grpSp>
          <p:nvGrpSpPr>
            <p:cNvPr id="70" name="组合 1"/>
            <p:cNvGrpSpPr/>
            <p:nvPr/>
          </p:nvGrpSpPr>
          <p:grpSpPr>
            <a:xfrm rot="10800000">
              <a:off x="3160694" y="1571612"/>
              <a:ext cx="2340000" cy="72000"/>
              <a:chOff x="467544" y="2962700"/>
              <a:chExt cx="4018660" cy="165137"/>
            </a:xfrm>
          </p:grpSpPr>
          <p:sp>
            <p:nvSpPr>
              <p:cNvPr id="71" name="Line 144"/>
              <p:cNvSpPr>
                <a:spLocks noChangeShapeType="1"/>
              </p:cNvSpPr>
              <p:nvPr/>
            </p:nvSpPr>
            <p:spPr bwMode="auto">
              <a:xfrm>
                <a:off x="467544" y="2962700"/>
                <a:ext cx="4018660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2" name="Line 151"/>
              <p:cNvSpPr>
                <a:spLocks noChangeShapeType="1"/>
              </p:cNvSpPr>
              <p:nvPr/>
            </p:nvSpPr>
            <p:spPr bwMode="auto">
              <a:xfrm flipH="1">
                <a:off x="508137" y="2962700"/>
                <a:ext cx="81185" cy="110091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3" name="Line 152"/>
              <p:cNvSpPr>
                <a:spLocks noChangeShapeType="1"/>
              </p:cNvSpPr>
              <p:nvPr/>
            </p:nvSpPr>
            <p:spPr bwMode="auto">
              <a:xfrm flipH="1">
                <a:off x="711099" y="2962700"/>
                <a:ext cx="81185" cy="110091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4" name="Line 153"/>
              <p:cNvSpPr>
                <a:spLocks noChangeShapeType="1"/>
              </p:cNvSpPr>
              <p:nvPr/>
            </p:nvSpPr>
            <p:spPr bwMode="auto">
              <a:xfrm flipH="1">
                <a:off x="1198209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5" name="Line 154"/>
              <p:cNvSpPr>
                <a:spLocks noChangeShapeType="1"/>
              </p:cNvSpPr>
              <p:nvPr/>
            </p:nvSpPr>
            <p:spPr bwMode="auto">
              <a:xfrm flipH="1">
                <a:off x="1198209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6" name="Line 155"/>
              <p:cNvSpPr>
                <a:spLocks noChangeShapeType="1"/>
              </p:cNvSpPr>
              <p:nvPr/>
            </p:nvSpPr>
            <p:spPr bwMode="auto">
              <a:xfrm flipH="1">
                <a:off x="995247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7" name="Line 156"/>
              <p:cNvSpPr>
                <a:spLocks noChangeShapeType="1"/>
              </p:cNvSpPr>
              <p:nvPr/>
            </p:nvSpPr>
            <p:spPr bwMode="auto">
              <a:xfrm flipH="1">
                <a:off x="832877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8" name="Line 157"/>
              <p:cNvSpPr>
                <a:spLocks noChangeShapeType="1"/>
              </p:cNvSpPr>
              <p:nvPr/>
            </p:nvSpPr>
            <p:spPr bwMode="auto">
              <a:xfrm flipH="1">
                <a:off x="1522950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9" name="Line 158"/>
              <p:cNvSpPr>
                <a:spLocks noChangeShapeType="1"/>
              </p:cNvSpPr>
              <p:nvPr/>
            </p:nvSpPr>
            <p:spPr bwMode="auto">
              <a:xfrm flipH="1">
                <a:off x="1685320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0" name="Line 159"/>
              <p:cNvSpPr>
                <a:spLocks noChangeShapeType="1"/>
              </p:cNvSpPr>
              <p:nvPr/>
            </p:nvSpPr>
            <p:spPr bwMode="auto">
              <a:xfrm flipH="1">
                <a:off x="1888282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1" name="Line 160"/>
              <p:cNvSpPr>
                <a:spLocks noChangeShapeType="1"/>
              </p:cNvSpPr>
              <p:nvPr/>
            </p:nvSpPr>
            <p:spPr bwMode="auto">
              <a:xfrm flipH="1">
                <a:off x="2050652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2" name="Line 161"/>
              <p:cNvSpPr>
                <a:spLocks noChangeShapeType="1"/>
              </p:cNvSpPr>
              <p:nvPr/>
            </p:nvSpPr>
            <p:spPr bwMode="auto">
              <a:xfrm flipH="1">
                <a:off x="225361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3" name="Line 162"/>
              <p:cNvSpPr>
                <a:spLocks noChangeShapeType="1"/>
              </p:cNvSpPr>
              <p:nvPr/>
            </p:nvSpPr>
            <p:spPr bwMode="auto">
              <a:xfrm flipH="1">
                <a:off x="241598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4" name="Line 163"/>
              <p:cNvSpPr>
                <a:spLocks noChangeShapeType="1"/>
              </p:cNvSpPr>
              <p:nvPr/>
            </p:nvSpPr>
            <p:spPr bwMode="auto">
              <a:xfrm flipH="1">
                <a:off x="257835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5" name="Line 164"/>
              <p:cNvSpPr>
                <a:spLocks noChangeShapeType="1"/>
              </p:cNvSpPr>
              <p:nvPr/>
            </p:nvSpPr>
            <p:spPr bwMode="auto">
              <a:xfrm flipH="1">
                <a:off x="274072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6" name="Line 165"/>
              <p:cNvSpPr>
                <a:spLocks noChangeShapeType="1"/>
              </p:cNvSpPr>
              <p:nvPr/>
            </p:nvSpPr>
            <p:spPr bwMode="auto">
              <a:xfrm flipH="1">
                <a:off x="2943688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7" name="Line 166"/>
              <p:cNvSpPr>
                <a:spLocks noChangeShapeType="1"/>
              </p:cNvSpPr>
              <p:nvPr/>
            </p:nvSpPr>
            <p:spPr bwMode="auto">
              <a:xfrm flipH="1">
                <a:off x="3146651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8" name="Line 167"/>
              <p:cNvSpPr>
                <a:spLocks noChangeShapeType="1"/>
              </p:cNvSpPr>
              <p:nvPr/>
            </p:nvSpPr>
            <p:spPr bwMode="auto">
              <a:xfrm flipH="1">
                <a:off x="3349613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9" name="Line 168"/>
              <p:cNvSpPr>
                <a:spLocks noChangeShapeType="1"/>
              </p:cNvSpPr>
              <p:nvPr/>
            </p:nvSpPr>
            <p:spPr bwMode="auto">
              <a:xfrm flipH="1">
                <a:off x="355257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0" name="Line 169"/>
              <p:cNvSpPr>
                <a:spLocks noChangeShapeType="1"/>
              </p:cNvSpPr>
              <p:nvPr/>
            </p:nvSpPr>
            <p:spPr bwMode="auto">
              <a:xfrm flipH="1">
                <a:off x="371494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1" name="Line 170"/>
              <p:cNvSpPr>
                <a:spLocks noChangeShapeType="1"/>
              </p:cNvSpPr>
              <p:nvPr/>
            </p:nvSpPr>
            <p:spPr bwMode="auto">
              <a:xfrm flipH="1">
                <a:off x="387731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2" name="Line 171"/>
              <p:cNvSpPr>
                <a:spLocks noChangeShapeType="1"/>
              </p:cNvSpPr>
              <p:nvPr/>
            </p:nvSpPr>
            <p:spPr bwMode="auto">
              <a:xfrm flipH="1">
                <a:off x="403968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3" name="Line 172"/>
              <p:cNvSpPr>
                <a:spLocks noChangeShapeType="1"/>
              </p:cNvSpPr>
              <p:nvPr/>
            </p:nvSpPr>
            <p:spPr bwMode="auto">
              <a:xfrm flipH="1">
                <a:off x="4242649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94" name="Line 173"/>
              <p:cNvSpPr>
                <a:spLocks noChangeShapeType="1"/>
              </p:cNvSpPr>
              <p:nvPr/>
            </p:nvSpPr>
            <p:spPr bwMode="auto">
              <a:xfrm flipH="1">
                <a:off x="1360580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</p:grpSp>
        <p:cxnSp>
          <p:nvCxnSpPr>
            <p:cNvPr id="95" name="直接箭头连接符 94"/>
            <p:cNvCxnSpPr/>
            <p:nvPr/>
          </p:nvCxnSpPr>
          <p:spPr>
            <a:xfrm>
              <a:off x="5187219" y="2989486"/>
              <a:ext cx="288000" cy="1304"/>
            </a:xfrm>
            <a:prstGeom prst="straightConnector1">
              <a:avLst/>
            </a:prstGeom>
            <a:ln w="3175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6" name="直接连接符 95"/>
            <p:cNvCxnSpPr/>
            <p:nvPr/>
          </p:nvCxnSpPr>
          <p:spPr>
            <a:xfrm rot="16200000" flipH="1">
              <a:off x="4250529" y="2107397"/>
              <a:ext cx="1285884" cy="3571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直接连接符 97"/>
            <p:cNvCxnSpPr>
              <a:stCxn id="85" idx="0"/>
              <a:endCxn id="99" idx="0"/>
            </p:cNvCxnSpPr>
            <p:nvPr/>
          </p:nvCxnSpPr>
          <p:spPr>
            <a:xfrm rot="16200000" flipH="1" flipV="1">
              <a:off x="3295067" y="2046413"/>
              <a:ext cx="1213884" cy="40828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9" name="椭圆 98"/>
            <p:cNvSpPr>
              <a:spLocks noChangeAspect="1"/>
            </p:cNvSpPr>
            <p:nvPr/>
          </p:nvSpPr>
          <p:spPr>
            <a:xfrm>
              <a:off x="3571868" y="2857496"/>
              <a:ext cx="252000" cy="252000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0" name="椭圆 99"/>
            <p:cNvSpPr>
              <a:spLocks noChangeAspect="1"/>
            </p:cNvSpPr>
            <p:nvPr/>
          </p:nvSpPr>
          <p:spPr>
            <a:xfrm>
              <a:off x="4924162" y="2846610"/>
              <a:ext cx="252000" cy="252000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01" name="直接箭头连接符 100"/>
            <p:cNvCxnSpPr/>
            <p:nvPr/>
          </p:nvCxnSpPr>
          <p:spPr>
            <a:xfrm>
              <a:off x="3277575" y="2989486"/>
              <a:ext cx="288000" cy="1304"/>
            </a:xfrm>
            <a:prstGeom prst="straightConnector1">
              <a:avLst/>
            </a:prstGeom>
            <a:ln w="31750">
              <a:solidFill>
                <a:srgbClr val="0000FF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0" name="矩形 119"/>
            <p:cNvSpPr/>
            <p:nvPr/>
          </p:nvSpPr>
          <p:spPr>
            <a:xfrm>
              <a:off x="3550096" y="2785830"/>
              <a:ext cx="3161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+</a:t>
              </a:r>
              <a:endParaRPr lang="zh-CN" alt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1" name="矩形 120"/>
            <p:cNvSpPr/>
            <p:nvPr/>
          </p:nvSpPr>
          <p:spPr>
            <a:xfrm>
              <a:off x="4902654" y="2779708"/>
              <a:ext cx="3161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+</a:t>
              </a:r>
              <a:endParaRPr lang="zh-CN" alt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6" name="组合 155"/>
          <p:cNvGrpSpPr/>
          <p:nvPr/>
        </p:nvGrpSpPr>
        <p:grpSpPr>
          <a:xfrm>
            <a:off x="517488" y="1756776"/>
            <a:ext cx="2340000" cy="1588086"/>
            <a:chOff x="446050" y="1571612"/>
            <a:chExt cx="2340000" cy="1588086"/>
          </a:xfrm>
        </p:grpSpPr>
        <p:grpSp>
          <p:nvGrpSpPr>
            <p:cNvPr id="21" name="组合 1"/>
            <p:cNvGrpSpPr/>
            <p:nvPr/>
          </p:nvGrpSpPr>
          <p:grpSpPr>
            <a:xfrm rot="10800000">
              <a:off x="446050" y="1571612"/>
              <a:ext cx="2340000" cy="72000"/>
              <a:chOff x="467544" y="2962700"/>
              <a:chExt cx="4018660" cy="165137"/>
            </a:xfrm>
          </p:grpSpPr>
          <p:sp>
            <p:nvSpPr>
              <p:cNvPr id="33" name="Line 144"/>
              <p:cNvSpPr>
                <a:spLocks noChangeShapeType="1"/>
              </p:cNvSpPr>
              <p:nvPr/>
            </p:nvSpPr>
            <p:spPr bwMode="auto">
              <a:xfrm>
                <a:off x="467544" y="2962700"/>
                <a:ext cx="4018660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4" name="Line 151"/>
              <p:cNvSpPr>
                <a:spLocks noChangeShapeType="1"/>
              </p:cNvSpPr>
              <p:nvPr/>
            </p:nvSpPr>
            <p:spPr bwMode="auto">
              <a:xfrm flipH="1">
                <a:off x="508137" y="2962700"/>
                <a:ext cx="81185" cy="110091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5" name="Line 152"/>
              <p:cNvSpPr>
                <a:spLocks noChangeShapeType="1"/>
              </p:cNvSpPr>
              <p:nvPr/>
            </p:nvSpPr>
            <p:spPr bwMode="auto">
              <a:xfrm flipH="1">
                <a:off x="711099" y="2962700"/>
                <a:ext cx="81185" cy="110091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6" name="Line 153"/>
              <p:cNvSpPr>
                <a:spLocks noChangeShapeType="1"/>
              </p:cNvSpPr>
              <p:nvPr/>
            </p:nvSpPr>
            <p:spPr bwMode="auto">
              <a:xfrm flipH="1">
                <a:off x="1198209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7" name="Line 154"/>
              <p:cNvSpPr>
                <a:spLocks noChangeShapeType="1"/>
              </p:cNvSpPr>
              <p:nvPr/>
            </p:nvSpPr>
            <p:spPr bwMode="auto">
              <a:xfrm flipH="1">
                <a:off x="1198209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8" name="Line 155"/>
              <p:cNvSpPr>
                <a:spLocks noChangeShapeType="1"/>
              </p:cNvSpPr>
              <p:nvPr/>
            </p:nvSpPr>
            <p:spPr bwMode="auto">
              <a:xfrm flipH="1">
                <a:off x="995247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39" name="Line 156"/>
              <p:cNvSpPr>
                <a:spLocks noChangeShapeType="1"/>
              </p:cNvSpPr>
              <p:nvPr/>
            </p:nvSpPr>
            <p:spPr bwMode="auto">
              <a:xfrm flipH="1">
                <a:off x="832877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0" name="Line 157"/>
              <p:cNvSpPr>
                <a:spLocks noChangeShapeType="1"/>
              </p:cNvSpPr>
              <p:nvPr/>
            </p:nvSpPr>
            <p:spPr bwMode="auto">
              <a:xfrm flipH="1">
                <a:off x="1522950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1" name="Line 158"/>
              <p:cNvSpPr>
                <a:spLocks noChangeShapeType="1"/>
              </p:cNvSpPr>
              <p:nvPr/>
            </p:nvSpPr>
            <p:spPr bwMode="auto">
              <a:xfrm flipH="1">
                <a:off x="1685320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2" name="Line 159"/>
              <p:cNvSpPr>
                <a:spLocks noChangeShapeType="1"/>
              </p:cNvSpPr>
              <p:nvPr/>
            </p:nvSpPr>
            <p:spPr bwMode="auto">
              <a:xfrm flipH="1">
                <a:off x="1888282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3" name="Line 160"/>
              <p:cNvSpPr>
                <a:spLocks noChangeShapeType="1"/>
              </p:cNvSpPr>
              <p:nvPr/>
            </p:nvSpPr>
            <p:spPr bwMode="auto">
              <a:xfrm flipH="1">
                <a:off x="2050652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4" name="Line 161"/>
              <p:cNvSpPr>
                <a:spLocks noChangeShapeType="1"/>
              </p:cNvSpPr>
              <p:nvPr/>
            </p:nvSpPr>
            <p:spPr bwMode="auto">
              <a:xfrm flipH="1">
                <a:off x="225361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5" name="Line 162"/>
              <p:cNvSpPr>
                <a:spLocks noChangeShapeType="1"/>
              </p:cNvSpPr>
              <p:nvPr/>
            </p:nvSpPr>
            <p:spPr bwMode="auto">
              <a:xfrm flipH="1">
                <a:off x="241598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6" name="Line 163"/>
              <p:cNvSpPr>
                <a:spLocks noChangeShapeType="1"/>
              </p:cNvSpPr>
              <p:nvPr/>
            </p:nvSpPr>
            <p:spPr bwMode="auto">
              <a:xfrm flipH="1">
                <a:off x="257835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7" name="Line 164"/>
              <p:cNvSpPr>
                <a:spLocks noChangeShapeType="1"/>
              </p:cNvSpPr>
              <p:nvPr/>
            </p:nvSpPr>
            <p:spPr bwMode="auto">
              <a:xfrm flipH="1">
                <a:off x="274072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8" name="Line 165"/>
              <p:cNvSpPr>
                <a:spLocks noChangeShapeType="1"/>
              </p:cNvSpPr>
              <p:nvPr/>
            </p:nvSpPr>
            <p:spPr bwMode="auto">
              <a:xfrm flipH="1">
                <a:off x="2943688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49" name="Line 166"/>
              <p:cNvSpPr>
                <a:spLocks noChangeShapeType="1"/>
              </p:cNvSpPr>
              <p:nvPr/>
            </p:nvSpPr>
            <p:spPr bwMode="auto">
              <a:xfrm flipH="1">
                <a:off x="3146651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0" name="Line 167"/>
              <p:cNvSpPr>
                <a:spLocks noChangeShapeType="1"/>
              </p:cNvSpPr>
              <p:nvPr/>
            </p:nvSpPr>
            <p:spPr bwMode="auto">
              <a:xfrm flipH="1">
                <a:off x="3349613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1" name="Line 168"/>
              <p:cNvSpPr>
                <a:spLocks noChangeShapeType="1"/>
              </p:cNvSpPr>
              <p:nvPr/>
            </p:nvSpPr>
            <p:spPr bwMode="auto">
              <a:xfrm flipH="1">
                <a:off x="355257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2" name="Line 169"/>
              <p:cNvSpPr>
                <a:spLocks noChangeShapeType="1"/>
              </p:cNvSpPr>
              <p:nvPr/>
            </p:nvSpPr>
            <p:spPr bwMode="auto">
              <a:xfrm flipH="1">
                <a:off x="371494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3" name="Line 170"/>
              <p:cNvSpPr>
                <a:spLocks noChangeShapeType="1"/>
              </p:cNvSpPr>
              <p:nvPr/>
            </p:nvSpPr>
            <p:spPr bwMode="auto">
              <a:xfrm flipH="1">
                <a:off x="387731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4" name="Line 171"/>
              <p:cNvSpPr>
                <a:spLocks noChangeShapeType="1"/>
              </p:cNvSpPr>
              <p:nvPr/>
            </p:nvSpPr>
            <p:spPr bwMode="auto">
              <a:xfrm flipH="1">
                <a:off x="403968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5" name="Line 172"/>
              <p:cNvSpPr>
                <a:spLocks noChangeShapeType="1"/>
              </p:cNvSpPr>
              <p:nvPr/>
            </p:nvSpPr>
            <p:spPr bwMode="auto">
              <a:xfrm flipH="1">
                <a:off x="4242649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56" name="Line 173"/>
              <p:cNvSpPr>
                <a:spLocks noChangeShapeType="1"/>
              </p:cNvSpPr>
              <p:nvPr/>
            </p:nvSpPr>
            <p:spPr bwMode="auto">
              <a:xfrm flipH="1">
                <a:off x="1360580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</p:grpSp>
        <p:cxnSp>
          <p:nvCxnSpPr>
            <p:cNvPr id="30" name="直接箭头连接符 29"/>
            <p:cNvCxnSpPr/>
            <p:nvPr/>
          </p:nvCxnSpPr>
          <p:spPr>
            <a:xfrm>
              <a:off x="1296738" y="2989486"/>
              <a:ext cx="288000" cy="1304"/>
            </a:xfrm>
            <a:prstGeom prst="straightConnector1">
              <a:avLst/>
            </a:prstGeom>
            <a:ln w="3175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接连接符 57"/>
            <p:cNvCxnSpPr/>
            <p:nvPr/>
          </p:nvCxnSpPr>
          <p:spPr>
            <a:xfrm rot="5400000">
              <a:off x="1642728" y="2071364"/>
              <a:ext cx="1285884" cy="42925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接连接符 58"/>
            <p:cNvCxnSpPr>
              <a:stCxn id="53" idx="0"/>
            </p:cNvCxnSpPr>
            <p:nvPr/>
          </p:nvCxnSpPr>
          <p:spPr>
            <a:xfrm rot="16200000" flipH="1">
              <a:off x="303399" y="2069899"/>
              <a:ext cx="1264350" cy="411777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椭圆 63"/>
            <p:cNvSpPr>
              <a:spLocks noChangeAspect="1"/>
            </p:cNvSpPr>
            <p:nvPr/>
          </p:nvSpPr>
          <p:spPr>
            <a:xfrm>
              <a:off x="1038616" y="2857496"/>
              <a:ext cx="252000" cy="252000"/>
            </a:xfrm>
            <a:prstGeom prst="ellipse">
              <a:avLst/>
            </a:prstGeom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6" name="椭圆 65"/>
            <p:cNvSpPr>
              <a:spLocks noChangeAspect="1"/>
            </p:cNvSpPr>
            <p:nvPr/>
          </p:nvSpPr>
          <p:spPr>
            <a:xfrm>
              <a:off x="1932136" y="2846610"/>
              <a:ext cx="252000" cy="2520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69" name="直接箭头连接符 68"/>
            <p:cNvCxnSpPr/>
            <p:nvPr/>
          </p:nvCxnSpPr>
          <p:spPr>
            <a:xfrm>
              <a:off x="1643042" y="3000372"/>
              <a:ext cx="288000" cy="1304"/>
            </a:xfrm>
            <a:prstGeom prst="straightConnector1">
              <a:avLst/>
            </a:prstGeom>
            <a:ln w="31750">
              <a:solidFill>
                <a:srgbClr val="0000FF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矩形 118"/>
            <p:cNvSpPr/>
            <p:nvPr/>
          </p:nvSpPr>
          <p:spPr>
            <a:xfrm>
              <a:off x="1015522" y="2790366"/>
              <a:ext cx="31611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b="1" dirty="0">
                  <a:latin typeface="Times New Roman" pitchFamily="18" charset="0"/>
                  <a:cs typeface="Times New Roman" pitchFamily="18" charset="0"/>
                </a:rPr>
                <a:t>+</a:t>
              </a:r>
              <a:endParaRPr lang="zh-CN" altLang="en-US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2" name="矩形 121"/>
            <p:cNvSpPr/>
            <p:nvPr/>
          </p:nvSpPr>
          <p:spPr>
            <a:xfrm>
              <a:off x="1935144" y="2773358"/>
              <a:ext cx="2616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dirty="0">
                  <a:latin typeface="Times New Roman" pitchFamily="18" charset="0"/>
                  <a:cs typeface="Times New Roman" pitchFamily="18" charset="0"/>
                </a:rPr>
                <a:t>-</a:t>
              </a:r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58" name="组合 157"/>
          <p:cNvGrpSpPr/>
          <p:nvPr/>
        </p:nvGrpSpPr>
        <p:grpSpPr>
          <a:xfrm>
            <a:off x="6161090" y="1756776"/>
            <a:ext cx="2340000" cy="1577200"/>
            <a:chOff x="6089652" y="1571612"/>
            <a:chExt cx="2340000" cy="1577200"/>
          </a:xfrm>
        </p:grpSpPr>
        <p:grpSp>
          <p:nvGrpSpPr>
            <p:cNvPr id="123" name="组合 1"/>
            <p:cNvGrpSpPr/>
            <p:nvPr/>
          </p:nvGrpSpPr>
          <p:grpSpPr>
            <a:xfrm rot="10800000">
              <a:off x="6089652" y="1571612"/>
              <a:ext cx="2340000" cy="72000"/>
              <a:chOff x="467544" y="2962700"/>
              <a:chExt cx="4018660" cy="165137"/>
            </a:xfrm>
          </p:grpSpPr>
          <p:sp>
            <p:nvSpPr>
              <p:cNvPr id="124" name="Line 144"/>
              <p:cNvSpPr>
                <a:spLocks noChangeShapeType="1"/>
              </p:cNvSpPr>
              <p:nvPr/>
            </p:nvSpPr>
            <p:spPr bwMode="auto">
              <a:xfrm>
                <a:off x="467544" y="2962700"/>
                <a:ext cx="4018660" cy="0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5" name="Line 151"/>
              <p:cNvSpPr>
                <a:spLocks noChangeShapeType="1"/>
              </p:cNvSpPr>
              <p:nvPr/>
            </p:nvSpPr>
            <p:spPr bwMode="auto">
              <a:xfrm flipH="1">
                <a:off x="508137" y="2962700"/>
                <a:ext cx="81185" cy="110091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6" name="Line 152"/>
              <p:cNvSpPr>
                <a:spLocks noChangeShapeType="1"/>
              </p:cNvSpPr>
              <p:nvPr/>
            </p:nvSpPr>
            <p:spPr bwMode="auto">
              <a:xfrm flipH="1">
                <a:off x="711099" y="2962700"/>
                <a:ext cx="81185" cy="110091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7" name="Line 153"/>
              <p:cNvSpPr>
                <a:spLocks noChangeShapeType="1"/>
              </p:cNvSpPr>
              <p:nvPr/>
            </p:nvSpPr>
            <p:spPr bwMode="auto">
              <a:xfrm flipH="1">
                <a:off x="1198209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8" name="Line 154"/>
              <p:cNvSpPr>
                <a:spLocks noChangeShapeType="1"/>
              </p:cNvSpPr>
              <p:nvPr/>
            </p:nvSpPr>
            <p:spPr bwMode="auto">
              <a:xfrm flipH="1">
                <a:off x="1198209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29" name="Line 155"/>
              <p:cNvSpPr>
                <a:spLocks noChangeShapeType="1"/>
              </p:cNvSpPr>
              <p:nvPr/>
            </p:nvSpPr>
            <p:spPr bwMode="auto">
              <a:xfrm flipH="1">
                <a:off x="995247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0" name="Line 156"/>
              <p:cNvSpPr>
                <a:spLocks noChangeShapeType="1"/>
              </p:cNvSpPr>
              <p:nvPr/>
            </p:nvSpPr>
            <p:spPr bwMode="auto">
              <a:xfrm flipH="1">
                <a:off x="832877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1" name="Line 157"/>
              <p:cNvSpPr>
                <a:spLocks noChangeShapeType="1"/>
              </p:cNvSpPr>
              <p:nvPr/>
            </p:nvSpPr>
            <p:spPr bwMode="auto">
              <a:xfrm flipH="1">
                <a:off x="1522950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2" name="Line 158"/>
              <p:cNvSpPr>
                <a:spLocks noChangeShapeType="1"/>
              </p:cNvSpPr>
              <p:nvPr/>
            </p:nvSpPr>
            <p:spPr bwMode="auto">
              <a:xfrm flipH="1">
                <a:off x="1685320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3" name="Line 159"/>
              <p:cNvSpPr>
                <a:spLocks noChangeShapeType="1"/>
              </p:cNvSpPr>
              <p:nvPr/>
            </p:nvSpPr>
            <p:spPr bwMode="auto">
              <a:xfrm flipH="1">
                <a:off x="1888282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4" name="Line 160"/>
              <p:cNvSpPr>
                <a:spLocks noChangeShapeType="1"/>
              </p:cNvSpPr>
              <p:nvPr/>
            </p:nvSpPr>
            <p:spPr bwMode="auto">
              <a:xfrm flipH="1">
                <a:off x="2050652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5" name="Line 161"/>
              <p:cNvSpPr>
                <a:spLocks noChangeShapeType="1"/>
              </p:cNvSpPr>
              <p:nvPr/>
            </p:nvSpPr>
            <p:spPr bwMode="auto">
              <a:xfrm flipH="1">
                <a:off x="225361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6" name="Line 162"/>
              <p:cNvSpPr>
                <a:spLocks noChangeShapeType="1"/>
              </p:cNvSpPr>
              <p:nvPr/>
            </p:nvSpPr>
            <p:spPr bwMode="auto">
              <a:xfrm flipH="1">
                <a:off x="241598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7" name="Line 163"/>
              <p:cNvSpPr>
                <a:spLocks noChangeShapeType="1"/>
              </p:cNvSpPr>
              <p:nvPr/>
            </p:nvSpPr>
            <p:spPr bwMode="auto">
              <a:xfrm flipH="1">
                <a:off x="257835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8" name="Line 164"/>
              <p:cNvSpPr>
                <a:spLocks noChangeShapeType="1"/>
              </p:cNvSpPr>
              <p:nvPr/>
            </p:nvSpPr>
            <p:spPr bwMode="auto">
              <a:xfrm flipH="1">
                <a:off x="2740725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39" name="Line 165"/>
              <p:cNvSpPr>
                <a:spLocks noChangeShapeType="1"/>
              </p:cNvSpPr>
              <p:nvPr/>
            </p:nvSpPr>
            <p:spPr bwMode="auto">
              <a:xfrm flipH="1">
                <a:off x="2943688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0" name="Line 166"/>
              <p:cNvSpPr>
                <a:spLocks noChangeShapeType="1"/>
              </p:cNvSpPr>
              <p:nvPr/>
            </p:nvSpPr>
            <p:spPr bwMode="auto">
              <a:xfrm flipH="1">
                <a:off x="3146651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1" name="Line 167"/>
              <p:cNvSpPr>
                <a:spLocks noChangeShapeType="1"/>
              </p:cNvSpPr>
              <p:nvPr/>
            </p:nvSpPr>
            <p:spPr bwMode="auto">
              <a:xfrm flipH="1">
                <a:off x="3349613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2" name="Line 168"/>
              <p:cNvSpPr>
                <a:spLocks noChangeShapeType="1"/>
              </p:cNvSpPr>
              <p:nvPr/>
            </p:nvSpPr>
            <p:spPr bwMode="auto">
              <a:xfrm flipH="1">
                <a:off x="355257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3" name="Line 169"/>
              <p:cNvSpPr>
                <a:spLocks noChangeShapeType="1"/>
              </p:cNvSpPr>
              <p:nvPr/>
            </p:nvSpPr>
            <p:spPr bwMode="auto">
              <a:xfrm flipH="1">
                <a:off x="371494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4" name="Line 170"/>
              <p:cNvSpPr>
                <a:spLocks noChangeShapeType="1"/>
              </p:cNvSpPr>
              <p:nvPr/>
            </p:nvSpPr>
            <p:spPr bwMode="auto">
              <a:xfrm flipH="1">
                <a:off x="387731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5" name="Line 171"/>
              <p:cNvSpPr>
                <a:spLocks noChangeShapeType="1"/>
              </p:cNvSpPr>
              <p:nvPr/>
            </p:nvSpPr>
            <p:spPr bwMode="auto">
              <a:xfrm flipH="1">
                <a:off x="4039686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6" name="Line 172"/>
              <p:cNvSpPr>
                <a:spLocks noChangeShapeType="1"/>
              </p:cNvSpPr>
              <p:nvPr/>
            </p:nvSpPr>
            <p:spPr bwMode="auto">
              <a:xfrm flipH="1">
                <a:off x="4242649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147" name="Line 173"/>
              <p:cNvSpPr>
                <a:spLocks noChangeShapeType="1"/>
              </p:cNvSpPr>
              <p:nvPr/>
            </p:nvSpPr>
            <p:spPr bwMode="auto">
              <a:xfrm flipH="1">
                <a:off x="1360580" y="2962700"/>
                <a:ext cx="121778" cy="165137"/>
              </a:xfrm>
              <a:prstGeom prst="line">
                <a:avLst/>
              </a:prstGeom>
              <a:noFill/>
              <a:ln w="222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zh-CN" altLang="en-US"/>
              </a:p>
            </p:txBody>
          </p:sp>
        </p:grpSp>
        <p:cxnSp>
          <p:nvCxnSpPr>
            <p:cNvPr id="148" name="直接箭头连接符 147"/>
            <p:cNvCxnSpPr/>
            <p:nvPr/>
          </p:nvCxnSpPr>
          <p:spPr>
            <a:xfrm>
              <a:off x="8116177" y="2989486"/>
              <a:ext cx="288000" cy="1304"/>
            </a:xfrm>
            <a:prstGeom prst="straightConnector1">
              <a:avLst/>
            </a:prstGeom>
            <a:ln w="3175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9" name="直接连接符 148"/>
            <p:cNvCxnSpPr/>
            <p:nvPr/>
          </p:nvCxnSpPr>
          <p:spPr>
            <a:xfrm rot="16200000" flipH="1">
              <a:off x="7179487" y="2107397"/>
              <a:ext cx="1285884" cy="35719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0" name="直接连接符 149"/>
            <p:cNvCxnSpPr>
              <a:endCxn id="151" idx="0"/>
            </p:cNvCxnSpPr>
            <p:nvPr/>
          </p:nvCxnSpPr>
          <p:spPr>
            <a:xfrm rot="16200000" flipH="1" flipV="1">
              <a:off x="6224025" y="2046413"/>
              <a:ext cx="1213884" cy="408281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1" name="椭圆 150"/>
            <p:cNvSpPr>
              <a:spLocks noChangeAspect="1"/>
            </p:cNvSpPr>
            <p:nvPr/>
          </p:nvSpPr>
          <p:spPr>
            <a:xfrm>
              <a:off x="6500826" y="2857496"/>
              <a:ext cx="252000" cy="2520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2" name="椭圆 151"/>
            <p:cNvSpPr>
              <a:spLocks noChangeAspect="1"/>
            </p:cNvSpPr>
            <p:nvPr/>
          </p:nvSpPr>
          <p:spPr>
            <a:xfrm>
              <a:off x="7853120" y="2846610"/>
              <a:ext cx="252000" cy="252000"/>
            </a:xfrm>
            <a:prstGeom prst="ellipse">
              <a:avLst/>
            </a:prstGeom>
            <a:ln/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 sz="32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53" name="直接箭头连接符 152"/>
            <p:cNvCxnSpPr/>
            <p:nvPr/>
          </p:nvCxnSpPr>
          <p:spPr>
            <a:xfrm>
              <a:off x="6212581" y="2989486"/>
              <a:ext cx="288000" cy="1304"/>
            </a:xfrm>
            <a:prstGeom prst="straightConnector1">
              <a:avLst/>
            </a:prstGeom>
            <a:ln w="31750">
              <a:solidFill>
                <a:srgbClr val="0000FF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4" name="矩形 153"/>
            <p:cNvSpPr/>
            <p:nvPr/>
          </p:nvSpPr>
          <p:spPr>
            <a:xfrm>
              <a:off x="6504454" y="2779480"/>
              <a:ext cx="26161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dirty="0">
                  <a:latin typeface="Times New Roman" pitchFamily="18" charset="0"/>
                  <a:cs typeface="Times New Roman" pitchFamily="18" charset="0"/>
                </a:rPr>
                <a:t>-</a:t>
              </a:r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5" name="矩形 154"/>
            <p:cNvSpPr/>
            <p:nvPr/>
          </p:nvSpPr>
          <p:spPr>
            <a:xfrm>
              <a:off x="7857920" y="2767008"/>
              <a:ext cx="261611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dirty="0">
                  <a:latin typeface="Times New Roman" pitchFamily="18" charset="0"/>
                  <a:cs typeface="Times New Roman" pitchFamily="18" charset="0"/>
                </a:rPr>
                <a:t>-</a:t>
              </a:r>
              <a:endParaRPr lang="zh-CN" altLang="en-US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09" name="TextBox 108"/>
          <p:cNvSpPr txBox="1"/>
          <p:nvPr/>
        </p:nvSpPr>
        <p:spPr>
          <a:xfrm>
            <a:off x="1858480" y="5524844"/>
            <a:ext cx="240737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华文新魏" pitchFamily="2" charset="-122"/>
                <a:ea typeface="华文新魏" pitchFamily="2" charset="-122"/>
              </a:rPr>
              <a:t>库仑扭秤实验</a:t>
            </a:r>
            <a:endParaRPr lang="zh-CN" altLang="en-US" sz="2800" i="1" dirty="0">
              <a:latin typeface="华文新魏" pitchFamily="2" charset="-122"/>
              <a:ea typeface="华文新魏" pitchFamily="2" charset="-122"/>
            </a:endParaRPr>
          </a:p>
        </p:txBody>
      </p:sp>
      <p:pic>
        <p:nvPicPr>
          <p:cNvPr id="87044" name="Picture 4" descr="http://wikiimages.qwika.com/thumb/en/4/42/Coulomb.jpg/250px-Coulom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70340" y="3808090"/>
            <a:ext cx="1836938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" name="TextBox 111"/>
          <p:cNvSpPr txBox="1"/>
          <p:nvPr/>
        </p:nvSpPr>
        <p:spPr>
          <a:xfrm>
            <a:off x="7130380" y="5896322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Coulomb</a:t>
            </a:r>
            <a:endParaRPr lang="zh-CN" altLang="en-US" b="1" dirty="0"/>
          </a:p>
        </p:txBody>
      </p:sp>
      <p:sp>
        <p:nvSpPr>
          <p:cNvPr id="111" name="TextBox 107"/>
          <p:cNvSpPr txBox="1"/>
          <p:nvPr/>
        </p:nvSpPr>
        <p:spPr>
          <a:xfrm>
            <a:off x="417710" y="4691730"/>
            <a:ext cx="59324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猜想：电荷间作用力类比于万有引力？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2" name="墨迹 1">
                <a:extLst>
                  <a:ext uri="{FF2B5EF4-FFF2-40B4-BE49-F238E27FC236}">
                    <a16:creationId xmlns:a16="http://schemas.microsoft.com/office/drawing/2014/main" id="{9B591EE9-FB5B-44C2-8D66-C44F91307F02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121440" y="3778200"/>
              <a:ext cx="2165760" cy="1810080"/>
            </p14:xfrm>
          </p:contentPart>
        </mc:Choice>
        <mc:Fallback>
          <p:pic>
            <p:nvPicPr>
              <p:cNvPr id="2" name="墨迹 1">
                <a:extLst>
                  <a:ext uri="{FF2B5EF4-FFF2-40B4-BE49-F238E27FC236}">
                    <a16:creationId xmlns:a16="http://schemas.microsoft.com/office/drawing/2014/main" id="{9B591EE9-FB5B-44C2-8D66-C44F91307F0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112080" y="3768840"/>
                <a:ext cx="2184480" cy="18288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9012AE63-DEDE-4344-8191-FF4D9D1FBBD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179"/>
    </mc:Choice>
    <mc:Fallback>
      <p:transition spd="slow" advTm="486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87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0" grpId="0" animBg="1"/>
      <p:bldP spid="61" grpId="0"/>
      <p:bldP spid="109" grpId="0" animBg="1"/>
      <p:bldP spid="1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Rot="1" noChangeArrowheads="1"/>
          </p:cNvSpPr>
          <p:nvPr/>
        </p:nvSpPr>
        <p:spPr>
          <a:xfrm>
            <a:off x="251520" y="714356"/>
            <a:ext cx="4677670" cy="55399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342900" marR="0" lvl="0" indent="-342900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zh-CN" altLang="en-US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库仑定律 </a:t>
            </a:r>
            <a:r>
              <a:rPr lang="en-US" altLang="zh-CN" sz="3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ea typeface="黑体" pitchFamily="49" charset="-122"/>
                <a:cs typeface="Times New Roman" pitchFamily="18" charset="0"/>
                <a:sym typeface="宋体" pitchFamily="2" charset="-122"/>
              </a:rPr>
              <a:t>(Coulomb’s Law)</a:t>
            </a:r>
            <a:endParaRPr lang="zh-CN" altLang="en-US" sz="3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ea typeface="黑体" pitchFamily="49" charset="-122"/>
              <a:cs typeface="Times New Roman" pitchFamily="18" charset="0"/>
              <a:sym typeface="宋体" pitchFamily="2" charset="-122"/>
            </a:endParaRPr>
          </a:p>
        </p:txBody>
      </p:sp>
      <p:sp>
        <p:nvSpPr>
          <p:cNvPr id="3" name="Rectangle 3"/>
          <p:cNvSpPr txBox="1">
            <a:spLocks noRot="1" noChangeArrowheads="1"/>
          </p:cNvSpPr>
          <p:nvPr/>
        </p:nvSpPr>
        <p:spPr>
          <a:xfrm>
            <a:off x="214282" y="1500174"/>
            <a:ext cx="8501122" cy="1071570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zh-CN" altLang="en-US" sz="2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真空中</a:t>
            </a: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两静止点电荷间的相互作用力，跟电荷量乘积成正比，跟距离平方成反比，作用力方向在其连线上。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4929190" y="428604"/>
            <a:ext cx="164147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</a:pPr>
            <a:r>
              <a:rPr lang="zh-CN" altLang="en-US" sz="6000" b="1" dirty="0">
                <a:solidFill>
                  <a:srgbClr val="7030A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00B050"/>
                </a:solidFill>
                <a:latin typeface="Times New Roman" pitchFamily="18" charset="0"/>
                <a:ea typeface="黑体" pitchFamily="49" charset="-122"/>
              </a:rPr>
              <a:t>*</a:t>
            </a:r>
            <a:r>
              <a:rPr lang="zh-CN" altLang="en-US" sz="6000" b="1" dirty="0">
                <a:solidFill>
                  <a:srgbClr val="FFC000"/>
                </a:solidFill>
                <a:latin typeface="Times New Roman" pitchFamily="18" charset="0"/>
                <a:ea typeface="黑体" pitchFamily="49" charset="-122"/>
              </a:rPr>
              <a:t>*</a:t>
            </a:r>
          </a:p>
        </p:txBody>
      </p:sp>
      <p:sp>
        <p:nvSpPr>
          <p:cNvPr id="54" name="Rectangle 3"/>
          <p:cNvSpPr txBox="1">
            <a:spLocks noRot="1" noChangeArrowheads="1"/>
          </p:cNvSpPr>
          <p:nvPr/>
        </p:nvSpPr>
        <p:spPr>
          <a:xfrm>
            <a:off x="214282" y="4000504"/>
            <a:ext cx="1785950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表达式：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组合 67"/>
          <p:cNvGrpSpPr/>
          <p:nvPr/>
        </p:nvGrpSpPr>
        <p:grpSpPr>
          <a:xfrm>
            <a:off x="1212288" y="4929198"/>
            <a:ext cx="1352558" cy="900000"/>
            <a:chOff x="3345366" y="2410002"/>
            <a:chExt cx="1352558" cy="900000"/>
          </a:xfrm>
        </p:grpSpPr>
        <p:sp>
          <p:nvSpPr>
            <p:cNvPr id="69" name="云形标注 68"/>
            <p:cNvSpPr/>
            <p:nvPr/>
          </p:nvSpPr>
          <p:spPr>
            <a:xfrm>
              <a:off x="3345366" y="2410002"/>
              <a:ext cx="1332000" cy="900000"/>
            </a:xfrm>
            <a:prstGeom prst="cloudCallout">
              <a:avLst>
                <a:gd name="adj1" fmla="val 23130"/>
                <a:gd name="adj2" fmla="val -86336"/>
              </a:avLst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70" name="矩形 69"/>
            <p:cNvSpPr/>
            <p:nvPr/>
          </p:nvSpPr>
          <p:spPr>
            <a:xfrm>
              <a:off x="3351159" y="2467494"/>
              <a:ext cx="134676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静电力（库仑力）</a:t>
              </a: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2283126" y="2648925"/>
            <a:ext cx="4612040" cy="1020165"/>
            <a:chOff x="2283126" y="2648925"/>
            <a:chExt cx="4612040" cy="1020165"/>
          </a:xfrm>
        </p:grpSpPr>
        <p:cxnSp>
          <p:nvCxnSpPr>
            <p:cNvPr id="24" name="直接连接符 23"/>
            <p:cNvCxnSpPr/>
            <p:nvPr/>
          </p:nvCxnSpPr>
          <p:spPr>
            <a:xfrm>
              <a:off x="2928926" y="2950706"/>
              <a:ext cx="3214710" cy="1588"/>
            </a:xfrm>
            <a:prstGeom prst="line">
              <a:avLst/>
            </a:prstGeom>
            <a:ln w="127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椭圆 18"/>
            <p:cNvSpPr>
              <a:spLocks noChangeAspect="1"/>
            </p:cNvSpPr>
            <p:nvPr/>
          </p:nvSpPr>
          <p:spPr>
            <a:xfrm>
              <a:off x="2675240" y="2714620"/>
              <a:ext cx="468000" cy="468000"/>
            </a:xfrm>
            <a:prstGeom prst="ellipse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椭圆 19"/>
            <p:cNvSpPr>
              <a:spLocks noChangeAspect="1"/>
            </p:cNvSpPr>
            <p:nvPr/>
          </p:nvSpPr>
          <p:spPr>
            <a:xfrm>
              <a:off x="5960826" y="2725506"/>
              <a:ext cx="468000" cy="468000"/>
            </a:xfrm>
            <a:prstGeom prst="ellipse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1" name="矩形 20"/>
            <p:cNvSpPr/>
            <p:nvPr/>
          </p:nvSpPr>
          <p:spPr>
            <a:xfrm>
              <a:off x="2742506" y="2703734"/>
              <a:ext cx="35939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400" b="1" dirty="0">
                  <a:latin typeface="Times New Roman" pitchFamily="18" charset="0"/>
                  <a:cs typeface="Times New Roman" pitchFamily="18" charset="0"/>
                </a:rPr>
                <a:t>+</a:t>
              </a:r>
              <a:endParaRPr lang="zh-CN" altLang="en-US" sz="24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" name="矩形 21"/>
            <p:cNvSpPr/>
            <p:nvPr/>
          </p:nvSpPr>
          <p:spPr>
            <a:xfrm>
              <a:off x="6054754" y="2648925"/>
              <a:ext cx="30489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altLang="zh-CN" sz="2800" b="1" dirty="0">
                  <a:latin typeface="Times New Roman" pitchFamily="18" charset="0"/>
                  <a:cs typeface="Times New Roman" pitchFamily="18" charset="0"/>
                </a:rPr>
                <a:t>-</a:t>
              </a:r>
              <a:endParaRPr lang="zh-CN" altLang="en-US" sz="2800" b="1" dirty="0"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25" name="直接连接符 24"/>
            <p:cNvCxnSpPr/>
            <p:nvPr/>
          </p:nvCxnSpPr>
          <p:spPr>
            <a:xfrm>
              <a:off x="2906066" y="3322636"/>
              <a:ext cx="3312000" cy="1588"/>
            </a:xfrm>
            <a:prstGeom prst="line">
              <a:avLst/>
            </a:prstGeom>
            <a:ln w="12700">
              <a:solidFill>
                <a:schemeClr val="tx1"/>
              </a:solidFill>
              <a:prstDash val="solid"/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/>
            <p:cNvCxnSpPr/>
            <p:nvPr/>
          </p:nvCxnSpPr>
          <p:spPr>
            <a:xfrm rot="16200000" flipH="1">
              <a:off x="2819240" y="3328114"/>
              <a:ext cx="18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/>
          </p:nvCxnSpPr>
          <p:spPr>
            <a:xfrm rot="16200000" flipH="1">
              <a:off x="6125074" y="3326459"/>
              <a:ext cx="18000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4499608" y="3268980"/>
              <a:ext cx="3581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i="1" dirty="0">
                  <a:latin typeface="Times New Roman" pitchFamily="18" charset="0"/>
                  <a:cs typeface="Times New Roman" pitchFamily="18" charset="0"/>
                </a:rPr>
                <a:t>r</a:t>
              </a:r>
              <a:endParaRPr lang="zh-CN" altLang="en-US" sz="2000" b="1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283126" y="2725098"/>
              <a:ext cx="4914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latin typeface="Times New Roman" pitchFamily="18" charset="0"/>
                  <a:cs typeface="Times New Roman" pitchFamily="18" charset="0"/>
                </a:rPr>
                <a:t>q</a:t>
              </a:r>
              <a:r>
                <a:rPr lang="en-US" altLang="zh-CN" b="1" baseline="-25000" dirty="0">
                  <a:latin typeface="Times New Roman" pitchFamily="18" charset="0"/>
                  <a:cs typeface="Times New Roman" pitchFamily="18" charset="0"/>
                </a:rPr>
                <a:t>1</a:t>
              </a:r>
              <a:endParaRPr lang="zh-CN" altLang="en-US" b="1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403670" y="2755578"/>
              <a:ext cx="4914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latin typeface="Times New Roman" pitchFamily="18" charset="0"/>
                  <a:cs typeface="Times New Roman" pitchFamily="18" charset="0"/>
                </a:rPr>
                <a:t>q</a:t>
              </a:r>
              <a:r>
                <a:rPr lang="en-US" altLang="zh-CN" b="1" baseline="-25000" dirty="0">
                  <a:latin typeface="Times New Roman" pitchFamily="18" charset="0"/>
                  <a:cs typeface="Times New Roman" pitchFamily="18" charset="0"/>
                </a:rPr>
                <a:t>2</a:t>
              </a:r>
              <a:endParaRPr lang="zh-CN" altLang="en-US" b="1" i="1" baseline="-25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39" name="组合 38"/>
          <p:cNvGrpSpPr/>
          <p:nvPr/>
        </p:nvGrpSpPr>
        <p:grpSpPr>
          <a:xfrm>
            <a:off x="5296858" y="2643182"/>
            <a:ext cx="663968" cy="369332"/>
            <a:chOff x="5296858" y="2643182"/>
            <a:chExt cx="663968" cy="369332"/>
          </a:xfrm>
        </p:grpSpPr>
        <p:cxnSp>
          <p:nvCxnSpPr>
            <p:cNvPr id="34" name="直接箭头连接符 33"/>
            <p:cNvCxnSpPr/>
            <p:nvPr/>
          </p:nvCxnSpPr>
          <p:spPr>
            <a:xfrm rot="10800000">
              <a:off x="5492826" y="2951886"/>
              <a:ext cx="468000" cy="0"/>
            </a:xfrm>
            <a:prstGeom prst="straightConnector1">
              <a:avLst/>
            </a:prstGeom>
            <a:ln w="31750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/>
            <p:cNvSpPr txBox="1"/>
            <p:nvPr/>
          </p:nvSpPr>
          <p:spPr>
            <a:xfrm>
              <a:off x="5296858" y="2643182"/>
              <a:ext cx="4914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r>
                <a:rPr lang="en-US" altLang="zh-CN" b="1" i="1" dirty="0">
                  <a:solidFill>
                    <a:srgbClr val="0000FF"/>
                  </a:solidFill>
                  <a:latin typeface="+mj-lt"/>
                  <a:cs typeface="Times New Roman" pitchFamily="18" charset="0"/>
                </a:rPr>
                <a:t>’</a:t>
              </a:r>
              <a:endParaRPr lang="zh-CN" altLang="en-US" b="1" i="1" baseline="-25000" dirty="0">
                <a:solidFill>
                  <a:srgbClr val="0000FF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38" name="组合 37"/>
          <p:cNvGrpSpPr/>
          <p:nvPr/>
        </p:nvGrpSpPr>
        <p:grpSpPr>
          <a:xfrm>
            <a:off x="3144896" y="2638660"/>
            <a:ext cx="880368" cy="369332"/>
            <a:chOff x="3144896" y="2638660"/>
            <a:chExt cx="880368" cy="369332"/>
          </a:xfrm>
        </p:grpSpPr>
        <p:cxnSp>
          <p:nvCxnSpPr>
            <p:cNvPr id="36" name="直接箭头连接符 35"/>
            <p:cNvCxnSpPr/>
            <p:nvPr/>
          </p:nvCxnSpPr>
          <p:spPr>
            <a:xfrm rot="10800000">
              <a:off x="3144896" y="2947364"/>
              <a:ext cx="468000" cy="0"/>
            </a:xfrm>
            <a:prstGeom prst="straightConnector1">
              <a:avLst/>
            </a:prstGeom>
            <a:ln w="31750">
              <a:solidFill>
                <a:srgbClr val="0000FF"/>
              </a:solidFill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3533768" y="2638660"/>
              <a:ext cx="4914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i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F</a:t>
              </a:r>
              <a:endParaRPr lang="zh-CN" altLang="en-US" b="1" i="1" baseline="-25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40" name="组合 39"/>
          <p:cNvGrpSpPr/>
          <p:nvPr/>
        </p:nvGrpSpPr>
        <p:grpSpPr>
          <a:xfrm>
            <a:off x="2082428" y="4000500"/>
            <a:ext cx="1836000" cy="864004"/>
            <a:chOff x="2511056" y="3929062"/>
            <a:chExt cx="1836000" cy="864004"/>
          </a:xfrm>
        </p:grpSpPr>
        <p:sp>
          <p:nvSpPr>
            <p:cNvPr id="66" name="矩形 65"/>
            <p:cNvSpPr/>
            <p:nvPr/>
          </p:nvSpPr>
          <p:spPr>
            <a:xfrm>
              <a:off x="2511056" y="3929066"/>
              <a:ext cx="1836000" cy="864000"/>
            </a:xfrm>
            <a:prstGeom prst="rect">
              <a:avLst/>
            </a:prstGeom>
            <a:noFill/>
            <a:ln>
              <a:solidFill>
                <a:srgbClr val="00B0F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84993" name="Object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37775659"/>
                </p:ext>
              </p:extLst>
            </p:nvPr>
          </p:nvGraphicFramePr>
          <p:xfrm>
            <a:off x="2563816" y="3929062"/>
            <a:ext cx="1724025" cy="860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089" name="Equation" r:id="rId7" imgW="685800" imgH="393480" progId="Equation.DSMT4">
                    <p:embed/>
                  </p:oleObj>
                </mc:Choice>
                <mc:Fallback>
                  <p:oleObj name="Equation" r:id="rId7" imgW="685800" imgH="393480" progId="Equation.DSMT4">
                    <p:embed/>
                    <p:pic>
                      <p:nvPicPr>
                        <p:cNvPr id="0" name="Picture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563816" y="3929062"/>
                          <a:ext cx="1724025" cy="8604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1" name="组合 67"/>
          <p:cNvGrpSpPr/>
          <p:nvPr/>
        </p:nvGrpSpPr>
        <p:grpSpPr>
          <a:xfrm>
            <a:off x="2933690" y="4929198"/>
            <a:ext cx="2412000" cy="900000"/>
            <a:chOff x="3345366" y="2410002"/>
            <a:chExt cx="2412000" cy="900000"/>
          </a:xfrm>
        </p:grpSpPr>
        <p:sp>
          <p:nvSpPr>
            <p:cNvPr id="42" name="云形标注 41"/>
            <p:cNvSpPr/>
            <p:nvPr/>
          </p:nvSpPr>
          <p:spPr>
            <a:xfrm>
              <a:off x="3345366" y="2410002"/>
              <a:ext cx="2412000" cy="900000"/>
            </a:xfrm>
            <a:prstGeom prst="cloudCallout">
              <a:avLst>
                <a:gd name="adj1" fmla="val -47970"/>
                <a:gd name="adj2" fmla="val -79079"/>
              </a:avLst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华文楷体" pitchFamily="2" charset="-122"/>
                <a:ea typeface="华文楷体" pitchFamily="2" charset="-122"/>
              </a:endParaRPr>
            </a:p>
          </p:txBody>
        </p:sp>
        <p:sp>
          <p:nvSpPr>
            <p:cNvPr id="43" name="矩形 42"/>
            <p:cNvSpPr/>
            <p:nvPr/>
          </p:nvSpPr>
          <p:spPr>
            <a:xfrm>
              <a:off x="3697792" y="2467494"/>
              <a:ext cx="1561079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dirty="0">
                  <a:ln w="18415" cmpd="sng">
                    <a:solidFill>
                      <a:srgbClr val="FFFFFF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63500" dir="3600000" algn="tl" rotWithShape="0">
                      <a:srgbClr val="000000">
                        <a:alpha val="70000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静电力常量</a:t>
              </a:r>
              <a:endParaRPr lang="en-US" altLang="zh-CN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楷体" pitchFamily="49" charset="-122"/>
                <a:ea typeface="楷体" pitchFamily="49" charset="-122"/>
              </a:endParaRPr>
            </a:p>
          </p:txBody>
        </p:sp>
      </p:grpSp>
      <p:sp>
        <p:nvSpPr>
          <p:cNvPr id="45" name="矩形 44"/>
          <p:cNvSpPr/>
          <p:nvPr/>
        </p:nvSpPr>
        <p:spPr>
          <a:xfrm>
            <a:off x="3033022" y="5369336"/>
            <a:ext cx="22533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k</a:t>
            </a:r>
            <a:r>
              <a:rPr lang="en-US" altLang="zh-CN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= 9.0 ×10</a:t>
            </a:r>
            <a:r>
              <a:rPr lang="en-US" altLang="zh-CN" sz="1600" baseline="30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9</a:t>
            </a:r>
            <a:r>
              <a:rPr lang="en-US" altLang="zh-CN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N ·m</a:t>
            </a:r>
            <a:r>
              <a:rPr lang="en-US" altLang="zh-CN" sz="1600" baseline="30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en-US" altLang="zh-CN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/C</a:t>
            </a:r>
            <a:r>
              <a:rPr lang="en-US" altLang="zh-CN" sz="1600" baseline="30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en-US" altLang="zh-CN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</a:p>
        </p:txBody>
      </p:sp>
      <p:grpSp>
        <p:nvGrpSpPr>
          <p:cNvPr id="46" name="组合 45"/>
          <p:cNvGrpSpPr/>
          <p:nvPr/>
        </p:nvGrpSpPr>
        <p:grpSpPr>
          <a:xfrm>
            <a:off x="6029325" y="4000504"/>
            <a:ext cx="1978025" cy="864000"/>
            <a:chOff x="2436599" y="3929066"/>
            <a:chExt cx="1978025" cy="864000"/>
          </a:xfrm>
        </p:grpSpPr>
        <p:sp>
          <p:nvSpPr>
            <p:cNvPr id="47" name="矩形 46"/>
            <p:cNvSpPr/>
            <p:nvPr/>
          </p:nvSpPr>
          <p:spPr>
            <a:xfrm>
              <a:off x="2500298" y="3929066"/>
              <a:ext cx="1908000" cy="864000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aphicFrame>
          <p:nvGraphicFramePr>
            <p:cNvPr id="48" name="Object 1"/>
            <p:cNvGraphicFramePr>
              <a:graphicFrameLocks noChangeAspect="1"/>
            </p:cNvGraphicFramePr>
            <p:nvPr/>
          </p:nvGraphicFramePr>
          <p:xfrm>
            <a:off x="2436599" y="3929066"/>
            <a:ext cx="1978025" cy="8604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5090" name="公式" r:id="rId9" imgW="787320" imgH="393480" progId="Equation.3">
                    <p:embed/>
                  </p:oleObj>
                </mc:Choice>
                <mc:Fallback>
                  <p:oleObj name="公式" r:id="rId9" imgW="787320" imgH="39348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36599" y="3929066"/>
                          <a:ext cx="1978025" cy="86042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99CC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9" name="TextBox 48"/>
          <p:cNvSpPr txBox="1"/>
          <p:nvPr/>
        </p:nvSpPr>
        <p:spPr>
          <a:xfrm>
            <a:off x="4714876" y="4143380"/>
            <a:ext cx="857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i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vs</a:t>
            </a:r>
            <a:endParaRPr lang="zh-CN" altLang="en-US" sz="2400" b="1" i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Rectangle 3"/>
          <p:cNvSpPr txBox="1">
            <a:spLocks noRot="1" noChangeArrowheads="1"/>
          </p:cNvSpPr>
          <p:nvPr/>
        </p:nvSpPr>
        <p:spPr>
          <a:xfrm>
            <a:off x="214282" y="5929330"/>
            <a:ext cx="2143140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适用范围：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Rectangle 3"/>
          <p:cNvSpPr txBox="1">
            <a:spLocks noRot="1" noChangeArrowheads="1"/>
          </p:cNvSpPr>
          <p:nvPr/>
        </p:nvSpPr>
        <p:spPr>
          <a:xfrm>
            <a:off x="2143108" y="5929330"/>
            <a:ext cx="1071570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真空，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Rectangle 3"/>
          <p:cNvSpPr txBox="1">
            <a:spLocks noRot="1" noChangeArrowheads="1"/>
          </p:cNvSpPr>
          <p:nvPr/>
        </p:nvSpPr>
        <p:spPr>
          <a:xfrm>
            <a:off x="3143240" y="5929330"/>
            <a:ext cx="1204922" cy="642942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5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zh-CN" altLang="en-US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点电荷</a:t>
            </a:r>
            <a:endParaRPr lang="en-US" altLang="zh-CN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音频 3">
            <a:hlinkClick r:id="" action="ppaction://media"/>
            <a:extLst>
              <a:ext uri="{FF2B5EF4-FFF2-40B4-BE49-F238E27FC236}">
                <a16:creationId xmlns:a16="http://schemas.microsoft.com/office/drawing/2014/main" id="{25E05F9C-0198-4913-B02E-E00E292FF3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7327"/>
    </mc:Choice>
    <mc:Fallback>
      <p:transition spd="slow" advTm="397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2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3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8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420"/>
                            </p:stCondLst>
                            <p:childTnLst>
                              <p:par>
                                <p:cTn id="2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 animBg="1"/>
      <p:bldP spid="3" grpId="0"/>
      <p:bldP spid="18" grpId="0"/>
      <p:bldP spid="54" grpId="0"/>
      <p:bldP spid="45" grpId="0"/>
      <p:bldP spid="49" grpId="0"/>
      <p:bldP spid="50" grpId="0"/>
      <p:bldP spid="51" grpId="0"/>
      <p:bldP spid="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57300" y="576719"/>
            <a:ext cx="8845182" cy="5924115"/>
          </a:xfrm>
          <a:prstGeom prst="rect">
            <a:avLst/>
          </a:prstGeom>
          <a:noFill/>
          <a:ln w="19050" cap="flat" cmpd="sng">
            <a:solidFill>
              <a:srgbClr val="00B0F0"/>
            </a:solidFill>
            <a:prstDash val="sysDash"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1】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已知点电荷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的电荷量是点电荷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倍，则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对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作用力大小跟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对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作用力大小的比值为（       ）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2∶1               B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1∶2               C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1∶1               D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．不一定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endParaRPr lang="zh-CN" altLang="en-US" sz="28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marL="514350" indent="-514350" algn="just">
              <a:spcBef>
                <a:spcPct val="50000"/>
              </a:spcBef>
            </a:pPr>
            <a:endParaRPr lang="zh-CN" altLang="en-US" sz="16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07728" y="2143116"/>
            <a:ext cx="88648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2】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真空中有两个点电荷，它们之间的静电力是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，如果保持它们的所带的电量不变，将它们的距离增大到原来的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倍，它们之间的作用力的大小等于（       ）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　               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　                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/3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　             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F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/9</a:t>
            </a:r>
            <a:endParaRPr lang="zh-CN" altLang="en-US" sz="4800" b="1" i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5019494" y="1060281"/>
            <a:ext cx="5170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C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</a:t>
            </a:r>
            <a:endParaRPr lang="en-US" altLang="zh-CN" sz="2400" b="1" dirty="0">
              <a:solidFill>
                <a:srgbClr val="C00000"/>
              </a:solidFill>
              <a:latin typeface="Times New Roman" pitchFamily="18" charset="0"/>
              <a:ea typeface="黑体" pitchFamily="49" charset="-122"/>
              <a:cs typeface="Times New Roman" pitchFamily="18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4051488" y="3104468"/>
            <a:ext cx="4485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D</a:t>
            </a:r>
          </a:p>
        </p:txBody>
      </p:sp>
      <p:sp>
        <p:nvSpPr>
          <p:cNvPr id="20" name="矩形 19"/>
          <p:cNvSpPr/>
          <p:nvPr/>
        </p:nvSpPr>
        <p:spPr>
          <a:xfrm>
            <a:off x="214282" y="4204652"/>
            <a:ext cx="8864866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【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例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3】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真空中两个同种点电荷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</a:t>
            </a:r>
            <a:r>
              <a:rPr lang="en-US" altLang="zh-CN" sz="24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、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</a:t>
            </a:r>
            <a:r>
              <a:rPr lang="en-US" altLang="zh-CN" sz="24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，它们相距较近，保持静止状态。今释放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</a:t>
            </a:r>
            <a:r>
              <a:rPr lang="en-US" altLang="zh-CN" sz="24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 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，且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</a:t>
            </a:r>
            <a:r>
              <a:rPr lang="en-US" altLang="zh-CN" sz="24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只在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</a:t>
            </a:r>
            <a:r>
              <a:rPr lang="en-US" altLang="zh-CN" sz="24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1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的库仑力作用下运动，则</a:t>
            </a:r>
            <a:r>
              <a:rPr lang="en-US" altLang="zh-CN" sz="2400" b="1" i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q</a:t>
            </a:r>
            <a:r>
              <a:rPr lang="en-US" altLang="zh-CN" sz="2400" b="1" baseline="-25000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2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在运动过程中受到的库仑力（       ）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A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．不断减小　             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	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B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．不断增大</a:t>
            </a:r>
            <a:endParaRPr lang="en-US" altLang="zh-CN" sz="2400" b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  <a:p>
            <a:pPr lvl="0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C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．始终保持不变　          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	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  </a:t>
            </a:r>
            <a:r>
              <a:rPr lang="en-US" altLang="zh-CN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D</a:t>
            </a:r>
            <a:r>
              <a:rPr lang="zh-CN" altLang="en-US" sz="2400" b="1" dirty="0">
                <a:latin typeface="Times New Roman" pitchFamily="18" charset="0"/>
                <a:ea typeface="楷体" pitchFamily="49" charset="-122"/>
                <a:cs typeface="Times New Roman" pitchFamily="18" charset="0"/>
              </a:rPr>
              <a:t>．先增大后减小</a:t>
            </a:r>
            <a:endParaRPr lang="zh-CN" altLang="en-US" sz="4800" b="1" i="1" dirty="0">
              <a:latin typeface="Times New Roman" pitchFamily="18" charset="0"/>
              <a:ea typeface="楷体" pitchFamily="49" charset="-122"/>
              <a:cs typeface="Times New Roman" pitchFamily="18" charset="0"/>
            </a:endParaRPr>
          </a:p>
        </p:txBody>
      </p:sp>
      <p:sp>
        <p:nvSpPr>
          <p:cNvPr id="21" name="Text Box 9"/>
          <p:cNvSpPr txBox="1">
            <a:spLocks noChangeArrowheads="1"/>
          </p:cNvSpPr>
          <p:nvPr/>
        </p:nvSpPr>
        <p:spPr bwMode="auto">
          <a:xfrm>
            <a:off x="3436074" y="5144232"/>
            <a:ext cx="44850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altLang="zh-CN" sz="2400" b="1" dirty="0">
                <a:solidFill>
                  <a:srgbClr val="C00000"/>
                </a:solidFill>
                <a:latin typeface="Times New Roman" pitchFamily="18" charset="0"/>
                <a:ea typeface="黑体" pitchFamily="49" charset="-122"/>
                <a:cs typeface="Times New Roman" pitchFamily="18" charset="0"/>
              </a:rPr>
              <a:t>A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2" name="墨迹 1">
                <a:extLst>
                  <a:ext uri="{FF2B5EF4-FFF2-40B4-BE49-F238E27FC236}">
                    <a16:creationId xmlns:a16="http://schemas.microsoft.com/office/drawing/2014/main" id="{D46DD3DB-D111-4FA1-A28C-2D12C54981C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6102360" y="5149800"/>
              <a:ext cx="2527560" cy="768600"/>
            </p14:xfrm>
          </p:contentPart>
        </mc:Choice>
        <mc:Fallback>
          <p:pic>
            <p:nvPicPr>
              <p:cNvPr id="2" name="墨迹 1">
                <a:extLst>
                  <a:ext uri="{FF2B5EF4-FFF2-40B4-BE49-F238E27FC236}">
                    <a16:creationId xmlns:a16="http://schemas.microsoft.com/office/drawing/2014/main" id="{D46DD3DB-D111-4FA1-A28C-2D12C54981C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093000" y="5140440"/>
                <a:ext cx="2546280" cy="78732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音频 2">
            <a:hlinkClick r:id="" action="ppaction://media"/>
            <a:extLst>
              <a:ext uri="{FF2B5EF4-FFF2-40B4-BE49-F238E27FC236}">
                <a16:creationId xmlns:a16="http://schemas.microsoft.com/office/drawing/2014/main" id="{4ABA6046-DF3E-4BF5-A4AD-47437C315C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762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194" grpId="0" bldLvl="0" animBg="1" autoUpdateAnimBg="0"/>
      <p:bldP spid="17" grpId="0"/>
      <p:bldP spid="18" grpId="0"/>
      <p:bldP spid="19" grpId="0"/>
      <p:bldP spid="20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8.1|5.1|56.7|9.6|47.6|36|8.2|30.9|8.2|10|10.1|14.9|6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1|56|10.5|107.9|12.8|13.9|40.6|7.7|6.4|6.8|35.8|13|8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2|11.9|59.7|15.6|39.2|4.4|32.3|42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6|5.2|3.1|61.2|69|18.2|38.2|7.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69.7|42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7|2.2|58|16.4|7.9|34.1|130.5|2.1|84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|2.5|12.7|2.5|11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7226</TotalTime>
  <Words>753</Words>
  <Application>Microsoft Office PowerPoint</Application>
  <PresentationFormat>全屏显示(4:3)</PresentationFormat>
  <Paragraphs>199</Paragraphs>
  <Slides>11</Slides>
  <Notes>9</Notes>
  <HiddenSlides>0</HiddenSlides>
  <MMClips>11</MMClips>
  <ScaleCrop>false</ScaleCrop>
  <HeadingPairs>
    <vt:vector size="8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2</vt:i4>
      </vt:variant>
      <vt:variant>
        <vt:lpstr>幻灯片标题</vt:lpstr>
      </vt:variant>
      <vt:variant>
        <vt:i4>11</vt:i4>
      </vt:variant>
    </vt:vector>
  </HeadingPairs>
  <TitlesOfParts>
    <vt:vector size="23" baseType="lpstr">
      <vt:lpstr>等线</vt:lpstr>
      <vt:lpstr>华文楷体</vt:lpstr>
      <vt:lpstr>华文新魏</vt:lpstr>
      <vt:lpstr>楷体</vt:lpstr>
      <vt:lpstr>宋体</vt:lpstr>
      <vt:lpstr>Arial</vt:lpstr>
      <vt:lpstr>Calibri</vt:lpstr>
      <vt:lpstr>Times New Roman</vt:lpstr>
      <vt:lpstr>Wingdings</vt:lpstr>
      <vt:lpstr>Office 主题</vt:lpstr>
      <vt:lpstr>Equation</vt:lpstr>
      <vt:lpstr>公式</vt:lpstr>
      <vt:lpstr>PowerPoint 演示文稿</vt:lpstr>
      <vt:lpstr>PowerPoint 演示文稿</vt:lpstr>
      <vt:lpstr>起电方式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zhangyu</dc:creator>
  <cp:lastModifiedBy>张 小鱼</cp:lastModifiedBy>
  <cp:revision>370</cp:revision>
  <dcterms:created xsi:type="dcterms:W3CDTF">2014-10-19T02:03:18Z</dcterms:created>
  <dcterms:modified xsi:type="dcterms:W3CDTF">2019-05-11T11:01:23Z</dcterms:modified>
</cp:coreProperties>
</file>