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2014/12/8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IMG_20141207_2209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" y="0"/>
            <a:ext cx="9144496" cy="685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772400" cy="1470025"/>
          </a:xfrm>
        </p:spPr>
        <p:txBody>
          <a:bodyPr>
            <a:normAutofit/>
          </a:bodyPr>
          <a:lstStyle/>
          <a:p>
            <a:r>
              <a:rPr lang="zh-CN" altLang="en-US" sz="6000" b="1" dirty="0" smtClean="0">
                <a:solidFill>
                  <a:srgbClr val="FFFF00"/>
                </a:solidFill>
              </a:rPr>
              <a:t>半导体冰箱</a:t>
            </a:r>
            <a:endParaRPr lang="zh-CN" altLang="en-US" sz="6000" b="1" dirty="0">
              <a:solidFill>
                <a:srgbClr val="FFFF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43608" y="4797152"/>
            <a:ext cx="6400800" cy="1752600"/>
          </a:xfrm>
        </p:spPr>
        <p:txBody>
          <a:bodyPr/>
          <a:lstStyle/>
          <a:p>
            <a:r>
              <a:rPr lang="zh-CN" altLang="en-US" b="1" dirty="0" smtClean="0">
                <a:solidFill>
                  <a:schemeClr val="tx1"/>
                </a:solidFill>
              </a:rPr>
              <a:t>高一（</a:t>
            </a:r>
            <a:r>
              <a:rPr lang="en-US" altLang="zh-CN" b="1" dirty="0" smtClean="0">
                <a:solidFill>
                  <a:schemeClr val="tx1"/>
                </a:solidFill>
              </a:rPr>
              <a:t>1</a:t>
            </a:r>
            <a:r>
              <a:rPr lang="zh-CN" altLang="en-US" b="1" dirty="0" smtClean="0">
                <a:solidFill>
                  <a:schemeClr val="tx1"/>
                </a:solidFill>
              </a:rPr>
              <a:t>）张帅</a:t>
            </a:r>
            <a:endParaRPr lang="zh-CN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8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IMG_20141207_220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76" y="-2835696"/>
            <a:ext cx="8602416" cy="114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输入配置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由于</a:t>
            </a:r>
            <a:r>
              <a:rPr lang="en-US" altLang="zh-CN" dirty="0">
                <a:solidFill>
                  <a:schemeClr val="bg1"/>
                </a:solidFill>
              </a:rPr>
              <a:t>4</a:t>
            </a:r>
            <a:r>
              <a:rPr lang="zh-CN" altLang="en-US" dirty="0">
                <a:solidFill>
                  <a:schemeClr val="bg1"/>
                </a:solidFill>
              </a:rPr>
              <a:t>个风扇，两个半导体额定电压都是</a:t>
            </a:r>
            <a:r>
              <a:rPr lang="en-US" altLang="zh-CN" dirty="0">
                <a:solidFill>
                  <a:schemeClr val="bg1"/>
                </a:solidFill>
              </a:rPr>
              <a:t>12</a:t>
            </a:r>
            <a:r>
              <a:rPr lang="zh-CN" altLang="en-US" dirty="0" smtClean="0">
                <a:solidFill>
                  <a:schemeClr val="bg1"/>
                </a:solidFill>
              </a:rPr>
              <a:t>伏，我就把相同规格的原件两两串联，接在</a:t>
            </a:r>
            <a:r>
              <a:rPr lang="en-US" altLang="zh-CN" dirty="0" smtClean="0">
                <a:solidFill>
                  <a:schemeClr val="bg1"/>
                </a:solidFill>
              </a:rPr>
              <a:t>24</a:t>
            </a:r>
            <a:r>
              <a:rPr lang="zh-CN" altLang="en-US" dirty="0" smtClean="0">
                <a:solidFill>
                  <a:schemeClr val="bg1"/>
                </a:solidFill>
              </a:rPr>
              <a:t>伏的开关电源上。</a:t>
            </a:r>
            <a:endParaRPr lang="en-US" altLang="zh-CN" dirty="0" smtClean="0">
              <a:solidFill>
                <a:schemeClr val="bg1"/>
              </a:solidFill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560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IMG_20141207_220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70" y="-1251520"/>
            <a:ext cx="6750750" cy="9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新增配件（创新）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   </a:t>
            </a:r>
            <a:r>
              <a:rPr lang="zh-CN" altLang="en-US" dirty="0" smtClean="0">
                <a:solidFill>
                  <a:schemeClr val="bg1"/>
                </a:solidFill>
              </a:rPr>
              <a:t>我最开始用的是普通的电灯泡开关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  </a:t>
            </a:r>
            <a:r>
              <a:rPr lang="zh-CN" altLang="en-US" dirty="0" smtClean="0">
                <a:solidFill>
                  <a:schemeClr val="bg1"/>
                </a:solidFill>
              </a:rPr>
              <a:t>结果一上电调试烫的冒烟，原因是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  </a:t>
            </a:r>
            <a:r>
              <a:rPr lang="zh-CN" altLang="en-US" dirty="0" smtClean="0">
                <a:solidFill>
                  <a:schemeClr val="bg1"/>
                </a:solidFill>
              </a:rPr>
              <a:t>触点太小，电阻过大，导致发热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070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IMG_20141207_220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7200"/>
            <a:ext cx="5428886" cy="60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然后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我就用了一匹十安的空开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完美</a:t>
            </a:r>
            <a:r>
              <a:rPr lang="zh-CN" altLang="en-US" dirty="0" smtClean="0">
                <a:solidFill>
                  <a:schemeClr val="bg1"/>
                </a:solidFill>
              </a:rPr>
              <a:t>避开发热问题，顺便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预防</a:t>
            </a:r>
            <a:r>
              <a:rPr lang="zh-CN" altLang="en-US" dirty="0" smtClean="0">
                <a:solidFill>
                  <a:schemeClr val="bg1"/>
                </a:solidFill>
              </a:rPr>
              <a:t>了漏电或者短路（总电流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约</a:t>
            </a:r>
            <a:r>
              <a:rPr lang="en-US" altLang="zh-CN" dirty="0" smtClean="0">
                <a:solidFill>
                  <a:schemeClr val="bg1"/>
                </a:solidFill>
              </a:rPr>
              <a:t>3.5-4</a:t>
            </a:r>
            <a:r>
              <a:rPr lang="zh-CN" altLang="en-US" dirty="0" smtClean="0">
                <a:solidFill>
                  <a:schemeClr val="bg1"/>
                </a:solidFill>
              </a:rPr>
              <a:t>安）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56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IMG_20141207_220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749475" cy="581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还有就是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 smtClean="0">
                <a:solidFill>
                  <a:schemeClr val="accent6">
                    <a:lumMod val="75000"/>
                  </a:schemeClr>
                </a:solidFill>
              </a:rPr>
              <a:t>我加了一个温度监控模块，能够同时测量箱体内部和外部的温度，以监测制冷速度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13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IMG_20141207_220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7565664" cy="567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更牛的是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我买了一个温控模块，在降低到一定的温度后会使继电器断开切断电源以达到节能的效果（因为没有示数且调试很不方便所以暂时放弃使用，等我有钱了买一个有示数的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IMG_20141208_2227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68" y="176684"/>
            <a:ext cx="8928248" cy="669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最吊的是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bg2"/>
                </a:solidFill>
              </a:rPr>
              <a:t>我加了一个</a:t>
            </a:r>
            <a:r>
              <a:rPr lang="zh-CN" altLang="en-US" b="1" dirty="0" smtClean="0">
                <a:solidFill>
                  <a:srgbClr val="FF0000"/>
                </a:solidFill>
              </a:rPr>
              <a:t>水冷模块。</a:t>
            </a:r>
            <a:r>
              <a:rPr lang="zh-CN" altLang="en-US" dirty="0" smtClean="0">
                <a:solidFill>
                  <a:schemeClr val="bg2"/>
                </a:solidFill>
              </a:rPr>
              <a:t>没错，就是水冷模块，我发现即使有散热风扇，散热片的温度仍然比外界高上几度，所以加了一个水冷模块，我取消了复杂的水循环系统，简化成了几条面巾纸，上面沾上水。两头接上一高一低两个装满水的药瓶，使用时，冷水从高到低更新，同时水在风扇的带动下蒸发吸热加强制冷效率（由于时间问题没有试过，周六会尝试并反馈</a:t>
            </a:r>
            <a:endParaRPr lang="zh-CN" altLang="en-US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6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不足的是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1</a:t>
            </a:r>
            <a:r>
              <a:rPr lang="zh-CN" altLang="en-US" sz="2800" dirty="0" smtClean="0"/>
              <a:t>：高估了制冷片的效率，买的箱体过大，导致制冷效果不好。</a:t>
            </a:r>
            <a:endParaRPr lang="en-US" altLang="zh-CN" sz="2800" dirty="0" smtClean="0"/>
          </a:p>
          <a:p>
            <a:r>
              <a:rPr lang="en-US" altLang="zh-CN" sz="2800" dirty="0" smtClean="0"/>
              <a:t>2</a:t>
            </a:r>
            <a:r>
              <a:rPr lang="zh-CN" altLang="en-US" sz="2800" dirty="0" smtClean="0"/>
              <a:t>：温控模块调试不方便，待我成为土豪后就买数显式的</a:t>
            </a:r>
            <a:endParaRPr lang="en-US" altLang="zh-CN" sz="2800" dirty="0" smtClean="0"/>
          </a:p>
          <a:p>
            <a:r>
              <a:rPr lang="en-US" altLang="zh-CN" sz="2800" dirty="0" smtClean="0"/>
              <a:t>3</a:t>
            </a:r>
            <a:r>
              <a:rPr lang="zh-CN" altLang="en-US" sz="2800" dirty="0" smtClean="0"/>
              <a:t>：忽略了当关机后散热片反而会加速升温的缺陷，目前不知道如何整改。</a:t>
            </a:r>
            <a:endParaRPr lang="en-US" altLang="zh-CN" sz="2800" dirty="0" smtClean="0"/>
          </a:p>
          <a:p>
            <a:r>
              <a:rPr lang="en-US" altLang="zh-CN" sz="2800" dirty="0" smtClean="0"/>
              <a:t>4</a:t>
            </a:r>
            <a:r>
              <a:rPr lang="zh-CN" altLang="en-US" sz="2800" dirty="0" smtClean="0"/>
              <a:t>：整体经费过高，已经将近</a:t>
            </a:r>
            <a:r>
              <a:rPr lang="en-US" altLang="zh-CN" sz="2800" dirty="0" smtClean="0"/>
              <a:t>150</a:t>
            </a:r>
            <a:r>
              <a:rPr lang="zh-CN" altLang="en-US" sz="2800" dirty="0" smtClean="0"/>
              <a:t>（含运费）</a:t>
            </a:r>
            <a:endParaRPr lang="en-US" altLang="zh-CN" sz="2800" dirty="0" smtClean="0"/>
          </a:p>
          <a:p>
            <a:r>
              <a:rPr lang="en-US" altLang="zh-CN" sz="2800" dirty="0" smtClean="0"/>
              <a:t>5</a:t>
            </a:r>
            <a:r>
              <a:rPr lang="zh-CN" altLang="en-US" sz="2800" dirty="0" smtClean="0"/>
              <a:t>：供电方案的失策（原因见下一张幻灯片）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2983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IMG_20141208_2243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图为我自制的充电宝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C000"/>
                </a:solidFill>
              </a:rPr>
              <a:t>我天真的认为用</a:t>
            </a:r>
            <a:r>
              <a:rPr lang="en-US" altLang="zh-CN" dirty="0" smtClean="0">
                <a:solidFill>
                  <a:srgbClr val="FFC000"/>
                </a:solidFill>
              </a:rPr>
              <a:t>4</a:t>
            </a:r>
            <a:r>
              <a:rPr lang="zh-CN" altLang="en-US" dirty="0" smtClean="0">
                <a:solidFill>
                  <a:srgbClr val="FFC000"/>
                </a:solidFill>
              </a:rPr>
              <a:t>个充电宝足矣，结果忽略掉一个事实：充电宝有一个限流电路，钳值为</a:t>
            </a:r>
            <a:r>
              <a:rPr lang="en-US" altLang="zh-CN" dirty="0" smtClean="0">
                <a:solidFill>
                  <a:srgbClr val="FFC000"/>
                </a:solidFill>
              </a:rPr>
              <a:t>5V2.1A</a:t>
            </a:r>
            <a:r>
              <a:rPr lang="zh-CN" altLang="en-US" dirty="0" smtClean="0">
                <a:solidFill>
                  <a:srgbClr val="FFC000"/>
                </a:solidFill>
              </a:rPr>
              <a:t>，计算得出供电功率仅为额定功率的</a:t>
            </a:r>
            <a:r>
              <a:rPr lang="en-US" altLang="zh-CN" dirty="0" smtClean="0">
                <a:solidFill>
                  <a:srgbClr val="FFC000"/>
                </a:solidFill>
              </a:rPr>
              <a:t>50%</a:t>
            </a:r>
            <a:endParaRPr lang="zh-CN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3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后记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经过测量该冰箱最低温度达到零下</a:t>
            </a:r>
            <a:r>
              <a:rPr lang="en-US" altLang="zh-CN" dirty="0" smtClean="0"/>
              <a:t>0.6</a:t>
            </a:r>
            <a:r>
              <a:rPr lang="zh-CN" altLang="en-US" dirty="0" smtClean="0"/>
              <a:t>度（由于在教学区内所以没有拍照不过有人证）一般能够达到</a:t>
            </a:r>
            <a:r>
              <a:rPr lang="en-US" altLang="zh-CN" dirty="0" smtClean="0"/>
              <a:t>7.5</a:t>
            </a:r>
            <a:r>
              <a:rPr lang="zh-CN" altLang="en-US" dirty="0" smtClean="0"/>
              <a:t>度左右（照片已通过微信发送），（以上数值为空载）将一瓶可乐（</a:t>
            </a:r>
            <a:r>
              <a:rPr lang="en-US" altLang="zh-CN" dirty="0" smtClean="0"/>
              <a:t>500ml</a:t>
            </a:r>
            <a:r>
              <a:rPr lang="zh-CN" altLang="en-US" dirty="0" smtClean="0"/>
              <a:t>）降到约</a:t>
            </a:r>
            <a:r>
              <a:rPr lang="en-US" altLang="zh-CN" dirty="0" smtClean="0"/>
              <a:t>10</a:t>
            </a:r>
            <a:r>
              <a:rPr lang="zh-CN" altLang="en-US" dirty="0" smtClean="0"/>
              <a:t>度约需</a:t>
            </a:r>
            <a:r>
              <a:rPr lang="en-US" altLang="zh-CN" dirty="0" smtClean="0"/>
              <a:t>1h</a:t>
            </a:r>
            <a:r>
              <a:rPr lang="zh-CN" altLang="en-US" dirty="0" smtClean="0"/>
              <a:t>（数值很粗略）较加氟冰箱效率有所降低不过非常环保，个人希望所有的民用级制冷都会使用制冷半导体。。。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41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TB2S6GrapXXXXacXXXXXXXXXXXX_!!1070042715.jpg_430x430q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1899592"/>
            <a:ext cx="8028384" cy="802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从头讲起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1560" y="1124744"/>
            <a:ext cx="8229600" cy="4525963"/>
          </a:xfrm>
        </p:spPr>
        <p:txBody>
          <a:bodyPr/>
          <a:lstStyle/>
          <a:p>
            <a:r>
              <a:rPr lang="zh-CN" altLang="en-US" dirty="0"/>
              <a:t>本</a:t>
            </a:r>
            <a:r>
              <a:rPr lang="zh-CN" altLang="en-US" dirty="0" smtClean="0"/>
              <a:t>品利用制冷</a:t>
            </a:r>
            <a:r>
              <a:rPr lang="zh-CN" altLang="en-US" dirty="0"/>
              <a:t>半导体的</a:t>
            </a:r>
            <a:r>
              <a:rPr lang="en-US" altLang="zh-CN" dirty="0" err="1"/>
              <a:t>Peltier</a:t>
            </a:r>
            <a:r>
              <a:rPr lang="en-US" altLang="zh-CN" dirty="0"/>
              <a:t> effect</a:t>
            </a:r>
            <a:r>
              <a:rPr lang="zh-CN" altLang="en-US" dirty="0"/>
              <a:t>（珀尔帖效应</a:t>
            </a:r>
            <a:r>
              <a:rPr lang="zh-CN" altLang="en-US" dirty="0" smtClean="0"/>
              <a:t>）工作。珀</a:t>
            </a:r>
            <a:r>
              <a:rPr lang="zh-CN" altLang="en-US" dirty="0"/>
              <a:t>尔帖效应的论述很简单</a:t>
            </a:r>
            <a:r>
              <a:rPr lang="en-US" altLang="zh-CN" dirty="0"/>
              <a:t>——</a:t>
            </a:r>
            <a:r>
              <a:rPr lang="zh-CN" altLang="en-US" dirty="0"/>
              <a:t>当电流通过热电偶时，其中一个结点散发热而另一个结点吸收热，这个现象由法国物理学家</a:t>
            </a:r>
            <a:r>
              <a:rPr lang="en-US" altLang="zh-CN" dirty="0"/>
              <a:t>Jean </a:t>
            </a:r>
            <a:r>
              <a:rPr lang="en-US" altLang="zh-CN" dirty="0" err="1"/>
              <a:t>Peltier</a:t>
            </a:r>
            <a:r>
              <a:rPr lang="zh-CN" altLang="en-US" dirty="0"/>
              <a:t>在</a:t>
            </a:r>
            <a:r>
              <a:rPr lang="en-US" altLang="zh-CN" dirty="0"/>
              <a:t>1834</a:t>
            </a:r>
            <a:r>
              <a:rPr lang="zh-CN" altLang="en-US" dirty="0"/>
              <a:t>年发现。</a:t>
            </a:r>
          </a:p>
        </p:txBody>
      </p:sp>
    </p:spTree>
    <p:extLst>
      <p:ext uri="{BB962C8B-B14F-4D97-AF65-F5344CB8AC3E}">
        <p14:creationId xmlns:p14="http://schemas.microsoft.com/office/powerpoint/2010/main" val="394295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IMG_20141207_2201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95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继续解释原理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制冷片在有电流通过的时候，帕尔贴效应开始，制冷片开始冷热分级，这时就在制冷片的两极贴上散热片，以吸收热量并散热的功能（把箱体内的热量传到制冷片，把制冷片的热量传到外界）。再放上两个散热风扇，已达成散热效果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43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 descr="F:\IMG_20141207_220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73" t="-1" r="-27569" b="-59303"/>
          <a:stretch/>
        </p:blipFill>
        <p:spPr bwMode="auto">
          <a:xfrm>
            <a:off x="0" y="12080"/>
            <a:ext cx="9161823" cy="1090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39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 descr="F:\IMG_20141207_220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531440"/>
            <a:ext cx="6210690" cy="828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42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开始制作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据网友评论，纯手工制作的半导体冰箱的成功率很低，所以我买了套件，也就是卖家已经帮忙把冷端风扇，散热片和制冷片连在在一起了，其他的为纯手工（下图为套件，不计热端风扇及电源）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7316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147" name="Picture 3" descr="F:\IMG_20141207_220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4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76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由于已经组装好，不方便拆开，细节可能有些不到位，抱歉</a:t>
            </a:r>
            <a:r>
              <a:rPr lang="en-US" altLang="zh-CN" dirty="0" smtClean="0"/>
              <a:t>~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081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IMG_20141207_220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00" y="-2259632"/>
            <a:ext cx="7452828" cy="99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3933056"/>
            <a:ext cx="8229600" cy="4525963"/>
          </a:xfrm>
        </p:spPr>
        <p:txBody>
          <a:bodyPr/>
          <a:lstStyle/>
          <a:p>
            <a:r>
              <a:rPr lang="zh-CN" altLang="en-US" dirty="0" smtClean="0"/>
              <a:t>买的塑料泡沫的保温盒，本来想买铝箔包一层来着，结果运费略坑就没买。在泡沫箱上面切出两个切口，将制冷端风扇放入。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083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780</Words>
  <Application>Microsoft Office PowerPoint</Application>
  <PresentationFormat>全屏显示(4:3)</PresentationFormat>
  <Paragraphs>37</Paragraphs>
  <Slides>18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19" baseType="lpstr">
      <vt:lpstr>Office 主题</vt:lpstr>
      <vt:lpstr>半导体冰箱</vt:lpstr>
      <vt:lpstr>从头讲起</vt:lpstr>
      <vt:lpstr>继续解释原理</vt:lpstr>
      <vt:lpstr>PowerPoint 演示文稿</vt:lpstr>
      <vt:lpstr>PowerPoint 演示文稿</vt:lpstr>
      <vt:lpstr>开始制作</vt:lpstr>
      <vt:lpstr>PowerPoint 演示文稿</vt:lpstr>
      <vt:lpstr>PowerPoint 演示文稿</vt:lpstr>
      <vt:lpstr>PowerPoint 演示文稿</vt:lpstr>
      <vt:lpstr>输入配置</vt:lpstr>
      <vt:lpstr>新增配件（创新）</vt:lpstr>
      <vt:lpstr>然后</vt:lpstr>
      <vt:lpstr>还有就是</vt:lpstr>
      <vt:lpstr>更牛的是</vt:lpstr>
      <vt:lpstr>最吊的是</vt:lpstr>
      <vt:lpstr>不足的是</vt:lpstr>
      <vt:lpstr>图为我自制的充电宝</vt:lpstr>
      <vt:lpstr>后记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半导体冰箱</dc:title>
  <dc:creator>lenovo</dc:creator>
  <cp:lastModifiedBy>lenovo</cp:lastModifiedBy>
  <cp:revision>13</cp:revision>
  <dcterms:created xsi:type="dcterms:W3CDTF">2014-12-07T14:05:47Z</dcterms:created>
  <dcterms:modified xsi:type="dcterms:W3CDTF">2014-12-08T15:12:20Z</dcterms:modified>
</cp:coreProperties>
</file>