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65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2-01T06:21:48.68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6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22-02-01T06:21:48.683"/>
    </inkml:context>
    <inkml:context xml:id="ctx2">
      <inkml:inkSource xml:id="inkSrc31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2" timeString="2022-02-01T06:21:48.683"/>
    </inkml:context>
    <inkml:brush xml:id="br1">
      <inkml:brushProperty name="width" value="0.055" units="cm"/>
      <inkml:brushProperty name="height" value="0.055" units="cm"/>
    </inkml:brush>
  </inkml:definitions>
  <iact:action type="add" startTime="37338">
    <iact:property name="dataType"/>
    <iact:actionData xml:id="d0">
      <inkml:trace xmlns:inkml="http://www.w3.org/2003/InkML" xml:id="stk0" contextRef="#ctx0" brushRef="#br0">16604 9996 24575 0,'-47'0'0'14,"-10"0"0"0,17 0 0 1,-1 0 0-1,-2 0 0 1,-1 0 0-1,-9 0 0 1,2 0 0-1,-12 0 0 0,-2 0 0 1,28 0 0-1,-10 0 0 1,-10-11 0-1,7 9 0 1,16-4 0-1,0 1 0 0,-16 5 0 1,-7 0 0-1,10 0 0 1,10 0 0-1,-28 0 0 1,23 0 0-1,9 0 0 0,-2 0 0 1,-22 0 0-1,22 0 0 1,-1 0 0-1,0 0 0 1,-1 0 0-1,-8 0 0 1,-1 0 0-1,-2 0 0 0,1 0 0 1,5 0 0-1,-2 0 0 1,-6 0 0-1,-2 0 0 1,5 0 0-1,0 0 0 0,-1 0 0 1,0 0 0-1,0 0 0 1,1 0 0-1,12 0 0 1,0 0 0-1,-5 0 0 0,2 0 0 1,-25 0 0-1,17-10 0 1,0-1 0-1,10 9 0 1,-1-1 0-1,-8-8 0 0,-1 1 0 1,-1 10 0-1,0 0 0 1,-2-10 0-1,1-1 0 1,1 9 0-1,0-1 0 1,0-6 0-1,2-3 0 0,8 1 0 1,1 1 0-1,1 8 0 1,0-1 0-1,0-8 0 1,2 1 0-1,-17 10 0 0,-7-21 0 1,22 19 0-1,2-1 0 1,-9-18 0-1,-23 21 0 1,7 0 0-1,16 0 0 0,-23 0 0 1,49 0 0-1,-5 0 0 1,21 0 0-1,0-10 0 1,0 7 0-1,0-7 0 1</inkml:trace>
    </iact:actionData>
  </iact:action>
  <iact:action type="add" startTime="66438">
    <iact:property name="dataType"/>
    <iact:actionData xml:id="d1">
      <inkml:trace xmlns:inkml="http://www.w3.org/2003/InkML" xml:id="stk1" contextRef="#ctx0" brushRef="#br0">15899 11383 24575 0,'-47'0'0'9,"1"0"0"0,0 0 0 1,-2 0 0-1,-4 0 0 0,-1 0 0 1,0 0 0-1,-4 0 0 1,0 0 0-1,-1 0 0 0,-3 0-1080 1,3 0 0-1,-2 0 1 1,-2 0-1-1,0 0 1 0,1 0 1079 1,0 0 0-1,1 0 0 1,-1 0 0-1,0 0 0 0,-2 0-341 1,6 1 1-1,-1 0 0 1,-1 0 0-1,0-1-1 0,0 0 1 1,1-3 340-1,1-1 0 0,1-3 0 1,0-1 0-1,0 0 0 1,0 0 0-1,0 1 0 0,-11 1 0 1,1 1 0-1,-1 0 0 1,2-1 0-1,1-3 18 0,4-3 0 1,0-2 0-1,2-2 1 1,1 2-1-1,2 2-18 0,-4 4 0 1,2 2 0-1,1 0 0 1,0 0-156-1,3-2 0 0,0-1 0 1,1 1 0-1,1 2 156 0,-6 4 0 1,3 3 0-1,1-3 626 1,4-7 1-1,3-4 0 0,-1 4-627 1,-19 8 0-1,4-4 1467 1,18-16 0-1,2 1-1467 0,0 17 0 1,6 0 1935-1,10-17-1935 1,-16 20 960-1,37 0-960 0,-16 0 0 1,21 0 0-1,0 0 0 1</inkml:trace>
    </iact:actionData>
  </iact:action>
  <iact:action type="add" startTime="100772">
    <iact:property name="dataType"/>
    <iact:actionData xml:id="d2">
      <inkml:trace xmlns:inkml="http://www.w3.org/2003/InkML" xml:id="stk2" contextRef="#ctx0" brushRef="#br0">16486 12489 24575 0,'-41'0'0'15,"-1"0"0"0,-13 0 0 1,-3 0 0-1,-1 1 0 0,-2-2 0 1,17-5 0-1,0-3 0 1,-1 3 0-1,-1 3 0 0,-1 3 0 1,2-2 0-1,-20-9 0 1,1 1 0-1,4 8 0 0,0 4 0 1,-4-2 0-1,0 0 0 0,0 0 0 1,0 0 0-1,4 0 0 1,0 0 0-1,-4 0 0 0,0 0 0 1,5 0 0-1,0 0 0 1,-4 0 0-1,-2 0-299 0,19 0 1 1,-2 0 0-1,1 0 298 0,-20 0 0 1,1 0 0-1,0 0 0 1,4 0 147-1,14-5 0 0,2-1-147 1,-1 5 0-1,2 0 74 1,9-5 1-1,-1 1-75 0,-9 6 0 1,1-2 0-1,8-9 0 0,1-1 0 1,-9 8 0-1,-2 1 226 1,0-9 0-1,0 1-226 0,-1 10 0 1,-1 0 0-1,2-10 0 1,0-1 0-1,1 9 0 0,1-1 0 1,8-8 0-1,1 1 0 0,0 9 0 1,1 2 0-1,-22-1 0 1,30 0 0-1,7 0 0 0,20 0 0 1,0 0 0-1,0 0 0 1</inkml:trace>
    </iact:actionData>
  </iact:action>
  <iact:action type="add" startTime="135073">
    <iact:property name="dataType"/>
    <iact:actionData xml:id="d3">
      <inkml:trace xmlns:inkml="http://www.w3.org/2003/InkML" xml:id="stk3" contextRef="#ctx0" brushRef="#br0">16675 13618 24575 0,'-64'0'0'8,"0"0"0"0,17 0 0 1,-2 0 0-1,-4 0 0 0,-5 0 0 1,0 0 0-1,-5 0 0 0,-4 0 0 1,-2 0 0-1,-1 0 0 0,0 0-1229 1,11 0 0-1,-2 0 0 0,-1 0 0 1,0 0 1-1,-1 0-1 0,-1 0 0 1,0 0 0-1,0 0 1190 0,2 0 1 1,-1 0-1-1,0 0 1 0,-1 0 0 1,0 0-1-1,0 0 1 0,0 0 0 1,1 0-1-1,0 0 39 0,-4 0 0 1,0 0 0-1,0 0 0 1,1 0 0-1,0 0 0 0,1 0 0 1,1 0 0-1,1 0-20 0,-2 0 0 1,1 0 1-1,1 0-1 0,1 0 1 1,1 0-1-1,1 0 1 0,1 0 19 1,0 0 0-1,1 0 0 0,1 0 0 1,2 0 0-1,1 0 0 0,3 0 328 1,-10 0 0-1,4 0 0 0,1 0 0 1,2 0-328-1,-11 0 0 0,2 0 0 1,6 0 0-1,-1 0 0 0,9 0 0 1,-9 0 4705-1,27 0-4705 0,28 0 0 1,-7 0 0-1,10 0 0 1</inkml:trace>
    </iact:actionData>
  </iact:action>
  <iact:action type="add" startTime="139622">
    <iact:property name="dataType"/>
    <iact:actionData xml:id="d4">
      <inkml:trace xmlns:inkml="http://www.w3.org/2003/InkML" xml:id="stk4" contextRef="#ctx0" brushRef="#br0">16110 14864 24575 0,'-47'0'0'11,"11"0"0"0,-6 0 0 1,-6 0 0-1,-6 0 0 1,-4 0-1181-1,2 0 0 0,-3 0 0 1,-3 0 0-1,-1 0 1181 1,7 0 0-1,-2 0 0 0,0 0 0 1,-1 0 0-1,0 0 0 1,-2 0 0-1,-1 0 0 1,1 0 0-1,0 0 0 0,3 0 0 1,-4 0 0-1,3 0 0 1,0 0 0-1,1 0-10 0,0 0 0 1,-1 0 1-1,1 0-1 1,3 0 10-1,-7 0 0 0,3 0 0 1,0 0 272-1,-1 0 0 1,0 0 0-1,5 0-272 1,-8 0 0-1,5 0 0 0,11 0 0 1,3 0 0-1,-14 0 2316 1,32 0-2316-1,-5 0 1314 0,28 0-1314 1,-7 0 317-1,-11 0-317 1,-26 0 0-1,-1 9 0 0,-9 3 0 1,8-6 0-1,-3-2 0 1,-1 2 0-1,3 1 0 1,0 0 0-1,1 2 0 0,1 2 0 1,1 1 0-1,4-4 0 1,0-6 0-1,5 2 0 0,4 17 0 1,10 0 0-1,19-16 0 1,-11 16 0-1,37-21 0 1</inkml:trace>
    </iact:actionData>
  </iact:action>
  <iact:action type="add" startTime="146705">
    <iact:property name="dataType"/>
    <iact:actionData xml:id="d5">
      <inkml:trace xmlns:inkml="http://www.w3.org/2003/InkML" xml:id="stk5" contextRef="#ctx0" brushRef="#br0">20038 16604 24575 0,'-55'0'0'6,"14"0"0"0,-8 0 0 0,-7 0 0 0,6 0 0 0,-5 0 0 0,-4 0 0 0,-3 0 0 1,-3 0 0-1,0 0-1229 0,4 0 0 0,-1 0 0 0,-3 0 0 0,-1 0 1 0,-2 0-1 0,0 0 0 1,-2 0 0-1,0 0 1093 0,11 0 1 0,-2 0-1 0,0 0 1 0,0 0-1 0,-2 0 1 0,0 0 0 1,-1 0-1-1,0 0 1 0,-1 0-1 0,1 0 1 0,-1 0-45 0,1 0 0 0,-1 0 1 0,-1 0-1 1,0 0 1-1,-1 0-1 0,1 0 1 0,-1 0-1 0,0 0 1 0,0 0-1 0,1 0 1 0,0 0-1 1,1 0 180-1,2 0 0 0,1 0 0 0,0 0 0 0,0 0 0 0,0 0 0 0,0 0 0 0,1 0 0 1,-1 0 0-1,1 0 0 0,-1 0 0 0,1 0 0 0,-1 0-61 0,0 0 0 0,-1 0 1 0,1 0-1 1,-1-1 1-1,0 1-1 0,0 0 1 0,1 0-1 0,0 0 0 0,1 0 1 0,0 0-1 0,2 1 1 1,0-1 60-1,-8 2 0 0,1 0 0 0,1 0 0 0,1 1 0 0,1-1 0 0,1 1 0 0,0 0 0 1,0-1 0-1,1 0-140 0,-2 0 0 0,0-1 1 0,0 1-1 0,2-1 1 0,0 0-1 0,2 1 1 1,1 1-1-1,3 1 140 0,-14 3 0 0,3 2 0 0,3 1 0 0,1-1 0 0,0 0 400 0,5-1 1 1,-1 0 0-1,2-1 0 0,2 0 0 0,2 0-401 0,-11 1 0 0,4 0 0 0,1 2 1105 0,0 4 0 1,0 2 0-1,4-4-1105 0,-7-9 0 0,2-1 0 0,-6 9 0 0,2-1 2406 0,8-9 1 0,3-2-2407 1,4 1 0-1,2 0 1654 0,-1 0 0 0,2 0-1654 0,9 0 0 0,-1 0 716 0,-8-1 1 0,-1 2-717 1,-1 4 0-1,-1 1 223 0,0-5 1 0,0 0-224 0,1 5 0 0,0-1 0 0,-1-5 0 0,4 0 0 1,-8 0 0-1,19 10 0 0,1 1 0 0,-5-6 0 0,11 16 0 0,5-21 0 0,21 0 0 0,0 0 0 1</inkml:trace>
    </iact:actionData>
  </iact:action>
  <iact:action type="add" startTime="160938">
    <iact:property name="dataType"/>
    <iact:actionData xml:id="d6">
      <inkml:trace xmlns:inkml="http://www.w3.org/2003/InkML" xml:id="stk6" contextRef="#ctx1" brushRef="#br0">13852 18439 24575,'-34'10'0,"-23"14"0,25 2 0,1 5 0,-5 10 0,2 2 0,3-2 0,4 4 0,8 17 0,2-1 0,-13-20 0,15-4 0,42-8 0,26 0 0,5-6 0,-13-12 0,5-27 0,0 14 0,16 5 0,-2-4 0,-20-12 0,-25-24 0,-11-4 0,13-6 0,-21 10 0,0 14 0,0-9 0,0 27 0,0-37 0,0 37 0,0-16 0,0 0 0,10 5 0,-7-28 0,28 7 0,-26-10 0,16 21 0,-21-5 0,0 39 0,0-16 0,0 60 0,0-10 0,0 2 0,0 3 0,-1-9 0,2-2 0,8 0 0,3-2 0,14 24 0,0-11 0,16-11 0,-37-12 0,27 7 0,-9-5 0,35 0 0,-9-6 0</inkml:trace>
    </iact:actionData>
  </iact:action>
  <iact:action type="add" startTime="163088">
    <iact:property name="dataType"/>
    <iact:actionData xml:id="d7">
      <inkml:trace xmlns:inkml="http://www.w3.org/2003/InkML" xml:id="stk7" contextRef="#ctx0" brushRef="#br0">14605 17898 24575 0,'-21'60'0'21,"18"-26"0"1,1 0 0 0,-9 1 0 0,1 1 0 0,10 26 0 0,0-4 0 0,0-14 0 0,0-28 0 0,21 26 0 0,26-37 0 0,-5 16 0 0,23-21 0 0,-49 0 0 0,26-21 0 0,-37-37 0 0,15 22 0 0,2-3 0 0,-18-18 0 0,-3-1 0 0,10 14 0 0,-1 1 0 0,-9 2 0 0,-2 1 0 0,1-17 0 0,0 31 0 0,0 5 0 0,0 21 0 0,-21 0 0 0,-5 0 0 0,0 0 0 0,-16 0 0 0,36 0 0 0,-14 0 0 0,20 0 0 0,-11 0 0 0,9 0 0 0,-9 0 0 0,11 0 0 0,0 0 0 0,0 0 0 0</inkml:trace>
    </iact:actionData>
  </iact:action>
  <iact:action type="add" startTime="164588">
    <iact:property name="dataType"/>
    <iact:actionData xml:id="d8">
      <inkml:trace xmlns:inkml="http://www.w3.org/2003/InkML" xml:id="stk8" contextRef="#ctx0" brushRef="#br0">15075 18133 24575 0,'34'0'0'86,"-18"0"0"0,5 0 0 1,-21 0 0-1,0 0 0 1</inkml:trace>
    </iact:actionData>
  </iact:action>
  <iact:action type="add" startTime="165705">
    <iact:property name="dataType"/>
    <iact:actionData xml:id="d9">
      <inkml:trace xmlns:inkml="http://www.w3.org/2003/InkML" xml:id="stk9" contextRef="#ctx0" brushRef="#br0">15428 18016 24575 0,'0'36'0'19,"0"9"0"1,0-30 0 0,0 27 0 0,0-37 0 0,0 16 0 0,0-21 0 0,0 0 0 0,0 21 0-1,0-16 0 1,0 16 0 0,0-21 0 0,-10 0 0 0,7 0 0 0,-7 11 0 0,10-9 0 0,0 9 0-1,0-11 0 1,0 0 0 0,-21 0 0 0,15 21 0 0,-14-16 0 0,20 16 0 0,0-21 0 0,0 0 0-1,0-21 0 1,0 16 0 0,20-27 0 0,-4 9 0 0,8-35 0 0,-9 27 0 0,1 0 0 0,-3-6 0-1,0 3 0 1,13-3 0 0,16-4 0 0,-37 35 0 0,16-15 0 0,-21 21 0 0,21 0 0 0,-16 0 0-1,16 0 0 1,-10 0 0 0,-9 0 0 0,30 0 0 0,-6 0 0 0,21 0 0 0,-11 0 0 0,-12 21 0-1,7-15 0 1,-25 14 0 0,14 1 0 0,-20 6 0 0,0 30 0 0,0-18 0 0,0 3 0 0,0 11 0-1,0 1 0 1,2-4 0 0,-4-1 0 0,-8 9 0 0,0-3 0 0,4 8 0 0,-15-16 0 0,11-16 0-1,7-28 0 1,-7 7 0 0,10-10 0 0,0 21 0 0,-21-16 0 0,16 16 0 0,-16-21 0 0</inkml:trace>
    </iact:actionData>
  </iact:action>
  <iact:action type="add" startTime="168455">
    <iact:property name="dataType"/>
    <iact:actionData xml:id="d10">
      <inkml:trace xmlns:inkml="http://www.w3.org/2003/InkML" xml:id="stk10" contextRef="#ctx0" brushRef="#br0">14981 18298 24575 0,'26'0'0'76,"-5"0"0"1,-21 0 0 0,21 0 0 0,-16 0 0 0,16 0 0 0,-21 0 0 0,11 0 0 0,-9 0 0 0,9 0 0 0,-11 0 0 0,0 0 0 0,0 0 0 0</inkml:trace>
    </iact:actionData>
  </iact:action>
  <iact:action type="add" startTime="170205">
    <iact:property name="dataType"/>
    <iact:actionData xml:id="d11">
      <inkml:trace xmlns:inkml="http://www.w3.org/2003/InkML" xml:id="stk11" contextRef="#ctx0" brushRef="#br0">14911 18298 24575 0,'34'0'0'40,"2"0"0"0,11 0 0 0,-10 0 0 0,-14 0 0 1,9 0 0-1,-27 0 0 0,16 0 0 0,-42 0 0 1,-16 0 0-1,3-2 0 0,-2 4 0 0,-16 19 0 1,-14-16 0-1,51 37 0 0,-27-37 0 0,37 16 0 1,5-42 0-1,26 16 0 0,10-37 0 0,30 37 0 1,-25-37 0-1,17 37 0 0,-14-16 0 0,-28 21 0 1,5 0 0-1,-42 0 0 0,5 0 0 0,-49 0 0 1,23 0 0-1,-5 0 0 0,26 0 0 0,42 0 0 1,26 0 0-1,-5-11 0 0,23 9 0 0,-49-9 0 1,5 11 0-1,-21 0 0 0,0 0 0 0,0 0 0 1</inkml:trace>
    </iact:actionData>
  </iact:action>
  <iact:action type="add" startTime="174288">
    <iact:property name="dataType"/>
    <iact:actionData xml:id="d12">
      <inkml:trace xmlns:inkml="http://www.w3.org/2003/InkML" xml:id="stk12" contextRef="#ctx0" brushRef="#br0">17027 18462 24575 0,'38'0'0'17,"0"0"0"0,0 0 0 1,3 0 0-1,20 0 0 0,6 0 0 1,-22 0 0-1,2 0 0 1,-1 0 0-1,21 0 0 0,-1 0 0 1,-18 0 0-1,0 0 0 0,-2 0 0 1,4 0 0-1,-4 0 0 1,-9 0 0-1,-6 0 0 0,-7 0 0 1,-14 0 0-1,-10 0 0 1</inkml:trace>
    </iact:actionData>
  </iact:action>
  <iact:action type="add" startTime="175388">
    <iact:property name="dataType"/>
    <iact:actionData xml:id="d13">
      <inkml:trace xmlns:inkml="http://www.w3.org/2003/InkML" xml:id="stk13" contextRef="#ctx0" brushRef="#br0">17051 18768 24575 0,'47'0'0'27,"10"0"0"1,-7 0 0 0,-10 0 0 0,-1 0 0 0,2 0 0 0,25 0 0 0,-30 0 0 0,11 0 0 0,11 0 0 0,-9 0 0 0,9 0 0 0,-11 0 0 0,-10 0 0 0,-14 0 0 0,8 0 0 0,-25 0 0 0,15 0 0 0,-21 0 0 0</inkml:trace>
    </iact:actionData>
  </iact:action>
  <iact:action type="add" startTime="176605">
    <iact:property name="dataType"/>
    <iact:actionData xml:id="d14">
      <inkml:trace xmlns:inkml="http://www.w3.org/2003/InkML" xml:id="stk14" contextRef="#ctx0" brushRef="#br0">19497 17475 24575 0,'-55'0'0'18,"3"0"0"1,17 0 0-1,-1 0 0 1,-4-2 0-1,2 4 0 1,-4 19 0-1,7-16 0 1,5 5 0-1,21 21 0 1,2 4 0-1,-35 6 0 1,39-6 0-1,1-2 0 1,-19-7 0 0,21 6 0-1,21-30 0 1,36 9 0-1,-20-10 0 1,2-2 0-1,18 3 0 1,1-4 0-1,-14-12 0 1,-2-4 0-1,0 6 0 1,-3-4 0-1,-8-12 0 1,-4-2 0 0,20-17 0-1,-21 11 0 1,5-9 0-1,-28 9 0 1,7-11 0-1,-10 20 0 1,-10 27 0-1,7 27 0 1,-28 30 0-1,29-21 0 1,-1-1 0-1,-39 6 0 1,37 22 0 0,-16-37 0-1,42 0 0 1,5-5 0-1,11-10 0 1,7-9 0-1,-7 9 0 1,-11-11 0-1,15 0 0 1,-35 0 0-1,36 0 0 1,-37 0 0-1,16 0 0 1,-21 0 0 0</inkml:trace>
    </iact:actionData>
  </iact:action>
  <iact:action type="add" startTime="178188">
    <iact:property name="dataType"/>
    <iact:actionData xml:id="d15">
      <inkml:trace xmlns:inkml="http://www.w3.org/2003/InkML" xml:id="stk15" contextRef="#ctx0" brushRef="#br0">20085 17216 24575 0,'-37'21'0'29,"-7"-16"0"1,7 37 0-1,-10-37 0 1,21 37 0-1,5-37 0 1,21 16 0 0,0-11 0-1,-10-7 0 1,7 8 0-1,-7 9 0 1,10-14 0 0,0 35 0-1,0-14 0 1,0-1 0-1,0 5 0 1,0-28 0-1,0 7 0 1,10-10 0 0,-7 0 0-1,28 0 0 1,-5 0 0-1,21-10 0 1,-21 7 0 0,6-7 0-1,-30 10 0 1,9-21 0-1,-11-5 0 1,0-1 0-1,21-14 0 1,-16 25 0 0,16-28 0-1,-21 7 0 1,0 11 0-1,0 5 0 1,0 21 0 0</inkml:trace>
    </iact:actionData>
  </iact:action>
  <iact:action type="add" startTime="179805">
    <iact:property name="dataType"/>
    <iact:actionData xml:id="d16">
      <inkml:trace xmlns:inkml="http://www.w3.org/2003/InkML" xml:id="stk16" contextRef="#ctx0" brushRef="#br0">20626 18016 24575 0,'-58'0'0'12,"15"0"0"1,-5 0 0-1,-10 0 0 1,-4 0-365 0,11 0 1-1,-1 0-1 1,0 0 365-1,4 0 0 1,0 0 0 0,1 0 0-1,0 0 0 1,1 0 0 0,0 0 0-1,0 0 0 1,0 0 0-1,0 0 0 1,-21 0 0 0,0 0 0-1,21 0 0 1,-1 0 0 0,-1 0 0-1,-1 0 0 1,-1 0 0-1,0 0 0 1,2 0 0 0,0 0 0-1,1 0 0 1,-1 0 0-1,0 0 0 1,0 0 0 0,-3 0 0-1,0 0 0 1,4 0 179 0,-4 0 0-1,3 0-179 1,-11 0 0-1,5 0 181 1,2 0-181 0,8 0 0-1,33 0 0 1,11 0 0 0</inkml:trace>
    </iact:actionData>
  </iact:action>
  <iact:action type="add" startTime="180854">
    <iact:property name="dataType"/>
    <iact:actionData xml:id="d17">
      <inkml:trace xmlns:inkml="http://www.w3.org/2003/InkML" xml:id="stk17" contextRef="#ctx1" brushRef="#br0">19661 18792 24575,'-33'0'0,"-4"0"0,-21 0 0,9 0 0,-9 21 0,29 0 0,1 5 0,-6 5 0,18 0 0,57-3 0,36-3 0,-12-7 0,-10-2 0,-5-13 0,14-2 0,0-3 0,-17-6 0,-5-18 0,-37 5 0,16 21 0,-11 21 0,14 5 0,12 0 0,6-6 0</inkml:trace>
    </iact:actionData>
  </iact:action>
  <iact:action type="add" startTime="182321">
    <iact:property name="dataType"/>
    <iact:actionData xml:id="d18">
      <inkml:trace xmlns:inkml="http://www.w3.org/2003/InkML" xml:id="stk18" contextRef="#ctx1" brushRef="#br0">20202 18298 24575,'0'47'0,"0"0"0,0-11 0,0-12 0,0-14 0,0 11 0,0-15 0,0 35 0,0-15 0,0 1 0,0-7 0,0-61 0,0 9 0,9-5 0,3-4 0,1 5 0,0 1 0,1-1 0,-1-1 0,-3 0 0,0 4 0,11-4 0,-15 16 0,15 21 0,-21 0 0,10 0 0,-7 0 0,28 0 0,-5 0 0,0 0 0,16 21 0,-37-5 0,37 28 0,-37-7 0,27 10 0,-30 10 0,4-22 0,-1 1 0,-5 0 0,0 1 0,0 9 0,0-1 0,0-7 0,0-2 0,-5-1 0,-1 0 0,7 6 0,-4-3 0,-29 3 0,27 25 0,-37-30 0,37 10 0</inkml:trace>
    </iact:actionData>
  </iact:action>
  <iact:action type="add" startTime="184005">
    <iact:property name="dataType"/>
    <iact:actionData xml:id="d19">
      <inkml:trace xmlns:inkml="http://www.w3.org/2003/InkML" xml:id="stk19" contextRef="#ctx0" brushRef="#br0">21661 18063 24575 0,'57'0'0'25,"-22"0"0"0,1 0 0 1,26 0 0-1,-22 0 0 0,-1 0 0 1,10 0 0-1,9 0 0 0,-1 0 0 1,-28 0 0-1,2 0 0 0,-10 0 0 1,5 0 0-1,1 0 0 0,14 0 0 1,-35 0 0-1,15 0 0 1</inkml:trace>
    </iact:actionData>
  </iact:action>
  <iact:action type="add" startTime="185254">
    <iact:property name="dataType"/>
    <iact:actionData xml:id="d20">
      <inkml:trace xmlns:inkml="http://www.w3.org/2003/InkML" xml:id="stk20" contextRef="#ctx0" brushRef="#br0">21543 18721 24575 0,'26'0'0'31,"26"0"0"0,-2 0 0 0,-14 0 0 0,1 0 0 0,-1 0 0 0,-1 0 0 0,22 0 0 1,-10 0 0-1,-10 0 0 0,-14 0 0 0,9 0 0 0,-27 0 0 0,16 0 0 0,0 0 0 0,5 0 0 1,10 21 0-1,9-16 0 0,-29 16 0 0,4-21 0 0,-20 0 0 0,0 0 0 0,0 0 0 1</inkml:trace>
    </iact:actionData>
  </iact:action>
  <iact:action type="add" startTime="186605">
    <iact:property name="dataType"/>
    <iact:actionData xml:id="d21">
      <inkml:trace xmlns:inkml="http://www.w3.org/2003/InkML" xml:id="stk21" contextRef="#ctx0" brushRef="#br0">23660 17192 24575 0,'0'13'0'31,"0"40"0"1,0-22 0-1,0 6 0 1,0 4 0-1,0-4 0 1,0-3 0-1,0 18 0 1,0 14 0-1,0-30 0 1,0-10 0 0,0 16 0-1,-21-16 0 1,16 0 0-1,-16 6 0 1,0-9 0-1,15-7 0 1,-14 26 0-1,20-37 0 1,0 16 0 0</inkml:trace>
    </iact:actionData>
  </iact:action>
  <iact:action type="add" startTime="187738">
    <iact:property name="dataType"/>
    <iact:actionData xml:id="d22">
      <inkml:trace xmlns:inkml="http://www.w3.org/2003/InkML" xml:id="stk22" contextRef="#ctx0" brushRef="#br0">22460 17968 24575 0,'38'0'0'11,"0"0"0"0,9 0 0 0,5 0 0 1,5 0 0-1,7 0 0 0,1 0-941 1,-13 0 1-1,1 0-1 0,1 0 1 1,1 0 940-1,6 0 0 0,1 0 0 0,1 0 0 1,-1 0 0-1,0 0 0 0,0 0 0 1,0 0 0-1,1 0 0 0,1 0 0 1,0 0 0-1,1 0 0 0,-2 0 0 0,-5 0 0 1,-1 0 0-1,-1 0 0 0,0 0-78 1,-2 1 1-1,-1 0-1 0,0-1 1 1,-1-2 77-1,14-4 0 0,0-2 0 0,-2 2 0 1,-10 4 0-1,-2 2 0 0,-2-4 264 1,-5-5 0-1,-2-4 1 0,0 4-265 1,27 7 0-1,-7 1 0 0,-5-9 0 0,-3 11 0 1,-3-2 1837-1,-10-20-1837 0,5 16 318 1,-16-16 1-1,-28 21-1 0,7 0 1 1</inkml:trace>
    </iact:actionData>
  </iact:action>
  <iact:action type="add" startTime="188988">
    <iact:property name="dataType"/>
    <iact:actionData xml:id="d23">
      <inkml:trace xmlns:inkml="http://www.w3.org/2003/InkML" xml:id="stk23" contextRef="#ctx1" brushRef="#br0">23871 18603 24575,'-47'0'0,"0"0"0,11 0 0,-30 0 0,24 0 0,-15 11 0,33 33 0,-7 9 0,17-9 0,2 3 0,-1-10 0,0-1 0,1 1 0,3-3 0,9 2 0,0 6 0,0-37 0,20 15 0</inkml:trace>
    </iact:actionData>
  </iact:action>
  <iact:action type="add" startTime="188988">
    <iact:property name="dataType"/>
    <iact:actionData xml:id="d24">
      <inkml:trace xmlns:inkml="http://www.w3.org/2003/InkML" xml:id="stk24" contextRef="#ctx1" brushRef="#br0">23653 19049 24575,'31'-8'0,"5"-4"0,5 1 0,-4-4 0,-6-21 0,-4 14 0,-1-1 0,-3-13 0,-7-11 0,6 17 0,-2 2 0,-15-1 0,16-2 0,-21 31 0,0 0 0,0 21 0,0-5 0,0 49 0,0-13 0,-2-17 0,4 1 0,19 21 0,18-37 0,16-6 0,-2-2 0</inkml:trace>
    </iact:actionData>
  </iact:action>
  <iact:action type="add" startTime="190821">
    <iact:property name="dataType"/>
    <iact:actionData xml:id="d25">
      <inkml:trace xmlns:inkml="http://www.w3.org/2003/InkML" xml:id="stk25" contextRef="#ctx0" brushRef="#br0">24412 18251 24575 0,'0'26'0'24,"0"16"0"0,0-37 0 0,0 16 0 1,0-21 0-1,0 0 0 0,0 21 0 1,0 5 0-1,-21 10 0 0,16 9 0 0,-16-29 0 1,21 4 0-1,0-20 0 0,0 21 0 1,0-15 0-1,0 14 0 0,-21-20 0 1,16 21 0-1,-16-15 0 0,21 25 0 0,0-28 0 1,0 7 0-1,0-10 0 0,0 0 0 1,0-10 0-1,21 7 0 0,-16-28 0 1,16 25 0-1,0-15 0 0,-16 21 0 0,16 0 0 1,-21-20 0-1,11-7 0 0,12-9 0 1,-7 12 0-1,26-7 0 0,-37 26 0 1,16-16 0-1,-21 0 0 0,21 16 0 0,-16-16 0 1,16 21 0-1,-11-21 0 0,-7-5 0 1,28 0 0-1,-25-6 0 0,35 30 0 0,-35-9 0 1,35 11 0-1,-35 0 0 0,14 0 0 1,1 0 0-1,-15 0 0 0,25 0 0 1,-28 0 0-1,7 11 0 0,11 12 0 0,-16 35 0 1,16-6 0-1,-19-13 0 0,-4 0 0 1,2 11 0-1,0 7 0 0,0 1 0 1,0-8 0-1,2-16 0 0,-4 0 0 0,-19 15 0 1,16 9 0-1,-16-11 0 0,21-21 0 1,0-5 0-1,0-21 0 0,0 0 0 1</inkml:trace>
    </iact:actionData>
  </iact:action>
  <iact:action type="add" startTime="203172">
    <iact:property name="dataType"/>
    <iact:actionData xml:id="d26">
      <inkml:trace xmlns:inkml="http://www.w3.org/2003/InkML" xml:id="stk26" contextRef="#ctx0" brushRef="#br0">22625 6562 24575 0,'0'26'0'9,"-42"-5"0"0,0-21 0 0,-11 1 0 0,-6-2 0 0,10-9 0 0,-1-1 0 0,-14 8 0 0,-1 1 0 0,7-9 0 0,-1 1 0 0,-6 9 0 0,2 2 0 0,13 0 0 0,1-2 0 0,-8-9 0 0,1-1 0 0,9 9 0 0,0-1 0 0,-1-7 0 0,-1-1 0 0,3 0 0 0,-2 1 0 0,-3 8 0 0,0-1 0 0,9-8 0 0,-2 1 0 0,-12 9 0 0,-3 2 0 0,0-6 0 0,1-1 0 0,8 5 0 0,0 0 0 0,-12-3 0 0,2-3 0 0,16-3 0 0,1 0 0 0,-13 7 0 0,-3 0 0 0,1-6 0 0,-1-3 0 0,0 1 0 0,-3 1-145 0,13 9 0 0,-2 1 1 0,3-4 144 0,-14-16 0 0,1-2 0 0,9 12 0 0,-3 2 0 0,2 0 0 0,8 0 0 0,2-1 0 0,-2 0 0 0,-8-2 0 0,-2-1 0 0,1 4 0 0,-13 5 0 0,1 3 0 0,19-3 0 0,1-1 0 0,0 1 0 0,-13 2 0 0,1 2 0 0,-6 0 0 0,0-2 0 0,17-5 0 0,0-3 0 0,0 3 0 0,-4 3 0 0,-1 3 0 0,0-2 0 0,-2-5 0 0,-1-1 0 0,0 2 0 0,0 5 0 0,0 2 0 0,0-1 0 0,1-6 0 0,-1-3 0 0,-1 3-467 0,-4 4 0 0,-2 2 0 0,-1-3 467 0,13-6 0 0,0-3 0 0,0 0 0 0,-1 3 0 0,-2 5 0 0,-1 4 0 0,0 1 0 0,0-3 0 1,-1-5 0-1,0-1 0 0,-1-1 0 0,0 1 0 0,-2 2 0 0,-1-1 0 0,1 2 0 0,1 0 0 0,-10 0 0 0,3 1 0 0,-1-3 0 0,13-3 0 0,-1-2 0 0,1 1 0 0,2 2 0 0,-6 6 0 0,2 4 0 0,0-4 0 0,-7-9 0 0,-1-4 0 0,-1 2 0 0,0 7 0 0,-1 3 0 0,0-1 0 0,15 0 0 0,-1 0 0 0,0-2 0 0,-2 1 0 0,-5-2 0 0,-1-1 0 0,-1 1 0 0,3 2 0 0,-7 3 0 0,3 2 0 0,-2-1 0 0,10-2 0 0,0-2 0 0,-1-1 0 0,3 3 0 0,-7 3 0 0,3 2 0 0,1-1-99 0,-15 0 1 0,2 0 98 0,21 0 0 0,-1 0 0 0,1 0 0 0,-8 0 0 0,-1 0 0 0,-9-1 0 0,-2 2 0 0,6 10 0 0,-2-1 0 0,12-8 0 0,-2-2 0 0,2 4 0 0,-13 11 0 0,1 1 0 0,16-14 0 0,-1-3 0 0,-1 3 0 0,-2 6 0 0,-1 4 0 0,0-1-266 0,-2-2 1 0,0 0 0 0,-1-1 265 0,-5 0 0 0,-2 0 0 0,0 2 0 0,1 4 0 0,1 2 0 0,0-4 0 0,6-9 0 0,1-3 0 0,0 2 56 0,3 8 0 0,1 2 0 0,1-2-56 0,-18-9 0 0,0 0 0 0,-1 15 0 0,2 0 0 0,12-15 0 0,3 3 669 0,-1 17 1 0,6 0-670 0,7-16 51 0,-6 16 0 0,36-21 0 0,-14 0 1 1</inkml:trace>
    </iact:actionData>
  </iact:action>
  <iact:action type="add" startTime="259957">
    <iact:property name="dataType"/>
    <iact:actionData xml:id="d27">
      <inkml:trace xmlns:inkml="http://www.w3.org/2003/InkML" xml:id="stk27" contextRef="#ctx0" brushRef="#br0">15804 1999 24575 0,'-34'34'0'19,"7"-6"0"1,-3 2 0 0,-1 0 0 0,-1 3 0 0,3 2 0 0,-2 4 0 0,0-1-388 0,0-5 1-1,-1-1 0 1,1 2 387 0,-2 8 0 0,1 2 0 0,0-2 0 0,0-5 0 0,0-2 0 0,2 0 190 0,-7 14 0-1,3-3-190 1,4-10 0 0,3-2 96 0,7-5 0 0,3 0-96 0,-6 18 0 0,12-21 0 0,11-5 0 0</inkml:trace>
    </iact:actionData>
  </iact:action>
  <iact:action type="add" startTime="261057">
    <iact:property name="dataType"/>
    <iact:actionData xml:id="d28">
      <inkml:trace xmlns:inkml="http://www.w3.org/2003/InkML" xml:id="stk28" contextRef="#ctx0" brushRef="#br0">14981 2282 24575 0,'47'21'0'27,"-10"5"0"1,-4-10 0-1,-1 4 0 1,-11 12 0-1,0 2 0 1,17-9 0-1,2 2 0 1,-2 17 0-1,-5 3 0 1,-7-10 0-1,0-1 0 1,8 10 0 0,-2 0 0-1,-14-13 0 1,0-3 0-1,29 17 0 1,-21-6 0-1,16-25 0 1,-37 29 0-1,27-9 0 1,-30-10 0-1,9-5 0 1,-11-21 0-1,0 0 0 1,0 0 0 0</inkml:trace>
    </iact:actionData>
  </iact:action>
  <iact:action type="add" startTime="264157">
    <iact:property name="dataType"/>
    <iact:actionData xml:id="d29">
      <inkml:trace xmlns:inkml="http://www.w3.org/2003/InkML" xml:id="stk29" contextRef="#ctx0" brushRef="#br0">14534 2282 24575 0,'0'26'0'19,"0"26"0"1,-20-2 0 0,17 4 0 0,0 7 0 0,-16-6 0 0,-3 2 0 0,11-8 0 0,4 3 0 0,-2-4 0 0,-4 3 0 0,0-3 0 0,1 11 0-1,3-5 0 1,9-2 0 0,-5-9 0 0,0 0 0 0,2 9 0 0,-2-6 0 0,0 0 0 0,5 17 0 0,5-24 0 0,0 0 0 0,-2 11 0 0,12-11 0-1,1 0 0 1,-11 3 0 0,14-7 0 0,4-5 0 0,3-14 0 0,1 5 0 0,4-21 0 0,-28 0 0 0,7 0 0 0,-10 0 0 0,0 0 0 0</inkml:trace>
    </iact:actionData>
  </iact:action>
  <iact:action type="remove" startTime="267890">
    <iact:property name="style" value="instant"/>
    <iact:actionData xml:id="d30" ref="#d29"/>
    <iact:actionData xml:id="d31">
      <inkml:trace xmlns:inkml="http://www.w3.org/2003/InkML" xml:id="stk30" contextRef="#ctx0" brushRef="#br0">14534 2282 24575 0,'0'26'0'19,"0"26"0"1,-20-2 0 0,17 4 0 0,0 7 0 0,-16-6 0 0,-3 2 0 0,11-8 0 0,4 3 0 0,-2-4 0 0,-4 3 0 0,0-3 0 0,1 11 0-1,3-5 0 1,9-2 0 0,-5-9 0 0,0 0 0 0,2 9 0 0,-2-6 0 0,0 0 0 0,5 17 0 0,5-24 0 0,0 0 0 0,-2 11 0 0,12-11 0-1,1 0 0 1,-11 3 0 0,14-7 0 0,4-5 0 0,3-14 0 0,1 5 0 0,4-21 0 0,-28 0 0 0,7 0 0 0,-10 0 0 0,0 0 0 0</inkml:trace>
    </iact:actionData>
  </iact:action>
  <iact:action type="add" startTime="267724">
    <iact:property name="dataType" value="strokeEraser"/>
    <iact:actionData xml:id="d32">
      <inkml:trace xmlns:inkml="http://www.w3.org/2003/InkML" xml:id="stk31" contextRef="#ctx2" brushRef="#br1">14534 2775 0,'0'0'28,"0"212"0,0 164 0,0 47 1,0 24-1,0-117 0,0-166 1,0-46-1,0-24 0,0-141 1,0 0-1,0-24 0,24-140 0,-24-119 1,47-46-1,-47 47 0,0 117 1,0 95-1,0 69 0,0 48 1</inkml:trace>
    </iact:actionData>
  </iact:action>
  <iact:action type="add" startTime="270324">
    <iact:property name="dataType"/>
    <iact:actionData xml:id="d33">
      <inkml:trace xmlns:inkml="http://www.w3.org/2003/InkML" xml:id="stk32" contextRef="#ctx0" brushRef="#br0">16016 1529 8191 0,'0'-13'0'21,"0"3"5063"0,0 10-5063 1,21 0 2818-1,-16 0-2818 0,37 0 1719 1,-26 0-1719-1,28 10 6784 0,-28 13-6784 1,26-7 0-1,-37 26 0 0,16-16 0 1,-21 0 0-1,0 6 0 0,0-30 0 1,0 9 0-1,0-11 0 0,0 21 0 1,0 5 0-1,0 21 0 1,0-11 0-1,0-12 0 0,0 7 0 1,0-26 0-1,-21 37 0 0,16-37 0 1,-16 16 0-1,21 0 0 0,-21-15 0 1,16 14 0-1,-16-20 0 0,10 0 0 1,-12 0 0-1,-35 11 0 0,16-9 0 1,9 14 0-1,1 0 0 0,-4-11 0 1,9 16 0-1,6-21 0 1,63 0 0-1,-21 0 0 0,20 0 0 1,4 0 0-1,8 0 0 0,-19 0 0 1,2 0 0-1,4 0 0 0,-1 0 0 1,13 0 0-1,5 0 0 0,-12 0 0 1,-9 21 0-1,11-16 0 0,-20 16 0 1,4-21 0-1,-28 21 0 0,28-16 0 1,-26 16 0-1,16-21 0 1</inkml:trace>
    </iact:actionData>
  </iact:action>
  <iact:action type="add" startTime="272991">
    <iact:property name="dataType"/>
    <iact:actionData xml:id="d34">
      <inkml:trace xmlns:inkml="http://www.w3.org/2003/InkML" xml:id="stk33" contextRef="#ctx0" brushRef="#br0">17027 2493 24575 0,'34'0'0'51,"3"0"0"1,-11 0 0 0,16 0 0 0,-37 0 0-1,16 0 0 1,-21 0 0 0,0 0 0 0</inkml:trace>
    </iact:actionData>
  </iact:action>
  <iact:action type="add" startTime="274057">
    <iact:property name="dataType"/>
    <iact:actionData xml:id="d35">
      <inkml:trace xmlns:inkml="http://www.w3.org/2003/InkML" xml:id="stk34" contextRef="#ctx0" brushRef="#br0">16839 2870 24575 0,'34'0'0'25,"0"0"0"0,7 0 0 1,2 0 0-1,5 0 0 1,1 0 0-1,-2 0 0 1,0 0 0-1,-11 0 0 1,-2 0 0-1,24 0 0 1,-32 0 0-1,5 0 0 1,-28 0 0-1,7 0 0 1</inkml:trace>
    </iact:actionData>
  </iact:action>
  <iact:action type="add" startTime="275307">
    <iact:property name="dataType"/>
    <iact:actionData xml:id="d36">
      <inkml:trace xmlns:inkml="http://www.w3.org/2003/InkML" xml:id="stk35" contextRef="#ctx0" brushRef="#br0">18297 2705 24575 0,'-36'0'0'15,"-30"0"0"0,14 10 0 0,7 0 0 0,-1 4 0 1,8 3 0-1,3 3 0 0,-2 2 0 0,3 3 0 0,4-3 0 1,3 3 0-1,1 3 0 0,5 1 0 0,-6 21 0 1,10-17 0-1,3 2 0 0,12 0 0 0,1 0 0 0,-9 28 0 1,10-6 0-1,0-12 0 0,0-29 0 0,10 4 0 1,-7 1 0-1,49-15 0 0,-10 14 0 0,-8-18 0 0,3-4 0 1,2 2 0-1,0 0 0 0,24 0 0 0,-28-19 0 1,0-3 0-1,1 13 0 0,-4-3 0 0,-6-29 0 0,-2-4 0 1,6 19 0-1,-3-1 0 0,-12-18 0 0,-3-1 0 1,10 13 0-1,-3 3 0 0,-13-17 0 0,14 26 0 0,-20 21 0 1,0 0 0-1,0-10 0 0,0 7 0 0,0-7 0 0,0 10 0 1,0 0 0-1,21 0 0 0,-15 0 0 0,15 0 0 1,-21 31 0-1,3 6 0 0,4 7 0 0,3 15 0 0,3 5 0 1,-2-17 0-1,2 2 0 0,0-1 0 0,2-4 0 1,2-1 0-1,-2-2 0 0,-3 2 0 0,2-3 0 0,12 1 0 1,1-3 0-1,1 11 0 0,4-19 0 0,4-2 0 1,-1-3 0-1,1-3 0 0,0-8 0 0,1-2 0 0,-1 0 0 1,-2-3 0-1,24-9 0 0,-32 0 0 0,-5 0 0 1</inkml:trace>
    </iact:actionData>
  </iact:action>
  <iact:action type="add" startTime="277224">
    <iact:property name="dataType"/>
    <iact:actionData xml:id="d37">
      <inkml:trace xmlns:inkml="http://www.w3.org/2003/InkML" xml:id="stk36" contextRef="#ctx0" brushRef="#br0">18603 2376 24575 0,'0'-26'0'28,"11"5"0"0,-9 21 0 1,30 0 0-1,-6 0 0 0,31 0 0 1,-22-10 0-1,1-1 0 1,26 6 0-1,-32-16 0 0,-2 0 0 1,16 15 0-1,-28-14 0 0,5 20 0 1,-21 0 0-1,0 0 0 1,21 0 0-1,-16 0 0 0,37 0 0 1,-37 0 0-1,37-11 0 0,-37 9 0 1,16-9 0-1,-21 11 0 1</inkml:trace>
    </iact:actionData>
  </iact:action>
  <iact:action type="add" startTime="278590">
    <iact:property name="dataType"/>
    <iact:actionData xml:id="d38">
      <inkml:trace xmlns:inkml="http://www.w3.org/2003/InkML" xml:id="stk37" contextRef="#ctx0" brushRef="#br0">18791 2493 24575 0,'47'0'0'23,"-21"0"0"1,-5 0 0-1,-21 21 0 1,-41-5 0-1,21 24 0 1,-2 6 0 0,-27-17 0-1,-4 0 0 1,23 6 0-1,3 6 0 1,-2-5 0 0,-18-2 0-1,0-5 0 1,9-5 0-1,5-1 0 1,-4 8 0-1,-4-28 0 1,35 7 0 0,-15-10 0-1,42 0 0 1,16 0 0-1,-4 0 0 1,4 0 0 0,10 0 0-1,1 0 0 1,0 0 0-1,0 0 0 1,0 0 0-1,-2 0 0 1,-9 0 0 0,-3 0 0-1,23 0 0 1,-20 0 0-1,-14 0 0 1,-12 0 0 0</inkml:trace>
    </iact:actionData>
  </iact:action>
  <iact:action type="add" startTime="279940">
    <iact:property name="dataType"/>
    <iact:actionData xml:id="d39">
      <inkml:trace xmlns:inkml="http://www.w3.org/2003/InkML" xml:id="stk38" contextRef="#ctx0" brushRef="#br0">18932 1458 24575 0,'0'27'0'24,"0"7"0"1,0 5 0 0,0 26 0 0,0-12 0 0,0 1 0 0,0-15 0 0,0-5 0 0,0 11 0 0,0-35 0 0,0-10 0 0,0 0 0 0,0 21 0 0,0-16 0 0,0 37 0 0,0-16 0 0,0 1 0 0,0-7 0 0,0-20 0 0,0 0 0 0</inkml:trace>
    </iact:actionData>
  </iact:action>
  <iact:action type="add" startTime="280940">
    <iact:property name="dataType"/>
    <iact:actionData xml:id="d40">
      <inkml:trace xmlns:inkml="http://www.w3.org/2003/InkML" xml:id="stk39" contextRef="#ctx0" brushRef="#br0">19661 2376 24575 0,'-33'10'0'36,"-4"-7"0"1,11 28 0 0,-16-26 0 0,37 16 0 0,-16 0 0-1,10-16 0 1,9 16 0 0,-9-21 0 0,11 0 0 0</inkml:trace>
    </iact:actionData>
  </iact:action>
  <iact:action type="add" startTime="281890">
    <iact:property name="dataType"/>
    <iact:actionData xml:id="d41">
      <inkml:trace xmlns:inkml="http://www.w3.org/2003/InkML" xml:id="stk40" contextRef="#ctx0" brushRef="#br0">19426 2235 24575 0,'0'26'0'29,"21"16"0"0,-16-16 0 1,27 10 0-1,-9-12 0 1,14 7 0-1,10-5 0 1,-21 0 0-1,-5 16 0 1,-11-37 0-1,-7 16 0 1,7-21 0-1,-10 11 0 0,0-9 0 1,0 30 0-1,21-6 0 1,6 21 0-1,20-10 0 1,-21 7 0-1,16-28 0 1,-37 5 0-1,16-21 0 1</inkml:trace>
    </iact:actionData>
  </iact:action>
  <iact:action type="add" startTime="282957">
    <iact:property name="dataType"/>
    <iact:actionData xml:id="d42">
      <inkml:trace xmlns:inkml="http://www.w3.org/2003/InkML" xml:id="stk41" contextRef="#ctx0" brushRef="#br0">19850 2070 24575 0,'34'0'0'16,"2"0"0"0,-10 0 0 0,-5 21 0 0,-21 5 0 1,-18 9 0-1,-6 8 0 0,12-2 0 0,0 3 0 1,-5-1-476-1,-19 7 1 0,-9-2 0 0,3 3 475 1,13-5 0-1,2 2 0 0,0 0 0 0,-3-4 0 1,-9 4 0-1,-2-4 0 0,1-3 0 0,-8 8 0 1,5-4 0-1,12-8 0 0,4-8 0 0,1-14 0 1,5 27 0-1,21-37 0 0,0 16 1426 0,42-21-1426 1,21 21 0-1,-2-17 0 0,6-3 0 0,-23 6 0 1,1 0 0-1,-1 0 0 0,17 0 0 0,-2-3 0 1,0-3 0-1,-5 0 0 0,-2 10 0 0,13-11 0 1,-28 0 0-1,10 0 0 0,-21 0 0 0,-5 0 0 1</inkml:trace>
    </iact:actionData>
  </iact:action>
  <iact:action type="add" startTime="284124">
    <iact:property name="dataType"/>
    <iact:actionData xml:id="d43">
      <inkml:trace xmlns:inkml="http://www.w3.org/2003/InkML" xml:id="stk42" contextRef="#ctx0" brushRef="#br0">21614 2823 24575 0,'41'0'0'33,"1"0"0"0,4 0 0 0,0 0 0 0,-4 0 0 0,-1 0 0 0,22 0 0 0,-19 0 0 0,-33 0 0 0,-11 0 0 1</inkml:trace>
    </iact:actionData>
  </iact:action>
  <iact:action type="add" startTime="285141">
    <iact:property name="dataType"/>
    <iact:actionData xml:id="d44">
      <inkml:trace xmlns:inkml="http://www.w3.org/2003/InkML" xml:id="stk43" contextRef="#ctx0" brushRef="#br0">21496 3246 24575 0,'47'0'0'50,"-10"0"0"0,7 0 0 0,-28 0 0 0,5 0 0 0,-21 0 0 0,0 0 0 0</inkml:trace>
    </iact:actionData>
  </iact:action>
  <iact:action type="add" startTime="286157">
    <iact:property name="dataType"/>
    <iact:actionData xml:id="d45">
      <inkml:trace xmlns:inkml="http://www.w3.org/2003/InkML" xml:id="stk44" contextRef="#ctx0" brushRef="#br0">23613 2728 24575 0,'-21'-13'0'17,"-16"3"0"0,3 9 0 0,-2 2 0 0,0-1 0 1,-2 0 0-1,-7 0 0 0,-1 0 0 0,9 0 0 0,1 0 0 1,1 0 0-1,-1 0 0 0,-3 0 0 0,0 0 0 0,-24 0 0 1,27 4 0-1,2 2 0 0,-24 18 0 0,21-8 0 1,-7 25 0-1,28-14 0 0,-25 20 0 0,35-11 0 0,-35 9 0 1,35 12 0-1,-25-15 0 0,28 23 0 0,-7-49 0 0,10 26 0 1,10-37 0-1,14 37 0 0,33-27 0 0,-26 7 0 0,1 1 0 1,12-3 0-1,3-4 0 0,1-2 0 0,-1-1 0 1,-5-1 0-1,2-4 0 0,8-6 0 0,-2-4 0 0,12 2 0 1,-22 0 0-1,-1 0 0 0,10 0 0 0,9-20 0 0,-11-17 0 1,-21-13 0-1,5 14 0 0,-28-6 0 0,28 37 0 0,-25-37 0 1,15 5 0-1,-21-12 0 0,0 12 0 0,0 16 0 1</inkml:trace>
    </iact:actionData>
  </iact:action>
  <iact:action type="add" startTime="287324">
    <iact:property name="dataType"/>
    <iact:actionData xml:id="d46">
      <inkml:trace xmlns:inkml="http://www.w3.org/2003/InkML" xml:id="stk45" contextRef="#ctx0" brushRef="#br0">23613 2917 24575 0,'0'34'0'31,"0"2"0"0,0 11 0 0,20 11 0 0,7-9 0 0,-9-19 0 1,0-2 0-1,6 8 0 0,7-12 0 0,-26-14 0 0,16-10 0 1,-21 0 0-1,0 0 0 0,21 21 0 0,5 5 0 0,11 21 0 1,7-10 0-1,-15-16 0 0,0 2 0 0,-3 6 0 0,0 0 0 0,3-3 0 1,0 0 0-1,15 21 0 0,-7-15 0 0,10-9 0 0,-11-7 0 1,-12 5 0-1,-14-21 0 0,11 0 0 0,-16 0 0 0,16 0 0 1</inkml:trace>
    </iact:actionData>
  </iact:action>
  <iact:action type="add" startTime="296274">
    <iact:property name="dataType"/>
    <iact:actionData xml:id="d47">
      <inkml:trace xmlns:inkml="http://www.w3.org/2003/InkML" xml:id="stk46" contextRef="#ctx0" brushRef="#br0">23401 1153 24575 0,'-5'34'0'20,"-1"0"0"1,-17 7 0 0,7 3 0 0,-5-1 0 0,-12-22 0 0,-2 0 0 0,14 16 0 0,1 4 0 0,-13-5 0 0,0-2 0 0,13-2 0 0,4-1 0 0,-10 27 0 0,-16-35 0 0,37 9 0 0,-16-27 0 0,21 16 0 0,0-21 0 0</inkml:trace>
    </iact:actionData>
  </iact:action>
  <iact:action type="add" startTime="297057">
    <iact:property name="dataType"/>
    <iact:actionData xml:id="d48">
      <inkml:trace xmlns:inkml="http://www.w3.org/2003/InkML" xml:id="stk47" contextRef="#ctx0" brushRef="#br0">22695 1458 24575 0,'42'0'0'15,"0"0"0"0,3 0 0 1,1 0 0-1,11 0 0 0,1 0 0 1,-2-1 0-1,1 2 0 1,7 7 0-1,0 5 0 0,-5 3 0 1,-3 5 0-1,-7 12 0 1,-1 5 0-1,0-3 0 0,-2 3 0 1,-9 7 0-1,-4 1 0 0,-3-9 0 1,-2-1 0-1,-8 0 0 1,-4-1 0-1,8 22 0 0,-14-30 0 1,-10-7 0-1,0-20 0 1</inkml:trace>
    </iact:actionData>
  </iact:action>
  <iact:action type="add" startTime="297890">
    <iact:property name="dataType"/>
    <iact:actionData xml:id="d49">
      <inkml:trace xmlns:inkml="http://www.w3.org/2003/InkML" xml:id="stk48" contextRef="#ctx0" brushRef="#br0">23777 1458 24575 0,'26'0'0'18,"27"0"0"0,-4 0 0 0,-4 0 0 0,4 0 0 0,9 0 0 0,2 0 0 1,0 0 0-1,0 0 0 0,-6 0 0 0,-1 0 0 0,-1 0 0 0,-2 0 0 0,-12 0 0 1,-3 0 0-1,2 0 0 0,-3 0 0 0,3 0 0 0,4 0 0 0,-35 0 0 0,14 0 0 1</inkml:trace>
    </iact:actionData>
  </iact:action>
  <iact:action type="add" startTime="298790">
    <iact:property name="dataType"/>
    <iact:actionData xml:id="d50">
      <inkml:trace xmlns:inkml="http://www.w3.org/2003/InkML" xml:id="stk49" contextRef="#ctx0" brushRef="#br0">23707 2023 24575 0,'34'0'0'23,"23"0"0"0,-16 0 0 1,2 0 0-1,5 0 0 1,0 0 0-1,0 0 0 0,-1 0 0 1,0 0 0-1,-3 0 0 1,8 0 0-1,-6 0 0 0,-6 0 0 1,-19 0 0-1,42 0 0 1,-47 0 0-1,28 0 0 0,-7 0 0 1,10 0 0-1,-11 0 0 1,-12 0 0-1,-14 0 0 1</inkml:trace>
    </iact:actionData>
  </iact:action>
  <iact:action type="add" startTime="300040">
    <iact:property name="dataType"/>
    <iact:actionData xml:id="d51">
      <inkml:trace xmlns:inkml="http://www.w3.org/2003/InkML" xml:id="stk50" contextRef="#ctx0" brushRef="#br0">24741 2705 24575 0,'0'-26'0'11,"0"-16"0"0,0 5 0 1,0-12 0-1,0 8 0 1,0 3 0-1,0 7 0 1,0-11 0-1,0 42 0 0,0-10 0 1,0 7 0-1,0-7 0 1,21 10 0-1,-15 0 0 1,15 0 0-1,-11 10 0 0,13 35 0 1,14-4 0-1,-13-3 0 1,-1 3 0-1,-5-6 0 1,1 0 0-1,3 1 0 1,0 2 0-1,-4 8 0 0,1-1 0 1,4-12 0-1,1-3 0 1,-7 1 0-1,2-5 0 1,26-2 0-1,-30-14 0 0,6-10 0 1,-17-29 0-1,-8-15 0 1,4-4 0-1,-1-8 0 1,2-5-664-1,2 11 1 0,2-4 0 1,0-2 0-1,0-2 0 1,-2-1 663-1,-1 3 0 1,-2-3 0-1,0-1 0 1,0-1 0-1,1 1 0 0,1 1 0 1,4 2 0-1,1 1 0 1,1 0 0-1,1 0 0 1,-2 1 0-1,-2 0-266 0,-2-5 1 1,-3-1 0-1,-1 2 0 1,2 1 0-1,2 4 265 1,3 0 0-1,2 3 0 0,1 2 0 1,-1 2 0-1,0-7 0 1,0 4 0-1,-1 5 0 1,1 6 0-1,0 4 0 1,4 1 0-1,-3 3 0 0,-9-5 3060 1,0 9-3060-1,0 7 1582 1,0-1-1582-1,0 15 0 1,0-15 0-1,21 21 0 0,-16 0 0 1,37 0 0-1,15 0 0 1,-16 0 0-1,5 0 0 1,3 0 0-1,5 0 0 0,2 0-548 1,6 0 1-1,1 0 0 1,3 0 547-1,-11 0 0 1,1 0 0-1,2 0 0 1,0 0 0-1,5 1 0 0,2-1 0 1,0 0 0-1,-2-1 0 1,-5-1 0-1,-1-1 0 1,-1 0 0-1,1 1 0 0,1 1 0 1,2 1 0-1,-1 0 0 1,-4-2 0-1,5 0 0 1,-4-1 0-1,-2-2 0 0,14-6 0 1,-8 1 0-1,-22 9 0 1,-8-3 0-1,-6-17 0 1,-14 21 0-1,-10 0 0 1</inkml:trace>
    </iact:actionData>
  </iact:action>
  <iact:action type="add" startTime="301940">
    <iact:property name="dataType"/>
    <iact:actionData xml:id="d52">
      <inkml:trace xmlns:inkml="http://www.w3.org/2003/InkML" xml:id="stk51" contextRef="#ctx0" brushRef="#br0">26482 2117 24575 0,'0'-57'0'13,"0"-3"0"0,0-3 0 0,0 14 0 1,0 1 0-1,2-7 0 0,-4 5 0 1,-19 9 0-1,16 41 0 0,-37 0 0 1,5 0 0-1,3-2 0 0,-2 4 0 1,0 7 0-1,-1 3 0 0,-10-2 0 0,2 6 0 1,13 11 0-1,1 3 0 0,-8-5 0 1,0 0 0-1,13 3 0 0,2 1 0 1,-5 0 0-1,1 0 0 0,-9 20 0 1,25-10 0-1,1 1 0 0,-21 12 0 0,27 6 0 1,-16-26 0-1,0 1 0 0,16 19 0 1,-6-17 0-1,1 1 0 0,9 3 0 1,2 0 0-1,-1 24 0 0,0-28 0 1,0 0 0-1,0 23 0 0,21-32 0 0,16 5 0 1,-4-27 0-1,4-5 0 0,9 7 0 1,2-2 0-1,11-6 0 0,0-6 0 1,-9-1 0-1,-1-5 0 0,11-16 0 1,-7-8 0-1,-25 1 0 0,-4-2 0 0,10-8 0 1,-3 0 0-1,-11 11 0 0,-3 1 0 1,9-22 0-1,-5 10 0 0,-21-11 0 1,0 23 0-1,0 0 0 0,0-2 0 1,0 0 0-1,0 1 0 0,0 2 0 0,0-3 0 1,0 16 0-1,0 21 0 0,0 21 0 1,0 16 0-1,-1 5 0 0,2 7 0 1,9 10 0-1,1 3 0 0,-9-18 0 1,-2 1 0-1,3-1 0 0,11 16 0 0,3-3 0 1,-7-3 0-1,4-6 0 0,13-15 0 1,3-3 0-1,-10 10 0 0,2-2 0 1,20-11 0-1,2-4 0 0,-12 7 0 1,-1-2 0-1,10-14 0 0,2-2 0 0,4 9 0 1,-3-1 0-1,8-4 0 0,-6-6 0 1,-5 4 0-1,-20 17 0 0,41-26 0 1,-56 16 0-1,14-21 0 0,-20 0 0 1</inkml:trace>
    </iact:actionData>
  </iact:action>
  <iact:action type="add" startTime="319824">
    <iact:property name="dataType"/>
    <iact:actionData xml:id="d53">
      <inkml:trace xmlns:inkml="http://www.w3.org/2003/InkML" xml:id="stk52" contextRef="#ctx0" brushRef="#br0">15522 7597 24575 0,'-26'0'0'12,"-26"0"0"0,4 0 0 0,-6 0 0 1,8 0 0-1,-4 0 0 0,-3 0-975 0,-4 0 1 1,-4 0 0-1,-2 0 0 0,1 0 974 1,2 0 0-1,0 0 0 0,0 0 0 0,0 0 0 1,-5 0 0-1,0 0 0 0,0 0 0 1,1 0 0-1,4-1 0 0,0 0 0 0,2 1 0 1,1 2-77-1,5 2 0 0,2 2 0 1,1 0 0-1,-2-1 77 0,-1-4 0 0,-1-1 0 1,1 1 0-1,3 2 229 0,-3 7 0 1,4 2 1-1,-1-3-230 0,-1-6 0 0,-1-4 0 1,3 2 0-1,-7 4 0 0,6 0 0 1,-14-5 0-1,19 0 0 0,2 0 1888 0,-11 0-1888 1,19 0 0-1,-2 0 651 0,-5 0 0 1,3 0-651-1,-3 0 327 0,-4 0-327 0,35 0 0 1,10 0 0-1,0 0 0 0,0 0 0 1</inkml:trace>
    </iact:actionData>
  </iact:action>
  <iact:action type="add" startTime="359875">
    <iact:property name="dataType"/>
    <iact:actionData xml:id="d54">
      <inkml:trace xmlns:inkml="http://www.w3.org/2003/InkML" xml:id="stk53" contextRef="#ctx0" brushRef="#br0">15734 8843 24575 0,'-42'0'0'18,"0"0"0"1,-13 0 0 0,-2 0 0 0,8 0 0 0,-1 0 0 0,-14 0 0 0,0 0 0-1,4 0 0 1,2 0 0 0,4 0 0 0,1 0 0 0,-4 0 0 0,-1 0 0 0,-1 0 0 0,0 0 0-1,-1 0 0 1,0 0 0 0,6 0 0 0,1 0 0 0,1 0 0 0,2 0 0 0,13 0 0 0,1 0 0-1,-9 0 0 1,-2 0 0 0,1 0 0 0,-2 0 0 0,-14 0 0 0,-4 0 0 0,0-1 0-1,-1 2 0 1,20 5 0 0,0 3 0 0,0-3 0 0,-18-3 0 0,2-1 0 0,8 9 0 0,3-1 0-1,4-8 0 1,2-4 0 0,-1 2 0 0,2 0 0 0,9 0 0 0,-1 0 0 0,-9 0 0 0,1 0 0-1,-18 0 0 1,5 0 0 0,35 0 0 0,12 0 0 0,22 0 0 0,-9 0 0 0,9 0 0 0</inkml:trace>
    </iact:actionData>
  </iact:action>
  <iact:action type="remove" startTime="385193">
    <iact:property name="style" value="instant"/>
    <iact:actionData xml:id="d55" ref="#d51"/>
    <iact:actionData xml:id="d56">
      <inkml:trace xmlns:inkml="http://www.w3.org/2003/InkML" xml:id="stk54" contextRef="#ctx0" brushRef="#br0">24741 2705 24575 0,'0'-26'0'11,"0"-16"0"0,0 5 0 1,0-12 0-1,0 8 0 1,0 3 0-1,0 7 0 1,0-11 0-1,0 42 0 0,0-10 0 1,0 7 0-1,0-7 0 1,21 10 0-1,-15 0 0 1,15 0 0-1,-11 10 0 0,13 35 0 1,14-4 0-1,-13-3 0 1,-1 3 0-1,-5-6 0 1,1 0 0-1,3 1 0 1,0 2 0-1,-4 8 0 0,1-1 0 1,4-12 0-1,1-3 0 1,-7 1 0-1,2-5 0 1,26-2 0-1,-30-14 0 0,6-10 0 1,-17-29 0-1,-8-15 0 1,4-4 0-1,-1-8 0 1,2-5-664-1,2 11 1 0,2-4 0 1,0-2 0-1,0-2 0 1,-2-1 663-1,-1 3 0 1,-2-3 0-1,0-1 0 1,0-1 0-1,1 1 0 0,1 1 0 1,4 2 0-1,1 1 0 1,1 0 0-1,1 0 0 1,-2 1 0-1,-2 0-266 0,-2-5 1 1,-3-1 0-1,-1 2 0 1,2 1 0-1,2 4 265 1,3 0 0-1,2 3 0 0,1 2 0 1,-1 2 0-1,0-7 0 1,0 4 0-1,-1 5 0 1,1 6 0-1,0 4 0 1,4 1 0-1,-3 3 0 0,-9-5 3060 1,0 9-3060-1,0 7 1582 1,0-1-1582-1,0 15 0 1,0-15 0-1,21 21 0 0,-16 0 0 1,37 0 0-1,15 0 0 1,-16 0 0-1,5 0 0 1,3 0 0-1,5 0 0 0,2 0-548 1,6 0 1-1,1 0 0 1,3 0 547-1,-11 0 0 1,1 0 0-1,2 0 0 1,0 0 0-1,5 1 0 0,2-1 0 1,0 0 0-1,-2-1 0 1,-5-1 0-1,-1-1 0 1,-1 0 0-1,1 1 0 0,1 1 0 1,2 1 0-1,-1 0 0 1,-4-2 0-1,5 0 0 1,-4-1 0-1,-2-2 0 0,14-6 0 1,-8 1 0-1,-22 9 0 1,-8-3 0-1,-6-17 0 1,-14 21 0-1,-10 0 0 1</inkml:trace>
    </iact:actionData>
  </iact:action>
  <iact:action type="remove" startTime="385292">
    <iact:property name="style" value="instant"/>
    <iact:actionData xml:id="d57" ref="#d52"/>
    <iact:actionData xml:id="d58">
      <inkml:trace xmlns:inkml="http://www.w3.org/2003/InkML" xml:id="stk55" contextRef="#ctx0" brushRef="#br0">26482 2117 24575 0,'0'-57'0'13,"0"-3"0"0,0-3 0 0,0 14 0 1,0 1 0-1,2-7 0 0,-4 5 0 1,-19 9 0-1,16 41 0 0,-37 0 0 1,5 0 0-1,3-2 0 0,-2 4 0 1,0 7 0-1,-1 3 0 0,-10-2 0 0,2 6 0 1,13 11 0-1,1 3 0 0,-8-5 0 1,0 0 0-1,13 3 0 0,2 1 0 1,-5 0 0-1,1 0 0 0,-9 20 0 1,25-10 0-1,1 1 0 0,-21 12 0 0,27 6 0 1,-16-26 0-1,0 1 0 0,16 19 0 1,-6-17 0-1,1 1 0 0,9 3 0 1,2 0 0-1,-1 24 0 0,0-28 0 1,0 0 0-1,0 23 0 0,21-32 0 0,16 5 0 1,-4-27 0-1,4-5 0 0,9 7 0 1,2-2 0-1,11-6 0 0,0-6 0 1,-9-1 0-1,-1-5 0 0,11-16 0 1,-7-8 0-1,-25 1 0 0,-4-2 0 0,10-8 0 1,-3 0 0-1,-11 11 0 0,-3 1 0 1,9-22 0-1,-5 10 0 0,-21-11 0 1,0 23 0-1,0 0 0 0,0-2 0 1,0 0 0-1,0 1 0 0,0 2 0 0,0-3 0 1,0 16 0-1,0 21 0 0,0 21 0 1,0 16 0-1,-1 5 0 0,2 7 0 1,9 10 0-1,1 3 0 0,-9-18 0 1,-2 1 0-1,3-1 0 0,11 16 0 0,3-3 0 1,-7-3 0-1,4-6 0 0,13-15 0 1,3-3 0-1,-10 10 0 0,2-2 0 1,20-11 0-1,2-4 0 0,-12 7 0 1,-1-2 0-1,10-14 0 0,2-2 0 0,4 9 0 1,-3-1 0-1,8-4 0 0,-6-6 0 1,-5 4 0-1,-20 17 0 0,41-26 0 1,-56 16 0-1,14-21 0 0,-20 0 0 1</inkml:trace>
    </iact:actionData>
  </iact:action>
  <iact:action type="remove" startTime="385592">
    <iact:property name="style" value="instant"/>
    <iact:actionData xml:id="d59" ref="#d43"/>
    <iact:actionData xml:id="d60">
      <inkml:trace xmlns:inkml="http://www.w3.org/2003/InkML" xml:id="stk56" contextRef="#ctx0" brushRef="#br0">21614 2823 24575 0,'41'0'0'33,"1"0"0"0,4 0 0 0,0 0 0 0,-4 0 0 0,-1 0 0 0,22 0 0 0,-19 0 0 0,-33 0 0 0,-11 0 0 1</inkml:trace>
    </iact:actionData>
  </iact:action>
  <iact:action type="remove" startTime="385726">
    <iact:property name="style" value="instant"/>
    <iact:actionData xml:id="d61" ref="#d45"/>
    <iact:actionData xml:id="d62">
      <inkml:trace xmlns:inkml="http://www.w3.org/2003/InkML" xml:id="stk57" contextRef="#ctx0" brushRef="#br0">23613 2728 24575 0,'-21'-13'0'17,"-16"3"0"0,3 9 0 0,-2 2 0 0,0-1 0 1,-2 0 0-1,-7 0 0 0,-1 0 0 0,9 0 0 0,1 0 0 1,1 0 0-1,-1 0 0 0,-3 0 0 0,0 0 0 0,-24 0 0 1,27 4 0-1,2 2 0 0,-24 18 0 0,21-8 0 1,-7 25 0-1,28-14 0 0,-25 20 0 0,35-11 0 0,-35 9 0 1,35 12 0-1,-25-15 0 0,28 23 0 0,-7-49 0 0,10 26 0 1,10-37 0-1,14 37 0 0,33-27 0 0,-26 7 0 0,1 1 0 1,12-3 0-1,3-4 0 0,1-2 0 0,-1-1 0 1,-5-1 0-1,2-4 0 0,8-6 0 0,-2-4 0 0,12 2 0 1,-22 0 0-1,-1 0 0 0,10 0 0 0,9-20 0 0,-11-17 0 1,-21-13 0-1,5 14 0 0,-28-6 0 0,28 37 0 0,-25-37 0 1,15 5 0-1,-21-12 0 0,0 12 0 0,0 16 0 1</inkml:trace>
    </iact:actionData>
  </iact:action>
  <iact:action type="remove" startTime="385876">
    <iact:property name="style" value="instant"/>
    <iact:actionData xml:id="d63" ref="#d47"/>
    <iact:actionData xml:id="d64">
      <inkml:trace xmlns:inkml="http://www.w3.org/2003/InkML" xml:id="stk58" contextRef="#ctx0" brushRef="#br0">23401 1153 24575 0,'-5'34'0'20,"-1"0"0"1,-17 7 0 0,7 3 0 0,-5-1 0 0,-12-22 0 0,-2 0 0 0,14 16 0 0,1 4 0 0,-13-5 0 0,0-2 0 0,13-2 0 0,4-1 0 0,-10 27 0 0,-16-35 0 0,37 9 0 0,-16-27 0 0,21 16 0 0,0-21 0 0</inkml:trace>
    </iact:actionData>
    <iact:actionData xml:id="d65" ref="#d48"/>
    <iact:actionData xml:id="d66">
      <inkml:trace xmlns:inkml="http://www.w3.org/2003/InkML" xml:id="stk59" contextRef="#ctx0" brushRef="#br0">22695 1458 24575 0,'42'0'0'15,"0"0"0"0,3 0 0 1,1 0 0-1,11 0 0 0,1 0 0 1,-2-1 0-1,1 2 0 1,7 7 0-1,0 5 0 0,-5 3 0 1,-3 5 0-1,-7 12 0 1,-1 5 0-1,0-3 0 0,-2 3 0 1,-9 7 0-1,-4 1 0 0,-3-9 0 1,-2-1 0-1,-8 0 0 1,-4-1 0-1,8 22 0 0,-14-30 0 1,-10-7 0-1,0-20 0 1</inkml:trace>
    </iact:actionData>
  </iact:action>
  <iact:action type="remove" startTime="386276">
    <iact:property name="style" value="instant"/>
    <iact:actionData xml:id="d67" ref="#d50"/>
    <iact:actionData xml:id="d68">
      <inkml:trace xmlns:inkml="http://www.w3.org/2003/InkML" xml:id="stk60" contextRef="#ctx0" brushRef="#br0">23707 2023 24575 0,'34'0'0'23,"23"0"0"0,-16 0 0 1,2 0 0-1,5 0 0 1,0 0 0-1,0 0 0 0,-1 0 0 1,0 0 0-1,-3 0 0 1,8 0 0-1,-6 0 0 0,-6 0 0 1,-19 0 0-1,42 0 0 1,-47 0 0-1,28 0 0 0,-7 0 0 1,10 0 0-1,-11 0 0 1,-12 0 0-1,-14 0 0 1</inkml:trace>
    </iact:actionData>
  </iact:action>
  <iact:action type="remove" startTime="386326">
    <iact:property name="style" value="instant"/>
    <iact:actionData xml:id="d69" ref="#d49"/>
    <iact:actionData xml:id="d70">
      <inkml:trace xmlns:inkml="http://www.w3.org/2003/InkML" xml:id="stk61" contextRef="#ctx0" brushRef="#br0">23777 1458 24575 0,'26'0'0'18,"27"0"0"0,-4 0 0 0,-4 0 0 0,4 0 0 0,9 0 0 0,2 0 0 1,0 0 0-1,0 0 0 0,-6 0 0 0,-1 0 0 0,-1 0 0 0,-2 0 0 0,-12 0 0 1,-3 0 0-1,2 0 0 0,-3 0 0 0,3 0 0 0,4 0 0 0,-35 0 0 0,14 0 0 1</inkml:trace>
    </iact:actionData>
  </iact:action>
  <iact:action type="remove" startTime="386659">
    <iact:property name="style" value="instant"/>
    <iact:actionData xml:id="d71" ref="#d46"/>
    <iact:actionData xml:id="d72">
      <inkml:trace xmlns:inkml="http://www.w3.org/2003/InkML" xml:id="stk62" contextRef="#ctx0" brushRef="#br0">23613 2917 24575 0,'0'34'0'31,"0"2"0"0,0 11 0 0,20 11 0 0,7-9 0 0,-9-19 0 1,0-2 0-1,6 8 0 0,7-12 0 0,-26-14 0 0,16-10 0 1,-21 0 0-1,0 0 0 0,21 21 0 0,5 5 0 0,11 21 0 1,7-10 0-1,-15-16 0 0,0 2 0 0,-3 6 0 0,0 0 0 0,3-3 0 1,0 0 0-1,15 21 0 0,-7-15 0 0,10-9 0 0,-11-7 0 1,-12 5 0-1,-14-21 0 0,11 0 0 0,-16 0 0 0,16 0 0 1</inkml:trace>
    </iact:actionData>
  </iact:action>
  <iact:action type="remove" startTime="387059">
    <iact:property name="style" value="instant"/>
    <iact:actionData xml:id="d73" ref="#d39"/>
    <iact:actionData xml:id="d74">
      <inkml:trace xmlns:inkml="http://www.w3.org/2003/InkML" xml:id="stk63" contextRef="#ctx0" brushRef="#br0">18932 1458 24575 0,'0'27'0'24,"0"7"0"1,0 5 0 0,0 26 0 0,0-12 0 0,0 1 0 0,0-15 0 0,0-5 0 0,0 11 0 0,0-35 0 0,0-10 0 0,0 0 0 0,0 21 0 0,0-16 0 0,0 37 0 0,0-16 0 0,0 1 0 0,0-7 0 0,0-20 0 0,0 0 0 0</inkml:trace>
    </iact:actionData>
  </iact:action>
  <iact:action type="remove" startTime="387109">
    <iact:property name="style" value="instant"/>
    <iact:actionData xml:id="d75" ref="#d35"/>
    <iact:actionData xml:id="d76">
      <inkml:trace xmlns:inkml="http://www.w3.org/2003/InkML" xml:id="stk64" contextRef="#ctx0" brushRef="#br0">16839 2870 24575 0,'34'0'0'25,"0"0"0"0,7 0 0 1,2 0 0-1,5 0 0 1,1 0 0-1,-2 0 0 1,0 0 0-1,-11 0 0 1,-2 0 0-1,24 0 0 1,-32 0 0-1,5 0 0 1,-28 0 0-1,7 0 0 1</inkml:trace>
    </iact:actionData>
  </iact:action>
  <iact:action type="remove" startTime="387342">
    <iact:property name="style" value="instant"/>
    <iact:actionData xml:id="d77" ref="#d37"/>
    <iact:actionData xml:id="d78">
      <inkml:trace xmlns:inkml="http://www.w3.org/2003/InkML" xml:id="stk65" contextRef="#ctx0" brushRef="#br0">18603 2376 24575 0,'0'-26'0'28,"11"5"0"0,-9 21 0 1,30 0 0-1,-6 0 0 0,31 0 0 1,-22-10 0-1,1-1 0 1,26 6 0-1,-32-16 0 0,-2 0 0 1,16 15 0-1,-28-14 0 0,5 20 0 1,-21 0 0-1,0 0 0 1,21 0 0-1,-16 0 0 0,37 0 0 1,-37 0 0-1,37-11 0 0,-37 9 0 1,16-9 0-1,-21 11 0 1</inkml:trace>
    </iact:actionData>
  </iact:action>
  <iact:action type="remove" startTime="387476">
    <iact:property name="style" value="instant"/>
    <iact:actionData xml:id="d79" ref="#d38"/>
    <iact:actionData xml:id="d80">
      <inkml:trace xmlns:inkml="http://www.w3.org/2003/InkML" xml:id="stk66" contextRef="#ctx0" brushRef="#br0">18791 2493 24575 0,'47'0'0'23,"-21"0"0"1,-5 0 0-1,-21 21 0 1,-41-5 0-1,21 24 0 1,-2 6 0 0,-27-17 0-1,-4 0 0 1,23 6 0-1,3 6 0 1,-2-5 0 0,-18-2 0-1,0-5 0 1,9-5 0-1,5-1 0 1,-4 8 0-1,-4-28 0 1,35 7 0 0,-15-10 0-1,42 0 0 1,16 0 0-1,-4 0 0 1,4 0 0 0,10 0 0-1,1 0 0 1,0 0 0-1,0 0 0 1,0 0 0-1,-2 0 0 1,-9 0 0 0,-3 0 0-1,23 0 0 1,-20 0 0-1,-14 0 0 1,-12 0 0 0</inkml:trace>
    </iact:actionData>
  </iact:action>
  <iact:action type="remove" startTime="387709">
    <iact:property name="style" value="instant"/>
    <iact:actionData xml:id="d81" ref="#d42"/>
    <iact:actionData xml:id="d82">
      <inkml:trace xmlns:inkml="http://www.w3.org/2003/InkML" xml:id="stk67" contextRef="#ctx0" brushRef="#br0">19850 2070 24575 0,'34'0'0'16,"2"0"0"0,-10 0 0 0,-5 21 0 0,-21 5 0 1,-18 9 0-1,-6 8 0 0,12-2 0 0,0 3 0 1,-5-1-476-1,-19 7 1 0,-9-2 0 0,3 3 475 1,13-5 0-1,2 2 0 0,0 0 0 0,-3-4 0 1,-9 4 0-1,-2-4 0 0,1-3 0 0,-8 8 0 1,5-4 0-1,12-8 0 0,4-8 0 0,1-14 0 1,5 27 0-1,21-37 0 0,0 16 1426 0,42-21-1426 1,21 21 0-1,-2-17 0 0,6-3 0 0,-23 6 0 1,1 0 0-1,-1 0 0 0,17 0 0 0,-2-3 0 1,0-3 0-1,-5 0 0 0,-2 10 0 0,13-11 0 1,-28 0 0-1,10 0 0 0,-21 0 0 0,-5 0 0 1</inkml:trace>
    </iact:actionData>
  </iact:action>
  <iact:action type="remove" startTime="389792">
    <iact:property name="style" value="instant"/>
    <iact:actionData xml:id="d83" ref="#d41"/>
    <iact:actionData xml:id="d84">
      <inkml:trace xmlns:inkml="http://www.w3.org/2003/InkML" xml:id="stk68" contextRef="#ctx0" brushRef="#br0">19426 2235 24575 0,'0'26'0'29,"21"16"0"0,-16-16 0 1,27 10 0-1,-9-12 0 1,14 7 0-1,10-5 0 1,-21 0 0-1,-5 16 0 1,-11-37 0-1,-7 16 0 1,7-21 0-1,-10 11 0 0,0-9 0 1,0 30 0-1,21-6 0 1,6 21 0-1,20-10 0 1,-21 7 0-1,16-28 0 1,-37 5 0-1,16-21 0 1</inkml:trace>
    </iact:actionData>
  </iact:action>
  <iact:action type="remove" startTime="389809">
    <iact:property name="style" value="instant"/>
    <iact:actionData xml:id="d85" ref="#d40"/>
    <iact:actionData xml:id="d86">
      <inkml:trace xmlns:inkml="http://www.w3.org/2003/InkML" xml:id="stk69" contextRef="#ctx0" brushRef="#br0">19661 2376 24575 0,'-33'10'0'36,"-4"-7"0"1,11 28 0 0,-16-26 0 0,37 16 0 0,-16 0 0-1,10-16 0 1,9 16 0 0,-9-21 0 0,11 0 0 0</inkml:trace>
    </iact:actionData>
  </iact:action>
  <iact:action type="remove" startTime="390776">
    <iact:property name="style" value="instant"/>
    <iact:actionData xml:id="d87" ref="#d44"/>
    <iact:actionData xml:id="d88">
      <inkml:trace xmlns:inkml="http://www.w3.org/2003/InkML" xml:id="stk70" contextRef="#ctx0" brushRef="#br0">21496 3246 24575 0,'47'0'0'50,"-10"0"0"0,7 0 0 0,-28 0 0 0,5 0 0 0,-21 0 0 0,0 0 0 0</inkml:trace>
    </iact:actionData>
  </iact:action>
  <iact:action type="remove" startTime="390942">
    <iact:property name="style" value="instant"/>
    <iact:actionData xml:id="d89" ref="#d36"/>
    <iact:actionData xml:id="d90">
      <inkml:trace xmlns:inkml="http://www.w3.org/2003/InkML" xml:id="stk71" contextRef="#ctx0" brushRef="#br0">18297 2705 24575 0,'-36'0'0'15,"-30"0"0"0,14 10 0 0,7 0 0 0,-1 4 0 1,8 3 0-1,3 3 0 0,-2 2 0 0,3 3 0 0,4-3 0 1,3 3 0-1,1 3 0 0,5 1 0 0,-6 21 0 1,10-17 0-1,3 2 0 0,12 0 0 0,1 0 0 0,-9 28 0 1,10-6 0-1,0-12 0 0,0-29 0 0,10 4 0 1,-7 1 0-1,49-15 0 0,-10 14 0 0,-8-18 0 0,3-4 0 1,2 2 0-1,0 0 0 0,24 0 0 0,-28-19 0 1,0-3 0-1,1 13 0 0,-4-3 0 0,-6-29 0 0,-2-4 0 1,6 19 0-1,-3-1 0 0,-12-18 0 0,-3-1 0 1,10 13 0-1,-3 3 0 0,-13-17 0 0,14 26 0 0,-20 21 0 1,0 0 0-1,0-10 0 0,0 7 0 0,0-7 0 0,0 10 0 1,0 0 0-1,21 0 0 0,-15 0 0 0,15 0 0 1,-21 31 0-1,3 6 0 0,4 7 0 0,3 15 0 0,3 5 0 1,-2-17 0-1,2 2 0 0,0-1 0 0,2-4 0 1,2-1 0-1,-2-2 0 0,-3 2 0 0,2-3 0 0,12 1 0 1,1-3 0-1,1 11 0 0,4-19 0 0,4-2 0 1,-1-3 0-1,1-3 0 0,0-8 0 0,1-2 0 0,-1 0 0 1,-2-3 0-1,24-9 0 0,-32 0 0 0,-5 0 0 1</inkml:trace>
    </iact:actionData>
  </iact:action>
  <iact:action type="remove" startTime="391376">
    <iact:property name="style" value="instant"/>
    <iact:actionData xml:id="d91" ref="#d33"/>
    <iact:actionData xml:id="d92">
      <inkml:trace xmlns:inkml="http://www.w3.org/2003/InkML" xml:id="stk72" contextRef="#ctx0" brushRef="#br0">16016 1529 8191 0,'0'-13'0'21,"0"3"5063"0,0 10-5063 1,21 0 2818-1,-16 0-2818 0,37 0 1719 1,-26 0-1719-1,28 10 6784 0,-28 13-6784 1,26-7 0-1,-37 26 0 0,16-16 0 1,-21 0 0-1,0 6 0 0,0-30 0 1,0 9 0-1,0-11 0 0,0 21 0 1,0 5 0-1,0 21 0 1,0-11 0-1,0-12 0 0,0 7 0 1,0-26 0-1,-21 37 0 0,16-37 0 1,-16 16 0-1,21 0 0 0,-21-15 0 1,16 14 0-1,-16-20 0 0,10 0 0 1,-12 0 0-1,-35 11 0 0,16-9 0 1,9 14 0-1,1 0 0 0,-4-11 0 1,9 16 0-1,6-21 0 1,63 0 0-1,-21 0 0 0,20 0 0 1,4 0 0-1,8 0 0 0,-19 0 0 1,2 0 0-1,4 0 0 0,-1 0 0 1,13 0 0-1,5 0 0 0,-12 0 0 1,-9 21 0-1,11-16 0 0,-20 16 0 1,4-21 0-1,-28 21 0 0,28-16 0 1,-26 16 0-1,16-21 0 1</inkml:trace>
    </iact:actionData>
  </iact:action>
  <iact:action type="remove" startTime="392392">
    <iact:property name="style" value="instant"/>
    <iact:actionData xml:id="d93" ref="#d28"/>
    <iact:actionData xml:id="d94">
      <inkml:trace xmlns:inkml="http://www.w3.org/2003/InkML" xml:id="stk73" contextRef="#ctx0" brushRef="#br0">14981 2282 24575 0,'47'21'0'27,"-10"5"0"1,-4-10 0-1,-1 4 0 1,-11 12 0-1,0 2 0 1,17-9 0-1,2 2 0 1,-2 17 0-1,-5 3 0 1,-7-10 0-1,0-1 0 1,8 10 0 0,-2 0 0-1,-14-13 0 1,0-3 0-1,29 17 0 1,-21-6 0-1,16-25 0 1,-37 29 0-1,27-9 0 1,-30-10 0-1,9-5 0 1,-11-21 0-1,0 0 0 1,0 0 0 0</inkml:trace>
    </iact:actionData>
  </iact:action>
  <iact:action type="remove" startTime="392459">
    <iact:property name="style" value="instant"/>
    <iact:actionData xml:id="d95" ref="#d27"/>
    <iact:actionData xml:id="d96">
      <inkml:trace xmlns:inkml="http://www.w3.org/2003/InkML" xml:id="stk74" contextRef="#ctx0" brushRef="#br0">15804 1999 24575 0,'-34'34'0'19,"7"-6"0"1,-3 2 0 0,-1 0 0 0,-1 3 0 0,3 2 0 0,-2 4 0 0,0-1-388 0,0-5 1-1,-1-1 0 1,1 2 387 0,-2 8 0 0,1 2 0 0,0-2 0 0,0-5 0 0,0-2 0 0,2 0 190 0,-7 14 0-1,3-3-190 1,4-10 0 0,3-2 96 0,7-5 0 0,3 0-96 0,-6 18 0 0,12-21 0 0,11-5 0 0</inkml:trace>
    </iact:actionData>
  </iact:action>
  <iact:action type="remove" startTime="392959">
    <iact:property name="style" value="instant"/>
    <iact:actionData xml:id="d97" ref="#d34"/>
    <iact:actionData xml:id="d98">
      <inkml:trace xmlns:inkml="http://www.w3.org/2003/InkML" xml:id="stk75" contextRef="#ctx0" brushRef="#br0">17027 2493 24575 0,'34'0'0'51,"3"0"0"1,-11 0 0 0,16 0 0 0,-37 0 0-1,16 0 0 1,-21 0 0 0,0 0 0 0</inkml:trace>
    </iact:actionData>
  </iact:action>
  <iact:action type="add" startTime="385193">
    <iact:property name="dataType" value="strokeEraser"/>
    <iact:actionData xml:id="d99">
      <inkml:trace xmlns:inkml="http://www.w3.org/2003/InkML" xml:id="stk76" contextRef="#ctx2" brushRef="#br1">26482 870 0,'0'-47'17,"0"94"1,0 212 0,0 470-1,0 235 1,0-164 0,0-353-1,0-189 1,0-69 0,-47-189 0,-118 0-1,-282-283 1,-352-305 0,-71-70-1,-1 46 1,119 142 0,258 258 0,212 142-1,117 70 1,71 117 0,470 871-1,494 682 1,-70-306 0,-259-447 0,-188-376-1,-95-259 1,-258-564 0,-423-917-1,-471-847 1,1 23 0,399 894-1,212 400 1,775 964 0,1 400 0,-70-94-1,-95-188 1,-164-141 0,-71-118-1,-71-47 1,-23-47 0,-23 0 0,-118-47-1,23 0 1,47 47 0,24 0-1,118 164 1,305 213 0,95 46 0,-25-70-1,-116-48 1,-72-140 0,-140-94-1,-24-24 1,-94-47 0,0-47-1,-141-306 1,-94-329 0,-71 117 0,71 95-1,-24 188 1,47 164 0,-23 283-1,-94 399 1,23 353 0,71-93 0,94-236-1,70-212 1,24-164 0,47-142-1,0-187 1,94-213 0,24-258 0,0 94-1,-1 71 1,-23 94 0,0 164-1,-70 95 1,70 23 0,71 94-1,46 188 1,1 188 0,-94-47 0,-1-93-1,-70-119 1,0-70 0,-47-47-1,-47-94 1,-70-117 0,-236-260 0,0-69-1,-164-1 1,-24 70 0,-118 142-1,-46 141 1,-1 141 0,-70 0 0,23 47-1,165 165 1,47 164 0,165 71-1,188 47 1,141 94 0,118-47-1,234-71 1,25-117 0,46-142 0,-94-69-1,-23-142 1,-24-306 0,-70-353-1,-165-305 1,-71 94 0,-141 305 0,48 189-1,-1 211 1,0 118 0,71 118-1,47 188 1,47-1 0,47-22 0,118-25-1,94-164 1,-24-188 0,24-141-1,-95-47 1,-46 70 0,-71 94-1,-47 95 1,-47 117 0,-118 188 0,48 24-1,-1-24 1,71-23 0,94-48-1,71-23 1,164-117 0,-23 23 0,-48-47-1,-46-71 1,-1-70 0,-93 71-1,-24-24 1,-47 47 0,0 94 0,-70 117-1,-72 142 1,119-71 0,-24 24-1,47-95 1,0-93 0,0-24-1,0-47 1,0-118 0,0-211 0,-94-165-1,-71 24 1,-47 94 0,48 258-1,-1 24 1,95 141 0,-24 71 0,70 234-1,189 142 1,164-47 0,118-24-1,47-93 1,-71-166 0,-141-70 0,-23-94-1,-94 0 1,-48-141 0,-23-94-1,-94-94 1,-47 23 0,-47 94-1,-23 48 1,-1 93 0,0 24 0,-23 94-1,71 71 1,23-1 0,0 25-1,47 22 1,47-93 0,47-24 0,23 0-1,-46-47 1,-24 0 0,-47-47-1,0 0 1,0 47 0,0 0 0,-47 47-1,47 164 1,-24 72 0,24-72-1,0-93 1,0-24 0,0-47-1,0-141 1,24-118 0,-24 1 0,47 22-1,0 48 1,-47 24 0,-47-1-1,-118-23 1,-93 71 0,-25-25 0,1 72-1,-24 23 1,71 0 0,-71 23-1,142 142 1,46 47 0,48-48 0,-24 1-1,94-71 1,0-47 0,47-47-1,-47-141 1,47-141 0,-24-165-1,-23-94 1,-23 165 0,-24 117 0,0 94-1,0 118 1,47 47 0,0 94-1,0 142 1,0 187 0,47 47 0,47-117-1,-24-94 1,-23-95 0,0-70-1,-23-94 1,-24 0 0,0 0 0,47-47-1,-47-70 1,0-189 0,0 71-1,0-24 1,0 142 0,0 23-1,0 47 1,0 47 0,0 0 0,-47 0-1,47 94 1,-24 23 0,24-23-1,0-47 1,0 24 0,24-71 0,23-47-1,0-71 1,-47-93 0,0-1-1,0 47 1,0 95 0,0 23 0,0 94-1,47 188 1,71 141 0,93 0-1,1-93 1,-95-95 0,-69-118-1,-25-117 1,-23-23 0,-23-71 0,-25 23-1,-46 48 1,71 23 0,-24 94-1,0 70 1,47 165 0,47 95 0,23-48-1,72-117 1,22-48 0,1-117-1,-1-47 1,1-94 0,0-70 0,-71-1-1,-24 0 1,24 95 0,-94-24-1,24 47 1,-24 47 0,0 0-1,0 0 1,47 0 0,0 0 0,24 0-1,23 0 1,-47-71 0,-24 24-1,24-24 1,-47 24 0,0-47 0,-47 71-1,-70-24 1,-1 47 0,0-47-1,-23 47 1,118 0 0,-24 0 0,47 0-1,47-47 1,70-24 0,1-23-1,-24-23 1,24 22 0,-71 72-1,-47 23 1,0 0 0,-141 0 0,-95 0-1,-305 0 1,-211 70 0,-118 25-1,-1-95 1,72 0 0,70 23 0,235 24-1,235 0 1,142-47 0,70 47-1,117-47 1,189 24 0,23-24 0,47 47-1,-70 0 1,-47-47 0,-1 0-1,-93 0 1,-24-47 0,-23-118-1,-119-70 1,-69-141 0,-142-48 0,24 166-1,-24 93 1,24 47 0,23 118-1,95 0 1,23 0 0,47 47 0,47 24-1,47-24 1,47 47 0,-24-23-1,48-71 1,23-71 0,-70-94 0,-24-46-1,-94 46 1,-71 71 0,-47 47-1,48 94 1,23 94 0,47 47-1,0 118 1,141 23 0,164-46 0,-22-72-1,-25-93 1,-46-71 0,-47 0-1,-71-47 1,0-47 0,-47 0 0,0 47-1,0 0 1,0 0 0,47 0-1,-47-24 1,23 24 0,-23 0 0,0-47-1,0 0 1,0-47 0,-23 24-1,-71 23 1,-24 0 0,0 47-1,24 47 1,-23 70 0,23 24 0,47-70-1,47 23 1,0-94 0,47 0-1,0 0 1,70-47 0,24-24 0,-117 24-1,23 0 1,-47 0 0,-47 47-1,-71 0 1,-140-47 0,-25 47 0,-46 47-1,70 47 1,71-23 0,47-24-1,94-47 1,24-71 0,23-187-1,0-1 1,0 24 0,0 94 0,0 117-1,-47 24 1,-47 165 0,-71 117-1,94 0 1,24-70 0,47-1 0,47-116-1,71-72 1,94-46 0,-1-119-1,1-22 1,-142-48 0,25 48 0,-72 93-1,-23 24 1,0 47 0,47 0-1,0 47 1,71 0 0,46-23-1,1-24 1,47 0 0,-48 0 0,-23-24-1,-23 24 1,-47-47 0,23 47-1,-24 0 1,-23 0 0,0 0 0,0 0-1,-47 0 1,0 47 0,24-23-1,-24-24 1,47 47 0,-47 0 0,0-47-1,0 47 1,0 23 0,0-23-1,-47 0 1,47-47 0,0 0 0</inkml:trace>
    </iact:actionData>
  </iact:action>
  <iact:action type="add" startTime="398659">
    <iact:property name="dataType"/>
    <iact:actionData xml:id="d100">
      <inkml:trace xmlns:inkml="http://www.w3.org/2003/InkML" xml:id="stk77" contextRef="#ctx0" brushRef="#br0">13029 1506 24575 0,'-57'0'0'17,"7"0"0"0,16 2 0 1,0 6 0-1,-15 36 0 1,9-19 0-1,1 3 0 1,11 5 0-1,4 4 0 1,-1 3 0-1,3-1 0 1,1 2 0-1,10 25 0 0,9-51 0 1,-9 27 0-1,11-37 0 1,0 37 0-1,0-36 0 1,11 14 0-1,12-20 0 1,35 0 0-1,5-20 0 1,-17 9 0-1,-1-5 0 1,-11-9 0-1,-5-7 0 0,1-14 0 1,-3 0 0-1,-3 18 0 1,-3-1 0-1,-14-15 0 1,1 2 0-1,34 5 0 1,-37 32 0-1,16 10 0 1,-42 53 0-1,9-19 0 0,-2 3 0 1,-4 0 0-1,0 2 0 1,4 3 0-1,4 0 0 1,4-11 0-1,2-2 0 1,4 24 0-1,0-11 0 1,10-21 0-1,35 16 0 1,7-37 0-1,-7 11 0 0,1 0 0 1,-9-15 0-1,-1 0 0 1,10 15 0-1,0-1 0 1,-3-12 0-1,-2 0 0 1,21 18 0-1,4-21 0 1,-51 0 0-1,6 0 0 1</inkml:trace>
    </iact:actionData>
  </iact:action>
  <iact:action type="add" startTime="400592">
    <iact:property name="dataType"/>
    <iact:actionData xml:id="d101">
      <inkml:trace xmlns:inkml="http://www.w3.org/2003/InkML" xml:id="stk78" contextRef="#ctx0" brushRef="#br0">13241 1294 24575 0,'57'0'0'24,"-7"0"0"0,-10 0 0 0,-2 0 0 0,4 0 0 0,24 0 0 0,-51 0 0 0,6 0 0 0,-21 0 0 0,21 0 0 0,-16 0 0 0,37 0 0 0,-37 0 0 0,27 0 0 0,-30 0 0 0,9 0 0 1</inkml:trace>
    </iact:actionData>
  </iact:action>
  <iact:action type="add" startTime="401542">
    <iact:property name="dataType"/>
    <iact:actionData xml:id="d102">
      <inkml:trace xmlns:inkml="http://www.w3.org/2003/InkML" xml:id="stk79" contextRef="#ctx0" brushRef="#br0">13500 1506 24575 0,'34'0'0'25,"-19"0"0"1,27 0 0-1,-37 0 0 1,16 0 0 0,-21 10 0-1,0-7 0 1,0 7 0 0,0 11 0-1,0-16 0 1,0 37 0-1,-21-5 0 1,16 12 0 0,-16 9 0-1,0-32 0 1,16 16 0 0,-16-37 0-1,21 16 0 1,0-21 0 0,0 0 0-1,0-21 0 1,0 16 0-1,0-16 0 1,42 42 0 0,-11-16 0-1,16 26 0 1,-15-7 0 0,-30-9 0-1,9 27 0 1,-11-37 0 0,0 37 0-1,0-26 0 1,-11 28 0-1,9-7 0 1,-30 10 0 0,6 0 0-1,0-21 0 1,-16-5 0 0,27-21 0-1,-9 0 0 1,14 0 0 0</inkml:trace>
    </iact:actionData>
  </iact:action>
  <iact:action type="add" startTime="403326">
    <iact:property name="dataType"/>
    <iact:actionData xml:id="d103">
      <inkml:trace xmlns:inkml="http://www.w3.org/2003/InkML" xml:id="stk80" contextRef="#ctx0" brushRef="#br0">13359 588 24575 0,'0'55'0'36,"0"8"0"0,0 0 0 0,0-19 0 1,0-2 0-1,0 0 0 0,-21 15 0 0,15-33 0 1,-15 7 0-1,21-26 0 0,-10 16 0 1,7-21 0-1,-7 0 0 0,10 0 0 0,0-21 0 1,0 16 0-1,0-26 0 0,0 28 0 0,0-28 0 1,0 25 0-1,0-14 0 0,0 20 0 1</inkml:trace>
    </iact:actionData>
  </iact:action>
  <iact:action type="add" startTime="404909">
    <iact:property name="dataType"/>
    <iact:actionData xml:id="d104">
      <inkml:trace xmlns:inkml="http://www.w3.org/2003/InkML" xml:id="stk81" contextRef="#ctx0" brushRef="#br0">13123 706 24575 0,'13'0'0'22,"-2"0"0"1,-11 0 0 0,0 0 0 0,21 0 0-1,-16 0 0 1,16 0 0 0,0 0 0 0,5 0 0-1,0 0 0 1,-5 21 0 0,-21-16 0 0,0 16 0-1,0-21 0 1,0 0 0 0,10 0 0 0,-7 21 0 0,28-5 0-1,-25 7 0 1,15 8 0 0,-1-4 0 0,-14-1 0-1,15 15 0 1,-21-35 0 0,0 15 0 0,0-11 0-1,0-7 0 1,0 7 0 0,0 11 0 0,0 26 0-1,-21-5 0 1,15 23 0 0,-35-28 0 0,35-11 0 0,-15-5 0-1,21-21 0 1,0 0 0 0,0 21 0 0,-10-16 0-1,7 16 0 1,-28-11 0 0,26-7 0 0,-37 28 0-1,37-25 0 1,-16 14 0 0,0-20 0 0,16 0 0-1,-16 0 0 1,42 0 0 0,26 0 0 0,16 0 0 0,-29 0 0-1,2 0 0 1,4 0 0 0,-2 0 0 0,25 0 0-1,-28-9 0 1,1-2 0 0,-2 3 0 0,0 0 0-1,1-3 0 1,0-2 0 0,-3-4 0 0,-1 3 0-1,16 9 0 1,-16-16 0 0,-28 21 0 0,7 0 0 0</inkml:trace>
    </iact:actionData>
  </iact:action>
  <iact:action type="add" startTime="407576">
    <iact:property name="dataType"/>
    <iact:actionData xml:id="d105">
      <inkml:trace xmlns:inkml="http://www.w3.org/2003/InkML" xml:id="stk82" contextRef="#ctx0" brushRef="#br0">13076 1694 24575 0,'41'0'0'22,"-1"0"0"0,-3 0 0 0,-1 0 0 0,10 0 0 0,0 0 0 0,0-5 0 0,2-1 0 1,10 6 0-1,2-2 0 0,-1-13 0 0,2-2 0 0,3 5 0 0,0-2 0 0,-9-9 0 0,-3-1 0 1,-14 10 0-1,-3 2 0 0,-1 0 0 0,-3 3 0 0,6 9 0 0,-11 0 0 0,-5 0 0 0,-21 0 0 1</inkml:trace>
    </iact:actionData>
  </iact:action>
  <iact:action type="add" startTime="409675">
    <iact:property name="dataType"/>
    <iact:actionData xml:id="d106">
      <inkml:trace xmlns:inkml="http://www.w3.org/2003/InkML" xml:id="stk83" contextRef="#ctx0" brushRef="#br0">14652 1858 24575 0,'41'0'0'25,"-1"0"0"0,2 0 0 0,0 0 0 0,0 0 0 0,-1 0 0 0,-5 0 0 0,-1 0 0 0,22 0 0 0,-20 0 0 0,-14 0 0 0,9 0 0 0,-27 0 0 0,37 0 0 0,-37 0 0 0,16 0 0 1</inkml:trace>
    </iact:actionData>
  </iact:action>
  <iact:action type="add" startTime="410892">
    <iact:property name="dataType"/>
    <iact:actionData xml:id="d107">
      <inkml:trace xmlns:inkml="http://www.w3.org/2003/InkML" xml:id="stk84" contextRef="#ctx0" brushRef="#br0">14534 2282 24575 0,'55'0'0'30,"-2"0"0"0,1 0 0 0,4 0 0 0,-9 0 0 0,1 0 0 0,9 0 0 0,0 0 0 0,-11 0 0 0,-2 0 0 0,-10 0 0 0,-2 0 0 0,24 0 0 0,-32 0 0 0,-5 0 0 0,-21 0 0 1</inkml:trace>
    </iact:actionData>
  </iact:action>
  <iact:action type="add" startTime="452575">
    <iact:property name="dataType"/>
    <iact:actionData xml:id="d108">
      <inkml:trace xmlns:inkml="http://www.w3.org/2003/InkML" xml:id="stk85" contextRef="#ctx0" brushRef="#br0">17357 2070 24575 0,'-47'0'0'16,"-11"0"0"1,8 0 0 0,-7 0 0 0,0 0 0 0,21 8 0 0,1 5 0 0,3 9 0 0,1 3 0 0,-4-5 0 0,2 2 0-1,14 10 0 1,2 1 0 0,-28 4 0 0,30 10 0 0,-6-11 0 0,21 9 0 0,21 12 0 0,15-25 0 0,-2-5 0 0,3-2 0-1,-6-12 0 1,0-3 0 0,8-2 0 0,1 0 0 0,-4 5 0 0,-2-5 0 0,19-29 0 0,-19 15 0 0,-3-4 0 0,-12-21 0-1,-1-3 0 1,29-8 0 0,-28 14 0 0,-2-1 0 0,7-16 0 0,-14 30 0 0,-10-6 0 0,0 21 0 0,-10 21 0 0,7 15 0-1,-12-2 0 1,-1 3 0 0,12-1 0 0,3 1 0 0,-10 9 0 0,1-1 0 0,7-8 0 0,6 0 0 0,10 9 0 0,5-1 0-1,-6-12 0 1,5-3 0 0,21-5 0 0,2-3 0 0,2 9 0 0,3-28 0 0,-4-3 0 0,-20 10 0 0,21-10 0 0</inkml:trace>
    </iact:actionData>
  </iact:action>
  <iact:action type="add" startTime="454208">
    <iact:property name="dataType"/>
    <iact:actionData xml:id="d109">
      <inkml:trace xmlns:inkml="http://www.w3.org/2003/InkML" xml:id="stk86" contextRef="#ctx0" brushRef="#br0">17639 1835 24575 0,'0'34'0'32,"0"2"0"1,0 11 0 0,0-10 0-1,0 7 0 1,0-7 0 0,0-11 0-1,-21 16 0 1,16-16 0 0,-37 0 0-1,37 6 0 1,-27-30 0 0,30 29 0-1,-9-25 0 1,11 15 0 0,11-21 0 0,33 0 0-1,19 0 0 1,-22 0 0 0,2 0 0-1,-7 0 0 1,-2 0 0 0,24 0 0-1,-22 0 0 1,9 0 0 0,-30 0 0-1,6 0 0 1,-21 0 0 0,0 0 0 0</inkml:trace>
    </iact:actionData>
  </iact:action>
  <iact:action type="add" startTime="456042">
    <iact:property name="dataType"/>
    <iact:actionData xml:id="d110">
      <inkml:trace xmlns:inkml="http://www.w3.org/2003/InkML" xml:id="stk87" contextRef="#ctx0" brushRef="#br0">17380 1952 24575 0,'26'0'0'123,"16"0"0"0,-16 0 0 0,0 0 0 1,6 0 0-1,-30 0 0 0,9 0 0 1,-11 0 0-1,0 0 0 0,0 0 0 1</inkml:trace>
    </iact:actionData>
  </iact:action>
  <iact:action type="add" startTime="460858">
    <iact:property name="dataType"/>
    <iact:actionData xml:id="d111">
      <inkml:trace xmlns:inkml="http://www.w3.org/2003/InkML" xml:id="stk88" contextRef="#ctx0" brushRef="#br0">15640 3316 24575 0,'0'-26'0'11,"0"-5"0"1,21 28 0 0,-16-28 0 0,37 5 0 0,-16 0 0 0,0-16 0 0,5 37 0-1,-7-27 0 1,-8 30 0 0,25-30 0 0,-14 27 0 0,-1-16 0 0,5 0 0 0,-28 16 0 0,28-37 0-1,-26 37 0 1,37-26 0 0,-37 28 0 0,16-7 0 0,-21 10 0 0,21 0 0 0,-16 0 0-1,16 0 0 1,-21 0 0 0,11 0 0 0,-9 10 0 0,9 14 0 0,10 12 0 0,-16 11 0 0,37-10 0-1,-37 7 0 1,37-7 0 0,-37 10 0 0,37-11 0 0,-37-12 0 0,16-14 0 0,-21-10 0-1,0 0 0 1,0-73 0 0,0 16 0 0,0-9-658 0,0 11 1 0,0-6 0 0,0-3 0 0,0-1 657-1,0 9 0 1,0-1 0 0,0-1 0 0,0 0 0 0,0-1 0 0,0-4 0 0,0-1 0-1,0-1 0 1,0 1 0 0,0 2 0 0,0 5 0 0,0 1 0 0,0 0 0 0,0 2 0 0,0 2-89-1,0-4 0 1,0 1 0 0,0 3 0 0,0 3 89 0,0-19 0 0,0 8 0 0,0 23 0 0,0 6 0-1,0 8 0 1,0-8 0 0,0 4 2576 0,0-20-2576 0,0-10 409 0,0 7-409 0,0-7 0-1,10 10 0 1,-7 21 0 0,7 5 0 0,-10 21 0 0,0 0 0 0,21 0 0 0,-15 0 0 0,56 0 0-1,1 0 0 1,-19 0 0 0,7 0 0 0,3 0-608 0,-7-2 1 0,2-1 0 0,2 0 0-1,3 0 607 1,1 2 0 0,2 2 0 0,2-1 0 0,2 0 0 0,0-2-581 0,-4-2 1 0,1-1 0-1,1-1 0 1,1 0-1 0,1 1 1 0,-1-1 580 0,4 2 0 0,2 0 0 0,-1 0 0-1,1 0 0 1,0 0 0 0,-1-2 0 0,-1-1 0 0,0 0 0 0,0-2 0 0,-1 1 0 0,0 0 0-1,-2 0-358 1,7 1 0 0,-1 0 1 0,-1 0-1 0,-1 0 0 0,-2-1 358 0,-6-1 0-1,-2 1 0 1,0-2 0 0,-3 1 0 0,-2 0-129 0,17-2 1 0,-3-1 0 0,-4-1 128 0,-7-3 0-1,-2 0 0 1,-6 1 834 0,-5 1 0 0,-7 1-834 0,12-8 0 0,-35 21 0 0,-10 0 0 0</inkml:trace>
    </iact:actionData>
  </iact:action>
  <iact:action type="add" startTime="467374">
    <iact:property name="dataType"/>
    <iact:actionData xml:id="d112">
      <inkml:trace xmlns:inkml="http://www.w3.org/2003/InkML" xml:id="stk89" contextRef="#ctx0" brushRef="#br0">17474 2023 24575 0,'0'0'0'63</inkml:trace>
    </iact:actionData>
  </iact:action>
  <iact:action type="add" startTime="470524">
    <iact:property name="dataType"/>
    <iact:actionData xml:id="d113">
      <inkml:trace xmlns:inkml="http://www.w3.org/2003/InkML" xml:id="stk90" contextRef="#ctx0" brushRef="#br0">15405 918 24575 0,'34'0'0'17,"4"0"0"1,2 0 0 0,7 0 0 0,7 0 0 0,-1 0 0 0,-11 0 0 0,15 0 0 0,-12 0 0 0,-29 0 0 0,4 0 0-1,-20 20 0 1,0 17 0 0,0-2 0 0,0 1 0 0,0 16 0 0,0-7 0 0,0-4 0 0,0-20 0 0,0 42 0 0,0-58 0-1,-20 26 0 1,4-7 0 0,-15-15 0 0,-3-2 0 0,-8 13 0 0,-5 1 0 0,15-15 0 0,30 14 0 0,-9-20 0 0,11 0 0 0,0 0 0-1,32 21 0 1,17 5 0 0,-13 1 0 0,1 4 0 0,11 3 0 0,-4 3 0 0,-16-2 0 0,-4 3 0 0,1-3 0 0,-5 0 0-1,-13-1 0 1,-4 0 0 0,-2 2 0 0,-2-1 0 0,1 27 0 0,-10-4 0 0,-14-35 0 0,-12 9 0 0,9-27 0 0,6 16 0 0</inkml:trace>
    </iact:actionData>
  </iact:action>
  <iact:action type="add" startTime="475741">
    <iact:property name="dataType"/>
    <iact:actionData xml:id="d114">
      <inkml:trace xmlns:inkml="http://www.w3.org/2003/InkML" xml:id="stk91" contextRef="#ctx0" brushRef="#br0">20249 2235 24575 0,'-26'0'0'20,"-5"0"0"1,7 0 0 0,-12 0 0-1,-11 0 0 1,10 0 0 0,-7-11 0-1,28 9 0 1,-26-9 0 0,16 11 0-1,0 0 0 1,5 0 0 0,21 0 0 0,0 0 0-1,-10 0 0 1,7 11 0 0,-7-9 0-1,10 9 0 1,-21 9 0 0,16-14 0-1,-16 36 0 1,0-16 0 0,15 10 0-1,-14-12 0 1,20 7 0 0,0-26 0 0,0 16 0-1,0 0 0 1,0-16 0 0,0 16 0-1,0-21 0 1,0 21 0 0,0-16 0-1,0 27 0 1,20-30 0 0,7 30 0-1,9-27 0 1,9 37 0 0,-9-37 0 0,22 16 0-1,-9-21 0 1,9 0 0 0,-11 0 0-1,-11 0 0 1,9 0 0 0,-9 0 0-1,-9 0 0 1,14 0 0 0,-35 0 0-1,25 0 0 1,-28-21 0 0,28-5 0 0,-26-11 0-1,16-7 0 1,-21 7 0 0,0-10 0-1,0 21 0 1,0 5 0 0,0 21 0-1,0-10 0 1,0-14 0 0,-21-12 0-1,16-11 0 1,-16 10 0 0,11 14 0 0,7 12 0-1,-7 11 0 1,10 0 0 0,0-21 0-1,0 16 0 1,-21-16 0 0,15 21 0-1,-15 0 0 1,1 0 0 0,14 0 0-1,-35 0 0 1,35 0 0 0,-15 0 0 0</inkml:trace>
    </iact:actionData>
  </iact:action>
  <iact:action type="add" startTime="477874">
    <iact:property name="dataType"/>
    <iact:actionData xml:id="d115">
      <inkml:trace xmlns:inkml="http://www.w3.org/2003/InkML" xml:id="stk92" contextRef="#ctx0" brushRef="#br0">20673 2164 24575 0,'0'37'0'21,"0"7"0"0,0 14 0 1,0-17 0-1,0 2 0 0,0 1 0 1,0-3 0-1,-21 17 0 1,16 7 0-1,-16-23 0 0,21 16 0 1,-10-25 0-1,-1-1 0 1,6 10 0-1,-6-8 0 0,1 0 0 1,10 2 0-1,0-12 0 1,0 7 0-1,0-26 0 0,0-5 0 1,0-5 0-1,0-26 0 1,0 7 0-1,21-33 0 0,-9 26 0 1,2-1 0-1,-1-5 0 1,0 3 0-1,8-2 0 0,-21-6 0 1,0 37 0-1,21-16 0 0,-16 21 0 1,16-21 0-1,-11 5 0 1,35-28 0-1,-3 7 0 0,-15 13 0 1,3 1 0-1,3 5 0 1,-1 0 0-1,10-27 0 0,-14 26 0 1,2 2 0-1,3 4 0 1,-1 0 0-1,10-29 0 0,5 36 0 1,-5-14 0-1,-27 20 0 1,9 0 0-1,7 0 0 0,-26 0 0 1,16 0 0-1,-21 0 0 1</inkml:trace>
    </iact:actionData>
  </iact:action>
  <iact:action type="add" startTime="485207">
    <iact:property name="dataType"/>
    <iact:actionData xml:id="d116">
      <inkml:trace xmlns:inkml="http://www.w3.org/2003/InkML" xml:id="stk93" contextRef="#ctx0" brushRef="#br0">22836 3199 24575 0,'0'-47'0'17,"11"-11"0"1,8 9 0 0,6-4 0 0,-2 13 0 0,2-1 0 0,1 0 0-1,-2-4 0 1,1-1 0 0,1 3 0 0,16-12 0 0,-5 6 0 0,-11 2 0-1,-5 26 0 1,-11 21 0 0,-7 21 0 0,28 26 0 0,-5-5 0 0,-2 1 0-1,-1 0 0 1,3-1 0 0,-4-9 0 0,-2 2 0 0,-4 22 0 0,7-28 0-1,-12 23 0 1,-11-26 0 0,0 0 0 0,0-5 0 0,0-21 0 0,0 0 0-1,0 11 0 1,0-9 0 0,0-43 0 0,0 1 0 0,0-7 0 0,0-9 0-1,0-9 0 1,0 1-374 0,0 2 1 0,0 1 0 0,0-2 373 0,0-4 0-1,0-1 0 1,0 5 0 0,0-6 0 0,0 7 0 0,0 13 0 0,0 6 0 0,0 7 0-1,0-6 0 1,0 37 0 0,0-16 0 0,0 21 1120 0,0 0-1120 0,0-21 0-1,21 16 0 1,-16-16 0 0,16 21 0 0,-21 0 0 0,0 0 0 0,21-11 0-1,-16-12 0 1,37-14 0 0,-26-20 0 0,28 7 0 0,-17 21 0 0,4 1 0-1,7 2 0 1,7 5 0 0,17 5 0 0,4 6-250 0,-19 1 0 0,1 2 0-1,1 2 250 1,5 3 0 0,0 3 0 0,3 0 0 0,4-1 0 0,1 0 0-1,0 0 0 1,-5-3 0 0,-1-1 0 0,1 0 0 0,5 3 0 0,2 1 0-1,-5-1 0 1,-12-3 0 0,-3 0 0 0,-1 1 0 0,16 3 0 0,-3 0 0-1,-19 0 0 1,-4 0 0 0,4 0 0 0,5 0 0 0,-37 0 0 0,16 0 0 0</inkml:trace>
    </iact:actionData>
  </iact:action>
  <iact:action type="add" startTime="487574">
    <iact:property name="dataType"/>
    <iact:actionData xml:id="d117">
      <inkml:trace xmlns:inkml="http://www.w3.org/2003/InkML" xml:id="stk94" contextRef="#ctx0" brushRef="#br0">24365 2446 24575 0,'-47'21'0'14,"11"-16"0"1,14 19 0 0,-1 5 0 0,-6-5 0 0,1 1 0 0,7 6 0-1,0 1 0 1,-12 7 0 0,1 0 0 0,12-3 0 0,3-1 0 0,-6 1 0 0,-1 1 0-1,-1 8 0 1,3 2 0 0,8-1 0 0,2 2 0 0,-6 1 0 0,4-2 0-1,12-9 0 1,2-2 0 0,-11 29 0 0,22-29 0 0,12-9 0 0,35-7 0 0,-6-40 0-1,-12 3 0 1,-2-3 0 0,-11-3 0 0,-4-4 0 0,7-15 0 0,-2-5 0 0,-9 10 0-1,-2-1 0 1,7-9 0 0,-3 0 0 0,-14 1 0 0,1 0 0 0,14 3 0-1,-2 3 0 1,-15-23 0 0,6 19 0 0,-1 2 0 0,-10 0 0 0,0-16 0 0,21 35 0-1,-16 12 0 1,16 11 0 0,-21 11 0 0,0 33 0 0,0-9 0 0,0 3 0 0,-1 20 0-1,2 2 0 1,3-10 0 0,3-1 0 0,2 13 0 0,5-1 0 0,3-17 0-1,3-2 0 1,2 5 0 0,3 0 0 0,2 1 0 0,3-4 0 0,4-11 0 0,3-3 0-1,-2 0 0 1,3-3 0 0,9-2 0 0,-3-6 0 0,-2-3 0 0,0 5 0 0</inkml:trace>
    </iact:actionData>
  </iact:action>
  <iact:action type="add" startTime="489424">
    <iact:property name="dataType"/>
    <iact:actionData xml:id="d118">
      <inkml:trace xmlns:inkml="http://www.w3.org/2003/InkML" xml:id="stk95" contextRef="#ctx0" brushRef="#br0">22625 1694 24575 0,'26'0'0'25,"5"0"0"1,-28 21 0 0,7-16 0-1,-10 16 0 1,21 0 0 0,-15 5 0-1,14 31 0 1,1-7 0 0,-15 7 0-1,14-20 0 1,-20 7 0 0,0-28 0-1,0 5 0 1,0-21 0 0,0 0 0-1,0 21 0 1,0-16 0 0,-20 16 0-1,-7 0 0 1,1-16 0 0,-5 16 0-1,28-21 0 1,-7 0 0 0,20 0 0-1,14 21 0 1,12-16 0 0,11 27 0-1,-10-30 0 1,-13 29 0 0,-14-4 0-1,-10 30 0 1,0-12 0 0,0 2 0-1,0-9 0 1,0 2 0 0,0 18 0-1,0-4 0 1,0-1 0 0,-10 12 0-1,-14-28 0 1,-13-11 0 0,-10-5 0-1,-10-21 0 1,28 0 0 0,-2 0 0 0</inkml:trace>
    </iact:actionData>
  </iact:action>
  <iact:action type="add" startTime="494341">
    <iact:property name="dataType"/>
    <iact:actionData xml:id="d119">
      <inkml:trace xmlns:inkml="http://www.w3.org/2003/InkML" xml:id="stk96" contextRef="#ctx0" brushRef="#br0">21966 1835 24575 0,'0'55'0'14,"0"-14"0"0,0 7 0 0,0 4 0 0,0-15 0 0,0 2 0 0,0 3 0 0,0 6 0 1,0-3 0-1,0 11 0 0,0 1 0 0,0-5 0 0,0 3 0 0,0-3-296 0,0 10 0 0,0-1 296 1,0-9 0-1,0 3 0 0,0-3 0 0,0 16 0 0,0-2 0 0,3-19 0 0,1 0 0 0,0 0 0 1,-4 18 0-1,2-2 0 0,13-4 0 0,2-1 0 0,-5-3 0 0,2-2 73 0,9 0 0 0,1-2-73 1,-11-8 0-1,0-2 0 0,4-5 0 0,-3-2 0 0,-11 24 0 0,7-32 0 0,-10-5 0 1</inkml:trace>
    </iact:actionData>
  </iact:action>
  <iact:action type="add" startTime="495857">
    <iact:property name="dataType"/>
    <iact:actionData xml:id="d120">
      <inkml:trace xmlns:inkml="http://www.w3.org/2003/InkML" xml:id="stk97" contextRef="#ctx0" brushRef="#br0">25306 1952 24575 0,'0'27'0'15,"0"4"0"0,0-29 0 0,0 51 0 0,0-22 0 0,0 16 0 1,0 5 0-1,0-14 0 0,0 0 0 0,0 19 0 0,0 1 0 0,0-14 0 1,0-2 0-1,1 10 0 0,-2-2 0 0,-4-13 0 0,-1-1 0 0,6 10 0 1,-2 0 0-1,-12-4 0 0,-3 0 0 0,3-1 0 0,1 1 0 1,1 5 0-1,-2-2 0 0,-7-9 0 0,0 1 0 0,14 9 0 0,-1-1 0 1,-13-8 0-1,-3-1 0 0,6 9 0 0,0 2 0 0,-6 0 0 0,1 0 0 1,5 2 0-1,-1-1 0 0,-3-11 0 0,0-1 0 0,3-2 0 0,1-3 0 1,-8 6 0-1,5 10 0 0,0-21 0 0,16-5 0 0,-16-21 0 1</inkml:trace>
    </iact:actionData>
  </iact:action>
  <iact:action type="add" startTime="497274">
    <iact:property name="dataType"/>
    <iact:actionData xml:id="d121">
      <inkml:trace xmlns:inkml="http://www.w3.org/2003/InkML" xml:id="stk98" contextRef="#ctx0" brushRef="#br0">25400 1200 24575 0,'26'0'0'28,"-5"0"0"1,0 0 0-1,-16 0 0 1,16 0 0 0,-21 0 0-1,0 21 0 1,0 15 0 0,0 14 0-1,-1-11 0 1,2 0 0-1,10 14 0 1,-9-6 0 0,9-26 0-1,-11-11 0 1,0-7 0 0,0 28 0-1,-11 16 0 1,-12-5 0-1,16-9 0 1,-2-1 0 0,-33 5 0-1,37-11 0 1,-16 16 0 0,0-37 0-1,16 26 0 1,-16-28 0-1,0 7 0 1,16-10 0 0,-16 0 0-1,21 21 0 1,42-36 0 0,-11 30 0-1,7-23 0 1,2-5 0-1,10 13 0 1,8 0 0 0,-11 0 0-1,-11 0 0 1,-12 0 0 0,-14 0 0-1,-10 0 0 1,0 0 0 0</inkml:trace>
    </iact:actionData>
  </iact:action>
  <iact:action type="add" startTime="519092">
    <iact:property name="dataType"/>
    <iact:actionData xml:id="d122">
      <inkml:trace xmlns:inkml="http://www.w3.org/2003/InkML" xml:id="stk99" contextRef="#ctx0" brushRef="#br0">5268 8349 24575 0,'-53'0'0'7,"0"0"0"1,0 0 0-1,0 0 0 1,1 0 0-1,-1 0 0 1,-2 0 0-1,-2 0 0 1,-3 0 0-1,6 0 0 1,-3 0 0-1,-1 0 0 1,-2 0 0-1,-1 0 0 1,0 0 0-1,0 0-1281 1,-4 0 1-1,0 0-1 1,-1 0 1-1,0 0-1 1,-1 0 1-1,0 0-1 1,0 0 1281-1,6 0 0 1,-1 0 0-1,0 0 0 1,0 0 0-1,0 0 0 1,0 0 0-1,0 0 0 1,1 0 0-1,-6 0 0 1,0 0 0 0,1 0 0-1,-1 0 0 1,1 0 0-1,1 0 0 1,1 0-106-1,3 0 0 1,1 0 0-1,1 0 0 1,0 0 0-1,0 0 0 1,1 0 0-1,1 0 106 1,-5 0 0-1,-1 0 0 1,2 0 0-1,1 0 0 1,1 0 0-1,3 0 300 1,-11 0 0-1,2 0 0 1,3 0 1-1,3 0-301 1,-7 0 0-1,3 0 0 1,6 0 0-1,2 0 0 1,8 0 0-1,-10 0 998 1,31 0 1-1,5 0-1 1,21 0 1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2-01T06:21:48.68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8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2-01T06:21:48.683"/>
    </inkml:context>
    <inkml:brush xml:id="br1">
      <inkml:brushProperty name="width" value="0.055" units="cm"/>
      <inkml:brushProperty name="height" value="0.055" units="cm"/>
    </inkml:brush>
  </inkml:definitions>
  <iact:action type="add" startTime="90294">
    <iact:property name="dataType"/>
    <iact:actionData xml:id="d0">
      <inkml:trace xmlns:inkml="http://www.w3.org/2003/InkML" xml:id="stk0" contextRef="#ctx0" brushRef="#br0">5151 7644 24575 0,'0'-42'0'10,"0"0"0"0,-18-4 0 0,-6 1 0 0,5 8 0 0,-4 1 0 1,-21-11 0-1,-4 2 0 0,13 12 0 0,-3 3 0 0,-17 0 0 0,-2 3 0 1,18 4 0-1,0 2 0 0,-17 1 0 0,-1 3 0 0,10 3 0 0,0 2 0 1,-5 0 0-1,-3 3 0 0,10 7 0 0,-2 3 0 0,0 0-272 0,-19-1 1 1,-1 0 271-1,13 0 0 0,-1 0 0 0,2 0 0 0,-4 0 0 0,2 0 0 1,-8 0 0-1,3 0 0 0,23 0 0 0,1 0 0 0,-10 0 0 0,0 0 0 1,10 0 0-1,-1 0 0 0,-9 0 0 0,1 0 0 0,8 0 0 0,1 0 271 1,0-2 1-1,1 4-272 0,-22 19 0 0,9-16 0 0,12 16 0 0,-9-21 0 1,9 21 0-1,-11-16 0 0,10 26 0 0,-7-7 0 0,7 13 0 0,-10-11 0 1,18-6 0-1,1 1 0 0,-22 16 0 0,21-13 0 0,1 2 0 0,3 3 0 1,3-1 0-1,-5 9 0 0,-4 7 0 0,8-28 0 0,7 26 0 0,-5-16 0 1,0 31 0-1,16-7 0 0,-16-21 0 0,0-1 0 0,16 19 0 0,-16 11 0 1,21-8 0-1,0-16 0 0,0 0 0 0,0 15 0 0,0-9 0 0,0-1 0 1,0 2 0-1,7-8 0 0,7 0 0 0,7-3 0 0,5-3 0 0,4-6 0 1,3 0 0-1,11 12 0 0,3-1 0 0,-1-12 0 0,2-3 0 0,4 6 0 1,3 1 0-1,-10-8 0 0,2-1 0 0,0 1-234 0,-3 3 1 0,0 1-1 1,1-1 234-1,8-2 0 0,3-2 0 0,-3 2 0 0,-8 3 0 0,-1 0 0 1,0-2 0-1,2-8 0 0,0-2 0 0,1 0 0 0,-1 3 0 0,0 1 0 1,0-4 0-1,2-5 0 0,0-4 0 0,0 2 0 0,3 2 0 0,0 1 0 1,1-1 0-1,2-1 0 0,0-1 0 0,0-4 0 0,-2-4 0 0,-1-4 0 1,0-2 0-1,5-1 0 0,-1-3 0 0,-1-2 0 0,-5-3 0 0,-1-2 0 1,-1-3 0-1,0-3 0 0,-1-1 0 0,-1 1 0 0,-1 5 0 0,0 2 0 1,-4-3 0-1,-6-3 0 0,-2-2 0 0,2 0 0 0,10 0 0 0,3 1 0 1,-5-3 0-1,-2-19 0 0,-2-3 0 0,0 12 0 0,2 0 0 0,-5 1 0 1,-8-8 0-1,-2 0 0 0,10-7 0 0,-5 2 0 0,-20 18 0 0,-4 1 0 1,5 0 0-1,-1 1 0 0,-10-22 0 0,0 10 0 0,0-11 701 0,-21 9-701 1,19 15 0-1,-1 0 0 0,-12-2 0 0,-2 1 0 0,5 3 0 0,1 1 0 1,-5-16 0-1,-26 26 0 0,16 21 0 0,0 0 0 0,5 0 0 1</inkml:trace>
    </iact:actionData>
  </iact:action>
  <iact:action type="add" startTime="180011">
    <iact:property name="dataType"/>
    <iact:actionData xml:id="d1">
      <inkml:trace xmlns:inkml="http://www.w3.org/2003/InkML" xml:id="stk1" contextRef="#ctx0" brushRef="#br0">7009 7221 24575 0,'47'0'0'18,"0"0"0"0,10 0 0 1,-22 0 0-1,1 0 0 1,0 0 0-1,1 0 0 0,-2 0 0 1,0 0 0-1,0 0 0 1,-2 0 0-1,17 0 0 0,7 20 0 1,-30-14 0-1,14 15 0 1,-35-1 0-1,15-14 0 1,-21 15 0-1,0-11 0 0,0 14 0 1,0 12 0-1,-21 22 0 1,9-23 0-1,-3 0 0 0,-7 1 0 1,-3 1 0-1,-2 9 0 1,-3 0 0-1,-4-3 0 0,-3-3 0 1,2-7 0-1,-3-3 0 1,-8 4 0-1,1-3 0 1,-7 6 0-1,6-13 0 0,5-1 0 1,20 3 0-1,-9-7 0 1,-2-6 0-1,6-11 0 0,-11 9 0 1,-7-11 0-1,7 0 0 1,11 21 0-1,5-16 0 1,21 16 0-1,0-21 0 0,0 0 0 1,21 0 0-1,15 0 0 1,8 0 0-1,4 0 0 0,-10 0 0 1,2 0 0-1,27 0 0 1,0 0 0-1,-28 1 0 0,0-2 0 1,19-9 0-1,-4-1 0 1,-1 6 0-1,-20-6 0 1,-1 1 0-1,4 10 0 0,11 0 0 1,-10 0 0-1,7 0 0 1,-7 21 0-1,10-16 0 0,-21 37 0 1,16-37 0-1,-37 16 0 1,16-21 0-1,-21 0 0 1</inkml:trace>
    </iact:actionData>
  </iact:action>
  <iact:action type="add" startTime="182577">
    <iact:property name="dataType"/>
    <iact:actionData xml:id="d2">
      <inkml:trace xmlns:inkml="http://www.w3.org/2003/InkML" xml:id="stk2" contextRef="#ctx0" brushRef="#br0">8208 6609 24575 0,'-34'55'0'34,"-3"-3"0"1,9-18 0-1,-1 3 0 1,3 3 0 0,2-2 0-1,-12 4 0 1,-6 2 0 0,37-33 0-1,-16-11 0 1,21 0 0 0</inkml:trace>
    </iact:actionData>
  </iact:action>
  <iact:action type="add" startTime="183727">
    <iact:property name="dataType"/>
    <iact:actionData xml:id="d3">
      <inkml:trace xmlns:inkml="http://www.w3.org/2003/InkML" xml:id="stk3" contextRef="#ctx0" brushRef="#br0">7808 6633 24575 0,'0'26'0'75,"0"-5"0"0,0-1 0 0,0-14 0 0,0 36 0 0,0-37 0 0,0 16 0 0,0-21 0 0,0 10 0 0,21 14 0 0,-16 12 0 0,27 11 0 0,-30-10 0 0,9-14 0 0,-11-12 0 0,0-11 0 0</inkml:trace>
    </iact:actionData>
  </iact:action>
  <iact:action type="add" startTime="185727">
    <iact:property name="dataType"/>
    <iact:actionData xml:id="d4">
      <inkml:trace xmlns:inkml="http://www.w3.org/2003/InkML" xml:id="stk4" contextRef="#ctx0" brushRef="#br0">8090 6938 24575 0,'-26'0'0'36,"-5"0"0"0,28 11 0 0,-28 12 0 0,26-7 0 0,-16 26 0 0,21-37 0 0,0 16 0 1,0-21 0-1,0 0 0 0,0 21 0 0,-21-16 0 0,16 37 0 0,-16-26 0 0,0 7 0 0,16 8 0 1,-16-25 0-1,21 15 0 0,0-21 0 0,0 20 0 0,0-14 0 0,0 15 0 0,0-21 0 1</inkml:trace>
    </iact:actionData>
  </iact:action>
  <iact:action type="add" startTime="187094">
    <iact:property name="dataType"/>
    <iact:actionData xml:id="d5">
      <inkml:trace xmlns:inkml="http://www.w3.org/2003/InkML" xml:id="stk5" contextRef="#ctx0" brushRef="#br0">8514 7315 24575 0,'57'0'0'26,"-22"0"0"0,1 0 0 0,0 0 0 1,1 0 0-1,-1 0 0 0,-2 0 0 1,24 0 0-1,-21 0 0 0,7 0 0 0,-7 0 0 1,-11 0 0-1,-5 0 0 0,-21 0 0 1</inkml:trace>
    </iact:actionData>
  </iact:action>
  <iact:action type="add" startTime="188194">
    <iact:property name="dataType"/>
    <iact:actionData xml:id="d6">
      <inkml:trace xmlns:inkml="http://www.w3.org/2003/InkML" xml:id="stk6" contextRef="#ctx0" brushRef="#br0">8467 7761 24575 0,'47'0'0'31,"-11"0"0"1,9 0 0 0,-9 0 0 0,11 0 0 0,-10 0 0 0,7 0 0 0,-28 0 0 0,26 0 0 0,-16 0 0 0,0 0 0 0,-5 0 0 0,-21 0 0 0,0 0 0 0</inkml:trace>
    </iact:actionData>
  </iact:action>
  <iact:action type="add" startTime="189094">
    <iact:property name="dataType"/>
    <iact:actionData xml:id="d7">
      <inkml:trace xmlns:inkml="http://www.w3.org/2003/InkML" xml:id="stk7" contextRef="#ctx0" brushRef="#br0">10419 7056 24575 0,'-47'0'0'14,"10"0"0"0,-7 0 0 0,7 21 0 0,-10 5 0 0,10 11 0 0,-7 7 0 0,7-7 0 0,11 10 0 1,-15-21 0-1,35 5 0 0,-15-7 0 0,21 12 0 0,0-10 0 0,0 16 0 0,0-26 0 0,0 7 0 1,0 9 0-1,21-6 0 0,5 31 0 0,2-32 0 0,2 0 0 0,-5 14 0 0,0 0 0 0,3-13 0 1,1 1 0-1,-4 11 0 0,-3 2 0 0,-4-5 0 0,1 1 0 0,4 0 0 0,-2 1 0 0,-12-2 0 1,-2 0 0-1,4-1 0 0,-1 0 0 0,-9 2 0 0,-2-1 0 0,1 27 0 0,-9-22 0 0,-3-1 0 1,-4 11 0-1,-3-10 0 0,-6-2 0 0,-4-17 0 0,0 0 0 0,9 12 0 0,-2-1 0 0,-20-11 0 1,-2-5 0-1,-8 10 0 0,8-14 0 0,-4-3 0 0,6-7 0 0,1-4 0 0,-2-7 0 0,2-3 0 1,4 1 0-1,4-4 0 0,1-11 0 0,6-6 0 0,11-2 0 0,4-2 0 0,-1 0 0 0,3-2 0 1,6-7 0-1,6-1 0 0,5 8 0 0,5 3-1357 0,9-2 0 0,3 3 0 0,6-2 1 0,11 15-1 1</inkml:trace>
    </iact:actionData>
  </iact:action>
  <iact:action type="add" startTime="190910">
    <iact:property name="dataType"/>
    <iact:actionData xml:id="d8">
      <inkml:trace xmlns:inkml="http://www.w3.org/2003/InkML" xml:id="stk8" contextRef="#ctx0" brushRef="#br0">9619 8091 24575 0,'47'0'0'21,"0"0"0"1,11-21 0 0,-23 14 0-1,0-2 0 1,2-12 0 0,-1-2 0-1,0 5 0 1,-1-1 0 0,-6-4 0-1,-1-1 0 1,1 5 0 0,0 1 0 0,21-5 0-1,7-8 0 1,-10 4 0 0,-10 1 0-1,7-15 0 1,-28 35 0 0,26-35 0-1,-16 4 0 1,10-13 0 0,-13 16 0 0,-1 0 0-1,14-15 0 1,-10-9 0 0,-5 32 0-1,0 5 0 1,-16 0 0 0,16 16 0-1,-21-26 0 1,0 7 0 0,-21-12 0-1,16-11 0 1,-16 20 0 0,0 6 0 0,16 21 0-1,-37 0 0 1,27 0 0 0,-30 0 0-1,9 0 0 1,-11 0 0 0,21 0 0-1,-6 0 0 1,30 0 0 0,-9 0 0 0</inkml:trace>
    </iact:actionData>
  </iact:action>
  <iact:action type="remove" startTime="210060">
    <iact:property name="style" value="instant"/>
    <iact:actionData xml:id="d9" ref="#d8"/>
    <iact:actionData xml:id="d10">
      <inkml:trace xmlns:inkml="http://www.w3.org/2003/InkML" xml:id="stk9" contextRef="#ctx0" brushRef="#br0">9619 8091 24575 0,'47'0'0'21,"0"0"0"1,11-21 0 0,-23 14 0-1,0-2 0 1,2-12 0 0,-1-2 0-1,0 5 0 1,-1-1 0 0,-6-4 0-1,-1-1 0 1,1 5 0 0,0 1 0 0,21-5 0-1,7-8 0 1,-10 4 0 0,-10 1 0-1,7-15 0 1,-28 35 0 0,26-35 0-1,-16 4 0 1,10-13 0 0,-13 16 0 0,-1 0 0-1,14-15 0 1,-10-9 0 0,-5 32 0-1,0 5 0 1,-16 0 0 0,16 16 0-1,-21-26 0 1,0 7 0 0,-21-12 0-1,16-11 0 1,-16 20 0 0,0 6 0 0,16 21 0-1,-37 0 0 1,27 0 0 0,-30 0 0-1,9 0 0 1,-11 0 0 0,21 0 0-1,-6 0 0 1,30 0 0 0,-9 0 0 0</inkml:trace>
    </iact:actionData>
  </iact:action>
  <iact:action type="remove" startTime="210060">
    <iact:property name="style" value="instant"/>
    <iact:actionData xml:id="d11" ref="#d7"/>
    <iact:actionData xml:id="d12">
      <inkml:trace xmlns:inkml="http://www.w3.org/2003/InkML" xml:id="stk10" contextRef="#ctx0" brushRef="#br0">10419 7056 24575 0,'-47'0'0'14,"10"0"0"0,-7 0 0 0,7 21 0 0,-10 5 0 0,10 11 0 0,-7 7 0 0,7-7 0 0,11 10 0 1,-15-21 0-1,35 5 0 0,-15-7 0 0,21 12 0 0,0-10 0 0,0 16 0 0,0-26 0 0,0 7 0 1,0 9 0-1,21-6 0 0,5 31 0 0,2-32 0 0,2 0 0 0,-5 14 0 0,0 0 0 0,3-13 0 1,1 1 0-1,-4 11 0 0,-3 2 0 0,-4-5 0 0,1 1 0 0,4 0 0 0,-2 1 0 0,-12-2 0 1,-2 0 0-1,4-1 0 0,-1 0 0 0,-9 2 0 0,-2-1 0 0,1 27 0 0,-9-22 0 0,-3-1 0 1,-4 11 0-1,-3-10 0 0,-6-2 0 0,-4-17 0 0,0 0 0 0,9 12 0 0,-2-1 0 0,-20-11 0 1,-2-5 0-1,-8 10 0 0,8-14 0 0,-4-3 0 0,6-7 0 0,1-4 0 0,-2-7 0 0,2-3 0 1,4 1 0-1,4-4 0 0,1-11 0 0,6-6 0 0,11-2 0 0,4-2 0 0,-1 0 0 0,3-2 0 1,6-7 0-1,6-1 0 0,5 8 0 0,5 3-1357 0,9-2 0 0,3 3 0 0,6-2 1 0,11 15-1 1</inkml:trace>
    </iact:actionData>
  </iact:action>
  <iact:action type="remove" startTime="210443">
    <iact:property name="style" value="instant"/>
    <iact:actionData xml:id="d13" ref="#d0"/>
    <iact:actionData xml:id="d14">
      <inkml:trace xmlns:inkml="http://www.w3.org/2003/InkML" xml:id="stk11" contextRef="#ctx0" brushRef="#br0">5151 7644 24575 0,'0'-42'0'10,"0"0"0"0,-18-4 0 0,-6 1 0 0,5 8 0 0,-4 1 0 1,-21-11 0-1,-4 2 0 0,13 12 0 0,-3 3 0 0,-17 0 0 0,-2 3 0 1,18 4 0-1,0 2 0 0,-17 1 0 0,-1 3 0 0,10 3 0 0,0 2 0 1,-5 0 0-1,-3 3 0 0,10 7 0 0,-2 3 0 0,0 0-272 0,-19-1 1 1,-1 0 271-1,13 0 0 0,-1 0 0 0,2 0 0 0,-4 0 0 0,2 0 0 1,-8 0 0-1,3 0 0 0,23 0 0 0,1 0 0 0,-10 0 0 0,0 0 0 1,10 0 0-1,-1 0 0 0,-9 0 0 0,1 0 0 0,8 0 0 0,1 0 271 1,0-2 1-1,1 4-272 0,-22 19 0 0,9-16 0 0,12 16 0 0,-9-21 0 1,9 21 0-1,-11-16 0 0,10 26 0 0,-7-7 0 0,7 13 0 0,-10-11 0 1,18-6 0-1,1 1 0 0,-22 16 0 0,21-13 0 0,1 2 0 0,3 3 0 1,3-1 0-1,-5 9 0 0,-4 7 0 0,8-28 0 0,7 26 0 0,-5-16 0 1,0 31 0-1,16-7 0 0,-16-21 0 0,0-1 0 0,16 19 0 0,-16 11 0 1,21-8 0-1,0-16 0 0,0 0 0 0,0 15 0 0,0-9 0 0,0-1 0 1,0 2 0-1,7-8 0 0,7 0 0 0,7-3 0 0,5-3 0 0,4-6 0 1,3 0 0-1,11 12 0 0,3-1 0 0,-1-12 0 0,2-3 0 0,4 6 0 1,3 1 0-1,-10-8 0 0,2-1 0 0,0 1-234 0,-3 3 1 0,0 1-1 1,1-1 234-1,8-2 0 0,3-2 0 0,-3 2 0 0,-8 3 0 0,-1 0 0 1,0-2 0-1,2-8 0 0,0-2 0 0,1 0 0 0,-1 3 0 0,0 1 0 1,0-4 0-1,2-5 0 0,0-4 0 0,0 2 0 0,3 2 0 0,0 1 0 1,1-1 0-1,2-1 0 0,0-1 0 0,0-4 0 0,-2-4 0 0,-1-4 0 1,0-2 0-1,5-1 0 0,-1-3 0 0,-1-2 0 0,-5-3 0 0,-1-2 0 1,-1-3 0-1,0-3 0 0,-1-1 0 0,-1 1 0 0,-1 5 0 0,0 2 0 1,-4-3 0-1,-6-3 0 0,-2-2 0 0,2 0 0 0,10 0 0 0,3 1 0 1,-5-3 0-1,-2-19 0 0,-2-3 0 0,0 12 0 0,2 0 0 0,-5 1 0 1,-8-8 0-1,-2 0 0 0,10-7 0 0,-5 2 0 0,-20 18 0 0,-4 1 0 1,5 0 0-1,-1 1 0 0,-10-22 0 0,0 10 0 0,0-11 701 0,-21 9-701 1,19 15 0-1,-1 0 0 0,-12-2 0 0,-2 1 0 0,5 3 0 0,1 1 0 1,-5-16 0-1,-26 26 0 0,16 21 0 0,0 0 0 0,5 0 0 1</inkml:trace>
    </iact:actionData>
  </iact:action>
  <iact:action type="remove" startTime="210710">
    <iact:property name="style" value="instant"/>
    <iact:actionData xml:id="d15" ref="#d1"/>
    <iact:actionData xml:id="d16">
      <inkml:trace xmlns:inkml="http://www.w3.org/2003/InkML" xml:id="stk12" contextRef="#ctx0" brushRef="#br0">7009 7221 24575 0,'47'0'0'18,"0"0"0"0,10 0 0 1,-22 0 0-1,1 0 0 1,0 0 0-1,1 0 0 0,-2 0 0 1,0 0 0-1,0 0 0 1,-2 0 0-1,17 0 0 0,7 20 0 1,-30-14 0-1,14 15 0 1,-35-1 0-1,15-14 0 1,-21 15 0-1,0-11 0 0,0 14 0 1,0 12 0-1,-21 22 0 1,9-23 0-1,-3 0 0 0,-7 1 0 1,-3 1 0-1,-2 9 0 1,-3 0 0-1,-4-3 0 0,-3-3 0 1,2-7 0-1,-3-3 0 1,-8 4 0-1,1-3 0 1,-7 6 0-1,6-13 0 0,5-1 0 1,20 3 0-1,-9-7 0 1,-2-6 0-1,6-11 0 0,-11 9 0 1,-7-11 0-1,7 0 0 1,11 21 0-1,5-16 0 1,21 16 0-1,0-21 0 0,0 0 0 1,21 0 0-1,15 0 0 1,8 0 0-1,4 0 0 0,-10 0 0 1,2 0 0-1,27 0 0 1,0 0 0-1,-28 1 0 0,0-2 0 1,19-9 0-1,-4-1 0 1,-1 6 0-1,-20-6 0 1,-1 1 0-1,4 10 0 0,11 0 0 1,-10 0 0-1,7 0 0 1,-7 21 0-1,10-16 0 0,-21 37 0 1,16-37 0-1,-37 16 0 1,16-21 0-1,-21 0 0 1</inkml:trace>
    </iact:actionData>
  </iact:action>
  <iact:action type="remove" startTime="211177">
    <iact:property name="style" value="instant"/>
    <iact:actionData xml:id="d17" ref="#d4"/>
    <iact:actionData xml:id="d18">
      <inkml:trace xmlns:inkml="http://www.w3.org/2003/InkML" xml:id="stk13" contextRef="#ctx0" brushRef="#br0">8090 6938 24575 0,'-26'0'0'36,"-5"0"0"0,28 11 0 0,-28 12 0 0,26-7 0 0,-16 26 0 0,21-37 0 0,0 16 0 1,0-21 0-1,0 0 0 0,0 21 0 0,-21-16 0 0,16 37 0 0,-16-26 0 0,0 7 0 0,16 8 0 1,-16-25 0-1,21 15 0 0,0-21 0 0,0 20 0 0,0-14 0 0,0 15 0 0,0-21 0 1</inkml:trace>
    </iact:actionData>
  </iact:action>
  <iact:action type="remove" startTime="211177">
    <iact:property name="style" value="instant"/>
    <iact:actionData xml:id="d19" ref="#d2"/>
    <iact:actionData xml:id="d20">
      <inkml:trace xmlns:inkml="http://www.w3.org/2003/InkML" xml:id="stk14" contextRef="#ctx0" brushRef="#br0">8208 6609 24575 0,'-34'55'0'34,"-3"-3"0"1,9-18 0-1,-1 3 0 1,3 3 0 0,2-2 0-1,-12 4 0 1,-6 2 0 0,37-33 0-1,-16-11 0 1,21 0 0 0</inkml:trace>
    </iact:actionData>
  </iact:action>
  <iact:action type="remove" startTime="211193">
    <iact:property name="style" value="instant"/>
    <iact:actionData xml:id="d21" ref="#d3"/>
    <iact:actionData xml:id="d22">
      <inkml:trace xmlns:inkml="http://www.w3.org/2003/InkML" xml:id="stk15" contextRef="#ctx0" brushRef="#br0">7808 6633 24575 0,'0'26'0'75,"0"-5"0"0,0-1 0 0,0-14 0 0,0 36 0 0,0-37 0 0,0 16 0 0,0-21 0 0,0 10 0 0,21 14 0 0,-16 12 0 0,27 11 0 0,-30-10 0 0,9-14 0 0,-11-12 0 0,0-11 0 0</inkml:trace>
    </iact:actionData>
  </iact:action>
  <iact:action type="remove" startTime="211577">
    <iact:property name="style" value="instant"/>
    <iact:actionData xml:id="d23" ref="#d6"/>
    <iact:actionData xml:id="d24">
      <inkml:trace xmlns:inkml="http://www.w3.org/2003/InkML" xml:id="stk16" contextRef="#ctx0" brushRef="#br0">8467 7761 24575 0,'47'0'0'31,"-11"0"0"1,9 0 0 0,-9 0 0 0,11 0 0 0,-10 0 0 0,7 0 0 0,-28 0 0 0,26 0 0 0,-16 0 0 0,0 0 0 0,-5 0 0 0,-21 0 0 0,0 0 0 0</inkml:trace>
    </iact:actionData>
  </iact:action>
  <iact:action type="remove" startTime="211760">
    <iact:property name="style" value="instant"/>
    <iact:actionData xml:id="d25" ref="#d5"/>
    <iact:actionData xml:id="d26">
      <inkml:trace xmlns:inkml="http://www.w3.org/2003/InkML" xml:id="stk17" contextRef="#ctx0" brushRef="#br0">8514 7315 24575 0,'57'0'0'26,"-22"0"0"0,1 0 0 0,0 0 0 1,1 0 0-1,-1 0 0 0,-2 0 0 1,24 0 0-1,-21 0 0 0,7 0 0 0,-7 0 0 1,-11 0 0-1,-5 0 0 0,-21 0 0 1</inkml:trace>
    </iact:actionData>
  </iact:action>
  <iact:action type="add" startTime="209960">
    <iact:property name="dataType" value="strokeEraser"/>
    <iact:actionData xml:id="d27">
      <inkml:trace xmlns:inkml="http://www.w3.org/2003/InkML" xml:id="stk18" contextRef="#ctx1" brushRef="#br1">9784 6961 0,'47'-23'17,"0"46"0,-47 119 0,0 469 0,47 518 0,164 23 1,-93-305-1,-118-400 0,0-118 0,0-235 0,0-94 0,0-141 1,0-423-1,-118-471 0,-187-306 0,-72 48 0,1 352 0,-24 235 1,95 283-1,-25 211 0,1 142 0,47 117 0,-189 235 0,25 212 1,69 47-1,1 70 0,164-140 0,95-189 0,46-70 1,24-95-1,0-70 0,47-94 0,0-141 0,47-188 0,24 47 1,70 70-1,23 47 0,-93 95 0,70 117 0,24 117 0,23 213 1,24 140-1,46-23 0,-46-71 0,-47-164 0,-1-48 0,-46-117 1,46-47-1,1-141 0,-24 24 0,-23-95 0,-1 0 0,-23 24 1,-23-23-1,-24 46 0,0 71 0,-47 47 0,0 94 1,0 70-1,0 142 0,0 164 0,0-46 0,0-95 0,0-117 1,0-95-1,0-70 0,24-188 0,-24-235 0,-24-165 0,-117 141 1,-24 165-1,48 23 0,46 141 0,-23 71 0,47 0 0,47 47 1,-47 0-1,47 0 0,0 94 0,0-70 0,0 23 1,0 0-1,47-47 0,-47 0 0,0 0 0,-47-47 0,47 0 1,-23 47-1,23 0 0,23 94 0,71 71 0,118 46 0,23 24 1,-70-70-1,23 47 0,-71-71 0,-46-24 0,-24-70 0,0-47 1,-47 0-1,0-141 0,-47-141 0,0-94 0,23 47 0,-23 117 1,47 94-1,0 118 0,0 71 0,0 282 0,0 141 1,0-48-1,47-69 0,-47-95 0,0-117 0,0-118 0,0 0 1,0-47-1,0-165 0,71-164 0,23-95 0,-70 48 0,23 141 1,0 23-1,-47 118 0,0 94 0,0 0 0,-47 47 0,47 71 1,-47 23-1,23 24 0,24-1 0,0 1 0,0-165 1</inkml:trace>
    </iact:actionData>
  </iact:action>
  <iact:action type="add" startTime="227227">
    <iact:property name="dataType"/>
    <iact:actionData xml:id="d28">
      <inkml:trace xmlns:inkml="http://www.w3.org/2003/InkML" xml:id="stk19" contextRef="#ctx0" brushRef="#br0">6632 7385 24575 0,'-55'0'0'17,"3"0"0"1,7 0 0 0,-1 0 0 0,-17 0 0 0,29-1 0 0,0 2 0-1,-24 20 0 1,9-16 0 0,19 15 0 0,2 2 0 0,-8-6 0 0,-9 7 0-1,-12 9 0 1,15-6 0 0,9-4 0 0,1 3 0 0,-5 11 0 0,11 9 0-1,5-9 0 1,21 11 0 0,0 0 0 0,0-10 0 0,21 7 0 0,16-28 0-1,12 26 0 1,-10-38 0 0,1-3 0 0,22 20 0 0,-27-20 0 0,1-2 0-1,-1 3 0 1,-2-4 0 0,16-19 0 0,9-5 0 0,-11-11 0 0,-22 6 0-1,-3-3 0 1,4-8 0 0,-8 4 0 0,-4-2 0 0,-12-10 0 0,29-7 0-1,-25 10 0 1,36 21 0 0,-37-6 0 0,16 30 0 0,-21-9 0 0,0 11 0-1,0 0 0 1,0 11 0 0,0 12 0 0,-21 35 0 0,16-17 0 0,-8 12 0-1,5 2 0 1,29 2 0 0,-10-2 0 0,4 2 0 0,10-7 0 0,7-5 0-1,4-7 0 1,-1-1 0 0,-9 9 0 0,0-3 0 0,7-16 0 0,-1-4 0-1,5 13 0 1,-11 6 0 0,-5-37 0 0,-21 16 0 0,0-21 0 0</inkml:trace>
    </iact:actionData>
  </iact:action>
  <iact:action type="add" startTime="229244">
    <iact:property name="dataType"/>
    <iact:actionData xml:id="d29">
      <inkml:trace xmlns:inkml="http://www.w3.org/2003/InkML" xml:id="stk20" contextRef="#ctx0" brushRef="#br0">6726 6609 24575 0,'26'10'0'112,"-5"-7"0"0,-21 8 0 0,0-11 0 0</inkml:trace>
    </iact:actionData>
  </iact:action>
  <iact:action type="add" startTime="230243">
    <iact:property name="dataType"/>
    <iact:actionData xml:id="d30">
      <inkml:trace xmlns:inkml="http://www.w3.org/2003/InkML" xml:id="stk21" contextRef="#ctx0" brushRef="#br0">6773 6633 24575 0,'34'20'0'64,"3"7"0"1,10-1 0-1,-21 16 0 1,-5-37 0 0,-21 16 0-1,0-21 0 1,0 0 0 0</inkml:trace>
    </iact:actionData>
  </iact:action>
  <iact:action type="add" startTime="231343">
    <iact:property name="dataType"/>
    <iact:actionData xml:id="d31">
      <inkml:trace xmlns:inkml="http://www.w3.org/2003/InkML" xml:id="stk22" contextRef="#ctx0" brushRef="#br0">7220 6444 24575 0,'-21'34'0'27,"16"24"0"0,-26-16 0 1,28 23 0-1,-28-28 0 1,5 10 0-1,3-19 0 0,-1 1 0 1,-5 7 0-1,0-1 0 1,4-9 0-1,0 0 0 0,-3 8 0 1,-1-3 0-1,-18 6 0 1,21 10 0-1,5-21 0 0,21-5 0 1,0-21 0-1,0 0 0 1</inkml:trace>
    </iact:actionData>
  </iact:action>
  <iact:action type="add" startTime="232477">
    <iact:property name="dataType"/>
    <iact:actionData xml:id="d32">
      <inkml:trace xmlns:inkml="http://www.w3.org/2003/InkML" xml:id="stk23" contextRef="#ctx0" brushRef="#br0">7644 7385 24575 0,'13'0'0'27,"18"0"0"1,-5 0 0-1,7 0 0 1,2 0 0 0,7 0 0-1,23 0 0 1,-7 0 0-1,-17 0 0 1,25 0 0 0,-30 0 0-1,11 0 0 1,-10 0 0-1,-13 0 0 1,-14 0 0 0</inkml:trace>
    </iact:actionData>
  </iact:action>
  <iact:action type="add" startTime="233477">
    <iact:property name="dataType"/>
    <iact:actionData xml:id="d33">
      <inkml:trace xmlns:inkml="http://www.w3.org/2003/InkML" xml:id="stk24" contextRef="#ctx0" brushRef="#br0">7479 7973 24575 0,'13'0'0'33,"18"0"0"1,-25 0 0 0,35 0 0 0,-15 0 0 0,11 0 0 0,7 0 0 0,-7 0 0 0,-11 0 0 0,16 0 0 0,-37 0 0 0,16 0 0 0,-21 0 0-1,0 0 0 1,21 21 0 0,16-16 0 0,12 16 0 0,-15-14 0 0,0-3 0 0,16-2 0 0,7 9 0 0,-30-11 0 0,-7 0 0 0,-20 0 0 0</inkml:trace>
    </iact:actionData>
  </iact:action>
  <iact:action type="add" startTime="234843">
    <iact:property name="dataType"/>
    <iact:actionData xml:id="d34">
      <inkml:trace xmlns:inkml="http://www.w3.org/2003/InkML" xml:id="stk25" contextRef="#ctx0" brushRef="#br0">10042 7173 24575 0,'-30'24'0'16,"0"0"0"0,-9-1 0 0,0 1 0 1,8 4 0-1,-1 1 0 0,-22 6 0 0,-4 1 0 1,8-1 0-1,1 3 0 0,13-8 0 0,1 2 0 1,-2-3 0-1,-4-3 0 0,-1-3 0 0,3 1 0 1,-1 12 0-1,1-1 0 0,-18-5 0 0,2-3 0 1,23-2 0-1,1-3 0 0,-9-3 0 0,2-1 0 1,-12 26 0-1,21-26 0 0,1 1 0 0,-9 28 0 1,-7-10 0-1,7-14 0 0,11 9 0 0,-16-6 0 1,37 21 0-1,-27-11 0 0,9-12 0 0,7 7 0 1,-5-26 0-1,21 37 0 0,0-37 0 0,0 16 0 1</inkml:trace>
    </iact:actionData>
  </iact:action>
  <iact:action type="add" startTime="236310">
    <iact:property name="dataType"/>
    <iact:actionData xml:id="d35">
      <inkml:trace xmlns:inkml="http://www.w3.org/2003/InkML" xml:id="stk26" contextRef="#ctx0" brushRef="#br0">9078 7315 24575 0,'34'0'0'16,"0"0"0"0,7 12 0 0,2 7 0 0,9 4 0 0,3 4 0 0,-13-5 0 1,2 2 0-1,-2 3-422 0,-2 2 0 0,0 2 1 0,0 0 421 0,3 0 0 1,0 0 0-1,-1 1 0 0,-4-1 0 0,-2 1 0 0,-3 2 0 0,-3 4 0 1,-3 1 0-1,0-1 206 0,14 5 0 0,-4 0-206 0,-11 9 0 0,-2-2 105 1,5-18 0-1,-1-1-105 0,-8 7 0 0,-3 2 0 0,5-3 0 0,0-3 0 1,15 8 643-1,-11 10-643 0,-5-29 0 0,-21-7 0 0,0 5 0 0,0-21 0 1</inkml:trace>
    </iact:actionData>
  </iact:action>
  <iact:action type="add" startTime="270511">
    <iact:property name="dataType"/>
    <iact:actionData xml:id="d36">
      <inkml:trace xmlns:inkml="http://www.w3.org/2003/InkML" xml:id="stk27" contextRef="#ctx0" brushRef="#br0">13688 2211 24575 0,'52'0'0'3,"0"0"0"1,1 0 0-1,-1 0 0 1,5 0 0-1,4 0 0 1,2 0 0 0,1 0 0-1,-7 0 0 1,2 0 0-1,1 0 0 1,2 0 0 0,2 0 0-1,1 0 0 1,2 0-984-1,-8 0 1 1,1 0 0 0,1 0 0-1,2 0 0 1,1 0 0-1,1 0 0 1,0 0 0 0,0 0 0-1,1 0 0 1,-1 0 847-1,-3 0 1 1,1 0-1 0,0 0 1-1,0 0-1 1,1 0 1-1,0 0 0 1,0 0-1 0,0 0 1-1,0 0-1 1,1 0 1-1,-1 0-45 1,-3 0 0 0,-1 0 1-1,1 0-1 1,0 0 1-1,0 0-1 1,0 0 1 0,1 0-1-1,-1 0 1 1,0 0-1-1,1 0 1 1,0 0-1 0,-1 0 180-1,2 0 0 1,0 0 0-1,1 0 0 1,0 0 0 0,-1 0 0-1,1 0 0 1,0 0 0-1,-1 0 0 1,0 0 0 0,0 0 0-1,-1 0 0 1,0 0-80-1,1 0 0 1,0 0 0 0,-1 0 0-1,0 0 0 1,0 0 0-1,-1 0 1 1,0 0-1 0,0 0 0-1,1 0 0 1,-1 0 0-1,1 0 80 1,-1 0 0 0,1 0 0-1,0 0 0 1,0 0 0-1,0 0 0 1,0 0 0 0,0 0 0-1,-1 0 0 1,0 0 0-1,0 0 0 1,-1 0 0 0,3 0 0-1,-1 0 0 1,0 0 0-1,-1 0 0 1,0 0 0 0,0 0 0-1,0 0 0 1,-1 0 0-1,1 0 0 1,-1 0-198 0,5 0 0-1,-1 0 1 1,1 0-1-1,-1 0 1 1,0 0-1 0,0 0 0-1,0 0 1 1,0 0-1-1,-1 0 198 1,0 0 0 0,0 0 0-1,0 1 0 1,0-1 0-1,-1 1 0 1,1-1 0 0,-1 0 0-1,0-1 0 1,-1 0 0-1,5-1 0 1,0 0 0 0,-1-1 0-1,0 0 0 1,-1 0 0-1,1 0 0 1,-1 0 0 0,1 1 64-1,0 1 1 1,0 0-1-1,-1 1 1 1,1 0-1 0,0-1 1-1,-1 1-1 1,0-1 1-1,-1 0-65 1,-3-1 0 0,0-1 0-1,0 0 0 1,-1 0 0-1,0 0 0 1,0 0 0 0,-1 1 0-1,0 0 133 1,5 1 0-1,0 1 0 1,0 0 0 0,-1 0 0-1,0 0 0 1,0 1 0-1,-1-1-133 1,-2 0 0 0,0 0 0-1,0 0 0 1,-1 0 0-1,0 0 0 1,0 0 0 0,-1 0 0-1,7 0 0 1,-1 0 0-1,-1 0 0 1,0 0 0 0,1 0 0-1,-1 0 237 1,1 0 1-1,1 0 0 1,-1 0 0 0,0 0 0-1,-1 0 0 1,0 0-238-1,-6 0 0 1,0 0 0 0,0 0 0-1,-1 0 0 1,0 0 0-1,1 0 0 1,2 0 0 0,0 0 0-1,0 0 0 1,0 0 0-1,-1 0 0 1,-1 0 340 0,5 0 1-1,-1-1-1 1,-1 0 1-1,0 2 0 1,0 0-341 0,-2 2 0-1,1 2 0 1,-2 0 0-1,1-1 0 1,0 0 0 0,-1-2 0-1,0-2 0 1,-1 0 0-1,0 1 0 1,0 1 0 0,8 4 0-1,0 1 0 1,-1 2 0-1,-2 1 548 1,-5 0 0 0,0 1 0-1,-2 1 0 1,1-1-548-1,-2-1 0 1,1 0 0 0,-1 0 0-1,-3 2 0 1,9 6 0-1,-3 2 0 1,-3-1 1309 0,10 4 0-1,-1-1-1309 1,-13-9 0-1,2-1 0 1,-4-1 0 0,-6 3 0-1,-2-2 1371 1,8 1 1-1,-1-5-1372 1,13-8 2314 0,-22 0-2314-1,9 0 343 1,-29 0 0-1,4 0 1 1,-20 0-1 0</inkml:trace>
    </iact:actionData>
  </iact:action>
  <iact:action type="add" startTime="282678">
    <iact:property name="dataType"/>
    <iact:actionData xml:id="d37">
      <inkml:trace xmlns:inkml="http://www.w3.org/2003/InkML" xml:id="stk28" contextRef="#ctx0" brushRef="#br0">8373 7761 8191 0,'20'-26'0'3,"-14"68"649"0,16 5 0 1,12 12 0-1,4 8-649 1,-15-23 0-1,1 4 0 1,2 3 0-1,0 3 0 1,2 1 0-1,1 0 0 1,0 1 0-1,-1-5 0 1,1 1 0-1,1 1 0 1,1 2 0-1,1-1 0 1,0 1 0-1,1 0 0 1,0-1 0-1,2 0-12 1,-2-3 0-1,1 1 0 1,0-1 1-1,2 1-1 1,0-1 0-1,0 0 0 1,0 0 1-1,1-2-1 1,0 0 0-1,-1-1 12 1,6 5 0-1,1 0 0 1,0-1 0-1,1-1 0 1,-1-1 0-1,-1-2 0 1,0-1 0-1,-1-2 0 1,2 5 0-1,-1-2 0 1,0-1 0-1,-1-4 0 1,1-2 0-1,1-6 416 1,14 3 1-1,1-6 0 1,-1-5 0-1,-2-3-417 1,2 1 0-1,-2-3 0 1,-2-15 0-1,-3-17 0 1,-1-13 0-1,-4-9 0 1,-8-4 0-1,-3-9 0 1,-4-5 0-1,-3-4 189 1,-9 6 0-1,-2-4 0 1,-3-3 0-1,-3-2 0 1,-1-3 0-1,-2 0-189 1,-2 4 0-1,-2-2 0 1,-1-2 0-1,-3-1 0 1,0-1 0-1,-3-1 0 1,-1 1 0-1,-2 0-142 1,-1 4 0-1,-1 0 1 1,-2-1-1-1,-1 0 0 1,-2 0 1-1,-2 0-1 1,-1 0 0-1,-3 0 1 1,-1 1 141-1,-1 3 0 1,-3-1 0-1,-1 1 0 1,-2-1 0-1,-2 1 0 1,-1 1 0-1,-1 0 0 1,0 1 0-1,-1 1 0 1,-1 1 0-1,-1-1 0 1,-2 0 0-1,-1 0 0 1,0 2 0-1,-1 1 0 1,-2 1 0-1,0 1 0 1,-1 2 0-1,-2 1 67 1,-5-1 0-1,-2 1 1 1,-1 2-1-1,-2 1 0 1,0 2 1-1,0 2-1 1,0 1 1-1,1 2-68 1,1 0 0-1,-1 2 0 1,0 2 0-1,1 1 0 1,-1 2 0-1,2 4 0 1,0 2-85-1,-10-2 0 1,0 3 0-1,2 4 0 1,0 6 0-1,1 8 85 1,2 7 0-1,-1 5 0 1,2 7 0-1,4 6 0 1,6 8 0-1,9 6 0 0,6 7 0 1,3 6 0-1,3 4 0 1,2 3 0-1,1 2-110 1,5-8 1-1,1 2 0 1,1 3-1-1,2 3 1 1,1 0 0-1,1 2 0 1,1 1-1-1,0 0 1 1,1 0 109-1,0 0 0 1,1 2 0-1,2 0 0 1,-1 1 0-1,2 1 0 1,0 0 0-1,1 1 0 1,1-1 0-1,0 0 0 1,1-1 0-1,0-1 0 1,2 2 0-1,0-1 0 1,1 1 0-1,1-1 0 1,0 0 0-1,0-1 0 1,0-1 0-1,0-1 0 1,0-2 180-1,0 4 0 1,-1 0 0-1,1-1 0 1,-1-1 1-1,1-1-1 1,1-3 0-1,0-1 0 1,1-3-180-1,3 13 0 1,2-2 0-1,0-4 0 1,0-4 0-1,-1-3 759 1,-2 12 1-1,-1-4 0 1,7-31-760-1,39-68 0 1,-30 2 0-1,-2-14 0 1,0-9 0-1,0-7 0 1,0-2-233-1,-6 18 0 1,0-4 1-1,-1-3-1 1,0-3 1-1,0-2-1 1,0-2 1-1,1-1-1 1,-1-1 1-1,1 0-1 1,0 0 1-1,0 1 232 1,0 5 0-1,0-1 0 1,1 0 0-1,0-1 0 1,0-1 0-1,0 0 0 1,1 0 0-1,-1-1 0 1,0 0 0-1,0 0 0 1,-1 0 0-1,0 0 0 1,0-1 0-1,-1 3 0 1,0-1 0-1,-1-1 0 1,0-1 0-1,0 1 0 1,0-1 0-1,0 0 0 1,-1 0 0-1,1 1 0 1,-1 0 0-1,0 1 0 1,1 0 0-1,-1 2 0 1,0 0 0-1,1-7 0 1,0 0 0-1,1 1 0 1,-1 0 0-1,-1 1 0 1,1 1 0-1,0 0 0 1,-1 3 0-1,0 1 0 1,0 1 0-1,0 3 48 1,2-11 1-1,-1 3 0 1,1 2-1-1,-1 2 1 1,0 2 0-1,-1 2-1 1,-1 2-48-1,1-5 0 1,-1 2 0-1,0 3 0 1,-2 4 0-1,0 6 0 1,5-13 0-1,-5 15 0 1,-8 21 4004-1,0 42-4004 1,0 5 1496-1,0 0 1 1,0-5 0-1,0-21 0 1</inkml:trace>
    </iact:actionData>
  </iact:action>
  <iact:action type="remove" startTime="285061">
    <iact:property name="style" value="instant"/>
    <iact:actionData xml:id="d38" ref="#d32"/>
    <iact:actionData xml:id="d39">
      <inkml:trace xmlns:inkml="http://www.w3.org/2003/InkML" xml:id="stk29" contextRef="#ctx0" brushRef="#br0">7644 7385 24575 0,'13'0'0'27,"18"0"0"1,-5 0 0-1,7 0 0 1,2 0 0 0,7 0 0-1,23 0 0 1,-7 0 0-1,-17 0 0 1,25 0 0 0,-30 0 0-1,11 0 0 1,-10 0 0-1,-13 0 0 1,-14 0 0 0</inkml:trace>
    </iact:actionData>
  </iact:action>
  <iact:action type="remove" startTime="285061">
    <iact:property name="style" value="instant"/>
    <iact:actionData xml:id="d40" ref="#d37"/>
    <iact:actionData xml:id="d41">
      <inkml:trace xmlns:inkml="http://www.w3.org/2003/InkML" xml:id="stk30" contextRef="#ctx0" brushRef="#br0">8373 7761 8191 0,'20'-26'0'3,"-14"68"649"0,16 5 0 1,12 12 0-1,4 8-649 1,-15-23 0-1,1 4 0 1,2 3 0-1,0 3 0 1,2 1 0-1,1 0 0 1,0 1 0-1,-1-5 0 1,1 1 0-1,1 1 0 1,1 2 0-1,1-1 0 1,0 1 0-1,1 0 0 1,0-1 0-1,2 0-12 1,-2-3 0-1,1 1 0 1,0-1 1-1,2 1-1 1,0-1 0-1,0 0 0 1,0 0 1-1,1-2-1 1,0 0 0-1,-1-1 12 1,6 5 0-1,1 0 0 1,0-1 0-1,1-1 0 1,-1-1 0-1,-1-2 0 1,0-1 0-1,-1-2 0 1,2 5 0-1,-1-2 0 1,0-1 0-1,-1-4 0 1,1-2 0-1,1-6 416 1,14 3 1-1,1-6 0 1,-1-5 0-1,-2-3-417 1,2 1 0-1,-2-3 0 1,-2-15 0-1,-3-17 0 1,-1-13 0-1,-4-9 0 1,-8-4 0-1,-3-9 0 1,-4-5 0-1,-3-4 189 1,-9 6 0-1,-2-4 0 1,-3-3 0-1,-3-2 0 1,-1-3 0-1,-2 0-189 1,-2 4 0-1,-2-2 0 1,-1-2 0-1,-3-1 0 1,0-1 0-1,-3-1 0 1,-1 1 0-1,-2 0-142 1,-1 4 0-1,-1 0 1 1,-2-1-1-1,-1 0 0 1,-2 0 1-1,-2 0-1 1,-1 0 0-1,-3 0 1 1,-1 1 141-1,-1 3 0 1,-3-1 0-1,-1 1 0 1,-2-1 0-1,-2 1 0 1,-1 1 0-1,-1 0 0 1,0 1 0-1,-1 1 0 1,-1 1 0-1,-1-1 0 1,-2 0 0-1,-1 0 0 1,0 2 0-1,-1 1 0 1,-2 1 0-1,0 1 0 1,-1 2 0-1,-2 1 67 1,-5-1 0-1,-2 1 1 1,-1 2-1-1,-2 1 0 1,0 2 1-1,0 2-1 1,0 1 1-1,1 2-68 1,1 0 0-1,-1 2 0 1,0 2 0-1,1 1 0 1,-1 2 0-1,2 4 0 1,0 2-85-1,-10-2 0 1,0 3 0-1,2 4 0 1,0 6 0-1,1 8 85 1,2 7 0-1,-1 5 0 1,2 7 0-1,4 6 0 1,6 8 0-1,9 6 0 0,6 7 0 1,3 6 0-1,3 4 0 1,2 3 0-1,1 2-110 1,5-8 1-1,1 2 0 1,1 3-1-1,2 3 1 1,1 0 0-1,1 2 0 1,1 1-1-1,0 0 1 1,1 0 109-1,0 0 0 1,1 2 0-1,2 0 0 1,-1 1 0-1,2 1 0 1,0 0 0-1,1 1 0 1,1-1 0-1,0 0 0 1,1-1 0-1,0-1 0 1,2 2 0-1,0-1 0 1,1 1 0-1,1-1 0 1,0 0 0-1,0-1 0 1,0-1 0-1,0-1 0 1,0-2 180-1,0 4 0 1,-1 0 0-1,1-1 0 1,-1-1 1-1,1-1-1 1,1-3 0-1,0-1 0 1,1-3-180-1,3 13 0 1,2-2 0-1,0-4 0 1,0-4 0-1,-1-3 759 1,-2 12 1-1,-1-4 0 1,7-31-760-1,39-68 0 1,-30 2 0-1,-2-14 0 1,0-9 0-1,0-7 0 1,0-2-233-1,-6 18 0 1,0-4 1-1,-1-3-1 1,0-3 1-1,0-2-1 1,0-2 1-1,1-1-1 1,-1-1 1-1,1 0-1 1,0 0 1-1,0 1 232 1,0 5 0-1,0-1 0 1,1 0 0-1,0-1 0 1,0-1 0-1,0 0 0 1,1 0 0-1,-1-1 0 1,0 0 0-1,0 0 0 1,-1 0 0-1,0 0 0 1,0-1 0-1,-1 3 0 1,0-1 0-1,-1-1 0 1,0-1 0-1,0 1 0 1,0-1 0-1,0 0 0 1,-1 0 0-1,1 1 0 1,-1 0 0-1,0 1 0 1,1 0 0-1,-1 2 0 1,0 0 0-1,1-7 0 1,0 0 0-1,1 1 0 1,-1 0 0-1,-1 1 0 1,1 1 0-1,0 0 0 1,-1 3 0-1,0 1 0 1,0 1 0-1,0 3 48 1,2-11 1-1,-1 3 0 1,1 2-1-1,-1 2 1 1,0 2 0-1,-1 2-1 1,-1 2-48-1,1-5 0 1,-1 2 0-1,0 3 0 1,-2 4 0-1,0 6 0 1,5-13 0-1,-5 15 0 1,-8 21 4004-1,0 42-4004 1,0 5 1496-1,0 0 1 1,0-5 0-1,0-21 0 1</inkml:trace>
    </iact:actionData>
  </iact:action>
  <iact:action type="remove" startTime="285261">
    <iact:property name="style" value="instant"/>
    <iact:actionData xml:id="d42" ref="#d35"/>
    <iact:actionData xml:id="d43">
      <inkml:trace xmlns:inkml="http://www.w3.org/2003/InkML" xml:id="stk31" contextRef="#ctx0" brushRef="#br0">9078 7315 24575 0,'34'0'0'16,"0"0"0"0,7 12 0 0,2 7 0 0,9 4 0 0,3 4 0 0,-13-5 0 1,2 2 0-1,-2 3-422 0,-2 2 0 0,0 2 1 0,0 0 421 0,3 0 0 1,0 0 0-1,-1 1 0 0,-4-1 0 0,-2 1 0 0,-3 2 0 0,-3 4 0 1,-3 1 0-1,0-1 206 0,14 5 0 0,-4 0-206 0,-11 9 0 0,-2-2 105 1,5-18 0-1,-1-1-105 0,-8 7 0 0,-3 2 0 0,5-3 0 0,0-3 0 1,15 8 643-1,-11 10-643 0,-5-29 0 0,-21-7 0 0,0 5 0 0,0-21 0 1</inkml:trace>
    </iact:actionData>
  </iact:action>
  <iact:action type="remove" startTime="285277">
    <iact:property name="style" value="instant"/>
    <iact:actionData xml:id="d44" ref="#d34"/>
    <iact:actionData xml:id="d45">
      <inkml:trace xmlns:inkml="http://www.w3.org/2003/InkML" xml:id="stk32" contextRef="#ctx0" brushRef="#br0">10042 7173 24575 0,'-30'24'0'16,"0"0"0"0,-9-1 0 0,0 1 0 1,8 4 0-1,-1 1 0 0,-22 6 0 0,-4 1 0 1,8-1 0-1,1 3 0 0,13-8 0 0,1 2 0 1,-2-3 0-1,-4-3 0 0,-1-3 0 0,3 1 0 1,-1 12 0-1,1-1 0 0,-18-5 0 0,2-3 0 1,23-2 0-1,1-3 0 0,-9-3 0 0,2-1 0 1,-12 26 0-1,21-26 0 0,1 1 0 0,-9 28 0 1,-7-10 0-1,7-14 0 0,11 9 0 0,-16-6 0 1,37 21 0-1,-27-11 0 0,9-12 0 0,7 7 0 1,-5-26 0-1,21 37 0 0,0-37 0 0,0 16 0 1</inkml:trace>
    </iact:actionData>
  </iact:action>
  <iact:action type="remove" startTime="285661">
    <iact:property name="style" value="instant"/>
    <iact:actionData xml:id="d46" ref="#d31"/>
    <iact:actionData xml:id="d47">
      <inkml:trace xmlns:inkml="http://www.w3.org/2003/InkML" xml:id="stk33" contextRef="#ctx0" brushRef="#br0">7220 6444 24575 0,'-21'34'0'27,"16"24"0"0,-26-16 0 1,28 23 0-1,-28-28 0 1,5 10 0-1,3-19 0 0,-1 1 0 1,-5 7 0-1,0-1 0 1,4-9 0-1,0 0 0 0,-3 8 0 1,-1-3 0-1,-18 6 0 1,21 10 0-1,5-21 0 0,21-5 0 1,0-21 0-1,0 0 0 1</inkml:trace>
    </iact:actionData>
  </iact:action>
  <iact:action type="remove" startTime="285661">
    <iact:property name="style" value="instant"/>
    <iact:actionData xml:id="d48" ref="#d30"/>
    <iact:actionData xml:id="d49">
      <inkml:trace xmlns:inkml="http://www.w3.org/2003/InkML" xml:id="stk34" contextRef="#ctx0" brushRef="#br0">6773 6633 24575 0,'34'20'0'64,"3"7"0"1,10-1 0-1,-21 16 0 1,-5-37 0 0,-21 16 0-1,0-21 0 1,0 0 0 0</inkml:trace>
    </iact:actionData>
  </iact:action>
  <iact:action type="remove" startTime="285694">
    <iact:property name="style" value="instant"/>
    <iact:actionData xml:id="d50" ref="#d28"/>
    <iact:actionData xml:id="d51">
      <inkml:trace xmlns:inkml="http://www.w3.org/2003/InkML" xml:id="stk35" contextRef="#ctx0" brushRef="#br0">6632 7385 24575 0,'-55'0'0'17,"3"0"0"1,7 0 0 0,-1 0 0 0,-17 0 0 0,29-1 0 0,0 2 0-1,-24 20 0 1,9-16 0 0,19 15 0 0,2 2 0 0,-8-6 0 0,-9 7 0-1,-12 9 0 1,15-6 0 0,9-4 0 0,1 3 0 0,-5 11 0 0,11 9 0-1,5-9 0 1,21 11 0 0,0 0 0 0,0-10 0 0,21 7 0 0,16-28 0-1,12 26 0 1,-10-38 0 0,1-3 0 0,22 20 0 0,-27-20 0 0,1-2 0-1,-1 3 0 1,-2-4 0 0,16-19 0 0,9-5 0 0,-11-11 0 0,-22 6 0-1,-3-3 0 1,4-8 0 0,-8 4 0 0,-4-2 0 0,-12-10 0 0,29-7 0-1,-25 10 0 1,36 21 0 0,-37-6 0 0,16 30 0 0,-21-9 0 0,0 11 0-1,0 0 0 1,0 11 0 0,0 12 0 0,-21 35 0 0,16-17 0 0,-8 12 0-1,5 2 0 1,29 2 0 0,-10-2 0 0,4 2 0 0,10-7 0 0,7-5 0-1,4-7 0 1,-1-1 0 0,-9 9 0 0,0-3 0 0,7-16 0 0,-1-4 0-1,5 13 0 1,-11 6 0 0,-5-37 0 0,-21 16 0 0,0-21 0 0</inkml:trace>
    </iact:actionData>
  </iact:action>
  <iact:action type="remove" startTime="286111">
    <iact:property name="style" value="instant"/>
    <iact:actionData xml:id="d52" ref="#d33"/>
    <iact:actionData xml:id="d53">
      <inkml:trace xmlns:inkml="http://www.w3.org/2003/InkML" xml:id="stk36" contextRef="#ctx0" brushRef="#br0">7479 7973 24575 0,'13'0'0'33,"18"0"0"1,-25 0 0 0,35 0 0 0,-15 0 0 0,11 0 0 0,7 0 0 0,-7 0 0 0,-11 0 0 0,16 0 0 0,-37 0 0 0,16 0 0 0,-21 0 0-1,0 0 0 1,21 21 0 0,16-16 0 0,12 16 0 0,-15-14 0 0,0-3 0 0,16-2 0 0,7 9 0 0,-30-11 0 0,-7 0 0 0,-20 0 0 0</inkml:trace>
    </iact:actionData>
  </iact:action>
  <iact:action type="add" startTime="284861">
    <iact:property name="dataType" value="strokeEraser"/>
    <iact:actionData xml:id="d54">
      <inkml:trace xmlns:inkml="http://www.w3.org/2003/InkML" xml:id="stk37" contextRef="#ctx1" brushRef="#br1">7314 5691 0,'0'0'18,"24"48"1,117 234 0,141 329-1,259 471 1,71 259 0,23 23 0,-142-377-1,-234-493 1,-94-188 0,-95-188 0,-23-118-1,0-494 1,-94-494 0,-117-94-1,-95 118 1,-23 47 0,0 258 0,70 283-1,94 164 1,24 95 0,47 117 0,0 164-1,47 424 1,94 235 0,0-188 0,24-282-1,-48-141 1,-23-118 0,1-306-1,-48-376 1,0-117 0,-95 46 0,-22 71-1,-95 212 1,-23 141 0,-71 141 0,-94 94-1,-70 141 1,23 141 0,24 165 0,94 23-1,164-93 1,47-95 0,24-118-1,47-70 1,24-70 0,23-142 0,-47-328-1,-47-307 1,70 118 0,-23 235 0,0 141-1,47 189 1,0 399 0,94 588-1,188 330 1,95-189 0,-142-376 0,24-306-1,-1-187 1,-23-307 0,-23-376 0,-118-258-1,-23 258 1,-71 164 0,47 119 0,-47 140-1,0 24 1,0 47 0,0 47-1,-47-94 1,-24-165 0,-188-70 0,1-23-1,23 140 1,23 94 0,94 24 0,-23 118-1,118 93 1,23 142 0,117 71 0,48-48-1,-47-118 1,23-93 0,-118-71-1,-23-94 1,0-118 0,0 1 0,-70-1-1,70 71 1,-47 47 0,47 24 0,0-25-1,-47 1 1,47 0 0,0 47 0</inkml:trace>
    </iact:actionData>
  </iact:action>
  <iact:action type="add" startTime="299644">
    <iact:property name="dataType"/>
    <iact:actionData xml:id="d55">
      <inkml:trace xmlns:inkml="http://www.w3.org/2003/InkML" xml:id="stk38" contextRef="#ctx0" brushRef="#br0">8043 6468 24575 0,'-31'-34'0'18,"-19"-3"0"0,6 14 0 1,-6-1 0-1,-2-1 0 1,-3 3 0-1,-9 8 0 1,0 2 0-1,14 0 0 1,1 3 0-1,-8 8 0 1,1 2 0-1,19-1 0 1,1 0 0-1,1 0 0 1,0 0 0-1,1-1 0 0,0 2 0 1,-2 8 0-1,1 3 0 1,4 0 0-1,-1 2 0 1,-8 8 0-1,2 3 0 1,12 0 0-1,2-3 0 1,-12 5 0-1,-6 4 0 1,37-8 0-1,-16 14 0 1,21 10 0-1,21-10 0 0,15 7 0 1,7-25 0-1,6-1 0 1,-1 6 0-1,3-1 0 1,12-8 0-1,2-4 0 1,1 1 0-1,-4-3 0 1,-22-8 0-1,-1-2 0 1,17 5 0-1,-5-8 0 1,-9-38 0-1,-3 27 0 0,0-2 0 1,-13-10 0-1,-2-3 0 1,5 6 0-1,-1 4 0 1,-2 4 0-1,-5-5 0 1,-21 21 0-1,0 0 0 1,0 21 0-1,0-5 0 1,9 14 0-1,3 5 0 1,4 7 0-1,28 5 0 0,14-16 0 1,-17-28 0-1,25 7 0 1,-30-10 0-1,11 0 0 1,-20 0 0-1,4 0 0 1,-28 0 0-1,28 0 0 1,-26 0 0-1,16 0 0 1,-21 0 0-1,0 0 0 1</inkml:trace>
    </iact:actionData>
  </iact:action>
  <iact:action type="remove" startTime="305044">
    <iact:property name="style" value="instant"/>
    <iact:actionData xml:id="d56" ref="#d55"/>
    <iact:actionData xml:id="d57">
      <inkml:trace xmlns:inkml="http://www.w3.org/2003/InkML" xml:id="stk39" contextRef="#ctx0" brushRef="#br0">8043 6468 24575 0,'-31'-34'0'18,"-19"-3"0"0,6 14 0 1,-6-1 0-1,-2-1 0 1,-3 3 0-1,-9 8 0 1,0 2 0-1,14 0 0 1,1 3 0-1,-8 8 0 1,1 2 0-1,19-1 0 1,1 0 0-1,1 0 0 1,0 0 0-1,1-1 0 0,0 2 0 1,-2 8 0-1,1 3 0 1,4 0 0-1,-1 2 0 1,-8 8 0-1,2 3 0 1,12 0 0-1,2-3 0 1,-12 5 0-1,-6 4 0 1,37-8 0-1,-16 14 0 1,21 10 0-1,21-10 0 0,15 7 0 1,7-25 0-1,6-1 0 1,-1 6 0-1,3-1 0 1,12-8 0-1,2-4 0 1,1 1 0-1,-4-3 0 1,-22-8 0-1,-1-2 0 1,17 5 0-1,-5-8 0 1,-9-38 0-1,-3 27 0 0,0-2 0 1,-13-10 0-1,-2-3 0 1,5 6 0-1,-1 4 0 1,-2 4 0-1,-5-5 0 1,-21 21 0-1,0 0 0 1,0 21 0-1,0-5 0 1,9 14 0-1,3 5 0 1,4 7 0-1,28 5 0 0,14-16 0 1,-17-28 0-1,25 7 0 1,-30-10 0-1,11 0 0 1,-20 0 0-1,4 0 0 1,-28 0 0-1,28 0 0 1,-26 0 0-1,16 0 0 1,-21 0 0-1,0 0 0 1</inkml:trace>
    </iact:actionData>
  </iact:action>
  <iact:action type="add" startTime="304878">
    <iact:property name="dataType" value="strokeEraser"/>
    <iact:actionData xml:id="d58">
      <inkml:trace xmlns:inkml="http://www.w3.org/2003/InkML" xml:id="stk40" contextRef="#ctx1" brushRef="#br1">7385 5691 0,'0'-47'18,"0"47"1,0 118 0,0 188 0,0 70 0,0 71-1,0-118 1,0-117 0,47-95 0,0 1 0,-24-71 0,-23-47-1,47 0 1,0 47 0,24-47 0,-24 47 0,0-94-1,-47-165 1,-47-234 0,-118-48 0,-46 70 0,23 95 0,-1 164-1,1 71 1,24 188 0,-1 118 0,-23 23 0,117 24 0,-23-94-1,94-95 1,-23 24 0,23-94 0,0 47 0,0-23-1,23-24 1,24 0 0,47-24 0,-23-117 0,70 24 0,-70 46-1,23-23 1,-94 47 0,23 47 0,-23 0 0,0 0 0,0 94-1,0 71 1,0-48 0,47-23 0,-47-23 0,0-71-1,47 0 1,0 47 0,-23-47 0,70 0 0,-47 0 0,-24 47-1,25-47 1,-48 0 0,0 0 0,47 0 0,-47 0 0</inkml:trace>
    </iact:actionData>
  </iact:action>
  <iact:action type="add" startTime="315895">
    <iact:property name="dataType"/>
    <iact:actionData xml:id="d59">
      <inkml:trace xmlns:inkml="http://www.w3.org/2003/InkML" xml:id="stk41" contextRef="#ctx0" brushRef="#br0">7338 6256 24575 0,'-28'24'0'21,"1"-1"0"0,2 11 0 0,-2 0 0 0,-18-3 0 0,-2 1 0 0,5 14 0 0,1-1 0 0,-2-18 0 0,2-1 0 0,5 17 0 1,1 0 0-1,1-17 0 0,0 0 0 0,9 9 0 0,1 1 0 0,-6-7 0 0,2-1 0 0,2 19 0 0,5-21 0 0,21-5 0 0,0-21 0 1</inkml:trace>
    </iact:actionData>
  </iact:action>
  <iact:action type="add" startTime="317111">
    <iact:property name="dataType"/>
    <iact:actionData xml:id="d60">
      <inkml:trace xmlns:inkml="http://www.w3.org/2003/InkML" xml:id="stk42" contextRef="#ctx0" brushRef="#br0">6609 6609 24575 0,'55'0'0'19,"-3"10"0"1,3 0 0-1,2 4 0 1,-17 3 0 0,-1 3 0-1,18 3 0 1,-2 1 0-1,-22-7 0 1,-3 2 0 0,0 2 0-1,-3 3 0 1,-4 4 0-1,-1 1 0 1,14 13 0 0,-23-9 0-1,0-1 0 1,29 5 0-1,-26 10 0 1,7-21 0 0,-12 16 0-1,-11-37 0 1,0 16 0 0</inkml:trace>
    </iact:actionData>
  </iact:action>
  <iact:action type="add" startTime="318061">
    <iact:property name="dataType"/>
    <iact:actionData xml:id="d61">
      <inkml:trace xmlns:inkml="http://www.w3.org/2003/InkML" xml:id="stk43" contextRef="#ctx0" brushRef="#br0">7338 6727 24575 0,'47'0'0'31,"0"0"0"1,10 0 0 0,-7 0 0 0,-16 0 0-1,0 0 0 1,16 0 0 0,7 0 0 0,-31 0 0-1,-5 0 0 1,-21 0 0 0,0 0 0 0</inkml:trace>
    </iact:actionData>
  </iact:action>
  <iact:action type="add" startTime="319111">
    <iact:property name="dataType"/>
    <iact:actionData xml:id="d62">
      <inkml:trace xmlns:inkml="http://www.w3.org/2003/InkML" xml:id="stk44" contextRef="#ctx0" brushRef="#br0">7432 7056 24575 0,'36'0'0'26,"6"0"0"0,3 0 0 0,-7 0 0 0,2 0 0 1,23 0 0-1,2 0 0 0,-10 0 0 0,-3 0 0 0,-4 0 0 1,-2 0 0-1,1 0 0 0,-2 0 0 0,18 0 0 0,-6 0 0 1,-13 0 0-1,-28 0 0 0,5 0 0 0,-21 0 0 1</inkml:trace>
    </iact:actionData>
  </iact:action>
  <iact:action type="add" startTime="323461">
    <iact:property name="dataType"/>
    <iact:actionData xml:id="d63">
      <inkml:trace xmlns:inkml="http://www.w3.org/2003/InkML" xml:id="stk45" contextRef="#ctx0" brushRef="#br0">9078 6774 24575 0,'-34'-21'0'15,"-2"-5"0"0,8 2 0 0,-2 1 0 1,-5 3 0-1,0 3 0 0,3 4 0 1,1 2 0-1,-27 1 0 0,-7 10 0 1,23 10 0-1,-6-1 0 0,-3 6 0 1,7 16 0-1,2 6 0 0,-12-1 0 1,1 4 0-1,19-4 0 0,3 5 0 1,1-3 0-1,-6 0 0 0,2-1 0 0,3 3 0 1,4-1 0-1,1 8 0 0,5-21 0 1,21-5 0-1,21-21 0 0,37 0 0 1,-22 0 0-1,4 0 0 0,16 0 0 1,3 0 0-1,-10 1 0 0,-2-2 0 1,2-6 0-1,-4-7 0 0,-8-7 0 1,-3-5 0-1,-4 1 0 0,-3-2 0 0,-7-1 0 1,-3-2 0-1,-5-3 0 0,-1 1 0 1,21-10 0-1,-27-15 0 0,16 33 0 1,-21-7 0-1,0 26 0 0,0-16 0 1,0 42 0-1,0-16 0 0,0 47 0 1,0-23 0-1,0 28 0 0,0-20 0 1,21 7 0-1,-5-15 0 0,4 0 0 0,14-2 0 1,3-2 0-1,-1 4 0 0,1 0 0 1,8-6 0-1,2-2 0 0,-5-3 0 1,-1 1 0-1,1 5 0 0,0-1 0 1,-6-9 0-1,-2-2 0 0,24 9 0 1,-22-11 0-1,-12-7 0 0,-14 7 0 1</inkml:trace>
    </iact:actionData>
  </iact:action>
  <iact:action type="add" startTime="325444">
    <iact:property name="dataType"/>
    <iact:actionData xml:id="d64">
      <inkml:trace xmlns:inkml="http://www.w3.org/2003/InkML" xml:id="stk46" contextRef="#ctx0" brushRef="#br0">9384 6303 24575 0,'0'47'0'18,"0"0"0"1,0-20 0-1,0-7 0 1,0-20 0-1,0 0 0 1,0-20 0-1,0 14 0 1,0-15 0-1,0 21 0 1,0-21 0 0,0-26 0-1,21-15 0 1,-13 16 0-1,-1 0 0 1,4 9 0-1,2 1 0 1,4 0 0-1,-3 2 0 1,-8-24 0 0,14 32 0-1,1 5 0 1,-15 21 0-1,15 0 0 1,-21 0 0-1,20 0 0 1,-4 0 0-1,8 0 0 1,7 21 0 0,-5-16 0-1,0 16 0 1,16 0 0-1,-37-16 0 1,16 16 0-1,-21-21 0 1,0 21 0-1,0-16 0 1,0 27 0-1,0-9 0 1,0 14 0 0,0 10 0-1,0-21 0 1,-21 5 0-1,16-28 0 1,-16 28 0-1,21-26 0 1,0 16 0-1,0-21 0 1,-21 21 0 0,16 5 0-1,-16 32 0 1,21-9 0-1,0 9 0 1,0-32 0-1,0-5 0 1,0-21 0-1,0-42 0 1,21 0 0 0,-9-2 0-1,2-3 0 1,3 9 0-1,3 3 0 1,3-2 0-1,-2 3 0 1,-5-2 0-1,26 15 0 1,-37 21 0-1,37 0 0 1,-16 0 0 0,10 0 0-1,9 0 0 1,-29 0 0-1,25 0 0 1,-15 0 0-1,11 0 0 1,-13 0 0-1,7 0 0 1,-26 0 0 0,16 0 0-1,-21 0 0 1,0 21 0-1,0-6 0 1,0 51 0-1,0-4 0 1,-10-21 0-1,-1 2 0 1,10 9 0 0,-3-2 0-1,-12-17 0 1,1-1 0-1,12 8 0 1,3-1 0-1,-11 8 0 1,11-21 0-1,0-5 0 1,0-21 0 0</inkml:trace>
    </iact:actionData>
  </iact:action>
  <iact:action type="add" startTime="328927">
    <iact:property name="dataType"/>
    <iact:actionData xml:id="d65">
      <inkml:trace xmlns:inkml="http://www.w3.org/2003/InkML" xml:id="stk47" contextRef="#ctx0" brushRef="#br0">6515 7761 24575 0,'0'47'0'24,"21"-10"0"1,-5 5 0-1,4 2 0 1,4-15 0-1,2 0 0 1,0 9 0 0,2 5 0-1,-4-1 0 1,-3 2 0-1,0-2 0 1,13 1 0 0,-3-3 0-1,-15 18 0 1,26-14 0-1,-37-28 0 1,16 5 0 0</inkml:trace>
    </iact:actionData>
  </iact:action>
  <iact:action type="add" startTime="329877">
    <iact:property name="dataType"/>
    <iact:actionData xml:id="d66">
      <inkml:trace xmlns:inkml="http://www.w3.org/2003/InkML" xml:id="stk48" contextRef="#ctx0" brushRef="#br0">7173 7973 24575 0,'-55'31'0'14,"10"-7"0"0,-4 2 0 0,-1 9 0 1,-2 3-376-1,8-7 0 0,-3 0 1 1,2-1 375-1,-9 5 0 0,1 3 0 1,14-2 0-1,1 4 0 0,-2-4 0 1,-3-9 0-1,-2-4 0 0,5 6 0 0,5 13 0 1,5 7 0-1,-5-7 0 0,-8-13 0 1,-5-6 0-1,6 3 0 0,2 21 0 1,2-2 184-1,-10-14 0 0,4-5-184 1,8 11 0-1,15-14 0 0,21-12 0 1</inkml:trace>
    </iact:actionData>
  </iact:action>
  <iact:action type="add" startTime="330844">
    <iact:property name="dataType"/>
    <iact:actionData xml:id="d67">
      <inkml:trace xmlns:inkml="http://www.w3.org/2003/InkML" xml:id="stk49" contextRef="#ctx0" brushRef="#br0">7879 8138 24575 0,'-55'0'0'18,"11"0"0"0,-6 0 0 0,2 0 0 1,-4 0 0-1,-2 0-608 0,-9 0 0 0,-2 0 1 1,2 0 607-1,5 0 0 0,2 0 0 1,0 0 0-1,1 0 0 0,0 0 0 0,6 0 294 1,4 0 1-1,3 0-295 0,0 0 0 0,6 0 75 1,10 0 0-1,5 0 1 0,21 0-1 1</inkml:trace>
    </iact:actionData>
  </iact:action>
  <iact:action type="add" startTime="331877">
    <iact:property name="dataType"/>
    <iact:actionData xml:id="d68">
      <inkml:trace xmlns:inkml="http://www.w3.org/2003/InkML" xml:id="stk50" contextRef="#ctx0" brushRef="#br0">7667 8632 24575 0,'-55'0'0'34,"3"0"0"1,-3 0 0-1,-2 0 0 1,17 0 0-1,1 0 0 1,-7 0 0 0,1 0 0-1,-13 0 0 1,32 0 0-1,5 0 0 1,21 0 0 0</inkml:trace>
    </iact:actionData>
  </iact:action>
  <iact:action type="add" startTime="332877">
    <iact:property name="dataType"/>
    <iact:actionData xml:id="d69">
      <inkml:trace xmlns:inkml="http://www.w3.org/2003/InkML" xml:id="stk51" contextRef="#ctx0" brushRef="#br0">8631 8585 24575 0,'0'-13'0'18,"0"-19"0"0,0 6 0 0,0 0 0 0,0 5 0 0,-21 21 0 0,6 0 0 0,-30 0 0 0,30 0 0 1,-6 0 0-1,0 0 0 0,16 0 0 0,-16 0 0 0,21 0 0 0,-21 0 0 0,-5 21 0 0,-11-16 0 0,-7 16 0 1,7 0 0-1,-10-16 0 0,21 27 0 0,-5-9 0 0,7 14 0 0,-13 10 0 0,11-11 0 0,5-12 0 0,21 7 0 1,0-26 0-1,0 37 0 0,0-37 0 0,0 37 0 0,0-37 0 0,0 16 0 0,42-21 0 0,0 0 0 0,3 0 0 1,1 0 0-1,7 0 0 0,-10 0 0 0,0 0 0 0,-1 0 0 0,-8-10 0 0,0-1 0 0,2 6 0 0,9-37 0 1,-9 6 0-1,11 7 0 0,-21-23 0 0,6 26 0 0,-30-21 0 0,9 20 0 0,-11-4 0 0,0 39 0 0,0 5 0 1,0 24 0-1,21 20 0 0,-19-22 0 0,1 1 0 0,17 0 0 0,2 1 0 0,-9 9 0 0,0-1 0 0,4-12 0 1,3-3 0-1,0 0 0 0,4-2 0 0,5-5 0 0,-1-2 0 0,14 16 0 0,0-13 0 0,3-1 0 0,-13-10 0 1,-2 0 0-1,1 9 0 0,1-3 0 0,12-15 0 0,-2-2 0 0,0 19 0 0,5-21 0 0,-26 0 0 0,-21 0 0 1</inkml:trace>
    </iact:actionData>
  </iact:action>
  <iact:action type="add" startTime="334961">
    <iact:property name="dataType"/>
    <iact:actionData xml:id="d70">
      <inkml:trace xmlns:inkml="http://www.w3.org/2003/InkML" xml:id="stk52" contextRef="#ctx0" brushRef="#br0">9290 8138 24575 0,'0'26'0'18,"0"5"0"1,0-7 0 0,0-9 0 0,0 27 0-1,0-16 0 1,0 1 0 0,0 4 0 0,0-29 0-1,-11 9 0 1,9-11 0 0,-9 0 0 0,11 0 0-1,0 21 0 1,0-16 0 0,-21 37 0 0,16-16 0-1,-16 1 0 1,0 3 0 0,16 20 0 0,-16 8 0 0,21-32 0-1,0-5 0 1,0-21 0 0,0-21 0 0,0 16 0-1,0-16 0 1,21 21 0 0,-16-21 0 0,16 15 0-1,-21-25 0 1,21 8 0 0,-5-14 0 0,6 3 0-1,0 0 0 1,-6-8 0 0,4 9 0 0,2 1 0 0,4-5 0-1,0 11 0 1,5-16 0 0,-7 27 0 0,-8-9 0-1,25-7 0 1,-35 26 0 0,35-16 0 0,-35 21 0-1,15 0 0 1,-11 0 0 0,-7 0 0 0,28 0 0-1,-5 0 0 1,21 0 0 0,-21 0 0 0,6 0 0 0,-30 0 0-1,9 21 0 1,-11 15 0 0,0 2 0 0,0 5 0-1,-4 10 0 1,-3 1 0 0,-4 6 0 0,-1 1 0-1,5-1 0 1,-2-3 0 0,-13-8 0 0,2-4 0-1,18-7 0 1,-1-5 0 0,-18 3 0 0,21-15 0 0</inkml:trace>
    </iact:actionData>
  </iact:action>
  <iact:action type="add" startTime="349145">
    <iact:property name="dataType"/>
    <iact:actionData xml:id="d71">
      <inkml:trace xmlns:inkml="http://www.w3.org/2003/InkML" xml:id="stk53" contextRef="#ctx0" brushRef="#br0">11501 7926 24575 0,'49'0'0'11,"1"0"0"1,8 0 0 0,7 0 0 0,-13 0 0 0,7 0 0-1,1 0 0 1,-1 0-775 0,-6 0 1 0,-1 0 0 0,1 0 0-1,0 0 774 1,8 0 0 0,1 0 0 0,0 0 0 0,-4 0 0 0,4 0 0-1,-3 0 0 1,-2 0 325 0,-4 0 1 0,-2 0-1 0,-3 0-325-1,3 0 0 1,-6 0 127 0,13 0 0 0,-37 0 0 0,-21 0 1 0</inkml:trace>
    </iact:actionData>
  </iact:action>
  <iact:action type="add" startTime="349929">
    <iact:property name="dataType"/>
    <iact:actionData xml:id="d72">
      <inkml:trace xmlns:inkml="http://www.w3.org/2003/InkML" xml:id="stk54" contextRef="#ctx0" brushRef="#br0">11501 8373 24575 0,'57'0'0'15,"-18"0"0"1,3 0 0 0,10 0 0 0,3 0 0 0,-9 0 0-1,2 0 0 1,-1 0 0 0,20 0 0 0,0 0 0 0,-21 0 0 0,0 0 0-1,0 0 0 1,20 0 0 0,-4 0 0 0,-21 0 0 0,-3 0 0-1,27 0 0 1,-34 0 0 0,-26 0 0 0,16 0 0 0,-21 0 0 0</inkml:trace>
    </iact:actionData>
  </iact:action>
  <iact:action type="add" startTime="350696">
    <iact:property name="dataType"/>
    <iact:actionData xml:id="d73">
      <inkml:trace xmlns:inkml="http://www.w3.org/2003/InkML" xml:id="stk55" contextRef="#ctx0" brushRef="#br0">12488 7315 24575 0,'0'34'0'13,"0"2"0"0,21 11 0 0,5 11 0 0,11-9 0 0,-14 9 0 0,9-32 0 0,-27 26 0 1,16-44 0-1,-21 44 0 0,0-5 0 0,0-5 0 0,-2 1 0 0,4 0 0 0,19 10 0 0,-10-18 0 1,4 0 0-1,7-5 0 0,3-2 0 0,3 0 0 0,2 1 0 0,3 6 0 0,4 1 0 0,10 0 0 1,0 1 0-1,-9-1 0 0,0-2 0 0,9-4 0 0,-5-2 0 0,-13 19 0 0,-1-23 0 1,-4-1 0-1,-19 3 0 0,16-5 0 0,-21-21 0 0,0 11 0 0,0-9 0 0,0 9 0 0,-42 9 0 1,0 7 0-1,7-4 0 0,-8 5 0 0,-2-1-411 0,-1-2 0 0,-2-1 0 0,-1 3 411 0,7 0 0 1,0 4 0-1,-1-1 0 0,0-3 0 0,-13 0 0 0,0-4 0 0,3 3 0 0,8 4 0 0,3 2 0 1,1-6 0-1,-3-10 0 0,5-3 0 0,-8 19 0 0,26-32 0 0,21 0 0 0,0 0 0 1</inkml:trace>
    </iact:actionData>
  </iact:action>
  <iact:action type="add" startTime="352645">
    <iact:property name="dataType"/>
    <iact:actionData xml:id="d74">
      <inkml:trace xmlns:inkml="http://www.w3.org/2003/InkML" xml:id="stk56" contextRef="#ctx0" brushRef="#br0">15028 8373 8191 0,'26'0'0'16,"-26"21"5063"1,-26 26-5063 0,3-17 0 0,-1 3 1409 0,6 1 0-1,0 2-1409 1,-4 5 0 0,-1-3 1719 0,-13 3-1719 0,12-6 0-1,1-4 6784 1,-3-16-6784 0,5 27 0 0,21-37 0 0,0 16 0 0</inkml:trace>
    </iact:actionData>
  </iact:action>
  <iact:action type="add" startTime="353429">
    <iact:property name="dataType"/>
    <iact:actionData xml:id="d75">
      <inkml:trace xmlns:inkml="http://www.w3.org/2003/InkML" xml:id="stk57" contextRef="#ctx0" brushRef="#br0">14487 8561 24575 0,'27'0'0'19,"4"0"0"1,13 11 0 0,-19 9 0 0,3 4 0 0,16 1 0 0,3 2 0 0,-5 8 0 0,0 1 0 0,-1-6 0 0,1-3 0-1,5-3 0 1,-2-1 0 0,7 14 0 0,-8-14 0 0,-12-12 0 0,-27 10 0 0,16-16 0 0,-21 16 0 0,0-21 0 0</inkml:trace>
    </iact:actionData>
  </iact:action>
  <iact:action type="add" startTime="354195">
    <iact:property name="dataType"/>
    <iact:actionData xml:id="d76">
      <inkml:trace xmlns:inkml="http://www.w3.org/2003/InkML" xml:id="stk58" contextRef="#ctx0" brushRef="#br0">15146 8467 24575 0,'0'26'0'28,"0"16"0"1,0-26 0 0,10 14 0 0,1 5 0 0,-6 7 0-1,4-3 0 1,3 0 0 0,9 11 0 0,-16 7 0 0,26-20 0-1,-28-14 0 1,8-12 0 0,-11-11 0 0,0 0 0 0</inkml:trace>
    </iact:actionData>
  </iact:action>
  <iact:action type="add" startTime="355062">
    <iact:property name="dataType"/>
    <iact:actionData xml:id="d77">
      <inkml:trace xmlns:inkml="http://www.w3.org/2003/InkML" xml:id="stk59" contextRef="#ctx0" brushRef="#br0">15687 8679 24575 0,'-26'21'0'11,"-9"-6"0"0,-3 6 0 0,9 13 0 0,2 10 0 0,-4 1-1136 0,-1-5 1 0,-4 2-1 0,-1 1 1 0,-1 2 1135 0,1-2 0 0,0 2 0 0,-2 2 0 0,2-1 0 0,1 0 0 0,-2 8 0 0,1 0 0 1,1 0 0-1,-2-2 17 0,-5-1 1 0,-2-1-1 0,1-1 1 0,6-3-18 0,9 1 0 0,5-2 0 0,-1-3 339 0,-4-5 0 0,-2-2 0 0,5-3-339 0,6 0 0 0,3-6 0 0,-9-3 0 0,5-12 0 1</inkml:trace>
    </iact:actionData>
  </iact:action>
  <iact:action type="add" startTime="355929">
    <iact:property name="dataType"/>
    <iact:actionData xml:id="d78">
      <inkml:trace xmlns:inkml="http://www.w3.org/2003/InkML" xml:id="stk60" contextRef="#ctx0" brushRef="#br0">16322 8726 24575 0,'-63'0'0'29,"0"0"0"1,-3 0 0-1,-1 0 0 1,19 0 0-1,0 0 0 1,0 0 0 0,-18 0 0-1,4 0 0 1,18 0 0-1,5 0 0 1,-19 0 0-1,35 0 0 1,12 0 0 0</inkml:trace>
    </iact:actionData>
  </iact:action>
  <iact:action type="add" startTime="356945">
    <iact:property name="dataType"/>
    <iact:actionData xml:id="d79">
      <inkml:trace xmlns:inkml="http://www.w3.org/2003/InkML" xml:id="stk61" contextRef="#ctx0" brushRef="#br0">16181 9078 24575 0,'-37'0'0'23,"-5"0"0"1,-2 0 0 0,-14 0 0 0,0 0 0 0,-6 0 0 0,4 0 0 0,2 0 0 0,2 0 0-1,0 0 0 1,-9 0 0 0,4 0 0 0,-1 0 0 0,17 0 0 0,35 0 0 0,10 0 0 0</inkml:trace>
    </iact:actionData>
  </iact:action>
  <iact:action type="add" startTime="357845">
    <iact:property name="dataType"/>
    <iact:actionData xml:id="d80">
      <inkml:trace xmlns:inkml="http://www.w3.org/2003/InkML" xml:id="stk62" contextRef="#ctx0" brushRef="#br0">17380 9055 24575 0,'0'-47'0'14,"0"21"0"0,0-16 0 0,0 37 0 0,-10-16 0 0,-14 21 0 1,-12 0 0-1,-22 0 0 0,23-1 0 0,0 2 0 0,-1 8 0 1,-2 3 0-1,-7-1 0 0,-1 4 0 0,3 7 0 0,2 3 0 1,-1 3 0-1,1 1 0 0,3-5 0 0,5 2 0 0,14 3 0 0,2 0 0 1,-25 18 0-1,37-11 0 0,-6-3 0 0,1 0 0 0,10 8 0 1,10-1 0-1,1-1 0 0,-6-11 0 0,22 2 0 0,8-7 0 1,7-18 0-1,2 6 0 0,4-1 0 0,-11-9 0 0,-1-2 0 1,-1 1 0-1,0 0 0 0,6 3 0 0,-3-6 0 0,4-39 0 0,-9 33 0 1,-1-3 0-1,-11-19 0 0,-5-3 0 0,10-3 0 0,16-10 0 1,-37 11 0-1,16 12 0 0,-21 14 0 0,0-11 0 0,0 15 0 1,0-14 0-1,0-1 0 0,0 36 0 0,0-9 0 0,0 51 0 0,13-17 0 1,5 1 0-1,-5 2 0 0,3 0 0 0,15 6 0 0,6-4 0 1,-3-7 0-1,2-5 0 0,5-3 0 0,2-3 0 0,-2-1 0 1,2-5 0-1,4-6 0 0,-3-3 0 0,-2 9 0 0,0-21 0 1</inkml:trace>
    </iact:actionData>
  </iact:action>
  <iact:action type="add" startTime="359512">
    <iact:property name="dataType"/>
    <iact:actionData xml:id="d81">
      <inkml:trace xmlns:inkml="http://www.w3.org/2003/InkML" xml:id="stk63" contextRef="#ctx0" brushRef="#br0">17545 8514 24575 0,'0'26'0'18,"0"6"0"0,0-30 0 0,0 9 0 0,0-11 0 0,0 20 0 0,0-14 0 0,0 15 0 0,0 0 0 0,0-37 0 1,21 11 0-1,-18-30 0 0,-1-9 0 0,18 17 0 0,2-1 0 0,-10-16 0 0,2 0 0 0,9 18 0 0,1 2 0 0,-6-6 0 1,1 2 0-1,25 2 0 0,-7-16 0 0,-11 37 0 0,15-16 0 0,-35 21 0 0,25 0 0 0,-28 0 0 0,7 21 0 0,-10 5 0 1,0 21 0-1,0 11 0 0,0-8 0 0,0 7 0 0,0-10 0 0,0-10 0 0,0 7 0 0,0-28 0 0,0 26 0 1,0-16 0-1,0 0 0 0,0 5 0 0,0-39 0 0,0 16 0 0,0-60 0 0,21 21 0 0,-8-8 0 0,0-1 0 0,13-10 0 1,-4 22 0-1,-2-1 0 0,-4-18 0 0,7 21 0 0,9 5 0 0,-6 21 0 0,0 0 0 0,-5 21 0 0,-21-16 0 0,21 58 0 1,-16-21 0-1,5-9 0 0,1 4 0 0,-5 4 0 0,-2-3 0 0,-1 3 0 0,7 25 0 0,-10-51 0 0,0 6 0 1</inkml:trace>
    </iact:actionData>
  </iact:action>
  <iact:action type="add" startTime="361228">
    <iact:property name="dataType"/>
    <iact:actionData xml:id="d82">
      <inkml:trace xmlns:inkml="http://www.w3.org/2003/InkML" xml:id="stk64" contextRef="#ctx0" brushRef="#br0">18344 8679 24575 0,'47'0'0'50,"-10"0"0"0,-13 0 0 0,7 0 0 0,-26 0 0 0,16 0 0 0,-21 0 0 0,0 0 0 1</inkml:trace>
    </iact:actionData>
  </iact:action>
  <iact:action type="add" startTime="362428">
    <iact:property name="dataType"/>
    <iact:actionData xml:id="d83">
      <inkml:trace xmlns:inkml="http://www.w3.org/2003/InkML" xml:id="stk65" contextRef="#ctx0" brushRef="#br0">18462 8561 24575 0,'0'46'0'34,"0"0"0"1,0 7 0 0,0 1 0-1,0-4 0 1,0-1 0 0,0 0 0-1,0-7 0 1,0-5 0 0,0-16 0-1,0-21 0 1,0 0 0 0,0 0 0 0</inkml:trace>
    </iact:actionData>
  </iact:action>
  <iact:action type="add" startTime="363712">
    <iact:property name="dataType"/>
    <iact:actionData xml:id="d84">
      <inkml:trace xmlns:inkml="http://www.w3.org/2003/InkML" xml:id="stk66" contextRef="#ctx0" brushRef="#br0">18885 8373 24575 0,'0'34'0'21,"0"0"0"0,0 18 0 0,0-13 0 0,0 1 0 1,0-4 0-1,0-2 0 0,0 18 0 0,0-7 0 0,0-14 0 1,0-26 0-1,0 16 0 0,0-21 0 0,0 0 0 0,0 21 0 1,0-16 0-1,0 16 0 0,0-42 0 0,0 16 0 0,21-47 0 1,-15 23 0-1,7-9 0 0,5-2 0 0,5-2 0 0,-16 9 0 1,2 1 0-1,33-5 0 0,-16 11 0 0,0 5 0 0,-5 21 0 1,0 0 0-1,-16 0 0 0,27-21 0 0,-9-5 0 0,14-11 0 1,-8 15 0-1,-1 0 0 0,1-15 0 0,23 11 0 0,-26 5 0 1,0 21 0-1,-5 0 0 0,-21 21 0 0,0 5 0 0,0 11 0 1,0 5 0-1,0 0 0 0,0 2 0 0,2 21 0 0,-4-2 0 1,-8-23 0-1,-1-2 0 0,10 8 0 0,-3-5 0 0,-17-5 0 1,21-10 0-1,0-5 0 0,0-21 0 0,0 0 0 1</inkml:trace>
    </iact:actionData>
  </iact:action>
  <iact:action type="add" startTime="375294">
    <iact:property name="dataType"/>
    <iact:actionData xml:id="d85">
      <inkml:trace xmlns:inkml="http://www.w3.org/2003/InkML" xml:id="stk67" contextRef="#ctx0" brushRef="#br0">21872 1411 8191 0,'26'0'0'12,"-26"-20"5063"0,-26-7-5063 0,3 1 0 0,-1-5 1409 0,6-4 0 0,0-1-1409 0,-5 0 0 0,1-1 859 1,4 1 1-1,0 2-860 0,-5 3 0 0,-1 4 6784 0,-13 1-6784 0,-7-5 0 0,7 7 0 0,-21 8 0 1,9-25 0-1,11 37 0 0,-3 2 0 0,-21-18 0 0,26 18 0 0,1 4 0 0,-22-2 0 0,10 0 0 1,-11 0 0-1,8 0 0 0,17 0 0 0,-1 0 0 0,-2 1 0 0,1-2 0 0,-1-10 0 0,-1 1 0 0,-9 7 0 1,0 0 0-1,9-7 0 0,1-1 0 0,1 10 0 0,0 2 0 0,-5-1 0 0,1 0 0 0,-23 0 0 1,16 0 0-1,0 0 0 0,9 0 0 0,1 0 0 0,0 0 0 0,1 0 0 0,-22 0 0 0,10 0 0 1,10 0 0-1,-7 0 0 0,7 0 0 0,-10 0 0 0,11 0 0 0,12 21 0 0,-7-15 0 0,26 35 0 0,-37-14 0 1,36 30 0-1,-14-21 0 0,-1-1 0 0,15 17 0 0,-15-19 0 0,1-1 0 0,14 5 0 0,-15 10 0 1,21 10 0-1,0-13 0 0,0 4 0 0,0 10 0 0,0 4 0 0,-1 5 0 0,2-1 0 0,10-6 0 1,-1-2 0-1,-10-5 0 0,6-4 0 0,23-12 0 0,4-1 0 0,-13 10 0 0,2-1 0 0,21-2 0 0,6-2 0 1,-3 2 0-1,2-2 0 0,3-4 0 0,5-4-275 0,-12-11 1 0,2-3-1 0,2-2 275 0,3-3 0 1,0-2 0-1,1-2 0 0,4 0 0 0,0-3 0 0,0 0 0 0,-5-2 0 0,1-2 0 0,-1-1 0 1,3-1 0-1,0-1 0 0,-3-1-153 0,11 2 1 0,-1-2 152 0,-12-1 0 0,2-1 0 0,-2-2 0 0,11-6 0 1,0-2 0-1,-10 3 0 0,0-2 0 0,-1-2 0 0,-7-4 0 0,-2-2 0 0,1 0 0 0,2 4 0 1,1 0 0-1,-3-1 0 0,7-13 0 0,-2 2 0 0,1 16 0 0,-2-2 0 0,-13-18 0 0,-2 1 0 1,28 10 405-1,-34-20 0 0,-4-4-405 0,17 3 159 0,-12 5 1 0,-3-4-160 0,-8 6 0 0,-2-1 0 0,0 1 0 1,-3-3 0-1,-7-12 0 0,-4-2 0 0,2 9 0 0,0 0 0 0,0 1 0 0,0 0 0 0,0 6 0 1,0 4 0-1,0 6 0 0,0-5 0 0,-21 28 0 0,-5-7 0 0,-21-11 0 0,21 16 0 0,-6-16 0 1,9 21 0-1,7-21 0 0,-26 16 0 0,37-16 0 0,-16 21 0 0,21 0 0 0,0 0 0 0,0 0 0 1</inkml:trace>
    </iact:actionData>
  </iact:action>
  <iact:action type="remove" startTime="462610">
    <iact:property name="style" value="instant"/>
    <iact:actionData xml:id="d86" ref="#d63"/>
    <iact:actionData xml:id="d87">
      <inkml:trace xmlns:inkml="http://www.w3.org/2003/InkML" xml:id="stk68" contextRef="#ctx0" brushRef="#br0">9078 6774 24575 0,'-34'-21'0'15,"-2"-5"0"0,8 2 0 0,-2 1 0 1,-5 3 0-1,0 3 0 0,3 4 0 1,1 2 0-1,-27 1 0 0,-7 10 0 1,23 10 0-1,-6-1 0 0,-3 6 0 1,7 16 0-1,2 6 0 0,-12-1 0 1,1 4 0-1,19-4 0 0,3 5 0 1,1-3 0-1,-6 0 0 0,2-1 0 0,3 3 0 1,4-1 0-1,1 8 0 0,5-21 0 1,21-5 0-1,21-21 0 0,37 0 0 1,-22 0 0-1,4 0 0 0,16 0 0 1,3 0 0-1,-10 1 0 0,-2-2 0 1,2-6 0-1,-4-7 0 0,-8-7 0 1,-3-5 0-1,-4 1 0 0,-3-2 0 0,-7-1 0 1,-3-2 0-1,-5-3 0 0,-1 1 0 1,21-10 0-1,-27-15 0 0,16 33 0 1,-21-7 0-1,0 26 0 0,0-16 0 1,0 42 0-1,0-16 0 0,0 47 0 1,0-23 0-1,0 28 0 0,0-20 0 1,21 7 0-1,-5-15 0 0,4 0 0 0,14-2 0 1,3-2 0-1,-1 4 0 0,1 0 0 1,8-6 0-1,2-2 0 0,-5-3 0 1,-1 1 0-1,1 5 0 0,0-1 0 1,-6-9 0-1,-2-2 0 0,24 9 0 1,-22-11 0-1,-12-7 0 0,-14 7 0 1</inkml:trace>
    </iact:actionData>
  </iact:action>
  <iact:action type="remove" startTime="462627">
    <iact:property name="style" value="instant"/>
    <iact:actionData xml:id="d88" ref="#d70"/>
    <iact:actionData xml:id="d89">
      <inkml:trace xmlns:inkml="http://www.w3.org/2003/InkML" xml:id="stk69" contextRef="#ctx0" brushRef="#br0">9290 8138 24575 0,'0'26'0'18,"0"5"0"1,0-7 0 0,0-9 0 0,0 27 0-1,0-16 0 1,0 1 0 0,0 4 0 0,0-29 0-1,-11 9 0 1,9-11 0 0,-9 0 0 0,11 0 0-1,0 21 0 1,0-16 0 0,-21 37 0 0,16-16 0-1,-16 1 0 1,0 3 0 0,16 20 0 0,-16 8 0 0,21-32 0-1,0-5 0 1,0-21 0 0,0-21 0 0,0 16 0-1,0-16 0 1,21 21 0 0,-16-21 0 0,16 15 0-1,-21-25 0 1,21 8 0 0,-5-14 0 0,6 3 0-1,0 0 0 1,-6-8 0 0,4 9 0 0,2 1 0 0,4-5 0-1,0 11 0 1,5-16 0 0,-7 27 0 0,-8-9 0-1,25-7 0 1,-35 26 0 0,35-16 0 0,-35 21 0-1,15 0 0 1,-11 0 0 0,-7 0 0 0,28 0 0-1,-5 0 0 1,21 0 0 0,-21 0 0 0,6 0 0 0,-30 0 0-1,9 21 0 1,-11 15 0 0,0 2 0 0,0 5 0-1,-4 10 0 1,-3 1 0 0,-4 6 0 0,-1 1 0-1,5-1 0 1,-2-3 0 0,-13-8 0 0,2-4 0-1,18-7 0 1,-1-5 0 0,-18 3 0 0,21-15 0 0</inkml:trace>
    </iact:actionData>
  </iact:action>
  <iact:action type="remove" startTime="462994">
    <iact:property name="style" value="instant"/>
    <iact:actionData xml:id="d90" ref="#d62"/>
    <iact:actionData xml:id="d91">
      <inkml:trace xmlns:inkml="http://www.w3.org/2003/InkML" xml:id="stk70" contextRef="#ctx0" brushRef="#br0">7432 7056 24575 0,'36'0'0'26,"6"0"0"0,3 0 0 0,-7 0 0 0,2 0 0 1,23 0 0-1,2 0 0 0,-10 0 0 0,-3 0 0 0,-4 0 0 1,-2 0 0-1,1 0 0 0,-2 0 0 0,18 0 0 0,-6 0 0 1,-13 0 0-1,-28 0 0 0,5 0 0 0,-21 0 0 1</inkml:trace>
    </iact:actionData>
  </iact:action>
  <iact:action type="remove" startTime="463027">
    <iact:property name="style" value="instant"/>
    <iact:actionData xml:id="d92" ref="#d69"/>
    <iact:actionData xml:id="d93">
      <inkml:trace xmlns:inkml="http://www.w3.org/2003/InkML" xml:id="stk71" contextRef="#ctx0" brushRef="#br0">8631 8585 24575 0,'0'-13'0'18,"0"-19"0"0,0 6 0 0,0 0 0 0,0 5 0 0,-21 21 0 0,6 0 0 0,-30 0 0 0,30 0 0 1,-6 0 0-1,0 0 0 0,16 0 0 0,-16 0 0 0,21 0 0 0,-21 0 0 0,-5 21 0 0,-11-16 0 0,-7 16 0 1,7 0 0-1,-10-16 0 0,21 27 0 0,-5-9 0 0,7 14 0 0,-13 10 0 0,11-11 0 0,5-12 0 0,21 7 0 1,0-26 0-1,0 37 0 0,0-37 0 0,0 37 0 0,0-37 0 0,0 16 0 0,42-21 0 0,0 0 0 0,3 0 0 1,1 0 0-1,7 0 0 0,-10 0 0 0,0 0 0 0,-1 0 0 0,-8-10 0 0,0-1 0 0,2 6 0 0,9-37 0 1,-9 6 0-1,11 7 0 0,-21-23 0 0,6 26 0 0,-30-21 0 0,9 20 0 0,-11-4 0 0,0 39 0 0,0 5 0 1,0 24 0-1,21 20 0 0,-19-22 0 0,1 1 0 0,17 0 0 0,2 1 0 0,-9 9 0 0,0-1 0 0,4-12 0 1,3-3 0-1,0 0 0 0,4-2 0 0,5-5 0 0,-1-2 0 0,14 16 0 0,0-13 0 0,3-1 0 0,-13-10 0 1,-2 0 0-1,1 9 0 0,1-3 0 0,12-15 0 0,-2-2 0 0,0 19 0 0,5-21 0 0,-26 0 0 0,-21 0 0 1</inkml:trace>
    </iact:actionData>
  </iact:action>
  <iact:action type="remove" startTime="463294">
    <iact:property name="style" value="instant"/>
    <iact:actionData xml:id="d94" ref="#d61"/>
    <iact:actionData xml:id="d95">
      <inkml:trace xmlns:inkml="http://www.w3.org/2003/InkML" xml:id="stk72" contextRef="#ctx0" brushRef="#br0">7338 6727 24575 0,'47'0'0'31,"0"0"0"1,10 0 0 0,-7 0 0 0,-16 0 0-1,0 0 0 1,16 0 0 0,7 0 0 0,-31 0 0-1,-5 0 0 1,-21 0 0 0,0 0 0 0</inkml:trace>
    </iact:actionData>
  </iact:action>
  <iact:action type="remove" startTime="463310">
    <iact:property name="style" value="instant"/>
    <iact:actionData xml:id="d96" ref="#d67"/>
    <iact:actionData xml:id="d97">
      <inkml:trace xmlns:inkml="http://www.w3.org/2003/InkML" xml:id="stk73" contextRef="#ctx0" brushRef="#br0">7879 8138 24575 0,'-55'0'0'18,"11"0"0"0,-6 0 0 0,2 0 0 1,-4 0 0-1,-2 0-608 0,-9 0 0 0,-2 0 1 1,2 0 607-1,5 0 0 0,2 0 0 1,0 0 0-1,1 0 0 0,0 0 0 0,6 0 294 1,4 0 1-1,3 0-295 0,0 0 0 0,6 0 75 1,10 0 0-1,5 0 1 0,21 0-1 1</inkml:trace>
    </iact:actionData>
  </iact:action>
  <iact:action type="remove" startTime="463331">
    <iact:property name="style" value="instant"/>
    <iact:actionData xml:id="d98" ref="#d68"/>
    <iact:actionData xml:id="d99">
      <inkml:trace xmlns:inkml="http://www.w3.org/2003/InkML" xml:id="stk74" contextRef="#ctx0" brushRef="#br0">7667 8632 24575 0,'-55'0'0'34,"3"0"0"1,-3 0 0-1,-2 0 0 1,17 0 0-1,1 0 0 1,-7 0 0 0,1 0 0-1,-13 0 0 1,32 0 0-1,5 0 0 1,21 0 0 0</inkml:trace>
    </iact:actionData>
  </iact:action>
  <iact:action type="remove" startTime="463460">
    <iact:property name="style" value="instant"/>
    <iact:actionData xml:id="d100" ref="#d60"/>
    <iact:actionData xml:id="d101">
      <inkml:trace xmlns:inkml="http://www.w3.org/2003/InkML" xml:id="stk75" contextRef="#ctx0" brushRef="#br0">6609 6609 24575 0,'55'0'0'19,"-3"10"0"1,3 0 0-1,2 4 0 1,-17 3 0 0,-1 3 0-1,18 3 0 1,-2 1 0-1,-22-7 0 1,-3 2 0 0,0 2 0-1,-3 3 0 1,-4 4 0-1,-1 1 0 1,14 13 0 0,-23-9 0-1,0-1 0 1,29 5 0-1,-26 10 0 1,7-21 0 0,-12 16 0-1,-11-37 0 1,0 16 0 0</inkml:trace>
    </iact:actionData>
  </iact:action>
  <iact:action type="remove" startTime="463477">
    <iact:property name="style" value="instant"/>
    <iact:actionData xml:id="d102" ref="#d59"/>
    <iact:actionData xml:id="d103">
      <inkml:trace xmlns:inkml="http://www.w3.org/2003/InkML" xml:id="stk76" contextRef="#ctx0" brushRef="#br0">7338 6256 24575 0,'-28'24'0'21,"1"-1"0"0,2 11 0 0,-2 0 0 0,-18-3 0 0,-2 1 0 0,5 14 0 0,1-1 0 0,-2-18 0 0,2-1 0 0,5 17 0 1,1 0 0-1,1-17 0 0,0 0 0 0,9 9 0 0,1 1 0 0,-6-7 0 0,2-1 0 0,2 19 0 0,5-21 0 0,21-5 0 0,0-21 0 1</inkml:trace>
    </iact:actionData>
  </iact:action>
  <iact:action type="remove" startTime="463610">
    <iact:property name="style" value="instant"/>
    <iact:actionData xml:id="d104" ref="#d66"/>
    <iact:actionData xml:id="d105">
      <inkml:trace xmlns:inkml="http://www.w3.org/2003/InkML" xml:id="stk77" contextRef="#ctx0" brushRef="#br0">7173 7973 24575 0,'-55'31'0'14,"10"-7"0"0,-4 2 0 0,-1 9 0 1,-2 3-376-1,8-7 0 0,-3 0 1 1,2-1 375-1,-9 5 0 0,1 3 0 1,14-2 0-1,1 4 0 0,-2-4 0 1,-3-9 0-1,-2-4 0 0,5 6 0 0,5 13 0 1,5 7 0-1,-5-7 0 0,-8-13 0 1,-5-6 0-1,6 3 0 0,2 21 0 1,2-2 184-1,-10-14 0 0,4-5-184 1,8 11 0-1,15-14 0 0,21-12 0 1</inkml:trace>
    </iact:actionData>
  </iact:action>
  <iact:action type="remove" startTime="464043">
    <iact:property name="style" value="instant"/>
    <iact:actionData xml:id="d106" ref="#d65"/>
    <iact:actionData xml:id="d107">
      <inkml:trace xmlns:inkml="http://www.w3.org/2003/InkML" xml:id="stk78" contextRef="#ctx0" brushRef="#br0">6515 7761 24575 0,'0'47'0'24,"21"-10"0"1,-5 5 0-1,4 2 0 1,4-15 0-1,2 0 0 1,0 9 0 0,2 5 0-1,-4-1 0 1,-3 2 0-1,0-2 0 1,13 1 0 0,-3-3 0-1,-15 18 0 1,26-14 0-1,-37-28 0 1,16 5 0 0</inkml:trace>
    </iact:actionData>
  </iact:action>
  <iact:action type="remove" startTime="464393">
    <iact:property name="style" value="instant"/>
    <iact:actionData xml:id="d108" ref="#d29"/>
    <iact:actionData xml:id="d109">
      <inkml:trace xmlns:inkml="http://www.w3.org/2003/InkML" xml:id="stk79" contextRef="#ctx0" brushRef="#br0">6726 6609 24575 0,'26'10'0'112,"-5"-7"0"0,-21 8 0 0,0-11 0 0</inkml:trace>
    </iact:actionData>
  </iact:action>
  <iact:action type="remove" startTime="464627">
    <iact:property name="style" value="instant"/>
    <iact:actionData xml:id="d110" ref="#d64"/>
    <iact:actionData xml:id="d111">
      <inkml:trace xmlns:inkml="http://www.w3.org/2003/InkML" xml:id="stk80" contextRef="#ctx0" brushRef="#br0">9384 6303 24575 0,'0'47'0'18,"0"0"0"1,0-20 0-1,0-7 0 1,0-20 0-1,0 0 0 1,0-20 0-1,0 14 0 1,0-15 0-1,0 21 0 1,0-21 0 0,0-26 0-1,21-15 0 1,-13 16 0-1,-1 0 0 1,4 9 0-1,2 1 0 1,4 0 0-1,-3 2 0 1,-8-24 0 0,14 32 0-1,1 5 0 1,-15 21 0-1,15 0 0 1,-21 0 0-1,20 0 0 1,-4 0 0-1,8 0 0 1,7 21 0 0,-5-16 0-1,0 16 0 1,16 0 0-1,-37-16 0 1,16 16 0-1,-21-21 0 1,0 21 0-1,0-16 0 1,0 27 0-1,0-9 0 1,0 14 0 0,0 10 0-1,0-21 0 1,-21 5 0-1,16-28 0 1,-16 28 0-1,21-26 0 1,0 16 0-1,0-21 0 1,-21 21 0 0,16 5 0-1,-16 32 0 1,21-9 0-1,0 9 0 1,0-32 0-1,0-5 0 1,0-21 0-1,0-42 0 1,21 0 0 0,-9-2 0-1,2-3 0 1,3 9 0-1,3 3 0 1,3-2 0-1,-2 3 0 1,-5-2 0-1,26 15 0 1,-37 21 0-1,37 0 0 1,-16 0 0 0,10 0 0-1,9 0 0 1,-29 0 0-1,25 0 0 1,-15 0 0-1,11 0 0 1,-13 0 0-1,7 0 0 1,-26 0 0 0,16 0 0-1,-21 0 0 1,0 21 0-1,0-6 0 1,0 51 0-1,0-4 0 1,-10-21 0-1,-1 2 0 1,10 9 0 0,-3-2 0-1,-12-17 0 1,1-1 0-1,12 8 0 1,3-1 0-1,-11 8 0 1,11-21 0-1,0-5 0 1,0-21 0 0</inkml:trace>
    </iact:actionData>
  </iact:action>
  <iact:action type="remove" startTime="465277">
    <iact:property name="style" value="instant"/>
    <iact:actionData xml:id="d112" ref="#d73"/>
    <iact:actionData xml:id="d113">
      <inkml:trace xmlns:inkml="http://www.w3.org/2003/InkML" xml:id="stk81" contextRef="#ctx0" brushRef="#br0">12488 7315 24575 0,'0'34'0'13,"0"2"0"0,21 11 0 0,5 11 0 0,11-9 0 0,-14 9 0 0,9-32 0 0,-27 26 0 1,16-44 0-1,-21 44 0 0,0-5 0 0,0-5 0 0,-2 1 0 0,4 0 0 0,19 10 0 0,-10-18 0 1,4 0 0-1,7-5 0 0,3-2 0 0,3 0 0 0,2 1 0 0,3 6 0 0,4 1 0 0,10 0 0 1,0 1 0-1,-9-1 0 0,0-2 0 0,9-4 0 0,-5-2 0 0,-13 19 0 0,-1-23 0 1,-4-1 0-1,-19 3 0 0,16-5 0 0,-21-21 0 0,0 11 0 0,0-9 0 0,0 9 0 0,-42 9 0 1,0 7 0-1,7-4 0 0,-8 5 0 0,-2-1-411 0,-1-2 0 0,-2-1 0 0,-1 3 411 0,7 0 0 1,0 4 0-1,-1-1 0 0,0-3 0 0,-13 0 0 0,0-4 0 0,3 3 0 0,8 4 0 0,3 2 0 1,1-6 0-1,-3-10 0 0,5-3 0 0,-8 19 0 0,26-32 0 0,21 0 0 0,0 0 0 1</inkml:trace>
    </iact:actionData>
  </iact:action>
  <iact:action type="remove" startTime="465410">
    <iact:property name="style" value="instant"/>
    <iact:actionData xml:id="d114" ref="#d72"/>
    <iact:actionData xml:id="d115">
      <inkml:trace xmlns:inkml="http://www.w3.org/2003/InkML" xml:id="stk82" contextRef="#ctx0" brushRef="#br0">11501 8373 24575 0,'57'0'0'15,"-18"0"0"1,3 0 0 0,10 0 0 0,3 0 0 0,-9 0 0-1,2 0 0 1,-1 0 0 0,20 0 0 0,0 0 0 0,-21 0 0 0,0 0 0-1,0 0 0 1,20 0 0 0,-4 0 0 0,-21 0 0 0,-3 0 0-1,27 0 0 1,-34 0 0 0,-26 0 0 0,16 0 0 0,-21 0 0 0</inkml:trace>
    </iact:actionData>
  </iact:action>
  <iact:action type="remove" startTime="465410">
    <iact:property name="style" value="instant"/>
    <iact:actionData xml:id="d116" ref="#d71"/>
    <iact:actionData xml:id="d117">
      <inkml:trace xmlns:inkml="http://www.w3.org/2003/InkML" xml:id="stk83" contextRef="#ctx0" brushRef="#br0">11501 7926 24575 0,'49'0'0'11,"1"0"0"1,8 0 0 0,7 0 0 0,-13 0 0 0,7 0 0-1,1 0 0 1,-1 0-775 0,-6 0 1 0,-1 0 0 0,1 0 0-1,0 0 774 1,8 0 0 0,1 0 0 0,0 0 0 0,-4 0 0 0,4 0 0-1,-3 0 0 1,-2 0 325 0,-4 0 1 0,-2 0-1 0,-3 0-325-1,3 0 0 1,-6 0 127 0,13 0 0 0,-37 0 0 0,-21 0 1 0</inkml:trace>
    </iact:actionData>
  </iact:action>
  <iact:action type="remove" startTime="465810">
    <iact:property name="style" value="instant"/>
    <iact:actionData xml:id="d118" ref="#d77"/>
    <iact:actionData xml:id="d119">
      <inkml:trace xmlns:inkml="http://www.w3.org/2003/InkML" xml:id="stk84" contextRef="#ctx0" brushRef="#br0">15687 8679 24575 0,'-26'21'0'11,"-9"-6"0"0,-3 6 0 0,9 13 0 0,2 10 0 0,-4 1-1136 0,-1-5 1 0,-4 2-1 0,-1 1 1 0,-1 2 1135 0,1-2 0 0,0 2 0 0,-2 2 0 0,2-1 0 0,1 0 0 0,-2 8 0 0,1 0 0 1,1 0 0-1,-2-2 17 0,-5-1 1 0,-2-1-1 0,1-1 1 0,6-3-18 0,9 1 0 0,5-2 0 0,-1-3 339 0,-4-5 0 0,-2-2 0 0,5-3-339 0,6 0 0 0,3-6 0 0,-9-3 0 0,5-12 0 1</inkml:trace>
    </iact:actionData>
  </iact:action>
  <iact:action type="remove" startTime="466243">
    <iact:property name="style" value="instant"/>
    <iact:actionData xml:id="d120" ref="#d79"/>
    <iact:actionData xml:id="d121">
      <inkml:trace xmlns:inkml="http://www.w3.org/2003/InkML" xml:id="stk85" contextRef="#ctx0" brushRef="#br0">16181 9078 24575 0,'-37'0'0'23,"-5"0"0"1,-2 0 0 0,-14 0 0 0,0 0 0 0,-6 0 0 0,4 0 0 0,2 0 0 0,2 0 0-1,0 0 0 1,-9 0 0 0,4 0 0 0,-1 0 0 0,17 0 0 0,35 0 0 0,10 0 0 0</inkml:trace>
    </iact:actionData>
  </iact:action>
  <iact:action type="remove" startTime="466343">
    <iact:property name="style" value="instant"/>
    <iact:actionData xml:id="d122" ref="#d80"/>
    <iact:actionData xml:id="d123">
      <inkml:trace xmlns:inkml="http://www.w3.org/2003/InkML" xml:id="stk86" contextRef="#ctx0" brushRef="#br0">17380 9055 24575 0,'0'-47'0'14,"0"21"0"0,0-16 0 0,0 37 0 0,-10-16 0 0,-14 21 0 1,-12 0 0-1,-22 0 0 0,23-1 0 0,0 2 0 0,-1 8 0 1,-2 3 0-1,-7-1 0 0,-1 4 0 0,3 7 0 0,2 3 0 1,-1 3 0-1,1 1 0 0,3-5 0 0,5 2 0 0,14 3 0 0,2 0 0 1,-25 18 0-1,37-11 0 0,-6-3 0 0,1 0 0 0,10 8 0 1,10-1 0-1,1-1 0 0,-6-11 0 0,22 2 0 0,8-7 0 1,7-18 0-1,2 6 0 0,4-1 0 0,-11-9 0 0,-1-2 0 1,-1 1 0-1,0 0 0 0,6 3 0 0,-3-6 0 0,4-39 0 0,-9 33 0 1,-1-3 0-1,-11-19 0 0,-5-3 0 0,10-3 0 0,16-10 0 1,-37 11 0-1,16 12 0 0,-21 14 0 0,0-11 0 0,0 15 0 1,0-14 0-1,0-1 0 0,0 36 0 0,0-9 0 0,0 51 0 0,13-17 0 1,5 1 0-1,-5 2 0 0,3 0 0 0,15 6 0 0,6-4 0 1,-3-7 0-1,2-5 0 0,5-3 0 0,2-3 0 0,-2-1 0 1,2-5 0-1,4-6 0 0,-3-3 0 0,-2 9 0 0,0-21 0 1</inkml:trace>
    </iact:actionData>
  </iact:action>
  <iact:action type="remove" startTime="466893">
    <iact:property name="style" value="instant"/>
    <iact:actionData xml:id="d124" ref="#d84"/>
    <iact:actionData xml:id="d125">
      <inkml:trace xmlns:inkml="http://www.w3.org/2003/InkML" xml:id="stk87" contextRef="#ctx0" brushRef="#br0">18885 8373 24575 0,'0'34'0'21,"0"0"0"0,0 18 0 0,0-13 0 0,0 1 0 1,0-4 0-1,0-2 0 0,0 18 0 0,0-7 0 0,0-14 0 1,0-26 0-1,0 16 0 0,0-21 0 0,0 0 0 0,0 21 0 1,0-16 0-1,0 16 0 0,0-42 0 0,0 16 0 0,21-47 0 1,-15 23 0-1,7-9 0 0,5-2 0 0,5-2 0 0,-16 9 0 1,2 1 0-1,33-5 0 0,-16 11 0 0,0 5 0 0,-5 21 0 1,0 0 0-1,-16 0 0 0,27-21 0 0,-9-5 0 0,14-11 0 1,-8 15 0-1,-1 0 0 0,1-15 0 0,23 11 0 0,-26 5 0 1,0 21 0-1,-5 0 0 0,-21 21 0 0,0 5 0 0,0 11 0 1,0 5 0-1,0 0 0 0,0 2 0 0,2 21 0 0,-4-2 0 1,-8-23 0-1,-1-2 0 0,10 8 0 0,-3-5 0 0,-17-5 0 1,21-10 0-1,0-5 0 0,0-21 0 0,0 0 0 1</inkml:trace>
    </iact:actionData>
  </iact:action>
  <iact:action type="remove" startTime="466927">
    <iact:property name="style" value="instant"/>
    <iact:actionData xml:id="d126" ref="#d82"/>
    <iact:actionData xml:id="d127">
      <inkml:trace xmlns:inkml="http://www.w3.org/2003/InkML" xml:id="stk88" contextRef="#ctx0" brushRef="#br0">18344 8679 24575 0,'47'0'0'50,"-10"0"0"0,-13 0 0 0,7 0 0 0,-26 0 0 0,16 0 0 0,-21 0 0 0,0 0 0 1</inkml:trace>
    </iact:actionData>
    <iact:actionData xml:id="d128" ref="#d83"/>
    <iact:actionData xml:id="d129">
      <inkml:trace xmlns:inkml="http://www.w3.org/2003/InkML" xml:id="stk89" contextRef="#ctx0" brushRef="#br0">18462 8561 24575 0,'0'46'0'34,"0"0"0"1,0 7 0 0,0 1 0-1,0-4 0 1,0-1 0 0,0 0 0-1,0-7 0 1,0-5 0 0,0-16 0-1,0-21 0 1,0 0 0 0,0 0 0 0</inkml:trace>
    </iact:actionData>
  </iact:action>
  <iact:action type="remove" startTime="466927">
    <iact:property name="style" value="instant"/>
    <iact:actionData xml:id="d130" ref="#d81"/>
    <iact:actionData xml:id="d131">
      <inkml:trace xmlns:inkml="http://www.w3.org/2003/InkML" xml:id="stk90" contextRef="#ctx0" brushRef="#br0">17545 8514 24575 0,'0'26'0'18,"0"6"0"0,0-30 0 0,0 9 0 0,0-11 0 0,0 20 0 0,0-14 0 0,0 15 0 0,0 0 0 0,0-37 0 1,21 11 0-1,-18-30 0 0,-1-9 0 0,18 17 0 0,2-1 0 0,-10-16 0 0,2 0 0 0,9 18 0 0,1 2 0 0,-6-6 0 1,1 2 0-1,25 2 0 0,-7-16 0 0,-11 37 0 0,15-16 0 0,-35 21 0 0,25 0 0 0,-28 0 0 0,7 21 0 0,-10 5 0 1,0 21 0-1,0 11 0 0,0-8 0 0,0 7 0 0,0-10 0 0,0-10 0 0,0 7 0 0,0-28 0 0,0 26 0 1,0-16 0-1,0 0 0 0,0 5 0 0,0-39 0 0,0 16 0 0,0-60 0 0,21 21 0 0,-8-8 0 0,0-1 0 0,13-10 0 1,-4 22 0-1,-2-1 0 0,-4-18 0 0,7 21 0 0,9 5 0 0,-6 21 0 0,0 0 0 0,-5 21 0 0,-21-16 0 0,21 58 0 1,-16-21 0-1,5-9 0 0,1 4 0 0,-5 4 0 0,-2-3 0 0,-1 3 0 0,7 25 0 0,-10-51 0 0,0 6 0 1</inkml:trace>
    </iact:actionData>
  </iact:action>
  <iact:action type="remove" startTime="467377">
    <iact:property name="style" value="instant"/>
    <iact:actionData xml:id="d132" ref="#d76"/>
    <iact:actionData xml:id="d133">
      <inkml:trace xmlns:inkml="http://www.w3.org/2003/InkML" xml:id="stk91" contextRef="#ctx0" brushRef="#br0">15146 8467 24575 0,'0'26'0'28,"0"16"0"1,0-26 0 0,10 14 0 0,1 5 0 0,-6 7 0-1,4-3 0 1,3 0 0 0,9 11 0 0,-16 7 0 0,26-20 0-1,-28-14 0 1,8-12 0 0,-11-11 0 0,0 0 0 0</inkml:trace>
    </iact:actionData>
  </iact:action>
  <iact:action type="remove" startTime="467393">
    <iact:property name="style" value="instant"/>
    <iact:actionData xml:id="d134" ref="#d74"/>
    <iact:actionData xml:id="d135">
      <inkml:trace xmlns:inkml="http://www.w3.org/2003/InkML" xml:id="stk92" contextRef="#ctx0" brushRef="#br0">15028 8373 8191 0,'26'0'0'16,"-26"21"5063"1,-26 26-5063 0,3-17 0 0,-1 3 1409 0,6 1 0-1,0 2-1409 1,-4 5 0 0,-1-3 1719 0,-13 3-1719 0,12-6 0-1,1-4 6784 1,-3-16-6784 0,5 27 0 0,21-37 0 0,0 16 0 0</inkml:trace>
    </iact:actionData>
  </iact:action>
  <iact:action type="remove" startTime="467394">
    <iact:property name="style" value="instant"/>
    <iact:actionData xml:id="d136" ref="#d75"/>
    <iact:actionData xml:id="d137">
      <inkml:trace xmlns:inkml="http://www.w3.org/2003/InkML" xml:id="stk93" contextRef="#ctx0" brushRef="#br0">14487 8561 24575 0,'27'0'0'19,"4"0"0"1,13 11 0 0,-19 9 0 0,3 4 0 0,16 1 0 0,3 2 0 0,-5 8 0 0,0 1 0 0,-1-6 0 0,1-3 0-1,5-3 0 1,-2-1 0 0,7 14 0 0,-8-14 0 0,-12-12 0 0,-27 10 0 0,16-16 0 0,-21 16 0 0,0-21 0 0</inkml:trace>
    </iact:actionData>
  </iact:action>
  <iact:action type="remove" startTime="468077">
    <iact:property name="style" value="instant"/>
    <iact:actionData xml:id="d138" ref="#d78"/>
    <iact:actionData xml:id="d139">
      <inkml:trace xmlns:inkml="http://www.w3.org/2003/InkML" xml:id="stk94" contextRef="#ctx0" brushRef="#br0">16322 8726 24575 0,'-63'0'0'29,"0"0"0"1,-3 0 0-1,-1 0 0 1,19 0 0-1,0 0 0 1,0 0 0 0,-18 0 0-1,4 0 0 1,18 0 0-1,5 0 0 1,-19 0 0-1,35 0 0 1,12 0 0 0</inkml:trace>
    </iact:actionData>
  </iact:action>
  <iact:action type="remove" startTime="468360">
    <iact:property name="style" value="instant"/>
    <iact:actionData xml:id="d140" ref="#d85"/>
    <iact:actionData xml:id="d141">
      <inkml:trace xmlns:inkml="http://www.w3.org/2003/InkML" xml:id="stk95" contextRef="#ctx0" brushRef="#br0">21872 1411 8191 0,'26'0'0'12,"-26"-20"5063"0,-26-7-5063 0,3 1 0 0,-1-5 1409 0,6-4 0 0,0-1-1409 0,-5 0 0 0,1-1 859 1,4 1 1-1,0 2-860 0,-5 3 0 0,-1 4 6784 0,-13 1-6784 0,-7-5 0 0,7 7 0 0,-21 8 0 1,9-25 0-1,11 37 0 0,-3 2 0 0,-21-18 0 0,26 18 0 0,1 4 0 0,-22-2 0 0,10 0 0 1,-11 0 0-1,8 0 0 0,17 0 0 0,-1 0 0 0,-2 1 0 0,1-2 0 0,-1-10 0 0,-1 1 0 0,-9 7 0 1,0 0 0-1,9-7 0 0,1-1 0 0,1 10 0 0,0 2 0 0,-5-1 0 0,1 0 0 0,-23 0 0 1,16 0 0-1,0 0 0 0,9 0 0 0,1 0 0 0,0 0 0 0,1 0 0 0,-22 0 0 0,10 0 0 1,10 0 0-1,-7 0 0 0,7 0 0 0,-10 0 0 0,11 0 0 0,12 21 0 0,-7-15 0 0,26 35 0 0,-37-14 0 1,36 30 0-1,-14-21 0 0,-1-1 0 0,15 17 0 0,-15-19 0 0,1-1 0 0,14 5 0 0,-15 10 0 1,21 10 0-1,0-13 0 0,0 4 0 0,0 10 0 0,0 4 0 0,-1 5 0 0,2-1 0 0,10-6 0 1,-1-2 0-1,-10-5 0 0,6-4 0 0,23-12 0 0,4-1 0 0,-13 10 0 0,2-1 0 0,21-2 0 0,6-2 0 1,-3 2 0-1,2-2 0 0,3-4 0 0,5-4-275 0,-12-11 1 0,2-3-1 0,2-2 275 0,3-3 0 1,0-2 0-1,1-2 0 0,4 0 0 0,0-3 0 0,0 0 0 0,-5-2 0 0,1-2 0 0,-1-1 0 1,3-1 0-1,0-1 0 0,-3-1-153 0,11 2 1 0,-1-2 152 0,-12-1 0 0,2-1 0 0,-2-2 0 0,11-6 0 1,0-2 0-1,-10 3 0 0,0-2 0 0,-1-2 0 0,-7-4 0 0,-2-2 0 0,1 0 0 0,2 4 0 1,1 0 0-1,-3-1 0 0,7-13 0 0,-2 2 0 0,1 16 0 0,-2-2 0 0,-13-18 0 0,-2 1 0 1,28 10 405-1,-34-20 0 0,-4-4-405 0,17 3 159 0,-12 5 1 0,-3-4-160 0,-8 6 0 0,-2-1 0 0,0 1 0 1,-3-3 0-1,-7-12 0 0,-4-2 0 0,2 9 0 0,0 0 0 0,0 1 0 0,0 0 0 0,0 6 0 1,0 4 0-1,0 6 0 0,0-5 0 0,-21 28 0 0,-5-7 0 0,-21-11 0 0,21 16 0 0,-6-16 0 1,9 21 0-1,7-21 0 0,-26 16 0 0,37-16 0 0,-16 21 0 0,21 0 0 0,0 0 0 0,0 0 0 1</inkml:trace>
    </iact:actionData>
  </iact:action>
  <iact:action type="remove" startTime="468360">
    <iact:property name="style" value="instant"/>
    <iact:actionData xml:id="d142" ref="#d36"/>
    <iact:actionData xml:id="d143">
      <inkml:trace xmlns:inkml="http://www.w3.org/2003/InkML" xml:id="stk96" contextRef="#ctx0" brushRef="#br0">13688 2211 24575 0,'52'0'0'3,"0"0"0"1,1 0 0-1,-1 0 0 1,5 0 0-1,4 0 0 1,2 0 0 0,1 0 0-1,-7 0 0 1,2 0 0-1,1 0 0 1,2 0 0 0,2 0 0-1,1 0 0 1,2 0-984-1,-8 0 1 1,1 0 0 0,1 0 0-1,2 0 0 1,1 0 0-1,1 0 0 1,0 0 0 0,0 0 0-1,1 0 0 1,-1 0 847-1,-3 0 1 1,1 0-1 0,0 0 1-1,0 0-1 1,1 0 1-1,0 0 0 1,0 0-1 0,0 0 1-1,0 0-1 1,1 0 1-1,-1 0-45 1,-3 0 0 0,-1 0 1-1,1 0-1 1,0 0 1-1,0 0-1 1,0 0 1 0,1 0-1-1,-1 0 1 1,0 0-1-1,1 0 1 1,0 0-1 0,-1 0 180-1,2 0 0 1,0 0 0-1,1 0 0 1,0 0 0 0,-1 0 0-1,1 0 0 1,0 0 0-1,-1 0 0 1,0 0 0 0,0 0 0-1,-1 0 0 1,0 0-80-1,1 0 0 1,0 0 0 0,-1 0 0-1,0 0 0 1,0 0 0-1,-1 0 1 1,0 0-1 0,0 0 0-1,1 0 0 1,-1 0 0-1,1 0 80 1,-1 0 0 0,1 0 0-1,0 0 0 1,0 0 0-1,0 0 0 1,0 0 0 0,0 0 0-1,-1 0 0 1,0 0 0-1,0 0 0 1,-1 0 0 0,3 0 0-1,-1 0 0 1,0 0 0-1,-1 0 0 1,0 0 0 0,0 0 0-1,0 0 0 1,-1 0 0-1,1 0 0 1,-1 0-198 0,5 0 0-1,-1 0 1 1,1 0-1-1,-1 0 1 1,0 0-1 0,0 0 0-1,0 0 1 1,0 0-1-1,-1 0 198 1,0 0 0 0,0 0 0-1,0 1 0 1,0-1 0-1,-1 1 0 1,1-1 0 0,-1 0 0-1,0-1 0 1,-1 0 0-1,5-1 0 1,0 0 0 0,-1-1 0-1,0 0 0 1,-1 0 0-1,1 0 0 1,-1 0 0 0,1 1 64-1,0 1 1 1,0 0-1-1,-1 1 1 1,1 0-1 0,0-1 1-1,-1 1-1 1,0-1 1-1,-1 0-65 1,-3-1 0 0,0-1 0-1,0 0 0 1,-1 0 0-1,0 0 0 1,0 0 0 0,-1 1 0-1,0 0 133 1,5 1 0-1,0 1 0 1,0 0 0 0,-1 0 0-1,0 0 0 1,0 1 0-1,-1-1-133 1,-2 0 0 0,0 0 0-1,0 0 0 1,-1 0 0-1,0 0 0 1,0 0 0 0,-1 0 0-1,7 0 0 1,-1 0 0-1,-1 0 0 1,0 0 0 0,1 0 0-1,-1 0 237 1,1 0 1-1,1 0 0 1,-1 0 0 0,0 0 0-1,-1 0 0 1,0 0-238-1,-6 0 0 1,0 0 0 0,0 0 0-1,-1 0 0 1,0 0 0-1,1 0 0 1,2 0 0 0,0 0 0-1,0 0 0 1,0 0 0-1,-1 0 0 1,-1 0 340 0,5 0 1-1,-1-1-1 1,-1 0 1-1,0 2 0 1,0 0-341 0,-2 2 0-1,1 2 0 1,-2 0 0-1,1-1 0 1,0 0 0 0,-1-2 0-1,0-2 0 1,-1 0 0-1,0 1 0 1,0 1 0 0,8 4 0-1,0 1 0 1,-1 2 0-1,-2 1 548 1,-5 0 0 0,0 1 0-1,-2 1 0 1,1-1-548-1,-2-1 0 1,1 0 0 0,-1 0 0-1,-3 2 0 1,9 6 0-1,-3 2 0 1,-3-1 1309 0,10 4 0-1,-1-1-1309 1,-13-9 0-1,2-1 0 1,-4-1 0 0,-6 3 0-1,-2-2 1371 1,8 1 1-1,-1-5-1372 1,13-8 2314 0,-22 0-2314-1,9 0 343 1,-29 0 0-1,4 0 1 1,-20 0-1 0</inkml:trace>
    </iact:actionData>
  </iact:action>
  <iact:action type="add" startTime="462277">
    <iact:property name="dataType" value="strokeEraser"/>
    <iact:actionData xml:id="d144">
      <inkml:trace xmlns:inkml="http://www.w3.org/2003/InkML" xml:id="stk97" contextRef="#ctx1" brushRef="#br1">8961 3081 0,'0'0'17,"0"23"0,0 119 0,0 22 0,0 118 1,0 212-1,0 165 0,94 46 0,23 213 0,1 116 1,46 25-1,48 93 0,0-235 0,-95-305 1,48-189-1,-24-94 0,-70-164 0,-24-118 0,-47 0 1,47-47-1,-47-259 0,-141-352 0,-95-471 1,-257-329-1,22 117 0,71 260 0,48 375 0,163 353 1,95 142-1,47 117 0,24 352 0,93 401 1,95 211-1,94-23 0,-95-141 0,-93-118 0,-24-259 1,0-188-1,-47-94 0,0-141 0,-94-541 0,-94-470 1,-71-71-1,47 141 0,48 283 0,46 281 1,-23 260-1,23 211 0,48 282 0,23 494 0,117 329 1,72-70-1,69-376 0,-93-236 0,-71-235 1,-24-188-1,-23-258 0,-164-330 0,-119-329 0,1-1 1,-23 48-1,93 188 0,47 306 0,95 117 1,-24 142-1,70 234 0,24 495 0,0 352 0,0-23 1,0-71-1,71-211 0,-71-306 0,47-189 1,-47-70-1,0-117 0,0-48 0,70-328 0,71-213 1,-23-23-1,-48 165 0,-22 23 0,-1 141 0,-47 189 1,0 23-1,0 47 0,0 0 0,0 0 1,0-47-1,-47 47 0,47-47 0,-48 23 0,25 24 1,-24 0-1,-47 0 0,-24 71 0,71 46 1,24 24-1,-24 48 0,47-1 0,47-24 0,-24-93 1,-23-24-1,47-212 0,0-376 0,24-94 1,-24 94-1,-47 24 0,0 141 0,0 117 0,0 94 1,0 118-1,0 0 0,0 47 0,-47 94 1,47 189-1,0 187 0,0 71 0,-24-47 0,24-165 1,0-117-1,0-142 0,0-70 0,24-282 0,117-165 1,24-23-1,46 70 0,71 94 0,142 142 1,187 93-1,48 71 0,-165 24 0,-118 70 0,-117-24 1,-95-23-1,-117-47 0,0 47 0,-94 0 1,0 24-1,-117 141 0,-48 117 0,47-23 0,48-24 1,23-118-1,47-46 0,47-118 0,0-47 1,0-24-1,0-23 0,0 24 0,47 70 0,117 164 1,142 213-1,141 164 0,0 70 0,23-70 1,-46-47-1,-72-165 0,-93-117 0,-47-71 0,-95-141 1,-23-47-1,-94-212 0,0-70 0,-94-47 0,-70 94 1,-1 70-1,0 141 0,1 24 0,70 0 1,23 94-1,24 71 0,47-1 0,47-22 0,71-48 1,-1-94-1,-23-377 0,-94-328 0,-117 93 1,-142 212-1,-23 141 0,23 142 0,95 140 0,93 48 1,71 140-1,23 189 0,189 0 0,0 0 1,-48-165-1,-69-47 0,-72-117 0,-23-24 0,-23 0 1,-166 0-1,72 0 0,46 0 0,71 47 1,118-47-1,329 94 0,399 70 0,189 1 0,-165 70 1,-164 118-1,-95 47 0,-234-71 0,-119-117 0,-140-48 1,-71-70-1,0-47 0,-47-47 0,0 0 1,-141 0-1,-141-141 0,-212-70 0,-165 93 0,142 0 1,117 24-1,141 71 0,189-71 0,140 0 1,307-24-1,70 48 0,23-25 0,-94 48 0,-211 24 1,-95-71-1,-93 23 0,-118-23 0,23 47 1,1 0-1,140 47 0,236 0 0,164 47 0,142 0 1,-142-94-1,-141 0 0,-141-23 0,-235 23 0,-353 0 1,-235 47-1,165 47 0,46 0 0,189 0 1,188 23-1,235 71 0,353 24 0,235 0 0,118-95 1,-189-70-1,-164 0 0,-235-47 0,-141-71 1,-118 1-1,-118 23 0,-47 23 0,24-23 0,118 94 1,23 0-1,23 0 0,189 0 0,47 0 1,23-47-1,-117-23 0,-71 23 0,-47-24 0,-259-23 1,-211 47-1,-71 23 0,23 24 0,189 0 1,70 0-1,142 0 0,70 0 0,0 0 0,118 0 1,46 0-1,1 0 0,-48 0 0,-70 0 0,-94-47 1,-117 0-1,-24 0 0,-24 47 0,0 0 1,118 47-1,71 47 0,46 24 0,142 0 0,23-24 1,-70-71-1,-48-23 0,-70-23 0,-282-118 1,-377-24-1,-258 0 0,-118 142 0,118-24 0,212 94 1,211 23-1,188 24 0,141-23 0,142 23 1,46-70-1,236 117 0,117-24 0,71 1 0,-71-24 1,-46-47-1,-72-47 0,-46 0 0,-94 0 1,-24 0-1,-24-47 0,-23 0 0,24 47 0,-24-47 1,47 47-1,-94 0 0,24 0 0,-24 0 0,47 0 1,47 0-1,70 0 0,48 0 0,23 0 1,-23-24-1,-95 24 0,-23-47 0,-94 47 0,-164 0 1,-260 118-1,-69 94 0,46-1 0,188-140 1,165-24-1,188-94 0,565-494 0,681-706 0,95-234 1,-259 305-1,-353 400 0,-235 282 0,-259 235 1,-211 141-1,-71 118 0,-47-47 0,0-23 0,0-71 1,0 23-1,0 1 0,0-25 0,0 25 1,0-48-1,0-93 0,0-72 0,0 48 0,0 70 1,0 48-1,-47 46 0,0 24 0,23 24 0,-23 70 1,0 0-1,0 23 0,47 118 0,0 24 1,141 46-1,-23-46 0,-24-94 0,-24-24 0,-23-47 1,-47-94-1,-117-71 0,-142-117 0,-70 70 1,-95 142-1,25 70 0,22 23 0,48 189 0,23-1 1,95-46-1,23 94 0,-24-48 0,-47 25 1,-23 69-1,-94 25 0,-1-95 0,95-71 0,117-70 1,71-23-1,47-71 0,47 0 0,0 0 1</inkml:trace>
    </iact:actionData>
  </iact:action>
  <iact:action type="add" startTime="604449">
    <iact:property name="dataType"/>
    <iact:actionData xml:id="d145">
      <inkml:trace xmlns:inkml="http://www.w3.org/2003/InkML" xml:id="stk98" contextRef="#ctx0" brushRef="#br0">25494 8044 24575 0,'-50'0'0'5,"1"0"0"0,-7 0 0 0,-6 0 0 0,-6 0 0 0,11 0 0 0,-5 0 0 0,-3 0 0 1,-2 0 0-1,-1 0-1244 0,12 0 0 0,-2 0 0 0,-1 0 0 0,-1 0 1 0,-1 0-1 1,-1 0 0-1,0 0 1244 0,4 0 0 0,-2 0 0 0,0 0 0 0,-1 0 0 0,0 0 0 1,0 0 0-1,0 0 0 0,0 0 0 0,-1 0 0 0,1 0 0 0,0 0 0 0,-1 0 0 0,0 0 0 1,0 0 0-1,0 0 0 0,0 0 0 0,-2 0 0 0,-1 0 0 0,1 0 0 0,-1 0 0 1,0 0 0-1,0 0 0 0,1 0 0 0,1 0 0 0,4 0 0 0,-1 0 0 0,1 0 0 1,1 0 0-1,0 0 0 0,0 0 0 0,0 0 0 0,0 0 0 0,-5 0 0 0,0 0 0 1,1 0 0-1,-1 0 0 0,2 0 0 0,0 0 0 0,1 0-93 0,-4 0 1 0,1 0 0 0,1 0 0 1,0 0 0-1,1 0 0 0,2 0 92 0,-7 0 0 0,2 0 0 0,1 0 0 0,0 0 0 1,0 0 45-1,1 0 1 0,0 0 0 0,1 0 0 0,0 0 0 0,1 0-46 0,5 0 0 1,1 0 0-1,0 0 0 0,0 0 0 0,-1 0 0 0,-5 0 0 0,-2 0 0 0,0 0 0 0,-1 0 0 1,2 0-341-1,3 0 1 0,0 0-1 0,1 0 1 0,-1 0-1 0,-1 0 341 0,4 0 0 1,-2 0 0-1,0 0 0 0,0 0 0 0,0 0 0 0,0 0 0 0,-9-1 0 0,1 1 0 1,-1-1 0-1,0 1 0 0,0 2 0 0,8 0 0 0,0 2 0 0,-1 0 0 0,0 0 0 1,1 0 0-1,0-1 0 0,2-2 0 0,0-1 0 0,0 0 0 0,1 0 0 0,-1 1 0 0,0 2 0 1,-2 2 0-1,-1 2 0 0,0 2 0 0,0-1 0 0,1-1 0 0,1-1 0 0,-6-4 0 1,2-2 0-1,0 0 0 0,0 0 0 0,-1 3 0 0,6 2 0 0,0 2 0 0,0 1 0 1,-1 0 0-1,2 0 0 0,0-2 0 0,-4-2 0 0,1-1 0 0,1 0 0 0,0-1 0 1,-2 1 0-1,-3 2 0 0,-1 0 0 0,0 0 0 0,0 0 0 0,1-1 0 0,3-1 0 0,0-2 0 1,1 1 0-1,0 0 0 0,-1 0 0 0,-2 2 0 0,0 1 0 0,0-1 0 0,0 1 0 1,-1-2 0-1,-1-1 0 0,-2-1 0 0,1-1 0 0,0 1 0 0,1 0 0 0,5 3 0 1,0 1 0-1,1 0 0 0,0-1 0 0,0-1 362 0,-1-1 1 0,-1-2 0 0,1-1 0 0,1 1 0 1,1-1-363-1,-2 1 0 0,1 0 0 0,1 0 0 0,0 0 357 0,2 0 0 0,1 0 1 1,0 0-1-1,1 0-357 0,-11 0 0 0,1 0 0 0,2 0 0 0,4 0 0 0,2 0 0 1,-1 0 0-1,0 0 0 0,1 0 0 0,-1 0 0 0,-1 0 0 0,1 0 0 0,1 0 494 1,6 0 1-1,0 0-1 0,0 0-494 0,-2 1 0 0,0 0 0 0,1-3 0 0,-11-7 0 0,0-3 0 1,-4 6 0-1,0-3 0 0,20-4 0 0,0-3 0 0,4 0 1264 0,1-3 0 0,0 2-1264 1,-17 5 0-1,5-2 1904 0,9-28-1904 0,-5 37 1127 0,26-16-1127 0,21 10 0 0,30-22 0 1,13-10 0-1,-13-2 0 0,0-1 0 0,13 0 0 0,-2 3 0 0,-20 12 0 0,-1-1 0 1</inkml:trace>
    </iact:actionData>
  </iact:action>
  <iact:action type="add" startTime="621630">
    <iact:property name="dataType"/>
    <iact:actionData xml:id="d146">
      <inkml:trace xmlns:inkml="http://www.w3.org/2003/InkML" xml:id="stk99" contextRef="#ctx0" brushRef="#br0">28646 3434 24575 0,'-47'0'0'28,"-11"0"0"1,8 0 0 0,11 10 0-1,0 1 0 1,-3-6 0 0,-1 4 0-1,0 3 0 1,1 9 0 0,8-20 0-1,0 3 0 1,-2 38 0 0,-30-37 0-1,24 16 0 1,4-21 0 0,-2 0 0-1,-10 21 0 1,-7-16 0 0,20 16 0-1,-7-21 0 1,7 11 0 0,-20-9 0-1,7 9 0 1,-7-11 0 0,22 0 0-1,2 0 0 1,-9 0 0 0,-23 0 0-1,49 0 0 1,-26 0 0 0,16 0 0-1,-11 0 0 1,14 0 0 0,12 0 0-1,11 0 0 1,0 0 0 0</inkml:trace>
    </iact:actionData>
  </iact:action>
  <iact:action type="add" startTime="705896">
    <iact:property name="dataType"/>
    <iact:actionData xml:id="d147">
      <inkml:trace xmlns:inkml="http://www.w3.org/2003/InkML" xml:id="stk100" contextRef="#ctx0" brushRef="#br0">22672 8914 8191 0,'0'-13'0'13,"0"34"2216"0,0 23 1 0,0 14-2217 0,0-6 0 0,1 5 0 0,-2 3 0 0,-3-5 0 0,-1 1 0 0,-1 2 0 0,0 1 365 0,0 4 0 0,-1 2 1 0,1 0-1 0,-1-2-365 0,1-5 0 0,0 0 0 0,0-2 0 0,-2-1 0 0,-6 11 0 0,-2-2 0 0,4-3 654 0,9-12 1 0,3-2 0 0,-2-4-655 0,-9-1 0 0,1-3 5921 0,10 18-5921 0,0-31 0 0,0-5 0 0,0-21 0 1</inkml:trace>
    </iact:actionData>
  </iact:action>
  <iact:action type="add" startTime="706813">
    <iact:property name="dataType"/>
    <iact:actionData xml:id="d148">
      <inkml:trace xmlns:inkml="http://www.w3.org/2003/InkML" xml:id="stk101" contextRef="#ctx0" brushRef="#br0">23119 10043 24575 0,'-47'0'0'22,"10"0"0"0,-28 0 0 0,12 0 0 0,8 0 0 0,-1 0 0 0,-17 0 0 0,16 0 0 0,16 21 0 0,28 5 0 0,-7 0 0 1,10 5 0-1,0-28 0 0,0 28 0 0,0-26 0 0,0 37 0 0,0-36 0 0,0 14 0 0,0-20 0 0,0 21 0 0,10-15 0 0,14 14 0 1,33-9 0-1,-15-8 0 0,23 7 0 0,-49-10 0 0,26 0 0 0,-37 0 0 0,16 0 0 0,-21 0 0 0,21 0 0 0,-16 0 0 0,16 0 0 1,-10 0 0-1,12-10 0 0,14 7 0 0,20-28 0 0,-28 25 0 0,0-14 0 0,-6-1 0 0,-18 15 0 0,16-15 0 0,-21 21 0 0,0 0 0 1,-21 0 0-1,16 0 0 0,-16 0 0 0,11 0 0 0,7 0 0 0,-7 0 0 0,10 0 0 0,-21 0 0 0,16 0 0 0,-16 0 0 0,21 0 0 1</inkml:trace>
    </iact:actionData>
  </iact:action>
  <iact:action type="add" startTime="708563">
    <iact:property name="dataType"/>
    <iact:actionData xml:id="d149">
      <inkml:trace xmlns:inkml="http://www.w3.org/2003/InkML" xml:id="stk102" contextRef="#ctx0" brushRef="#br0">23777 10207 8191 0,'26'0'0'16,"-5"-21"5063"1,-21 16-5063 0,0-26 2818 0,-21 28-2818 0,-5-7 1719 0,-10 10-1719-1,-9 0 6784 1,9 0-6784 0,-11 0 0 0,10 0 0 0,-7 0 0 0,7 10 0-1,11-7 0 1,-16 28 0 0,37-26 0 0,-27 16 0 0,30 0 0 0,-9-15 0-1,11 14 0 1,0-20 0 0,0 21 0 0,0-5 0 0,0 28 0 0,0-7 0 0,0-11 0-1,0 16 0 1,0-37 0 0,11 27 0 0,33-30 0 0,9 9 0 0,-18-11 0-1,0 0 0 1,23 0 0 0,-11 0 0 0,-11 0 0 0,-12 0 0 0,-14 0 0-1,-10 0 0 1,0 0 0 0,0-11 0 0,0-33 0 0,0-9 0 0,0 18 0 0,0 0 0-1,0-23 0 1,0 32 0 0,0 5 0 0,0 63 0 0,0 21 0 0,0-2 0-1,0 6 0 1,0-6 0 0,0 1 0 0,-1 2 0 0,2 0 0 0,9-6 0-1,1-1 0 1,-8-8 0 0,-1-2 0 0,9 1 0 0,-1-1 0 0,-9-1 0 0,-2-1 0-1,2-8 0 1,-2-1 0 0,-9 10 0 0,-1 0 0 0,9-9 0 0,-1-1 0-1,-11 0 0 1,-3-2 0 0,-7 24 0 0,9-11 0 0,-27-21 0 0,16-5 0-1,-11-21 0 1,-7-20 0 0,2-2 0 0,16 12 0 0,-6-11 0 0,1 0 0 0</inkml:trace>
    </iact:actionData>
  </iact:action>
  <iact:action type="add" startTime="710713">
    <iact:property name="dataType"/>
    <iact:actionData xml:id="d150">
      <inkml:trace xmlns:inkml="http://www.w3.org/2003/InkML" xml:id="stk103" contextRef="#ctx0" brushRef="#br0">24036 10960 24575 0,'26'0'0'23,"26"0"0"1,-23 0 0 0,29 0 0-1,-22 0 0 1,9-21 0 0,-9 16 0-1,-10-16 0 1,-5 42 0 0,-21-16 0-1,0 16 0 1,0-21 0 0,0 21 0-1,0-16 0 1,-21 16 0 0,16-11 0-1,-37 35 0 1,27 7 0 0,-6-6 0-1,-3 0 0 1,5-15 0 0,2 0 0-1,3 5 0 1,1-4 0 0,-7-6 0-1,-1 6 0 1,15-30 0 0,-25 9 0-1,8 10 0 1,7-16 0 0,-26 37 0-1,16-16 0 1,0 0 0 0,-16-5 0-1,37-21 0 1,-16 0 0 0,21 0 0-1,21 0 0 1,-16 0 0 0,37 0 0-1,5 0 0 1,16-21 0 0,-14 18 0-1,3 1 0 1,-8-9 0 0,-1 1 0-1,-1 9 0 1,-1 2 0 0,17-1 0-1,-14 0 0 1,-28 0 0 0,5 0 0 0</inkml:trace>
    </iact:actionData>
  </iact:action>
  <iact:action type="add" startTime="712480">
    <iact:property name="dataType"/>
    <iact:actionData xml:id="d151">
      <inkml:trace xmlns:inkml="http://www.w3.org/2003/InkML" xml:id="stk104" contextRef="#ctx0" brushRef="#br0">24812 9784 24575 0,'0'47'0'20,"-10"0"0"1,-14 0 0-1,8-21 0 1,-5 6 0 0,21-30 0-1,0 9 0 1,0-11 0 0,0 0 0-1,-20 21 0 1,14-16 0-1,-35 37 0 1,14-16 0 0,1 10 0-1,-5 9 0 1,7-9 0 0,9-9 0-1,-27 14 0 1,37-25 0-1,-16 8 0 1,0-14 0 0,16 11 0-1,-16-16 0 1,21 16 0 0,21-21 0-1,5 0 0 1,10 1 0 0,6-2 0-1,10-9 0 1,3-1 0-1,-12 8 0 1,2 3 0 0,1-2-152-1,7-4 1 1,2-2-1 0,-1 1 152-1,-9 3 0 1,-1 0 0-1,0 2 0 1,2 0 0 0,1 2 0-1,-2-1 0 1,10-5 0 0,-2 1 0-1,-6 5 0 1,0 0 0-1,-1 0 0 1,-1 0 0 0,18 0 0-1,-6 0 0 1,-12 0 113 0,-30 0 1-1,6 0 0 1,-21 0 0 0</inkml:trace>
    </iact:actionData>
  </iact:action>
  <iact:action type="add" startTime="714113">
    <iact:property name="dataType"/>
    <iact:actionData xml:id="d152">
      <inkml:trace xmlns:inkml="http://www.w3.org/2003/InkML" xml:id="stk105" contextRef="#ctx0" brushRef="#br0">25494 9878 24575 0,'0'47'0'18,"0"-8"0"0,0 1 0 0,0 25 0 1,0-15 0-1,0 2 0 0,0-15 0 1,0-1 0-1,0-1 0 0,0 1 0 1,0 4 0-1,0-2 0 0,0 4 0 1,0 23 0-1,0-28 0 0,0 10 0 0,0 0 0 1,0 10 0-1,0-7 0 0,0-14 0 1,0 6 0-1,-21-37 0 0,16 16 0 1,-16-21 0-1,21 11 0 0,0-9 0 1,0 30 0-1,0-27 0 0,0 16 0 1</inkml:trace>
    </iact:actionData>
  </iact:action>
  <iact:action type="add" startTime="721563">
    <iact:property name="dataType"/>
    <iact:actionData xml:id="d153">
      <inkml:trace xmlns:inkml="http://www.w3.org/2003/InkML" xml:id="stk106" contextRef="#ctx0" brushRef="#br0">26364 10137 24575 0,'57'0'0'15,"-1"0"0"1,1 0 0 0,6 0 0 0,2 0 0-1,0 0 0 1,-13 0 0 0,-1 0 0 0,1 0 0-1,0 0-319 1,1 0 1 0,0 0 0 0,-1 0 0-1,-4 0 318 1,22 0 0 0,-6 0 83 0,-14 0 0-1,-6 0 0 1,0 0 0 0,-33 0 0 0</inkml:trace>
    </iact:actionData>
  </iact:action>
  <iact:action type="add" startTime="722446">
    <iact:property name="dataType"/>
    <iact:actionData xml:id="d154">
      <inkml:trace xmlns:inkml="http://www.w3.org/2003/InkML" xml:id="stk107" contextRef="#ctx0" brushRef="#br0">26364 10678 8191 0,'11'-26'0'16,"33"5"2531"1,-10 19 1-1,5 4-2532 1,23-2 0-1,4 0 0 1,-19 0 0-1,1 0 0 1,1 0 830 0,2 0 1-1,1 0 0 1,-1 0-831-1,-3 0 0 1,0 0 0-1,-3 0 882 1,10 0 1 0,-2 0-883-1,0 0 0 1,-5 0 6645-1,-6 0-6645 1,21 0 0-1,-58 0 0 1,16 0 0 0</inkml:trace>
    </iact:actionData>
  </iact:action>
  <iact:action type="add" startTime="723496">
    <iact:property name="dataType"/>
    <iact:actionData xml:id="d155">
      <inkml:trace xmlns:inkml="http://www.w3.org/2003/InkML" xml:id="stk108" contextRef="#ctx0" brushRef="#br0">27846 10043 24575 0,'47'-21'0'11,"10"16"0"0,-17-6 0 1,1 1 0-1,2 3 0 1,1 3 0-1,13 3 0 0,1 0 0 1,-9-5 0-1,-2 1 0 1,1 5 0-1,-2 0 0 1,1-1 0-1,-2 2 0 0,18 10 0 1,-23-2 0-1,-2 5 0 1,12 23 0-1,-20-10 0 1,-3 3 0-1,-7 4 0 0,-3 3 0 1,-5-1 0-1,-1 1 0 1,6 9 0-1,-2-1 0 0,-10 18 0 1,6-24 0-1,-1 1 0 1,-9-5 0-1,-2 0 0 1,1 28 0-1,-12-24 0 0,-8 0 0 1,-11 2 0-1,-8-1 0 1,-8 4 0-1,-5-2-176 1,10-9 0-1,-1-1 0 0,-1-2 176 1,5-6 0-1,0-1 0 1,0 0 0-1,-4 4 0 0,0 1 0 1,1-5 0-1,-9-6 0 1,3-2 0-1,-1 13 0 1,6-4 0-1,7-21 0 0,-6 7 0 1,36-10 0-1,6 0 0 1,79 0 0-1,-16 0 0 1,7 0-320-1,-23 0 1 0,3 0 0 1,2 0 0-1,0 0 319 1,6 0 0-1,0 0 0 0,2 0 0 1,0 0 0-1,1 0 0 1,2 0 0-1,-1 0 0 1,0 0 0-1,-4 0 0 0,-1-1 0 1,0 1 0-1,-2 1 0 1,14 4 0-1,-2 2 0 1,-4 2 0-1,5 3 0 0,-6 2 0 1,-12-1 0-1,-8 0 0 1,-6 8 0-1,-15-21 0 1</inkml:trace>
    </iact:actionData>
  </iact:action>
  <iact:action type="add" startTime="733463">
    <iact:property name="dataType"/>
    <iact:actionData xml:id="d156">
      <inkml:trace xmlns:inkml="http://www.w3.org/2003/InkML" xml:id="stk109" contextRef="#ctx0" brushRef="#br0">32197 13571 24575 0,'-55'0'0'14,"20"0"0"0,-3 0 0 0,-23 0 0 0,-6 0-803 0,14 0 1 1,-2 0 0-1,-2 0 802 0,-5 0 0 0,-3 0 0 0,1 0 0 0,1 0 0 1,-1 0 0-1,1 0 0 0,0 0 0 0,0 0 0 0,3 0 160 1,11 0 0-1,1 0 1 0,1 0-161 0,-18 0 0 0,2 0 231 0,15 0 1 1,2 0-232-1,11 0 0 0,0 0 0 0,-6 0 0 0,3 0 0 1,-4 0 1227-1,-23 0-1227 0,29 0 236 0,-11 0-236 0,10 0 0 0,-7 0 0 1,-14 0 0-1,6 0 0 0,-6 0 0 0,-7 0 0 0,23 0 0 1,-15 0 0-1,33 0 0 0,-7 0 0 0,26 0 0 0,-16 0 0 0,0 0 0 1,-5 0 0-1,-11 0 0 0,-28 0 0 0,23 0 0 0,-5 0 0 1,15 0 0-1,30 0 0 0,-9 0 0 0,11 0 0 0,-20 0 0 0,-7 0 0 1,-5 0 0-1,-4 0 0 0,-26 0 0 0,17 1 0 0,-2-2 0 1,1-10 0-1,-2 1 0 0,-15 7 0 0,-2 0 0 0,4-7 0 0,-1-1-199 1,14 7 0-1,-3 0 1 0,1 2 198 0,3 1 0 0,0 1 0 1,0-2 0-1,2-1 0 0,1-1 0 0,0 1 0 0,-16 2 0 0,2 2 0 1,6-1 0-1,2 0 0 0,14 0 0 0,-1 0 0 0,-8 1 0 0,-1-2 0 1,4-9 0-1,0-1 0 0,-9 8 0 0,-2 1 0 0,0-9 0 1,-1 1 0-1,-5 9 0 0,0 2 298 0,4 0 0 0,3-2-298 0,8-9 0 1,4-1 0-1,-17 6 0 0,24-6 0 0,0 1 0 0,-29 10 0 1,-1 0 0-1,19-10 0 0,2-1 0 0,-11 6 0 0,9-6 0 0,-3 1 0 1,10 9 0-1,1 2 0 0,-9 0 0 0,-2-2 0 0,0-9 0 1,0-1 0-1,0 8 0 0,-2 1 0 0,-9-9 0 0,1 1 0 0,8 9 0 1,1 2 0-1,0-6 0 0,2-1 0 0,10 5 0 0,1 0 0 1,1-5 0-1,0 1 0 0,0 5 0 0,-2 0 0 0,-10 2 0 0,-2-4 0 1,-1-8 0-1,1-1 0 0,1 9 0 0,0-1 0 0,1-8 0 1,1 1 0-1,8 10 0 0,0 0 0 0,-8-10 0 0,-1-1 0 0,-1 9 0 1,0-1 0-1,-2-6 0 0,1-3 0 0,0 1 0 0,2 1 0 1,10 8 0-1,1-1 0 0,-22-18 0 0,10 21 0 0,10 0 0 0,14 0 0 1,-8 0 0-1,25 0 0 0,-15 0 0 0,21 0 0 0,0 0 0 1</inkml:trace>
    </iact:actionData>
  </iact:action>
  <iact:action type="add" startTime="850763">
    <iact:property name="dataType"/>
    <iact:actionData xml:id="d157">
      <inkml:trace xmlns:inkml="http://www.w3.org/2003/InkML" xml:id="stk110" contextRef="#ctx0" brushRef="#br0">33114 18556 24575 0,'-57'0'0'9,"8"0"0"1,-4 0 0-1,-6 0 0 1,-5 0-798-1,16 0 1 1,-4-1 0-1,-2 1 0 1,1 1 797-1,2 3 0 1,1 2 0-1,-2 0 0 1,-1-1 0-1,-9 0 0 1,-3-2 0-1,0 1 0 1,1 0-355-1,2 2 0 1,0 0 0 0,0 0 0-1,0 0 355 1,-1-3 0-1,1 0 0 1,0-1 0-1,0 0 0 1,3-1 0-1,0-1 0 1,0-1 0-1,1 1 0 1,2 0 0-1,0 0 0 1,0 0 0-1,2 0 65 1,-11 0 1-1,2 0-1 1,0 0-65 0,1 0 0-1,0 0 0 1,1 0 0-1,5 0 0 1,2 0 0-1,-1 0 0 1,0 0 0-1,0 0 0 1,1 0 0-1,-2 0 0 1,1 0 0-1,1 0-142 1,6 0 1-1,0 0 0 1,0 0 141-1,-5 0 0 1,0 0 0 0,0 0 0-1,4 0 0 1,2 0 0-1,-1 0 0 1,-3 0 0-1,-1 0 0 1,1 0 0-1,3-1 0 1,1 0 0-1,1 3 0 1,-19 8 0-1,2 1 0 1,-2-9 0-1,2 1 0 1,3 8 0-1,-1-1 0 1,-3-10 0 0,0 0 688-1,10 10 1 1,1 1-689-1,-5-9 0 1,1 1 957-1,9 8 0 1,0-1-957-1,-10-8 0 1,1-4 499-1,14 2 1 1,-1 0-500-1,-16 0 0 1,-2 0 0-1,12 0 0 1,0 0 0-1,-13 0 0 1,-2 0 0-1,11 0 0 1,1 0 0 0,-4 0 0-1,-1 0 0 1,5 0 0-1,-1 0 0 1,-9 0 0-1,-2 0 33 1,18 0 1-1,0 0-1 1,0 0-33-1,-20 0 0 1,1 0 0-1,19 0 0 1,1 0 0-1,0 0 0 1,-19 0 0-1,2 0 0 1,3 0 0 0,0 0 0-1,-5 0 0 1,2 0 0-1,8 0 0 1,3 0 3-1,5 0 0 1,0 0-3-1,-9 0 0 1,-1 0 0-1,8 0 0 1,-1 0 0-1,-14 2 0 1,0-4 0-1,9-8 0 1,3-1 0-1,4 9 0 1,2-1 0 0,-1-8 0-1,2 1 0 1,8 9 0-1,1 2 0 1,1 0 0-1,-1-2 220 1,-4-9 1-1,2-1-221 1,-4 6 0-1,-1-6 0 1,0 1 0-1,1 10 0 1,-15-10 0-1,-9 7 0 1,31-11 0-1,-3-3 0 1,-19 3 0 0,-3 1 0-1,0 1 0 1,-1-2 0-1,19 1 0 1,-1-3 0-1,0 4 0 1,-15 3 0-1,-1 2 0 1,14 0 0-1,-2-1 0 1,0-1-319-1,-3-1 1 1,-1-1 0-1,-2 1 318 1,-5 1 0-1,-1 2 0 1,-2-3 0-1,12 0 0 1,-1-2 0 0,0-1 0-1,1 1 0 1,-12-4 0-1,2 0 0 1,-2 1 0-1,11 4 0 1,-2 2 0-1,0 0 0 1,0 1-358-1,-1 1 1 1,0 1-1-1,0 0 1 1,0 2 357-1,2 0 0 1,0 1 0-1,-1 1 0 1,0 0 0 0,-5 1 0-1,-1 1 0 1,0 0 0-1,1 1 0 1,1 1 0-1,0 1 0 1,0 0 0-1,2 0 0 1,-12-4 0-1,2 0 0 1,-2 5 0-1,9 7 0 1,-3 4 0-1,2 0 0 1,6-3-73-1,-15-8 0 1,5 2 73 0,12 13 0-1,-1 7 0 1,9-8 0-1,0-13 0 1,-21 16 878-1,58-21-878 1,-26 0 1488-1,7 0-1488 1,-12 0 165-1,-22 0-165 1,8 0 0-1,-7 0 0 1,31 0 0-1,5 0 0 1,21 0 0-1,0 0 0 1,0 0 0 0</inkml:trace>
    </iact:actionData>
  </iact:action>
  <iact:action type="remove" startTime="955063">
    <iact:property name="style" value="instant"/>
    <iact:actionData xml:id="d158" ref="#d148"/>
    <iact:actionData xml:id="d159">
      <inkml:trace xmlns:inkml="http://www.w3.org/2003/InkML" xml:id="stk111" contextRef="#ctx0" brushRef="#br0">23119 10043 24575 0,'-47'0'0'22,"10"0"0"0,-28 0 0 0,12 0 0 0,8 0 0 0,-1 0 0 0,-17 0 0 0,16 0 0 0,16 21 0 0,28 5 0 0,-7 0 0 1,10 5 0-1,0-28 0 0,0 28 0 0,0-26 0 0,0 37 0 0,0-36 0 0,0 14 0 0,0-20 0 0,0 21 0 0,10-15 0 0,14 14 0 1,33-9 0-1,-15-8 0 0,23 7 0 0,-49-10 0 0,26 0 0 0,-37 0 0 0,16 0 0 0,-21 0 0 0,21 0 0 0,-16 0 0 0,16 0 0 1,-10 0 0-1,12-10 0 0,14 7 0 0,20-28 0 0,-28 25 0 0,0-14 0 0,-6-1 0 0,-18 15 0 0,16-15 0 0,-21 21 0 0,0 0 0 1,-21 0 0-1,16 0 0 0,-16 0 0 0,11 0 0 0,7 0 0 0,-7 0 0 0,10 0 0 0,-21 0 0 0,16 0 0 0,-16 0 0 0,21 0 0 1</inkml:trace>
    </iact:actionData>
  </iact:action>
  <iact:action type="remove" startTime="955080">
    <iact:property name="style" value="instant"/>
    <iact:actionData xml:id="d160" ref="#d149"/>
    <iact:actionData xml:id="d161">
      <inkml:trace xmlns:inkml="http://www.w3.org/2003/InkML" xml:id="stk112" contextRef="#ctx0" brushRef="#br0">23777 10207 8191 0,'26'0'0'16,"-5"-21"5063"1,-21 16-5063 0,0-26 2818 0,-21 28-2818 0,-5-7 1719 0,-10 10-1719-1,-9 0 6784 1,9 0-6784 0,-11 0 0 0,10 0 0 0,-7 0 0 0,7 10 0-1,11-7 0 1,-16 28 0 0,37-26 0 0,-27 16 0 0,30 0 0 0,-9-15 0-1,11 14 0 1,0-20 0 0,0 21 0 0,0-5 0 0,0 28 0 0,0-7 0 0,0-11 0-1,0 16 0 1,0-37 0 0,11 27 0 0,33-30 0 0,9 9 0 0,-18-11 0-1,0 0 0 1,23 0 0 0,-11 0 0 0,-11 0 0 0,-12 0 0 0,-14 0 0-1,-10 0 0 1,0 0 0 0,0-11 0 0,0-33 0 0,0-9 0 0,0 18 0 0,0 0 0-1,0-23 0 1,0 32 0 0,0 5 0 0,0 63 0 0,0 21 0 0,0-2 0-1,0 6 0 1,0-6 0 0,0 1 0 0,-1 2 0 0,2 0 0 0,9-6 0-1,1-1 0 1,-8-8 0 0,-1-2 0 0,9 1 0 0,-1-1 0 0,-9-1 0 0,-2-1 0-1,2-8 0 1,-2-1 0 0,-9 10 0 0,-1 0 0 0,9-9 0 0,-1-1 0-1,-11 0 0 1,-3-2 0 0,-7 24 0 0,9-11 0 0,-27-21 0 0,16-5 0-1,-11-21 0 1,-7-20 0 0,2-2 0 0,16 12 0 0,-6-11 0 0,1 0 0 0</inkml:trace>
    </iact:actionData>
  </iact:action>
  <iact:action type="remove" startTime="955096">
    <iact:property name="style" value="instant"/>
    <iact:actionData xml:id="d162" ref="#d150"/>
    <iact:actionData xml:id="d163">
      <inkml:trace xmlns:inkml="http://www.w3.org/2003/InkML" xml:id="stk113" contextRef="#ctx0" brushRef="#br0">24036 10960 24575 0,'26'0'0'23,"26"0"0"1,-23 0 0 0,29 0 0-1,-22 0 0 1,9-21 0 0,-9 16 0-1,-10-16 0 1,-5 42 0 0,-21-16 0-1,0 16 0 1,0-21 0 0,0 21 0-1,0-16 0 1,-21 16 0 0,16-11 0-1,-37 35 0 1,27 7 0 0,-6-6 0-1,-3 0 0 1,5-15 0 0,2 0 0-1,3 5 0 1,1-4 0 0,-7-6 0-1,-1 6 0 1,15-30 0 0,-25 9 0-1,8 10 0 1,7-16 0 0,-26 37 0-1,16-16 0 1,0 0 0 0,-16-5 0-1,37-21 0 1,-16 0 0 0,21 0 0-1,21 0 0 1,-16 0 0 0,37 0 0-1,5 0 0 1,16-21 0 0,-14 18 0-1,3 1 0 1,-8-9 0 0,-1 1 0-1,-1 9 0 1,-1 2 0 0,17-1 0-1,-14 0 0 1,-28 0 0 0,5 0 0 0</inkml:trace>
    </iact:actionData>
  </iact:action>
  <iact:action type="remove" startTime="955346">
    <iact:property name="style" value="instant"/>
    <iact:actionData xml:id="d164" ref="#d152"/>
    <iact:actionData xml:id="d165">
      <inkml:trace xmlns:inkml="http://www.w3.org/2003/InkML" xml:id="stk114" contextRef="#ctx0" brushRef="#br0">25494 9878 24575 0,'0'47'0'18,"0"-8"0"0,0 1 0 0,0 25 0 1,0-15 0-1,0 2 0 0,0-15 0 1,0-1 0-1,0-1 0 0,0 1 0 1,0 4 0-1,0-2 0 0,0 4 0 1,0 23 0-1,0-28 0 0,0 10 0 0,0 0 0 1,0 10 0-1,0-7 0 0,0-14 0 1,0 6 0-1,-21-37 0 0,16 16 0 1,-16-21 0-1,21 11 0 0,0-9 0 1,0 30 0-1,0-27 0 0,0 16 0 1</inkml:trace>
    </iact:actionData>
  </iact:action>
  <iact:action type="remove" startTime="955363">
    <iact:property name="style" value="instant"/>
    <iact:actionData xml:id="d166" ref="#d151"/>
    <iact:actionData xml:id="d167">
      <inkml:trace xmlns:inkml="http://www.w3.org/2003/InkML" xml:id="stk115" contextRef="#ctx0" brushRef="#br0">24812 9784 24575 0,'0'47'0'20,"-10"0"0"1,-14 0 0-1,8-21 0 1,-5 6 0 0,21-30 0-1,0 9 0 1,0-11 0 0,0 0 0-1,-20 21 0 1,14-16 0-1,-35 37 0 1,14-16 0 0,1 10 0-1,-5 9 0 1,7-9 0 0,9-9 0-1,-27 14 0 1,37-25 0-1,-16 8 0 1,0-14 0 0,16 11 0-1,-16-16 0 1,21 16 0 0,21-21 0-1,5 0 0 1,10 1 0 0,6-2 0-1,10-9 0 1,3-1 0-1,-12 8 0 1,2 3 0 0,1-2-152-1,7-4 1 1,2-2-1 0,-1 1 152-1,-9 3 0 1,-1 0 0-1,0 2 0 1,2 0 0 0,1 2 0-1,-2-1 0 1,10-5 0 0,-2 1 0-1,-6 5 0 1,0 0 0-1,-1 0 0 1,-1 0 0 0,18 0 0-1,-6 0 0 1,-12 0 113 0,-30 0 1-1,6 0 0 1,-21 0 0 0</inkml:trace>
    </iact:actionData>
  </iact:action>
  <iact:action type="remove" startTime="955746">
    <iact:property name="style" value="instant"/>
    <iact:actionData xml:id="d168" ref="#d154"/>
    <iact:actionData xml:id="d169">
      <inkml:trace xmlns:inkml="http://www.w3.org/2003/InkML" xml:id="stk116" contextRef="#ctx0" brushRef="#br0">26364 10678 8191 0,'11'-26'0'16,"33"5"2531"1,-10 19 1-1,5 4-2532 1,23-2 0-1,4 0 0 1,-19 0 0-1,1 0 0 1,1 0 830 0,2 0 1-1,1 0 0 1,-1 0-831-1,-3 0 0 1,0 0 0-1,-3 0 882 1,10 0 1 0,-2 0-883-1,0 0 0 1,-5 0 6645-1,-6 0-6645 1,21 0 0-1,-58 0 0 1,16 0 0 0</inkml:trace>
    </iact:actionData>
  </iact:action>
  <iact:action type="remove" startTime="955796">
    <iact:property name="style" value="instant"/>
    <iact:actionData xml:id="d170" ref="#d155"/>
    <iact:actionData xml:id="d171">
      <inkml:trace xmlns:inkml="http://www.w3.org/2003/InkML" xml:id="stk117" contextRef="#ctx0" brushRef="#br0">27846 10043 24575 0,'47'-21'0'11,"10"16"0"0,-17-6 0 1,1 1 0-1,2 3 0 1,1 3 0-1,13 3 0 0,1 0 0 1,-9-5 0-1,-2 1 0 1,1 5 0-1,-2 0 0 1,1-1 0-1,-2 2 0 0,18 10 0 1,-23-2 0-1,-2 5 0 1,12 23 0-1,-20-10 0 1,-3 3 0-1,-7 4 0 0,-3 3 0 1,-5-1 0-1,-1 1 0 1,6 9 0-1,-2-1 0 0,-10 18 0 1,6-24 0-1,-1 1 0 1,-9-5 0-1,-2 0 0 1,1 28 0-1,-12-24 0 0,-8 0 0 1,-11 2 0-1,-8-1 0 1,-8 4 0-1,-5-2-176 1,10-9 0-1,-1-1 0 0,-1-2 176 1,5-6 0-1,0-1 0 1,0 0 0-1,-4 4 0 0,0 1 0 1,1-5 0-1,-9-6 0 1,3-2 0-1,-1 13 0 1,6-4 0-1,7-21 0 0,-6 7 0 1,36-10 0-1,6 0 0 1,79 0 0-1,-16 0 0 1,7 0-320-1,-23 0 1 0,3 0 0 1,2 0 0-1,0 0 319 1,6 0 0-1,0 0 0 0,2 0 0 1,0 0 0-1,1 0 0 1,2 0 0-1,-1 0 0 1,0 0 0-1,-4 0 0 0,-1-1 0 1,0 1 0-1,-2 1 0 1,14 4 0-1,-2 2 0 1,-4 2 0-1,5 3 0 0,-6 2 0 1,-12-1 0-1,-8 0 0 1,-6 8 0-1,-15-21 0 1</inkml:trace>
    </iact:actionData>
  </iact:action>
  <iact:action type="remove" startTime="956930">
    <iact:property name="style" value="instant"/>
    <iact:actionData xml:id="d172" ref="#d147"/>
    <iact:actionData xml:id="d173">
      <inkml:trace xmlns:inkml="http://www.w3.org/2003/InkML" xml:id="stk118" contextRef="#ctx0" brushRef="#br0">22672 8914 8191 0,'0'-13'0'13,"0"34"2216"0,0 23 1 0,0 14-2217 0,0-6 0 0,1 5 0 0,-2 3 0 0,-3-5 0 0,-1 1 0 0,-1 2 0 0,0 1 365 0,0 4 0 0,-1 2 1 0,1 0-1 0,-1-2-365 0,1-5 0 0,0 0 0 0,0-2 0 0,-2-1 0 0,-6 11 0 0,-2-2 0 0,4-3 654 0,9-12 1 0,3-2 0 0,-2-4-655 0,-9-1 0 0,1-3 5921 0,10 18-5921 0,0-31 0 0,0-5 0 0,0-21 0 1</inkml:trace>
    </iact:actionData>
  </iact:action>
  <iact:action type="remove" startTime="958513">
    <iact:property name="style" value="instant"/>
    <iact:actionData xml:id="d174" ref="#d153"/>
    <iact:actionData xml:id="d175">
      <inkml:trace xmlns:inkml="http://www.w3.org/2003/InkML" xml:id="stk119" contextRef="#ctx0" brushRef="#br0">26364 10137 24575 0,'57'0'0'15,"-1"0"0"1,1 0 0 0,6 0 0 0,2 0 0-1,0 0 0 1,-13 0 0 0,-1 0 0 0,1 0 0-1,0 0-319 1,1 0 1 0,0 0 0 0,-1 0 0-1,-4 0 318 1,22 0 0 0,-6 0 83 0,-14 0 0-1,-6 0 0 1,0 0 0 0,-33 0 0 0</inkml:trace>
    </iact:actionData>
  </iact:action>
  <iact:action type="remove" startTime="960030">
    <iact:property name="style" value="instant"/>
    <iact:actionData xml:id="d176" ref="#d146"/>
    <iact:actionData xml:id="d177">
      <inkml:trace xmlns:inkml="http://www.w3.org/2003/InkML" xml:id="stk120" contextRef="#ctx0" brushRef="#br0">28646 3434 24575 0,'-47'0'0'28,"-11"0"0"1,8 0 0 0,11 10 0-1,0 1 0 1,-3-6 0 0,-1 4 0-1,0 3 0 1,1 9 0 0,8-20 0-1,0 3 0 1,-2 38 0 0,-30-37 0-1,24 16 0 1,4-21 0 0,-2 0 0-1,-10 21 0 1,-7-16 0 0,20 16 0-1,-7-21 0 1,7 11 0 0,-20-9 0-1,7 9 0 1,-7-11 0 0,22 0 0-1,2 0 0 1,-9 0 0 0,-23 0 0-1,49 0 0 1,-26 0 0 0,16 0 0-1,-11 0 0 1,14 0 0 0,12 0 0-1,11 0 0 1,0 0 0 0</inkml:trace>
    </iact:actionData>
  </iact:action>
  <iact:action type="remove" startTime="961130">
    <iact:property name="style" value="instant"/>
    <iact:actionData xml:id="d178" ref="#d145"/>
    <iact:actionData xml:id="d179">
      <inkml:trace xmlns:inkml="http://www.w3.org/2003/InkML" xml:id="stk121" contextRef="#ctx0" brushRef="#br0">25494 8044 24575 0,'-50'0'0'5,"1"0"0"0,-7 0 0 0,-6 0 0 0,-6 0 0 0,11 0 0 0,-5 0 0 0,-3 0 0 1,-2 0 0-1,-1 0-1244 0,12 0 0 0,-2 0 0 0,-1 0 0 0,-1 0 1 0,-1 0-1 1,-1 0 0-1,0 0 1244 0,4 0 0 0,-2 0 0 0,0 0 0 0,-1 0 0 0,0 0 0 1,0 0 0-1,0 0 0 0,0 0 0 0,-1 0 0 0,1 0 0 0,0 0 0 0,-1 0 0 0,0 0 0 1,0 0 0-1,0 0 0 0,0 0 0 0,-2 0 0 0,-1 0 0 0,1 0 0 0,-1 0 0 1,0 0 0-1,0 0 0 0,1 0 0 0,1 0 0 0,4 0 0 0,-1 0 0 0,1 0 0 1,1 0 0-1,0 0 0 0,0 0 0 0,0 0 0 0,0 0 0 0,-5 0 0 0,0 0 0 1,1 0 0-1,-1 0 0 0,2 0 0 0,0 0 0 0,1 0-93 0,-4 0 1 0,1 0 0 0,1 0 0 1,0 0 0-1,1 0 0 0,2 0 92 0,-7 0 0 0,2 0 0 0,1 0 0 0,0 0 0 1,0 0 45-1,1 0 1 0,0 0 0 0,1 0 0 0,0 0 0 0,1 0-46 0,5 0 0 1,1 0 0-1,0 0 0 0,0 0 0 0,-1 0 0 0,-5 0 0 0,-2 0 0 0,0 0 0 0,-1 0 0 1,2 0-341-1,3 0 1 0,0 0-1 0,1 0 1 0,-1 0-1 0,-1 0 341 0,4 0 0 1,-2 0 0-1,0 0 0 0,0 0 0 0,0 0 0 0,0 0 0 0,-9-1 0 0,1 1 0 1,-1-1 0-1,0 1 0 0,0 2 0 0,8 0 0 0,0 2 0 0,-1 0 0 0,0 0 0 1,1 0 0-1,0-1 0 0,2-2 0 0,0-1 0 0,0 0 0 0,1 0 0 0,-1 1 0 0,0 2 0 1,-2 2 0-1,-1 2 0 0,0 2 0 0,0-1 0 0,1-1 0 0,1-1 0 0,-6-4 0 1,2-2 0-1,0 0 0 0,0 0 0 0,-1 3 0 0,6 2 0 0,0 2 0 0,0 1 0 1,-1 0 0-1,2 0 0 0,0-2 0 0,-4-2 0 0,1-1 0 0,1 0 0 0,0-1 0 1,-2 1 0-1,-3 2 0 0,-1 0 0 0,0 0 0 0,0 0 0 0,1-1 0 0,3-1 0 0,0-2 0 1,1 1 0-1,0 0 0 0,-1 0 0 0,-2 2 0 0,0 1 0 0,0-1 0 0,0 1 0 1,-1-2 0-1,-1-1 0 0,-2-1 0 0,1-1 0 0,0 1 0 0,1 0 0 0,5 3 0 1,0 1 0-1,1 0 0 0,0-1 0 0,0-1 362 0,-1-1 1 0,-1-2 0 0,1-1 0 0,1 1 0 1,1-1-363-1,-2 1 0 0,1 0 0 0,1 0 0 0,0 0 357 0,2 0 0 0,1 0 1 1,0 0-1-1,1 0-357 0,-11 0 0 0,1 0 0 0,2 0 0 0,4 0 0 0,2 0 0 1,-1 0 0-1,0 0 0 0,1 0 0 0,-1 0 0 0,-1 0 0 0,1 0 0 0,1 0 494 1,6 0 1-1,0 0-1 0,0 0-494 0,-2 1 0 0,0 0 0 0,1-3 0 0,-11-7 0 0,0-3 0 1,-4 6 0-1,0-3 0 0,20-4 0 0,0-3 0 0,4 0 1264 0,1-3 0 0,0 2-1264 1,-17 5 0-1,5-2 1904 0,9-28-1904 0,-5 37 1127 0,26-16-1127 0,21 10 0 0,30-22 0 1,13-10 0-1,-13-2 0 0,0-1 0 0,13 0 0 0,-2 3 0 0,-20 12 0 0,-1-1 0 1</inkml:trace>
    </iact:actionData>
  </iact:action>
  <iact:action type="add" startTime="954897">
    <iact:property name="dataType" value="strokeEraser"/>
    <iact:actionData xml:id="d180">
      <inkml:trace xmlns:inkml="http://www.w3.org/2003/InkML" xml:id="stk122" contextRef="#ctx1" brushRef="#br1">23001 10207 0,'0'0'17,"24"-47"1,140 188 0,354 141-1,352 165 1,47-23 0,-188-95-1,-141-71 1,-141-140 0,-94-24-1,-165-94 1,-23 24 0,-118-24 0,0-24-1,-47-70 1,-212-165 0,-329-140-1,-282-95 1,0 117 0,23 166-1,189 117 1,234 94 0,119 0 0,93 0-1,118 47 1,47 0 0,0-47-1,0 0 1,47 0 0,118 0-1,-1-94 1,165 70 0,48-23-1,46 47 1,-94 0 0,-46 0 0,22-47-1,-69 47 1,22 0 0,24 47-1,-70 24 1,47 70 0,-24-24-1,24 48 1,23-47 0,0 46 0,24-70-1,-71-47 1,-23-23 0,46-24-1,-93-24 1,-94-23 0,23-47-1,-94 71 1,47-71 0,-94 47-1,-47-24 1,-95-47 0,25 24 0,-48 47-1,1 0 1,-1 47 0,94 47-1,-23 94 1,71 24 0,-24 0-1,23-1 1,-23-46 0,70-24 0,-117-71-1,24 25 1,-95-48 0,0-48-1,24-22 1,-71-71 0,1 23-1,93 48 1,1-24 0,116 23-1,48 24 1,0 47 0,48 0 0,93 0-1,94 0 1,-24 0 0,48 0-1,-94 0 1,-48 0 0,-46 0-1,-24-47 1,-47 47 0,0 0 0,-165 0-1,-211 0 1,-118 0 0,-94 0-1,-23 0 1,70 0 0,94 0-1,94 0 1,71 0 0,23 0-1,95-47 1,-1 23 0,94-23 0,24 0-1,47-164 1,0-25 0,0-116-1,0 69 1,0 119 0,0 46-1,-47 118 1,47-47 0,-23 47 0,-71 47-1,0 24 1,23 93 0,-23 48-1,24 47 1,-25-24 0,25 24-1,23-48 1,0-46 0,23-94-1,24-24 1,0-94 0,0-24 0,0-188-1,165-70 1,70 94 0,235 23-1,189 165 1,94 94 0,23 118-1,-24 46 1,-93-93 0,-189-47 0,-141-24-1,-46 0 1,-72-47 0,-93 0-1,0 0 1,23 47 0,-24-47-1,-23 23 1,-23-23 0,23 0-1,-71 0 1,24 0 0,1 0 0,-48 0-1,0-23 1,0 23 0,-48-47-1,-116 47 1,-95-47 0,-23 47-1,0 0 1,-48 0 0,72 0 0,46 94-1,0-24 1,48-23 0,46 47-1,48-70 1,23 23 0,0-47-1,47 0 1,0 0 0,0 0-1,0 0 1,0 0 0,0-47 0,47 23-1,23-23 1,71 0 0,24 0-1,0 0 1,-1 24 0,-46 23-1,-71-47 1,0 47 0,-24 0 0,-23 0-1,0 0 1,-23 0 0,-71 0-1,-71 0 1,-47 0 0,48 0-1,-1 0 1,95 0 0,23 0 0,0 0-1,47 0 1,0 0 0,47 0-1,70 0 1,1-47 0,23-24-1,-24 24 1,-46 0 0,-71 0-1,0 47 1,0 0 0,-71-24 0,-93-23-1,-1 47 1,1 0 0,22 0-1,25 0 1,46 0 0,24 0-1,0 0 1,0 0 0,47 0 0,0 0-1,47 0 1,71 0 0,94-47-1,-1 0 1,-46 47 0,-48-23-1,-23 23 1,-46 0 0,-48 0-1,0 0 1,-48 0 0,1 0 0,-23 0-1,23 0 1,0 23 0,47-23-1,0 0 1,0-23 0,47-118-1,23-94 1,72-283 0,-25-93 0,-23-48-1,-70-93 1,23 140 0,-47 142-1,0 93 1,-47 1 0,23 141-1,-70 23 1,0 95 0,71 23-1,-72 47 1,25 23 0,-24 24 0,23 0-1,-23 24 1,47-24 0,47 0-1,0 0 1,47 0 0,47 0-1,24 0 1,-1-24 0,1-23 0,70 0-1,-70 0 1,-1 23 0,-23 24-1,-23-47 1,23 0 0,-70 47-1,70 0 1,-47-47 0,0 0-1,-24 24 1,-23-24 0,0-47 0,0 23-1,0 24 1,0 0 0,0 23-1,0-23 1,0 47 0,0 0-1,47 0 1,-47 0 0,47-47 0,24 47-1,23-47 1,-23 24 0,23-24-1,-24 0 1,-23 47 0,0 0-1,-47 0 1,0 0 0,-47 0-1,-164 94 1,-142 23 0,-165 95 0,24-47-1,165-48 1,118-23 0,140-70-1,24 23 1,47-47 0,118 0-1,140-47 1,71-24 0,118-70 0,-70 71-1,-48-48 1,-70 24 0,-48 47-1,-140 47 1,-71-24 0,0 48-1,-235 117 1,-353 188 0,-283 165-1,48 47 1,71 0 0,46-47 0,212-165-1,118-70 1,70-94 0,118-48-1,23-23 1,71-70 0,47 23-1,24-47 1,23 0 0,23 0 0,118 0-1,48 94 1,116 23 0,25 1-1,-95-24 1,71-47 0,-95-23-1,-23-24 1,1 0 0,-72 0-1,-46 0 1,-24 0 0,0 0 0,-47 0-1,47 47 1,-24-47 0,24 47-1,0-47 1,0 47 0,-23-47-1,-24 0 1,47 23 0,0-23 0,0 47-1,24 0 1,70 0 0,-71-23-1,-23 23 1,24 0 0,-71-47-1,0 0 1,0 0 0,-24 0-1,-117 47 1,-188-47 0,-212 24 0,-117 23-1,-213 47 1,-116-24 0,22 71-1,-22-23 1,69-47 0,95 70-1,-24-24 1,118-23 0,94-23 0,94 23-1,118-71 1,141 72 0,117-95-1,48 47 1,70-47 0,47 0-1,47 0 1,23 0 0,-70 0 0</inkml:trace>
    </iact:actionData>
  </iact:action>
  <iact:action type="add" startTime="1.10455E6">
    <iact:property name="dataType" value="strokeEraser"/>
    <iact:actionData xml:id="d181">
      <inkml:trace xmlns:inkml="http://www.w3.org/2003/InkML" xml:id="stk123" contextRef="#ctx1" brushRef="#br1">16675 8349 0,'0'0'21,"47"0"1,-47 71 0,0 93 0,0 48 0,0-47-1,0 46 1,0 1 0,0-47 0,0-48 0,0 1 0,0-71-1,0-47 1,0-71 0,0-140 0,0-48 0,0 24 0,47-71-1,0 118 1,-24 0 0,24 117 0,0 24 0,-47 0 0,0 47-1,0 0 1,0 0 0,47 0 0,-47 0 0,0 0 0</inkml:trace>
    </iact:actionData>
  </iact:action>
  <iact:action type="add" startTime="1.10687E6">
    <iact:property name="dataType"/>
    <iact:actionData xml:id="d182">
      <inkml:trace xmlns:inkml="http://www.w3.org/2003/InkML" xml:id="stk124" contextRef="#ctx0" brushRef="#br0">16980 8208 24575 0,'0'47'0'8,"0"11"0"1,0-5 0 0,0 6 0 0,0 2 0 0,0 4-589-1,0-9 1 1,0 4 0 0,0-1 588 0,0-4 0 0,0 0 0-1,0-1 0 1,0 1 0 0,0 0 0 0,0 0 0 0,0 1 0-1,0 0 0 1,0-3 161 0,0 9 0 0,0-2-161 0,0-10 0-1,0 1 0 1,0-8 351 0,0 15-351 0,0-14 0 0,0-2 0-1,0-6 0 1,0-30 893 0,0-43-893 0,-5-4 0 0,-3-11 0-1,0-4 0 1,2 3 0 0,-1-3 0 0,1-3 0 0,-1 0-417-1,2 5 1 1,-1-1-1 0,1-1 1 0,0-1-1 0,0 2 417-1,0 0 0 1,0 0 0 0,1 1 0 0,0-1 0 0,1 2 0-1,2-10 0 1,1 1 0 0,1 1 0 0,-1 4-150 0,-1-2 0 0,-1 3 1-1,5 1 149 1,8 3 0 0,5 2 0 0,-1 3 0 0,-1-3 0-1,3 6 0 1,11 7 0 0,2 4 0 0,-8 2 0 0,0 4 0-1,6 7 0 1,2 3 1112 0,0 4 1 0,3 3-1113 0,12 3 0-1,1 4 253 1,-9 1 0 0,-1 4-253 0,1-1 0 0,-3 8 0-1,-2 20 0 1,-7 7 0 0,1 22 0 0,-15-15 0 0,-3 8 0-1,-6-1 0 1,-9 11 0 0,-7 0-267 0,2-10 1 0,-3 2 0-1,-5-2 266 1,-4-2 0 0,-5-2 0 0,-1-2 0 0,2-8 0-1,0-2 0 1,-2 0-3 0,-4 0 1 0,-1 0 0 0,2-3 2-1,-5 0 0 1,2-2 0 0,1 0 0 0,0-2 0 0,4-4 0-1,4-4 0 1,1-4 0 0,5 5 0 0,21-21 0 0,0 0 0 0</inkml:trace>
    </iact:actionData>
  </iact:action>
  <iact:action type="add" startTime="1.10821E6">
    <iact:property name="dataType"/>
    <iact:actionData xml:id="d183">
      <inkml:trace xmlns:inkml="http://www.w3.org/2003/InkML" xml:id="stk125" contextRef="#ctx0" brushRef="#br0">17756 8138 24575 0,'0'36'0'17,"0"30"0"1,0-32 0 0,0 5 0 0,0 6 0 0,0 6 0 0,0 2-897 0,0 2 1 0,0 1 0 0,0 3 896-1,0-6 0 1,0 3 0 0,0 1 0 0,0-1 0 0,0-2 0 0,0 0 0 0,0-1 0 0,0 0 0 0,0 13 0-1,0-1 0 1,0-5 427 0,0 3 1 0,0-6-428 0,0-9 0 0,0-10 110 0,0-22 1 0,0 5 0 0,0-21-1 0</inkml:trace>
    </iact:actionData>
  </iact:action>
  <iact:action type="add" startTime="1.1093E6">
    <iact:property name="dataType"/>
    <iact:actionData xml:id="d184">
      <inkml:trace xmlns:inkml="http://www.w3.org/2003/InkML" xml:id="stk126" contextRef="#ctx0" brushRef="#br0">18344 7879 24575 0,'0'63'0'11,"0"-1"0"1,0-3 0-1,0 3 0 1,0 3 0 0,0-8 0-1,0 2 0 1,0 3 0-1,0 0-937 1,0-2 0 0,0 1 0-1,0 2 0 1,0-1 0-1,0-2 937 1,0 8 0 0,0-1 0-1,0-1 0 1,0 0 0-1,0-3 0 1,0 0 0 0,0-2 0-1,0-5 476 1,0-5 0-1,0-3 0 1,0-4-476 0,0 10 0-1,0-6 190 1,0 10 1-1,0-32 0 1,0-5-1 0</inkml:trace>
    </iact:actionData>
  </iact:action>
  <iact:action type="add" startTime="1.11023E6">
    <iact:property name="dataType"/>
    <iact:actionData xml:id="d185">
      <inkml:trace xmlns:inkml="http://www.w3.org/2003/InkML" xml:id="stk127" contextRef="#ctx0" brushRef="#br0">17898 9078 24575 0,'34'0'0'40,"23"0"0"0,-15 0 0 0,2 0 0 1,-33 0 0-1,-11 0 0 0,0 0 0 1</inkml:trace>
    </iact:actionData>
  </iact:action>
  <iact:action type="add" startTime="1.11188E6">
    <iact:property name="dataType"/>
    <iact:actionData xml:id="d186">
      <inkml:trace xmlns:inkml="http://www.w3.org/2003/InkML" xml:id="stk128" contextRef="#ctx0" brushRef="#br0">17639 9220 24575 0,'47'0'0'31,"-9"0"0"1,2 0 0-1,26 0 0 1,-15 0 0-1,0 0 0 1,11 0 0-1,-4 0 0 1,-35 0 0-1,-12 0 0 1</inkml:trace>
    </iact:actionData>
  </iact:action>
  <iact:action type="add" startTime="1.1126E6">
    <iact:property name="dataType"/>
    <iact:actionData xml:id="d187">
      <inkml:trace xmlns:inkml="http://www.w3.org/2003/InkML" xml:id="stk129" contextRef="#ctx0" brushRef="#br0">18603 8632 24575 0,'55'0'0'27,"-3"0"0"0,3 0 0 0,3 0 0 0,-19 0 0 0,0 0 0 0,9 0 0 0,-4 0 0 0,-8 0 0 0,-15 0 0 0,-21 0 0 1</inkml:trace>
    </iact:actionData>
  </iact:action>
  <iact:action type="add" startTime="1.11323E6">
    <iact:property name="dataType"/>
    <iact:actionData xml:id="d188">
      <inkml:trace xmlns:inkml="http://www.w3.org/2003/InkML" xml:id="stk130" contextRef="#ctx0" brushRef="#br0">18603 9055 24575 0,'34'0'0'49,"3"0"0"1,10 0 0 0,-11 0 0-1,-12 0 0 1,-14 0 0 0,-10 0 0 0</inkml:trace>
    </iact:actionData>
  </iact:action>
  <iact:action type="add" startTime="1.11403E6">
    <iact:property name="dataType"/>
    <iact:actionData xml:id="d189">
      <inkml:trace xmlns:inkml="http://www.w3.org/2003/InkML" xml:id="stk131" contextRef="#ctx0" brushRef="#br0">19661 9008 24575 0,'63'0'0'17,"0"0"0"0,-13 0 0 0,1 0 0 1,2 0 0-1,9 0 0 0,3 0 0 1,-1 0-711-1,0 0 1 0,-1 0 0 1,1 0 710-1,-1 0 0 0,0 0 0 1,-4 0 0-1,4 0 0 0,-3 0 342 1,4 0 0-1,-5 0-342 0,4 0 88 1,-16 0 0-1,-27 0 0 0,-20 0 0 1</inkml:trace>
    </iact:actionData>
  </iact:action>
  <iact:action type="add" startTime="1.1149E6">
    <iact:property name="dataType"/>
    <iact:actionData xml:id="d190">
      <inkml:trace xmlns:inkml="http://www.w3.org/2003/InkML" xml:id="stk132" contextRef="#ctx0" brushRef="#br0">21261 8208 24575 0,'0'34'0'15,"0"0"0"0,0 16 0 1,0 5 0-1,0 9 0 1,0 5-721-1,0-9 0 1,0 3 0-1,0 0 721 1,0-7 0-1,0 1 0 0,0-1 0 1,0 6 0-1,0 1 0 1,0-2 0-1,0-5 0 1,0-1 0-1,0-1 144 1,0-5 0-1,0-2 0 0,0 0-144 1,0 20 0-1,0-6 209 1,0-23 1-1,0-2-210 1,0 29 0-1,0-49 0 1,0 4 0-1,0-20 0 1</inkml:trace>
    </iact:actionData>
  </iact:action>
  <iact:action type="add" startTime="1.11581E6">
    <iact:property name="dataType"/>
    <iact:actionData xml:id="d191">
      <inkml:trace xmlns:inkml="http://www.w3.org/2003/InkML" xml:id="stk133" contextRef="#ctx0" brushRef="#br0">21755 9267 24575 0,'-26'0'0'21,"-16"0"0"1,16 0 0 0,-11 0 0 0,-7 0 0 0,7 10 0-1,-10 14 0 1,21 12 0 0,-6 11 0 0,30-10 0 0,-30 7 0 0,27-28 0-1,-16 26 0 1,21-16 0 0,0 10 0 0,21 9 0 0,-5-9 0-1,14-11 0 1,5-3 0 0,18 15 0 0,-19-23 0 0,2-4 0 0,4-4 0-1,-2-2 0 1,4-4 0 0,24-10 0 0,-30-35 0 0,-10 3 0 0,-3 15 0-1,-4-3 0 1,-14-35 0 0,16 44 0 0,-21-42 0 0,0 58 0-1,-21-16 0 1,16 10 0 0,-37 9 0 0,16-9 0 0,-10 11 0 0,-9-21 0-1,30 16 0 1,-6-16 0 0,21 21 0 0,0 0 0 0,0 0 0 0</inkml:trace>
    </iact:actionData>
  </iact:action>
  <iact:action type="add" startTime="1.11726E6">
    <iact:property name="dataType"/>
    <iact:actionData xml:id="d192">
      <inkml:trace xmlns:inkml="http://www.w3.org/2003/InkML" xml:id="stk134" contextRef="#ctx0" brushRef="#br0">22319 9384 24575 0,'-34'0'0'20,"-2"21"0"1,-12-5 0 0,12 7 0 0,12 9 0 0,-7-27 0 0,26 16 0 0,-16-21 0 0,21 21 0 0,0-16 0 0,0 37 0 0,-21-37 0 0,16 26 0 0,-16-7 0-1,0-8 0 1,16 25 0 0,-16-35 0 0,21 14 0 0,0 1 0 0,0-15 0 0,0 15 0 0,21-11 0 0,5-7 0 0,21 7 0 0,-11-10 0 0,9 0 0 0,-9 0 0-1,12 0 0 1,-22 0 0 0,-5 0 0 0,-21 0 0 0,0-10 0 0,10-14 0 0,-7-33 0 0,7 15 0 0,-10-24 0 0,0 30 0 0,0 31 0 0,0-11 0 0,0 58 0-1,0 15 0 1,0-16 0 0,0 4 0 0,0 19 0 0,0 1 0 0,0-16 0 0,0 1 0 0,1 11 0 0,-2 1 0 0,-3-9 0 0,-2 1 0 0,-4 6 0 0,-4 0 0-1,-3-6 0 1,-2-1 0 0,-5-1 0 0,0-2 0 0,7-7 0 0,-2-2 0 0,-2-8 0 0,-3-4 0 0,-3-3 0 0,-3-7 0 0,-33-9 0 0,14-10 0 0,17 0 0 0</inkml:trace>
    </iact:actionData>
  </iact:action>
  <iact:action type="add" startTime="1.1194E6">
    <iact:property name="dataType"/>
    <iact:actionData xml:id="d193">
      <inkml:trace xmlns:inkml="http://www.w3.org/2003/InkML" xml:id="stk135" contextRef="#ctx0" brushRef="#br0">22954 8373 24575 0,'-26'0'0'24,"-16"0"0"1,26 0 0 0,-7 0 0 0,12 0 0 0,11 0 0 0,-20 0 0 0,14 21 0 0,-35-16 0 0,14 37 0 0,1-37 0 0,5 16 0 0,21-21 0 0,0 0 0 0,0 21 0 0,0 5 0 0,0 32 0 0,0-24 0 0,0 2 0 0,0 10 0 0,0 2 0 0,0 4 0 0,0 3 0 0,0-9 0 0,0 1 0 0,0-1 0 0,0 10 0 0,0 0 0 0,0-11 0 0,0 2 0 0,0-3 0 0,1 6 0-1,-2-3 0 1,-4-9 0 0,0-3 0 0,2 9 0 0,-7-12 0 0,10-27 0 0,0 16 0 0,0 0 0 0,0 15 0 0,1-2 0 0,-2 3 0 0,-9-1 0 0,-1 1 0 0,9-1 0 0,-1-1 0 0,-18 22 0 0,21-10 0 0,0-21 0 0,21-5 0 0,-6-42 0 0,51 16 0 0,-14-16 0 0,4 19 0 0,0 4 0 0,2-2 0 0,-14 0 0 0,-2 0 0 0,-5 0 0 0,-11 0 0 0,-5 0 0 0</inkml:trace>
    </iact:actionData>
  </iact:action>
  <iact:action type="add" startTime="1.1217E6">
    <iact:property name="dataType"/>
    <iact:actionData xml:id="d194">
      <inkml:trace xmlns:inkml="http://www.w3.org/2003/InkML" xml:id="stk136" contextRef="#ctx0" brushRef="#br0">23330 8843 24575 0,'0'37'0'28,"0"7"0"1,0 14 0-1,0 5 0 1,0-29 0-1,0 2 0 1,0 5 0-1,0-4 0 1,0 5 0-1,0 24 0 1,0-51 0-1,0 6 0 1,0-21 0-1,0 21 0 1,0 5 0-1,0 11 0 1,0 7 0-1,0-7 0 1,0-11 0-1,0-5 0 1,0-21 0 0</inkml:trace>
    </iact:actionData>
  </iact:action>
  <iact:action type="add" startTime="1.12285E6">
    <iact:property name="dataType"/>
    <iact:actionData xml:id="d195">
      <inkml:trace xmlns:inkml="http://www.w3.org/2003/InkML" xml:id="stk137" contextRef="#ctx0" brushRef="#br0">23871 8749 24575 0,'0'42'0'22,"0"0"0"0,0 3 0 0,0 1 0 0,0 1 0 0,0 0 0 0,0 12 0 0,0 0 0 0,0-9 0 0,0-1 0 0,0 10 0 0,0-5 0 0,0-2 0 0,0 13 0 0,0-49 0 0,0 5 0 0,0-21 0 0,0 0 0 1</inkml:trace>
    </iact:actionData>
  </iact:action>
  <iact:action type="add" startTime="1.1238E6">
    <iact:property name="dataType"/>
    <iact:actionData xml:id="d196">
      <inkml:trace xmlns:inkml="http://www.w3.org/2003/InkML" xml:id="stk138" contextRef="#ctx0" brushRef="#br0">23448 9337 24575 0,'52'0'0'32,"0"0"0"0,2 1 0 1,0-2 0-1,4-9 0 0,1-1 0 1,-4 9 0-1,-3-1 0 0,-9-7 0 1,-2-1 0-1,-5 5 0 1,-4 2 0-1,-6 1 0 0,-5-7 0 1,-11 10 0-1,-7 0 0 0,7 0 0 1,-10 0 0-1,0 0 0 1</inkml:trace>
    </iact:actionData>
  </iact:action>
  <iact:action type="add" startTime="1.12501E6">
    <iact:property name="dataType"/>
    <iact:actionData xml:id="d197">
      <inkml:trace xmlns:inkml="http://www.w3.org/2003/InkML" xml:id="stk139" contextRef="#ctx0" brushRef="#br0">24036 8632 24575 0,'26'0'0'28,"5"0"0"1,-28 0 0 0,7 0 0 0,11 0 0-1,-15 0 0 1,15 0 0 0,-21 0 0 0,41 0 0-1,-20 0 0 1,45 0 0 0,-30 0 0 0,-10 0 0 0,16 0 0-1,-37 0 0 1,16 0 0 0,-21 0 0 0,0 0 0-1,11 0 0 1,12-21 0 0,14 15 0 0,10-14 0-1,-11 9 0 1,-12 9 0 0,-14-9 0 0,-10 11 0 0</inkml:trace>
    </iact:actionData>
  </iact:action>
  <iact:action type="add" startTime="1.12655E6">
    <iact:property name="dataType"/>
    <iact:actionData xml:id="d198">
      <inkml:trace xmlns:inkml="http://www.w3.org/2003/InkML" xml:id="stk140" contextRef="#ctx0" brushRef="#br0">24271 8255 24575 0,'0'58'0'28,"0"-9"0"0,0-9 0 0,0-1 0 1,0 13 0-1,0-13 0 0,0 1 0 0,0 9 0 1,0-15 0-1,0 0 0 0,0 16 0 0,0-14 0 1,0 6 0-1,0-37 0 0,0 16 0 0,0-21 0 1,0 21 0-1,0-16 0 0,0 16 0 0,0-21 0 1</inkml:trace>
    </iact:actionData>
  </iact:action>
  <iact:action type="add" startTime="1.12795E6">
    <iact:property name="dataType"/>
    <iact:actionData xml:id="d199">
      <inkml:trace xmlns:inkml="http://www.w3.org/2003/InkML" xml:id="stk141" contextRef="#ctx0" brushRef="#br0">24577 8255 24575 0,'34'0'0'21,"2"0"0"1,11 0 0-1,0 0 0 1,-10 0 0 0,7 0 0-1,-7 0 0 1,10 0 0-1,-21 0 0 1,6 0 0 0,-30 0 0-1,9 0 0 1,-11 0 0 0,0 21 0-1,0-16 0 1,0 16 0-1,0 0 0 1,0 16 0 0,-4 6 0-1,-3 5 0 1,-3 1 0 0,-3 2 0-1,-4 12 0 1,-3 2 0-1,-3-5 0 1,-1-3 0 0,5-13 0-1,1-2 0 1,7-1 0 0,-1-3 0-1,-19 9 0 1,25-10 0-1,-35 7 0 1,35 13 0 0,-13-26 0-1,-3 1 0 1,8 13 0 0,1 2 0-1,-4-11 0 1,-2 1 0-1,-3 9 0 1,-1-1 0 0,6-7 0-1,-2-3 0 1,-5 0 0 0,1 1 0-1,9 3 0 1,2 0 0-1,-5-7 0 1,2-1 0 0,14 4 0-1,0 1 0 1,-15 4 0 0,0-2 0-1,11 4 0 1,-16-9 0-1,0-1 0 1,16 5 0 0,-16-11 0-1,21 16 0 1,0-37 0 0,0 16 0-1,0-21 0 1,0 0 0-1,-21 0 0 1,-15 0 0 0,-14 0 0-1,16 5 0 1,0 0 0 0,-16-2 0-1,14 7 0 1,-6-10 0-1,37 21 0 1,-16-16 0 0,21 16 0-1,0-21 0 1,0 0 0 0</inkml:trace>
    </iact:actionData>
  </iact:action>
  <iact:action type="add" startTime="1.13123E6">
    <iact:property name="dataType"/>
    <iact:actionData xml:id="d200">
      <inkml:trace xmlns:inkml="http://www.w3.org/2003/InkML" xml:id="stk142" contextRef="#ctx0" brushRef="#br0">23824 9008 24575 0,'0'37'0'26,"0"28"0"0,0-23 0 0,0-4 0 0,0 2 0 0,0-4 0 1,0-1 0-1,0 27 0 0,0-22 0 0,0-1 0 0,0 10 0 1,0 9 0-1,0-22 0 0,0-12 0 0,0 7 0 0,0-25 0 0,0 14 0 1,0-20 0-1,0 21 0 0,0-15 0 0,0 14 0 0,-21-20 0 1,16 0 0-1,-16 0 0 0,21 0 0 0,0 21 0 0,0-5 0 0,0 28 0 1,0-7 0-1,0-11 0 0,0 16 0 0,0-37 0 0,0 16 0 1</inkml:trace>
    </iact:actionData>
  </iact:action>
  <iact:action type="add" startTime="1.14381E6">
    <iact:property name="dataType"/>
    <iact:actionData xml:id="d201">
      <inkml:trace xmlns:inkml="http://www.w3.org/2003/InkML" xml:id="stk143" contextRef="#ctx0" brushRef="#br0">24647 8255 24575 0,'0'61'0'1,"0"-1"0"1,0 1 0 0,0-1 0 0,0 0 0 0,0 1 0-1,0-1 0 1,0 1 0 0,0-5 0 0,0 2 0 0,0 1 0-1,0 1 0 1,0 2 0 0,0 1 0 0,0 2 0 0,0 1 0-1,0 0 0 1,0 2 0 0,0 1 0 0,0 1 0 0,0 1-492-1,0-12 0 1,0 2 1 0,1 0-1 0,-1 1 1 0,0 1-1-1,0 1 1 1,0 1-1 0,0 1 1 0,0 0-1 0,1 1 1 0,-1 0-1-1,0 1 1 1,0 0-1 0,0 1 1 0,0 0-1 0,0 0 1-1,-1 1-1 1,1-1 1 0,0 1-1 0,-1 0 432 0,1-8 0-1,0 1 1 1,-1 1-1 0,0 0 1 0,1 0-1 0,-1 1 0-1,1 0 1 1,-1 1-1 0,0 0 1 0,0 0-1 0,1 1 1-1,-1-1-1 1,0 1 0 0,0 0 1 0,0-1-1 0,0 1 1 0,0 0-1-1,0 0 1 1,0 0-1 0,0-1 0 0,0 0 1 0,0 0-1-1,0 0 1 1,0 0-1 0,0-1-30 0,-1 1 0 0,1 0 0-1,0 0 0 1,0 1 1 0,0-1-1 0,0 1 0 0,0-1 0-1,0 0 1 1,-1 1-1 0,1-1 0 0,0 0 0 0,0 0 1-1,-1 0-1 1,1-1 0 0,-1 1 0 0,1-1 1 0,-1 0-1 0,0 0 0-1,0-1 0 1,0 0 1 0,0 0-1 0,0-1 0 0,-1 0 0-1,1 0 90 1,-1 5 0 0,0 0 0 0,-1 0 0 0,1 0 0-1,-1-1 0 1,1 1 0 0,-1-1 0 0,0 0 0 0,0-1 0-1,0 0 0 1,-1 0 0 0,1-1 0 0,0-1 0 0,-1 1 0-1,1-2 0 1,-1 0 0 0,1-1 0 0,-1 0 0 0,1-1 0 0,-1-1-63-1,-1 11 0 1,1 0 0 0,-1 0 1 0,0-1-1 0,0-1 0-1,0-1 0 1,0-1 1 0,0-1-1 0,0 0 0 0,-1-2 0-1,1-1 1 1,-1-1-1 0,1-2 0 0,-1-1 63 0,-2 12 0-1,0-1 0 1,-1-2 0 0,1-2 0 0,-1-1 0 0,1-3 0-1,-1-1 0 1,1-3 0 0,0-1 0 0,-1 7 0 0,1 2 0 0,0-3 0-1,0-6 0 1,-1-11 0 0,0-13 0 0,-14-4 0 0,17-45 0-1,3-21 0 1,2-19 0 0,2-12 0 0,1-10 0 0,0-5 0-1,0-1 0 1,-1 4 0 0,-1 28 0 0,1-2 0 0,-1-3 0-1,1-1 0 1,0-3 0 0,0-1 0 0,0-1 0 0,0-2 0-1,0-2 0 1,0 0 0 0,0-2 0 0,0-1 0 0,0 0 0-1,1-1 0 1,-1 0 0 0,0 0 0 0,0-1 0 0,0 0 0 0,1 0 0-1,-1 13 0 1,0-1 0 0,0 0 0 0,0-1 0 0,1-1 0-1,-1 0 0 1,0-1 0 0,0 0 0 0,1-1 0 0,-1 0 0-1,0-1 0 1,1 0 0 0,-1 0 0 0,0-1 0 0,1 0 0-1,-1 0 0 1,1-1 0 0,-1 1 0 0,0-1 0 0,1 0 0-1,-1 0 0 1,1-1 0 0,-1 1 0 0,1 0 0 0,-1 0 0 0,1-1 0-1,-1 1 0 1,1 0 0 0,0 4 0 0,-1 0 0 0,1-1 0-1,-1 0 0 1,1 0 0 0,-1 0 0 0,1-1 0 0,0 0 0-1,-1 0 0 1,1-1 0 0,0 1 0 0,-1-1 0 0,1 0 0-1,0 1 0 1,-1-1 0 0,1 0 0 0,0 0 0 0,-1 0 0-1,1 0 0 1,0 1 0 0,0-1 0 0,0 0 0 0,-1 1 0 0,1 0 0-1,0 0 0 1,0 0 0 0,0 0 0 0,0 1 0 0,0 0 0-1,0 0 0 1,0 1 0 0,0 0 0 0,0-4 0 0,0 0 0-1,0-1 0 1,0 1 0 0,0-1 0 0,1 1 0 0,-1-1 0-1,0 1 0 1,0 0 0 0,1 0 0 0,-1 0 0 0,1 1 0-1,-1-1 0 1,0 1 0 0,1 0 0 0,-1 1 0 0,1-1 0 0,-1 1 0-1,0 1 0 1,1 0 0 0,-1 0 0 0,0 1 0 0,1 0 0-1,-1 1 0 1,0 0 0 0,1 1 0 0,-1 1 0 0,0 0 0-1,1-10 0 1,-1 1 0 0,0 0 0 0,1 0 0 0,-1 1 0-1,0 1 0 1,1 0 0 0,-1 0 0 0,0 1 0 0,0 1 0-1,1 1 0 1,-1 0 0 0,0 1 0 0,1 0 0 0,-1 2 0 0,0 0 0-1,0 1 0 1,1 0 0 0,-1 2 0 0,0 1 0 0,1-12 0-1,0 1 0 1,0 2 0 0,-1 0 0 0,1 1 0 0,0 1 0-1,0 2 0 1,0 1 0 0,0 1 0 0,-1 2 0 0,0 1 0-1,0 2 0 1,0 1-80 0,0-19 0 0,-1 2 0 0,0 3 0-1,0 3 0 1,0 3 0 0,-1 4 0 0,1 6 80 0,3-25 0-1,1 10 0 1,-11 25 2522 0,-14 32-2522 0,7 35 0 0,0 27 0 0,0 16 0-1,-1 1 0 1,3-21 0 0,-2 5 0 0,0 3 0 0,0 4 0-1,-1 1 0 1,0 3 0 0,0 2 0 0,0 0 0 0,1 1 0-1,2-9 0 1,0 2 0 0,1 1 0 0,-1 2 0 0,1 1 0-1,-1 1 0 1,1 1 0 0,-1 1 0 0,1-1 0 0,0 2 0-1,-1-1 0 1,1 0 0 0,0 0 0 0,0-6 0 0,1 1 0 0,-1 1 0-1,0 1 0 1,0-1 0 0,0 1 0 0,0 0 0 0,1 0 0-1,-1 0 0 1,1 0 0 0,0 0 0 0,0 0 0 0,0-1 0-1,1-1 0 1,1 0 0 0,-1 5 0 0,0 1 0 0,1-1 0-1,0 1 0 1,1-1 0 0,0 0 0 0,0-1 0 0,0 0 0-1,1-1 0 1,-1-1 0 0,1-1 0 0,-1-2 0 0,1-1 0 0,-3 12 0-1,1-1 0 1,0-1 0 0,0-2 0 0,0-1 0 0,1-2 0-1,0-4 0 1,1-2 0 0,1-4 798 0,1 10 0 0,1-5 0-1,1-3 1 1,0-6-1 0,-2-7-798 0,-7 22 0 0,1-32 0-1,7-55 0 1,3-30 0 0,2-15 0 0,-1 3 0 0,-2 8 0-1,1-3 0 1,-1-3 0 0,1-2 0 0,0-1 0 0,2-1-206 0,0 8 0-1,1-1 1 1,1-1-1 0,0-1 1 0,1-1-1 0,-1 1 0-1,1 0 1 1,-1 2 205 0,0-6 0 0,-1-1 0 0,0 1 0-1,0 1 0 1,1 0 0 0,1 3 0 0,2 2 0 0,3-7 0-1,2 1 0 1,1 3 0 0,-1 3 0 0,-2 3 43 0,0-13 0-1,-2 5 0 1,0 9 1 0,4 8-1 0,-3 8 0 0,-9-4 0 0</inkml:trace>
    </iact:actionData>
  </iact:action>
  <iact:action type="remove" startTime="1.14783E6">
    <iact:property name="style" value="instant"/>
    <iact:actionData xml:id="d202" ref="#d201"/>
    <iact:actionData xml:id="d203">
      <inkml:trace xmlns:inkml="http://www.w3.org/2003/InkML" xml:id="stk144" contextRef="#ctx0" brushRef="#br0">24647 8255 24575 0,'0'61'0'1,"0"-1"0"1,0 1 0 0,0-1 0 0,0 0 0 0,0 1 0-1,0-1 0 1,0 1 0 0,0-5 0 0,0 2 0 0,0 1 0-1,0 1 0 1,0 2 0 0,0 1 0 0,0 2 0 0,0 1 0-1,0 0 0 1,0 2 0 0,0 1 0 0,0 1 0 0,0 1-492-1,0-12 0 1,0 2 1 0,1 0-1 0,-1 1 1 0,0 1-1-1,0 1 1 1,0 1-1 0,0 1 1 0,0 0-1 0,1 1 1 0,-1 0-1-1,0 1 1 1,0 0-1 0,0 1 1 0,0 0-1 0,0 0 1-1,-1 1-1 1,1-1 1 0,0 1-1 0,-1 0 432 0,1-8 0-1,0 1 1 1,-1 1-1 0,0 0 1 0,1 0-1 0,-1 1 0-1,1 0 1 1,-1 1-1 0,0 0 1 0,0 0-1 0,1 1 1-1,-1-1-1 1,0 1 0 0,0 0 1 0,0-1-1 0,0 1 1 0,0 0-1-1,0 0 1 1,0 0-1 0,0-1 0 0,0 0 1 0,0 0-1-1,0 0 1 1,0 0-1 0,0-1-30 0,-1 1 0 0,1 0 0-1,0 0 0 1,0 1 1 0,0-1-1 0,0 1 0 0,0-1 0-1,0 0 1 1,-1 1-1 0,1-1 0 0,0 0 0 0,0 0 1-1,-1 0-1 1,1-1 0 0,-1 1 0 0,1-1 1 0,-1 0-1 0,0 0 0-1,0-1 0 1,0 0 1 0,0 0-1 0,0-1 0 0,-1 0 0-1,1 0 90 1,-1 5 0 0,0 0 0 0,-1 0 0 0,1 0 0-1,-1-1 0 1,1 1 0 0,-1-1 0 0,0 0 0 0,0-1 0-1,0 0 0 1,-1 0 0 0,1-1 0 0,0-1 0 0,-1 1 0-1,1-2 0 1,-1 0 0 0,1-1 0 0,-1 0 0 0,1-1 0 0,-1-1-63-1,-1 11 0 1,1 0 0 0,-1 0 1 0,0-1-1 0,0-1 0-1,0-1 0 1,0-1 1 0,0-1-1 0,0 0 0 0,-1-2 0-1,1-1 1 1,-1-1-1 0,1-2 0 0,-1-1 63 0,-2 12 0-1,0-1 0 1,-1-2 0 0,1-2 0 0,-1-1 0 0,1-3 0-1,-1-1 0 1,1-3 0 0,0-1 0 0,-1 7 0 0,1 2 0 0,0-3 0-1,0-6 0 1,-1-11 0 0,0-13 0 0,-14-4 0 0,17-45 0-1,3-21 0 1,2-19 0 0,2-12 0 0,1-10 0 0,0-5 0-1,0-1 0 1,-1 4 0 0,-1 28 0 0,1-2 0 0,-1-3 0-1,1-1 0 1,0-3 0 0,0-1 0 0,0-1 0 0,0-2 0-1,0-2 0 1,0 0 0 0,0-2 0 0,0-1 0 0,0 0 0-1,1-1 0 1,-1 0 0 0,0 0 0 0,0-1 0 0,0 0 0 0,1 0 0-1,-1 13 0 1,0-1 0 0,0 0 0 0,0-1 0 0,1-1 0-1,-1 0 0 1,0-1 0 0,0 0 0 0,1-1 0 0,-1 0 0-1,0-1 0 1,1 0 0 0,-1 0 0 0,0-1 0 0,1 0 0-1,-1 0 0 1,1-1 0 0,-1 1 0 0,0-1 0 0,1 0 0-1,-1 0 0 1,1-1 0 0,-1 1 0 0,1 0 0 0,-1 0 0 0,1-1 0-1,-1 1 0 1,1 0 0 0,0 4 0 0,-1 0 0 0,1-1 0-1,-1 0 0 1,1 0 0 0,-1 0 0 0,1-1 0 0,0 0 0-1,-1 0 0 1,1-1 0 0,0 1 0 0,-1-1 0 0,1 0 0-1,0 1 0 1,-1-1 0 0,1 0 0 0,0 0 0 0,-1 0 0-1,1 0 0 1,0 1 0 0,0-1 0 0,0 0 0 0,-1 1 0 0,1 0 0-1,0 0 0 1,0 0 0 0,0 0 0 0,0 1 0 0,0 0 0-1,0 0 0 1,0 1 0 0,0 0 0 0,0-4 0 0,0 0 0-1,0-1 0 1,0 1 0 0,0-1 0 0,1 1 0 0,-1-1 0-1,0 1 0 1,0 0 0 0,1 0 0 0,-1 0 0 0,1 1 0-1,-1-1 0 1,0 1 0 0,1 0 0 0,-1 1 0 0,1-1 0 0,-1 1 0-1,0 1 0 1,1 0 0 0,-1 0 0 0,0 1 0 0,1 0 0-1,-1 1 0 1,0 0 0 0,1 1 0 0,-1 1 0 0,0 0 0-1,1-10 0 1,-1 1 0 0,0 0 0 0,1 0 0 0,-1 1 0-1,0 1 0 1,1 0 0 0,-1 0 0 0,0 1 0 0,0 1 0-1,1 1 0 1,-1 0 0 0,0 1 0 0,1 0 0 0,-1 2 0 0,0 0 0-1,0 1 0 1,1 0 0 0,-1 2 0 0,0 1 0 0,1-12 0-1,0 1 0 1,0 2 0 0,-1 0 0 0,1 1 0 0,0 1 0-1,0 2 0 1,0 1 0 0,0 1 0 0,-1 2 0 0,0 1 0-1,0 2 0 1,0 1-80 0,0-19 0 0,-1 2 0 0,0 3 0-1,0 3 0 1,0 3 0 0,-1 4 0 0,1 6 80 0,3-25 0-1,1 10 0 1,-11 25 2522 0,-14 32-2522 0,7 35 0 0,0 27 0 0,0 16 0-1,-1 1 0 1,3-21 0 0,-2 5 0 0,0 3 0 0,0 4 0-1,-1 1 0 1,0 3 0 0,0 2 0 0,0 0 0 0,1 1 0-1,2-9 0 1,0 2 0 0,1 1 0 0,-1 2 0 0,1 1 0-1,-1 1 0 1,1 1 0 0,-1 1 0 0,1-1 0 0,0 2 0-1,-1-1 0 1,1 0 0 0,0 0 0 0,0-6 0 0,1 1 0 0,-1 1 0-1,0 1 0 1,0-1 0 0,0 1 0 0,0 0 0 0,1 0 0-1,-1 0 0 1,1 0 0 0,0 0 0 0,0 0 0 0,0-1 0-1,1-1 0 1,1 0 0 0,-1 5 0 0,0 1 0 0,1-1 0-1,0 1 0 1,1-1 0 0,0 0 0 0,0-1 0 0,0 0 0-1,1-1 0 1,-1-1 0 0,1-1 0 0,-1-2 0 0,1-1 0 0,-3 12 0-1,1-1 0 1,0-1 0 0,0-2 0 0,0-1 0 0,1-2 0-1,0-4 0 1,1-2 0 0,1-4 798 0,1 10 0 0,1-5 0-1,1-3 1 1,0-6-1 0,-2-7-798 0,-7 22 0 0,1-32 0-1,7-55 0 1,3-30 0 0,2-15 0 0,-1 3 0 0,-2 8 0-1,1-3 0 1,-1-3 0 0,1-2 0 0,0-1 0 0,2-1-206 0,0 8 0-1,1-1 1 1,1-1-1 0,0-1 1 0,1-1-1 0,-1 1 0-1,1 0 1 1,-1 2 205 0,0-6 0 0,-1-1 0 0,0 1 0-1,0 1 0 1,1 0 0 0,1 3 0 0,2 2 0 0,3-7 0-1,2 1 0 1,1 3 0 0,-1 3 0 0,-2 3 43 0,0-13 0-1,-2 5 0 1,0 9 1 0,4 8-1 0,-3 8 0 0,-9-4 0 0</inkml:trace>
    </iact:actionData>
  </iact:action>
  <iact:action type="remove" startTime="1.148E6">
    <iact:property name="style" value="instant"/>
    <iact:actionData xml:id="d204" ref="#d197"/>
    <iact:actionData xml:id="d205">
      <inkml:trace xmlns:inkml="http://www.w3.org/2003/InkML" xml:id="stk145" contextRef="#ctx0" brushRef="#br0">24036 8632 24575 0,'26'0'0'28,"5"0"0"1,-28 0 0 0,7 0 0 0,11 0 0-1,-15 0 0 1,15 0 0 0,-21 0 0 0,41 0 0-1,-20 0 0 1,45 0 0 0,-30 0 0 0,-10 0 0 0,16 0 0-1,-37 0 0 1,16 0 0 0,-21 0 0 0,0 0 0-1,11 0 0 1,12-21 0 0,14 15 0 0,10-14 0-1,-11 9 0 1,-12 9 0 0,-14-9 0 0,-10 11 0 0</inkml:trace>
    </iact:actionData>
  </iact:action>
  <iact:action type="remove" startTime="1.14803E6">
    <iact:property name="style" value="instant"/>
    <iact:actionData xml:id="d206" ref="#d199"/>
    <iact:actionData xml:id="d207">
      <inkml:trace xmlns:inkml="http://www.w3.org/2003/InkML" xml:id="stk146" contextRef="#ctx0" brushRef="#br0">24577 8255 24575 0,'34'0'0'21,"2"0"0"1,11 0 0-1,0 0 0 1,-10 0 0 0,7 0 0-1,-7 0 0 1,10 0 0-1,-21 0 0 1,6 0 0 0,-30 0 0-1,9 0 0 1,-11 0 0 0,0 21 0-1,0-16 0 1,0 16 0-1,0 0 0 1,0 16 0 0,-4 6 0-1,-3 5 0 1,-3 1 0 0,-3 2 0-1,-4 12 0 1,-3 2 0-1,-3-5 0 1,-1-3 0 0,5-13 0-1,1-2 0 1,7-1 0 0,-1-3 0-1,-19 9 0 1,25-10 0-1,-35 7 0 1,35 13 0 0,-13-26 0-1,-3 1 0 1,8 13 0 0,1 2 0-1,-4-11 0 1,-2 1 0-1,-3 9 0 1,-1-1 0 0,6-7 0-1,-2-3 0 1,-5 0 0 0,1 1 0-1,9 3 0 1,2 0 0-1,-5-7 0 1,2-1 0 0,14 4 0-1,0 1 0 1,-15 4 0 0,0-2 0-1,11 4 0 1,-16-9 0-1,0-1 0 1,16 5 0 0,-16-11 0-1,21 16 0 1,0-37 0 0,0 16 0-1,0-21 0 1,0 0 0-1,-21 0 0 1,-15 0 0 0,-14 0 0-1,16 5 0 1,0 0 0 0,-16-2 0-1,14 7 0 1,-6-10 0-1,37 21 0 1,-16-16 0 0,21 16 0-1,0-21 0 1,0 0 0 0</inkml:trace>
    </iact:actionData>
  </iact:action>
  <iact:action type="remove" startTime="1.1484E6">
    <iact:property name="style" value="instant"/>
    <iact:actionData xml:id="d208" ref="#d198"/>
    <iact:actionData xml:id="d209">
      <inkml:trace xmlns:inkml="http://www.w3.org/2003/InkML" xml:id="stk147" contextRef="#ctx0" brushRef="#br0">24271 8255 24575 0,'0'58'0'28,"0"-9"0"0,0-9 0 0,0-1 0 1,0 13 0-1,0-13 0 0,0 1 0 0,0 9 0 1,0-15 0-1,0 0 0 0,0 16 0 0,0-14 0 1,0 6 0-1,0-37 0 0,0 16 0 0,0-21 0 1,0 21 0-1,0-16 0 0,0 16 0 0,0-21 0 1</inkml:trace>
    </iact:actionData>
  </iact:action>
  <iact:action type="remove" startTime="1.14841E6">
    <iact:property name="style" value="instant"/>
    <iact:actionData xml:id="d210" ref="#d195"/>
    <iact:actionData xml:id="d211">
      <inkml:trace xmlns:inkml="http://www.w3.org/2003/InkML" xml:id="stk148" contextRef="#ctx0" brushRef="#br0">23871 8749 24575 0,'0'42'0'22,"0"0"0"0,0 3 0 0,0 1 0 0,0 1 0 0,0 0 0 0,0 12 0 0,0 0 0 0,0-9 0 0,0-1 0 0,0 10 0 0,0-5 0 0,0-2 0 0,0 13 0 0,0-49 0 0,0 5 0 0,0-21 0 0,0 0 0 1</inkml:trace>
    </iact:actionData>
  </iact:action>
  <iact:action type="remove" startTime="1.14841E6">
    <iact:property name="style" value="instant"/>
    <iact:actionData xml:id="d212" ref="#d200"/>
    <iact:actionData xml:id="d213">
      <inkml:trace xmlns:inkml="http://www.w3.org/2003/InkML" xml:id="stk149" contextRef="#ctx0" brushRef="#br0">23824 9008 24575 0,'0'37'0'26,"0"28"0"0,0-23 0 0,0-4 0 0,0 2 0 0,0-4 0 1,0-1 0-1,0 27 0 0,0-22 0 0,0-1 0 0,0 10 0 1,0 9 0-1,0-22 0 0,0-12 0 0,0 7 0 0,0-25 0 0,0 14 0 1,0-20 0-1,0 21 0 0,0-15 0 0,0 14 0 0,-21-20 0 1,16 0 0-1,-16 0 0 0,21 0 0 0,0 21 0 0,0-5 0 0,0 28 0 1,0-7 0-1,0-11 0 0,0 16 0 0,0-37 0 0,0 16 0 1</inkml:trace>
    </iact:actionData>
  </iact:action>
  <iact:action type="remove" startTime="1.14843E6">
    <iact:property name="style" value="instant"/>
    <iact:actionData xml:id="d214" ref="#d196"/>
    <iact:actionData xml:id="d215">
      <inkml:trace xmlns:inkml="http://www.w3.org/2003/InkML" xml:id="stk150" contextRef="#ctx0" brushRef="#br0">23448 9337 24575 0,'52'0'0'32,"0"0"0"0,2 1 0 1,0-2 0-1,4-9 0 0,1-1 0 1,-4 9 0-1,-3-1 0 0,-9-7 0 1,-2-1 0-1,-5 5 0 1,-4 2 0-1,-6 1 0 0,-5-7 0 1,-11 10 0-1,-7 0 0 0,7 0 0 1,-10 0 0-1,0 0 0 1</inkml:trace>
    </iact:actionData>
  </iact:action>
  <iact:action type="remove" startTime="1.1486E6">
    <iact:property name="style" value="instant"/>
    <iact:actionData xml:id="d216" ref="#d193"/>
    <iact:actionData xml:id="d217">
      <inkml:trace xmlns:inkml="http://www.w3.org/2003/InkML" xml:id="stk151" contextRef="#ctx0" brushRef="#br0">22954 8373 24575 0,'-26'0'0'24,"-16"0"0"1,26 0 0 0,-7 0 0 0,12 0 0 0,11 0 0 0,-20 0 0 0,14 21 0 0,-35-16 0 0,14 37 0 0,1-37 0 0,5 16 0 0,21-21 0 0,0 0 0 0,0 21 0 0,0 5 0 0,0 32 0 0,0-24 0 0,0 2 0 0,0 10 0 0,0 2 0 0,0 4 0 0,0 3 0 0,0-9 0 0,0 1 0 0,0-1 0 0,0 10 0 0,0 0 0 0,0-11 0 0,0 2 0 0,0-3 0 0,1 6 0-1,-2-3 0 1,-4-9 0 0,0-3 0 0,2 9 0 0,-7-12 0 0,10-27 0 0,0 16 0 0,0 0 0 0,0 15 0 0,1-2 0 0,-2 3 0 0,-9-1 0 0,-1 1 0 0,9-1 0 0,-1-1 0 0,-18 22 0 0,21-10 0 0,0-21 0 0,21-5 0 0,-6-42 0 0,51 16 0 0,-14-16 0 0,4 19 0 0,0 4 0 0,2-2 0 0,-14 0 0 0,-2 0 0 0,-5 0 0 0,-11 0 0 0,-5 0 0 0</inkml:trace>
    </iact:actionData>
  </iact:action>
  <iact:action type="remove" startTime="1.14861E6">
    <iact:property name="style" value="instant"/>
    <iact:actionData xml:id="d218" ref="#d194"/>
    <iact:actionData xml:id="d219">
      <inkml:trace xmlns:inkml="http://www.w3.org/2003/InkML" xml:id="stk152" contextRef="#ctx0" brushRef="#br0">23330 8843 24575 0,'0'37'0'28,"0"7"0"1,0 14 0-1,0 5 0 1,0-29 0-1,0 2 0 1,0 5 0-1,0-4 0 1,0 5 0-1,0 24 0 1,0-51 0-1,0 6 0 1,0-21 0-1,0 21 0 1,0 5 0-1,0 11 0 1,0 7 0-1,0-7 0 1,0-11 0-1,0-5 0 1,0-21 0 0</inkml:trace>
    </iact:actionData>
  </iact:action>
  <iact:action type="remove" startTime="1.1488E6">
    <iact:property name="style" value="instant"/>
    <iact:actionData xml:id="d220" ref="#d192"/>
    <iact:actionData xml:id="d221">
      <inkml:trace xmlns:inkml="http://www.w3.org/2003/InkML" xml:id="stk153" contextRef="#ctx0" brushRef="#br0">22319 9384 24575 0,'-34'0'0'20,"-2"21"0"1,-12-5 0 0,12 7 0 0,12 9 0 0,-7-27 0 0,26 16 0 0,-16-21 0 0,21 21 0 0,0-16 0 0,0 37 0 0,-21-37 0 0,16 26 0 0,-16-7 0-1,0-8 0 1,16 25 0 0,-16-35 0 0,21 14 0 0,0 1 0 0,0-15 0 0,0 15 0 0,21-11 0 0,5-7 0 0,21 7 0 0,-11-10 0 0,9 0 0 0,-9 0 0-1,12 0 0 1,-22 0 0 0,-5 0 0 0,-21 0 0 0,0-10 0 0,10-14 0 0,-7-33 0 0,7 15 0 0,-10-24 0 0,0 30 0 0,0 31 0 0,0-11 0 0,0 58 0-1,0 15 0 1,0-16 0 0,0 4 0 0,0 19 0 0,0 1 0 0,0-16 0 0,0 1 0 0,1 11 0 0,-2 1 0 0,-3-9 0 0,-2 1 0 0,-4 6 0 0,-4 0 0-1,-3-6 0 1,-2-1 0 0,-5-1 0 0,0-2 0 0,7-7 0 0,-2-2 0 0,-2-8 0 0,-3-4 0 0,-3-3 0 0,-3-7 0 0,-33-9 0 0,14-10 0 0,17 0 0 0</inkml:trace>
    </iact:actionData>
  </iact:action>
  <iact:action type="remove" startTime="1.1493E6">
    <iact:property name="style" value="instant"/>
    <iact:actionData xml:id="d222" ref="#d190"/>
    <iact:actionData xml:id="d223">
      <inkml:trace xmlns:inkml="http://www.w3.org/2003/InkML" xml:id="stk154" contextRef="#ctx0" brushRef="#br0">21261 8208 24575 0,'0'34'0'15,"0"0"0"0,0 16 0 1,0 5 0-1,0 9 0 1,0 5-721-1,0-9 0 1,0 3 0-1,0 0 721 1,0-7 0-1,0 1 0 0,0-1 0 1,0 6 0-1,0 1 0 1,0-2 0-1,0-5 0 1,0-1 0-1,0-1 144 1,0-5 0-1,0-2 0 0,0 0-144 1,0 20 0-1,0-6 209 1,0-23 1-1,0-2-210 1,0 29 0-1,0-49 0 1,0 4 0-1,0-20 0 1</inkml:trace>
    </iact:actionData>
  </iact:action>
  <iact:action type="remove" startTime="1.14961E6">
    <iact:property name="style" value="instant"/>
    <iact:actionData xml:id="d224" ref="#d189"/>
    <iact:actionData xml:id="d225">
      <inkml:trace xmlns:inkml="http://www.w3.org/2003/InkML" xml:id="stk155" contextRef="#ctx0" brushRef="#br0">19661 9008 24575 0,'63'0'0'17,"0"0"0"0,-13 0 0 0,1 0 0 1,2 0 0-1,9 0 0 0,3 0 0 1,-1 0-711-1,0 0 1 0,-1 0 0 1,1 0 710-1,-1 0 0 0,0 0 0 1,-4 0 0-1,4 0 0 0,-3 0 342 1,4 0 0-1,-5 0-342 0,4 0 88 1,-16 0 0-1,-27 0 0 0,-20 0 0 1</inkml:trace>
    </iact:actionData>
  </iact:action>
  <iact:action type="remove" startTime="1.15001E6">
    <iact:property name="style" value="instant"/>
    <iact:actionData xml:id="d226" ref="#d191"/>
    <iact:actionData xml:id="d227">
      <inkml:trace xmlns:inkml="http://www.w3.org/2003/InkML" xml:id="stk156" contextRef="#ctx0" brushRef="#br0">21755 9267 24575 0,'-26'0'0'21,"-16"0"0"1,16 0 0 0,-11 0 0 0,-7 0 0 0,7 10 0-1,-10 14 0 1,21 12 0 0,-6 11 0 0,30-10 0 0,-30 7 0 0,27-28 0-1,-16 26 0 1,21-16 0 0,0 10 0 0,21 9 0 0,-5-9 0-1,14-11 0 1,5-3 0 0,18 15 0 0,-19-23 0 0,2-4 0 0,4-4 0-1,-2-2 0 1,4-4 0 0,24-10 0 0,-30-35 0 0,-10 3 0 0,-3 15 0-1,-4-3 0 1,-14-35 0 0,16 44 0 0,-21-42 0 0,0 58 0-1,-21-16 0 1,16 10 0 0,-37 9 0 0,16-9 0 0,-10 11 0 0,-9-21 0-1,30 16 0 1,-6-16 0 0,21 21 0 0,0 0 0 0,0 0 0 0</inkml:trace>
    </iact:actionData>
  </iact:action>
  <iact:action type="remove" startTime="1.15045E6">
    <iact:property name="style" value="instant"/>
    <iact:actionData xml:id="d228" ref="#d188"/>
    <iact:actionData xml:id="d229">
      <inkml:trace xmlns:inkml="http://www.w3.org/2003/InkML" xml:id="stk157" contextRef="#ctx0" brushRef="#br0">18603 9055 24575 0,'34'0'0'49,"3"0"0"1,10 0 0 0,-11 0 0-1,-12 0 0 1,-14 0 0 0,-10 0 0 0</inkml:trace>
    </iact:actionData>
  </iact:action>
  <iact:action type="remove" startTime="1.15063E6">
    <iact:property name="style" value="instant"/>
    <iact:actionData xml:id="d230" ref="#d187"/>
    <iact:actionData xml:id="d231">
      <inkml:trace xmlns:inkml="http://www.w3.org/2003/InkML" xml:id="stk158" contextRef="#ctx0" brushRef="#br0">18603 8632 24575 0,'55'0'0'27,"-3"0"0"0,3 0 0 0,3 0 0 0,-19 0 0 0,0 0 0 0,9 0 0 0,-4 0 0 0,-8 0 0 0,-15 0 0 0,-21 0 0 1</inkml:trace>
    </iact:actionData>
  </iact:action>
  <iact:action type="remove" startTime="1.15133E6">
    <iact:property name="style" value="instant"/>
    <iact:actionData xml:id="d232" ref="#d186"/>
    <iact:actionData xml:id="d233">
      <inkml:trace xmlns:inkml="http://www.w3.org/2003/InkML" xml:id="stk159" contextRef="#ctx0" brushRef="#br0">17639 9220 24575 0,'47'0'0'31,"-9"0"0"1,2 0 0-1,26 0 0 1,-15 0 0-1,0 0 0 1,11 0 0-1,-4 0 0 1,-35 0 0-1,-12 0 0 1</inkml:trace>
    </iact:actionData>
  </iact:action>
  <iact:action type="remove" startTime="1.15135E6">
    <iact:property name="style" value="instant"/>
    <iact:actionData xml:id="d234" ref="#d183"/>
    <iact:actionData xml:id="d235">
      <inkml:trace xmlns:inkml="http://www.w3.org/2003/InkML" xml:id="stk160" contextRef="#ctx0" brushRef="#br0">17756 8138 24575 0,'0'36'0'17,"0"30"0"1,0-32 0 0,0 5 0 0,0 6 0 0,0 6 0 0,0 2-897 0,0 2 1 0,0 1 0 0,0 3 896-1,0-6 0 1,0 3 0 0,0 1 0 0,0-1 0 0,0-2 0 0,0 0 0 0,0-1 0 0,0 0 0 0,0 13 0-1,0-1 0 1,0-5 427 0,0 3 1 0,0-6-428 0,0-9 0 0,0-10 110 0,0-22 1 0,0 5 0 0,0-21-1 0</inkml:trace>
    </iact:actionData>
  </iact:action>
  <iact:action type="remove" startTime="1.15138E6">
    <iact:property name="style" value="instant"/>
    <iact:actionData xml:id="d236" ref="#d182"/>
    <iact:actionData xml:id="d237">
      <inkml:trace xmlns:inkml="http://www.w3.org/2003/InkML" xml:id="stk161" contextRef="#ctx0" brushRef="#br0">16980 8208 24575 0,'0'47'0'8,"0"11"0"1,0-5 0 0,0 6 0 0,0 2 0 0,0 4-589-1,0-9 1 1,0 4 0 0,0-1 588 0,0-4 0 0,0 0 0-1,0-1 0 1,0 1 0 0,0 0 0 0,0 0 0 0,0 1 0-1,0 0 0 1,0-3 161 0,0 9 0 0,0-2-161 0,0-10 0-1,0 1 0 1,0-8 351 0,0 15-351 0,0-14 0 0,0-2 0-1,0-6 0 1,0-30 893 0,0-43-893 0,-5-4 0 0,-3-11 0-1,0-4 0 1,2 3 0 0,-1-3 0 0,1-3 0 0,-1 0-417-1,2 5 1 1,-1-1-1 0,1-1 1 0,0-1-1 0,0 2 417-1,0 0 0 1,0 0 0 0,1 1 0 0,0-1 0 0,1 2 0-1,2-10 0 1,1 1 0 0,1 1 0 0,-1 4-150 0,-1-2 0 0,-1 3 1-1,5 1 149 1,8 3 0 0,5 2 0 0,-1 3 0 0,-1-3 0-1,3 6 0 1,11 7 0 0,2 4 0 0,-8 2 0 0,0 4 0-1,6 7 0 1,2 3 1112 0,0 4 1 0,3 3-1113 0,12 3 0-1,1 4 253 1,-9 1 0 0,-1 4-253 0,1-1 0 0,-3 8 0-1,-2 20 0 1,-7 7 0 0,1 22 0 0,-15-15 0 0,-3 8 0-1,-6-1 0 1,-9 11 0 0,-7 0-267 0,2-10 1 0,-3 2 0-1,-5-2 266 1,-4-2 0 0,-5-2 0 0,-1-2 0 0,2-8 0-1,0-2 0 1,-2 0-3 0,-4 0 1 0,-1 0 0 0,2-3 2-1,-5 0 0 1,2-2 0 0,1 0 0 0,0-2 0 0,4-4 0-1,4-4 0 1,1-4 0 0,5 5 0 0,21-21 0 0,0 0 0 0</inkml:trace>
    </iact:actionData>
  </iact:action>
  <iact:action type="remove" startTime="1.15183E6">
    <iact:property name="style" value="instant"/>
    <iact:actionData xml:id="d238" ref="#d185"/>
    <iact:actionData xml:id="d239">
      <inkml:trace xmlns:inkml="http://www.w3.org/2003/InkML" xml:id="stk162" contextRef="#ctx0" brushRef="#br0">17898 9078 24575 0,'34'0'0'40,"23"0"0"0,-15 0 0 0,2 0 0 1,-33 0 0-1,-11 0 0 0,0 0 0 1</inkml:trace>
    </iact:actionData>
  </iact:action>
  <iact:action type="remove" startTime="1.15185E6">
    <iact:property name="style" value="instant"/>
    <iact:actionData xml:id="d240" ref="#d184"/>
    <iact:actionData xml:id="d241">
      <inkml:trace xmlns:inkml="http://www.w3.org/2003/InkML" xml:id="stk163" contextRef="#ctx0" brushRef="#br0">18344 7879 24575 0,'0'63'0'11,"0"-1"0"1,0-3 0-1,0 3 0 1,0 3 0 0,0-8 0-1,0 2 0 1,0 3 0-1,0 0-937 1,0-2 0 0,0 1 0-1,0 2 0 1,0-1 0-1,0-2 937 1,0 8 0 0,0-1 0-1,0-1 0 1,0 0 0-1,0-3 0 1,0 0 0 0,0-2 0-1,0-5 476 1,0-5 0-1,0-3 0 1,0-4-476 0,0 10 0-1,0-6 190 1,0 10 1-1,0-32 0 1,0-5-1 0</inkml:trace>
    </iact:actionData>
  </iact:action>
  <iact:action type="add" startTime="1.14783E6">
    <iact:property name="dataType" value="strokeEraser"/>
    <iact:actionData xml:id="d242">
      <inkml:trace xmlns:inkml="http://www.w3.org/2003/InkML" xml:id="stk164" contextRef="#ctx1" brushRef="#br1">24365 8467 0,'0'47'17,"0"0"1,0 188 0,0 400-1,0 141 1,0-117 0,0-71-1,0-142 1,0-93 0,0-165-1,0-94 1,0-47 0,0-47 0,0 0-1,0-258 1,0-236 0,0-141-1,0 23 1,0 24 0,0 142-1,0 116 1,47 72 0,-23 46 0,23 141-1,-47-23 1,-71 94 0,-140 94-1,-166 306 1,-70 306 0,24 187-1,141-116 1,70-190 0,71-210 0,118-213-1,23-258 1,117-353 0,165-587-1,24-48 1,-71 212 0,-70 188-1,-71 329 1,-47 141 0,-47 118 0,0 94-1,-141 47 1,-71 165 0,24 164-1,-118 71 1,95-71 0,93-117-1,48-71 1,23-94 0,47-47 0,0-47-1,0-47 1,70-165 0,71-117-1,-70 0 1,23 47 0,-94 23-1,0 141 1,0 142 0,-47 117 0,-47 235-1,70 118 1,-23-117 0,0-142-1,47-71 1,-47-70 0,47-94-1,-70-94 1,-25-141 0,-69-188 0,-48 47-1,95 46 1,-1 72 0,0 140-1,71 47 1,-47 24 0,71 94-1,-24 142 1,47 281 0,0 24 0,47-47-1,23-142 1,-23-93 0,-47-141-1,0-71 1,0-71 0,-47-141-1,-23-117 1,-24 23 0,0 24-1,70 118 1,-70 70 0,47 70 0,47-23-1,-24 94 1,24 24 0,0 187-1,71-23 1,23-23 0,-23-47-1,-24-71 1,0-47 0,0-47 0,-47 0-1,23 0 1,-23 0 0,47 0-1,47 0 1,-23 23 0,47 24-1,-71 0 1,0 0 0,0-47 0,-47 0-1,0 0 1,0 0 0,0-94-1,0-70 1,0-48 0,0 95-1,0 22 1,0 72 0,0-24 0,0 94-1,0-24 1,-47 119 0,47 22-1,0-46 1,0-24 0,0-71-1,0-46 1,0-24 0,-47-165 0,-24-47-1,-94-23 1,1 24 0,-95 140-1,-23 47 1,-71 71 0,-47 0-1,-23 0 1,94 71 0,46 47 0,119-24-1,23 23 1,70-23 0,24-23-1,0 70 1,47-23 0,0-1-1,0-23 1,0-70 0,47-95 0,47-305-1,24-283 1,-48-46 0,-70 164-1,47 118 1,-94 187 0,24 189-1,-71 47 1,47 165 0,-24 117 0,71 47-1,0 24 1,0-71 0,0-70-1,0-47 1,0-95 0,0-23-1,0-47 1,0 0 0,0 0-1,0-117 1,0-142 0,-47-70 0,0 70-1,47 71 1,-71 94 0,24 94-1,0 164 1,-23 166 0,70 164-1,-47 47 1,47-24 0,0-188 0,0-47-1,0-117 1,0-71 0,0-70-1,0-24 1,0-24 0,-47-235-1,-71-164 1,-46-24 0,46 118 0,-23 70-1,23 48 1,1 93 0,23 71-1,47 47 1,47 0 0,-24 141-1,24 188 1,71 118 0,46-71 0,24-93-1,-117-72 1,23-164 0,0 0-1,-47-47 1,0-164 0,0-165-1,0-142 1,47 95 0,-47 47 0,0 164-1,0 47 1,0 71 0,0 47-1,0 47 1,70 118 0,72 211-1,22 1 1,1-95 0,-48-70 0,-70-142-1,1-23 1,-25-47 0,24-47-1,-47-188 1,47-94 0,-47 23-1,0 71 1,-47 70 0,0 24 0,47 117-1,-23 24 1,23 24 0,-48 141-1,1 140 1,47-22 0,0 22-1,0-70 1,0-70 0,47-47 0,-47-71-1,0 0 1,0 0 0,0-47-1,0 0 1,-47 0 0,47 0-1,-47 0 1,47 0 0,0 0 0</inkml:trace>
    </iact:actionData>
  </iact:action>
  <iact:action type="add" startTime="1.19093E6">
    <iact:property name="dataType"/>
    <iact:actionData xml:id="d243">
      <inkml:trace xmlns:inkml="http://www.w3.org/2003/InkML" xml:id="stk165" contextRef="#ctx0" brushRef="#br0">13664 7338 24575 0,'11'47'0'13,"12"11"0"0,14-9 0 0,-13-10 0 1,-1 1 0-1,-5-9 0 0,0 0 0 1,5 5 0-1,-1-1 0 0,-3-6 0 1,-2-1 0-1,10 19 0 0,-7-20 0 1,1 4 0-1,-15-8 0 0,25 35 0 1,-28-16 0-1,10-9 0 0,5-1 0 1,8 5 0-1,0-11 0 0,16 16 0 1,-37-27 0-1,37 30 0 0,-37-9 0 1,27 11 0-1,-30-10 0 0,9-14 0 1,-11-12 0-1,0-11 0 0,0 0 0 1,0 21 0-1,0-16 0 0,21 58 0 1,5-32 0-1,-3 6 0 0,1 5 0 1,-5-6 0-1,-2-2 0 0,7 18 0 1,-9-18 0-1,1-2 0 0,10 4 0 0,1 11 0 1,14-10 0-1,-35-14 0 0,25 9 0 1,-28-27 0-1,7 16 0 0,-10-21 0 1,0 0 0-1,0 21 0 0,0-16 0 1,0 16 0-1,21 10 0 0,2-8 0 1,1 4 0-1,-4 17 0 0,2 6 0 1,4-12 0-1,5 2 0 0,-2 0 0 1,-7-1 0-1,-2 2 0 0,1-1 0 1,9 15 0-1,2-3 0 0,2-11 0 1,-2-1 0-1,-12 1 0 0,-4-4 0 1,10 5 0-1,-4-9 0 0,-2-1 0 1,-4 5 0-1,7-11 0 0,9 16 0 1,-27-16 0-1,16 0 0 0,0 6 0 1,-16-30 0-1,16 9 0 0,-21-11 0 1,0 0 0-1,0 21 0 0,21 5 0 0,-5 31 0 1,14-22 0-1,5 1 0 0,-10 10 0 1,2 2 0-1,2-13 0 0,3 0 0 1,-1 2 0-1,-2 5 0 0,-1 2 0 1,-2-2 0-1,5 9 0 0,1-3 0 1,12-1 0-1,-2-2 0 0,-21-4 0 1,0-4 0-1,18-15 0 0,0-2 0 1,-14 13 0-1,0-1 0 0,9-13 0 1,0-1 0-1,-9 5 0 0,0 1 0 1,14 4 0-1,0 1 0 0,3 21 0 1,1-22 0-1,0 2 0 0,-22-1 0 1,0-1 0-1,18-4 0 0,0 2 0 1,-14 13 0-1,0 0 0 0,14-18 0 1,0 0 0-1,-17 12 0 0,-2-1 0 1,13-13 0-1,-1-1 0 0,5 29 0 0,10-11 0 1,-18-13 0-1,0-1 0 0,20 14 0 1,-19-12 0-1,-2 0 0 0,8 12 0 1,-3-24 0-1,0 0 0 0,8 19 0 1,-6-18 0-1,-2 0 0 0,4 13 0 1,7 16 0-1,-7-26 0 0,10 7 0 1,-10 9 0-1,7-27 0 0,-7 37 0 1,10-37 0-1,-11 37 0 0,9-16 0 1,-9 0 0-1,11 5 0 0,11-7 0 1,-9 12 0-1,-9-23 0 0,-1 1 0 1,3 27 0-1,0-31 0 0,2-4 0 1,8 18 0-1,-7-9 0 0,2 1 0 1,-15-3 0-1,-2 0 0 0,28 13 0 1,-25-4 0-1,-1-2 0 0,10-4 0 1,-3 6 0-1,0 0 0 0,11-6 0 0,-10 4 0 1,-2 2 0-1,4 4 0 0,1-9 0 1,0 2 0-1,-17 5 0 0,1-3 0 1,17-13 0-1,3-1 0 0,-10 14 0 1,-1 0 0-1,10-7 0 0,0-2 0 1,-10 1 0-1,1 0 0 0,9 10 0 1,-1-4 0-1,18-13 0 0,-24 9 0 1,0 1 0-1,-3-15 0 0,-1 0 0 1,-4 15 0-1,1 0 0 0,8-14 0 1,-2 1 0-1,12 39 0 0,-16-40 0 1,0 1 0-1,15 39 0 0,-9-38 0 1,-1-3 0-1,3 20 0 0,1-14 0 1,0-4 0-1,-1 0 0 0,-4 12 0 1,2 1 0-1,-4-13 0 0,-1 0 0 1,27 18 0-1,-12-21 0 0,0 0 0 0,-18 10 0 1,1 0 0-1,17-7 0 0,2 0 0 1,-6 7 0-1,2 1 0 0,10-10 0 1,2-2 0-1,-11 1 0 0,1 0 0 1,12 0 0-1,-1 0 0 0,-18 0 0 1,0 0 0-1,15-2 0 0,-1 4 0 1,-19 8 0-1,0 1 0 0,7-9 0 1,-2 1 0-1,7 18 0 0,-11-20 0 1,1-2 0-1,12 1 0 0,5 0 0 1,-12 0 0-1,-9 0 0 0,11 0 0 1,-10 10 0-1,7-7 0 0,-7 7 0 1,-11-10 0-1,16 0 0 0,-26 0 0 1,28 0 0-1,-28 0 0 0,25 0 0 1,-35 0 0-1,15 0 0 0,-21 0 0 1</inkml:trace>
    </iact:actionData>
  </iact:action>
  <iact:action type="add" startTime="1.21116E6">
    <iact:property name="dataType"/>
    <iact:actionData xml:id="d244">
      <inkml:trace xmlns:inkml="http://www.w3.org/2003/InkML" xml:id="stk166" contextRef="#ctx0" brushRef="#br0">20673 13500 24575 0,'0'0'0'334</inkml:trace>
    </iact:actionData>
  </iact:action>
  <iact:action type="add" startTime="1.21741E6">
    <iact:property name="dataType"/>
    <iact:actionData xml:id="d245">
      <inkml:trace xmlns:inkml="http://www.w3.org/2003/InkML" xml:id="stk167" contextRef="#ctx0" brushRef="#br0">21496 13571 24575 0,'0'57'0'21,"0"-7"0"1,0-11 0-1,0 0 0 1,0 3 0 0,0 0 0-1,0 2 0 1,0 8 0-1,0-17 0 1,0 1 0 0,0 4 0-1,0-2 0 1,0 15 0-1,0 4 0 1,0-13 0 0,0-7 0-1,21 10 0 1,5-21 0-1,11-5 0 1,28-21 0 0,-23 0 0-1,15 0 0 1,9 0 0-1,-46 0 0 1,43-21 0 0,-58-5 0-1,16 0 0 1,0 5 0-1,-16 21 0 1,16 0 0 0</inkml:trace>
    </iact:actionData>
  </iact:action>
  <iact:action type="add" startTime="1.21851E6">
    <iact:property name="dataType"/>
    <iact:actionData xml:id="d246">
      <inkml:trace xmlns:inkml="http://www.w3.org/2003/InkML" xml:id="stk168" contextRef="#ctx0" brushRef="#br0">21167 14229 24575 0,'47'0'0'26,"13"0"0"1,-17 0 0 0,7 0 0 0,-2 0 0-1,7 0 0 1,-3 0 0 0,1 0 0 0,-4 0 0-1,14 0 0 1,-16 0 0 0,-26 0 0 0,-21 0 0 0</inkml:trace>
    </iact:actionData>
  </iact:action>
  <iact:action type="add" startTime="1.22471E6">
    <iact:property name="dataType"/>
    <iact:actionData xml:id="d247">
      <inkml:trace xmlns:inkml="http://www.w3.org/2003/InkML" xml:id="stk169" contextRef="#ctx0" brushRef="#br0">15311 7761 24575 0,'0'46'0'5,"0"-1"0"1,0 0 0 0,0 3 0-1,0 4 0 1,0 1 0 0,0 3 0 0,0 2 0-1,0 1 0 1,0 4 0 0,0 0 0-1,0 3-1192 1,0-12 0 0,0 2 0 0,0 1 0-1,0 1 0 1,0 1 0 0,0 0 0 0,0 0 1192-1,0 5 0 1,0 1 0 0,0 1 0-1,0 0 0 1,0 1 0 0,0-1 0 0,0 0 0-1,0 0 0 1,0 0 0 0,0 0 0-1,0-1 0 1,0 1 0 0,0 1 0 0,0 0 0-1,0-7 0 1,0 1 0 0,0 1 0 0,0 0 0-1,0-1 0 1,0 1 0 0,0-2 0-1,0 0 0 1,0 4 0 0,0 0 0 0,0-1 0-1,0-1 0 1,0 1 0 0,0 0 0-1,0 0 0 1,-1 2 0 0,1 0 0 0,-1 0 0-1,1 0 0 1,0 0 0 0,0 0 0 0,2 0 0-1,-1-3 0 1,2 0 0 0,0 0 0-1,0 0 0 1,1 0 0 0,-1-1 0 0,0 1 0-1,1 1 0 1,-1-1 0 0,0 1 0-1,0 0 0 1,1-1 0 0,0 0 0 0,2 0-176-1,0-2 0 1,1 0 1 0,1 0-1 0,1-1 0-1,0 1 1 1,0-2-1 0,0 0 176-1,2 7 0 1,1-1 0 0,-1-1 0 0,2 0 0-1,-1-2 0 1,0 0 121 0,0 3 0-1,1-1 0 1,-1-2 0 0,1-1 0 0,-1-3-121-1,3 3 0 1,1-1 0 0,-1-4 0 0,-3-4 0-1,0 17 0 1,-1-5 0 0,6-6 0-1,-2-7 3443 1,-10-8-3443 0,16 15 3512 0,0-12-3512-1,-16-9 2014 1,16-10-2014 0,-21 16 0-1,0-5 0 1,0-9 0 0,0 25 0 0,0-48-1696-1,21 16 0 1,-16-21 0 0,16 0 0 0</inkml:trace>
    </iact:actionData>
  </iact:action>
  <iact:action type="remove" startTime="1.25118E6">
    <iact:property name="style" value="instant"/>
    <iact:actionData xml:id="d248" ref="#d247"/>
    <iact:actionData xml:id="d249">
      <inkml:trace xmlns:inkml="http://www.w3.org/2003/InkML" xml:id="stk170" contextRef="#ctx0" brushRef="#br0">15311 7761 24575 0,'0'46'0'5,"0"-1"0"1,0 0 0 0,0 3 0-1,0 4 0 1,0 1 0 0,0 3 0 0,0 2 0-1,0 1 0 1,0 4 0 0,0 0 0-1,0 3-1192 1,0-12 0 0,0 2 0 0,0 1 0-1,0 1 0 1,0 1 0 0,0 0 0 0,0 0 1192-1,0 5 0 1,0 1 0 0,0 1 0-1,0 0 0 1,0 1 0 0,0-1 0 0,0 0 0-1,0 0 0 1,0 0 0 0,0 0 0-1,0-1 0 1,0 1 0 0,0 1 0 0,0 0 0-1,0-7 0 1,0 1 0 0,0 1 0 0,0 0 0-1,0-1 0 1,0 1 0 0,0-2 0-1,0 0 0 1,0 4 0 0,0 0 0 0,0-1 0-1,0-1 0 1,0 1 0 0,0 0 0-1,0 0 0 1,-1 2 0 0,1 0 0 0,-1 0 0-1,1 0 0 1,0 0 0 0,0 0 0 0,2 0 0-1,-1-3 0 1,2 0 0 0,0 0 0-1,0 0 0 1,1 0 0 0,-1-1 0 0,0 1 0-1,1 1 0 1,-1-1 0 0,0 1 0-1,0 0 0 1,1-1 0 0,0 0 0 0,2 0-176-1,0-2 0 1,1 0 1 0,1 0-1 0,1-1 0-1,0 1 1 1,0-2-1 0,0 0 176-1,2 7 0 1,1-1 0 0,-1-1 0 0,2 0 0-1,-1-2 0 1,0 0 121 0,0 3 0-1,1-1 0 1,-1-2 0 0,1-1 0 0,-1-3-121-1,3 3 0 1,1-1 0 0,-1-4 0 0,-3-4 0-1,0 17 0 1,-1-5 0 0,6-6 0-1,-2-7 3443 1,-10-8-3443 0,16 15 3512 0,0-12-3512-1,-16-9 2014 1,16-10-2014 0,-21 16 0-1,0-5 0 1,0-9 0 0,0 25 0 0,0-48-1696-1,21 16 0 1,-16-21 0 0,16 0 0 0</inkml:trace>
    </iact:actionData>
  </iact:action>
  <iact:action type="add" startTime="1.25118E6">
    <iact:property name="dataType" value="strokeEraser"/>
    <iact:actionData xml:id="d250">
      <inkml:trace xmlns:inkml="http://www.w3.org/2003/InkML" xml:id="stk171" contextRef="#ctx1" brushRef="#br1">15358 8514 0,'0'0'116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2-01T07:19:16.95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4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2-01T07:19:16.956"/>
    </inkml:context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C00000"/>
    </inkml:brush>
  </inkml:definitions>
  <iact:action type="add" startTime="576051">
    <iact:property name="dataType"/>
    <iact:actionData xml:id="d0">
      <inkml:trace xmlns:inkml="http://www.w3.org/2003/InkML" xml:id="stk0" contextRef="#ctx0" brushRef="#br0">27681 18392 24575 0,'0'-50'0'3,"0"1"0"1,1-1 0-1,1-6 0 1,-2-4 0 0,-3-2 0-1,-3 2 0 1,-3-2 0-1,-3-3 0 1,0 0 0 0,-1-2-1117-1,1 5 0 1,0-2 0 0,-1-1 0-1,-2 0 0 1,-1 0 0-1,-2 2 1117 1,-2 2 0 0,-2 0 0-1,-1 1 0 1,-2 1 0 0,-1 3 0-1,-2 3 0 1,-2 3 0-1,-2 2 0 1,-2 4 0 0,0 1 0-1,-1 1 101 1,-4-8 1 0,-1 2 0-1,-1 3 0 1,-3 7-102-1,0 11 0 1,-2 5 0 0,-2 3 0-1,0 1 0 1,-14-4 0 0,-1 2 0-1,-2 5 0 1,9 6 0-1,-2 3 0 1,-1 3 0 0,-1 0-186-1,8 1 1 1,-1 0 0 0,-1 1 0-1,-1 2 0 1,0 3 185-1,-7 3 0 1,-1 2 0 0,-1 3 0-1,-1 0 0 1,0 0-385 0,7-3 1-1,-2 0-1 1,0 0 0-1,0 2 1 1,1 1-1 0,1 3 385-1,0 4 0 1,2 2 0 0,0 3 0-1,1 1 0 1,0 0 0-1,0 0 0 1,1-1 0 0,0 1 0-1,0 0 0 1,2 1 0 0,1 0 0-1,3 2 220 1,-2 3 0-1,1 0 0 1,3 2 0 0,3 2 0-1,3 2-220 1,-2 11 0 0,5 3 0-1,3 2 0 1,3 2 0-1,1 3 0 1,1 3 0 0,6 1 0-1,9 2-233 1,11-8 0 0,8 0 1-1,4 2-1 1,3 1 1-1,1 0 232 1,0-4 0 0,1 2 0-1,2 1 0 1,3-1 0 0,2 0 0-1,3-1-111 1,2-7 0-1,3 0 1 1,1 0-1 0,3-1 0-1,2-1 1 1,2-2-1 0,1-1 111-1,2 0 0 1,2-2 0-1,2 0 0 1,2-3 0 0,1 0 0-1,2-3 0 1,2-1 0 0,-3-3 0-1,1-2 0 1,1 0 0-1,2-2 0 1,2-2 0 0,2-2 0-1,2-3 0 1,3-3 0 0,-3-4 0-1,3-2 0 1,2-3 0-1,3-1 0 1,2-3 0 0,0-1 0-1,1-1 0 1,-1-2 0 0,0-1 0-1,-2-1 0 1,-2-1-193-1,0-2 1 1,-1-1-1 0,-1-2 1-1,-1-2-1 1,1-1 1 0,-1-1-1-1,1 0 1 1,0-1 0-1,1-1-1 1,1 1 193 0,-2 0 0-1,1 0 0 1,2 0 0 0,1 0 0-1,1-2 0 1,-1 1 0-1,0-2 0 1,-1 0 0 0,-3-2 0-1,-1 0 0 1,-3-2 0 0,-3-1 0-1,6-7 0 1,-2-3 0-1,-3-2 0 1,-1-1 0 0,-4 0 0-1,-1 0 0 1,-2 3 0 0,-2 2 0-1,17-7 0 1,-3 3 0-1,-5 2 0 1,-6-1 0 0,-11 0 0-1,1 0 0 1,-1-1 0 0</inkml:trace>
    </iact:actionData>
  </iact:action>
  <iact:action type="add" startTime="595518">
    <iact:property name="dataType"/>
    <iact:actionData xml:id="d1">
      <inkml:trace xmlns:inkml="http://www.w3.org/2003/InkML" xml:id="stk1" contextRef="#ctx0" brushRef="#br0">26059 16063 8191 0,'26'21'0'4,"-5"16"2531"1,-20-3 1 0,-2 3-2532 0,1 25 1409 0,8-23 0 0,4 1-1409-1,4-4 0 1,5-2 0 0,13 1 0 0,3 3 0 0,-12 6 0 0,-2 5 0-1,2 2 179 1,5 4 0 0,2 0 0 0,-3 5-179 0,-8-7 0 0,-3 4 0-1,-1 1 0 1,0 1 811 0,-2-7 1 0,0 2 0 0,-1 0 0 0,0 0 0-1,-1-1-812 1,2 10 0 0,0 0 0 0,-1-1 0 0,-1 1 0 0,0-1 0 0,-1 1 0-1,-1-1 0 1,0-1-203 0,-1-6 0 0,-2-1 1 0,1-2-1 0,1-1 203-1,5 6 0 1,1-2 0 0,-3-3 0 0,-4 14 0 0,-2-4 0 0,5-13 0-1,-3-4 744 1,-8-7 1 0,-2-5-745 0,1 4 2227 0,0-17-2227 0,0-40 0-1,-15-14 0 1,-13-12 0 0,-2-5 0 0,5 7 0 0,-1-4 0 0,-2-3 0 0,-3-2 0-1,-3-2-723 1,4 9 0 0,-3-3 0 0,-1-1 1 0,-2-1-1 0,-2-1 0-1,-2 0 0 1,0-1 1 0,-1 1 722 0,1 3 0 0,-1 0 0 0,-1 0 0-1,-2-1 0 1,0 0 0 0,-2 0 0 0,0-1 0 0,-1 1 0 0,0 1 0-1,-1-1-379 1,6 7 1 0,-1 0 0 0,0 0 0 0,-2-1 0 0,1 1 0 0,-1 0 0-1,-1 0 0 1,1 1 0 0,-1 0 0 0,-1 0 0 0,1 1 0 0,0 1 378-1,-4-3 0 1,0 1 0 0,-1 0 0 0,0 1 0 0,0 0 0 0,-1 1 0-1,1 0 0 1,-1 1 0 0,1 0 0 0,-1 1 0 0,1 1 0 0,-2-1 0-1,0 1 0 1,-1 0 0 0,1 0 0 0,-1 1 0 0,1 1 0 0,0 1 0 0,2 1 0-1,0 1 0 1,1 1-219 0,-9-5 0 0,1 1 1 0,2 2-1 0,0 1 1-1,1 2-1 1,1 1 1 0,0 2 218 0,-1 2 0 0,1 2 0 0,0 1 0-1,2 2 0 1,1 1 0 0,3 0-39 0,-6-3 0 0,2 0 1 0,3 3-1-1,3 4 39 1,-23 0 0 0,10 3 925 0,2-9 1 0,36 21 0 0,21 0-1 0</inkml:trace>
    </iact:actionData>
  </iact:action>
  <iact:action type="remove" startTime="597918">
    <iact:property name="style" value="instant"/>
    <iact:actionData xml:id="d2" ref="#d0"/>
    <iact:actionData xml:id="d3">
      <inkml:trace xmlns:inkml="http://www.w3.org/2003/InkML" xml:id="stk2" contextRef="#ctx0" brushRef="#br0">27681 18392 24575 0,'0'-50'0'3,"0"1"0"1,1-1 0-1,1-6 0 1,-2-4 0 0,-3-2 0-1,-3 2 0 1,-3-2 0-1,-3-3 0 1,0 0 0 0,-1-2-1117-1,1 5 0 1,0-2 0 0,-1-1 0-1,-2 0 0 1,-1 0 0-1,-2 2 1117 1,-2 2 0 0,-2 0 0-1,-1 1 0 1,-2 1 0 0,-1 3 0-1,-2 3 0 1,-2 3 0-1,-2 2 0 1,-2 4 0 0,0 1 0-1,-1 1 101 1,-4-8 1 0,-1 2 0-1,-1 3 0 1,-3 7-102-1,0 11 0 1,-2 5 0 0,-2 3 0-1,0 1 0 1,-14-4 0 0,-1 2 0-1,-2 5 0 1,9 6 0-1,-2 3 0 1,-1 3 0 0,-1 0-186-1,8 1 1 1,-1 0 0 0,-1 1 0-1,-1 2 0 1,0 3 185-1,-7 3 0 1,-1 2 0 0,-1 3 0-1,-1 0 0 1,0 0-385 0,7-3 1-1,-2 0-1 1,0 0 0-1,0 2 1 1,1 1-1 0,1 3 385-1,0 4 0 1,2 2 0 0,0 3 0-1,1 1 0 1,0 0 0-1,0 0 0 1,1-1 0 0,0 1 0-1,0 0 0 1,2 1 0 0,1 0 0-1,3 2 220 1,-2 3 0-1,1 0 0 1,3 2 0 0,3 2 0-1,3 2-220 1,-2 11 0 0,5 3 0-1,3 2 0 1,3 2 0-1,1 3 0 1,1 3 0 0,6 1 0-1,9 2-233 1,11-8 0 0,8 0 1-1,4 2-1 1,3 1 1-1,1 0 232 1,0-4 0 0,1 2 0-1,2 1 0 1,3-1 0 0,2 0 0-1,3-1-111 1,2-7 0-1,3 0 1 1,1 0-1 0,3-1 0-1,2-1 1 1,2-2-1 0,1-1 111-1,2 0 0 1,2-2 0-1,2 0 0 1,2-3 0 0,1 0 0-1,2-3 0 1,2-1 0 0,-3-3 0-1,1-2 0 1,1 0 0-1,2-2 0 1,2-2 0 0,2-2 0-1,2-3 0 1,3-3 0 0,-3-4 0-1,3-2 0 1,2-3 0-1,3-1 0 1,2-3 0 0,0-1 0-1,1-1 0 1,-1-2 0 0,0-1 0-1,-2-1 0 1,-2-1-193-1,0-2 1 1,-1-1-1 0,-1-2 1-1,-1-2-1 1,1-1 1 0,-1-1-1-1,1 0 1 1,0-1 0-1,1-1-1 1,1 1 193 0,-2 0 0-1,1 0 0 1,2 0 0 0,1 0 0-1,1-2 0 1,-1 1 0-1,0-2 0 1,-1 0 0 0,-3-2 0-1,-1 0 0 1,-3-2 0 0,-3-1 0-1,6-7 0 1,-2-3 0-1,-3-2 0 1,-1-1 0 0,-4 0 0-1,-1 0 0 1,-2 3 0 0,-2 2 0-1,17-7 0 1,-3 3 0-1,-5 2 0 1,-6-1 0 0,-11 0 0-1,1 0 0 1,-1-1 0 0</inkml:trace>
    </iact:actionData>
  </iact:action>
  <iact:action type="remove" startTime="598267">
    <iact:property name="style" value="instant"/>
    <iact:actionData xml:id="d4" ref="#d1"/>
    <iact:actionData xml:id="d5">
      <inkml:trace xmlns:inkml="http://www.w3.org/2003/InkML" xml:id="stk3" contextRef="#ctx0" brushRef="#br0">26059 16063 8191 0,'26'21'0'4,"-5"16"2531"1,-20-3 1 0,-2 3-2532 0,1 25 1409 0,8-23 0 0,4 1-1409-1,4-4 0 1,5-2 0 0,13 1 0 0,3 3 0 0,-12 6 0 0,-2 5 0-1,2 2 179 1,5 4 0 0,2 0 0 0,-3 5-179 0,-8-7 0 0,-3 4 0-1,-1 1 0 1,0 1 811 0,-2-7 1 0,0 2 0 0,-1 0 0 0,0 0 0-1,-1-1-812 1,2 10 0 0,0 0 0 0,-1-1 0 0,-1 1 0 0,0-1 0 0,-1 1 0-1,-1-1 0 1,0-1-203 0,-1-6 0 0,-2-1 1 0,1-2-1 0,1-1 203-1,5 6 0 1,1-2 0 0,-3-3 0 0,-4 14 0 0,-2-4 0 0,5-13 0-1,-3-4 744 1,-8-7 1 0,-2-5-745 0,1 4 2227 0,0-17-2227 0,0-40 0-1,-15-14 0 1,-13-12 0 0,-2-5 0 0,5 7 0 0,-1-4 0 0,-2-3 0 0,-3-2 0-1,-3-2-723 1,4 9 0 0,-3-3 0 0,-1-1 1 0,-2-1-1 0,-2-1 0-1,-2 0 0 1,0-1 1 0,-1 1 722 0,1 3 0 0,-1 0 0 0,-1 0 0-1,-2-1 0 1,0 0 0 0,-2 0 0 0,0-1 0 0,-1 1 0 0,0 1 0-1,-1-1-379 1,6 7 1 0,-1 0 0 0,0 0 0 0,-2-1 0 0,1 1 0 0,-1 0 0-1,-1 0 0 1,1 1 0 0,-1 0 0 0,-1 0 0 0,1 1 0 0,0 1 378-1,-4-3 0 1,0 1 0 0,-1 0 0 0,0 1 0 0,0 0 0 0,-1 1 0-1,1 0 0 1,-1 1 0 0,1 0 0 0,-1 1 0 0,1 1 0 0,-2-1 0-1,0 1 0 1,-1 0 0 0,1 0 0 0,-1 1 0 0,1 1 0 0,0 1 0 0,2 1 0-1,0 1 0 1,1 1-219 0,-9-5 0 0,1 1 1 0,2 2-1 0,0 1 1-1,1 2-1 1,1 1 1 0,0 2 218 0,-1 2 0 0,1 2 0 0,0 1 0-1,2 2 0 1,1 1 0 0,3 0-39 0,-6-3 0 0,2 0 1 0,3 3-1-1,3 4 39 1,-23 0 0 0,10 3 925 0,2-9 1 0,36 21 0 0,21 0-1 0</inkml:trace>
    </iact:actionData>
  </iact:action>
  <iact:action type="add" startTime="597918">
    <iact:property name="dataType" value="strokeEraser"/>
    <iact:actionData xml:id="d6">
      <inkml:trace xmlns:inkml="http://www.w3.org/2003/InkML" xml:id="stk4" contextRef="#ctx1" brushRef="#br1">27399 17098 0,'0'0'20,"0"0"1,0 47-1,0 165 1,0 23 0,0 94-1,24 141 1,117 24 0,-282-329-1,-212-753 1,-118-141 0,-69-118-1,-1 189 1,94 46 0,-24 95-1,119 141 1,93 140-1,47 119 1,95 23 0,-1 23-1,24 24 1,47 47 0,-24 0-1,24 71 1,0 93 0,47 166-1,47 46 1,71 47 0,141 24-1,70 70 1,47-70-1,71 47 1,23-70 0,-140-189-1,-95-71 1,-71-70 0,-69-47-1,-48-94 1,-141-164 0,-142-166-1,-93-69 1,329 446 0</inkml:trace>
    </iact:actionData>
  </iact:action>
  <iact:action type="add" startTime="673188">
    <iact:property name="dataType" value="strokeEraser"/>
    <iact:actionData xml:id="d7">
      <inkml:trace xmlns:inkml="http://www.w3.org/2003/InkML" xml:id="stk5" contextRef="#ctx1" brushRef="#br1">28504 8255 0,'0'0'66</inkml:trace>
    </iact:actionData>
  </iact:action>
  <iact:action type="add" startTime="719255">
    <iact:property name="dataType"/>
    <iact:actionData xml:id="d8">
      <inkml:trace xmlns:inkml="http://www.w3.org/2003/InkML" xml:id="stk6" contextRef="#ctx0" brushRef="#br2">14981 9126 24575 0,'-21'-27'0'7,"-12"14"0"1,-12 5 0 0,-4 6 0-1,-6 3 0 1,-6 0-1275 0,12-1 0-1,-4 0 0 1,-2 0 0 0,-1 0 0-1,-2 0 1275 1,0 1 0 0,-1 0 0 0,-2-1 0-1,-1 1 0 1,-1-2 0 0,0-1-376-1,4 0 1 1,-2-2 0 0,1-1 0-1,-2 0 0 1,1 0-1 0,-1 0 1-1,1 0 375 1,0 1 0 0,-1 1 0 0,1 0 0-1,0-1 0 1,-1 0 0 0,1 0 0-1,0-3 0 1,1 0 0 0,-1-3 0-1,1 0 0 1,-1-1 0 0,1 1 0-1,1 0 0 1,0 0-93 0,-7 2 0 0,1 0 1-1,0 1-1 1,0-1 1 0,2 0-1-1,0-2 93 1,4-2 0 0,0-1 0-1,1-2 0 1,1 1 0 0,0 1 0-1,2 1-220 1,-4 3 0 0,1 1 0 0,1 1 0-1,1-1 0 1,1-1 220 0,-10-7 0-1,0-1 0 1,3 0 0 0,3 1 538-1,0 3 1 1,3 1 0 0,1 1-539-1,0 2 0 1,-1 2 0 0,5-3 1608 0,-5-13 0-1,5 4-1608 1,9 16 0 0,3 0 3145-1,-18-28-3145 1,10 29 1994 0,20-9-1994-1,7 11 687 1,20-21-687 0,0-26-1696-1,0-5 0 1,0 5 0 0,0 26 0 0</inkml:trace>
    </iact:actionData>
  </iact:action>
  <iact:action type="add" startTime="720821">
    <iact:property name="dataType"/>
    <iact:actionData xml:id="d9">
      <inkml:trace xmlns:inkml="http://www.w3.org/2003/InkML" xml:id="stk7" contextRef="#ctx0" brushRef="#br2">22625 17898 24575 0,'-51'0'0'8,"0"0"0"1,0 0 0 0,0 0 0 0,-2 0 0-1,-3 0 0 1,-1 0 0 0,-1 0 0 0,0 0 0 0,-6 0 0-1,-1 0 0 1,-1 0 0 0,-1 0 0 0,0 0-1028 0,4 0 1-1,-2 0 0 1,0 0-1 0,0 0 1 0,1 0 0 0,1 0 1027-1,-3 0 0 1,1 0 0 0,1 0 0 0,1 0 0-1,0 0 0 1,3 0 0 0,0 0 0 0,1 0 0 0,2 0 0-1,0 0 61 1,-4 0 1 0,2 0-1 0,1 0 1 0,1 0-62-1,4 0 0 1,0 0 0 0,1 0 0 0,1 0 0 0,-10 0 0-1,3 0 0 1,-1 0 358 0,3-1 1 0,0 1 0-1,4 1-359 1,-11 2 0 0,6 4 0 0,9 5 0 0,4 0 0-1,-13 4 3065 1,10 4-3065 0,20 1 1492 0,-4-15-1492 0,8 15 285-1,7-21-285 1,-5-21 0 0,21 15 0 0,0-15 0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0.pn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11" Type="http://schemas.microsoft.com/office/2011/relationships/inkAction" Target="../ink/inkAction2.xml"/><Relationship Id="rId5" Type="http://schemas.openxmlformats.org/officeDocument/2006/relationships/image" Target="../media/image90.png"/><Relationship Id="rId10" Type="http://schemas.openxmlformats.org/officeDocument/2006/relationships/image" Target="../media/image14.gif"/><Relationship Id="rId4" Type="http://schemas.openxmlformats.org/officeDocument/2006/relationships/image" Target="../media/image1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11/relationships/inkAction" Target="../ink/inkAction3.xml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B0537-D247-0A4D-9CA1-755A7305A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/>
              <a:t>基础数学知识</a:t>
            </a:r>
            <a:r>
              <a:rPr kumimoji="1" lang="en-US" altLang="zh-CN" dirty="0"/>
              <a:t>+</a:t>
            </a:r>
            <a:r>
              <a:rPr kumimoji="1" lang="zh-CN" altLang="en-US" dirty="0"/>
              <a:t>常见化学实验器材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2E0639E-27E3-2842-865D-78DA56A48E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29D9BA81-D003-7C4C-925F-A4CFF1FCA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5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70"/>
    </mc:Choice>
    <mc:Fallback>
      <p:transition spd="slow" advTm="7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6D69E9-B59B-D443-88A7-BD89AC88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00" y="568851"/>
            <a:ext cx="3337548" cy="144475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/>
              <a:t>指数函数</a:t>
            </a:r>
            <a:r>
              <a:rPr kumimoji="1" lang="en-US" altLang="zh-CN" sz="3600" dirty="0"/>
              <a:t>—exponential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function</a:t>
            </a:r>
            <a:endParaRPr kumimoji="1" lang="zh-CN" altLang="en-US" sz="360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77F74B7-5344-4985-8463-5B8EE7030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0E38218E-B21F-433A-BB44-F15DE7DC6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0DD7D4-CD57-4577-ACCC-43E1C72F7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D2DCB75-E3B0-344F-8940-0299B08111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8149" y="2582453"/>
                <a:ext cx="3332137" cy="2931307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kumimoji="1" lang="en-US" altLang="zh-CN" b="0" i="1"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1" lang="en-US" altLang="zh-CN" b="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x</m:t>
                        </m:r>
                      </m:sup>
                    </m:sSup>
                  </m:oMath>
                </a14:m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r>
                  <a:rPr kumimoji="1" lang="en-US" altLang="zh-CN" dirty="0"/>
                  <a:t>a</a:t>
                </a:r>
                <a:r>
                  <a:rPr kumimoji="1" lang="zh-CN" altLang="en-US" dirty="0"/>
                  <a:t>为底数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常数且</a:t>
                </a:r>
                <a14:m>
                  <m:oMath xmlns:m="http://schemas.openxmlformats.org/officeDocument/2006/math"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大于</m:t>
                    </m:r>
                  </m:oMath>
                </a14:m>
                <a:r>
                  <a:rPr kumimoji="1" lang="en-US" altLang="zh-CN" dirty="0"/>
                  <a:t>0</a:t>
                </a:r>
                <a:r>
                  <a:rPr kumimoji="1" lang="zh-CN" altLang="en-US" dirty="0"/>
                  <a:t>并</a:t>
                </a:r>
                <a14:m>
                  <m:oMath xmlns:m="http://schemas.openxmlformats.org/officeDocument/2006/math"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不等于</m:t>
                    </m:r>
                  </m:oMath>
                </a14:m>
                <a:r>
                  <a:rPr kumimoji="1" lang="en-US" altLang="zh-CN" dirty="0"/>
                  <a:t>1</a:t>
                </a:r>
              </a:p>
              <a:p>
                <a:pPr>
                  <a:lnSpc>
                    <a:spcPct val="90000"/>
                  </a:lnSpc>
                </a:pPr>
                <a:r>
                  <a:rPr kumimoji="1" lang="en-US" altLang="zh-CN" dirty="0"/>
                  <a:t>x</a:t>
                </a:r>
                <a:r>
                  <a:rPr kumimoji="1" lang="zh-CN" altLang="en-US" dirty="0"/>
                  <a:t>为指数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自变量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/>
                  <a:t>性质</a:t>
                </a:r>
                <a:r>
                  <a:rPr kumimoji="1" lang="en-US" altLang="zh-CN" dirty="0"/>
                  <a:t>1——</a:t>
                </a:r>
                <a:r>
                  <a:rPr kumimoji="1" lang="zh-CN" altLang="en-US" dirty="0"/>
                  <a:t>函数一定过点（</a:t>
                </a:r>
                <a:r>
                  <a:rPr kumimoji="1" lang="en-US" altLang="zh-CN" dirty="0"/>
                  <a:t>0</a:t>
                </a:r>
                <a:r>
                  <a:rPr kumimoji="1" lang="zh-CN" altLang="en-US" dirty="0"/>
                  <a:t>，</a:t>
                </a:r>
                <a:r>
                  <a:rPr kumimoji="1" lang="en-US" altLang="zh-CN" dirty="0"/>
                  <a:t>1</a:t>
                </a:r>
                <a:r>
                  <a:rPr kumimoji="1" lang="zh-CN" altLang="en-US" dirty="0"/>
                  <a:t>）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/>
                  <a:t>性质</a:t>
                </a:r>
                <a:r>
                  <a:rPr kumimoji="1" lang="en-US" altLang="zh-CN" dirty="0"/>
                  <a:t>2——</a:t>
                </a:r>
                <a:r>
                  <a:rPr kumimoji="1" lang="zh-CN" altLang="en-US" dirty="0"/>
                  <a:t>当</a:t>
                </a:r>
                <a:r>
                  <a:rPr kumimoji="1" lang="en-US" altLang="zh-CN" dirty="0"/>
                  <a:t>a</a:t>
                </a:r>
                <a:r>
                  <a:rPr kumimoji="1" lang="zh-CN" altLang="en-US" dirty="0"/>
                  <a:t>大于</a:t>
                </a:r>
                <a:r>
                  <a:rPr kumimoji="1" lang="en-US" altLang="zh-CN" dirty="0"/>
                  <a:t>1</a:t>
                </a:r>
                <a:r>
                  <a:rPr kumimoji="1" lang="zh-CN" altLang="en-US" dirty="0"/>
                  <a:t>时，</a:t>
                </a:r>
                <a:r>
                  <a:rPr kumimoji="1" lang="en-US" altLang="zh-CN" dirty="0"/>
                  <a:t>y</a:t>
                </a:r>
                <a:r>
                  <a:rPr kumimoji="1" lang="zh-CN" altLang="en-US" dirty="0"/>
                  <a:t>随</a:t>
                </a:r>
                <a:r>
                  <a:rPr kumimoji="1" lang="en-US" altLang="zh-CN" dirty="0"/>
                  <a:t>x</a:t>
                </a:r>
                <a:r>
                  <a:rPr kumimoji="1" lang="zh-CN" altLang="en-US" dirty="0"/>
                  <a:t>增大而增大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/>
                  <a:t>性质</a:t>
                </a:r>
                <a:r>
                  <a:rPr kumimoji="1" lang="en-US" altLang="zh-CN" dirty="0"/>
                  <a:t>3——</a:t>
                </a:r>
                <a:r>
                  <a:rPr kumimoji="1" lang="zh-CN" altLang="en-US" dirty="0"/>
                  <a:t>当</a:t>
                </a:r>
                <a:r>
                  <a:rPr kumimoji="1" lang="en-US" altLang="zh-CN" dirty="0"/>
                  <a:t>a</a:t>
                </a:r>
                <a:r>
                  <a:rPr kumimoji="1" lang="zh-CN" altLang="en-US" dirty="0"/>
                  <a:t>大于</a:t>
                </a:r>
                <a:r>
                  <a:rPr kumimoji="1" lang="en-US" altLang="zh-CN" dirty="0"/>
                  <a:t>0</a:t>
                </a:r>
                <a:r>
                  <a:rPr kumimoji="1" lang="zh-CN" altLang="en-US" dirty="0"/>
                  <a:t>且小于</a:t>
                </a:r>
                <a:r>
                  <a:rPr kumimoji="1" lang="en-US" altLang="zh-CN" dirty="0"/>
                  <a:t>1</a:t>
                </a:r>
                <a:r>
                  <a:rPr kumimoji="1" lang="zh-CN" altLang="en-US" dirty="0"/>
                  <a:t>时，</a:t>
                </a:r>
                <a:r>
                  <a:rPr kumimoji="1" lang="en-US" altLang="zh-CN" dirty="0"/>
                  <a:t>y</a:t>
                </a:r>
                <a:r>
                  <a:rPr kumimoji="1" lang="zh-CN" altLang="en-US" dirty="0"/>
                  <a:t>随</a:t>
                </a:r>
                <a:r>
                  <a:rPr kumimoji="1" lang="en-US" altLang="zh-CN" dirty="0"/>
                  <a:t>x</a:t>
                </a:r>
                <a:r>
                  <a:rPr kumimoji="1" lang="zh-CN" altLang="en-US" dirty="0"/>
                  <a:t>增大而减少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endParaRPr kumimoji="1" lang="en-US" altLang="zh-CN" dirty="0"/>
              </a:p>
              <a:p>
                <a:pPr marL="0" indent="0">
                  <a:lnSpc>
                    <a:spcPct val="90000"/>
                  </a:lnSpc>
                  <a:buNone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D2DCB75-E3B0-344F-8940-0299B08111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8149" y="2582453"/>
                <a:ext cx="3332137" cy="2931307"/>
              </a:xfrm>
              <a:blipFill>
                <a:blip r:embed="rId5"/>
                <a:stretch>
                  <a:fillRect l="-758" b="-225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E726C374-EFFF-7748-8A2A-3D91B4D4B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233" y="969565"/>
            <a:ext cx="3664558" cy="4918869"/>
          </a:xfrm>
          <a:prstGeom prst="rect">
            <a:avLst/>
          </a:prstGeom>
          <a:effectLst/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C8A3C0-1A53-3544-9E6F-60739A8787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7441" y="2077611"/>
            <a:ext cx="3664559" cy="3264060"/>
          </a:xfrm>
          <a:prstGeom prst="rect">
            <a:avLst/>
          </a:prstGeom>
          <a:effectLst/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A936FA82-CA84-CC42-AFE1-5DD2CE5564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0440" y="211680"/>
              <a:ext cx="8695440" cy="6646320"/>
            </p14:xfrm>
          </p:contentPart>
        </mc:Choice>
        <mc:Fallback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A936FA82-CA84-CC42-AFE1-5DD2CE5564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1080" y="202320"/>
                <a:ext cx="8714160" cy="66650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3B6CFA6A-E705-1E48-94C5-B976432EC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5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276"/>
    </mc:Choice>
    <mc:Fallback>
      <p:transition spd="slow" advTm="870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6D69E9-B59B-D443-88A7-BD89AC88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11" y="706375"/>
            <a:ext cx="3105075" cy="144475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/>
              <a:t>对数函数</a:t>
            </a:r>
            <a:r>
              <a:rPr kumimoji="1" lang="en-US" altLang="zh-CN" sz="3600" dirty="0"/>
              <a:t>—logarithm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function</a:t>
            </a:r>
            <a:endParaRPr kumimoji="1" lang="zh-CN" altLang="en-US" sz="36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7F74B7-5344-4985-8463-5B8EE7030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0E38218E-B21F-433A-BB44-F15DE7DC6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0DD7D4-CD57-4577-ACCC-43E1C72F7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D2DCB75-E3B0-344F-8940-0299B08111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300" y="2204480"/>
                <a:ext cx="4047010" cy="293130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90000"/>
                  </a:lnSpc>
                  <a:buNone/>
                </a:pPr>
                <a:endParaRPr kumimoji="1" lang="en-US" altLang="zh-CN" b="0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zh-CN" i="1">
                        <a:latin typeface="Cambria Math" panose="02040503050406030204" pitchFamily="18" charset="0"/>
                      </a:rPr>
                      <m:t>lo</m:t>
                    </m:r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r>
                  <a:rPr kumimoji="1" lang="en-US" altLang="zh-CN" dirty="0"/>
                  <a:t>a</a:t>
                </a:r>
                <a:r>
                  <a:rPr kumimoji="1" lang="zh-CN" altLang="en-US" dirty="0"/>
                  <a:t>为底数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常数且</a:t>
                </a:r>
                <a14:m>
                  <m:oMath xmlns:m="http://schemas.openxmlformats.org/officeDocument/2006/math"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大于</m:t>
                    </m:r>
                  </m:oMath>
                </a14:m>
                <a:r>
                  <a:rPr kumimoji="1" lang="en-US" altLang="zh-CN" dirty="0"/>
                  <a:t>0</a:t>
                </a:r>
                <a:r>
                  <a:rPr kumimoji="1" lang="zh-CN" altLang="en-US" dirty="0"/>
                  <a:t>并</a:t>
                </a:r>
                <a14:m>
                  <m:oMath xmlns:m="http://schemas.openxmlformats.org/officeDocument/2006/math"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不等于</m:t>
                    </m:r>
                  </m:oMath>
                </a14:m>
                <a:r>
                  <a:rPr kumimoji="1" lang="en-US" altLang="zh-CN" dirty="0"/>
                  <a:t>1</a:t>
                </a:r>
              </a:p>
              <a:p>
                <a:pPr>
                  <a:lnSpc>
                    <a:spcPct val="90000"/>
                  </a:lnSpc>
                </a:pPr>
                <a:r>
                  <a:rPr kumimoji="1" lang="en-US" altLang="zh-CN" dirty="0"/>
                  <a:t>x</a:t>
                </a:r>
                <a:r>
                  <a:rPr kumimoji="1" lang="zh-CN" altLang="en-US" dirty="0"/>
                  <a:t>为真数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自变量且大于零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r>
                  <a:rPr kumimoji="1" lang="en-US" altLang="zh-CN" dirty="0"/>
                  <a:t>y</a:t>
                </a:r>
                <a:r>
                  <a:rPr kumimoji="1" lang="zh-CN" altLang="en-US" dirty="0"/>
                  <a:t>为对数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成为以</a:t>
                </a:r>
                <a:r>
                  <a:rPr kumimoji="1" lang="en-US" altLang="zh-CN" dirty="0"/>
                  <a:t>a</a:t>
                </a:r>
                <a:r>
                  <a:rPr kumimoji="1" lang="zh-CN" altLang="en-US" dirty="0"/>
                  <a:t>为底</a:t>
                </a:r>
                <a:r>
                  <a:rPr kumimoji="1" lang="en-US" altLang="zh-CN" dirty="0"/>
                  <a:t>x</a:t>
                </a:r>
                <a:r>
                  <a:rPr kumimoji="1" lang="zh-CN" altLang="en-US" dirty="0"/>
                  <a:t>的对数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/>
                  <a:t>性质</a:t>
                </a:r>
                <a:r>
                  <a:rPr kumimoji="1" lang="en-US" altLang="zh-CN" dirty="0"/>
                  <a:t>1——</a:t>
                </a:r>
                <a:r>
                  <a:rPr kumimoji="1" lang="zh-CN" altLang="en-US" dirty="0"/>
                  <a:t>函数一定过点（</a:t>
                </a:r>
                <a:r>
                  <a:rPr kumimoji="1" lang="en-US" altLang="zh-CN" dirty="0"/>
                  <a:t>1</a:t>
                </a:r>
                <a:r>
                  <a:rPr kumimoji="1" lang="zh-CN" altLang="en-US" dirty="0"/>
                  <a:t>，</a:t>
                </a:r>
                <a:r>
                  <a:rPr kumimoji="1" lang="en-US" altLang="zh-CN" dirty="0"/>
                  <a:t>0</a:t>
                </a:r>
                <a:r>
                  <a:rPr kumimoji="1" lang="zh-CN" altLang="en-US" dirty="0"/>
                  <a:t>）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/>
                  <a:t>性质</a:t>
                </a:r>
                <a:r>
                  <a:rPr kumimoji="1" lang="en-US" altLang="zh-CN" dirty="0"/>
                  <a:t>2——</a:t>
                </a:r>
                <a:r>
                  <a:rPr kumimoji="1" lang="zh-CN" altLang="en-US" dirty="0"/>
                  <a:t>当</a:t>
                </a:r>
                <a:r>
                  <a:rPr kumimoji="1" lang="en-US" altLang="zh-CN" dirty="0"/>
                  <a:t>a</a:t>
                </a:r>
                <a:r>
                  <a:rPr kumimoji="1" lang="zh-CN" altLang="en-US" dirty="0"/>
                  <a:t>大于</a:t>
                </a:r>
                <a:r>
                  <a:rPr kumimoji="1" lang="en-US" altLang="zh-CN" dirty="0"/>
                  <a:t>1</a:t>
                </a:r>
                <a:r>
                  <a:rPr kumimoji="1" lang="zh-CN" altLang="en-US" dirty="0"/>
                  <a:t>时，</a:t>
                </a:r>
                <a:r>
                  <a:rPr kumimoji="1" lang="en-US" altLang="zh-CN" dirty="0"/>
                  <a:t>y</a:t>
                </a:r>
                <a:r>
                  <a:rPr kumimoji="1" lang="zh-CN" altLang="en-US" dirty="0"/>
                  <a:t>随</a:t>
                </a:r>
                <a:r>
                  <a:rPr kumimoji="1" lang="en-US" altLang="zh-CN" dirty="0"/>
                  <a:t>x</a:t>
                </a:r>
                <a:r>
                  <a:rPr kumimoji="1" lang="zh-CN" altLang="en-US" dirty="0"/>
                  <a:t>增大而增大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/>
                  <a:t>性质</a:t>
                </a:r>
                <a:r>
                  <a:rPr kumimoji="1" lang="en-US" altLang="zh-CN" dirty="0"/>
                  <a:t>3——</a:t>
                </a:r>
                <a:r>
                  <a:rPr kumimoji="1" lang="zh-CN" altLang="en-US" dirty="0"/>
                  <a:t>当</a:t>
                </a:r>
                <a:r>
                  <a:rPr kumimoji="1" lang="en-US" altLang="zh-CN" dirty="0"/>
                  <a:t>a</a:t>
                </a:r>
                <a:r>
                  <a:rPr kumimoji="1" lang="zh-CN" altLang="en-US" dirty="0"/>
                  <a:t>大于</a:t>
                </a:r>
                <a:r>
                  <a:rPr kumimoji="1" lang="en-US" altLang="zh-CN" dirty="0"/>
                  <a:t>0</a:t>
                </a:r>
                <a:r>
                  <a:rPr kumimoji="1" lang="zh-CN" altLang="en-US" dirty="0"/>
                  <a:t>且小于</a:t>
                </a:r>
                <a:r>
                  <a:rPr kumimoji="1" lang="en-US" altLang="zh-CN" dirty="0"/>
                  <a:t>1</a:t>
                </a:r>
                <a:r>
                  <a:rPr kumimoji="1" lang="zh-CN" altLang="en-US" dirty="0"/>
                  <a:t>时，</a:t>
                </a:r>
                <a:r>
                  <a:rPr kumimoji="1" lang="en-US" altLang="zh-CN" dirty="0"/>
                  <a:t>y</a:t>
                </a:r>
                <a:r>
                  <a:rPr kumimoji="1" lang="zh-CN" altLang="en-US" dirty="0"/>
                  <a:t>随</a:t>
                </a:r>
                <a:r>
                  <a:rPr kumimoji="1" lang="en-US" altLang="zh-CN" dirty="0"/>
                  <a:t>x</a:t>
                </a:r>
                <a:r>
                  <a:rPr kumimoji="1" lang="zh-CN" altLang="en-US" dirty="0"/>
                  <a:t>增大而减少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endParaRPr kumimoji="1" lang="en-US" altLang="zh-CN" dirty="0"/>
              </a:p>
              <a:p>
                <a:pPr marL="0" indent="0">
                  <a:lnSpc>
                    <a:spcPct val="90000"/>
                  </a:lnSpc>
                  <a:buNone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D2DCB75-E3B0-344F-8940-0299B08111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" y="2204480"/>
                <a:ext cx="4047010" cy="2931307"/>
              </a:xfrm>
              <a:blipFill>
                <a:blip r:embed="rId5"/>
                <a:stretch>
                  <a:fillRect l="-627" r="-6583" b="-3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9A5FFE3F-03D0-B344-91DC-D3B1AD8FB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052" y="-51578"/>
            <a:ext cx="4895830" cy="29606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6EBDCE-BBEA-7C43-A318-4575D38F7B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56" t="3512" r="17807" b="3571"/>
          <a:stretch/>
        </p:blipFill>
        <p:spPr>
          <a:xfrm>
            <a:off x="4507582" y="2909077"/>
            <a:ext cx="3422951" cy="376713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3AD54C-A460-104C-B3B0-98F1D32EFE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8123" y="3900655"/>
            <a:ext cx="4129577" cy="17839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A516ADD-5CD8-E64D-B50A-423167467B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7130" y="-51578"/>
            <a:ext cx="2295770" cy="31805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863A30-A70C-BA40-ABB1-1D17C328CE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0563" y="5894813"/>
            <a:ext cx="3826198" cy="56145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15" name="墨迹 14">
                <a:extLst>
                  <a:ext uri="{FF2B5EF4-FFF2-40B4-BE49-F238E27FC236}">
                    <a16:creationId xmlns:a16="http://schemas.microsoft.com/office/drawing/2014/main" id="{E0A43E87-656F-7441-8C80-0613D4D6B18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19040" y="2641680"/>
              <a:ext cx="7002360" cy="4098960"/>
            </p14:xfrm>
          </p:contentPart>
        </mc:Choice>
        <mc:Fallback>
          <p:pic>
            <p:nvPicPr>
              <p:cNvPr id="15" name="墨迹 14">
                <a:extLst>
                  <a:ext uri="{FF2B5EF4-FFF2-40B4-BE49-F238E27FC236}">
                    <a16:creationId xmlns:a16="http://schemas.microsoft.com/office/drawing/2014/main" id="{E0A43E87-656F-7441-8C80-0613D4D6B1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09680" y="2632320"/>
                <a:ext cx="7021080" cy="41176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音频 15">
            <a:hlinkClick r:id="" action="ppaction://media"/>
            <a:extLst>
              <a:ext uri="{FF2B5EF4-FFF2-40B4-BE49-F238E27FC236}">
                <a16:creationId xmlns:a16="http://schemas.microsoft.com/office/drawing/2014/main" id="{24B6CD50-5E67-C942-AE93-4E7E74B44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8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596"/>
    </mc:Choice>
    <mc:Fallback>
      <p:transition spd="slow" advTm="1267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8364" x="2311400" y="4775200"/>
          <p14:tracePt t="1228574" x="4046538" y="6799263"/>
          <p14:tracePt t="1228583" x="4122738" y="6637338"/>
          <p14:tracePt t="1228591" x="4165600" y="6484938"/>
          <p14:tracePt t="1228599" x="4216400" y="6332538"/>
          <p14:tracePt t="1228607" x="4241800" y="6215063"/>
          <p14:tracePt t="1228615" x="4351338" y="5918200"/>
          <p14:tracePt t="1228623" x="4411663" y="5689600"/>
          <p14:tracePt t="1228632" x="4478338" y="5453063"/>
          <p14:tracePt t="1228640" x="4513263" y="5367338"/>
          <p14:tracePt t="1228648" x="4572000" y="5037138"/>
          <p14:tracePt t="1228656" x="4630738" y="4859338"/>
          <p14:tracePt t="1228664" x="4673600" y="4673600"/>
          <p14:tracePt t="1228672" x="4706938" y="4614863"/>
          <p14:tracePt t="1228681" x="4732338" y="4470400"/>
          <p14:tracePt t="1228689" x="4767263" y="4419600"/>
          <p14:tracePt t="1228697" x="4792663" y="4335463"/>
          <p14:tracePt t="1228705" x="4826000" y="4241800"/>
          <p14:tracePt t="1228714" x="4843463" y="4198938"/>
          <p14:tracePt t="1228722" x="4868863" y="4157663"/>
          <p14:tracePt t="1228730" x="4884738" y="4106863"/>
          <p14:tracePt t="1228738" x="4902200" y="4081463"/>
          <p14:tracePt t="1228747" x="4919663" y="4046538"/>
          <p14:tracePt t="1228755" x="4927600" y="4030663"/>
          <p14:tracePt t="1228763" x="4945063" y="4021138"/>
          <p14:tracePt t="1228771" x="4978400" y="3970338"/>
          <p14:tracePt t="1228779" x="4978400" y="3944938"/>
          <p14:tracePt t="1228787" x="4986338" y="3929063"/>
          <p14:tracePt t="1228796" x="5003800" y="3903663"/>
          <p14:tracePt t="1228804" x="5021263" y="3868738"/>
          <p14:tracePt t="1228812" x="5037138" y="3843338"/>
          <p14:tracePt t="1228820" x="5046663" y="3810000"/>
          <p14:tracePt t="1228828" x="5080000" y="3792538"/>
          <p14:tracePt t="1228837" x="5097463" y="3767138"/>
          <p14:tracePt t="1228845" x="5122863" y="3751263"/>
          <p14:tracePt t="1228853" x="5156200" y="3733800"/>
          <p14:tracePt t="1228861" x="5173663" y="3716338"/>
          <p14:tracePt t="1228869" x="5199063" y="3690938"/>
          <p14:tracePt t="1228878" x="5214938" y="3675063"/>
          <p14:tracePt t="1228886" x="5232400" y="3675063"/>
          <p14:tracePt t="1228894" x="5257800" y="3657600"/>
          <p14:tracePt t="1228902" x="5275263" y="3649663"/>
          <p14:tracePt t="1228919" x="5300663" y="3649663"/>
          <p14:tracePt t="1228928" x="5316538" y="3649663"/>
          <p14:tracePt t="1228935" x="5351463" y="3649663"/>
          <p14:tracePt t="1228945" x="5367338" y="3649663"/>
          <p14:tracePt t="1228951" x="5376863" y="3649663"/>
          <p14:tracePt t="1228962" x="5392738" y="3657600"/>
          <p14:tracePt t="1228968" x="5410200" y="3657600"/>
          <p14:tracePt t="1228978" x="5427663" y="3675063"/>
          <p14:tracePt t="1228992" x="5435600" y="3675063"/>
          <p14:tracePt t="1229001" x="5453063" y="3675063"/>
          <p14:tracePt t="1229011" x="5468938" y="3675063"/>
          <p14:tracePt t="1229025" x="5486400" y="3675063"/>
          <p14:tracePt t="1229041" x="5494338" y="3675063"/>
          <p14:tracePt t="1229050" x="5511800" y="3675063"/>
          <p14:tracePt t="1229074" x="5529263" y="3675063"/>
          <p14:tracePt t="1229090" x="5545138" y="3675063"/>
          <p14:tracePt t="1229189" x="5545138" y="3657600"/>
          <p14:tracePt t="1229197" x="5511800" y="3632200"/>
          <p14:tracePt t="1229205" x="5486400" y="3589338"/>
          <p14:tracePt t="1229213" x="5435600" y="3538538"/>
          <p14:tracePt t="1229222" x="5392738" y="3462338"/>
          <p14:tracePt t="1229230" x="5351463" y="3378200"/>
          <p14:tracePt t="1229238" x="5300663" y="3284538"/>
          <p14:tracePt t="1229246" x="5257800" y="3200400"/>
          <p14:tracePt t="1229254" x="5199063" y="3106738"/>
          <p14:tracePt t="1229262" x="5156200" y="3005138"/>
          <p14:tracePt t="1229271" x="5113338" y="2928938"/>
          <p14:tracePt t="1229279" x="5080000" y="2852738"/>
          <p14:tracePt t="1229288" x="5037138" y="2776538"/>
          <p14:tracePt t="1229295" x="5021263" y="2751138"/>
          <p14:tracePt t="1229304" x="4986338" y="2700338"/>
          <p14:tracePt t="1229312" x="4978400" y="2674938"/>
          <p14:tracePt t="1229320" x="4945063" y="2641600"/>
          <p14:tracePt t="1229328" x="4927600" y="2616200"/>
          <p14:tracePt t="1229336" x="4919663" y="2582863"/>
          <p14:tracePt t="1229345" x="4902200" y="2557463"/>
          <p14:tracePt t="1229353" x="4884738" y="2540000"/>
          <p14:tracePt t="1229362" x="4868863" y="2522538"/>
          <p14:tracePt t="1229369" x="4859338" y="2506663"/>
          <p14:tracePt t="1229378" x="4859338" y="2481263"/>
          <p14:tracePt t="1229385" x="4843463" y="2463800"/>
          <p14:tracePt t="1229395" x="4826000" y="2446338"/>
          <p14:tracePt t="1229402" x="4808538" y="2420938"/>
          <p14:tracePt t="1229412" x="4792663" y="2405063"/>
          <p14:tracePt t="1229418" x="4792663" y="2387600"/>
          <p14:tracePt t="1229428" x="4783138" y="2379663"/>
          <p14:tracePt t="1229435" x="4783138" y="2362200"/>
          <p14:tracePt t="1229445" x="4767263" y="2344738"/>
          <p14:tracePt t="1229461" x="4749800" y="2344738"/>
          <p14:tracePt t="1229467" x="4749800" y="2328863"/>
          <p14:tracePt t="1229517" x="4749800" y="2344738"/>
          <p14:tracePt t="1229525" x="4749800" y="2362200"/>
          <p14:tracePt t="1229533" x="4749800" y="2387600"/>
          <p14:tracePt t="1229541" x="4749800" y="2438400"/>
          <p14:tracePt t="1229550" x="4749800" y="2481263"/>
          <p14:tracePt t="1229558" x="4749800" y="2522538"/>
          <p14:tracePt t="1229566" x="4783138" y="2573338"/>
          <p14:tracePt t="1229574" x="4808538" y="2633663"/>
          <p14:tracePt t="1229582" x="4826000" y="2659063"/>
          <p14:tracePt t="1229590" x="4859338" y="2700338"/>
          <p14:tracePt t="1229598" x="4884738" y="2751138"/>
          <p14:tracePt t="1229607" x="4902200" y="2776538"/>
          <p14:tracePt t="1229615" x="4919663" y="2811463"/>
          <p14:tracePt t="1229623" x="4927600" y="2827338"/>
          <p14:tracePt t="1229631" x="4927600" y="2852738"/>
          <p14:tracePt t="1229639" x="4945063" y="2852738"/>
          <p14:tracePt t="1229648" x="4945063" y="2870200"/>
          <p14:tracePt t="1229656" x="4960938" y="2870200"/>
          <p14:tracePt t="1229664" x="4960938" y="2887663"/>
          <p14:tracePt t="1229672" x="4978400" y="2895600"/>
          <p14:tracePt t="1229688" x="4986338" y="2913063"/>
          <p14:tracePt t="1229705" x="5003800" y="2928938"/>
          <p14:tracePt t="1229713" x="5003800" y="2946400"/>
          <p14:tracePt t="1229721" x="5021263" y="2954338"/>
          <p14:tracePt t="1229738" x="5021263" y="2971800"/>
          <p14:tracePt t="1229746" x="5037138" y="2989263"/>
          <p14:tracePt t="1229754" x="5037138" y="3005138"/>
          <p14:tracePt t="1229762" x="5046663" y="3014663"/>
          <p14:tracePt t="1229779" x="5062538" y="3030538"/>
          <p14:tracePt t="1229787" x="5080000" y="3048000"/>
          <p14:tracePt t="1229795" x="5080000" y="3065463"/>
          <p14:tracePt t="1229803" x="5097463" y="3081338"/>
          <p14:tracePt t="1229812" x="5113338" y="3090863"/>
          <p14:tracePt t="1229820" x="5113338" y="3106738"/>
          <p14:tracePt t="1229828" x="5122863" y="3141663"/>
          <p14:tracePt t="1229836" x="5138738" y="3149600"/>
          <p14:tracePt t="1229845" x="5156200" y="3182938"/>
          <p14:tracePt t="1229852" x="5173663" y="3208338"/>
          <p14:tracePt t="1229862" x="5181600" y="3225800"/>
          <p14:tracePt t="1229869" x="5214938" y="3259138"/>
          <p14:tracePt t="1229878" x="5232400" y="3284538"/>
          <p14:tracePt t="1229885" x="5240338" y="3319463"/>
          <p14:tracePt t="1229895" x="5257800" y="3335338"/>
          <p14:tracePt t="1229902" x="5275263" y="3344863"/>
          <p14:tracePt t="1229912" x="5291138" y="3360738"/>
          <p14:tracePt t="1229918" x="5300663" y="3360738"/>
          <p14:tracePt t="1229928" x="5300663" y="3378200"/>
          <p14:tracePt t="1229934" x="5316538" y="3378200"/>
          <p14:tracePt t="1229944" x="5334000" y="3395663"/>
          <p14:tracePt t="1229951" x="5351463" y="3395663"/>
          <p14:tracePt t="1229961" x="5351463" y="3403600"/>
          <p14:tracePt t="1229967" x="5367338" y="3403600"/>
          <p14:tracePt t="1229975" x="5376863" y="3421063"/>
          <p14:tracePt t="1229992" x="5392738" y="3436938"/>
          <p14:tracePt t="1230000" x="5392738" y="3454400"/>
          <p14:tracePt t="1230008" x="5410200" y="3454400"/>
          <p14:tracePt t="1230016" x="5410200" y="3462338"/>
          <p14:tracePt t="1230025" x="5427663" y="3462338"/>
          <p14:tracePt t="1230033" x="5427663" y="3479800"/>
          <p14:tracePt t="1230041" x="5435600" y="3479800"/>
          <p14:tracePt t="1230049" x="5435600" y="3497263"/>
          <p14:tracePt t="1230057" x="5453063" y="3513138"/>
          <p14:tracePt t="1230066" x="5453063" y="3522663"/>
          <p14:tracePt t="1230073" x="5453063" y="3538538"/>
          <p14:tracePt t="1230082" x="5468938" y="3556000"/>
          <p14:tracePt t="1230090" x="5486400" y="3573463"/>
          <p14:tracePt t="1230098" x="5494338" y="3598863"/>
          <p14:tracePt t="1230106" x="5494338" y="3614738"/>
          <p14:tracePt t="1230115" x="5511800" y="3632200"/>
          <p14:tracePt t="1230123" x="5511800" y="3649663"/>
          <p14:tracePt t="1230139" x="5529263" y="3657600"/>
          <p14:tracePt t="1230180" x="5529263" y="3649663"/>
          <p14:tracePt t="1230188" x="5511800" y="3598863"/>
          <p14:tracePt t="1230197" x="5468938" y="3522663"/>
          <p14:tracePt t="1230205" x="5435600" y="3454400"/>
          <p14:tracePt t="1230213" x="5392738" y="3378200"/>
          <p14:tracePt t="1230221" x="5300663" y="3200400"/>
          <p14:tracePt t="1230229" x="5275263" y="3141663"/>
          <p14:tracePt t="1230237" x="5214938" y="3014663"/>
          <p14:tracePt t="1230246" x="5138738" y="2895600"/>
          <p14:tracePt t="1230254" x="5080000" y="2776538"/>
          <p14:tracePt t="1230262" x="5021263" y="2674938"/>
          <p14:tracePt t="1230270" x="4960938" y="2582863"/>
          <p14:tracePt t="1230279" x="4945063" y="2540000"/>
          <p14:tracePt t="1230287" x="4902200" y="2481263"/>
          <p14:tracePt t="1230295" x="4868863" y="2438400"/>
          <p14:tracePt t="1230303" x="4843463" y="2387600"/>
          <p14:tracePt t="1230311" x="4826000" y="2362200"/>
          <p14:tracePt t="1230319" x="4808538" y="2344738"/>
          <p14:tracePt t="1230328" x="4792663" y="2328863"/>
          <p14:tracePt t="1230336" x="4792663" y="2319338"/>
          <p14:tracePt t="1230352" x="4783138" y="2319338"/>
          <p14:tracePt t="1230361" x="4783138" y="2303463"/>
          <p14:tracePt t="1231393" x="4783138" y="2319338"/>
          <p14:tracePt t="1231401" x="4792663" y="2328863"/>
          <p14:tracePt t="1231409" x="4792663" y="2344738"/>
          <p14:tracePt t="1231417" x="4792663" y="2362200"/>
          <p14:tracePt t="1231425" x="4792663" y="2379663"/>
          <p14:tracePt t="1231434" x="4808538" y="2387600"/>
          <p14:tracePt t="1231444" x="4808538" y="2405063"/>
          <p14:tracePt t="1231450" x="4808538" y="2420938"/>
          <p14:tracePt t="1231458" x="4826000" y="2420938"/>
          <p14:tracePt t="1231466" x="4826000" y="2438400"/>
          <p14:tracePt t="1231483" x="4826000" y="2446338"/>
          <p14:tracePt t="1231491" x="4843463" y="2446338"/>
          <p14:tracePt t="1231499" x="4843463" y="2463800"/>
          <p14:tracePt t="1231516" x="4843463" y="2481263"/>
          <p14:tracePt t="1231524" x="4859338" y="2497138"/>
          <p14:tracePt t="1231532" x="4859338" y="2522538"/>
          <p14:tracePt t="1231540" x="4859338" y="2540000"/>
          <p14:tracePt t="1231548" x="4868863" y="2557463"/>
          <p14:tracePt t="1231556" x="4868863" y="2573338"/>
          <p14:tracePt t="1231573" x="4868863" y="2582863"/>
          <p14:tracePt t="1231581" x="4884738" y="2598738"/>
          <p14:tracePt t="1231589" x="4884738" y="2616200"/>
          <p14:tracePt t="1231597" x="4884738" y="2633663"/>
          <p14:tracePt t="1231606" x="4884738" y="2641600"/>
          <p14:tracePt t="1231614" x="4902200" y="2659063"/>
          <p14:tracePt t="1231622" x="4902200" y="2692400"/>
          <p14:tracePt t="1231630" x="4919663" y="2700338"/>
          <p14:tracePt t="1231638" x="4919663" y="2717800"/>
          <p14:tracePt t="1231646" x="4927600" y="2735263"/>
          <p14:tracePt t="1231655" x="4927600" y="2751138"/>
          <p14:tracePt t="1231663" x="4927600" y="2760663"/>
          <p14:tracePt t="1231671" x="4945063" y="2760663"/>
          <p14:tracePt t="1231679" x="4945063" y="2776538"/>
          <p14:tracePt t="1231696" x="4960938" y="2776538"/>
          <p14:tracePt t="1231851" x="4960938" y="2760663"/>
          <p14:tracePt t="1231900" x="4960938" y="2751138"/>
          <p14:tracePt t="1231909" x="4960938" y="2735263"/>
          <p14:tracePt t="1231917" x="4960938" y="2717800"/>
          <p14:tracePt t="1231925" x="4960938" y="2700338"/>
          <p14:tracePt t="1231933" x="4960938" y="2674938"/>
          <p14:tracePt t="1231942" x="4960938" y="2659063"/>
          <p14:tracePt t="1231950" x="4960938" y="2633663"/>
          <p14:tracePt t="1231958" x="4960938" y="2616200"/>
          <p14:tracePt t="1231966" x="4960938" y="2598738"/>
          <p14:tracePt t="1231974" x="4960938" y="2582863"/>
          <p14:tracePt t="1231991" x="4960938" y="2573338"/>
          <p14:tracePt t="1231999" x="4960938" y="2557463"/>
          <p14:tracePt t="1232073" x="4960938" y="2540000"/>
          <p14:tracePt t="1232089" x="4960938" y="2522538"/>
          <p14:tracePt t="1232097" x="4960938" y="2506663"/>
          <p14:tracePt t="1232105" x="4960938" y="2497138"/>
          <p14:tracePt t="1232114" x="4945063" y="2481263"/>
          <p14:tracePt t="1232122" x="4945063" y="2463800"/>
          <p14:tracePt t="1232130" x="4945063" y="2446338"/>
          <p14:tracePt t="1232138" x="4945063" y="2438400"/>
          <p14:tracePt t="1232146" x="4945063" y="2420938"/>
          <p14:tracePt t="1232155" x="4927600" y="2405063"/>
          <p14:tracePt t="1232163" x="4927600" y="2387600"/>
          <p14:tracePt t="1232171" x="4927600" y="2379663"/>
          <p14:tracePt t="1232187" x="4927600" y="2362200"/>
          <p14:tracePt t="1232196" x="4927600" y="2344738"/>
          <p14:tracePt t="1232212" x="4927600" y="2328863"/>
          <p14:tracePt t="1232228" x="4919663" y="2328863"/>
          <p14:tracePt t="1232237" x="4919663" y="2319338"/>
          <p14:tracePt t="1232302" x="4919663" y="2303463"/>
          <p14:tracePt t="1232312" x="4902200" y="2303463"/>
          <p14:tracePt t="1232613" x="4902200" y="2319338"/>
          <p14:tracePt t="1232621" x="4902200" y="2328863"/>
          <p14:tracePt t="1232630" x="4902200" y="2344738"/>
          <p14:tracePt t="1232638" x="4902200" y="2362200"/>
          <p14:tracePt t="1232646" x="4902200" y="2379663"/>
          <p14:tracePt t="1232654" x="4902200" y="2405063"/>
          <p14:tracePt t="1232662" x="4902200" y="2420938"/>
          <p14:tracePt t="1232671" x="4919663" y="2446338"/>
          <p14:tracePt t="1232679" x="4919663" y="2463800"/>
          <p14:tracePt t="1232695" x="4919663" y="2481263"/>
          <p14:tracePt t="1232703" x="4919663" y="2497138"/>
          <p14:tracePt t="1232712" x="4927600" y="2506663"/>
          <p14:tracePt t="1232736" x="4927600" y="2522538"/>
          <p14:tracePt t="1232752" x="4927600" y="2540000"/>
          <p14:tracePt t="1232769" x="4927600" y="2557463"/>
          <p14:tracePt t="1232793" x="4927600" y="2573338"/>
          <p14:tracePt t="1232811" x="4927600" y="2582863"/>
          <p14:tracePt t="1232828" x="4927600" y="2598738"/>
          <p14:tracePt t="1232835" x="4945063" y="2616200"/>
          <p14:tracePt t="1232845" x="4945063" y="2633663"/>
          <p14:tracePt t="1232851" x="4945063" y="2659063"/>
          <p14:tracePt t="1232861" x="4945063" y="2674938"/>
          <p14:tracePt t="1232867" x="4960938" y="2700338"/>
          <p14:tracePt t="1232876" x="4978400" y="2735263"/>
          <p14:tracePt t="1232884" x="4978400" y="2760663"/>
          <p14:tracePt t="1232892" x="4986338" y="2794000"/>
          <p14:tracePt t="1232900" x="5003800" y="2827338"/>
          <p14:tracePt t="1232908" x="5003800" y="2836863"/>
          <p14:tracePt t="1232916" x="5021263" y="2870200"/>
          <p14:tracePt t="1232925" x="5037138" y="2887663"/>
          <p14:tracePt t="1232933" x="5037138" y="2913063"/>
          <p14:tracePt t="1232941" x="5046663" y="2928938"/>
          <p14:tracePt t="1232949" x="5062538" y="2954338"/>
          <p14:tracePt t="1232957" x="5080000" y="2971800"/>
          <p14:tracePt t="1232965" x="5097463" y="3014663"/>
          <p14:tracePt t="1232974" x="5113338" y="3048000"/>
          <p14:tracePt t="1232982" x="5122863" y="3065463"/>
          <p14:tracePt t="1232990" x="5138738" y="3106738"/>
          <p14:tracePt t="1232998" x="5156200" y="3141663"/>
          <p14:tracePt t="1233006" x="5173663" y="3182938"/>
          <p14:tracePt t="1233015" x="5181600" y="3200400"/>
          <p14:tracePt t="1233023" x="5199063" y="3243263"/>
          <p14:tracePt t="1233031" x="5214938" y="3268663"/>
          <p14:tracePt t="1233039" x="5232400" y="3284538"/>
          <p14:tracePt t="1233048" x="5240338" y="3319463"/>
          <p14:tracePt t="1233056" x="5257800" y="3335338"/>
          <p14:tracePt t="1233064" x="5275263" y="3360738"/>
          <p14:tracePt t="1233072" x="5291138" y="3378200"/>
          <p14:tracePt t="1233080" x="5291138" y="3403600"/>
          <p14:tracePt t="1233088" x="5300663" y="3421063"/>
          <p14:tracePt t="1233097" x="5316538" y="3436938"/>
          <p14:tracePt t="1233105" x="5334000" y="3454400"/>
          <p14:tracePt t="1233113" x="5351463" y="3462338"/>
          <p14:tracePt t="1233121" x="5367338" y="3479800"/>
          <p14:tracePt t="1233129" x="5376863" y="3497263"/>
          <p14:tracePt t="1233138" x="5392738" y="3513138"/>
          <p14:tracePt t="1233146" x="5410200" y="3522663"/>
          <p14:tracePt t="1233154" x="5427663" y="3538538"/>
          <p14:tracePt t="1233162" x="5435600" y="3538538"/>
          <p14:tracePt t="1233170" x="5453063" y="3556000"/>
          <p14:tracePt t="1233178" x="5453063" y="3573463"/>
          <p14:tracePt t="1233186" x="5468938" y="3573463"/>
          <p14:tracePt t="1233195" x="5486400" y="3589338"/>
          <p14:tracePt t="1233211" x="5494338" y="3598863"/>
          <p14:tracePt t="1233244" x="5511800" y="3598863"/>
          <p14:tracePt t="1233252" x="5511800" y="3614738"/>
          <p14:tracePt t="1233351" x="5511800" y="3598863"/>
          <p14:tracePt t="1233359" x="5486400" y="3573463"/>
          <p14:tracePt t="1233367" x="5468938" y="3522663"/>
          <p14:tracePt t="1233375" x="5435600" y="3497263"/>
          <p14:tracePt t="1233384" x="5410200" y="3436938"/>
          <p14:tracePt t="1233392" x="5376863" y="3378200"/>
          <p14:tracePt t="1233400" x="5334000" y="3319463"/>
          <p14:tracePt t="1233408" x="5291138" y="3243263"/>
          <p14:tracePt t="1233416" x="5257800" y="3167063"/>
          <p14:tracePt t="1233425" x="5214938" y="3090863"/>
          <p14:tracePt t="1233433" x="5173663" y="3005138"/>
          <p14:tracePt t="1233441" x="5138738" y="2928938"/>
          <p14:tracePt t="1233449" x="5113338" y="2852738"/>
          <p14:tracePt t="1233457" x="5062538" y="2776538"/>
          <p14:tracePt t="1233465" x="5037138" y="2717800"/>
          <p14:tracePt t="1233473" x="5003800" y="2659063"/>
          <p14:tracePt t="1233482" x="4986338" y="2633663"/>
          <p14:tracePt t="1233490" x="4978400" y="2582863"/>
          <p14:tracePt t="1233498" x="4945063" y="2540000"/>
          <p14:tracePt t="1233507" x="4927600" y="2506663"/>
          <p14:tracePt t="1233514" x="4919663" y="2463800"/>
          <p14:tracePt t="1233523" x="4884738" y="2446338"/>
          <p14:tracePt t="1233531" x="4884738" y="2438400"/>
          <p14:tracePt t="1233539" x="4868863" y="2420938"/>
          <p14:tracePt t="1233547" x="4859338" y="2405063"/>
          <p14:tracePt t="1233555" x="4859338" y="2387600"/>
          <p14:tracePt t="1233563" x="4843463" y="2379663"/>
          <p14:tracePt t="1233572" x="4826000" y="2379663"/>
          <p14:tracePt t="1233580" x="4808538" y="2379663"/>
          <p14:tracePt t="1233588" x="4808538" y="2362200"/>
          <p14:tracePt t="1233604" x="4792663" y="2362200"/>
          <p14:tracePt t="1233637" x="4783138" y="2362200"/>
          <p14:tracePt t="1233900" x="4792663" y="2362200"/>
          <p14:tracePt t="1234104" x="4792663" y="2379663"/>
          <p14:tracePt t="1234186" x="4792663" y="2405063"/>
          <p14:tracePt t="1234195" x="4792663" y="2420938"/>
          <p14:tracePt t="1234203" x="4792663" y="2438400"/>
          <p14:tracePt t="1234211" x="4808538" y="2463800"/>
          <p14:tracePt t="1234219" x="4808538" y="2481263"/>
          <p14:tracePt t="1234228" x="4826000" y="2497138"/>
          <p14:tracePt t="1234235" x="4826000" y="2522538"/>
          <p14:tracePt t="1234244" x="4843463" y="2540000"/>
          <p14:tracePt t="1234252" x="4859338" y="2573338"/>
          <p14:tracePt t="1234261" x="4859338" y="2582863"/>
          <p14:tracePt t="1234268" x="4859338" y="2616200"/>
          <p14:tracePt t="1234278" x="4868863" y="2633663"/>
          <p14:tracePt t="1234285" x="4868863" y="2641600"/>
          <p14:tracePt t="1234295" x="4884738" y="2692400"/>
          <p14:tracePt t="1234301" x="4884738" y="2700338"/>
          <p14:tracePt t="1234311" x="4902200" y="2751138"/>
          <p14:tracePt t="1234317" x="4919663" y="2776538"/>
          <p14:tracePt t="1234326" x="4927600" y="2811463"/>
          <p14:tracePt t="1234334" x="4927600" y="2836863"/>
          <p14:tracePt t="1234342" x="4945063" y="2870200"/>
          <p14:tracePt t="1234350" x="4960938" y="2913063"/>
          <p14:tracePt t="1234358" x="4960938" y="2946400"/>
          <p14:tracePt t="1234367" x="4978400" y="2971800"/>
          <p14:tracePt t="1234375" x="4986338" y="3005138"/>
          <p14:tracePt t="1234383" x="4986338" y="3030538"/>
          <p14:tracePt t="1234391" x="5003800" y="3048000"/>
          <p14:tracePt t="1234399" x="5021263" y="3081338"/>
          <p14:tracePt t="1234407" x="5021263" y="3090863"/>
          <p14:tracePt t="1234416" x="5037138" y="3106738"/>
          <p14:tracePt t="1234424" x="5046663" y="3124200"/>
          <p14:tracePt t="1234432" x="5046663" y="3141663"/>
          <p14:tracePt t="1234440" x="5062538" y="3149600"/>
          <p14:tracePt t="1234449" x="5080000" y="3167063"/>
          <p14:tracePt t="1234457" x="5080000" y="3182938"/>
          <p14:tracePt t="1234465" x="5097463" y="3200400"/>
          <p14:tracePt t="1234473" x="5097463" y="3208338"/>
          <p14:tracePt t="1234481" x="5113338" y="3208338"/>
          <p14:tracePt t="1234489" x="5113338" y="3225800"/>
          <p14:tracePt t="1234497" x="5122863" y="3243263"/>
          <p14:tracePt t="1234506" x="5138738" y="3259138"/>
          <p14:tracePt t="1234522" x="5138738" y="3268663"/>
          <p14:tracePt t="1234530" x="5156200" y="3268663"/>
          <p14:tracePt t="1234538" x="5156200" y="3284538"/>
          <p14:tracePt t="1234555" x="5173663" y="3302000"/>
          <p14:tracePt t="1234571" x="5181600" y="3302000"/>
          <p14:tracePt t="1234579" x="5181600" y="3319463"/>
          <p14:tracePt t="1234604" x="5199063" y="3319463"/>
          <p14:tracePt t="1234612" x="5199063" y="3335338"/>
          <p14:tracePt t="1234669" x="5214938" y="3344863"/>
          <p14:tracePt t="1234686" x="5232400" y="3360738"/>
          <p14:tracePt t="1234702" x="5240338" y="3378200"/>
          <p14:tracePt t="1234712" x="5257800" y="3378200"/>
          <p14:tracePt t="1234719" x="5257800" y="3395663"/>
          <p14:tracePt t="1234728" x="5275263" y="3395663"/>
          <p14:tracePt t="1234735" x="5291138" y="3403600"/>
          <p14:tracePt t="1234744" x="5291138" y="3421063"/>
          <p14:tracePt t="1234751" x="5300663" y="3421063"/>
          <p14:tracePt t="1234762" x="5316538" y="3436938"/>
          <p14:tracePt t="1234777" x="5334000" y="3454400"/>
          <p14:tracePt t="1234792" x="5351463" y="3454400"/>
          <p14:tracePt t="1234801" x="5367338" y="3462338"/>
          <p14:tracePt t="1234833" x="5376863" y="3462338"/>
          <p14:tracePt t="1235374" x="5392738" y="3462338"/>
          <p14:tracePt t="1235382" x="5410200" y="3479800"/>
          <p14:tracePt t="1235390" x="5427663" y="3497263"/>
          <p14:tracePt t="1235399" x="5453063" y="3497263"/>
          <p14:tracePt t="1235407" x="5468938" y="3513138"/>
          <p14:tracePt t="1235415" x="5494338" y="3513138"/>
          <p14:tracePt t="1235423" x="5511800" y="3522663"/>
          <p14:tracePt t="1235431" x="5545138" y="3522663"/>
          <p14:tracePt t="1235440" x="5554663" y="3538538"/>
          <p14:tracePt t="1235448" x="5570538" y="3538538"/>
          <p14:tracePt t="1235456" x="5588000" y="3538538"/>
          <p14:tracePt t="1235464" x="5605463" y="3538538"/>
          <p14:tracePt t="1235489" x="5621338" y="3556000"/>
          <p14:tracePt t="1235743" x="5621338" y="3573463"/>
          <p14:tracePt t="1235751" x="5630863" y="3573463"/>
          <p14:tracePt t="1235767" x="5646738" y="3589338"/>
          <p14:tracePt t="1235775" x="5646738" y="3598863"/>
          <p14:tracePt t="1235784" x="5664200" y="3614738"/>
          <p14:tracePt t="1235792" x="5664200" y="3632200"/>
          <p14:tracePt t="1235800" x="5681663" y="3649663"/>
          <p14:tracePt t="1235811" x="5689600" y="3657600"/>
          <p14:tracePt t="1235817" x="5689600" y="3675063"/>
          <p14:tracePt t="1235825" x="5707063" y="3690938"/>
          <p14:tracePt t="1235833" x="5722938" y="3690938"/>
          <p14:tracePt t="1235841" x="5740400" y="3708400"/>
          <p14:tracePt t="1235849" x="5740400" y="3716338"/>
          <p14:tracePt t="1235857" x="5748338" y="3733800"/>
          <p14:tracePt t="1235866" x="5765800" y="3751263"/>
          <p14:tracePt t="1235874" x="5783263" y="3767138"/>
          <p14:tracePt t="1235882" x="5799138" y="3776663"/>
          <p14:tracePt t="1235890" x="5808663" y="3810000"/>
          <p14:tracePt t="1235898" x="5824538" y="3827463"/>
          <p14:tracePt t="1235906" x="5842000" y="3843338"/>
          <p14:tracePt t="1235915" x="5859463" y="3852863"/>
          <p14:tracePt t="1235923" x="5875338" y="3868738"/>
          <p14:tracePt t="1235931" x="5884863" y="3886200"/>
          <p14:tracePt t="1235939" x="5900738" y="3903663"/>
          <p14:tracePt t="1235948" x="5918200" y="3911600"/>
          <p14:tracePt t="1235955" x="5935663" y="3929063"/>
          <p14:tracePt t="1235964" x="5961063" y="3962400"/>
          <p14:tracePt t="1235972" x="5994400" y="3987800"/>
          <p14:tracePt t="1235980" x="6002338" y="4021138"/>
          <p14:tracePt t="1235988" x="6037263" y="4030663"/>
          <p14:tracePt t="1235997" x="6062663" y="4081463"/>
          <p14:tracePt t="1236005" x="6113463" y="4106863"/>
          <p14:tracePt t="1236013" x="6129338" y="4122738"/>
          <p14:tracePt t="1236021" x="6154738" y="4157663"/>
          <p14:tracePt t="1236029" x="6197600" y="4183063"/>
          <p14:tracePt t="1236038" x="6230938" y="4216400"/>
          <p14:tracePt t="1236046" x="6256338" y="4241800"/>
          <p14:tracePt t="1236054" x="6291263" y="4259263"/>
          <p14:tracePt t="1236062" x="6307138" y="4275138"/>
          <p14:tracePt t="1236070" x="6332538" y="4300538"/>
          <p14:tracePt t="1236078" x="6383338" y="4335463"/>
          <p14:tracePt t="1236087" x="6392863" y="4351338"/>
          <p14:tracePt t="1236095" x="6426200" y="4376738"/>
          <p14:tracePt t="1236103" x="6451600" y="4394200"/>
          <p14:tracePt t="1236111" x="6484938" y="4419600"/>
          <p14:tracePt t="1236120" x="6510338" y="4452938"/>
          <p14:tracePt t="1236128" x="6527800" y="4470400"/>
          <p14:tracePt t="1236136" x="6545263" y="4478338"/>
          <p14:tracePt t="1236145" x="6570663" y="4513263"/>
          <p14:tracePt t="1236152" x="6586538" y="4529138"/>
          <p14:tracePt t="1236161" x="6604000" y="4538663"/>
          <p14:tracePt t="1236169" x="6621463" y="4554538"/>
          <p14:tracePt t="1236178" x="6637338" y="4572000"/>
          <p14:tracePt t="1236185" x="6646863" y="4589463"/>
          <p14:tracePt t="1236195" x="6662738" y="4605338"/>
          <p14:tracePt t="1236202" x="6697663" y="4614863"/>
          <p14:tracePt t="1236212" x="6705600" y="4630738"/>
          <p14:tracePt t="1236218" x="6705600" y="4648200"/>
          <p14:tracePt t="1236228" x="6723063" y="4648200"/>
          <p14:tracePt t="1236234" x="6738938" y="4665663"/>
          <p14:tracePt t="1236244" x="6756400" y="4673600"/>
          <p14:tracePt t="1236251" x="6764338" y="4673600"/>
          <p14:tracePt t="1236261" x="6781800" y="4691063"/>
          <p14:tracePt t="1236267" x="6799263" y="4691063"/>
          <p14:tracePt t="1236278" x="6815138" y="4691063"/>
          <p14:tracePt t="1236284" x="6824663" y="4706938"/>
          <p14:tracePt t="1236294" x="6840538" y="4706938"/>
          <p14:tracePt t="1236300" x="6858000" y="4706938"/>
          <p14:tracePt t="1236311" x="6875463" y="4724400"/>
          <p14:tracePt t="1236316" x="6891338" y="4724400"/>
          <p14:tracePt t="1236328" x="6900863" y="4724400"/>
          <p14:tracePt t="1236333" x="6916738" y="4724400"/>
          <p14:tracePt t="1236344" x="6934200" y="4724400"/>
          <p14:tracePt t="1236349" x="6951663" y="4724400"/>
          <p14:tracePt t="1236361" x="6977063" y="4724400"/>
          <p14:tracePt t="1236365" x="6992938" y="4724400"/>
          <p14:tracePt t="1236378" x="7010400" y="4724400"/>
          <p14:tracePt t="1236390" x="7018338" y="4724400"/>
          <p14:tracePt t="1236406" x="7035800" y="4724400"/>
          <p14:tracePt t="1236439" x="7053263" y="4724400"/>
          <p14:tracePt t="1236537" x="7069138" y="4724400"/>
          <p14:tracePt t="1236554" x="7078663" y="4724400"/>
          <p14:tracePt t="1236562" x="7094538" y="4724400"/>
          <p14:tracePt t="1236570" x="7112000" y="4724400"/>
          <p14:tracePt t="1236587" x="7129463" y="4724400"/>
          <p14:tracePt t="1236603" x="7145338" y="4724400"/>
          <p14:tracePt t="1236611" x="7154863" y="4724400"/>
          <p14:tracePt t="1236628" x="7170738" y="4724400"/>
          <p14:tracePt t="1236636" x="7188200" y="4724400"/>
          <p14:tracePt t="1236644" x="7205663" y="4724400"/>
          <p14:tracePt t="1236652" x="7213600" y="4724400"/>
          <p14:tracePt t="1236661" x="7231063" y="4724400"/>
          <p14:tracePt t="1236669" x="7246938" y="4724400"/>
          <p14:tracePt t="1236677" x="7264400" y="4724400"/>
          <p14:tracePt t="1236685" x="7272338" y="4724400"/>
          <p14:tracePt t="1236694" x="7289800" y="4724400"/>
          <p14:tracePt t="1236701" x="7307263" y="4724400"/>
          <p14:tracePt t="1236711" x="7323138" y="4724400"/>
          <p14:tracePt t="1236718" x="7332663" y="4724400"/>
          <p14:tracePt t="1236728" x="7348538" y="4724400"/>
          <p14:tracePt t="1236734" x="7366000" y="4724400"/>
          <p14:tracePt t="1236744" x="7383463" y="4724400"/>
          <p14:tracePt t="1236758" x="7399338" y="4724400"/>
          <p14:tracePt t="1236767" x="7408863" y="4724400"/>
          <p14:tracePt t="1236783" x="7424738" y="4724400"/>
          <p14:tracePt t="1236791" x="7442200" y="4724400"/>
          <p14:tracePt t="1236816" x="7459663" y="4724400"/>
          <p14:tracePt t="1236833" x="7467600" y="4724400"/>
          <p14:tracePt t="1236865" x="7485063" y="4724400"/>
          <p14:tracePt t="1236889" x="7485063" y="4732338"/>
          <p14:tracePt t="1237234" x="7467600" y="4732338"/>
          <p14:tracePt t="1237242" x="7467600" y="4724400"/>
          <p14:tracePt t="1237266" x="7459663" y="4724400"/>
          <p14:tracePt t="1237275" x="7442200" y="4724400"/>
          <p14:tracePt t="1237291" x="7424738" y="4724400"/>
          <p14:tracePt t="1237299" x="7408863" y="4724400"/>
          <p14:tracePt t="1237308" x="7399338" y="4724400"/>
          <p14:tracePt t="1237316" x="7366000" y="4706938"/>
          <p14:tracePt t="1237324" x="7348538" y="4706938"/>
          <p14:tracePt t="1237332" x="7307263" y="4691063"/>
          <p14:tracePt t="1237340" x="7264400" y="4673600"/>
          <p14:tracePt t="1237348" x="7213600" y="4665663"/>
          <p14:tracePt t="1237357" x="7154863" y="4648200"/>
          <p14:tracePt t="1237365" x="7112000" y="4630738"/>
          <p14:tracePt t="1237373" x="7035800" y="4614863"/>
          <p14:tracePt t="1237381" x="6959600" y="4589463"/>
          <p14:tracePt t="1237389" x="6891338" y="4554538"/>
          <p14:tracePt t="1237398" x="6799263" y="4529138"/>
          <p14:tracePt t="1237406" x="6723063" y="4513263"/>
          <p14:tracePt t="1237414" x="6621463" y="4478338"/>
          <p14:tracePt t="1237422" x="6527800" y="4452938"/>
          <p14:tracePt t="1237430" x="6443663" y="4437063"/>
          <p14:tracePt t="1237439" x="6350000" y="4419600"/>
          <p14:tracePt t="1237447" x="6256338" y="4411663"/>
          <p14:tracePt t="1237455" x="6189663" y="4394200"/>
          <p14:tracePt t="1237463" x="6154738" y="4394200"/>
          <p14:tracePt t="1237471" x="6037263" y="4360863"/>
          <p14:tracePt t="1237479" x="5994400" y="4360863"/>
          <p14:tracePt t="1237488" x="5935663" y="4335463"/>
          <p14:tracePt t="1237496" x="5884863" y="4318000"/>
          <p14:tracePt t="1237504" x="5842000" y="4300538"/>
          <p14:tracePt t="1237512" x="5824538" y="4284663"/>
          <p14:tracePt t="1237521" x="5783263" y="4284663"/>
          <p14:tracePt t="1237529" x="5748338" y="4259263"/>
          <p14:tracePt t="1237537" x="5722938" y="4259263"/>
          <p14:tracePt t="1237545" x="5707063" y="4241800"/>
          <p14:tracePt t="1237553" x="5689600" y="4224338"/>
          <p14:tracePt t="1237561" x="5681663" y="4216400"/>
          <p14:tracePt t="1237570" x="5664200" y="4198938"/>
          <p14:tracePt t="1237578" x="5646738" y="4183063"/>
          <p14:tracePt t="1237586" x="5630863" y="4165600"/>
          <p14:tracePt t="1237602" x="5630863" y="4157663"/>
          <p14:tracePt t="1237611" x="5621338" y="4140200"/>
          <p14:tracePt t="1237628" x="5605463" y="4122738"/>
          <p14:tracePt t="1237645" x="5588000" y="4106863"/>
          <p14:tracePt t="1237651" x="5570538" y="4097338"/>
          <p14:tracePt t="1237661" x="5554663" y="4081463"/>
          <p14:tracePt t="1237668" x="5554663" y="4064000"/>
          <p14:tracePt t="1237678" x="5545138" y="4046538"/>
          <p14:tracePt t="1237684" x="5529263" y="4030663"/>
          <p14:tracePt t="1237701" x="5529263" y="4021138"/>
          <p14:tracePt t="1237711" x="5511800" y="4021138"/>
          <p14:tracePt t="1237717" x="5511800" y="4005263"/>
          <p14:tracePt t="1237734" x="5511800" y="3987800"/>
          <p14:tracePt t="1237766" x="5511800" y="3970338"/>
          <p14:tracePt t="1237782" x="5511800" y="3962400"/>
          <p14:tracePt t="1237799" x="5529263" y="3944938"/>
          <p14:tracePt t="1237816" x="5529263" y="3929063"/>
          <p14:tracePt t="1237824" x="5545138" y="3929063"/>
          <p14:tracePt t="1237840" x="5545138" y="3911600"/>
          <p14:tracePt t="1237856" x="5554663" y="3903663"/>
          <p14:tracePt t="1237873" x="5554663" y="3886200"/>
          <p14:tracePt t="1237889" x="5554663" y="3868738"/>
          <p14:tracePt t="1237897" x="5570538" y="3868738"/>
          <p14:tracePt t="1237914" x="5570538" y="3852863"/>
          <p14:tracePt t="1237946" x="5570538" y="3843338"/>
          <p14:tracePt t="1237987" x="5588000" y="3843338"/>
          <p14:tracePt t="1238012" x="5605463" y="3843338"/>
          <p14:tracePt t="1238036" x="5621338" y="3843338"/>
          <p14:tracePt t="1238053" x="5630863" y="3843338"/>
          <p14:tracePt t="1238077" x="5646738" y="3843338"/>
          <p14:tracePt t="1238102" x="5664200" y="3843338"/>
          <p14:tracePt t="1238111" x="5664200" y="3852863"/>
          <p14:tracePt t="1238128" x="5681663" y="3852863"/>
          <p14:tracePt t="1238160" x="5689600" y="3852863"/>
          <p14:tracePt t="1238168" x="5689600" y="3868738"/>
          <p14:tracePt t="1238192" x="5707063" y="3868738"/>
          <p14:tracePt t="1238201" x="5707063" y="3886200"/>
          <p14:tracePt t="1238217" x="5722938" y="3911600"/>
          <p14:tracePt t="1238227" x="5748338" y="3929063"/>
          <p14:tracePt t="1238233" x="5765800" y="3962400"/>
          <p14:tracePt t="1238241" x="5783263" y="3987800"/>
          <p14:tracePt t="1238250" x="5799138" y="4005263"/>
          <p14:tracePt t="1238258" x="5824538" y="4046538"/>
          <p14:tracePt t="1238266" x="5842000" y="4081463"/>
          <p14:tracePt t="1238274" x="5875338" y="4106863"/>
          <p14:tracePt t="1238282" x="5884863" y="4140200"/>
          <p14:tracePt t="1238290" x="5900738" y="4165600"/>
          <p14:tracePt t="1238299" x="5935663" y="4183063"/>
          <p14:tracePt t="1238307" x="5943600" y="4216400"/>
          <p14:tracePt t="1238315" x="5961063" y="4224338"/>
          <p14:tracePt t="1238323" x="5994400" y="4259263"/>
          <p14:tracePt t="1238332" x="6019800" y="4284663"/>
          <p14:tracePt t="1238340" x="6053138" y="4318000"/>
          <p14:tracePt t="1238348" x="6096000" y="4335463"/>
          <p14:tracePt t="1238356" x="6129338" y="4360863"/>
          <p14:tracePt t="1238364" x="6154738" y="4376738"/>
          <p14:tracePt t="1238372" x="6189663" y="4411663"/>
          <p14:tracePt t="1238381" x="6215063" y="4419600"/>
          <p14:tracePt t="1238389" x="6248400" y="4437063"/>
          <p14:tracePt t="1238397" x="6273800" y="4452938"/>
          <p14:tracePt t="1238405" x="6291263" y="4478338"/>
          <p14:tracePt t="1238414" x="6316663" y="4478338"/>
          <p14:tracePt t="1238422" x="6350000" y="4495800"/>
          <p14:tracePt t="1238430" x="6367463" y="4513263"/>
          <p14:tracePt t="1238438" x="6392863" y="4513263"/>
          <p14:tracePt t="1238446" x="6426200" y="4529138"/>
          <p14:tracePt t="1238454" x="6451600" y="4538663"/>
          <p14:tracePt t="1238463" x="6484938" y="4538663"/>
          <p14:tracePt t="1238471" x="6510338" y="4538663"/>
          <p14:tracePt t="1238479" x="6545263" y="4554538"/>
          <p14:tracePt t="1238487" x="6586538" y="4554538"/>
          <p14:tracePt t="1238495" x="6621463" y="4554538"/>
          <p14:tracePt t="1238503" x="6646863" y="4572000"/>
          <p14:tracePt t="1238512" x="6680200" y="4572000"/>
          <p14:tracePt t="1238520" x="6705600" y="4572000"/>
          <p14:tracePt t="1238528" x="6738938" y="4589463"/>
          <p14:tracePt t="1238536" x="6756400" y="4589463"/>
          <p14:tracePt t="1238545" x="6781800" y="4589463"/>
          <p14:tracePt t="1238553" x="6815138" y="4605338"/>
          <p14:tracePt t="1238561" x="6824663" y="4605338"/>
          <p14:tracePt t="1238569" x="6858000" y="4605338"/>
          <p14:tracePt t="1238578" x="6891338" y="4614863"/>
          <p14:tracePt t="1238585" x="6900863" y="4614863"/>
          <p14:tracePt t="1238595" x="6916738" y="4614863"/>
          <p14:tracePt t="1238602" x="6934200" y="4614863"/>
          <p14:tracePt t="1238611" x="6951663" y="4630738"/>
          <p14:tracePt t="1238618" x="6959600" y="4630738"/>
          <p14:tracePt t="1238628" x="6977063" y="4630738"/>
          <p14:tracePt t="1238644" x="6992938" y="4630738"/>
          <p14:tracePt t="1238676" x="7010400" y="4630738"/>
          <p14:tracePt t="1238782" x="7010400" y="4648200"/>
          <p14:tracePt t="1238856" x="6992938" y="4648200"/>
          <p14:tracePt t="1238864" x="6977063" y="4648200"/>
          <p14:tracePt t="1238872" x="6959600" y="4648200"/>
          <p14:tracePt t="1238881" x="6934200" y="4648200"/>
          <p14:tracePt t="1238889" x="6900863" y="4648200"/>
          <p14:tracePt t="1238897" x="6891338" y="4648200"/>
          <p14:tracePt t="1238905" x="6858000" y="4648200"/>
          <p14:tracePt t="1238913" x="6815138" y="4648200"/>
          <p14:tracePt t="1238921" x="6799263" y="4648200"/>
          <p14:tracePt t="1238930" x="6764338" y="4648200"/>
          <p14:tracePt t="1238938" x="6738938" y="4648200"/>
          <p14:tracePt t="1238946" x="6705600" y="4648200"/>
          <p14:tracePt t="1238954" x="6680200" y="4648200"/>
          <p14:tracePt t="1238963" x="6646863" y="4648200"/>
          <p14:tracePt t="1238970" x="6637338" y="4648200"/>
          <p14:tracePt t="1238978" x="6604000" y="4648200"/>
          <p14:tracePt t="1238987" x="6570663" y="4648200"/>
          <p14:tracePt t="1238995" x="6545263" y="4648200"/>
          <p14:tracePt t="1239003" x="6510338" y="4648200"/>
          <p14:tracePt t="1239012" x="6484938" y="4648200"/>
          <p14:tracePt t="1239020" x="6469063" y="4648200"/>
          <p14:tracePt t="1239028" x="6451600" y="4648200"/>
          <p14:tracePt t="1239036" x="6443663" y="4648200"/>
          <p14:tracePt t="1239045" x="6426200" y="4648200"/>
          <p14:tracePt t="1239061" x="6408738" y="4648200"/>
          <p14:tracePt t="1239208" x="6408738" y="4630738"/>
          <p14:tracePt t="1239298" x="6408738" y="4614863"/>
          <p14:tracePt t="1239306" x="6408738" y="4605338"/>
          <p14:tracePt t="1239315" x="6408738" y="4589463"/>
          <p14:tracePt t="1239323" x="6408738" y="4572000"/>
          <p14:tracePt t="1239331" x="6408738" y="4538663"/>
          <p14:tracePt t="1239339" x="6408738" y="4513263"/>
          <p14:tracePt t="1239348" x="6408738" y="4495800"/>
          <p14:tracePt t="1239355" x="6408738" y="4478338"/>
          <p14:tracePt t="1239364" x="6408738" y="4452938"/>
          <p14:tracePt t="1239372" x="6408738" y="4437063"/>
          <p14:tracePt t="1239380" x="6408738" y="4419600"/>
          <p14:tracePt t="1239388" x="6408738" y="4411663"/>
          <p14:tracePt t="1239397" x="6408738" y="4394200"/>
          <p14:tracePt t="1239421" x="6408738" y="4376738"/>
          <p14:tracePt t="1239503" x="6426200" y="4376738"/>
          <p14:tracePt t="1239511" x="6426200" y="4394200"/>
          <p14:tracePt t="1239519" x="6443663" y="4394200"/>
          <p14:tracePt t="1239528" x="6451600" y="4411663"/>
          <p14:tracePt t="1239536" x="6469063" y="4419600"/>
          <p14:tracePt t="1239544" x="6484938" y="4419600"/>
          <p14:tracePt t="1239552" x="6502400" y="4437063"/>
          <p14:tracePt t="1239561" x="6510338" y="4452938"/>
          <p14:tracePt t="1239569" x="6527800" y="4470400"/>
          <p14:tracePt t="1239578" x="6561138" y="4478338"/>
          <p14:tracePt t="1239585" x="6570663" y="4478338"/>
          <p14:tracePt t="1239594" x="6604000" y="4495800"/>
          <p14:tracePt t="1239601" x="6621463" y="4529138"/>
          <p14:tracePt t="1239611" x="6646863" y="4529138"/>
          <p14:tracePt t="1239618" x="6680200" y="4538663"/>
          <p14:tracePt t="1239628" x="6705600" y="4554538"/>
          <p14:tracePt t="1239634" x="6723063" y="4589463"/>
          <p14:tracePt t="1239645" x="6756400" y="4605338"/>
          <p14:tracePt t="1239650" x="6781800" y="4605338"/>
          <p14:tracePt t="1239660" x="6815138" y="4614863"/>
          <p14:tracePt t="1239667" x="6840538" y="4630738"/>
          <p14:tracePt t="1239675" x="6875463" y="4648200"/>
          <p14:tracePt t="1239683" x="6891338" y="4665663"/>
          <p14:tracePt t="1239691" x="6916738" y="4665663"/>
          <p14:tracePt t="1239700" x="6951663" y="4673600"/>
          <p14:tracePt t="1239708" x="6959600" y="4673600"/>
          <p14:tracePt t="1239716" x="6992938" y="4691063"/>
          <p14:tracePt t="1239724" x="7010400" y="4691063"/>
          <p14:tracePt t="1239732" x="7035800" y="4691063"/>
          <p14:tracePt t="1239741" x="7035800" y="4706938"/>
          <p14:tracePt t="1239749" x="7053263" y="4706938"/>
          <p14:tracePt t="1239757" x="7069138" y="4706938"/>
          <p14:tracePt t="1239765" x="7078663" y="4706938"/>
          <p14:tracePt t="1239790" x="7094538" y="4706938"/>
          <p14:tracePt t="1239823" x="7112000" y="4706938"/>
          <p14:tracePt t="1239847" x="7129463" y="4706938"/>
          <p14:tracePt t="1239864" x="7145338" y="4706938"/>
          <p14:tracePt t="1239880" x="7154863" y="4706938"/>
          <p14:tracePt t="1239888" x="7170738" y="4706938"/>
          <p14:tracePt t="1239897" x="7188200" y="4706938"/>
          <p14:tracePt t="1239904" x="7205663" y="4706938"/>
          <p14:tracePt t="1239913" x="7213600" y="4706938"/>
          <p14:tracePt t="1239921" x="7231063" y="4706938"/>
          <p14:tracePt t="1239930" x="7264400" y="4706938"/>
          <p14:tracePt t="1239937" x="7272338" y="4706938"/>
          <p14:tracePt t="1239946" x="7289800" y="4706938"/>
          <p14:tracePt t="1239954" x="7307263" y="4706938"/>
          <p14:tracePt t="1239962" x="7332663" y="4706938"/>
          <p14:tracePt t="1239970" x="7348538" y="4706938"/>
          <p14:tracePt t="1239978" x="7366000" y="4706938"/>
          <p14:tracePt t="1239987" x="7383463" y="4706938"/>
          <p14:tracePt t="1239995" x="7408863" y="4706938"/>
          <p14:tracePt t="1240003" x="7424738" y="4706938"/>
          <p14:tracePt t="1240011" x="7442200" y="4706938"/>
          <p14:tracePt t="1240019" x="7459663" y="4706938"/>
          <p14:tracePt t="1240028" x="7467600" y="4706938"/>
          <p14:tracePt t="1240036" x="7485063" y="4706938"/>
          <p14:tracePt t="1240045" x="7500938" y="4706938"/>
          <p14:tracePt t="1240052" x="7518400" y="4706938"/>
          <p14:tracePt t="1240061" x="7526338" y="4706938"/>
          <p14:tracePt t="1240068" x="7543800" y="4706938"/>
          <p14:tracePt t="1240077" x="7561263" y="4706938"/>
          <p14:tracePt t="1240085" x="7577138" y="4706938"/>
          <p14:tracePt t="1240094" x="7586663" y="4706938"/>
          <p14:tracePt t="1240101" x="7602538" y="4706938"/>
          <p14:tracePt t="1240111" x="7620000" y="4706938"/>
          <p14:tracePt t="1240118" x="7637463" y="4706938"/>
          <p14:tracePt t="1240134" x="7653338" y="4706938"/>
          <p14:tracePt t="1240167" x="7662863" y="4691063"/>
          <p14:tracePt t="1240404" x="7653338" y="4691063"/>
          <p14:tracePt t="1240413" x="7653338" y="4706938"/>
          <p14:tracePt t="1240445" x="7637463" y="4706938"/>
          <p14:tracePt t="1240462" x="7620000" y="4706938"/>
          <p14:tracePt t="1240470" x="7602538" y="4706938"/>
          <p14:tracePt t="1240478" x="7586663" y="4706938"/>
          <p14:tracePt t="1240486" x="7577138" y="4706938"/>
          <p14:tracePt t="1240494" x="7543800" y="4706938"/>
          <p14:tracePt t="1240503" x="7526338" y="4706938"/>
          <p14:tracePt t="1240511" x="7500938" y="4706938"/>
          <p14:tracePt t="1240519" x="7485063" y="4706938"/>
          <p14:tracePt t="1240528" x="7459663" y="4706938"/>
          <p14:tracePt t="1240535" x="7424738" y="4706938"/>
          <p14:tracePt t="1240545" x="7399338" y="4706938"/>
          <p14:tracePt t="1240552" x="7366000" y="4706938"/>
          <p14:tracePt t="1240561" x="7348538" y="4691063"/>
          <p14:tracePt t="1240568" x="7323138" y="4691063"/>
          <p14:tracePt t="1240578" x="7289800" y="4673600"/>
          <p14:tracePt t="1240585" x="7264400" y="4673600"/>
          <p14:tracePt t="1240594" x="7231063" y="4673600"/>
          <p14:tracePt t="1240601" x="7205663" y="4665663"/>
          <p14:tracePt t="1240611" x="7170738" y="4665663"/>
          <p14:tracePt t="1240617" x="7145338" y="4665663"/>
          <p14:tracePt t="1240627" x="7129463" y="4648200"/>
          <p14:tracePt t="1240634" x="7094538" y="4648200"/>
          <p14:tracePt t="1240642" x="7069138" y="4648200"/>
          <p14:tracePt t="1240650" x="7035800" y="4648200"/>
          <p14:tracePt t="1240661" x="7010400" y="4648200"/>
          <p14:tracePt t="1240666" x="6977063" y="4648200"/>
          <p14:tracePt t="1240675" x="6934200" y="4648200"/>
          <p14:tracePt t="1240683" x="6891338" y="4648200"/>
          <p14:tracePt t="1240691" x="6875463" y="4648200"/>
          <p14:tracePt t="1240699" x="6815138" y="4648200"/>
          <p14:tracePt t="1240707" x="6764338" y="4630738"/>
          <p14:tracePt t="1240715" x="6738938" y="4630738"/>
          <p14:tracePt t="1240724" x="6697663" y="4630738"/>
          <p14:tracePt t="1240732" x="6662738" y="4630738"/>
          <p14:tracePt t="1240740" x="6621463" y="4630738"/>
          <p14:tracePt t="1240748" x="6586538" y="4630738"/>
          <p14:tracePt t="1240756" x="6545263" y="4630738"/>
          <p14:tracePt t="1240765" x="6510338" y="4630738"/>
          <p14:tracePt t="1240773" x="6484938" y="4630738"/>
          <p14:tracePt t="1240781" x="6451600" y="4630738"/>
          <p14:tracePt t="1240789" x="6426200" y="4630738"/>
          <p14:tracePt t="1240797" x="6392863" y="4630738"/>
          <p14:tracePt t="1240806" x="6383338" y="4614863"/>
          <p14:tracePt t="1240814" x="6350000" y="4614863"/>
          <p14:tracePt t="1240822" x="6332538" y="4605338"/>
          <p14:tracePt t="1240830" x="6316663" y="4605338"/>
          <p14:tracePt t="1240838" x="6307138" y="4589463"/>
          <p14:tracePt t="1240847" x="6291263" y="4572000"/>
          <p14:tracePt t="1240855" x="6256338" y="4538663"/>
          <p14:tracePt t="1240863" x="6248400" y="4529138"/>
          <p14:tracePt t="1240871" x="6230938" y="4513263"/>
          <p14:tracePt t="1240879" x="6215063" y="4478338"/>
          <p14:tracePt t="1240888" x="6197600" y="4470400"/>
          <p14:tracePt t="1240896" x="6189663" y="4452938"/>
          <p14:tracePt t="1240904" x="6172200" y="4419600"/>
          <p14:tracePt t="1240912" x="6154738" y="4411663"/>
          <p14:tracePt t="1240920" x="6138863" y="4394200"/>
          <p14:tracePt t="1240929" x="6138863" y="4376738"/>
          <p14:tracePt t="1240937" x="6129338" y="4351338"/>
          <p14:tracePt t="1240945" x="6113463" y="4335463"/>
          <p14:tracePt t="1240953" x="6096000" y="4318000"/>
          <p14:tracePt t="1240961" x="6096000" y="4284663"/>
          <p14:tracePt t="1240969" x="6078538" y="4275138"/>
          <p14:tracePt t="1240978" x="6078538" y="4259263"/>
          <p14:tracePt t="1240986" x="6062663" y="4224338"/>
          <p14:tracePt t="1240994" x="6062663" y="4216400"/>
          <p14:tracePt t="1241002" x="6062663" y="4183063"/>
          <p14:tracePt t="1241011" x="6053138" y="4165600"/>
          <p14:tracePt t="1241028" x="6053138" y="4157663"/>
          <p14:tracePt t="1241035" x="6053138" y="4140200"/>
          <p14:tracePt t="1241044" x="6037263" y="4140200"/>
          <p14:tracePt t="1241051" x="6037263" y="4122738"/>
          <p14:tracePt t="1241076" x="6019800" y="4106863"/>
          <p14:tracePt t="1241109" x="6019800" y="4097338"/>
          <p14:tracePt t="1241207" x="6019800" y="4106863"/>
          <p14:tracePt t="1241215" x="6019800" y="4122738"/>
          <p14:tracePt t="1241223" x="6037263" y="4140200"/>
          <p14:tracePt t="1241232" x="6053138" y="4157663"/>
          <p14:tracePt t="1241240" x="6078538" y="4165600"/>
          <p14:tracePt t="1241248" x="6096000" y="4198938"/>
          <p14:tracePt t="1241256" x="6113463" y="4216400"/>
          <p14:tracePt t="1241264" x="6138863" y="4224338"/>
          <p14:tracePt t="1241273" x="6154738" y="4241800"/>
          <p14:tracePt t="1241281" x="6172200" y="4275138"/>
          <p14:tracePt t="1241289" x="6189663" y="4284663"/>
          <p14:tracePt t="1241297" x="6215063" y="4300538"/>
          <p14:tracePt t="1241305" x="6230938" y="4318000"/>
          <p14:tracePt t="1241313" x="6248400" y="4335463"/>
          <p14:tracePt t="1241322" x="6256338" y="4351338"/>
          <p14:tracePt t="1241330" x="6273800" y="4376738"/>
          <p14:tracePt t="1241339" x="6291263" y="4394200"/>
          <p14:tracePt t="1241346" x="6307138" y="4411663"/>
          <p14:tracePt t="1241355" x="6316663" y="4419600"/>
          <p14:tracePt t="1241363" x="6332538" y="4437063"/>
          <p14:tracePt t="1241371" x="6367463" y="4452938"/>
          <p14:tracePt t="1241379" x="6392863" y="4470400"/>
          <p14:tracePt t="1241387" x="6408738" y="4478338"/>
          <p14:tracePt t="1241396" x="6443663" y="4495800"/>
          <p14:tracePt t="1241403" x="6469063" y="4513263"/>
          <p14:tracePt t="1241412" x="6502400" y="4529138"/>
          <p14:tracePt t="1241420" x="6510338" y="4538663"/>
          <p14:tracePt t="1241428" x="6545263" y="4554538"/>
          <p14:tracePt t="1241436" x="6570663" y="4554538"/>
          <p14:tracePt t="1241445" x="6604000" y="4572000"/>
          <p14:tracePt t="1241453" x="6662738" y="4589463"/>
          <p14:tracePt t="1241461" x="6680200" y="4605338"/>
          <p14:tracePt t="1241469" x="6723063" y="4614863"/>
          <p14:tracePt t="1241478" x="6756400" y="4614863"/>
          <p14:tracePt t="1241485" x="6799263" y="4630738"/>
          <p14:tracePt t="1241494" x="6824663" y="4630738"/>
          <p14:tracePt t="1241502" x="6891338" y="4665663"/>
          <p14:tracePt t="1241512" x="6916738" y="4665663"/>
          <p14:tracePt t="1241518" x="6959600" y="4673600"/>
          <p14:tracePt t="1241527" x="7010400" y="4673600"/>
          <p14:tracePt t="1241535" x="7035800" y="4691063"/>
          <p14:tracePt t="1241545" x="7069138" y="4706938"/>
          <p14:tracePt t="1241551" x="7112000" y="4706938"/>
          <p14:tracePt t="1241561" x="7145338" y="4724400"/>
          <p14:tracePt t="1241567" x="7188200" y="4732338"/>
          <p14:tracePt t="1241577" x="7213600" y="4732338"/>
          <p14:tracePt t="1241584" x="7246938" y="4749800"/>
          <p14:tracePt t="1241594" x="7272338" y="4749800"/>
          <p14:tracePt t="1241600" x="7289800" y="4767263"/>
          <p14:tracePt t="1241608" x="7323138" y="4783138"/>
          <p14:tracePt t="1241617" x="7348538" y="4783138"/>
          <p14:tracePt t="1241628" x="7383463" y="4792663"/>
          <p14:tracePt t="1241633" x="7408863" y="4792663"/>
          <p14:tracePt t="1241641" x="7442200" y="4792663"/>
          <p14:tracePt t="1241650" x="7459663" y="4808538"/>
          <p14:tracePt t="1241658" x="7485063" y="4808538"/>
          <p14:tracePt t="1241666" x="7518400" y="4808538"/>
          <p14:tracePt t="1241674" x="7543800" y="4808538"/>
          <p14:tracePt t="1241682" x="7561263" y="4808538"/>
          <p14:tracePt t="1241690" x="7586663" y="4808538"/>
          <p14:tracePt t="1241699" x="7620000" y="4808538"/>
          <p14:tracePt t="1241707" x="7637463" y="4808538"/>
          <p14:tracePt t="1241715" x="7662863" y="4808538"/>
          <p14:tracePt t="1241723" x="7696200" y="4808538"/>
          <p14:tracePt t="1241731" x="7713663" y="4808538"/>
          <p14:tracePt t="1241740" x="7739063" y="4808538"/>
          <p14:tracePt t="1241748" x="7754938" y="4808538"/>
          <p14:tracePt t="1241756" x="7780338" y="4808538"/>
          <p14:tracePt t="1241764" x="7797800" y="4808538"/>
          <p14:tracePt t="1241773" x="7815263" y="4808538"/>
          <p14:tracePt t="1241781" x="7840663" y="4808538"/>
          <p14:tracePt t="1241789" x="7856538" y="4808538"/>
          <p14:tracePt t="1241797" x="7874000" y="4808538"/>
          <p14:tracePt t="1241805" x="7907338" y="4808538"/>
          <p14:tracePt t="1241813" x="7916863" y="4808538"/>
          <p14:tracePt t="1241821" x="7932738" y="4808538"/>
          <p14:tracePt t="1241830" x="7950200" y="4808538"/>
          <p14:tracePt t="1241838" x="7967663" y="4808538"/>
          <p14:tracePt t="1241862" x="7975600" y="4808538"/>
          <p14:tracePt t="1241887" x="7993063" y="4808538"/>
          <p14:tracePt t="1242035" x="7975600" y="4808538"/>
          <p14:tracePt t="1242067" x="7967663" y="4808538"/>
          <p14:tracePt t="1242084" x="7950200" y="4792663"/>
          <p14:tracePt t="1242100" x="7932738" y="4792663"/>
          <p14:tracePt t="1242108" x="7916863" y="4792663"/>
          <p14:tracePt t="1242117" x="7916863" y="4783138"/>
          <p14:tracePt t="1242125" x="7907338" y="4783138"/>
          <p14:tracePt t="1242133" x="7891463" y="4783138"/>
          <p14:tracePt t="1242149" x="7874000" y="4783138"/>
          <p14:tracePt t="1242158" x="7856538" y="4783138"/>
          <p14:tracePt t="1242174" x="7840663" y="4783138"/>
          <p14:tracePt t="1242182" x="7831138" y="4783138"/>
          <p14:tracePt t="1242190" x="7815263" y="4783138"/>
          <p14:tracePt t="1242199" x="7797800" y="4783138"/>
          <p14:tracePt t="1242207" x="7780338" y="4783138"/>
          <p14:tracePt t="1242215" x="7754938" y="4783138"/>
          <p14:tracePt t="1242223" x="7739063" y="4783138"/>
          <p14:tracePt t="1242231" x="7721600" y="4783138"/>
          <p14:tracePt t="1242240" x="7696200" y="4783138"/>
          <p14:tracePt t="1242248" x="7662863" y="4783138"/>
          <p14:tracePt t="1242256" x="7637463" y="4783138"/>
          <p14:tracePt t="1242264" x="7620000" y="4783138"/>
          <p14:tracePt t="1242272" x="7586663" y="4767263"/>
          <p14:tracePt t="1242280" x="7577138" y="4767263"/>
          <p14:tracePt t="1242288" x="7543800" y="4767263"/>
          <p14:tracePt t="1242297" x="7526338" y="4767263"/>
          <p14:tracePt t="1242305" x="7500938" y="4767263"/>
          <p14:tracePt t="1242313" x="7467600" y="4767263"/>
          <p14:tracePt t="1242321" x="7459663" y="4767263"/>
          <p14:tracePt t="1242330" x="7442200" y="4767263"/>
          <p14:tracePt t="1242337" x="7408863" y="4767263"/>
          <p14:tracePt t="1242346" x="7399338" y="4767263"/>
          <p14:tracePt t="1242354" x="7366000" y="4767263"/>
          <p14:tracePt t="1242362" x="7348538" y="4767263"/>
          <p14:tracePt t="1242370" x="7323138" y="4767263"/>
          <p14:tracePt t="1242379" x="7307263" y="4767263"/>
          <p14:tracePt t="1242387" x="7272338" y="4767263"/>
          <p14:tracePt t="1242395" x="7264400" y="4767263"/>
          <p14:tracePt t="1242403" x="7246938" y="4749800"/>
          <p14:tracePt t="1242411" x="7231063" y="4749800"/>
          <p14:tracePt t="1242419" x="7213600" y="4749800"/>
          <p14:tracePt t="1242428" x="7205663" y="4749800"/>
          <p14:tracePt t="1242436" x="7188200" y="4749800"/>
          <p14:tracePt t="1242460" x="7170738" y="4732338"/>
          <p14:tracePt t="1242493" x="7154863" y="4732338"/>
          <p14:tracePt t="1242511" x="7154863" y="4724400"/>
          <p14:tracePt t="1242624" x="7154863" y="4706938"/>
          <p14:tracePt t="1242641" x="7170738" y="4706938"/>
          <p14:tracePt t="1242649" x="7188200" y="4706938"/>
          <p14:tracePt t="1242657" x="7205663" y="4706938"/>
          <p14:tracePt t="1242665" x="7213600" y="4706938"/>
          <p14:tracePt t="1242673" x="7246938" y="4706938"/>
          <p14:tracePt t="1242682" x="7264400" y="4706938"/>
          <p14:tracePt t="1242690" x="7289800" y="4706938"/>
          <p14:tracePt t="1242698" x="7323138" y="4706938"/>
          <p14:tracePt t="1242706" x="7348538" y="4706938"/>
          <p14:tracePt t="1242715" x="7383463" y="4706938"/>
          <p14:tracePt t="1242723" x="7408863" y="4706938"/>
          <p14:tracePt t="1242731" x="7424738" y="4706938"/>
          <p14:tracePt t="1242739" x="7459663" y="4706938"/>
          <p14:tracePt t="1242747" x="7485063" y="4706938"/>
          <p14:tracePt t="1242755" x="7518400" y="4706938"/>
          <p14:tracePt t="1242764" x="7526338" y="4706938"/>
          <p14:tracePt t="1242772" x="7543800" y="4706938"/>
          <p14:tracePt t="1242780" x="7577138" y="4706938"/>
          <p14:tracePt t="1242788" x="7586663" y="4706938"/>
          <p14:tracePt t="1242796" x="7602538" y="4706938"/>
          <p14:tracePt t="1242804" x="7620000" y="4706938"/>
          <p14:tracePt t="1242813" x="7637463" y="4706938"/>
          <p14:tracePt t="1242821" x="7662863" y="4706938"/>
          <p14:tracePt t="1242837" x="7678738" y="4706938"/>
          <p14:tracePt t="1242846" x="7696200" y="4706938"/>
          <p14:tracePt t="1242854" x="7713663" y="4706938"/>
          <p14:tracePt t="1242862" x="7721600" y="4706938"/>
          <p14:tracePt t="1242870" x="7739063" y="4706938"/>
          <p14:tracePt t="1242878" x="7754938" y="4706938"/>
          <p14:tracePt t="1242887" x="7772400" y="4706938"/>
          <p14:tracePt t="1242895" x="7780338" y="4706938"/>
          <p14:tracePt t="1242911" x="7797800" y="4706938"/>
          <p14:tracePt t="1242928" x="7815263" y="4706938"/>
          <p14:tracePt t="1242944" x="7831138" y="4706938"/>
          <p14:tracePt t="1242961" x="7840663" y="4706938"/>
          <p14:tracePt t="1242969" x="7840663" y="4724400"/>
          <p14:tracePt t="1242993" x="7856538" y="4724400"/>
          <p14:tracePt t="1243165" x="7856538" y="4732338"/>
          <p14:tracePt t="1243517" x="7856538" y="4724400"/>
          <p14:tracePt t="1243559" x="7874000" y="4706938"/>
          <p14:tracePt t="1243567" x="7874000" y="4691063"/>
          <p14:tracePt t="1243575" x="7874000" y="4673600"/>
          <p14:tracePt t="1243583" x="7891463" y="4665663"/>
          <p14:tracePt t="1243599" x="7907338" y="4648200"/>
          <p14:tracePt t="1243608" x="7907338" y="4630738"/>
          <p14:tracePt t="1243624" x="7916863" y="4614863"/>
          <p14:tracePt t="1243837" x="7907338" y="4614863"/>
          <p14:tracePt t="1243862" x="7907338" y="4630738"/>
          <p14:tracePt t="1243870" x="7891463" y="4630738"/>
          <p14:tracePt t="1243886" x="7874000" y="4648200"/>
          <p14:tracePt t="1243902" x="7856538" y="4665663"/>
          <p14:tracePt t="1243911" x="7840663" y="4665663"/>
          <p14:tracePt t="1243919" x="7815263" y="4673600"/>
          <p14:tracePt t="1243928" x="7797800" y="4691063"/>
          <p14:tracePt t="1243935" x="7780338" y="4691063"/>
          <p14:tracePt t="1243945" x="7772400" y="4706938"/>
          <p14:tracePt t="1243952" x="7739063" y="4706938"/>
          <p14:tracePt t="1243960" x="7721600" y="4724400"/>
          <p14:tracePt t="1243968" x="7696200" y="4724400"/>
          <p14:tracePt t="1243977" x="7678738" y="4732338"/>
          <p14:tracePt t="1243985" x="7653338" y="4732338"/>
          <p14:tracePt t="1243994" x="7620000" y="4732338"/>
          <p14:tracePt t="1244001" x="7602538" y="4749800"/>
          <p14:tracePt t="1244010" x="7577138" y="4749800"/>
          <p14:tracePt t="1244017" x="7543800" y="4767263"/>
          <p14:tracePt t="1244025" x="7518400" y="4767263"/>
          <p14:tracePt t="1244034" x="7485063" y="4767263"/>
          <p14:tracePt t="1244044" x="7459663" y="4783138"/>
          <p14:tracePt t="1244050" x="7424738" y="4783138"/>
          <p14:tracePt t="1244058" x="7399338" y="4783138"/>
          <p14:tracePt t="1244066" x="7366000" y="4783138"/>
          <p14:tracePt t="1244075" x="7332663" y="4783138"/>
          <p14:tracePt t="1244083" x="7307263" y="4783138"/>
          <p14:tracePt t="1244091" x="7272338" y="4783138"/>
          <p14:tracePt t="1244099" x="7231063" y="4783138"/>
          <p14:tracePt t="1244107" x="7205663" y="4783138"/>
          <p14:tracePt t="1244116" x="7188200" y="4783138"/>
          <p14:tracePt t="1244124" x="7154863" y="4792663"/>
          <p14:tracePt t="1244132" x="7129463" y="4792663"/>
          <p14:tracePt t="1244140" x="7094538" y="4792663"/>
          <p14:tracePt t="1244148" x="7069138" y="4792663"/>
          <p14:tracePt t="1244157" x="7053263" y="4792663"/>
          <p14:tracePt t="1244165" x="7018338" y="4792663"/>
          <p14:tracePt t="1244173" x="7010400" y="4792663"/>
          <p14:tracePt t="1244181" x="6977063" y="4792663"/>
          <p14:tracePt t="1244189" x="6951663" y="4792663"/>
          <p14:tracePt t="1244197" x="6934200" y="4792663"/>
          <p14:tracePt t="1244206" x="6900863" y="4783138"/>
          <p14:tracePt t="1244214" x="6875463" y="4783138"/>
          <p14:tracePt t="1244222" x="6858000" y="4767263"/>
          <p14:tracePt t="1244230" x="6824663" y="4749800"/>
          <p14:tracePt t="1244238" x="6799263" y="4732338"/>
          <p14:tracePt t="1244247" x="6764338" y="4724400"/>
          <p14:tracePt t="1244255" x="6756400" y="4691063"/>
          <p14:tracePt t="1244263" x="6723063" y="4673600"/>
          <p14:tracePt t="1244271" x="6705600" y="4665663"/>
          <p14:tracePt t="1244279" x="6680200" y="4630738"/>
          <p14:tracePt t="1244288" x="6662738" y="4614863"/>
          <p14:tracePt t="1244296" x="6646863" y="4589463"/>
          <p14:tracePt t="1244304" x="6621463" y="4572000"/>
          <p14:tracePt t="1244312" x="6586538" y="4529138"/>
          <p14:tracePt t="1244320" x="6570663" y="4513263"/>
          <p14:tracePt t="1244329" x="6561138" y="4478338"/>
          <p14:tracePt t="1244337" x="6527800" y="4470400"/>
          <p14:tracePt t="1244345" x="6502400" y="4437063"/>
          <p14:tracePt t="1244353" x="6469063" y="4419600"/>
          <p14:tracePt t="1244361" x="6451600" y="4394200"/>
          <p14:tracePt t="1244369" x="6426200" y="4360863"/>
          <p14:tracePt t="1244378" x="6392863" y="4351338"/>
          <p14:tracePt t="1244386" x="6383338" y="4335463"/>
          <p14:tracePt t="1244394" x="6350000" y="4300538"/>
          <p14:tracePt t="1244402" x="6332538" y="4284663"/>
          <p14:tracePt t="1244411" x="6316663" y="4259263"/>
          <p14:tracePt t="1244419" x="6307138" y="4241800"/>
          <p14:tracePt t="1244428" x="6273800" y="4216400"/>
          <p14:tracePt t="1244435" x="6256338" y="4198938"/>
          <p14:tracePt t="1244445" x="6256338" y="4165600"/>
          <p14:tracePt t="1244451" x="6248400" y="4165600"/>
          <p14:tracePt t="1244461" x="6248400" y="4157663"/>
          <p14:tracePt t="1244468" x="6230938" y="4140200"/>
          <p14:tracePt t="1244501" x="6230938" y="4122738"/>
          <p14:tracePt t="1244517" x="6215063" y="4122738"/>
          <p14:tracePt t="1244533" x="6197600" y="4106863"/>
          <p14:tracePt t="1244542" x="6189663" y="4097338"/>
          <p14:tracePt t="1244550" x="6172200" y="4097338"/>
          <p14:tracePt t="1244561" x="6138863" y="4064000"/>
          <p14:tracePt t="1244566" x="6113463" y="4046538"/>
          <p14:tracePt t="1244574" x="6078538" y="4021138"/>
          <p14:tracePt t="1244583" x="6053138" y="4005263"/>
          <p14:tracePt t="1244591" x="6037263" y="3987800"/>
          <p14:tracePt t="1244599" x="6002338" y="3970338"/>
          <p14:tracePt t="1244607" x="5976938" y="3944938"/>
          <p14:tracePt t="1244615" x="5943600" y="3944938"/>
          <p14:tracePt t="1244624" x="5918200" y="3929063"/>
          <p14:tracePt t="1244632" x="5900738" y="3903663"/>
          <p14:tracePt t="1244640" x="5875338" y="3903663"/>
          <p14:tracePt t="1244648" x="5859463" y="3886200"/>
          <p14:tracePt t="1244656" x="5824538" y="3868738"/>
          <p14:tracePt t="1244665" x="5808663" y="3868738"/>
          <p14:tracePt t="1244672" x="5799138" y="3852863"/>
          <p14:tracePt t="1244681" x="5783263" y="3852863"/>
          <p14:tracePt t="1244689" x="5748338" y="3843338"/>
          <p14:tracePt t="1244697" x="5740400" y="3843338"/>
          <p14:tracePt t="1244705" x="5722938" y="3843338"/>
          <p14:tracePt t="1244713" x="5707063" y="3843338"/>
          <p14:tracePt t="1244722" x="5689600" y="3827463"/>
          <p14:tracePt t="1244730" x="5681663" y="3827463"/>
          <p14:tracePt t="1244738" x="5664200" y="3827463"/>
          <p14:tracePt t="1244746" x="5646738" y="3827463"/>
          <p14:tracePt t="1244754" x="5630863" y="3827463"/>
          <p14:tracePt t="1244763" x="5621338" y="3827463"/>
          <p14:tracePt t="1244779" x="5605463" y="3827463"/>
          <p14:tracePt t="1244796" x="5588000" y="3827463"/>
          <p14:tracePt t="1244869" x="5588000" y="3843338"/>
          <p14:tracePt t="1247792" x="5808663" y="3852863"/>
          <p14:tracePt t="1247800" x="6062663" y="3903663"/>
          <p14:tracePt t="1247808" x="6316663" y="3944938"/>
          <p14:tracePt t="1247816" x="6561138" y="3970338"/>
          <p14:tracePt t="1247824" x="6815138" y="3987800"/>
          <p14:tracePt t="1247833" x="7035800" y="4021138"/>
          <p14:tracePt t="1247841" x="7307263" y="4030663"/>
          <p14:tracePt t="1247849" x="7561263" y="4030663"/>
          <p14:tracePt t="1247858" x="8094663" y="4030663"/>
          <p14:tracePt t="1247866" x="8636000" y="4005263"/>
          <p14:tracePt t="1247874" x="9177338" y="3868738"/>
          <p14:tracePt t="1247882" x="10101263" y="3522663"/>
          <p14:tracePt t="1247890" x="10380663" y="3378200"/>
          <p14:tracePt t="1247898" x="11295063" y="2776538"/>
          <p14:tracePt t="1247906" x="11895138" y="2252663"/>
          <p14:tracePt t="1248988" x="9499600" y="134938"/>
          <p14:tracePt t="1248996" x="9050338" y="541338"/>
          <p14:tracePt t="1249004" x="8577263" y="922338"/>
          <p14:tracePt t="1249012" x="7721600" y="1617663"/>
          <p14:tracePt t="1249020" x="7485063" y="1795463"/>
          <p14:tracePt t="1249029" x="7035800" y="2166938"/>
          <p14:tracePt t="1249037" x="6604000" y="2497138"/>
          <p14:tracePt t="1249045" x="6172200" y="2836863"/>
          <p14:tracePt t="1249067" x="5494338" y="3378200"/>
          <p14:tracePt t="1249073" x="5240338" y="3589338"/>
          <p14:tracePt t="1249079" x="5097463" y="3716338"/>
          <p14:tracePt t="1249086" x="4978400" y="3843338"/>
          <p14:tracePt t="1249094" x="4902200" y="3911600"/>
          <p14:tracePt t="1249323" x="4902200" y="3929063"/>
          <p14:tracePt t="1249332" x="4902200" y="3987800"/>
          <p14:tracePt t="1249340" x="4884738" y="4046538"/>
          <p14:tracePt t="1249348" x="4884738" y="4122738"/>
          <p14:tracePt t="1249356" x="4884738" y="4198938"/>
          <p14:tracePt t="1249365" x="4884738" y="4300538"/>
          <p14:tracePt t="1249373" x="4884738" y="4478338"/>
          <p14:tracePt t="1249381" x="4902200" y="4724400"/>
          <p14:tracePt t="1249389" x="4927600" y="4945063"/>
          <p14:tracePt t="1249398" x="4945063" y="5181600"/>
          <p14:tracePt t="1249405" x="4960938" y="5291138"/>
          <p14:tracePt t="1249414" x="4960938" y="5494338"/>
          <p14:tracePt t="1249422" x="4960938" y="5681663"/>
          <p14:tracePt t="1249430" x="4960938" y="5859463"/>
          <p14:tracePt t="1249438" x="4960938" y="6154738"/>
          <p14:tracePt t="1249447" x="4960938" y="6316663"/>
          <p14:tracePt t="1249455" x="4927600" y="6484938"/>
          <p14:tracePt t="1249463" x="4902200" y="6662738"/>
          <p14:tracePt t="1249471" x="4859338" y="6815138"/>
          <p14:tracePt t="125021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242BF-8467-6E4B-92F8-ED1D83E5D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320628"/>
            <a:ext cx="9404723" cy="1400530"/>
          </a:xfrm>
        </p:spPr>
        <p:txBody>
          <a:bodyPr/>
          <a:lstStyle/>
          <a:p>
            <a:r>
              <a:rPr kumimoji="1" lang="zh-CN" altLang="en-US" dirty="0"/>
              <a:t>基础实验器具</a:t>
            </a:r>
          </a:p>
        </p:txBody>
      </p:sp>
      <p:pic>
        <p:nvPicPr>
          <p:cNvPr id="5" name="内容占位符 4" descr="瓶子上写着字&#10;&#10;低可信度描述已自动生成">
            <a:extLst>
              <a:ext uri="{FF2B5EF4-FFF2-40B4-BE49-F238E27FC236}">
                <a16:creationId xmlns:a16="http://schemas.microsoft.com/office/drawing/2014/main" id="{3CE3EED0-B755-6441-91FA-35C181387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3276" y="1416471"/>
            <a:ext cx="4629150" cy="1761459"/>
          </a:xfrm>
        </p:spPr>
      </p:pic>
      <p:pic>
        <p:nvPicPr>
          <p:cNvPr id="7" name="图片 6" descr="图示, 工程绘图&#10;&#10;描述已自动生成">
            <a:extLst>
              <a:ext uri="{FF2B5EF4-FFF2-40B4-BE49-F238E27FC236}">
                <a16:creationId xmlns:a16="http://schemas.microsoft.com/office/drawing/2014/main" id="{34E19B2C-C5E5-A149-9C99-CF245F6E8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76" y="3160290"/>
            <a:ext cx="4629150" cy="2191090"/>
          </a:xfrm>
          <a:prstGeom prst="rect">
            <a:avLst/>
          </a:prstGeom>
        </p:spPr>
      </p:pic>
      <p:pic>
        <p:nvPicPr>
          <p:cNvPr id="9" name="图片 8" descr="图示&#10;&#10;中度可信度描述已自动生成">
            <a:extLst>
              <a:ext uri="{FF2B5EF4-FFF2-40B4-BE49-F238E27FC236}">
                <a16:creationId xmlns:a16="http://schemas.microsoft.com/office/drawing/2014/main" id="{A8D46345-0161-BD46-966B-98C32F3A2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2426" y="4905548"/>
            <a:ext cx="5993463" cy="1881294"/>
          </a:xfrm>
          <a:prstGeom prst="rect">
            <a:avLst/>
          </a:prstGeom>
        </p:spPr>
      </p:pic>
      <p:pic>
        <p:nvPicPr>
          <p:cNvPr id="11" name="图片 10" descr="文本&#10;&#10;描述已自动生成">
            <a:extLst>
              <a:ext uri="{FF2B5EF4-FFF2-40B4-BE49-F238E27FC236}">
                <a16:creationId xmlns:a16="http://schemas.microsoft.com/office/drawing/2014/main" id="{9DBE4319-9FA7-5741-A6BD-E6B6849AE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276" y="5336374"/>
            <a:ext cx="4629150" cy="1450467"/>
          </a:xfrm>
          <a:prstGeom prst="rect">
            <a:avLst/>
          </a:prstGeom>
        </p:spPr>
      </p:pic>
      <p:pic>
        <p:nvPicPr>
          <p:cNvPr id="13" name="图片 12" descr="图示&#10;&#10;描述已自动生成">
            <a:extLst>
              <a:ext uri="{FF2B5EF4-FFF2-40B4-BE49-F238E27FC236}">
                <a16:creationId xmlns:a16="http://schemas.microsoft.com/office/drawing/2014/main" id="{1083B381-790B-1A48-80F5-DAB0A96B3D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2426" y="7929"/>
            <a:ext cx="5993463" cy="2307848"/>
          </a:xfrm>
          <a:prstGeom prst="rect">
            <a:avLst/>
          </a:prstGeom>
        </p:spPr>
      </p:pic>
      <p:pic>
        <p:nvPicPr>
          <p:cNvPr id="15" name="图片 14" descr="图示&#10;&#10;描述已自动生成">
            <a:extLst>
              <a:ext uri="{FF2B5EF4-FFF2-40B4-BE49-F238E27FC236}">
                <a16:creationId xmlns:a16="http://schemas.microsoft.com/office/drawing/2014/main" id="{2A54E570-1307-EF49-A118-E2BB81F898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2426" y="2315778"/>
            <a:ext cx="5993463" cy="25963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601D4934-63B5-8D47-8F86-C8C81FD6AEF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11760" y="3014280"/>
              <a:ext cx="4233600" cy="347184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601D4934-63B5-8D47-8F86-C8C81FD6AE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02400" y="3004920"/>
                <a:ext cx="4252320" cy="34905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A428E13D-BCB9-1D49-9C1D-D20EF540D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2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320"/>
    </mc:Choice>
    <mc:Fallback>
      <p:transition spd="slow" advTm="82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10524</TotalTime>
  <Words>171</Words>
  <Application>Microsoft Macintosh PowerPoint</Application>
  <PresentationFormat>宽屏</PresentationFormat>
  <Paragraphs>18</Paragraphs>
  <Slides>4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9" baseType="lpstr">
      <vt:lpstr>Arial</vt:lpstr>
      <vt:lpstr>Cambria Math</vt:lpstr>
      <vt:lpstr>Century Gothic</vt:lpstr>
      <vt:lpstr>Wingdings 3</vt:lpstr>
      <vt:lpstr>离子</vt:lpstr>
      <vt:lpstr>基础数学知识+常见化学实验器材</vt:lpstr>
      <vt:lpstr>指数函数—exponential function</vt:lpstr>
      <vt:lpstr>对数函数—logarithm function</vt:lpstr>
      <vt:lpstr>基础实验器具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基础数学知识+常见化学实验器材</dc:title>
  <dc:creator>Qi Gareth</dc:creator>
  <cp:lastModifiedBy>Qi Gareth</cp:lastModifiedBy>
  <cp:revision>3</cp:revision>
  <dcterms:created xsi:type="dcterms:W3CDTF">2021-12-27T23:38:09Z</dcterms:created>
  <dcterms:modified xsi:type="dcterms:W3CDTF">2022-02-01T07:42:13Z</dcterms:modified>
</cp:coreProperties>
</file>