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3" r:id="rId2"/>
    <p:sldId id="303" r:id="rId3"/>
    <p:sldId id="304" r:id="rId4"/>
    <p:sldId id="305" r:id="rId5"/>
    <p:sldId id="294" r:id="rId6"/>
    <p:sldId id="31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F4EBD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61CE7-B228-4E04-B7A2-99205603877D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95ED3-A90A-4472-9E89-6FD68B21CCA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807088-FB69-460C-9191-3C9A984121CC}" type="datetimeFigureOut">
              <a:rPr lang="zh-CN" altLang="en-US" smtClean="0"/>
              <a:pPr/>
              <a:t>2014/9/10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4D1A39-6C52-4AEB-9623-E8B207D7BA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Aharoni" pitchFamily="2" charset="-79"/>
                <a:cs typeface="Aharoni" pitchFamily="2" charset="-79"/>
              </a:rPr>
              <a:t>Vocabulary task</a:t>
            </a:r>
            <a:endParaRPr lang="zh-CN" altLang="en-US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48464" cy="4495800"/>
          </a:xfrm>
        </p:spPr>
        <p:txBody>
          <a:bodyPr>
            <a:noAutofit/>
          </a:bodyPr>
          <a:lstStyle/>
          <a:p>
            <a:pPr lvl="0"/>
            <a:r>
              <a:rPr lang="en-US" altLang="zh-CN" sz="3200" b="1" i="1" dirty="0" smtClean="0"/>
              <a:t>Part of speech /English meanings /Chinese meanings </a:t>
            </a:r>
          </a:p>
          <a:p>
            <a:pPr lvl="1"/>
            <a:r>
              <a:rPr lang="en-US" altLang="zh-CN" sz="3200" b="1" i="1" dirty="0" smtClean="0"/>
              <a:t>rut</a:t>
            </a:r>
            <a:endParaRPr lang="zh-CN" altLang="zh-CN" sz="3200" b="1" dirty="0" smtClean="0"/>
          </a:p>
          <a:p>
            <a:pPr lvl="1"/>
            <a:r>
              <a:rPr lang="en-US" altLang="zh-CN" sz="3200" b="1" i="1" dirty="0" smtClean="0"/>
              <a:t>subtract</a:t>
            </a:r>
          </a:p>
          <a:p>
            <a:pPr lvl="1"/>
            <a:r>
              <a:rPr lang="en-US" altLang="zh-CN" sz="3200" b="1" i="1" dirty="0" smtClean="0"/>
              <a:t>desk-dwelling</a:t>
            </a:r>
            <a:endParaRPr lang="zh-CN" altLang="zh-CN" sz="3200" b="1" dirty="0" smtClean="0"/>
          </a:p>
          <a:p>
            <a:pPr lvl="1"/>
            <a:r>
              <a:rPr lang="en-US" altLang="zh-CN" sz="3200" b="1" i="1" dirty="0" smtClean="0"/>
              <a:t>computer nerd</a:t>
            </a:r>
            <a:endParaRPr lang="zh-CN" altLang="zh-CN" sz="3200" b="1" dirty="0" smtClean="0"/>
          </a:p>
          <a:p>
            <a:pPr lvl="1"/>
            <a:r>
              <a:rPr lang="en-US" altLang="zh-CN" sz="3200" b="1" i="1" dirty="0" smtClean="0"/>
              <a:t>from scratch</a:t>
            </a:r>
            <a:endParaRPr lang="zh-CN" altLang="zh-CN" sz="3200" b="1" dirty="0" smtClean="0"/>
          </a:p>
          <a:p>
            <a:pPr lvl="1"/>
            <a:r>
              <a:rPr lang="en-US" altLang="zh-CN" sz="3200" b="1" i="1" dirty="0" smtClean="0"/>
              <a:t>sleep-deprived</a:t>
            </a:r>
            <a:endParaRPr lang="zh-CN" altLang="zh-CN" sz="3200" b="1" dirty="0" smtClean="0"/>
          </a:p>
          <a:p>
            <a:pPr lvl="1"/>
            <a:r>
              <a:rPr lang="en-US" altLang="zh-CN" sz="3200" b="1" i="1" dirty="0" smtClean="0"/>
              <a:t>sustainable</a:t>
            </a:r>
            <a:endParaRPr lang="zh-CN" altLang="zh-CN" sz="3200" b="1" dirty="0" smtClean="0"/>
          </a:p>
          <a:p>
            <a:pPr lvl="1"/>
            <a:r>
              <a:rPr lang="en-US" altLang="zh-CN" sz="3200" b="1" i="1" dirty="0" smtClean="0"/>
              <a:t>give it a shot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Aharoni" pitchFamily="2" charset="-79"/>
                <a:cs typeface="Aharoni" pitchFamily="2" charset="-79"/>
              </a:rPr>
              <a:t>Vocabulary task</a:t>
            </a:r>
            <a:endParaRPr lang="zh-CN" altLang="en-US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964488" cy="5373216"/>
          </a:xfrm>
        </p:spPr>
        <p:txBody>
          <a:bodyPr>
            <a:noAutofit/>
          </a:bodyPr>
          <a:lstStyle/>
          <a:p>
            <a:r>
              <a:rPr lang="en-US" altLang="zh-CN" sz="3900" b="1" i="1" dirty="0" smtClean="0">
                <a:solidFill>
                  <a:srgbClr val="FF0000"/>
                </a:solidFill>
              </a:rPr>
              <a:t>rut</a:t>
            </a:r>
            <a:r>
              <a:rPr lang="en-US" altLang="zh-CN" sz="3900" b="1" i="1" dirty="0" smtClean="0"/>
              <a:t>: </a:t>
            </a:r>
            <a:r>
              <a:rPr lang="en-US" altLang="zh-CN" sz="3900" b="1" i="1" dirty="0" smtClean="0">
                <a:solidFill>
                  <a:srgbClr val="000099"/>
                </a:solidFill>
              </a:rPr>
              <a:t>n. </a:t>
            </a:r>
            <a:r>
              <a:rPr lang="en-US" altLang="zh-CN" sz="3900" b="1" i="1" dirty="0" smtClean="0"/>
              <a:t>a boring way of life that does not change</a:t>
            </a:r>
          </a:p>
          <a:p>
            <a:pPr lvl="1"/>
            <a:r>
              <a:rPr lang="en-US" altLang="zh-CN" sz="3600" b="1" i="1" dirty="0" smtClean="0"/>
              <a:t>I gave up my job because I felt I was stuck in a rut.</a:t>
            </a:r>
            <a:endParaRPr lang="zh-CN" altLang="zh-CN" sz="3600" b="1" dirty="0" smtClean="0"/>
          </a:p>
          <a:p>
            <a:r>
              <a:rPr lang="en-US" altLang="zh-CN" sz="3900" b="1" i="1" dirty="0" smtClean="0">
                <a:solidFill>
                  <a:srgbClr val="FF0000"/>
                </a:solidFill>
              </a:rPr>
              <a:t>subtract</a:t>
            </a:r>
            <a:r>
              <a:rPr lang="en-US" altLang="zh-CN" sz="3900" b="1" i="1" dirty="0" smtClean="0"/>
              <a:t>: </a:t>
            </a:r>
            <a:r>
              <a:rPr lang="en-US" altLang="zh-CN" sz="3900" b="1" i="1" dirty="0" smtClean="0">
                <a:solidFill>
                  <a:srgbClr val="000099"/>
                </a:solidFill>
              </a:rPr>
              <a:t>v.</a:t>
            </a:r>
            <a:r>
              <a:rPr lang="en-US" altLang="zh-CN" sz="3900" b="1" i="1" dirty="0" smtClean="0"/>
              <a:t> to take a number or an amount away from another number or amount</a:t>
            </a:r>
          </a:p>
          <a:p>
            <a:pPr lvl="1"/>
            <a:r>
              <a:rPr lang="en-US" altLang="zh-CN" sz="3600" b="1" i="1" dirty="0" smtClean="0"/>
              <a:t>subtract a habit: take away a habit</a:t>
            </a:r>
            <a:endParaRPr lang="zh-CN" altLang="zh-CN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Aharoni" pitchFamily="2" charset="-79"/>
                <a:cs typeface="Aharoni" pitchFamily="2" charset="-79"/>
              </a:rPr>
              <a:t>Vocabulary task</a:t>
            </a:r>
            <a:endParaRPr lang="zh-CN" altLang="en-US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48464" cy="5112568"/>
          </a:xfrm>
        </p:spPr>
        <p:txBody>
          <a:bodyPr>
            <a:noAutofit/>
          </a:bodyPr>
          <a:lstStyle/>
          <a:p>
            <a:r>
              <a:rPr lang="en-US" altLang="zh-CN" sz="3900" b="1" i="1" dirty="0" smtClean="0">
                <a:solidFill>
                  <a:srgbClr val="FF0000"/>
                </a:solidFill>
              </a:rPr>
              <a:t>desk-dwelling</a:t>
            </a:r>
            <a:r>
              <a:rPr lang="en-US" altLang="zh-CN" sz="3900" b="1" i="1" dirty="0" smtClean="0"/>
              <a:t>: </a:t>
            </a:r>
            <a:r>
              <a:rPr lang="en-US" altLang="zh-CN" sz="3900" b="1" i="1" dirty="0" smtClean="0">
                <a:solidFill>
                  <a:srgbClr val="000099"/>
                </a:solidFill>
              </a:rPr>
              <a:t>adj. </a:t>
            </a:r>
            <a:r>
              <a:rPr lang="en-US" altLang="zh-CN" sz="3900" b="1" i="1" dirty="0" smtClean="0"/>
              <a:t>always dwelling at a desk</a:t>
            </a:r>
            <a:endParaRPr lang="zh-CN" altLang="zh-CN" sz="3600" b="1" dirty="0" smtClean="0"/>
          </a:p>
          <a:p>
            <a:r>
              <a:rPr lang="en-US" altLang="zh-CN" sz="3900" b="1" i="1" dirty="0" smtClean="0">
                <a:solidFill>
                  <a:srgbClr val="FF0000"/>
                </a:solidFill>
              </a:rPr>
              <a:t>computer nerd</a:t>
            </a:r>
            <a:r>
              <a:rPr lang="en-US" altLang="zh-CN" sz="3900" b="1" i="1" dirty="0" smtClean="0"/>
              <a:t>: </a:t>
            </a:r>
            <a:r>
              <a:rPr lang="en-US" altLang="zh-CN" sz="3900" b="1" i="1" dirty="0" smtClean="0">
                <a:solidFill>
                  <a:srgbClr val="000099"/>
                </a:solidFill>
              </a:rPr>
              <a:t>phr. n</a:t>
            </a:r>
            <a:r>
              <a:rPr lang="en-US" altLang="zh-CN" sz="3900" b="1" i="1" dirty="0" smtClean="0"/>
              <a:t>. a person who is very interested in computers</a:t>
            </a:r>
          </a:p>
          <a:p>
            <a:pPr lvl="1"/>
            <a:r>
              <a:rPr lang="en-US" altLang="zh-CN" sz="3600" b="1" i="1" dirty="0" err="1" smtClean="0"/>
              <a:t>syn</a:t>
            </a:r>
            <a:r>
              <a:rPr lang="en-US" altLang="zh-CN" sz="3600" b="1" i="1" dirty="0" smtClean="0"/>
              <a:t>: geek</a:t>
            </a:r>
            <a:endParaRPr lang="zh-CN" altLang="zh-CN" sz="3600" b="1" dirty="0" smtClean="0"/>
          </a:p>
          <a:p>
            <a:r>
              <a:rPr lang="en-US" altLang="zh-CN" sz="3900" b="1" i="1" dirty="0" smtClean="0">
                <a:solidFill>
                  <a:srgbClr val="FF0000"/>
                </a:solidFill>
              </a:rPr>
              <a:t>from scratch</a:t>
            </a:r>
            <a:r>
              <a:rPr lang="en-US" altLang="zh-CN" sz="3900" b="1" i="1" dirty="0" smtClean="0"/>
              <a:t>: from the very beginning, not using any of the work done earlier.</a:t>
            </a:r>
          </a:p>
          <a:p>
            <a:pPr lvl="1"/>
            <a:r>
              <a:rPr lang="en-US" altLang="zh-CN" sz="3600" b="1" i="1" dirty="0" smtClean="0"/>
              <a:t>They started their business from scratch.</a:t>
            </a:r>
            <a:endParaRPr lang="zh-CN" altLang="zh-CN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Aharoni" pitchFamily="2" charset="-79"/>
                <a:cs typeface="Aharoni" pitchFamily="2" charset="-79"/>
              </a:rPr>
              <a:t>Vocabulary task</a:t>
            </a:r>
            <a:endParaRPr lang="zh-CN" altLang="en-US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48464" cy="4495800"/>
          </a:xfrm>
        </p:spPr>
        <p:txBody>
          <a:bodyPr>
            <a:noAutofit/>
          </a:bodyPr>
          <a:lstStyle/>
          <a:p>
            <a:r>
              <a:rPr lang="en-US" altLang="zh-CN" sz="3900" b="1" i="1" dirty="0" smtClean="0">
                <a:solidFill>
                  <a:srgbClr val="FF0000"/>
                </a:solidFill>
              </a:rPr>
              <a:t>sleep-deprived</a:t>
            </a:r>
            <a:r>
              <a:rPr lang="en-US" altLang="zh-CN" sz="3900" b="1" i="1" dirty="0" smtClean="0"/>
              <a:t> </a:t>
            </a:r>
            <a:r>
              <a:rPr lang="en-US" altLang="zh-CN" sz="3900" b="1" i="1" dirty="0" smtClean="0">
                <a:solidFill>
                  <a:srgbClr val="000099"/>
                </a:solidFill>
              </a:rPr>
              <a:t>adj.</a:t>
            </a:r>
            <a:r>
              <a:rPr lang="en-US" altLang="zh-CN" sz="3900" b="1" i="1" dirty="0" smtClean="0"/>
              <a:t>  without enough sleep </a:t>
            </a:r>
            <a:endParaRPr lang="zh-CN" altLang="zh-CN" sz="3900" b="1" dirty="0" smtClean="0"/>
          </a:p>
          <a:p>
            <a:r>
              <a:rPr lang="en-US" altLang="zh-CN" sz="3900" b="1" i="1" dirty="0" smtClean="0">
                <a:solidFill>
                  <a:srgbClr val="FF0000"/>
                </a:solidFill>
              </a:rPr>
              <a:t>sustainable</a:t>
            </a:r>
            <a:r>
              <a:rPr lang="en-US" altLang="zh-CN" sz="3900" b="1" i="1" dirty="0" smtClean="0"/>
              <a:t>: </a:t>
            </a:r>
            <a:r>
              <a:rPr lang="en-US" altLang="zh-CN" sz="3900" b="1" i="1" dirty="0" smtClean="0">
                <a:solidFill>
                  <a:srgbClr val="000099"/>
                </a:solidFill>
              </a:rPr>
              <a:t>adj.</a:t>
            </a:r>
            <a:r>
              <a:rPr lang="en-US" altLang="zh-CN" sz="3900" b="1" i="1" dirty="0" smtClean="0"/>
              <a:t> that can continue or be continued for a long time</a:t>
            </a:r>
          </a:p>
          <a:p>
            <a:pPr lvl="1"/>
            <a:r>
              <a:rPr lang="en-US" altLang="zh-CN" sz="3600" b="1" i="1" dirty="0" smtClean="0"/>
              <a:t>sustainable economic growth</a:t>
            </a:r>
            <a:endParaRPr lang="zh-CN" altLang="zh-CN" sz="3600" b="1" dirty="0" smtClean="0"/>
          </a:p>
          <a:p>
            <a:r>
              <a:rPr lang="en-US" altLang="zh-CN" sz="3900" b="1" i="1" dirty="0" smtClean="0">
                <a:solidFill>
                  <a:srgbClr val="FF0000"/>
                </a:solidFill>
              </a:rPr>
              <a:t>give it a shot</a:t>
            </a:r>
            <a:r>
              <a:rPr lang="en-US" altLang="zh-CN" sz="3900" b="1" i="1" dirty="0" smtClean="0"/>
              <a:t>: give it a try</a:t>
            </a:r>
          </a:p>
          <a:p>
            <a:pPr lvl="1"/>
            <a:r>
              <a:rPr lang="en-US" altLang="zh-CN" sz="3600" b="1" i="1" dirty="0" smtClean="0"/>
              <a:t>Just give it your best shot(=try as hard as you can) and you’ll be fine.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Aharoni" pitchFamily="2" charset="-79"/>
                <a:cs typeface="Aharoni" pitchFamily="2" charset="-79"/>
              </a:rPr>
              <a:t>Translation</a:t>
            </a:r>
            <a:endParaRPr lang="zh-CN" altLang="en-US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496" y="1484784"/>
            <a:ext cx="9036496" cy="5184576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n-US" altLang="zh-CN" b="1" dirty="0" smtClean="0"/>
              <a:t>It turns out, 30 days is just about the right amount of time to add a new habit or subtract a habit -- like watching the news -- from your life.  (</a:t>
            </a:r>
            <a:r>
              <a:rPr lang="en-US" altLang="zh-CN" b="1" dirty="0" err="1" smtClean="0"/>
              <a:t>para</a:t>
            </a:r>
            <a:r>
              <a:rPr lang="en-US" altLang="zh-CN" b="1" dirty="0" smtClean="0"/>
              <a:t>. 1)</a:t>
            </a:r>
          </a:p>
          <a:p>
            <a:pPr marL="514350" indent="-514350"/>
            <a:r>
              <a:rPr lang="en-US" altLang="zh-CN" b="1" dirty="0" smtClean="0"/>
              <a:t>The first was, instead of the months flying by, forgotten, the time was much more memorable. (</a:t>
            </a:r>
            <a:r>
              <a:rPr lang="en-US" altLang="zh-CN" b="1" dirty="0" err="1" smtClean="0"/>
              <a:t>para</a:t>
            </a:r>
            <a:r>
              <a:rPr lang="en-US" altLang="zh-CN" b="1" dirty="0" smtClean="0"/>
              <a:t>. 2)</a:t>
            </a:r>
          </a:p>
          <a:p>
            <a:pPr marL="514350" indent="-514350"/>
            <a:r>
              <a:rPr lang="en-US" altLang="zh-CN" b="1" dirty="0" smtClean="0"/>
              <a:t>I went from desk-dwelling computer nerd to the kind of guy who bikes to work -- for fun. (</a:t>
            </a:r>
            <a:r>
              <a:rPr lang="en-US" altLang="zh-CN" b="1" dirty="0" err="1" smtClean="0"/>
              <a:t>para</a:t>
            </a:r>
            <a:r>
              <a:rPr lang="en-US" altLang="zh-CN" b="1" dirty="0" smtClean="0"/>
              <a:t>. 2)</a:t>
            </a:r>
          </a:p>
          <a:p>
            <a:pPr marL="514350" indent="-514350"/>
            <a:r>
              <a:rPr lang="en-US" altLang="zh-CN" b="1" dirty="0" smtClean="0"/>
              <a:t>I learned that when I made small, sustainable changes, things I could keep doing, they were more likely to stick. There's nothing wrong with big, crazy challenges. In fact, they're a ton of fun. But they're less likely to stick. (</a:t>
            </a:r>
            <a:r>
              <a:rPr lang="en-US" altLang="zh-CN" b="1" dirty="0" err="1" smtClean="0"/>
              <a:t>para</a:t>
            </a:r>
            <a:r>
              <a:rPr lang="en-US" altLang="zh-CN" b="1" dirty="0" smtClean="0"/>
              <a:t>. 4)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dirty="0" smtClean="0"/>
              <a:t>事實證明三十天剛好是一段合適的時間，在你生活中養成一個新習慣，或改掉一個習慣，例如看新聞。</a:t>
            </a:r>
            <a:endParaRPr lang="en-US" altLang="zh-CN" dirty="0" smtClean="0"/>
          </a:p>
          <a:p>
            <a:r>
              <a:rPr lang="zh-CN" altLang="zh-CN" dirty="0" smtClean="0"/>
              <a:t>第一件事是，和那些匆匆流逝或被遺忘的月份相比，這段時間顯得彌足珍貴，令人難忘。</a:t>
            </a:r>
            <a:endParaRPr lang="en-US" altLang="zh-CN" dirty="0" smtClean="0"/>
          </a:p>
          <a:p>
            <a:r>
              <a:rPr lang="zh-CN" altLang="zh-CN" dirty="0" smtClean="0"/>
              <a:t>我從一位老是窩在電腦桌前的宅男，變成一位為了好玩而騎腳踏車去上班的人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我學到的是，當我做一些小而持續性的改變時，就是一些我可以持續做的事，這些事比較容易有始有終的堅持下去。又大又瘋狂的挑戰並沒有什麼不對，事實上，那些挑戰樂趣無窮；但那些挑戰不太可能堅持下去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Aharoni" pitchFamily="2" charset="-79"/>
                <a:cs typeface="Aharoni" pitchFamily="2" charset="-79"/>
              </a:rPr>
              <a:t>Translation</a:t>
            </a:r>
            <a:endParaRPr lang="zh-CN" altLang="en-US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性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1348</TotalTime>
  <Words>515</Words>
  <Application>Microsoft Office PowerPoint</Application>
  <PresentationFormat>全屏显示(4:3)</PresentationFormat>
  <Paragraphs>37</Paragraphs>
  <Slides>6</Slides>
  <Notes>0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中性</vt:lpstr>
      <vt:lpstr>Vocabulary task</vt:lpstr>
      <vt:lpstr>Vocabulary task</vt:lpstr>
      <vt:lpstr>Vocabulary task</vt:lpstr>
      <vt:lpstr>Vocabulary task</vt:lpstr>
      <vt:lpstr>Translation</vt:lpstr>
      <vt:lpstr>Translation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123</dc:creator>
  <cp:lastModifiedBy>admin</cp:lastModifiedBy>
  <cp:revision>171</cp:revision>
  <dcterms:created xsi:type="dcterms:W3CDTF">2014-03-18T10:35:41Z</dcterms:created>
  <dcterms:modified xsi:type="dcterms:W3CDTF">2014-09-10T15:22:07Z</dcterms:modified>
</cp:coreProperties>
</file>