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5" r:id="rId5"/>
    <p:sldId id="263" r:id="rId6"/>
    <p:sldId id="258" r:id="rId7"/>
    <p:sldId id="259" r:id="rId8"/>
    <p:sldId id="260" r:id="rId9"/>
    <p:sldId id="266" r:id="rId10"/>
    <p:sldId id="267" r:id="rId11"/>
    <p:sldId id="261" r:id="rId12"/>
    <p:sldId id="262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60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2C7DD-5C8D-4D9C-A085-25B4941B919E}" type="datetimeFigureOut">
              <a:rPr lang="zh-CN" altLang="en-US" smtClean="0"/>
              <a:t>2014/9/18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B5E97-1501-4A9E-955E-2BB349245D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15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2.png"/><Relationship Id="rId2" Type="http://schemas.microsoft.com/office/2007/relationships/media" Target="../media/media9.wav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6033"/>
            <a:ext cx="5964670" cy="599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60"/>
    </mc:Choice>
    <mc:Fallback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" y="1680190"/>
            <a:ext cx="8571867" cy="312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8" y="1211563"/>
            <a:ext cx="8110826" cy="519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8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3"/>
    </mc:Choice>
    <mc:Fallback>
      <p:transition spd="slow" advTm="1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81" x="2425700" y="3873500"/>
          <p14:tracePt t="3163" x="2438400" y="3873500"/>
          <p14:tracePt t="3176" x="2457450" y="3879850"/>
          <p14:tracePt t="3193" x="2476500" y="3879850"/>
          <p14:tracePt t="3201" x="2520950" y="3886200"/>
          <p14:tracePt t="3215" x="2609850" y="3898900"/>
          <p14:tracePt t="3217" x="2743200" y="3917950"/>
          <p14:tracePt t="3240" x="2882900" y="3943350"/>
          <p14:tracePt t="3253" x="3289300" y="3987800"/>
          <p14:tracePt t="3279" x="3606800" y="4032250"/>
          <p14:tracePt t="3292" x="3917950" y="4089400"/>
          <p14:tracePt t="3300" x="4229100" y="4133850"/>
          <p14:tracePt t="3317" x="4622800" y="4191000"/>
          <p14:tracePt t="3333" x="4813300" y="4229100"/>
          <p14:tracePt t="3350" x="4953000" y="4248150"/>
          <p14:tracePt t="3366" x="5181600" y="4286250"/>
          <p14:tracePt t="3383" x="5257800" y="4292600"/>
          <p14:tracePt t="3400" x="5289550" y="4292600"/>
          <p14:tracePt t="3416" x="5314950" y="4292600"/>
          <p14:tracePt t="3433" x="5359400" y="4292600"/>
          <p14:tracePt t="3450" x="5384800" y="4292600"/>
          <p14:tracePt t="3466" x="5416550" y="4292600"/>
          <p14:tracePt t="3483" x="5537200" y="4292600"/>
          <p14:tracePt t="3499" x="5632450" y="4292600"/>
          <p14:tracePt t="3516" x="5715000" y="4292600"/>
          <p14:tracePt t="3533" x="5994400" y="4292600"/>
          <p14:tracePt t="3550" x="6165850" y="4292600"/>
          <p14:tracePt t="3566" x="6318250" y="4292600"/>
          <p14:tracePt t="3583" x="6432550" y="4292600"/>
          <p14:tracePt t="3599" x="6553200" y="4292600"/>
          <p14:tracePt t="3616" x="6578600" y="4292600"/>
          <p14:tracePt t="3654" x="6565900" y="4286250"/>
          <p14:tracePt t="3666" x="6489700" y="4267200"/>
          <p14:tracePt t="3666" x="6305550" y="4235450"/>
          <p14:tracePt t="3683" x="6083300" y="4210050"/>
          <p14:tracePt t="3699" x="5689600" y="4178300"/>
          <p14:tracePt t="3716" x="4800600" y="4133850"/>
          <p14:tracePt t="3733" x="4368800" y="4121150"/>
          <p14:tracePt t="3749" x="3937000" y="4102100"/>
          <p14:tracePt t="3766" x="3365500" y="4076700"/>
          <p14:tracePt t="3783" x="3206750" y="4064000"/>
          <p14:tracePt t="3799" x="3130550" y="4057650"/>
          <p14:tracePt t="3816" x="3111500" y="4057650"/>
          <p14:tracePt t="3833" x="3105150" y="4057650"/>
          <p14:tracePt t="3872" x="3149600" y="4057650"/>
          <p14:tracePt t="3885" x="3263900" y="4057650"/>
          <p14:tracePt t="3900" x="3409950" y="4057650"/>
          <p14:tracePt t="3917" x="3689350" y="4057650"/>
          <p14:tracePt t="3923" x="4013200" y="4064000"/>
          <p14:tracePt t="3937" x="4648200" y="4095750"/>
          <p14:tracePt t="3950" x="4845050" y="4108450"/>
          <p14:tracePt t="3967" x="4959350" y="4114800"/>
          <p14:tracePt t="3984" x="5048250" y="4114800"/>
          <p14:tracePt t="4000" x="5111750" y="4114800"/>
          <p14:tracePt t="4017" x="5124450" y="4114800"/>
          <p14:tracePt t="4034" x="5130800" y="4114800"/>
          <p14:tracePt t="4081" x="5149850" y="4114800"/>
          <p14:tracePt t="4098" x="5168900" y="4114800"/>
          <p14:tracePt t="4110" x="5213350" y="4114800"/>
          <p14:tracePt t="4120" x="5245100" y="4114800"/>
          <p14:tracePt t="4133" x="5276850" y="4114800"/>
          <p14:tracePt t="4133" x="5308600" y="4114800"/>
          <p14:tracePt t="4150" x="5327650" y="4114800"/>
          <p14:tracePt t="4167" x="5346700" y="4114800"/>
          <p14:tracePt t="4209" x="5353050" y="4114800"/>
          <p14:tracePt t="4247" x="5353050" y="4121150"/>
          <p14:tracePt t="436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获得</a:t>
            </a:r>
            <a:r>
              <a:rPr lang="en-US" altLang="zh-CN" b="1" dirty="0" smtClean="0"/>
              <a:t>5-10</a:t>
            </a:r>
            <a:r>
              <a:rPr lang="zh-CN" altLang="en-US" b="1" dirty="0" smtClean="0"/>
              <a:t>分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b="1" dirty="0" smtClean="0"/>
              <a:t>课</a:t>
            </a:r>
            <a:r>
              <a:rPr lang="zh-CN" altLang="en-US" b="1" dirty="0"/>
              <a:t>下与老师讨论问题后，查询和整理知识，撰写小论文</a:t>
            </a:r>
            <a:r>
              <a:rPr lang="zh-CN" altLang="en-US" b="1" dirty="0" smtClean="0"/>
              <a:t>；</a:t>
            </a:r>
            <a:r>
              <a:rPr lang="en-US" altLang="zh-CN" b="1" dirty="0" smtClean="0"/>
              <a:t>【</a:t>
            </a:r>
            <a:r>
              <a:rPr lang="zh-CN" altLang="en-US" b="1" dirty="0"/>
              <a:t>参考文献</a:t>
            </a:r>
            <a:r>
              <a:rPr lang="en-US" altLang="zh-CN" b="1" dirty="0"/>
              <a:t>5</a:t>
            </a:r>
            <a:r>
              <a:rPr lang="zh-CN" altLang="en-US" b="1" dirty="0"/>
              <a:t>以上，有摘要，关键词</a:t>
            </a:r>
            <a:r>
              <a:rPr lang="en-US" altLang="zh-CN" b="1" dirty="0"/>
              <a:t>】</a:t>
            </a:r>
          </a:p>
          <a:p>
            <a:r>
              <a:rPr lang="zh-CN" altLang="en-US" b="1" dirty="0"/>
              <a:t>分享和展示自主学习成果</a:t>
            </a:r>
            <a:r>
              <a:rPr lang="zh-CN" altLang="en-US" b="1" dirty="0" smtClean="0"/>
              <a:t>（向</a:t>
            </a:r>
            <a:r>
              <a:rPr lang="zh-CN" altLang="en-US" b="1" dirty="0"/>
              <a:t>老师申请课上做</a:t>
            </a:r>
            <a:r>
              <a:rPr lang="en-US" altLang="zh-CN" b="1" dirty="0"/>
              <a:t>5</a:t>
            </a:r>
            <a:r>
              <a:rPr lang="zh-CN" altLang="en-US" b="1" dirty="0"/>
              <a:t>分钟科技小报告）；</a:t>
            </a:r>
          </a:p>
          <a:p>
            <a:r>
              <a:rPr lang="zh-CN" altLang="en-US" b="1" dirty="0" smtClean="0"/>
              <a:t>获校</a:t>
            </a:r>
            <a:r>
              <a:rPr lang="zh-CN" altLang="en-US" b="1" dirty="0"/>
              <a:t>内科技比赛二三等奖；</a:t>
            </a:r>
          </a:p>
          <a:p>
            <a:r>
              <a:rPr lang="zh-CN" altLang="en-US" b="1" dirty="0"/>
              <a:t>期中期末考试中夺取科学类（理化生地）班级第</a:t>
            </a:r>
            <a:r>
              <a:rPr lang="en-US" altLang="zh-CN" b="1" dirty="0"/>
              <a:t>1</a:t>
            </a:r>
          </a:p>
          <a:p>
            <a:r>
              <a:rPr lang="zh-CN" altLang="en-US" b="1" dirty="0"/>
              <a:t>校外一般科技比赛获小奖，如生物竞赛初赛</a:t>
            </a:r>
            <a:r>
              <a:rPr lang="en-US" altLang="zh-CN" b="1" dirty="0"/>
              <a:t>2</a:t>
            </a:r>
            <a:r>
              <a:rPr lang="zh-CN" altLang="en-US" b="1" dirty="0"/>
              <a:t>、</a:t>
            </a:r>
            <a:r>
              <a:rPr lang="en-US" altLang="zh-CN" b="1" dirty="0"/>
              <a:t>3</a:t>
            </a:r>
            <a:r>
              <a:rPr lang="zh-CN" altLang="en-US" b="1" dirty="0"/>
              <a:t>等</a:t>
            </a:r>
            <a:endParaRPr lang="en-US" altLang="zh-CN" b="1" dirty="0"/>
          </a:p>
          <a:p>
            <a:r>
              <a:rPr lang="en-US" altLang="zh-CN" b="1" dirty="0" smtClean="0"/>
              <a:t>SAT2</a:t>
            </a:r>
            <a:r>
              <a:rPr lang="zh-CN" altLang="en-US" b="1" dirty="0"/>
              <a:t>理化生任意一科达到</a:t>
            </a:r>
            <a:r>
              <a:rPr lang="en-US" altLang="zh-CN" b="1" dirty="0"/>
              <a:t>750</a:t>
            </a:r>
            <a:r>
              <a:rPr lang="zh-CN" altLang="en-US" b="1" dirty="0"/>
              <a:t>分（含）以上</a:t>
            </a:r>
          </a:p>
          <a:p>
            <a:r>
              <a:rPr lang="en-US" altLang="zh-CN" b="1" dirty="0"/>
              <a:t>SAT2</a:t>
            </a:r>
            <a:r>
              <a:rPr lang="zh-CN" altLang="en-US" b="1" dirty="0"/>
              <a:t>理化生任意一科达到</a:t>
            </a:r>
            <a:r>
              <a:rPr lang="en-US" altLang="zh-CN" b="1" dirty="0"/>
              <a:t>800</a:t>
            </a:r>
            <a:r>
              <a:rPr lang="zh-CN" altLang="en-US" b="1" dirty="0"/>
              <a:t>分（</a:t>
            </a:r>
            <a:r>
              <a:rPr lang="zh-CN" altLang="en-US" b="1" dirty="0" smtClean="0"/>
              <a:t>发</a:t>
            </a:r>
            <a:r>
              <a:rPr lang="en-US" altLang="zh-CN" b="1" dirty="0" smtClean="0"/>
              <a:t>10</a:t>
            </a:r>
            <a:r>
              <a:rPr lang="zh-CN" altLang="en-US" b="1" dirty="0" smtClean="0"/>
              <a:t>积分）</a:t>
            </a:r>
            <a:endParaRPr lang="zh-CN" altLang="en-US" b="1" dirty="0"/>
          </a:p>
          <a:p>
            <a:r>
              <a:rPr lang="en-US" altLang="zh-CN" b="1" dirty="0"/>
              <a:t>AP</a:t>
            </a:r>
            <a:r>
              <a:rPr lang="zh-CN" altLang="en-US" b="1" dirty="0"/>
              <a:t>考试：物理</a:t>
            </a:r>
            <a:r>
              <a:rPr lang="en-US" altLang="zh-CN" b="1" dirty="0"/>
              <a:t>B</a:t>
            </a:r>
            <a:r>
              <a:rPr lang="zh-CN" altLang="en-US" b="1" dirty="0"/>
              <a:t>，化学，生物，环境科学达到</a:t>
            </a:r>
            <a:r>
              <a:rPr lang="en-US" altLang="zh-CN" b="1" dirty="0"/>
              <a:t>4</a:t>
            </a:r>
            <a:r>
              <a:rPr lang="zh-CN" altLang="en-US" b="1" dirty="0"/>
              <a:t>分（</a:t>
            </a:r>
            <a:r>
              <a:rPr lang="zh-CN" altLang="en-US" b="1" dirty="0" smtClean="0"/>
              <a:t>发</a:t>
            </a:r>
            <a:r>
              <a:rPr lang="en-US" altLang="zh-CN" b="1" dirty="0"/>
              <a:t>10</a:t>
            </a:r>
            <a:r>
              <a:rPr lang="zh-CN" altLang="en-US" b="1" dirty="0"/>
              <a:t>积分</a:t>
            </a:r>
            <a:r>
              <a:rPr lang="zh-CN" altLang="en-US" b="1" dirty="0" smtClean="0"/>
              <a:t>）</a:t>
            </a:r>
            <a:endParaRPr lang="zh-CN" altLang="en-US" b="1" dirty="0"/>
          </a:p>
          <a:p>
            <a:r>
              <a:rPr lang="en-US" altLang="zh-CN" b="1" dirty="0"/>
              <a:t>AP</a:t>
            </a:r>
            <a:r>
              <a:rPr lang="zh-CN" altLang="en-US" b="1" dirty="0"/>
              <a:t>考试物理</a:t>
            </a:r>
            <a:r>
              <a:rPr lang="en-US" altLang="zh-CN" b="1" dirty="0"/>
              <a:t>C</a:t>
            </a:r>
            <a:r>
              <a:rPr lang="zh-CN" altLang="en-US" b="1" dirty="0"/>
              <a:t>达到</a:t>
            </a:r>
            <a:r>
              <a:rPr lang="en-US" altLang="zh-CN" b="1" dirty="0"/>
              <a:t>3</a:t>
            </a:r>
            <a:r>
              <a:rPr lang="zh-CN" altLang="en-US" b="1" dirty="0"/>
              <a:t>分（</a:t>
            </a:r>
            <a:r>
              <a:rPr lang="zh-CN" altLang="en-US" b="1" dirty="0" smtClean="0"/>
              <a:t>发</a:t>
            </a:r>
            <a:r>
              <a:rPr lang="en-US" altLang="zh-CN" b="1" dirty="0"/>
              <a:t>10</a:t>
            </a:r>
            <a:r>
              <a:rPr lang="zh-CN" altLang="en-US" b="1" dirty="0"/>
              <a:t>积分</a:t>
            </a:r>
            <a:r>
              <a:rPr lang="zh-CN" altLang="en-US" b="1" dirty="0" smtClean="0"/>
              <a:t>）</a:t>
            </a:r>
            <a:endParaRPr lang="zh-CN" altLang="en-US" b="1" dirty="0"/>
          </a:p>
          <a:p>
            <a:endParaRPr lang="en-US" altLang="zh-CN" b="1" dirty="0"/>
          </a:p>
          <a:p>
            <a:endParaRPr lang="zh-CN" altLang="en-US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0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76"/>
    </mc:Choice>
    <mc:Fallback>
      <p:transition spd="slow" advTm="3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88" x="2647950" y="2171700"/>
          <p14:tracePt t="12650" x="2692400" y="2171700"/>
          <p14:tracePt t="12662" x="2774950" y="2159000"/>
          <p14:tracePt t="12675" x="2908300" y="2139950"/>
          <p14:tracePt t="12688" x="3092450" y="2114550"/>
          <p14:tracePt t="12700" x="3276600" y="2095500"/>
          <p14:tracePt t="12713" x="3454400" y="2082800"/>
          <p14:tracePt t="12727" x="3613150" y="2070100"/>
          <p14:tracePt t="12728" x="3727450" y="2070100"/>
          <p14:tracePt t="12745" x="3835400" y="2070100"/>
          <p14:tracePt t="12761" x="4025900" y="2070100"/>
          <p14:tracePt t="12777" x="4121150" y="2070100"/>
          <p14:tracePt t="12794" x="4216400" y="2082800"/>
          <p14:tracePt t="12811" x="4298950" y="2089150"/>
          <p14:tracePt t="12828" x="4457700" y="2108200"/>
          <p14:tracePt t="12844" x="4546600" y="2114550"/>
          <p14:tracePt t="12861" x="4622800" y="2133600"/>
          <p14:tracePt t="12877" x="4743450" y="2146300"/>
          <p14:tracePt t="12894" x="4775200" y="2146300"/>
          <p14:tracePt t="12911" x="4800600" y="2146300"/>
          <p14:tracePt t="12927" x="4813300" y="2146300"/>
          <p14:tracePt t="12944" x="4819650" y="2146300"/>
          <p14:tracePt t="12961" x="4826000" y="2146300"/>
          <p14:tracePt t="13942" x="4813300" y="2146300"/>
          <p14:tracePt t="13955" x="4781550" y="2146300"/>
          <p14:tracePt t="13967" x="4749800" y="2146300"/>
          <p14:tracePt t="13979" x="4667250" y="2146300"/>
          <p14:tracePt t="13979" x="4559300" y="2146300"/>
          <p14:tracePt t="13994" x="4419600" y="2146300"/>
          <p14:tracePt t="14011" x="4241800" y="2146300"/>
          <p14:tracePt t="14028" x="3898900" y="2146300"/>
          <p14:tracePt t="14044" x="3721100" y="2146300"/>
          <p14:tracePt t="14061" x="3568700" y="2146300"/>
          <p14:tracePt t="14078" x="3454400" y="2159000"/>
          <p14:tracePt t="14095" x="3263900" y="2159000"/>
          <p14:tracePt t="14111" x="3181350" y="2159000"/>
          <p14:tracePt t="14128" x="3136900" y="2159000"/>
          <p14:tracePt t="14144" x="3111500" y="2159000"/>
          <p14:tracePt t="14161" x="3079750" y="2171700"/>
          <p14:tracePt t="14178" x="3073400" y="2171700"/>
          <p14:tracePt t="14194" x="3073400" y="2184400"/>
          <p14:tracePt t="14211" x="3073400" y="2190750"/>
          <p14:tracePt t="14227" x="3079750" y="2197100"/>
          <p14:tracePt t="14244" x="3098800" y="2203450"/>
          <p14:tracePt t="14261" x="3124200" y="2209800"/>
          <p14:tracePt t="14845" x="3124200" y="2216150"/>
          <p14:tracePt t="14858" x="3111500" y="2222500"/>
          <p14:tracePt t="14872" x="3073400" y="2241550"/>
          <p14:tracePt t="14882" x="3035300" y="2273300"/>
          <p14:tracePt t="14897" x="2946400" y="2330450"/>
          <p14:tracePt t="14901" x="2844800" y="2393950"/>
          <p14:tracePt t="14911" x="2717800" y="2470150"/>
          <p14:tracePt t="14928" x="2597150" y="2527300"/>
          <p14:tracePt t="14945" x="2381250" y="2609850"/>
          <p14:tracePt t="14961" x="2298700" y="2641600"/>
          <p14:tracePt t="14978" x="2247900" y="2654300"/>
          <p14:tracePt t="14995" x="2216150" y="2660650"/>
          <p14:tracePt t="15011" x="2178050" y="2660650"/>
          <p14:tracePt t="15028" x="2165350" y="2660650"/>
          <p14:tracePt t="15045" x="2152650" y="2660650"/>
          <p14:tracePt t="15062" x="2139950" y="2660650"/>
          <p14:tracePt t="15078" x="2133600" y="2660650"/>
          <p14:tracePt t="15095" x="2127250" y="2660650"/>
          <p14:tracePt t="15111" x="2120900" y="2660650"/>
          <p14:tracePt t="15128" x="2114550" y="2660650"/>
          <p14:tracePt t="15181" x="2108200" y="2660650"/>
          <p14:tracePt t="15194" x="2101850" y="2660650"/>
          <p14:tracePt t="15208" x="2095500" y="2660650"/>
          <p14:tracePt t="15219" x="2076450" y="2660650"/>
          <p14:tracePt t="15233" x="2057400" y="2660650"/>
          <p14:tracePt t="15244" x="2044700" y="2660650"/>
          <p14:tracePt t="15246" x="2019300" y="2660650"/>
          <p14:tracePt t="15261" x="1993900" y="2660650"/>
          <p14:tracePt t="15278" x="1974850" y="2660650"/>
          <p14:tracePt t="15295" x="1924050" y="2660650"/>
          <p14:tracePt t="15311" x="1905000" y="2660650"/>
          <p14:tracePt t="15328" x="1885950" y="2660650"/>
          <p14:tracePt t="15344" x="1847850" y="2660650"/>
          <p14:tracePt t="15361" x="1841500" y="2660650"/>
          <p14:tracePt t="15378" x="1828800" y="2660650"/>
          <p14:tracePt t="15394" x="1822450" y="2660650"/>
          <p14:tracePt t="15452" x="1822450" y="2654300"/>
          <p14:tracePt t="15477" x="1835150" y="2654300"/>
          <p14:tracePt t="15491" x="1854200" y="2654300"/>
          <p14:tracePt t="15504" x="1885950" y="2654300"/>
          <p14:tracePt t="15517" x="1930400" y="2654300"/>
          <p14:tracePt t="15528" x="2012950" y="2654300"/>
          <p14:tracePt t="15529" x="2120900" y="2654300"/>
          <p14:tracePt t="15544" x="2216150" y="2654300"/>
          <p14:tracePt t="15561" x="2330450" y="2654300"/>
          <p14:tracePt t="15578" x="2552700" y="2654300"/>
          <p14:tracePt t="15594" x="2647950" y="2654300"/>
          <p14:tracePt t="15611" x="2730500" y="2660650"/>
          <p14:tracePt t="15627" x="2774950" y="2660650"/>
          <p14:tracePt t="15644" x="2819400" y="2660650"/>
          <p14:tracePt t="15661" x="2838450" y="2660650"/>
          <p14:tracePt t="15678" x="2844800" y="2660650"/>
          <p14:tracePt t="15694" x="2857500" y="2660650"/>
          <p14:tracePt t="15711" x="2863850" y="2660650"/>
          <p14:tracePt t="20109" x="2889250" y="2660650"/>
          <p14:tracePt t="20120" x="2965450" y="2641600"/>
          <p14:tracePt t="20133" x="3092450" y="2603500"/>
          <p14:tracePt t="20146" x="3333750" y="2527300"/>
          <p14:tracePt t="20159" x="3549650" y="2444750"/>
          <p14:tracePt t="20171" x="3898900" y="2324100"/>
          <p14:tracePt t="20185" x="4222750" y="2222500"/>
          <p14:tracePt t="20198" x="4419600" y="2159000"/>
          <p14:tracePt t="20212" x="4629150" y="2108200"/>
          <p14:tracePt t="20212" x="4781550" y="2070100"/>
          <p14:tracePt t="20228" x="4889500" y="2051050"/>
          <p14:tracePt t="20245" x="4984750" y="2032000"/>
          <p14:tracePt t="20262" x="5080000" y="2032000"/>
          <p14:tracePt t="20278" x="5105400" y="2032000"/>
          <p14:tracePt t="20295" x="5124450" y="2032000"/>
          <p14:tracePt t="20312" x="5137150" y="2032000"/>
          <p14:tracePt t="20353" x="5137150" y="2038350"/>
          <p14:tracePt t="20371" x="5137150" y="2051050"/>
          <p14:tracePt t="20857" x="5137150" y="2057400"/>
          <p14:tracePt t="20870" x="5149850" y="2070100"/>
          <p14:tracePt t="20882" x="5162550" y="2095500"/>
          <p14:tracePt t="20896" x="5175250" y="2120900"/>
          <p14:tracePt t="20912" x="5194300" y="2159000"/>
          <p14:tracePt t="20913" x="5213350" y="2203450"/>
          <p14:tracePt t="20929" x="5226050" y="2254250"/>
          <p14:tracePt t="20945" x="5257800" y="2374900"/>
          <p14:tracePt t="20962" x="5264150" y="2419350"/>
          <p14:tracePt t="20979" x="5264150" y="2457450"/>
          <p14:tracePt t="20996" x="5264150" y="2501900"/>
          <p14:tracePt t="20996" x="5264150" y="2533650"/>
          <p14:tracePt t="21013" x="5264150" y="2559050"/>
          <p14:tracePt t="21029" x="5264150" y="2584450"/>
          <p14:tracePt t="21045" x="5264150" y="2603500"/>
          <p14:tracePt t="21062" x="5257800" y="2622550"/>
          <p14:tracePt t="21079" x="5238750" y="2628900"/>
          <p14:tracePt t="21095" x="5213350" y="2635250"/>
          <p14:tracePt t="21112" x="5016500" y="2667000"/>
          <p14:tracePt t="21129" x="4876800" y="2692400"/>
          <p14:tracePt t="21146" x="4679950" y="2705100"/>
          <p14:tracePt t="21162" x="4368800" y="2717800"/>
          <p14:tracePt t="21179" x="3746500" y="2730500"/>
          <p14:tracePt t="21196" x="3524250" y="2730500"/>
          <p14:tracePt t="21212" x="3378200" y="2730500"/>
          <p14:tracePt t="21229" x="3181350" y="2749550"/>
          <p14:tracePt t="21245" x="3143250" y="2749550"/>
          <p14:tracePt t="21262" x="3117850" y="2749550"/>
          <p14:tracePt t="21279" x="3105150" y="2749550"/>
          <p14:tracePt t="22203" x="3124200" y="2749550"/>
          <p14:tracePt t="22216" x="3155950" y="2749550"/>
          <p14:tracePt t="22231" x="3206750" y="2749550"/>
          <p14:tracePt t="22242" x="3289300" y="2749550"/>
          <p14:tracePt t="22256" x="3378200" y="2749550"/>
          <p14:tracePt t="22265" x="3473450" y="2749550"/>
          <p14:tracePt t="22279" x="3575050" y="2749550"/>
          <p14:tracePt t="22292" x="3670300" y="2749550"/>
          <p14:tracePt t="22299" x="3765550" y="2749550"/>
          <p14:tracePt t="22312" x="3943350" y="2749550"/>
          <p14:tracePt t="22329" x="4038600" y="2749550"/>
          <p14:tracePt t="22345" x="4121150" y="2749550"/>
          <p14:tracePt t="22362" x="4178300" y="2749550"/>
          <p14:tracePt t="22379" x="4229100" y="2749550"/>
          <p14:tracePt t="22395" x="4235450" y="2749550"/>
          <p14:tracePt t="22412" x="4241800" y="2749550"/>
          <p14:tracePt t="22447" x="4235450" y="2749550"/>
          <p14:tracePt t="22462" x="4222750" y="2755900"/>
          <p14:tracePt t="22463" x="4197350" y="2768600"/>
          <p14:tracePt t="22479" x="4159250" y="2787650"/>
          <p14:tracePt t="22495" x="4083050" y="2819400"/>
          <p14:tracePt t="25467" x="4083050" y="2825750"/>
          <p14:tracePt t="25480" x="4083050" y="2832100"/>
          <p14:tracePt t="25493" x="4083050" y="2838450"/>
          <p14:tracePt t="25507" x="4076700" y="2851150"/>
          <p14:tracePt t="25522" x="4070350" y="2857500"/>
          <p14:tracePt t="25532" x="4064000" y="2863850"/>
          <p14:tracePt t="25546" x="4051300" y="2882900"/>
          <p14:tracePt t="25555" x="4032250" y="2901950"/>
          <p14:tracePt t="25562" x="4000500" y="2933700"/>
          <p14:tracePt t="25579" x="3975100" y="2959100"/>
          <p14:tracePt t="25595" x="3905250" y="3016250"/>
          <p14:tracePt t="25612" x="3879850" y="3041650"/>
          <p14:tracePt t="25629" x="3841750" y="3054350"/>
          <p14:tracePt t="25646" x="3816350" y="3060700"/>
          <p14:tracePt t="25662" x="3771900" y="3073400"/>
          <p14:tracePt t="25679" x="3746500" y="3079750"/>
          <p14:tracePt t="25695" x="3721100" y="3086100"/>
          <p14:tracePt t="25712" x="3651250" y="3098800"/>
          <p14:tracePt t="25729" x="3606800" y="3105150"/>
          <p14:tracePt t="25745" x="3562350" y="3111500"/>
          <p14:tracePt t="25762" x="3517900" y="3117850"/>
          <p14:tracePt t="25778" x="3397250" y="3136900"/>
          <p14:tracePt t="25795" x="3352800" y="3143250"/>
          <p14:tracePt t="25812" x="3308350" y="3149600"/>
          <p14:tracePt t="25828" x="3219450" y="3168650"/>
          <p14:tracePt t="25845" x="3175000" y="3175000"/>
          <p14:tracePt t="25862" x="3130550" y="3175000"/>
          <p14:tracePt t="25878" x="3073400" y="3175000"/>
          <p14:tracePt t="25895" x="3060700" y="3175000"/>
          <p14:tracePt t="25912" x="3054350" y="3175000"/>
          <p14:tracePt t="25945" x="3048000" y="3175000"/>
          <p14:tracePt t="26488" x="3041650" y="3181350"/>
          <p14:tracePt t="26499" x="3028950" y="3187700"/>
          <p14:tracePt t="26514" x="3016250" y="3194050"/>
          <p14:tracePt t="26527" x="2997200" y="3200400"/>
          <p14:tracePt t="26538" x="2971800" y="3213100"/>
          <p14:tracePt t="26551" x="2946400" y="3225800"/>
          <p14:tracePt t="26565" x="2914650" y="3244850"/>
          <p14:tracePt t="26566" x="2889250" y="3263900"/>
          <p14:tracePt t="26578" x="2863850" y="3289300"/>
          <p14:tracePt t="26595" x="2832100" y="3308350"/>
          <p14:tracePt t="26612" x="2806700" y="3321050"/>
          <p14:tracePt t="26628" x="2755900" y="3346450"/>
          <p14:tracePt t="26645" x="2736850" y="3352800"/>
          <p14:tracePt t="26662" x="2711450" y="3359150"/>
          <p14:tracePt t="26679" x="2679700" y="3371850"/>
          <p14:tracePt t="26696" x="2660650" y="3378200"/>
          <p14:tracePt t="26712" x="2641600" y="3384550"/>
          <p14:tracePt t="26729" x="2628900" y="3390900"/>
          <p14:tracePt t="26745" x="2597150" y="3397250"/>
          <p14:tracePt t="26762" x="2590800" y="3397250"/>
          <p14:tracePt t="26779" x="2584450" y="3397250"/>
          <p14:tracePt t="26795" x="2578100" y="3397250"/>
          <p14:tracePt t="26813" x="2571750" y="3397250"/>
          <p14:tracePt t="26829" x="2565400" y="3397250"/>
          <p14:tracePt t="26846" x="2559050" y="3397250"/>
          <p14:tracePt t="26862" x="2552700" y="3397250"/>
          <p14:tracePt t="26879" x="2540000" y="3397250"/>
          <p14:tracePt t="26895" x="2533650" y="3397250"/>
          <p14:tracePt t="26912" x="2514600" y="3397250"/>
          <p14:tracePt t="26929" x="2508250" y="3397250"/>
          <p14:tracePt t="26945" x="2501900" y="3397250"/>
          <p14:tracePt t="27664" x="2508250" y="3397250"/>
          <p14:tracePt t="27677" x="2533650" y="3397250"/>
          <p14:tracePt t="27690" x="2603500" y="3397250"/>
          <p14:tracePt t="27701" x="2736850" y="3397250"/>
          <p14:tracePt t="27714" x="2927350" y="3397250"/>
          <p14:tracePt t="27729" x="3143250" y="3397250"/>
          <p14:tracePt t="27731" x="3448050" y="3397250"/>
          <p14:tracePt t="27745" x="3746500" y="3397250"/>
          <p14:tracePt t="27761" x="4032250" y="3397250"/>
          <p14:tracePt t="27778" x="4419600" y="3397250"/>
          <p14:tracePt t="27795" x="4533900" y="3397250"/>
          <p14:tracePt t="27812" x="4616450" y="3397250"/>
          <p14:tracePt t="27828" x="4660900" y="3397250"/>
          <p14:tracePt t="27845" x="4692650" y="3397250"/>
          <p14:tracePt t="27862" x="4699000" y="3397250"/>
          <p14:tracePt t="27878" x="4705350" y="3397250"/>
          <p14:tracePt t="27895" x="4711700" y="3397250"/>
          <p14:tracePt t="28299" x="4699000" y="3409950"/>
          <p14:tracePt t="28310" x="4686300" y="3429000"/>
          <p14:tracePt t="28324" x="4667250" y="3460750"/>
          <p14:tracePt t="28339" x="4654550" y="3498850"/>
          <p14:tracePt t="28349" x="4610100" y="3562350"/>
          <p14:tracePt t="28363" x="4578350" y="3632200"/>
          <p14:tracePt t="28363" x="4546600" y="3702050"/>
          <p14:tracePt t="28379" x="4521200" y="3740150"/>
          <p14:tracePt t="28395" x="4502150" y="3771900"/>
          <p14:tracePt t="28412" x="4445000" y="3848100"/>
          <p14:tracePt t="28429" x="4413250" y="3886200"/>
          <p14:tracePt t="28445" x="4349750" y="3937000"/>
          <p14:tracePt t="28462" x="4178300" y="4025900"/>
          <p14:tracePt t="28479" x="4083050" y="4070350"/>
          <p14:tracePt t="28495" x="3975100" y="4108450"/>
          <p14:tracePt t="28512" x="3867150" y="4133850"/>
          <p14:tracePt t="28529" x="3632200" y="4159250"/>
          <p14:tracePt t="28545" x="3524250" y="4171950"/>
          <p14:tracePt t="28562" x="3422650" y="4178300"/>
          <p14:tracePt t="28579" x="3314700" y="4178300"/>
          <p14:tracePt t="28595" x="3105150" y="4178300"/>
          <p14:tracePt t="28612" x="3022600" y="4178300"/>
          <p14:tracePt t="28629" x="2914650" y="4178300"/>
          <p14:tracePt t="28645" x="2705100" y="4178300"/>
          <p14:tracePt t="28662" x="2603500" y="4178300"/>
          <p14:tracePt t="28679" x="2495550" y="4178300"/>
          <p14:tracePt t="28695" x="2317750" y="4178300"/>
          <p14:tracePt t="28712" x="2235200" y="4178300"/>
          <p14:tracePt t="28729" x="2178050" y="4178300"/>
          <p14:tracePt t="28745" x="2133600" y="4178300"/>
          <p14:tracePt t="28762" x="2076450" y="4178300"/>
          <p14:tracePt t="28779" x="2063750" y="4178300"/>
          <p14:tracePt t="28795" x="2051050" y="4178300"/>
          <p14:tracePt t="28812" x="2044700" y="4178300"/>
          <p14:tracePt t="29292" x="2044700" y="4184650"/>
          <p14:tracePt t="29304" x="2044700" y="4191000"/>
          <p14:tracePt t="29317" x="2044700" y="4216400"/>
          <p14:tracePt t="29331" x="2057400" y="4241800"/>
          <p14:tracePt t="29337" x="2082800" y="4273550"/>
          <p14:tracePt t="29345" x="2095500" y="4305300"/>
          <p14:tracePt t="29361" x="2108200" y="4343400"/>
          <p14:tracePt t="29378" x="2127250" y="4406900"/>
          <p14:tracePt t="29395" x="2127250" y="4425950"/>
          <p14:tracePt t="29411" x="2127250" y="4445000"/>
          <p14:tracePt t="29428" x="2127250" y="4470400"/>
          <p14:tracePt t="29445" x="2114550" y="4521200"/>
          <p14:tracePt t="29461" x="2095500" y="4546600"/>
          <p14:tracePt t="29478" x="2063750" y="4584700"/>
          <p14:tracePt t="29495" x="1905000" y="4705350"/>
          <p14:tracePt t="29512" x="1809750" y="4762500"/>
          <p14:tracePt t="29528" x="1682750" y="4826000"/>
          <p14:tracePt t="29545" x="1555750" y="4864100"/>
          <p14:tracePt t="29561" x="1352550" y="4902200"/>
          <p14:tracePt t="29578" x="1276350" y="4908550"/>
          <p14:tracePt t="29595" x="1244600" y="4908550"/>
          <p14:tracePt t="29611" x="1212850" y="4908550"/>
          <p14:tracePt t="29693" x="1219200" y="4908550"/>
          <p14:tracePt t="29698" x="1244600" y="4895850"/>
          <p14:tracePt t="29719" x="1320800" y="4870450"/>
          <p14:tracePt t="29731" x="1397000" y="4845050"/>
          <p14:tracePt t="29743" x="1485900" y="4826000"/>
          <p14:tracePt t="30507" x="1504950" y="4826000"/>
          <p14:tracePt t="30512" x="1530350" y="4826000"/>
          <p14:tracePt t="30532" x="1549400" y="4826000"/>
          <p14:tracePt t="30546" x="1574800" y="4826000"/>
          <p14:tracePt t="30554" x="1600200" y="4832350"/>
          <p14:tracePt t="30561" x="1625600" y="4838700"/>
          <p14:tracePt t="30578" x="1644650" y="4845050"/>
          <p14:tracePt t="30595" x="1657350" y="4845050"/>
          <p14:tracePt t="30611" x="1663700" y="4845050"/>
          <p14:tracePt t="30648" x="1663700" y="4851400"/>
          <p14:tracePt t="30688" x="1651000" y="4851400"/>
          <p14:tracePt t="30701" x="1638300" y="4851400"/>
          <p14:tracePt t="30714" x="1612900" y="4851400"/>
          <p14:tracePt t="30714" x="1581150" y="4851400"/>
          <p14:tracePt t="30728" x="1555750" y="4851400"/>
          <p14:tracePt t="30745" x="1530350" y="4851400"/>
          <p14:tracePt t="30762" x="1492250" y="4851400"/>
          <p14:tracePt t="30778" x="1479550" y="4851400"/>
          <p14:tracePt t="30795" x="1473200" y="4851400"/>
          <p14:tracePt t="30811" x="1466850" y="4851400"/>
          <p14:tracePt t="32521" x="1466850" y="4857750"/>
          <p14:tracePt t="32546" x="1473200" y="4857750"/>
          <p14:tracePt t="32558" x="1492250" y="4857750"/>
          <p14:tracePt t="32571" x="1517650" y="4857750"/>
          <p14:tracePt t="32588" x="1549400" y="4864100"/>
          <p14:tracePt t="32598" x="1593850" y="4870450"/>
          <p14:tracePt t="32598" x="1638300" y="4876800"/>
          <p14:tracePt t="32612" x="1682750" y="4883150"/>
          <p14:tracePt t="32628" x="1708150" y="4889500"/>
          <p14:tracePt t="32645" x="1727200" y="4895850"/>
          <p14:tracePt t="32662" x="1746250" y="4908550"/>
          <p14:tracePt t="32679" x="1752600" y="4914900"/>
          <p14:tracePt t="32695" x="1752600" y="4921250"/>
          <p14:tracePt t="32712" x="1752600" y="4946650"/>
          <p14:tracePt t="32729" x="1752600" y="4972050"/>
          <p14:tracePt t="32745" x="1739900" y="4997450"/>
          <p14:tracePt t="32762" x="1701800" y="5073650"/>
          <p14:tracePt t="32779" x="1689100" y="5099050"/>
          <p14:tracePt t="32795" x="1676400" y="5124450"/>
          <p14:tracePt t="32812" x="1663700" y="5143500"/>
          <p14:tracePt t="32829" x="1657350" y="5156200"/>
          <p14:tracePt t="32845" x="1657350" y="5162550"/>
          <p14:tracePt t="32862" x="1657350" y="5168900"/>
          <p14:tracePt t="32879" x="1657350" y="5187950"/>
          <p14:tracePt t="32895" x="1695450" y="5251450"/>
          <p14:tracePt t="32912" x="1714500" y="5276850"/>
          <p14:tracePt t="3502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获得</a:t>
            </a:r>
            <a:r>
              <a:rPr lang="en-US" altLang="zh-CN" b="1" dirty="0" smtClean="0"/>
              <a:t>15</a:t>
            </a:r>
            <a:r>
              <a:rPr lang="zh-CN" altLang="en-US" b="1" dirty="0" smtClean="0"/>
              <a:t>分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AP</a:t>
            </a:r>
            <a:r>
              <a:rPr lang="zh-CN" altLang="en-US" b="1" dirty="0"/>
              <a:t>考</a:t>
            </a:r>
            <a:r>
              <a:rPr lang="zh-CN" altLang="en-US" b="1" dirty="0" smtClean="0"/>
              <a:t>试：物</a:t>
            </a:r>
            <a:r>
              <a:rPr lang="zh-CN" altLang="en-US" b="1" dirty="0"/>
              <a:t>理</a:t>
            </a:r>
            <a:r>
              <a:rPr lang="en-US" altLang="zh-CN" b="1" dirty="0" smtClean="0"/>
              <a:t>C</a:t>
            </a:r>
            <a:r>
              <a:rPr lang="zh-CN" altLang="en-US" b="1" dirty="0" smtClean="0"/>
              <a:t>，</a:t>
            </a:r>
            <a:r>
              <a:rPr lang="en-US" altLang="zh-CN" b="1" dirty="0" smtClean="0"/>
              <a:t>4</a:t>
            </a:r>
            <a:r>
              <a:rPr lang="zh-CN" altLang="en-US" b="1" dirty="0" smtClean="0"/>
              <a:t>分以上</a:t>
            </a:r>
            <a:endParaRPr lang="en-US" altLang="zh-CN" b="1" dirty="0"/>
          </a:p>
          <a:p>
            <a:r>
              <a:rPr lang="en-US" altLang="zh-CN" b="1" dirty="0"/>
              <a:t>AP</a:t>
            </a:r>
            <a:r>
              <a:rPr lang="zh-CN" altLang="en-US" b="1" dirty="0"/>
              <a:t>考试：物理</a:t>
            </a:r>
            <a:r>
              <a:rPr lang="en-US" altLang="zh-CN" b="1" dirty="0"/>
              <a:t>B</a:t>
            </a:r>
            <a:r>
              <a:rPr lang="zh-CN" altLang="en-US" b="1" dirty="0"/>
              <a:t>，化学，生物，环</a:t>
            </a:r>
            <a:r>
              <a:rPr lang="zh-CN" altLang="en-US" b="1" dirty="0" smtClean="0"/>
              <a:t>境</a:t>
            </a:r>
            <a:r>
              <a:rPr lang="zh-CN" altLang="en-US" b="1" dirty="0"/>
              <a:t>，</a:t>
            </a:r>
            <a:r>
              <a:rPr lang="en-US" altLang="zh-CN" b="1" dirty="0" smtClean="0"/>
              <a:t>5</a:t>
            </a:r>
            <a:r>
              <a:rPr lang="zh-CN" altLang="en-US" b="1" dirty="0"/>
              <a:t>分</a:t>
            </a:r>
          </a:p>
          <a:p>
            <a:r>
              <a:rPr lang="zh-CN" altLang="en-US" b="1" dirty="0"/>
              <a:t>校内科技比赛一等</a:t>
            </a:r>
            <a:r>
              <a:rPr lang="zh-CN" altLang="en-US" b="1" dirty="0" smtClean="0"/>
              <a:t>奖</a:t>
            </a:r>
            <a:endParaRPr lang="zh-CN" altLang="en-US" b="1" dirty="0"/>
          </a:p>
          <a:p>
            <a:r>
              <a:rPr lang="zh-CN" altLang="en-US" b="1" dirty="0"/>
              <a:t>校</a:t>
            </a:r>
            <a:r>
              <a:rPr lang="zh-CN" altLang="en-US" b="1" dirty="0" smtClean="0"/>
              <a:t>外一般科</a:t>
            </a:r>
            <a:r>
              <a:rPr lang="zh-CN" altLang="en-US" b="1" dirty="0"/>
              <a:t>技比赛获大</a:t>
            </a:r>
            <a:r>
              <a:rPr lang="zh-CN" altLang="en-US" b="1" dirty="0" smtClean="0"/>
              <a:t>奖</a:t>
            </a:r>
            <a:endParaRPr lang="en-US" altLang="zh-CN" b="1" dirty="0" smtClean="0"/>
          </a:p>
          <a:p>
            <a:r>
              <a:rPr lang="zh-CN" altLang="en-US" b="1" dirty="0" smtClean="0"/>
              <a:t>校外</a:t>
            </a:r>
            <a:r>
              <a:rPr lang="zh-CN" altLang="en-US" b="1" dirty="0"/>
              <a:t>高水平科技比赛获</a:t>
            </a:r>
            <a:r>
              <a:rPr lang="zh-CN" altLang="en-US" b="1" dirty="0" smtClean="0"/>
              <a:t>奖</a:t>
            </a:r>
            <a:r>
              <a:rPr lang="en-US" altLang="zh-CN" b="1" dirty="0" smtClean="0"/>
              <a:t>【</a:t>
            </a:r>
            <a:r>
              <a:rPr lang="zh-CN" altLang="en-US" b="1" dirty="0" smtClean="0"/>
              <a:t>公邮目录</a:t>
            </a:r>
            <a:r>
              <a:rPr lang="en-US" altLang="zh-CN" b="1" dirty="0" smtClean="0"/>
              <a:t>】</a:t>
            </a:r>
            <a:endParaRPr lang="en-US" altLang="zh-CN" b="1" dirty="0"/>
          </a:p>
          <a:p>
            <a:r>
              <a:rPr lang="zh-CN" altLang="en-US" b="1" dirty="0"/>
              <a:t>期中期末考试中夺取科学类（理化生地）单科年级第</a:t>
            </a:r>
            <a:r>
              <a:rPr lang="en-US" altLang="zh-CN" b="1" dirty="0"/>
              <a:t>1</a:t>
            </a:r>
          </a:p>
          <a:p>
            <a:endParaRPr lang="zh-CN" altLang="en-US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5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6"/>
    </mc:Choice>
    <mc:Fallback>
      <p:transition spd="slow" advTm="1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更多细则请访问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altLang="zh-CN" b="1" dirty="0" smtClean="0"/>
              <a:t>M.bsdefz.edu.cn</a:t>
            </a:r>
          </a:p>
          <a:p>
            <a:pPr algn="ctr"/>
            <a:r>
              <a:rPr lang="zh-CN" altLang="en-US" b="1" dirty="0"/>
              <a:t>高中生</a:t>
            </a:r>
            <a:r>
              <a:rPr lang="zh-CN" altLang="en-US" b="1" dirty="0" smtClean="0"/>
              <a:t>物→国际版生物课</a:t>
            </a:r>
            <a:endParaRPr lang="en-US" altLang="zh-CN" b="1" dirty="0" smtClean="0"/>
          </a:p>
          <a:p>
            <a:pPr algn="ctr"/>
            <a:r>
              <a:rPr lang="zh-CN" altLang="en-US" b="1" dirty="0" smtClean="0"/>
              <a:t>按密码提示，以访客身份登录</a:t>
            </a:r>
            <a:endParaRPr lang="en-US" altLang="zh-CN" b="1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9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2"/>
    </mc:Choice>
    <mc:Fallback>
      <p:transition spd="slow" advTm="1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05" y="1676400"/>
            <a:ext cx="4645395" cy="1143000"/>
          </a:xfrm>
        </p:spPr>
        <p:txBody>
          <a:bodyPr>
            <a:normAutofit/>
          </a:bodyPr>
          <a:lstStyle/>
          <a:p>
            <a:r>
              <a:rPr lang="en-US" altLang="zh-CN" sz="6000" dirty="0" smtClean="0">
                <a:latin typeface="Impact" pitchFamily="34" charset="0"/>
              </a:rPr>
              <a:t>Contact me</a:t>
            </a:r>
            <a:endParaRPr lang="zh-CN" altLang="en-US" sz="6000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29" y="3124200"/>
            <a:ext cx="6423471" cy="34004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b="1" dirty="0" smtClean="0"/>
              <a:t>Office:  6-2-3</a:t>
            </a:r>
            <a:r>
              <a:rPr lang="zh-CN" altLang="en-US" b="1" dirty="0" smtClean="0"/>
              <a:t>科学</a:t>
            </a:r>
            <a:endParaRPr lang="en-US" altLang="zh-CN" sz="1600" b="1" dirty="0" smtClean="0"/>
          </a:p>
          <a:p>
            <a:pPr>
              <a:buNone/>
            </a:pPr>
            <a:r>
              <a:rPr lang="en-US" altLang="zh-CN" b="1" dirty="0" smtClean="0"/>
              <a:t>Tel:	    13810104214</a:t>
            </a:r>
          </a:p>
          <a:p>
            <a:pPr>
              <a:buNone/>
            </a:pPr>
            <a:r>
              <a:rPr lang="en-US" altLang="zh-CN" b="1" dirty="0" smtClean="0"/>
              <a:t>E-mail:  gw9700@163.com</a:t>
            </a:r>
          </a:p>
          <a:p>
            <a:pPr>
              <a:buNone/>
            </a:pPr>
            <a:r>
              <a:rPr lang="en-US" altLang="zh-CN" b="1" dirty="0"/>
              <a:t>	</a:t>
            </a:r>
            <a:r>
              <a:rPr lang="en-US" altLang="zh-CN" b="1" dirty="0" smtClean="0"/>
              <a:t>	    nichuan@shsbnu.cn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7" t="44902" r="30856" b="34091"/>
          <a:stretch/>
        </p:blipFill>
        <p:spPr bwMode="auto">
          <a:xfrm>
            <a:off x="5295860" y="1828800"/>
            <a:ext cx="3749944" cy="374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8"/>
    </mc:Choice>
    <mc:Fallback>
      <p:transition spd="slow" advTm="1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05" y="2819400"/>
            <a:ext cx="3222295" cy="322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PGA</a:t>
            </a:r>
            <a:r>
              <a:rPr lang="zh-CN" altLang="en-US" b="1" dirty="0" smtClean="0"/>
              <a:t>科学达人计划是</a:t>
            </a:r>
            <a:r>
              <a:rPr lang="en-US" altLang="zh-CN" b="1" dirty="0" smtClean="0"/>
              <a:t>……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algn="ctr"/>
            <a:r>
              <a:rPr lang="zh-CN" altLang="en-US" b="1" dirty="0"/>
              <a:t>科</a:t>
            </a:r>
            <a:r>
              <a:rPr lang="zh-CN" altLang="en-US" b="1" dirty="0" smtClean="0"/>
              <a:t>学老师的集</a:t>
            </a:r>
            <a:r>
              <a:rPr lang="zh-CN" altLang="en-US" b="1" dirty="0"/>
              <a:t>体卖萌</a:t>
            </a:r>
          </a:p>
          <a:p>
            <a:pPr algn="ctr"/>
            <a:r>
              <a:rPr lang="zh-CN" altLang="en-US" b="1" dirty="0"/>
              <a:t>科技爱好者的舞台</a:t>
            </a:r>
            <a:endParaRPr lang="en-US" altLang="zh-CN" b="1" dirty="0"/>
          </a:p>
          <a:p>
            <a:pPr algn="ctr"/>
            <a:r>
              <a:rPr lang="zh-CN" altLang="en-US" b="1" dirty="0" smtClean="0"/>
              <a:t>攒积分→换大奖</a:t>
            </a:r>
            <a:endParaRPr lang="en-US" altLang="zh-CN" b="1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15732"/>
            <a:ext cx="2782563" cy="279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5" y="3716048"/>
            <a:ext cx="2649595" cy="221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7687" y="6011087"/>
            <a:ext cx="957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/>
              <a:t>1</a:t>
            </a:r>
            <a:r>
              <a:rPr lang="zh-CN" altLang="en-US" sz="4000" b="1" dirty="0" smtClean="0"/>
              <a:t>分</a:t>
            </a:r>
            <a:endParaRPr lang="zh-CN" alt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3884424" y="6011087"/>
            <a:ext cx="957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/>
              <a:t>5</a:t>
            </a:r>
            <a:r>
              <a:rPr lang="zh-CN" altLang="en-US" sz="4000" b="1" dirty="0" smtClean="0"/>
              <a:t>分</a:t>
            </a:r>
            <a:endParaRPr lang="zh-CN" alt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6934797" y="6019609"/>
            <a:ext cx="1218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/>
              <a:t>15</a:t>
            </a:r>
            <a:r>
              <a:rPr lang="zh-CN" altLang="en-US" sz="4000" b="1" dirty="0" smtClean="0"/>
              <a:t>分</a:t>
            </a:r>
            <a:endParaRPr lang="zh-CN" altLang="en-US" sz="4000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40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41"/>
    </mc:Choice>
    <mc:Fallback>
      <p:transition spd="slow" advTm="3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8" y="497344"/>
            <a:ext cx="2189748" cy="18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45" y="497343"/>
            <a:ext cx="2189748" cy="18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19" y="497344"/>
            <a:ext cx="2189748" cy="18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35" y="2664526"/>
            <a:ext cx="2189748" cy="18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45" y="2664525"/>
            <a:ext cx="2189748" cy="183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1524000" y="1445325"/>
            <a:ext cx="1094874" cy="91687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741876" y="3655125"/>
            <a:ext cx="1094874" cy="91687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82126" y="3655125"/>
            <a:ext cx="1094874" cy="91687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53726" y="1453932"/>
            <a:ext cx="1094874" cy="91687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160094" y="1453931"/>
            <a:ext cx="1094874" cy="91687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4929480" cy="49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30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6"/>
    </mc:Choice>
    <mc:Fallback>
      <p:transition spd="slow" advTm="1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7" y="132779"/>
            <a:ext cx="8891346" cy="65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14" y="3097595"/>
            <a:ext cx="1123686" cy="94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68097"/>
            <a:ext cx="1123686" cy="94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48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3"/>
    </mc:Choice>
    <mc:Fallback>
      <p:transition spd="slow" advTm="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5440362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看电影就能拿到积分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简单！</a:t>
            </a:r>
            <a:endParaRPr lang="zh-CN" alt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"/>
            <a:ext cx="4909996" cy="68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7"/>
    </mc:Choice>
    <mc:Fallback>
      <p:transition spd="slow" advTm="1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积分换奖</a:t>
            </a:r>
            <a:endParaRPr lang="zh-CN" alt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449371"/>
            <a:ext cx="25908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3142764" cy="342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9371"/>
            <a:ext cx="2650234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2566976" cy="342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6200" y="5008685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科技小玩具</a:t>
            </a:r>
            <a:endParaRPr lang="zh-CN" alt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3052550" y="5008685"/>
            <a:ext cx="3272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科学测量工具</a:t>
            </a:r>
            <a:endParaRPr lang="zh-CN" alt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7315200" y="5008685"/>
            <a:ext cx="1728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科普书</a:t>
            </a:r>
            <a:endParaRPr lang="zh-CN" altLang="en-US" sz="40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1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70"/>
    </mc:Choice>
    <mc:Fallback>
      <p:transition spd="slow" advTm="4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23" x="793750" y="3073400"/>
          <p14:tracePt t="14660" x="800100" y="3073400"/>
          <p14:tracePt t="14673" x="819150" y="3060700"/>
          <p14:tracePt t="14686" x="876300" y="3022600"/>
          <p14:tracePt t="14699" x="996950" y="2952750"/>
          <p14:tracePt t="14718" x="1117600" y="2895600"/>
          <p14:tracePt t="14725" x="1327150" y="2787650"/>
          <p14:tracePt t="14725" x="1530350" y="2686050"/>
          <p14:tracePt t="14742" x="1689100" y="2616200"/>
          <p14:tracePt t="14759" x="1873250" y="2546350"/>
          <p14:tracePt t="14775" x="2057400" y="2463800"/>
          <p14:tracePt t="14792" x="2146300" y="2432050"/>
          <p14:tracePt t="14808" x="2184400" y="2406650"/>
          <p14:tracePt t="14825" x="2228850" y="2368550"/>
          <p14:tracePt t="14842" x="2228850" y="2349500"/>
          <p14:tracePt t="14858" x="2228850" y="2317750"/>
          <p14:tracePt t="14875" x="2190750" y="2247900"/>
          <p14:tracePt t="14892" x="2139950" y="2165350"/>
          <p14:tracePt t="14908" x="2082800" y="2101850"/>
          <p14:tracePt t="14925" x="2025650" y="2012950"/>
          <p14:tracePt t="14942" x="1885950" y="1822450"/>
          <p14:tracePt t="14958" x="1809750" y="1733550"/>
          <p14:tracePt t="14975" x="1733550" y="1663700"/>
          <p14:tracePt t="14992" x="1593850" y="1562100"/>
          <p14:tracePt t="15008" x="1504950" y="1517650"/>
          <p14:tracePt t="15025" x="1416050" y="1479550"/>
          <p14:tracePt t="15042" x="1314450" y="1460500"/>
          <p14:tracePt t="15042" x="1219200" y="1454150"/>
          <p14:tracePt t="15059" x="1123950" y="1454150"/>
          <p14:tracePt t="15075" x="1003300" y="1454150"/>
          <p14:tracePt t="15091" x="908050" y="1454150"/>
          <p14:tracePt t="15108" x="717550" y="1492250"/>
          <p14:tracePt t="15125" x="673100" y="1498600"/>
          <p14:tracePt t="15142" x="628650" y="1511300"/>
          <p14:tracePt t="15158" x="603250" y="1524000"/>
          <p14:tracePt t="15175" x="565150" y="1555750"/>
          <p14:tracePt t="15191" x="552450" y="1581150"/>
          <p14:tracePt t="15208" x="539750" y="1606550"/>
          <p14:tracePt t="15225" x="520700" y="1670050"/>
          <p14:tracePt t="15241" x="514350" y="1695450"/>
          <p14:tracePt t="15258" x="495300" y="1739900"/>
          <p14:tracePt t="15275" x="488950" y="1771650"/>
          <p14:tracePt t="15292" x="444500" y="1885950"/>
          <p14:tracePt t="15308" x="425450" y="1930400"/>
          <p14:tracePt t="15325" x="393700" y="2012950"/>
          <p14:tracePt t="15341" x="342900" y="2127250"/>
          <p14:tracePt t="15358" x="330200" y="2171700"/>
          <p14:tracePt t="15375" x="323850" y="2216150"/>
          <p14:tracePt t="15391" x="323850" y="2343150"/>
          <p14:tracePt t="15409" x="323850" y="2425700"/>
          <p14:tracePt t="15425" x="330200" y="2501900"/>
          <p14:tracePt t="15441" x="355600" y="2590800"/>
          <p14:tracePt t="15458" x="450850" y="2755900"/>
          <p14:tracePt t="15474" x="508000" y="2825750"/>
          <p14:tracePt t="15491" x="533400" y="2863850"/>
          <p14:tracePt t="15508" x="654050" y="2933700"/>
          <p14:tracePt t="15525" x="730250" y="2959100"/>
          <p14:tracePt t="15541" x="838200" y="2978150"/>
          <p14:tracePt t="15558" x="1098550" y="2978150"/>
          <p14:tracePt t="15575" x="1289050" y="2940050"/>
          <p14:tracePt t="15591" x="1498600" y="2889250"/>
          <p14:tracePt t="15608" x="1651000" y="2844800"/>
          <p14:tracePt t="15624" x="1968500" y="2736850"/>
          <p14:tracePt t="15642" x="2051050" y="2698750"/>
          <p14:tracePt t="15658" x="2152650" y="2654300"/>
          <p14:tracePt t="15676" x="2222500" y="2603500"/>
          <p14:tracePt t="15692" x="2279650" y="2540000"/>
          <p14:tracePt t="15709" x="2292350" y="2514600"/>
          <p14:tracePt t="15726" x="2292350" y="2489200"/>
          <p14:tracePt t="15742" x="2279650" y="2432050"/>
          <p14:tracePt t="15759" x="2254250" y="2393950"/>
          <p14:tracePt t="15775" x="2203450" y="2324100"/>
          <p14:tracePt t="15792" x="2120900" y="2209800"/>
          <p14:tracePt t="15808" x="2070100" y="2127250"/>
          <p14:tracePt t="15825" x="2025650" y="2057400"/>
          <p14:tracePt t="15842" x="1879600" y="1936750"/>
          <p14:tracePt t="15859" x="1803400" y="1905000"/>
          <p14:tracePt t="15875" x="1701800" y="1866900"/>
          <p14:tracePt t="15892" x="1606550" y="1841500"/>
          <p14:tracePt t="15909" x="1422400" y="1803400"/>
          <p14:tracePt t="15925" x="1327150" y="1797050"/>
          <p14:tracePt t="15942" x="1276350" y="1797050"/>
          <p14:tracePt t="15959" x="1193800" y="1797050"/>
          <p14:tracePt t="15975" x="1104900" y="1797050"/>
          <p14:tracePt t="15992" x="1073150" y="1797050"/>
          <p14:tracePt t="16008" x="1047750" y="1797050"/>
          <p14:tracePt t="16025" x="1016000" y="1797050"/>
          <p14:tracePt t="16042" x="996950" y="1803400"/>
          <p14:tracePt t="16058" x="984250" y="1809750"/>
          <p14:tracePt t="16075" x="965200" y="1828800"/>
          <p14:tracePt t="16092" x="952500" y="1854200"/>
          <p14:tracePt t="16109" x="927100" y="1892300"/>
          <p14:tracePt t="16125" x="908050" y="1924050"/>
          <p14:tracePt t="16142" x="869950" y="2012950"/>
          <p14:tracePt t="16158" x="863600" y="2051050"/>
          <p14:tracePt t="16175" x="850900" y="2133600"/>
          <p14:tracePt t="16192" x="850900" y="2216150"/>
          <p14:tracePt t="16208" x="876300" y="2400300"/>
          <p14:tracePt t="16225" x="920750" y="2489200"/>
          <p14:tracePt t="16242" x="958850" y="2552700"/>
          <p14:tracePt t="16259" x="1060450" y="2654300"/>
          <p14:tracePt t="16275" x="1130300" y="2698750"/>
          <p14:tracePt t="16292" x="1212850" y="2730500"/>
          <p14:tracePt t="16308" x="1301750" y="2749550"/>
          <p14:tracePt t="16325" x="1504950" y="2755900"/>
          <p14:tracePt t="16342" x="1574800" y="2736850"/>
          <p14:tracePt t="16358" x="1676400" y="2705100"/>
          <p14:tracePt t="16375" x="1828800" y="2616200"/>
          <p14:tracePt t="16392" x="1911350" y="2552700"/>
          <p14:tracePt t="16409" x="1974850" y="2489200"/>
          <p14:tracePt t="16425" x="2025650" y="2393950"/>
          <p14:tracePt t="16442" x="2032000" y="2355850"/>
          <p14:tracePt t="16459" x="2032000" y="2330450"/>
          <p14:tracePt t="16475" x="2025650" y="2273300"/>
          <p14:tracePt t="16492" x="2006600" y="2241550"/>
          <p14:tracePt t="16508" x="1955800" y="2171700"/>
          <p14:tracePt t="16525" x="1905000" y="2108200"/>
          <p14:tracePt t="16541" x="1765300" y="1968500"/>
          <p14:tracePt t="16558" x="1701800" y="1917700"/>
          <p14:tracePt t="16575" x="1612900" y="1866900"/>
          <p14:tracePt t="16591" x="1479550" y="1816100"/>
          <p14:tracePt t="16608" x="1397000" y="1797050"/>
          <p14:tracePt t="16625" x="1352550" y="1790700"/>
          <p14:tracePt t="16641" x="1301750" y="1790700"/>
          <p14:tracePt t="16658" x="1289050" y="1790700"/>
          <p14:tracePt t="16675" x="1270000" y="1790700"/>
          <p14:tracePt t="16692" x="1250950" y="1790700"/>
          <p14:tracePt t="16708" x="1231900" y="1790700"/>
          <p14:tracePt t="16725" x="1212850" y="1803400"/>
          <p14:tracePt t="16741" x="1200150" y="1816100"/>
          <p14:tracePt t="16758" x="1149350" y="1854200"/>
          <p14:tracePt t="16775" x="1123950" y="1873250"/>
          <p14:tracePt t="16791" x="1092200" y="1905000"/>
          <p14:tracePt t="16808" x="1060450" y="1943100"/>
          <p14:tracePt t="16824" x="1016000" y="2057400"/>
          <p14:tracePt t="16841" x="996950" y="2152650"/>
          <p14:tracePt t="16858" x="990600" y="2247900"/>
          <p14:tracePt t="16874" x="990600" y="2362200"/>
          <p14:tracePt t="16892" x="1009650" y="2603500"/>
          <p14:tracePt t="16908" x="1060450" y="2743200"/>
          <p14:tracePt t="16925" x="1149350" y="2870200"/>
          <p14:tracePt t="16941" x="1320800" y="3028950"/>
          <p14:tracePt t="16958" x="1441450" y="3079750"/>
          <p14:tracePt t="16975" x="1536700" y="3098800"/>
          <p14:tracePt t="16991" x="1771650" y="3092450"/>
          <p14:tracePt t="17008" x="1847850" y="3067050"/>
          <p14:tracePt t="17024" x="1924050" y="3035300"/>
          <p14:tracePt t="17041" x="1955800" y="3003550"/>
          <p14:tracePt t="17058" x="1968500" y="2952750"/>
          <p14:tracePt t="17075" x="1955800" y="2927350"/>
          <p14:tracePt t="17091" x="1873250" y="2876550"/>
          <p14:tracePt t="17108" x="1568450" y="2736850"/>
          <p14:tracePt t="17125" x="1346200" y="2641600"/>
          <p14:tracePt t="17141" x="1162050" y="2571750"/>
          <p14:tracePt t="17158" x="1073150" y="2533650"/>
          <p14:tracePt t="17175" x="1028700" y="2520950"/>
          <p14:tracePt t="18106" x="1035050" y="2520950"/>
          <p14:tracePt t="18119" x="1066800" y="2520950"/>
          <p14:tracePt t="18131" x="1162050" y="2520950"/>
          <p14:tracePt t="18145" x="1276350" y="2520950"/>
          <p14:tracePt t="18158" x="1517650" y="2520950"/>
          <p14:tracePt t="18158" x="1860550" y="2520950"/>
          <p14:tracePt t="18175" x="2165350" y="2508250"/>
          <p14:tracePt t="18192" x="2578100" y="2489200"/>
          <p14:tracePt t="18208" x="3251200" y="2463800"/>
          <p14:tracePt t="18225" x="3575050" y="2463800"/>
          <p14:tracePt t="18241" x="3790950" y="2463800"/>
          <p14:tracePt t="18258" x="4019550" y="2476500"/>
          <p14:tracePt t="18275" x="4076700" y="2482850"/>
          <p14:tracePt t="18291" x="4102100" y="2482850"/>
          <p14:tracePt t="18308" x="4114800" y="2482850"/>
          <p14:tracePt t="18325" x="4127500" y="2482850"/>
          <p14:tracePt t="18454" x="4127500" y="2476500"/>
          <p14:tracePt t="18467" x="4127500" y="2451100"/>
          <p14:tracePt t="18479" x="4127500" y="2425700"/>
          <p14:tracePt t="18492" x="4140200" y="2387600"/>
          <p14:tracePt t="18501" x="4159250" y="2343150"/>
          <p14:tracePt t="18508" x="4171950" y="2298700"/>
          <p14:tracePt t="18524" x="4197350" y="2222500"/>
          <p14:tracePt t="18541" x="4203700" y="2095500"/>
          <p14:tracePt t="18558" x="4197350" y="2006600"/>
          <p14:tracePt t="18574" x="4152900" y="1936750"/>
          <p14:tracePt t="18591" x="4095750" y="1885950"/>
          <p14:tracePt t="18608" x="3892550" y="1778000"/>
          <p14:tracePt t="18625" x="3803650" y="1746250"/>
          <p14:tracePt t="18641" x="3695700" y="1708150"/>
          <p14:tracePt t="18658" x="3511550" y="1663700"/>
          <p14:tracePt t="18675" x="3435350" y="1657350"/>
          <p14:tracePt t="18692" x="3390900" y="1657350"/>
          <p14:tracePt t="18709" x="3346450" y="1657350"/>
          <p14:tracePt t="18725" x="3327400" y="1657350"/>
          <p14:tracePt t="18742" x="3314700" y="1657350"/>
          <p14:tracePt t="18777" x="3302000" y="1663700"/>
          <p14:tracePt t="18790" x="3282950" y="1670050"/>
          <p14:tracePt t="18792" x="3276600" y="1676400"/>
          <p14:tracePt t="18809" x="3257550" y="1689100"/>
          <p14:tracePt t="18825" x="3213100" y="1714500"/>
          <p14:tracePt t="18842" x="3187700" y="1733550"/>
          <p14:tracePt t="18859" x="3155950" y="1758950"/>
          <p14:tracePt t="18875" x="3136900" y="1790700"/>
          <p14:tracePt t="18892" x="3086100" y="1854200"/>
          <p14:tracePt t="18909" x="3073400" y="1892300"/>
          <p14:tracePt t="18925" x="3054350" y="1936750"/>
          <p14:tracePt t="18942" x="3048000" y="2127250"/>
          <p14:tracePt t="18958" x="3054350" y="2241550"/>
          <p14:tracePt t="18975" x="3079750" y="2393950"/>
          <p14:tracePt t="18992" x="3162300" y="2616200"/>
          <p14:tracePt t="19008" x="3397250" y="3149600"/>
          <p14:tracePt t="19025" x="3581400" y="3467100"/>
          <p14:tracePt t="19042" x="3778250" y="3771900"/>
          <p14:tracePt t="19059" x="4121150" y="4210050"/>
          <p14:tracePt t="19075" x="4241800" y="4337050"/>
          <p14:tracePt t="19092" x="4337050" y="4406900"/>
          <p14:tracePt t="19108" x="4406900" y="4470400"/>
          <p14:tracePt t="19125" x="4464050" y="4502150"/>
          <p14:tracePt t="19142" x="4476750" y="4508500"/>
          <p14:tracePt t="19158" x="4489450" y="4514850"/>
          <p14:tracePt t="19175" x="4495800" y="4514850"/>
          <p14:tracePt t="19217" x="4502150" y="4514850"/>
          <p14:tracePt t="19243" x="4508500" y="4514850"/>
          <p14:tracePt t="19256" x="4514850" y="4514850"/>
          <p14:tracePt t="19280" x="4521200" y="4502150"/>
          <p14:tracePt t="19293" x="4527550" y="4489450"/>
          <p14:tracePt t="19301" x="4540250" y="4483100"/>
          <p14:tracePt t="19308" x="4552950" y="4464050"/>
          <p14:tracePt t="19325" x="4572000" y="4425950"/>
          <p14:tracePt t="19342" x="4648200" y="4279900"/>
          <p14:tracePt t="19358" x="4679950" y="4184650"/>
          <p14:tracePt t="19375" x="4718050" y="4089400"/>
          <p14:tracePt t="19391" x="4749800" y="3949700"/>
          <p14:tracePt t="19409" x="4756150" y="3689350"/>
          <p14:tracePt t="19425" x="4743450" y="3568700"/>
          <p14:tracePt t="19442" x="4718050" y="3460750"/>
          <p14:tracePt t="19458" x="4629150" y="3270250"/>
          <p14:tracePt t="19475" x="4565650" y="3181350"/>
          <p14:tracePt t="19492" x="4489450" y="3111500"/>
          <p14:tracePt t="19508" x="4406900" y="3041650"/>
          <p14:tracePt t="19525" x="4216400" y="2927350"/>
          <p14:tracePt t="19541" x="4127500" y="2882900"/>
          <p14:tracePt t="19558" x="4038600" y="2838450"/>
          <p14:tracePt t="19575" x="3937000" y="2787650"/>
          <p14:tracePt t="19591" x="3911600" y="2774950"/>
          <p14:tracePt t="19608" x="3892550" y="2768600"/>
          <p14:tracePt t="19625" x="3873500" y="2755900"/>
          <p14:tracePt t="19642" x="3854450" y="2755900"/>
          <p14:tracePt t="19658" x="3835400" y="2749550"/>
          <p14:tracePt t="19675" x="3822700" y="2743200"/>
          <p14:tracePt t="19692" x="3771900" y="2730500"/>
          <p14:tracePt t="19708" x="3746500" y="2730500"/>
          <p14:tracePt t="19725" x="3714750" y="2724150"/>
          <p14:tracePt t="19741" x="3638550" y="2717800"/>
          <p14:tracePt t="19758" x="3600450" y="2711450"/>
          <p14:tracePt t="19774" x="3568700" y="2711450"/>
          <p14:tracePt t="19791" x="3549650" y="2711450"/>
          <p14:tracePt t="19808" x="3492500" y="2711450"/>
          <p14:tracePt t="19824" x="3473450" y="2711450"/>
          <p14:tracePt t="19841" x="3454400" y="2711450"/>
          <p14:tracePt t="19858" x="3435350" y="2711450"/>
          <p14:tracePt t="19875" x="3429000" y="2711450"/>
          <p14:tracePt t="19891" x="3416300" y="2711450"/>
          <p14:tracePt t="19908" x="3409950" y="2717800"/>
          <p14:tracePt t="19924" x="3409950" y="2749550"/>
          <p14:tracePt t="19941" x="3409950" y="2794000"/>
          <p14:tracePt t="19958" x="3429000" y="2838450"/>
          <p14:tracePt t="19974" x="3536950" y="3092450"/>
          <p14:tracePt t="19991" x="3600450" y="3213100"/>
          <p14:tracePt t="20008" x="3689350" y="3365500"/>
          <p14:tracePt t="20024" x="3841750" y="3556000"/>
          <p14:tracePt t="20041" x="3937000" y="3651250"/>
          <p14:tracePt t="20058" x="4038600" y="3752850"/>
          <p14:tracePt t="20075" x="4108450" y="3822700"/>
          <p14:tracePt t="20091" x="4292600" y="3949700"/>
          <p14:tracePt t="20108" x="4381500" y="3981450"/>
          <p14:tracePt t="20124" x="4476750" y="4013200"/>
          <p14:tracePt t="20141" x="4616450" y="4025900"/>
          <p14:tracePt t="20158" x="4648200" y="4025900"/>
          <p14:tracePt t="20175" x="4679950" y="4025900"/>
          <p14:tracePt t="20192" x="4711700" y="4006850"/>
          <p14:tracePt t="20209" x="4749800" y="3924300"/>
          <p14:tracePt t="20225" x="4756150" y="3879850"/>
          <p14:tracePt t="20242" x="4762500" y="3797300"/>
          <p14:tracePt t="20259" x="4762500" y="3657600"/>
          <p14:tracePt t="20275" x="4762500" y="3549650"/>
          <p14:tracePt t="20292" x="4762500" y="3479800"/>
          <p14:tracePt t="20309" x="4762500" y="3390900"/>
          <p14:tracePt t="20325" x="4737100" y="3314700"/>
          <p14:tracePt t="20342" x="4718050" y="3276600"/>
          <p14:tracePt t="20358" x="4692650" y="3238500"/>
          <p14:tracePt t="20375" x="4654550" y="3181350"/>
          <p14:tracePt t="20392" x="4622800" y="3155950"/>
          <p14:tracePt t="20408" x="4591050" y="3117850"/>
          <p14:tracePt t="20426" x="4565650" y="3086100"/>
          <p14:tracePt t="20442" x="4438650" y="2997200"/>
          <p14:tracePt t="20459" x="4362450" y="2952750"/>
          <p14:tracePt t="20475" x="4191000" y="2863850"/>
          <p14:tracePt t="20493" x="4102100" y="2813050"/>
          <p14:tracePt t="20508" x="4057650" y="2787650"/>
          <p14:tracePt t="20525" x="3987800" y="2755900"/>
          <p14:tracePt t="20542" x="3930650" y="2730500"/>
          <p14:tracePt t="20558" x="3905250" y="2724150"/>
          <p14:tracePt t="20575" x="3886200" y="2724150"/>
          <p14:tracePt t="20592" x="3879850" y="2724150"/>
          <p14:tracePt t="20592" x="3867150" y="2724150"/>
          <p14:tracePt t="20609" x="3860800" y="2724150"/>
          <p14:tracePt t="20625" x="3848100" y="2724150"/>
          <p14:tracePt t="20642" x="3835400" y="2724150"/>
          <p14:tracePt t="20658" x="3829050" y="2724150"/>
          <p14:tracePt t="20675" x="3822700" y="2724150"/>
          <p14:tracePt t="20692" x="3810000" y="2724150"/>
          <p14:tracePt t="20708" x="3797300" y="2724150"/>
          <p14:tracePt t="20725" x="3765550" y="2724150"/>
          <p14:tracePt t="20741" x="3752850" y="2724150"/>
          <p14:tracePt t="20758" x="3727450" y="2730500"/>
          <p14:tracePt t="20775" x="3683000" y="2730500"/>
          <p14:tracePt t="20791" x="3651250" y="2730500"/>
          <p14:tracePt t="20808" x="3625850" y="2730500"/>
          <p14:tracePt t="20825" x="3594100" y="2730500"/>
          <p14:tracePt t="20842" x="3587750" y="2730500"/>
          <p14:tracePt t="20858" x="3581400" y="2730500"/>
          <p14:tracePt t="20875" x="3581400" y="2736850"/>
          <p14:tracePt t="20891" x="3581400" y="2768600"/>
          <p14:tracePt t="20908" x="3594100" y="2806700"/>
          <p14:tracePt t="20925" x="3625850" y="2889250"/>
          <p14:tracePt t="20941" x="3663950" y="2990850"/>
          <p14:tracePt t="20941" x="3695700" y="3079750"/>
          <p14:tracePt t="20959" x="3752850" y="3194050"/>
          <p14:tracePt t="20975" x="3810000" y="3295650"/>
          <p14:tracePt t="20992" x="3854450" y="3371850"/>
          <p14:tracePt t="21008" x="3886200" y="3441700"/>
          <p14:tracePt t="21025" x="3905250" y="3479800"/>
          <p14:tracePt t="21061" x="3911600" y="3479800"/>
          <p14:tracePt t="21152" x="3905250" y="3479800"/>
          <p14:tracePt t="21178" x="3898900" y="3479800"/>
          <p14:tracePt t="21566" x="3917950" y="3479800"/>
          <p14:tracePt t="21579" x="4013200" y="3479800"/>
          <p14:tracePt t="21591" x="4133850" y="3460750"/>
          <p14:tracePt t="21604" x="4343400" y="3422650"/>
          <p14:tracePt t="21618" x="4724400" y="3346450"/>
          <p14:tracePt t="21630" x="5060950" y="3289300"/>
          <p14:tracePt t="21643" x="5505450" y="3213100"/>
          <p14:tracePt t="21644" x="5949950" y="3117850"/>
          <p14:tracePt t="21658" x="6375400" y="3022600"/>
          <p14:tracePt t="21675" x="6756400" y="2946400"/>
          <p14:tracePt t="21692" x="7264400" y="2825750"/>
          <p14:tracePt t="21708" x="7366000" y="2800350"/>
          <p14:tracePt t="21725" x="7461250" y="2768600"/>
          <p14:tracePt t="21742" x="7493000" y="2755900"/>
          <p14:tracePt t="21758" x="7524750" y="2736850"/>
          <p14:tracePt t="21775" x="7531100" y="2724150"/>
          <p14:tracePt t="21792" x="7531100" y="2679700"/>
          <p14:tracePt t="21809" x="7499350" y="2552700"/>
          <p14:tracePt t="21826" x="7454900" y="2451100"/>
          <p14:tracePt t="21842" x="7416800" y="2374900"/>
          <p14:tracePt t="21858" x="7359650" y="2286000"/>
          <p14:tracePt t="21875" x="7264400" y="2127250"/>
          <p14:tracePt t="21892" x="7213600" y="2051050"/>
          <p14:tracePt t="21908" x="7150100" y="1981200"/>
          <p14:tracePt t="21925" x="7061200" y="1892300"/>
          <p14:tracePt t="21942" x="7016750" y="1860550"/>
          <p14:tracePt t="21959" x="6978650" y="1847850"/>
          <p14:tracePt t="21975" x="6934200" y="1828800"/>
          <p14:tracePt t="21992" x="6800850" y="1816100"/>
          <p14:tracePt t="22008" x="6718300" y="1809750"/>
          <p14:tracePt t="22025" x="6635750" y="1809750"/>
          <p14:tracePt t="22042" x="6540500" y="1809750"/>
          <p14:tracePt t="22058" x="6350000" y="1809750"/>
          <p14:tracePt t="22075" x="6242050" y="1809750"/>
          <p14:tracePt t="22092" x="6159500" y="1809750"/>
          <p14:tracePt t="22092" x="6064250" y="1809750"/>
          <p14:tracePt t="22109" x="5969000" y="1828800"/>
          <p14:tracePt t="22125" x="5924550" y="1841500"/>
          <p14:tracePt t="22142" x="5835650" y="1866900"/>
          <p14:tracePt t="22158" x="5670550" y="1930400"/>
          <p14:tracePt t="22175" x="5594350" y="1962150"/>
          <p14:tracePt t="22192" x="5524500" y="2006600"/>
          <p14:tracePt t="22208" x="5467350" y="2057400"/>
          <p14:tracePt t="22225" x="5410200" y="2114550"/>
          <p14:tracePt t="22241" x="5378450" y="2139950"/>
          <p14:tracePt t="22258" x="5359400" y="2171700"/>
          <p14:tracePt t="22275" x="5321300" y="2222500"/>
          <p14:tracePt t="22291" x="5308600" y="2254250"/>
          <p14:tracePt t="22308" x="5276850" y="2330450"/>
          <p14:tracePt t="22325" x="5238750" y="2501900"/>
          <p14:tracePt t="22342" x="5226050" y="2635250"/>
          <p14:tracePt t="22358" x="5226050" y="2787650"/>
          <p14:tracePt t="22375" x="5226050" y="2914650"/>
          <p14:tracePt t="22392" x="5257800" y="3276600"/>
          <p14:tracePt t="22408" x="5289550" y="3448050"/>
          <p14:tracePt t="22425" x="5321300" y="3594100"/>
          <p14:tracePt t="22441" x="5397500" y="3835400"/>
          <p14:tracePt t="22458" x="5435600" y="3924300"/>
          <p14:tracePt t="22475" x="5486400" y="4025900"/>
          <p14:tracePt t="22491" x="5568950" y="4133850"/>
          <p14:tracePt t="22491" x="5664200" y="4254500"/>
          <p14:tracePt t="22509" x="5753100" y="4349750"/>
          <p14:tracePt t="22525" x="5822950" y="4432300"/>
          <p14:tracePt t="22541" x="5880100" y="4489450"/>
          <p14:tracePt t="22558" x="5937250" y="4546600"/>
          <p14:tracePt t="22575" x="5969000" y="4565650"/>
          <p14:tracePt t="22591" x="5994400" y="4591050"/>
          <p14:tracePt t="22960" x="6019800" y="4572000"/>
          <p14:tracePt t="22974" x="6089650" y="4533900"/>
          <p14:tracePt t="22988" x="6159500" y="4470400"/>
          <p14:tracePt t="22999" x="6248400" y="4362450"/>
          <p14:tracePt t="23017" x="6311900" y="4273550"/>
          <p14:tracePt t="23026" x="6394450" y="4140200"/>
          <p14:tracePt t="23028" x="6457950" y="4000500"/>
          <p14:tracePt t="23041" x="6496050" y="3886200"/>
          <p14:tracePt t="23058" x="6527800" y="3740150"/>
          <p14:tracePt t="23075" x="6534150" y="3530600"/>
          <p14:tracePt t="23091" x="6534150" y="3409950"/>
          <p14:tracePt t="23108" x="6508750" y="3289300"/>
          <p14:tracePt t="23124" x="6477000" y="3162300"/>
          <p14:tracePt t="23141" x="6407150" y="2921000"/>
          <p14:tracePt t="23158" x="6375400" y="2838450"/>
          <p14:tracePt t="23175" x="6350000" y="2800350"/>
          <p14:tracePt t="23192" x="6292850" y="2730500"/>
          <p14:tracePt t="23208" x="6267450" y="2705100"/>
          <p14:tracePt t="23225" x="6229350" y="2673350"/>
          <p14:tracePt t="23242" x="6153150" y="2635250"/>
          <p14:tracePt t="23259" x="6083300" y="2603500"/>
          <p14:tracePt t="23275" x="6038850" y="2584450"/>
          <p14:tracePt t="23292" x="6007100" y="2578100"/>
          <p14:tracePt t="23309" x="5842000" y="2546350"/>
          <p14:tracePt t="23325" x="5791200" y="2546350"/>
          <p14:tracePt t="23342" x="5708650" y="2546350"/>
          <p14:tracePt t="23358" x="5588000" y="2546350"/>
          <p14:tracePt t="23375" x="5543550" y="2552700"/>
          <p14:tracePt t="23392" x="5505450" y="2571750"/>
          <p14:tracePt t="23408" x="5480050" y="2584450"/>
          <p14:tracePt t="23425" x="5422900" y="2628900"/>
          <p14:tracePt t="23442" x="5397500" y="2660650"/>
          <p14:tracePt t="23459" x="5346700" y="2717800"/>
          <p14:tracePt t="23475" x="5251450" y="2876550"/>
          <p14:tracePt t="23492" x="5207000" y="2971800"/>
          <p14:tracePt t="23508" x="5156200" y="3086100"/>
          <p14:tracePt t="23525" x="5124450" y="3187700"/>
          <p14:tracePt t="23542" x="5067300" y="3429000"/>
          <p14:tracePt t="23558" x="5048250" y="3568700"/>
          <p14:tracePt t="23575" x="5029200" y="3714750"/>
          <p14:tracePt t="23592" x="5016500" y="3937000"/>
          <p14:tracePt t="23608" x="5016500" y="4006850"/>
          <p14:tracePt t="23625" x="5016500" y="4095750"/>
          <p14:tracePt t="23642" x="5035550" y="4171950"/>
          <p14:tracePt t="23658" x="5054600" y="4222750"/>
          <p14:tracePt t="23675" x="5111750" y="4286250"/>
          <p14:tracePt t="23692" x="5162550" y="4356100"/>
          <p14:tracePt t="23708" x="5340350" y="4565650"/>
          <p14:tracePt t="23725" x="5416550" y="4660900"/>
          <p14:tracePt t="23741" x="5505450" y="4756150"/>
          <p14:tracePt t="23758" x="5632450" y="4864100"/>
          <p14:tracePt t="23775" x="5715000" y="4895850"/>
          <p14:tracePt t="23792" x="5791200" y="4902200"/>
          <p14:tracePt t="24151" x="5810250" y="4895850"/>
          <p14:tracePt t="24162" x="5835650" y="4883150"/>
          <p14:tracePt t="24174" x="5905500" y="4832350"/>
          <p14:tracePt t="24187" x="5994400" y="4775200"/>
          <p14:tracePt t="24200" x="6083300" y="4711700"/>
          <p14:tracePt t="24213" x="6203950" y="4616450"/>
          <p14:tracePt t="24225" x="6343650" y="4502150"/>
          <p14:tracePt t="24225" x="6477000" y="4387850"/>
          <p14:tracePt t="24241" x="6616700" y="4273550"/>
          <p14:tracePt t="24258" x="6718300" y="4184650"/>
          <p14:tracePt t="24274" x="6794500" y="4089400"/>
          <p14:tracePt t="24291" x="6819900" y="4064000"/>
          <p14:tracePt t="24308" x="6826250" y="4038600"/>
          <p14:tracePt t="24324" x="6826250" y="4019550"/>
          <p14:tracePt t="24341" x="6807200" y="3911600"/>
          <p14:tracePt t="24358" x="6769100" y="3835400"/>
          <p14:tracePt t="24375" x="6711950" y="3733800"/>
          <p14:tracePt t="24391" x="6578600" y="3517900"/>
          <p14:tracePt t="24408" x="6496050" y="3397250"/>
          <p14:tracePt t="24424" x="6407150" y="3282950"/>
          <p14:tracePt t="24441" x="6292850" y="3162300"/>
          <p14:tracePt t="24458" x="6089650" y="2959100"/>
          <p14:tracePt t="24474" x="6013450" y="2876550"/>
          <p14:tracePt t="24491" x="5949950" y="2813050"/>
          <p14:tracePt t="24508" x="5810250" y="2673350"/>
          <p14:tracePt t="24525" x="5740400" y="2616200"/>
          <p14:tracePt t="24541" x="5651500" y="2565400"/>
          <p14:tracePt t="24558" x="5486400" y="2489200"/>
          <p14:tracePt t="24574" x="5403850" y="2463800"/>
          <p14:tracePt t="24591" x="5327650" y="2444750"/>
          <p14:tracePt t="24608" x="5289550" y="2438400"/>
          <p14:tracePt t="24624" x="5213350" y="2438400"/>
          <p14:tracePt t="24641" x="5194300" y="2438400"/>
          <p14:tracePt t="24657" x="5168900" y="2438400"/>
          <p14:tracePt t="24675" x="5143500" y="2438400"/>
          <p14:tracePt t="24692" x="5130800" y="2438400"/>
          <p14:tracePt t="24708" x="5124450" y="2438400"/>
          <p14:tracePt t="24725" x="5111750" y="2438400"/>
          <p14:tracePt t="24742" x="5099050" y="2444750"/>
          <p14:tracePt t="24759" x="5086350" y="2470150"/>
          <p14:tracePt t="24775" x="5073650" y="2508250"/>
          <p14:tracePt t="24792" x="5029200" y="2673350"/>
          <p14:tracePt t="24808" x="5010150" y="2806700"/>
          <p14:tracePt t="24825" x="4997450" y="2984500"/>
          <p14:tracePt t="24842" x="4997450" y="3308350"/>
          <p14:tracePt t="24858" x="5003800" y="3486150"/>
          <p14:tracePt t="24875" x="5022850" y="3613150"/>
          <p14:tracePt t="24892" x="5054600" y="3759200"/>
          <p14:tracePt t="24892" x="5105400" y="3873500"/>
          <p14:tracePt t="24909" x="5149850" y="3943350"/>
          <p14:tracePt t="24925" x="5207000" y="4032250"/>
          <p14:tracePt t="24942" x="5283200" y="4114800"/>
          <p14:tracePt t="24958" x="5410200" y="4254500"/>
          <p14:tracePt t="24975" x="5480050" y="4311650"/>
          <p14:tracePt t="24992" x="5556250" y="4362450"/>
          <p14:tracePt t="25008" x="5721350" y="4419600"/>
          <p14:tracePt t="25026" x="5810250" y="4419600"/>
          <p14:tracePt t="25042" x="5854700" y="4413250"/>
          <p14:tracePt t="25058" x="5949950" y="4381500"/>
          <p14:tracePt t="25075" x="6184900" y="4260850"/>
          <p14:tracePt t="25092" x="6356350" y="4165600"/>
          <p14:tracePt t="25108" x="6502400" y="4076700"/>
          <p14:tracePt t="25125" x="6635750" y="3975100"/>
          <p14:tracePt t="25142" x="6838950" y="3778250"/>
          <p14:tracePt t="25158" x="6896100" y="3689350"/>
          <p14:tracePt t="25175" x="6915150" y="3644900"/>
          <p14:tracePt t="25191" x="6940550" y="3562350"/>
          <p14:tracePt t="25208" x="6940550" y="3543300"/>
          <p14:tracePt t="25225" x="6940550" y="3498850"/>
          <p14:tracePt t="25241" x="6940550" y="3403600"/>
          <p14:tracePt t="25258" x="6915150" y="3327400"/>
          <p14:tracePt t="25275" x="6877050" y="3238500"/>
          <p14:tracePt t="25292" x="6845300" y="3149600"/>
          <p14:tracePt t="25308" x="6775450" y="2965450"/>
          <p14:tracePt t="25325" x="6737350" y="2876550"/>
          <p14:tracePt t="25341" x="6692900" y="2794000"/>
          <p14:tracePt t="25358" x="6572250" y="2641600"/>
          <p14:tracePt t="25375" x="6489700" y="2578100"/>
          <p14:tracePt t="25391" x="6413500" y="2540000"/>
          <p14:tracePt t="25409" x="6369050" y="2520950"/>
          <p14:tracePt t="25425" x="6197600" y="2476500"/>
          <p14:tracePt t="25442" x="6121400" y="2476500"/>
          <p14:tracePt t="25458" x="6038850" y="2476500"/>
          <p14:tracePt t="25475" x="5880100" y="2482850"/>
          <p14:tracePt t="25492" x="5803900" y="2489200"/>
          <p14:tracePt t="25508" x="5759450" y="2495550"/>
          <p14:tracePt t="25525" x="5702300" y="2508250"/>
          <p14:tracePt t="25541" x="5683250" y="2514600"/>
          <p14:tracePt t="25558" x="5664200" y="2520950"/>
          <p14:tracePt t="25575" x="5651500" y="2533650"/>
          <p14:tracePt t="25592" x="5626100" y="2641600"/>
          <p14:tracePt t="27541" x="5613400" y="2647950"/>
          <p14:tracePt t="27554" x="5600700" y="2654300"/>
          <p14:tracePt t="27567" x="5575300" y="2660650"/>
          <p14:tracePt t="27578" x="5549900" y="2673350"/>
          <p14:tracePt t="27592" x="5518150" y="2679700"/>
          <p14:tracePt t="27592" x="5492750" y="2686050"/>
          <p14:tracePt t="27607" x="5467350" y="2692400"/>
          <p14:tracePt t="27624" x="5441950" y="2698750"/>
          <p14:tracePt t="27641" x="5397500" y="2705100"/>
          <p14:tracePt t="27657" x="5372100" y="2705100"/>
          <p14:tracePt t="27675" x="5353050" y="2705100"/>
          <p14:tracePt t="27692" x="5327650" y="2705100"/>
          <p14:tracePt t="27709" x="5321300" y="2705100"/>
          <p14:tracePt t="27862" x="5327650" y="2705100"/>
          <p14:tracePt t="27876" x="5340350" y="2705100"/>
          <p14:tracePt t="27889" x="5365750" y="2705100"/>
          <p14:tracePt t="27893" x="5410200" y="2705100"/>
          <p14:tracePt t="27914" x="5492750" y="2705100"/>
          <p14:tracePt t="27928" x="5575300" y="2705100"/>
          <p14:tracePt t="27942" x="5683250" y="2705100"/>
          <p14:tracePt t="27942" x="5784850" y="2705100"/>
          <p14:tracePt t="27958" x="5861050" y="2705100"/>
          <p14:tracePt t="27975" x="6019800" y="2711450"/>
          <p14:tracePt t="27992" x="6070600" y="2724150"/>
          <p14:tracePt t="28008" x="6127750" y="2724150"/>
          <p14:tracePt t="28025" x="6172200" y="2730500"/>
          <p14:tracePt t="28042" x="6248400" y="2730500"/>
          <p14:tracePt t="28058" x="6280150" y="2730500"/>
          <p14:tracePt t="28075" x="6299200" y="2730500"/>
          <p14:tracePt t="28092" x="6330950" y="2730500"/>
          <p14:tracePt t="28108" x="6337300" y="2730500"/>
          <p14:tracePt t="28145" x="6343650" y="2730500"/>
          <p14:tracePt t="28248" x="6350000" y="2730500"/>
          <p14:tracePt t="28286" x="6356350" y="2730500"/>
          <p14:tracePt t="28313" x="6369050" y="2730500"/>
          <p14:tracePt t="28325" x="6388100" y="2736850"/>
          <p14:tracePt t="28340" x="6407150" y="2743200"/>
          <p14:tracePt t="28351" x="6426200" y="2749550"/>
          <p14:tracePt t="28364" x="6451600" y="2749550"/>
          <p14:tracePt t="28379" x="6477000" y="2749550"/>
          <p14:tracePt t="28391" x="6496050" y="2749550"/>
          <p14:tracePt t="28392" x="6521450" y="2749550"/>
          <p14:tracePt t="28409" x="6540500" y="2749550"/>
          <p14:tracePt t="28425" x="6546850" y="2749550"/>
          <p14:tracePt t="28482" x="6534150" y="2749550"/>
          <p14:tracePt t="28495" x="6521450" y="2749550"/>
          <p14:tracePt t="28508" x="6496050" y="2743200"/>
          <p14:tracePt t="28509" x="6477000" y="2736850"/>
          <p14:tracePt t="28524" x="6464300" y="2736850"/>
          <p14:tracePt t="28541" x="6457950" y="2730500"/>
          <p14:tracePt t="28558" x="6451600" y="2717800"/>
          <p14:tracePt t="28574" x="6451600" y="2711450"/>
          <p14:tracePt t="28592" x="6451600" y="2698750"/>
          <p14:tracePt t="28608" x="6451600" y="2686050"/>
          <p14:tracePt t="28625" x="6451600" y="2679700"/>
          <p14:tracePt t="28689" x="6451600" y="2673350"/>
          <p14:tracePt t="28754" x="6451600" y="2667000"/>
          <p14:tracePt t="28766" x="6438900" y="2667000"/>
          <p14:tracePt t="28775" x="6426200" y="2667000"/>
          <p14:tracePt t="28792" x="6407150" y="2667000"/>
          <p14:tracePt t="28792" x="6381750" y="2667000"/>
          <p14:tracePt t="28808" x="6350000" y="2667000"/>
          <p14:tracePt t="28824" x="6305550" y="2667000"/>
          <p14:tracePt t="28841" x="6203950" y="2667000"/>
          <p14:tracePt t="28858" x="6159500" y="2667000"/>
          <p14:tracePt t="28874" x="6127750" y="2667000"/>
          <p14:tracePt t="28891" x="6096000" y="2667000"/>
          <p14:tracePt t="28908" x="6038850" y="2667000"/>
          <p14:tracePt t="28924" x="6013450" y="2667000"/>
          <p14:tracePt t="28941" x="5988050" y="2667000"/>
          <p14:tracePt t="28957" x="5943600" y="2667000"/>
          <p14:tracePt t="28974" x="5918200" y="2667000"/>
          <p14:tracePt t="28991" x="5886450" y="2667000"/>
          <p14:tracePt t="29007" x="5861050" y="2667000"/>
          <p14:tracePt t="29024" x="5816600" y="2654300"/>
          <p14:tracePt t="29041" x="5797550" y="2647950"/>
          <p14:tracePt t="29058" x="5772150" y="2641600"/>
          <p14:tracePt t="29074" x="5734050" y="2628900"/>
          <p14:tracePt t="29091" x="5715000" y="2628900"/>
          <p14:tracePt t="29107" x="5695950" y="2628900"/>
          <p14:tracePt t="29124" x="5676900" y="2628900"/>
          <p14:tracePt t="29141" x="5664200" y="2628900"/>
          <p14:tracePt t="29157" x="5657850" y="2628900"/>
          <p14:tracePt t="29208" x="5651500" y="2628900"/>
          <p14:tracePt t="29248" x="5645150" y="2628900"/>
          <p14:tracePt t="29286" x="5638800" y="2635250"/>
          <p14:tracePt t="29310" x="5632450" y="2635250"/>
          <p14:tracePt t="29337" x="5619750" y="2641600"/>
          <p14:tracePt t="29348" x="5607050" y="2647950"/>
          <p14:tracePt t="29360" x="5600700" y="2654300"/>
          <p14:tracePt t="29360" x="5588000" y="2654300"/>
          <p14:tracePt t="29375" x="5575300" y="2654300"/>
          <p14:tracePt t="29392" x="5575300" y="2660650"/>
          <p14:tracePt t="29409" x="5568950" y="2660650"/>
          <p14:tracePt t="29425" x="5562600" y="2673350"/>
          <p14:tracePt t="29442" x="5556250" y="2673350"/>
          <p14:tracePt t="29515" x="5556250" y="2679700"/>
          <p14:tracePt t="29553" x="5556250" y="2686050"/>
          <p14:tracePt t="29592" x="5556250" y="2692400"/>
          <p14:tracePt t="29658" x="5562600" y="2692400"/>
          <p14:tracePt t="29669" x="5568950" y="2692400"/>
          <p14:tracePt t="29683" x="5588000" y="2692400"/>
          <p14:tracePt t="29697" x="5619750" y="2692400"/>
          <p14:tracePt t="29710" x="5651500" y="2692400"/>
          <p14:tracePt t="29725" x="5695950" y="2692400"/>
          <p14:tracePt t="29730" x="5772150" y="2692400"/>
          <p14:tracePt t="29742" x="5854700" y="2692400"/>
          <p14:tracePt t="29758" x="6032500" y="2692400"/>
          <p14:tracePt t="29775" x="6127750" y="2692400"/>
          <p14:tracePt t="29792" x="6203950" y="2692400"/>
          <p14:tracePt t="29808" x="6273800" y="2692400"/>
          <p14:tracePt t="29825" x="6343650" y="2692400"/>
          <p14:tracePt t="29841" x="6362700" y="2692400"/>
          <p14:tracePt t="29858" x="6375400" y="2692400"/>
          <p14:tracePt t="29874" x="6400800" y="2692400"/>
          <p14:tracePt t="29891" x="6413500" y="2692400"/>
          <p14:tracePt t="29908" x="6426200" y="2692400"/>
          <p14:tracePt t="30926" x="6464300" y="2692400"/>
          <p14:tracePt t="30937" x="6597650" y="2698750"/>
          <p14:tracePt t="30950" x="6921500" y="2711450"/>
          <p14:tracePt t="30967" x="7251700" y="2724150"/>
          <p14:tracePt t="30977" x="7677150" y="2724150"/>
          <p14:tracePt t="30991" x="8083550" y="2724150"/>
          <p14:tracePt t="30992" x="8388350" y="2724150"/>
          <p14:tracePt t="31008" x="8712200" y="2724150"/>
          <p14:tracePt t="31025" x="8978900" y="2724150"/>
          <p14:tracePt t="31041" x="9061450" y="2724150"/>
          <p14:tracePt t="31058" x="9099550" y="2724150"/>
          <p14:tracePt t="31075" x="9112250" y="2724150"/>
          <p14:tracePt t="31092" x="9124950" y="2724150"/>
          <p14:tracePt t="31945" x="9124950" y="2711450"/>
          <p14:tracePt t="31957" x="9124950" y="2686050"/>
          <p14:tracePt t="31971" x="9124950" y="2647950"/>
          <p14:tracePt t="31983" x="9118600" y="2540000"/>
          <p14:tracePt t="31996" x="9105900" y="2419350"/>
          <p14:tracePt t="32002" x="9080500" y="2216150"/>
          <p14:tracePt t="32009" x="9055100" y="2012950"/>
          <p14:tracePt t="32025" x="9036050" y="1847850"/>
          <p14:tracePt t="32042" x="9010650" y="1663700"/>
          <p14:tracePt t="32059" x="8985250" y="1460500"/>
          <p14:tracePt t="32075" x="8966200" y="1371600"/>
          <p14:tracePt t="32092" x="8959850" y="1327150"/>
          <p14:tracePt t="32108" x="8947150" y="1276350"/>
          <p14:tracePt t="32125" x="8940800" y="1257300"/>
          <p14:tracePt t="32142" x="8934450" y="1238250"/>
          <p14:tracePt t="32158" x="8934450" y="1225550"/>
          <p14:tracePt t="32175" x="8928100" y="1212850"/>
          <p14:tracePt t="32215" x="8921750" y="1206500"/>
          <p14:tracePt t="32229" x="8915400" y="1206500"/>
          <p14:tracePt t="32229" x="8902700" y="1206500"/>
          <p14:tracePt t="32243" x="8890000" y="1206500"/>
          <p14:tracePt t="32259" x="8864600" y="1206500"/>
          <p14:tracePt t="32276" x="8839200" y="1206500"/>
          <p14:tracePt t="32293" x="8794750" y="1206500"/>
          <p14:tracePt t="32309" x="8763000" y="1206500"/>
          <p14:tracePt t="32326" x="8737600" y="1206500"/>
          <p14:tracePt t="32343" x="8693150" y="1206500"/>
          <p14:tracePt t="32360" x="8661400" y="1206500"/>
          <p14:tracePt t="32376" x="8623300" y="1206500"/>
          <p14:tracePt t="32392" x="8591550" y="1212850"/>
          <p14:tracePt t="32410" x="8458200" y="1238250"/>
          <p14:tracePt t="32426" x="8413750" y="1244600"/>
          <p14:tracePt t="32443" x="8324850" y="1276350"/>
          <p14:tracePt t="32459" x="8166100" y="1327150"/>
          <p14:tracePt t="32476" x="8064500" y="1358900"/>
          <p14:tracePt t="32492" x="7969250" y="1397000"/>
          <p14:tracePt t="32509" x="7835900" y="1447800"/>
          <p14:tracePt t="32526" x="7791450" y="1460500"/>
          <p14:tracePt t="32542" x="7747000" y="1479550"/>
          <p14:tracePt t="32559" x="7702550" y="1485900"/>
          <p14:tracePt t="32576" x="7632700" y="1498600"/>
          <p14:tracePt t="32593" x="7613650" y="1504950"/>
          <p14:tracePt t="32609" x="7594600" y="1504950"/>
          <p14:tracePt t="32626" x="7575550" y="1504950"/>
          <p14:tracePt t="32643" x="7556500" y="1511300"/>
          <p14:tracePt t="32659" x="7543800" y="1511300"/>
          <p14:tracePt t="32676" x="7524750" y="1517650"/>
          <p14:tracePt t="32692" x="7486650" y="1530350"/>
          <p14:tracePt t="32709" x="7480300" y="1543050"/>
          <p14:tracePt t="32726" x="7461250" y="1555750"/>
          <p14:tracePt t="32742" x="7404100" y="1593850"/>
          <p14:tracePt t="32759" x="7378700" y="1619250"/>
          <p14:tracePt t="32776" x="7353300" y="1638300"/>
          <p14:tracePt t="32792" x="7334250" y="1651000"/>
          <p14:tracePt t="32809" x="7302500" y="1670050"/>
          <p14:tracePt t="32826" x="7289800" y="1689100"/>
          <p14:tracePt t="32842" x="7283450" y="1708150"/>
          <p14:tracePt t="32859" x="7270750" y="1746250"/>
          <p14:tracePt t="32875" x="7270750" y="1758950"/>
          <p14:tracePt t="32892" x="7270750" y="1778000"/>
          <p14:tracePt t="32909" x="7270750" y="1816100"/>
          <p14:tracePt t="32925" x="7270750" y="1841500"/>
          <p14:tracePt t="32942" x="7270750" y="1866900"/>
          <p14:tracePt t="32959" x="7270750" y="1879600"/>
          <p14:tracePt t="32976" x="7270750" y="1917700"/>
          <p14:tracePt t="32992" x="7270750" y="1936750"/>
          <p14:tracePt t="33009" x="7270750" y="1943100"/>
          <p14:tracePt t="33026" x="7283450" y="1968500"/>
          <p14:tracePt t="33042" x="7296150" y="1968500"/>
          <p14:tracePt t="33059" x="7315200" y="1981200"/>
          <p14:tracePt t="33075" x="7340600" y="1987550"/>
          <p14:tracePt t="33092" x="7385050" y="1987550"/>
          <p14:tracePt t="33109" x="7416800" y="1987550"/>
          <p14:tracePt t="33125" x="7473950" y="1987550"/>
          <p14:tracePt t="33142" x="7620000" y="1987550"/>
          <p14:tracePt t="33159" x="7721600" y="1987550"/>
          <p14:tracePt t="33175" x="7829550" y="1987550"/>
          <p14:tracePt t="33192" x="7943850" y="1981200"/>
          <p14:tracePt t="33209" x="8242300" y="1949450"/>
          <p14:tracePt t="33225" x="8382000" y="1924050"/>
          <p14:tracePt t="33242" x="8566150" y="1905000"/>
          <p14:tracePt t="33258" x="8890000" y="1860550"/>
          <p14:tracePt t="33275" x="9074150" y="1835150"/>
          <p14:tracePt t="33292" x="9137650" y="1816100"/>
          <p14:tracePt t="33352" x="9137650" y="1828800"/>
          <p14:tracePt t="33365" x="9137650" y="1835150"/>
          <p14:tracePt t="33378" x="9137650" y="1841500"/>
          <p14:tracePt t="33429" x="9137650" y="1847850"/>
          <p14:tracePt t="33454" x="9137650" y="1860550"/>
          <p14:tracePt t="33467" x="9124950" y="1879600"/>
          <p14:tracePt t="33481" x="9074150" y="1911350"/>
          <p14:tracePt t="33493" x="8997950" y="1955800"/>
          <p14:tracePt t="33501" x="8883650" y="2000250"/>
          <p14:tracePt t="33508" x="8788400" y="2038350"/>
          <p14:tracePt t="33525" x="8674100" y="2070100"/>
          <p14:tracePt t="33542" x="8331200" y="2178050"/>
          <p14:tracePt t="33559" x="8115300" y="2228850"/>
          <p14:tracePt t="33575" x="7905750" y="2266950"/>
          <p14:tracePt t="33592" x="7721600" y="2286000"/>
          <p14:tracePt t="33608" x="7473950" y="2305050"/>
          <p14:tracePt t="33625" x="7435850" y="2305050"/>
          <p14:tracePt t="33642" x="7410450" y="2305050"/>
          <p14:tracePt t="33658" x="7378700" y="2305050"/>
          <p14:tracePt t="33675" x="7372350" y="2305050"/>
          <p14:tracePt t="33693" x="7366000" y="2305050"/>
          <p14:tracePt t="33778" x="7359650" y="2311400"/>
          <p14:tracePt t="33790" x="7359650" y="2324100"/>
          <p14:tracePt t="33803" x="7359650" y="2343150"/>
          <p14:tracePt t="33810" x="7378700" y="2381250"/>
          <p14:tracePt t="33828" x="7429500" y="2463800"/>
          <p14:tracePt t="33842" x="7505700" y="2578100"/>
          <p14:tracePt t="33842" x="7626350" y="2736850"/>
          <p14:tracePt t="33859" x="7759700" y="2876550"/>
          <p14:tracePt t="33876" x="7880350" y="2984500"/>
          <p14:tracePt t="33893" x="8045450" y="3092450"/>
          <p14:tracePt t="33909" x="8089900" y="3117850"/>
          <p14:tracePt t="33926" x="8115300" y="3117850"/>
          <p14:tracePt t="33943" x="8134350" y="3117850"/>
          <p14:tracePt t="36333" x="8134350" y="3105150"/>
          <p14:tracePt t="36342" x="8128000" y="3086100"/>
          <p14:tracePt t="36350" x="8121650" y="3060700"/>
          <p14:tracePt t="36358" x="8115300" y="3028950"/>
          <p14:tracePt t="36374" x="8108950" y="2997200"/>
          <p14:tracePt t="36391" x="8089900" y="2946400"/>
          <p14:tracePt t="36408" x="8077200" y="2914650"/>
          <p14:tracePt t="36424" x="8045450" y="2870200"/>
          <p14:tracePt t="36441" x="8032750" y="2857500"/>
          <p14:tracePt t="36457" x="8013700" y="2838450"/>
          <p14:tracePt t="36475" x="8001000" y="2832100"/>
          <p14:tracePt t="36491" x="7988300" y="2825750"/>
          <p14:tracePt t="36526" x="7975600" y="2825750"/>
          <p14:tracePt t="36526" x="7962900" y="2825750"/>
          <p14:tracePt t="36541" x="7956550" y="2819400"/>
          <p14:tracePt t="36557" x="7937500" y="2813050"/>
          <p14:tracePt t="36574" x="7905750" y="2800350"/>
          <p14:tracePt t="36591" x="7880350" y="2794000"/>
          <p14:tracePt t="36607" x="7854950" y="2787650"/>
          <p14:tracePt t="36624" x="7829550" y="2781300"/>
          <p14:tracePt t="36641" x="7759700" y="2768600"/>
          <p14:tracePt t="36657" x="7734300" y="2762250"/>
          <p14:tracePt t="36674" x="7708900" y="2755900"/>
          <p14:tracePt t="36691" x="7677150" y="2749550"/>
          <p14:tracePt t="36708" x="7664450" y="2749550"/>
          <p14:tracePt t="36725" x="7658100" y="2749550"/>
          <p14:tracePt t="36742" x="7645400" y="2749550"/>
          <p14:tracePt t="36758" x="7620000" y="2749550"/>
          <p14:tracePt t="36775" x="7600950" y="2749550"/>
          <p14:tracePt t="36792" x="7594600" y="2749550"/>
          <p14:tracePt t="36808" x="7569200" y="2749550"/>
          <p14:tracePt t="36825" x="7562850" y="2749550"/>
          <p14:tracePt t="36841" x="7550150" y="2749550"/>
          <p14:tracePt t="36858" x="7518400" y="2743200"/>
          <p14:tracePt t="36875" x="7499350" y="2736850"/>
          <p14:tracePt t="36891" x="7480300" y="2730500"/>
          <p14:tracePt t="36908" x="7473950" y="2730500"/>
          <p14:tracePt t="36925" x="7435850" y="2717800"/>
          <p14:tracePt t="36942" x="7416800" y="2717800"/>
          <p14:tracePt t="36958" x="7404100" y="2717800"/>
          <p14:tracePt t="36975" x="7359650" y="2717800"/>
          <p14:tracePt t="36991" x="7340600" y="2717800"/>
          <p14:tracePt t="37008" x="7315200" y="2711450"/>
          <p14:tracePt t="37025" x="7296150" y="2711450"/>
          <p14:tracePt t="37041" x="7270750" y="2705100"/>
          <p14:tracePt t="37058" x="7258050" y="2698750"/>
          <p14:tracePt t="37074" x="7251700" y="2698750"/>
          <p14:tracePt t="37091" x="7245350" y="2698750"/>
          <p14:tracePt t="37132" x="7239000" y="2692400"/>
          <p14:tracePt t="37198" x="7232650" y="2692400"/>
          <p14:tracePt t="37223" x="7232650" y="2686050"/>
          <p14:tracePt t="37261" x="7239000" y="2679700"/>
          <p14:tracePt t="37275" x="7264400" y="2673350"/>
          <p14:tracePt t="37285" x="7296150" y="2667000"/>
          <p14:tracePt t="37291" x="7397750" y="2641600"/>
          <p14:tracePt t="37308" x="7518400" y="2603500"/>
          <p14:tracePt t="37325" x="7842250" y="2527300"/>
          <p14:tracePt t="37341" x="8070850" y="2489200"/>
          <p14:tracePt t="37358" x="8255000" y="2451100"/>
          <p14:tracePt t="37374" x="8705850" y="2400300"/>
          <p14:tracePt t="37391" x="8864600" y="2393950"/>
          <p14:tracePt t="37408" x="9036050" y="2393950"/>
          <p14:tracePt t="37424" x="9137650" y="2393950"/>
          <p14:tracePt t="38709" x="9131300" y="2374900"/>
          <p14:tracePt t="38722" x="9124950" y="2349500"/>
          <p14:tracePt t="38735" x="9118600" y="2317750"/>
          <p14:tracePt t="38749" x="9099550" y="2273300"/>
          <p14:tracePt t="38760" x="9093200" y="2247900"/>
          <p14:tracePt t="38773" x="9080500" y="2222500"/>
          <p14:tracePt t="38774" x="9067800" y="2197100"/>
          <p14:tracePt t="38791" x="9061450" y="2178050"/>
          <p14:tracePt t="38808" x="9055100" y="2127250"/>
          <p14:tracePt t="38824" x="9055100" y="2101850"/>
          <p14:tracePt t="38841" x="9055100" y="2089150"/>
          <p14:tracePt t="38858" x="9055100" y="2076450"/>
          <p14:tracePt t="38875" x="9055100" y="2070100"/>
          <p14:tracePt t="38891" x="9055100" y="2063750"/>
          <p14:tracePt t="38908" x="9055100" y="2057400"/>
          <p14:tracePt t="38954" x="9055100" y="2051050"/>
          <p14:tracePt t="39057" x="9048750" y="2051050"/>
          <p14:tracePt t="39068" x="9042400" y="2063750"/>
          <p14:tracePt t="39083" x="9036050" y="2082800"/>
          <p14:tracePt t="39096" x="9029700" y="2101850"/>
          <p14:tracePt t="39108" x="9023350" y="2127250"/>
          <p14:tracePt t="39108" x="9023350" y="2171700"/>
          <p14:tracePt t="39124" x="9023350" y="2216150"/>
          <p14:tracePt t="39141" x="9023350" y="2317750"/>
          <p14:tracePt t="39157" x="9023350" y="2565400"/>
          <p14:tracePt t="39174" x="9023350" y="2679700"/>
          <p14:tracePt t="39191" x="9029700" y="2781300"/>
          <p14:tracePt t="39207" x="9029700" y="2870200"/>
          <p14:tracePt t="39224" x="9029700" y="2927350"/>
          <p14:tracePt t="39241" x="9029700" y="2940050"/>
          <p14:tracePt t="39258" x="9029700" y="2946400"/>
          <p14:tracePt t="39274" x="9029700" y="2952750"/>
          <p14:tracePt t="39730" x="9017000" y="2952750"/>
          <p14:tracePt t="39744" x="9004300" y="2952750"/>
          <p14:tracePt t="39752" x="8972550" y="2952750"/>
          <p14:tracePt t="39758" x="8934450" y="2933700"/>
          <p14:tracePt t="39775" x="8858250" y="2908300"/>
          <p14:tracePt t="39791" x="8693150" y="2863850"/>
          <p14:tracePt t="39808" x="8610600" y="2851150"/>
          <p14:tracePt t="39825" x="8509000" y="2832100"/>
          <p14:tracePt t="39842" x="8426450" y="2813050"/>
          <p14:tracePt t="39858" x="8235950" y="2800350"/>
          <p14:tracePt t="39875" x="8153400" y="2800350"/>
          <p14:tracePt t="39891" x="8096250" y="2800350"/>
          <p14:tracePt t="39908" x="8032750" y="2800350"/>
          <p14:tracePt t="39925" x="8013700" y="2800350"/>
          <p14:tracePt t="39941" x="8001000" y="2800350"/>
          <p14:tracePt t="39958" x="7994650" y="2800350"/>
          <p14:tracePt t="4144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参与方</a:t>
            </a:r>
            <a:r>
              <a:rPr lang="zh-CN" altLang="en-US" b="1" dirty="0" smtClean="0"/>
              <a:t>式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950" y="1524000"/>
            <a:ext cx="4080850" cy="5029200"/>
          </a:xfrm>
        </p:spPr>
        <p:txBody>
          <a:bodyPr>
            <a:normAutofit/>
          </a:bodyPr>
          <a:lstStyle/>
          <a:p>
            <a:r>
              <a:rPr lang="zh-CN" altLang="en-US" sz="3600" b="1" dirty="0" smtClean="0"/>
              <a:t>学期开始</a:t>
            </a:r>
            <a:endParaRPr lang="en-US" altLang="zh-CN" sz="3600" b="1" dirty="0" smtClean="0"/>
          </a:p>
          <a:p>
            <a:pPr lvl="1"/>
            <a:r>
              <a:rPr lang="zh-CN" altLang="en-US" sz="3200" b="1" dirty="0" smtClean="0"/>
              <a:t>你努力获</a:t>
            </a:r>
            <a:r>
              <a:rPr lang="zh-CN" altLang="en-US" sz="3200" b="1" dirty="0"/>
              <a:t>得积</a:t>
            </a:r>
            <a:r>
              <a:rPr lang="zh-CN" altLang="en-US" sz="3200" b="1" dirty="0" smtClean="0"/>
              <a:t>分</a:t>
            </a:r>
            <a:endParaRPr lang="en-US" altLang="zh-CN" sz="3200" b="1" dirty="0" smtClean="0"/>
          </a:p>
          <a:p>
            <a:r>
              <a:rPr lang="zh-CN" altLang="en-US" sz="3600" b="1" dirty="0"/>
              <a:t>下一学期</a:t>
            </a:r>
            <a:endParaRPr lang="en-US" altLang="zh-CN" sz="3600" b="1" dirty="0" smtClean="0"/>
          </a:p>
          <a:p>
            <a:pPr lvl="1"/>
            <a:r>
              <a:rPr lang="zh-CN" altLang="en-US" sz="3200" b="1" dirty="0" smtClean="0"/>
              <a:t>教</a:t>
            </a:r>
            <a:r>
              <a:rPr lang="zh-CN" altLang="en-US" sz="3200" b="1" dirty="0"/>
              <a:t>师</a:t>
            </a:r>
            <a:r>
              <a:rPr lang="zh-CN" altLang="en-US" sz="3200" b="1" dirty="0" smtClean="0"/>
              <a:t>统计积分</a:t>
            </a:r>
            <a:endParaRPr lang="en-US" altLang="zh-CN" sz="3200" b="1" dirty="0" smtClean="0"/>
          </a:p>
          <a:p>
            <a:pPr lvl="1"/>
            <a:r>
              <a:rPr lang="zh-CN" altLang="en-US" sz="3200" b="1" dirty="0" smtClean="0"/>
              <a:t>登</a:t>
            </a:r>
            <a:r>
              <a:rPr lang="zh-CN" altLang="en-US" sz="3200" b="1" dirty="0"/>
              <a:t>记意愿</a:t>
            </a:r>
          </a:p>
          <a:p>
            <a:pPr lvl="1"/>
            <a:r>
              <a:rPr lang="zh-CN" altLang="en-US" sz="3200" b="1" dirty="0" smtClean="0"/>
              <a:t>奖品拍卖会</a:t>
            </a:r>
            <a:endParaRPr lang="en-US" altLang="zh-CN" sz="3200" b="1" dirty="0" smtClean="0"/>
          </a:p>
          <a:p>
            <a:pPr lvl="1"/>
            <a:r>
              <a:rPr lang="zh-CN" altLang="en-US" sz="3200" b="1" dirty="0"/>
              <a:t>证</a:t>
            </a:r>
            <a:r>
              <a:rPr lang="zh-CN" altLang="en-US" sz="3200" b="1" dirty="0" smtClean="0"/>
              <a:t>书和奖状</a:t>
            </a:r>
            <a:endParaRPr lang="en-US" altLang="zh-CN" sz="3200" b="1" dirty="0" smtClean="0"/>
          </a:p>
          <a:p>
            <a:endParaRPr lang="zh-CN" altLang="en-US" sz="36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3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7"/>
    </mc:Choice>
    <mc:Fallback>
      <p:transition spd="slow" advTm="1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获得</a:t>
            </a:r>
            <a:r>
              <a:rPr lang="en-US" altLang="zh-CN" b="1" dirty="0" smtClean="0"/>
              <a:t>1</a:t>
            </a:r>
            <a:r>
              <a:rPr lang="zh-CN" altLang="en-US" b="1" dirty="0" smtClean="0"/>
              <a:t>分</a:t>
            </a:r>
            <a:endParaRPr lang="zh-CN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zh-CN" altLang="en-US" b="1" dirty="0"/>
              <a:t>参加校内科技活</a:t>
            </a:r>
            <a:r>
              <a:rPr lang="zh-CN" altLang="en-US" b="1" dirty="0" smtClean="0"/>
              <a:t>动；</a:t>
            </a:r>
            <a:endParaRPr lang="en-US" altLang="zh-CN" b="1" dirty="0" smtClean="0"/>
          </a:p>
          <a:p>
            <a:r>
              <a:rPr lang="zh-CN" altLang="en-US" b="1" dirty="0" smtClean="0"/>
              <a:t>科学课</a:t>
            </a:r>
            <a:r>
              <a:rPr lang="zh-CN" altLang="en-US" b="1" dirty="0"/>
              <a:t>堂上提出非常有价值的问题，或回答非常有挑战的问题</a:t>
            </a:r>
            <a:r>
              <a:rPr lang="zh-CN" altLang="en-US" b="1" dirty="0" smtClean="0"/>
              <a:t>；</a:t>
            </a:r>
            <a:endParaRPr lang="en-US" altLang="zh-CN" b="1" dirty="0"/>
          </a:p>
          <a:p>
            <a:r>
              <a:rPr lang="zh-CN" altLang="en-US" b="1" dirty="0"/>
              <a:t>课下与老师讨论问题后，提交简单的反馈报告</a:t>
            </a:r>
            <a:r>
              <a:rPr lang="zh-CN" altLang="en-US" b="1" dirty="0" smtClean="0"/>
              <a:t>；</a:t>
            </a:r>
            <a:endParaRPr lang="en-US" altLang="zh-CN" b="1" dirty="0" smtClean="0"/>
          </a:p>
          <a:p>
            <a:r>
              <a:rPr lang="zh-CN" altLang="en-US" b="1" dirty="0" smtClean="0"/>
              <a:t>期</a:t>
            </a:r>
            <a:r>
              <a:rPr lang="zh-CN" altLang="en-US" b="1" dirty="0"/>
              <a:t>中期末考试中夺取科学类（理化生地）班级</a:t>
            </a:r>
            <a:r>
              <a:rPr lang="en-US" altLang="zh-CN" b="1" dirty="0"/>
              <a:t>2</a:t>
            </a:r>
            <a:r>
              <a:rPr lang="zh-CN" altLang="en-US" b="1" dirty="0"/>
              <a:t>、</a:t>
            </a:r>
            <a:r>
              <a:rPr lang="en-US" altLang="zh-CN" b="1" dirty="0"/>
              <a:t>3</a:t>
            </a:r>
            <a:r>
              <a:rPr lang="zh-CN" altLang="en-US" b="1" dirty="0"/>
              <a:t>名；</a:t>
            </a:r>
          </a:p>
          <a:p>
            <a:r>
              <a:rPr lang="en-US" altLang="zh-CN" b="1" dirty="0"/>
              <a:t>ACT</a:t>
            </a:r>
            <a:r>
              <a:rPr lang="zh-CN" altLang="en-US" b="1" dirty="0"/>
              <a:t>模考和中方科学课月考中夺取班级前</a:t>
            </a:r>
            <a:r>
              <a:rPr lang="en-US" altLang="zh-CN" b="1" dirty="0" smtClean="0"/>
              <a:t>3</a:t>
            </a:r>
            <a:endParaRPr lang="en-US" altLang="zh-CN" b="1" dirty="0"/>
          </a:p>
          <a:p>
            <a:r>
              <a:rPr lang="en-US" altLang="zh-CN" b="1" dirty="0" smtClean="0"/>
              <a:t>ACT</a:t>
            </a:r>
            <a:r>
              <a:rPr lang="zh-CN" altLang="en-US" b="1" dirty="0" smtClean="0"/>
              <a:t>模</a:t>
            </a:r>
            <a:r>
              <a:rPr lang="zh-CN" altLang="en-US" b="1" dirty="0"/>
              <a:t>考进步</a:t>
            </a:r>
            <a:r>
              <a:rPr lang="en-US" altLang="zh-CN" b="1" dirty="0"/>
              <a:t>5</a:t>
            </a:r>
            <a:r>
              <a:rPr lang="zh-CN" altLang="en-US" b="1" dirty="0"/>
              <a:t>分以</a:t>
            </a:r>
            <a:r>
              <a:rPr lang="zh-CN" altLang="en-US" b="1" dirty="0" smtClean="0"/>
              <a:t>上</a:t>
            </a:r>
            <a:endParaRPr lang="en-US" altLang="zh-CN" b="1" dirty="0"/>
          </a:p>
          <a:p>
            <a:endParaRPr lang="zh-CN" altLang="en-US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7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7"/>
    </mc:Choice>
    <mc:Fallback>
      <p:transition spd="slow" advTm="3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61" x="2032000" y="2063750"/>
          <p14:tracePt t="6273" x="2082800" y="2063750"/>
          <p14:tracePt t="6285" x="2127250" y="2063750"/>
          <p14:tracePt t="6298" x="2171700" y="2063750"/>
          <p14:tracePt t="6311" x="2203450" y="2063750"/>
          <p14:tracePt t="6324" x="2216150" y="2063750"/>
          <p14:tracePt t="6339" x="2235200" y="2063750"/>
          <p14:tracePt t="6339" x="2247900" y="2063750"/>
          <p14:tracePt t="6356" x="2254250" y="2063750"/>
          <p14:tracePt t="6373" x="2273300" y="2063750"/>
          <p14:tracePt t="6390" x="2305050" y="2063750"/>
          <p14:tracePt t="6407" x="2324100" y="2063750"/>
          <p14:tracePt t="6423" x="2343150" y="2063750"/>
          <p14:tracePt t="6440" x="2387600" y="2063750"/>
          <p14:tracePt t="6457" x="2419350" y="2063750"/>
          <p14:tracePt t="6473" x="2463800" y="2063750"/>
          <p14:tracePt t="6490" x="2508250" y="2063750"/>
          <p14:tracePt t="6507" x="2692400" y="2063750"/>
          <p14:tracePt t="6523" x="2800350" y="2063750"/>
          <p14:tracePt t="6540" x="2914650" y="2063750"/>
          <p14:tracePt t="6556" x="3117850" y="2063750"/>
          <p14:tracePt t="6573" x="3155950" y="2063750"/>
          <p14:tracePt t="6590" x="3232150" y="2063750"/>
          <p14:tracePt t="6607" x="3308350" y="2063750"/>
          <p14:tracePt t="6623" x="3352800" y="2063750"/>
          <p14:tracePt t="6640" x="3384550" y="2063750"/>
          <p14:tracePt t="6657" x="3409950" y="2063750"/>
          <p14:tracePt t="6673" x="3441700" y="2063750"/>
          <p14:tracePt t="6690" x="3454400" y="2063750"/>
          <p14:tracePt t="6726" x="3460750" y="2063750"/>
          <p14:tracePt t="6740" x="3467100" y="2063750"/>
          <p14:tracePt t="6765" x="3486150" y="2063750"/>
          <p14:tracePt t="6775" x="3498850" y="2063750"/>
          <p14:tracePt t="6791" x="3517900" y="2063750"/>
          <p14:tracePt t="6795" x="3543300" y="2063750"/>
          <p14:tracePt t="6806" x="3575050" y="2063750"/>
          <p14:tracePt t="6823" x="3619500" y="2063750"/>
          <p14:tracePt t="6840" x="3740150" y="2082800"/>
          <p14:tracePt t="6856" x="3784600" y="2089150"/>
          <p14:tracePt t="6873" x="3816350" y="2101850"/>
          <p14:tracePt t="6890" x="3854450" y="2114550"/>
          <p14:tracePt t="6906" x="3892550" y="2127250"/>
          <p14:tracePt t="6923" x="3911600" y="2133600"/>
          <p14:tracePt t="6940" x="3917950" y="2133600"/>
          <p14:tracePt t="6985" x="3924300" y="2133600"/>
          <p14:tracePt t="7760" x="3924300" y="2139950"/>
          <p14:tracePt t="7772" x="3917950" y="2152650"/>
          <p14:tracePt t="7789" x="3911600" y="2159000"/>
          <p14:tracePt t="7793" x="3898900" y="2178050"/>
          <p14:tracePt t="7806" x="3879850" y="2203450"/>
          <p14:tracePt t="7822" x="3810000" y="2292350"/>
          <p14:tracePt t="7839" x="3740150" y="2349500"/>
          <p14:tracePt t="7856" x="3670300" y="2406650"/>
          <p14:tracePt t="7873" x="3479800" y="2520950"/>
          <p14:tracePt t="7890" x="3390900" y="2565400"/>
          <p14:tracePt t="7907" x="3263900" y="2616200"/>
          <p14:tracePt t="7923" x="2927350" y="2743200"/>
          <p14:tracePt t="7940" x="2705100" y="2832100"/>
          <p14:tracePt t="7957" x="2438400" y="2959100"/>
          <p14:tracePt t="7973" x="2254250" y="3035300"/>
          <p14:tracePt t="7990" x="1873250" y="3181350"/>
          <p14:tracePt t="8006" x="1746250" y="3213100"/>
          <p14:tracePt t="8023" x="1619250" y="3238500"/>
          <p14:tracePt t="8040" x="1441450" y="3263900"/>
          <p14:tracePt t="8056" x="1409700" y="3263900"/>
          <p14:tracePt t="8073" x="1365250" y="3263900"/>
          <p14:tracePt t="8090" x="1339850" y="3263900"/>
          <p14:tracePt t="8107" x="1308100" y="3263900"/>
          <p14:tracePt t="8123" x="1289050" y="3263900"/>
          <p14:tracePt t="8140" x="1282700" y="3263900"/>
          <p14:tracePt t="8156" x="1263650" y="3263900"/>
          <p14:tracePt t="8173" x="1238250" y="3263900"/>
          <p14:tracePt t="8190" x="1219200" y="3263900"/>
          <p14:tracePt t="8206" x="1200150" y="3263900"/>
          <p14:tracePt t="8223" x="1168400" y="3263900"/>
          <p14:tracePt t="8240" x="1155700" y="3263900"/>
          <p14:tracePt t="8276" x="1149350" y="3263900"/>
          <p14:tracePt t="8290" x="1143000" y="3263900"/>
          <p14:tracePt t="8327" x="1143000" y="3251200"/>
          <p14:tracePt t="8339" x="1155700" y="3238500"/>
          <p14:tracePt t="8353" x="1168400" y="3232150"/>
          <p14:tracePt t="8367" x="1200150" y="3206750"/>
          <p14:tracePt t="8378" x="1231900" y="3187700"/>
          <p14:tracePt t="8392" x="1263650" y="3175000"/>
          <p14:tracePt t="8406" x="1308100" y="3162300"/>
          <p14:tracePt t="8407" x="1339850" y="3143250"/>
          <p14:tracePt t="8423" x="1377950" y="3136900"/>
          <p14:tracePt t="8440" x="1409700" y="3130550"/>
          <p14:tracePt t="8456" x="1466850" y="3130550"/>
          <p14:tracePt t="8473" x="1492250" y="3130550"/>
          <p14:tracePt t="8490" x="1517650" y="3130550"/>
          <p14:tracePt t="8506" x="1562100" y="3130550"/>
          <p14:tracePt t="8523" x="1593850" y="3130550"/>
          <p14:tracePt t="8540" x="1625600" y="3130550"/>
          <p14:tracePt t="8556" x="1714500" y="3130550"/>
          <p14:tracePt t="8573" x="1765300" y="3130550"/>
          <p14:tracePt t="8589" x="1797050" y="3130550"/>
          <p14:tracePt t="8606" x="1841500" y="3130550"/>
          <p14:tracePt t="8623" x="1892300" y="3130550"/>
          <p14:tracePt t="8640" x="1917700" y="3130550"/>
          <p14:tracePt t="8656" x="1936750" y="3130550"/>
          <p14:tracePt t="8673" x="2025650" y="3130550"/>
          <p14:tracePt t="8690" x="2108200" y="3130550"/>
          <p14:tracePt t="8706" x="2203450" y="3130550"/>
          <p14:tracePt t="8723" x="2273300" y="3130550"/>
          <p14:tracePt t="8739" x="2482850" y="3130550"/>
          <p14:tracePt t="8756" x="2603500" y="3130550"/>
          <p14:tracePt t="8773" x="2717800" y="3130550"/>
          <p14:tracePt t="8789" x="2914650" y="3130550"/>
          <p14:tracePt t="8806" x="2971800" y="3130550"/>
          <p14:tracePt t="8823" x="3041650" y="3130550"/>
          <p14:tracePt t="8839" x="3086100" y="3130550"/>
          <p14:tracePt t="8856" x="3117850" y="3130550"/>
          <p14:tracePt t="8872" x="3124200" y="3130550"/>
          <p14:tracePt t="9309" x="3136900" y="3130550"/>
          <p14:tracePt t="9321" x="3149600" y="3130550"/>
          <p14:tracePt t="9334" x="3175000" y="3130550"/>
          <p14:tracePt t="9348" x="3213100" y="3130550"/>
          <p14:tracePt t="9360" x="3257550" y="3130550"/>
          <p14:tracePt t="9372" x="3333750" y="3130550"/>
          <p14:tracePt t="9373" x="3384550" y="3130550"/>
          <p14:tracePt t="9390" x="3416300" y="3130550"/>
          <p14:tracePt t="9407" x="3460750" y="3130550"/>
          <p14:tracePt t="9423" x="3524250" y="3130550"/>
          <p14:tracePt t="9440" x="3568700" y="3130550"/>
          <p14:tracePt t="9457" x="3625850" y="3130550"/>
          <p14:tracePt t="9473" x="3727450" y="3130550"/>
          <p14:tracePt t="9490" x="3784600" y="3130550"/>
          <p14:tracePt t="9507" x="3867150" y="3124200"/>
          <p14:tracePt t="9523" x="3911600" y="3124200"/>
          <p14:tracePt t="9540" x="4102100" y="3124200"/>
          <p14:tracePt t="9556" x="4184650" y="3124200"/>
          <p14:tracePt t="9573" x="4229100" y="3124200"/>
          <p14:tracePt t="9590" x="4267200" y="3124200"/>
          <p14:tracePt t="9607" x="4279900" y="3124200"/>
          <p14:tracePt t="9623" x="4286250" y="3124200"/>
          <p14:tracePt t="9657" x="4292600" y="3124200"/>
          <p14:tracePt t="9673" x="4292600" y="3117850"/>
          <p14:tracePt t="11677" x="4305300" y="3117850"/>
          <p14:tracePt t="11688" x="4324350" y="3117850"/>
          <p14:tracePt t="11699" x="4349750" y="3117850"/>
          <p14:tracePt t="11711" x="4387850" y="3117850"/>
          <p14:tracePt t="11723" x="4432300" y="3117850"/>
          <p14:tracePt t="11723" x="4489450" y="3117850"/>
          <p14:tracePt t="11739" x="4572000" y="3117850"/>
          <p14:tracePt t="11756" x="4616450" y="3117850"/>
          <p14:tracePt t="11773" x="4679950" y="3117850"/>
          <p14:tracePt t="11789" x="4699000" y="3117850"/>
          <p14:tracePt t="11806" x="4711700" y="3117850"/>
          <p14:tracePt t="11822" x="4718050" y="3117850"/>
          <p14:tracePt t="11822" x="4724400" y="3117850"/>
          <p14:tracePt t="11866" x="4730750" y="3117850"/>
          <p14:tracePt t="11970" x="4730750" y="3111500"/>
          <p14:tracePt t="12008" x="4724400" y="3111500"/>
          <p14:tracePt t="12034" x="4718050" y="3111500"/>
          <p14:tracePt t="12085" x="4711700" y="3111500"/>
          <p14:tracePt t="13208" x="4699000" y="3111500"/>
          <p14:tracePt t="13221" x="4673600" y="3111500"/>
          <p14:tracePt t="13233" x="4648200" y="3111500"/>
          <p14:tracePt t="13246" x="4610100" y="3105150"/>
          <p14:tracePt t="13259" x="4521200" y="3086100"/>
          <p14:tracePt t="13272" x="4438650" y="3067050"/>
          <p14:tracePt t="13273" x="4330700" y="3048000"/>
          <p14:tracePt t="13289" x="4222750" y="3048000"/>
          <p14:tracePt t="13306" x="4038600" y="3048000"/>
          <p14:tracePt t="13322" x="3917950" y="3048000"/>
          <p14:tracePt t="13339" x="3822700" y="3048000"/>
          <p14:tracePt t="13356" x="3721100" y="3048000"/>
          <p14:tracePt t="13373" x="3517900" y="3041650"/>
          <p14:tracePt t="13389" x="3416300" y="3022600"/>
          <p14:tracePt t="13406" x="3295650" y="3003550"/>
          <p14:tracePt t="13422" x="3073400" y="2959100"/>
          <p14:tracePt t="13439" x="2933700" y="2927350"/>
          <p14:tracePt t="13456" x="2768600" y="2908300"/>
          <p14:tracePt t="13472" x="2647950" y="2889250"/>
          <p14:tracePt t="13489" x="2279650" y="2844800"/>
          <p14:tracePt t="13506" x="2146300" y="2832100"/>
          <p14:tracePt t="13523" x="1968500" y="2819400"/>
          <p14:tracePt t="13539" x="1720850" y="2813050"/>
          <p14:tracePt t="13556" x="1612900" y="2806700"/>
          <p14:tracePt t="13572" x="1517650" y="2787650"/>
          <p14:tracePt t="13589" x="1435100" y="2768600"/>
          <p14:tracePt t="13606" x="1346200" y="2755900"/>
          <p14:tracePt t="13622" x="1308100" y="2749550"/>
          <p14:tracePt t="13639" x="1282700" y="2743200"/>
          <p14:tracePt t="13656" x="1257300" y="2736850"/>
          <p14:tracePt t="13672" x="1238250" y="2736850"/>
          <p14:tracePt t="13689" x="1231900" y="2736850"/>
          <p14:tracePt t="13723" x="1219200" y="2736850"/>
          <p14:tracePt t="13724" x="1206500" y="2736850"/>
          <p14:tracePt t="13739" x="1193800" y="2736850"/>
          <p14:tracePt t="13756" x="1174750" y="2736850"/>
          <p14:tracePt t="13772" x="1143000" y="2736850"/>
          <p14:tracePt t="13789" x="1123950" y="2736850"/>
          <p14:tracePt t="13805" x="1117600" y="2736850"/>
          <p14:tracePt t="13822" x="1098550" y="2736850"/>
          <p14:tracePt t="13878" x="1092200" y="2736850"/>
          <p14:tracePt t="13917" x="1092200" y="2743200"/>
          <p14:tracePt t="13932" x="1092200" y="2749550"/>
          <p14:tracePt t="13943" x="1092200" y="2755900"/>
          <p14:tracePt t="15517" x="1092200" y="2762250"/>
          <p14:tracePt t="15532" x="1092200" y="2768600"/>
          <p14:tracePt t="15543" x="1092200" y="2774950"/>
          <p14:tracePt t="15550" x="1092200" y="2794000"/>
          <p14:tracePt t="15557" x="1092200" y="2813050"/>
          <p14:tracePt t="15573" x="1092200" y="2844800"/>
          <p14:tracePt t="15590" x="1092200" y="2889250"/>
          <p14:tracePt t="15606" x="1092200" y="3009900"/>
          <p14:tracePt t="15623" x="1092200" y="3028950"/>
          <p14:tracePt t="15640" x="1092200" y="3054350"/>
          <p14:tracePt t="15656" x="1092200" y="3079750"/>
          <p14:tracePt t="15696" x="1092200" y="3086100"/>
          <p14:tracePt t="15711" x="1092200" y="3092450"/>
          <p14:tracePt t="15737" x="1092200" y="3105150"/>
          <p14:tracePt t="15750" x="1092200" y="3111500"/>
          <p14:tracePt t="15766" x="1092200" y="3124200"/>
          <p14:tracePt t="15775" x="1092200" y="3136900"/>
          <p14:tracePt t="15781" x="1092200" y="3143250"/>
          <p14:tracePt t="15789" x="1092200" y="3155950"/>
          <p14:tracePt t="15806" x="1092200" y="3175000"/>
          <p14:tracePt t="15823" x="1104900" y="3213100"/>
          <p14:tracePt t="15839" x="1111250" y="3238500"/>
          <p14:tracePt t="15856" x="1130300" y="3263900"/>
          <p14:tracePt t="15873" x="1149350" y="3295650"/>
          <p14:tracePt t="15889" x="1187450" y="3340100"/>
          <p14:tracePt t="15906" x="1206500" y="3359150"/>
          <p14:tracePt t="15923" x="1225550" y="3371850"/>
          <p14:tracePt t="15940" x="1250950" y="3384550"/>
          <p14:tracePt t="15956" x="1257300" y="3390900"/>
          <p14:tracePt t="15973" x="1263650" y="3397250"/>
          <p14:tracePt t="16007" x="1270000" y="3397250"/>
          <p14:tracePt t="16007" x="1270000" y="3403600"/>
          <p14:tracePt t="16344" x="1282700" y="3409950"/>
          <p14:tracePt t="16357" x="1308100" y="3416300"/>
          <p14:tracePt t="16369" x="1333500" y="3422650"/>
          <p14:tracePt t="16383" x="1358900" y="3435350"/>
          <p14:tracePt t="16398" x="1403350" y="3448050"/>
          <p14:tracePt t="16409" x="1479550" y="3479800"/>
          <p14:tracePt t="16422" x="1555750" y="3505200"/>
          <p14:tracePt t="16424" x="1644650" y="3530600"/>
          <p14:tracePt t="16439" x="1727200" y="3543300"/>
          <p14:tracePt t="16456" x="1771650" y="3556000"/>
          <p14:tracePt t="16472" x="1943100" y="3562350"/>
          <p14:tracePt t="16489" x="2000250" y="3562350"/>
          <p14:tracePt t="16506" x="2089150" y="3562350"/>
          <p14:tracePt t="16523" x="2260600" y="3549650"/>
          <p14:tracePt t="16539" x="2355850" y="3549650"/>
          <p14:tracePt t="16556" x="2438400" y="3549650"/>
          <p14:tracePt t="16572" x="2609850" y="3549650"/>
          <p14:tracePt t="16589" x="2705100" y="3549650"/>
          <p14:tracePt t="16606" x="2755900" y="3549650"/>
          <p14:tracePt t="16622" x="2832100" y="3549650"/>
          <p14:tracePt t="16639" x="2889250" y="3549650"/>
          <p14:tracePt t="16655" x="2914650" y="3549650"/>
          <p14:tracePt t="16672" x="2927350" y="3549650"/>
          <p14:tracePt t="16689" x="2959100" y="3549650"/>
          <p14:tracePt t="16705" x="2965450" y="3549650"/>
          <p14:tracePt t="16722" x="2978150" y="3549650"/>
          <p14:tracePt t="23988" x="2997200" y="3549650"/>
          <p14:tracePt t="24001" x="3022600" y="3549650"/>
          <p14:tracePt t="24016" x="3092450" y="3549650"/>
          <p14:tracePt t="24027" x="3194050" y="3549650"/>
          <p14:tracePt t="24040" x="3327400" y="3556000"/>
          <p14:tracePt t="24040" x="3543300" y="3556000"/>
          <p14:tracePt t="24056" x="3841750" y="3556000"/>
          <p14:tracePt t="24073" x="4146550" y="3556000"/>
          <p14:tracePt t="24090" x="4660900" y="3556000"/>
          <p14:tracePt t="24107" x="4838700" y="3556000"/>
          <p14:tracePt t="24123" x="4940300" y="3556000"/>
          <p14:tracePt t="24140" x="5130800" y="3556000"/>
          <p14:tracePt t="24156" x="5162550" y="3556000"/>
          <p14:tracePt t="24173" x="5207000" y="3556000"/>
          <p14:tracePt t="24190" x="5238750" y="3556000"/>
          <p14:tracePt t="24206" x="5289550" y="3556000"/>
          <p14:tracePt t="24223" x="5295900" y="3556000"/>
          <p14:tracePt t="24240" x="5302250" y="3556000"/>
          <p14:tracePt t="24257" x="5308600" y="3556000"/>
          <p14:tracePt t="29023" x="5327650" y="3562350"/>
          <p14:tracePt t="29035" x="5416550" y="3600450"/>
          <p14:tracePt t="29049" x="5575300" y="3663950"/>
          <p14:tracePt t="29060" x="5753100" y="3721100"/>
          <p14:tracePt t="29075" x="6038850" y="3822700"/>
          <p14:tracePt t="29090" x="6318250" y="3924300"/>
          <p14:tracePt t="29091" x="6477000" y="3975100"/>
          <p14:tracePt t="29107" x="6629400" y="4019550"/>
          <p14:tracePt t="29123" x="6762750" y="4051300"/>
          <p14:tracePt t="29140" x="6781800" y="4057650"/>
          <p14:tracePt t="29157" x="6800850" y="4057650"/>
          <p14:tracePt t="29174" x="6807200" y="4057650"/>
          <p14:tracePt t="29191" x="6813550" y="4057650"/>
          <p14:tracePt t="29207" x="6807200" y="4064000"/>
          <p14:tracePt t="29223" x="6788150" y="4070350"/>
          <p14:tracePt t="29240" x="6597650" y="4114800"/>
          <p14:tracePt t="29257" x="6457950" y="4133850"/>
          <p14:tracePt t="29273" x="6235700" y="4159250"/>
          <p14:tracePt t="29290" x="5784850" y="4210050"/>
          <p14:tracePt t="29307" x="5581650" y="4222750"/>
          <p14:tracePt t="29324" x="5429250" y="4222750"/>
          <p14:tracePt t="29340" x="5276850" y="4222750"/>
          <p14:tracePt t="29357" x="5035550" y="4197350"/>
          <p14:tracePt t="29374" x="4933950" y="4184650"/>
          <p14:tracePt t="29390" x="4876800" y="4171950"/>
          <p14:tracePt t="29407" x="4787900" y="4159250"/>
          <p14:tracePt t="29423" x="4762500" y="4159250"/>
          <p14:tracePt t="29440" x="4737100" y="4152900"/>
          <p14:tracePt t="29457" x="4718050" y="4152900"/>
          <p14:tracePt t="29473" x="4667250" y="4146550"/>
          <p14:tracePt t="29490" x="4635500" y="4140200"/>
          <p14:tracePt t="29507" x="4597400" y="4133850"/>
          <p14:tracePt t="29524" x="4527550" y="4121150"/>
          <p14:tracePt t="29540" x="4514850" y="4114800"/>
          <p14:tracePt t="29557" x="4495800" y="4108450"/>
          <p14:tracePt t="29573" x="4483100" y="4095750"/>
          <p14:tracePt t="29590" x="4476750" y="4095750"/>
          <p14:tracePt t="29607" x="4470400" y="4095750"/>
          <p14:tracePt t="29623" x="4464050" y="4095750"/>
          <p14:tracePt t="29640" x="4451350" y="4095750"/>
          <p14:tracePt t="29656" x="4445000" y="4095750"/>
          <p14:tracePt t="29674" x="4432300" y="4095750"/>
          <p14:tracePt t="29690" x="4381500" y="4095750"/>
          <p14:tracePt t="29707" x="4362450" y="4095750"/>
          <p14:tracePt t="29724" x="4330700" y="4095750"/>
          <p14:tracePt t="29740" x="4298950" y="4095750"/>
          <p14:tracePt t="29757" x="4241800" y="4095750"/>
          <p14:tracePt t="29773" x="4210050" y="4095750"/>
          <p14:tracePt t="29790" x="4184650" y="4095750"/>
          <p14:tracePt t="29806" x="4152900" y="4095750"/>
          <p14:tracePt t="30184" x="4146550" y="4095750"/>
          <p14:tracePt t="30199" x="4140200" y="4102100"/>
          <p14:tracePt t="30209" x="4102100" y="4114800"/>
          <p14:tracePt t="30222" x="4019550" y="4146550"/>
          <p14:tracePt t="30223" x="3917950" y="4184650"/>
          <p14:tracePt t="30240" x="3765550" y="4229100"/>
          <p14:tracePt t="30256" x="3543300" y="4305300"/>
          <p14:tracePt t="30273" x="2914650" y="4508500"/>
          <p14:tracePt t="30290" x="2590800" y="4629150"/>
          <p14:tracePt t="30306" x="2260600" y="4749800"/>
          <p14:tracePt t="30323" x="1739900" y="4927600"/>
          <p14:tracePt t="30339" x="1517650" y="5003800"/>
          <p14:tracePt t="30356" x="1384300" y="5041900"/>
          <p14:tracePt t="30373" x="1270000" y="5080000"/>
          <p14:tracePt t="30389" x="1162050" y="5111750"/>
          <p14:tracePt t="30406" x="1136650" y="5111750"/>
          <p14:tracePt t="30424" x="1117600" y="5111750"/>
          <p14:tracePt t="30441" x="1085850" y="5111750"/>
          <p14:tracePt t="30457" x="1066800" y="5111750"/>
          <p14:tracePt t="30474" x="1060450" y="5111750"/>
          <p14:tracePt t="30490" x="1041400" y="5111750"/>
          <p14:tracePt t="30507" x="1035050" y="5111750"/>
          <p14:tracePt t="30524" x="1022350" y="5111750"/>
          <p14:tracePt t="30558" x="1009650" y="5111750"/>
          <p14:tracePt t="30558" x="1003300" y="5111750"/>
          <p14:tracePt t="30573" x="990600" y="5111750"/>
          <p14:tracePt t="30590" x="977900" y="5111750"/>
          <p14:tracePt t="30607" x="958850" y="5111750"/>
          <p14:tracePt t="30624" x="952500" y="5111750"/>
          <p14:tracePt t="30661" x="946150" y="5111750"/>
          <p14:tracePt t="30688" x="939800" y="5111750"/>
          <p14:tracePt t="30740" x="939800" y="5105400"/>
          <p14:tracePt t="30751" x="939800" y="5099050"/>
          <p14:tracePt t="30790" x="946150" y="5092700"/>
          <p14:tracePt t="30816" x="952500" y="5092700"/>
          <p14:tracePt t="30829" x="958850" y="5092700"/>
          <p14:tracePt t="30842" x="965200" y="5092700"/>
          <p14:tracePt t="30854" x="977900" y="5092700"/>
          <p14:tracePt t="30869" x="996950" y="5092700"/>
          <p14:tracePt t="30881" x="1022350" y="5086350"/>
          <p14:tracePt t="30894" x="1041400" y="5080000"/>
          <p14:tracePt t="30908" x="1079500" y="5073650"/>
          <p14:tracePt t="30908" x="1111250" y="5067300"/>
          <p14:tracePt t="30923" x="1136650" y="5060950"/>
          <p14:tracePt t="30940" x="1168400" y="5060950"/>
          <p14:tracePt t="30957" x="1212850" y="5060950"/>
          <p14:tracePt t="30973" x="1225550" y="5060950"/>
          <p14:tracePt t="30990" x="1238250" y="5060950"/>
          <p14:tracePt t="31007" x="1250950" y="5060950"/>
          <p14:tracePt t="31007" x="1257300" y="5060950"/>
          <p14:tracePt t="31024" x="1276350" y="5060950"/>
          <p14:tracePt t="31040" x="1289050" y="5060950"/>
          <p14:tracePt t="31057" x="1327150" y="5060950"/>
          <p14:tracePt t="31073" x="1339850" y="5060950"/>
          <p14:tracePt t="31090" x="1365250" y="5060950"/>
          <p14:tracePt t="31107" x="1416050" y="5060950"/>
          <p14:tracePt t="31123" x="1524000" y="5054600"/>
          <p14:tracePt t="31123" x="1657350" y="5035550"/>
          <p14:tracePt t="31140" x="1879600" y="5010150"/>
          <p14:tracePt t="31156" x="2235200" y="4965700"/>
          <p14:tracePt t="31173" x="2546350" y="4933950"/>
          <p14:tracePt t="31190" x="3276600" y="4921250"/>
          <p14:tracePt t="31206" x="3454400" y="4921250"/>
          <p14:tracePt t="31223" x="3651250" y="4927600"/>
          <p14:tracePt t="31240" x="3860800" y="4959350"/>
          <p14:tracePt t="31257" x="3943350" y="4978400"/>
          <p14:tracePt t="31273" x="3968750" y="4984750"/>
          <p14:tracePt t="31290" x="3987800" y="4984750"/>
          <p14:tracePt t="31307" x="4000500" y="4984750"/>
          <p14:tracePt t="31323" x="4006850" y="4984750"/>
          <p14:tracePt t="31340" x="4006850" y="4991100"/>
          <p14:tracePt t="31928" x="3994150" y="5003800"/>
          <p14:tracePt t="31942" x="3987800" y="5022850"/>
          <p14:tracePt t="31950" x="3956050" y="5048250"/>
          <p14:tracePt t="31957" x="3892550" y="5099050"/>
          <p14:tracePt t="31974" x="3854450" y="5130800"/>
          <p14:tracePt t="31991" x="3676650" y="5213350"/>
          <p14:tracePt t="32007" x="3587750" y="5245100"/>
          <p14:tracePt t="32023" x="3498850" y="5283200"/>
          <p14:tracePt t="32040" x="3422650" y="5308600"/>
          <p14:tracePt t="32057" x="3302000" y="5340350"/>
          <p14:tracePt t="32074" x="3225800" y="5359400"/>
          <p14:tracePt t="32090" x="3149600" y="5372100"/>
          <p14:tracePt t="32107" x="3086100" y="5378450"/>
          <p14:tracePt t="32123" x="3060700" y="5378450"/>
          <p14:tracePt t="32140" x="3041650" y="5378450"/>
          <p14:tracePt t="32157" x="3009900" y="5378450"/>
          <p14:tracePt t="32173" x="2997200" y="5378450"/>
          <p14:tracePt t="32190" x="2984500" y="5378450"/>
          <p14:tracePt t="32207" x="2965450" y="5378450"/>
          <p14:tracePt t="32224" x="2933700" y="5378450"/>
          <p14:tracePt t="32240" x="2914650" y="5378450"/>
          <p14:tracePt t="32257" x="2901950" y="5378450"/>
          <p14:tracePt t="32273" x="2870200" y="5378450"/>
          <p14:tracePt t="32290" x="2851150" y="5378450"/>
          <p14:tracePt t="32307" x="2838450" y="5378450"/>
          <p14:tracePt t="32323" x="2806700" y="5378450"/>
          <p14:tracePt t="32340" x="2800350" y="5378450"/>
          <p14:tracePt t="32357" x="2787650" y="5378450"/>
          <p14:tracePt t="32391" x="2781300" y="5378450"/>
          <p14:tracePt t="32407" x="2774950" y="5378450"/>
          <p14:tracePt t="32430" x="2768600" y="5378450"/>
          <p14:tracePt t="32510" x="2781300" y="5378450"/>
          <p14:tracePt t="32522" x="2813050" y="5378450"/>
          <p14:tracePt t="32533" x="2914650" y="5365750"/>
          <p14:tracePt t="32546" x="3028950" y="5365750"/>
          <p14:tracePt t="32559" x="3225800" y="5365750"/>
          <p14:tracePt t="32565" x="3543300" y="5365750"/>
          <p14:tracePt t="32574" x="3848100" y="5365750"/>
          <p14:tracePt t="32590" x="4216400" y="5378450"/>
          <p14:tracePt t="32606" x="4540250" y="5391150"/>
          <p14:tracePt t="32623" x="4933950" y="5435600"/>
          <p14:tracePt t="32640" x="5029200" y="5454650"/>
          <p14:tracePt t="32657" x="5073650" y="5461000"/>
          <p14:tracePt t="32673" x="5105400" y="5473700"/>
          <p14:tracePt t="32690" x="5118100" y="5480050"/>
          <p14:tracePt t="32729" x="5118100" y="5486400"/>
          <p14:tracePt t="32754" x="5118100" y="5492750"/>
          <p14:tracePt t="32767" x="5118100" y="5499100"/>
          <p14:tracePt t="32782" x="5118100" y="5505450"/>
          <p14:tracePt t="32793" x="5111750" y="5518150"/>
          <p14:tracePt t="32799" x="5105400" y="5537200"/>
          <p14:tracePt t="32807" x="5099050" y="5549900"/>
          <p14:tracePt t="32823" x="5099050" y="5556250"/>
          <p14:tracePt t="32840" x="5092700" y="5562600"/>
          <p14:tracePt t="32856" x="5080000" y="5568950"/>
          <p14:tracePt t="32873" x="5073650" y="5575300"/>
          <p14:tracePt t="32890" x="5054600" y="5575300"/>
          <p14:tracePt t="32906" x="5022850" y="5575300"/>
          <p14:tracePt t="32923" x="4997450" y="5575300"/>
          <p14:tracePt t="32940" x="4978400" y="5575300"/>
          <p14:tracePt t="32956" x="4965700" y="5575300"/>
          <p14:tracePt t="32973" x="4946650" y="5575300"/>
          <p14:tracePt t="33012" x="4940300" y="5575300"/>
          <p14:tracePt t="33167" x="4946650" y="5575300"/>
          <p14:tracePt t="33183" x="4965700" y="5568950"/>
          <p14:tracePt t="33191" x="4972050" y="5562600"/>
          <p14:tracePt t="37249" x="4972050" y="5549900"/>
          <p14:tracePt t="37267" x="4959350" y="5537200"/>
          <p14:tracePt t="37275" x="4940300" y="5518150"/>
          <p14:tracePt t="37275" x="4870450" y="5467350"/>
          <p14:tracePt t="37290" x="4794250" y="5410200"/>
          <p14:tracePt t="37306" x="4699000" y="5340350"/>
          <p14:tracePt t="37323" x="4527550" y="5194300"/>
          <p14:tracePt t="37339" x="4464050" y="5124450"/>
          <p14:tracePt t="37356" x="4438650" y="5086350"/>
          <p14:tracePt t="37373" x="4413250" y="5060950"/>
          <p14:tracePt t="37390" x="4400550" y="5029200"/>
          <p14:tracePt t="37406" x="4394200" y="5022850"/>
          <p14:tracePt t="37423" x="4387850" y="5022850"/>
          <p14:tracePt t="3757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6"/>
            <a:ext cx="8392062" cy="557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5" y="1447800"/>
            <a:ext cx="8989305" cy="531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58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5"/>
    </mc:Choice>
    <mc:Fallback>
      <p:transition spd="slow" advTm="2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3.6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3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567</Words>
  <Application>Microsoft Office PowerPoint</Application>
  <PresentationFormat>On-screen Show (4:3)</PresentationFormat>
  <Paragraphs>53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PGA科学达人计划是……</vt:lpstr>
      <vt:lpstr>PowerPoint Presentation</vt:lpstr>
      <vt:lpstr>PowerPoint Presentation</vt:lpstr>
      <vt:lpstr>看电影就能拿到积分 简单！</vt:lpstr>
      <vt:lpstr>积分换奖</vt:lpstr>
      <vt:lpstr>参与方式</vt:lpstr>
      <vt:lpstr>获得1分</vt:lpstr>
      <vt:lpstr>PowerPoint Presentation</vt:lpstr>
      <vt:lpstr>PowerPoint Presentation</vt:lpstr>
      <vt:lpstr>获得5-10分</vt:lpstr>
      <vt:lpstr>获得15分</vt:lpstr>
      <vt:lpstr>更多细则请访问</vt:lpstr>
      <vt:lpstr>Contact 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Ni</dc:creator>
  <cp:lastModifiedBy>Nick Ni</cp:lastModifiedBy>
  <cp:revision>10</cp:revision>
  <dcterms:created xsi:type="dcterms:W3CDTF">2006-08-16T00:00:00Z</dcterms:created>
  <dcterms:modified xsi:type="dcterms:W3CDTF">2014-09-18T12:33:24Z</dcterms:modified>
</cp:coreProperties>
</file>