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ink/inkAction1.xml" ContentType="application/vnd.ms-office.inkAction+xml"/>
  <Override PartName="/ppt/notesSlides/notesSlide4.xml" ContentType="application/vnd.openxmlformats-officedocument.presentationml.notesSlide+xml"/>
  <Override PartName="/ppt/ink/inkAction2.xml" ContentType="application/vnd.ms-office.inkAction+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ink/inkAction3.xml" ContentType="application/vnd.ms-office.inkAction+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ink/inkAction4.xml" ContentType="application/vnd.ms-office.inkAction+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15.xml" ContentType="application/vnd.openxmlformats-officedocument.presentationml.notesSlide+xml"/>
  <Override PartName="/ppt/ink/inkAction5.xml" ContentType="application/vnd.ms-office.inkAction+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2"/>
  </p:notesMasterIdLst>
  <p:sldIdLst>
    <p:sldId id="256" r:id="rId2"/>
    <p:sldId id="257" r:id="rId3"/>
    <p:sldId id="268" r:id="rId4"/>
    <p:sldId id="276" r:id="rId5"/>
    <p:sldId id="277" r:id="rId6"/>
    <p:sldId id="259" r:id="rId7"/>
    <p:sldId id="269" r:id="rId8"/>
    <p:sldId id="267" r:id="rId9"/>
    <p:sldId id="261" r:id="rId10"/>
    <p:sldId id="260" r:id="rId11"/>
    <p:sldId id="270" r:id="rId12"/>
    <p:sldId id="266" r:id="rId13"/>
    <p:sldId id="262" r:id="rId14"/>
    <p:sldId id="271" r:id="rId15"/>
    <p:sldId id="264" r:id="rId16"/>
    <p:sldId id="265" r:id="rId17"/>
    <p:sldId id="272" r:id="rId18"/>
    <p:sldId id="273" r:id="rId19"/>
    <p:sldId id="274" r:id="rId20"/>
    <p:sldId id="278" r:id="rId21"/>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682" autoAdjust="0"/>
  </p:normalViewPr>
  <p:slideViewPr>
    <p:cSldViewPr>
      <p:cViewPr varScale="1">
        <p:scale>
          <a:sx n="75" d="100"/>
          <a:sy n="75" d="100"/>
        </p:scale>
        <p:origin x="1666" y="43"/>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image" Target="../media/image7.wmf"/><Relationship Id="rId7" Type="http://schemas.openxmlformats.org/officeDocument/2006/relationships/image" Target="../media/image11.wmf"/><Relationship Id="rId2" Type="http://schemas.openxmlformats.org/officeDocument/2006/relationships/image" Target="../media/image6.wmf"/><Relationship Id="rId1" Type="http://schemas.openxmlformats.org/officeDocument/2006/relationships/image" Target="../media/image5.wmf"/><Relationship Id="rId6" Type="http://schemas.openxmlformats.org/officeDocument/2006/relationships/image" Target="../media/image10.wmf"/><Relationship Id="rId5" Type="http://schemas.openxmlformats.org/officeDocument/2006/relationships/image" Target="../media/image9.wmf"/><Relationship Id="rId4" Type="http://schemas.openxmlformats.org/officeDocument/2006/relationships/image" Target="../media/image8.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image" Target="../media/image69.wmf"/><Relationship Id="rId6" Type="http://schemas.openxmlformats.org/officeDocument/2006/relationships/image" Target="../media/image74.wmf"/><Relationship Id="rId5" Type="http://schemas.openxmlformats.org/officeDocument/2006/relationships/image" Target="../media/image73.wmf"/><Relationship Id="rId4" Type="http://schemas.openxmlformats.org/officeDocument/2006/relationships/image" Target="../media/image72.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image" Target="../media/image78.wmf"/><Relationship Id="rId1" Type="http://schemas.openxmlformats.org/officeDocument/2006/relationships/image" Target="../media/image77.wmf"/><Relationship Id="rId5" Type="http://schemas.openxmlformats.org/officeDocument/2006/relationships/image" Target="../media/image81.wmf"/><Relationship Id="rId4" Type="http://schemas.openxmlformats.org/officeDocument/2006/relationships/image" Target="../media/image80.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image" Target="../media/image83.wmf"/><Relationship Id="rId1" Type="http://schemas.openxmlformats.org/officeDocument/2006/relationships/image" Target="../media/image82.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image" Target="../media/image87.wmf"/><Relationship Id="rId1" Type="http://schemas.openxmlformats.org/officeDocument/2006/relationships/image" Target="../media/image8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7.wmf"/><Relationship Id="rId4" Type="http://schemas.openxmlformats.org/officeDocument/2006/relationships/image" Target="../media/image20.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28.wmf"/><Relationship Id="rId13" Type="http://schemas.openxmlformats.org/officeDocument/2006/relationships/image" Target="../media/image33.wmf"/><Relationship Id="rId3" Type="http://schemas.openxmlformats.org/officeDocument/2006/relationships/image" Target="../media/image23.wmf"/><Relationship Id="rId7" Type="http://schemas.openxmlformats.org/officeDocument/2006/relationships/image" Target="../media/image27.wmf"/><Relationship Id="rId12" Type="http://schemas.openxmlformats.org/officeDocument/2006/relationships/image" Target="../media/image32.wmf"/><Relationship Id="rId2" Type="http://schemas.openxmlformats.org/officeDocument/2006/relationships/image" Target="../media/image22.wmf"/><Relationship Id="rId1" Type="http://schemas.openxmlformats.org/officeDocument/2006/relationships/image" Target="../media/image21.wmf"/><Relationship Id="rId6" Type="http://schemas.openxmlformats.org/officeDocument/2006/relationships/image" Target="../media/image26.wmf"/><Relationship Id="rId11" Type="http://schemas.openxmlformats.org/officeDocument/2006/relationships/image" Target="../media/image31.wmf"/><Relationship Id="rId5" Type="http://schemas.openxmlformats.org/officeDocument/2006/relationships/image" Target="../media/image25.wmf"/><Relationship Id="rId10" Type="http://schemas.openxmlformats.org/officeDocument/2006/relationships/image" Target="../media/image30.wmf"/><Relationship Id="rId4" Type="http://schemas.openxmlformats.org/officeDocument/2006/relationships/image" Target="../media/image24.wmf"/><Relationship Id="rId9" Type="http://schemas.openxmlformats.org/officeDocument/2006/relationships/image" Target="../media/image29.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wmf"/><Relationship Id="rId4" Type="http://schemas.openxmlformats.org/officeDocument/2006/relationships/image" Target="../media/image45.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image" Target="../media/image47.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 Id="rId6" Type="http://schemas.openxmlformats.org/officeDocument/2006/relationships/image" Target="../media/image56.wmf"/><Relationship Id="rId5" Type="http://schemas.openxmlformats.org/officeDocument/2006/relationships/image" Target="../media/image55.wmf"/><Relationship Id="rId4" Type="http://schemas.openxmlformats.org/officeDocument/2006/relationships/image" Target="../media/image54.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wmf"/><Relationship Id="rId1" Type="http://schemas.openxmlformats.org/officeDocument/2006/relationships/image" Target="../media/image58.wmf"/><Relationship Id="rId5" Type="http://schemas.openxmlformats.org/officeDocument/2006/relationships/image" Target="../media/image62.wmf"/><Relationship Id="rId4" Type="http://schemas.openxmlformats.org/officeDocument/2006/relationships/image" Target="../media/image61.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9-09-26T02:13:46.239"/>
    </inkml:context>
    <inkml:brush xml:id="br0">
      <inkml:brushProperty name="width" value="0.05292" units="cm"/>
      <inkml:brushProperty name="height" value="0.05292" units="cm"/>
      <inkml:brushProperty name="color" value="#FF0000"/>
    </inkml:brush>
  </inkml:definitions>
  <iact:action type="add" startTime="132230">
    <iact:property name="dataType"/>
    <iact:actionData xml:id="d0">
      <inkml:trace xmlns:inkml="http://www.w3.org/2003/InkML" xml:id="stk0" contextRef="#ctx0" brushRef="#br0">18239 11412 0,'0'-17'28,"17"17"63,-17 17-79,0 19-6,0-19 6,0 177 38,-17-106-34,17-35-1,0 18 1,0 0 0,0-19 1,0 1 0,0 36 0,0-19-1,0-17 1,0-18 0,0-17-1,0 0 1,0 17 0,0 18-1,0 0 1,0-36 0,0 1 44,0 17-58,0 1 17,0-19-4,0-34 99</inkml:trace>
    </iact:actionData>
  </iact:action>
  <iact:action type="add" startTime="133738">
    <iact:property name="dataType"/>
    <iact:actionData xml:id="d1">
      <inkml:trace xmlns:inkml="http://www.w3.org/2003/InkML" xml:id="stk1" contextRef="#ctx0" brushRef="#br0">18609 11783 0,'-18'0'63,"1"0"-56,-1 17 2,-17-17 2,-124 71 39,141-71-36,18 18 6,-17-18 10,17 17 219,0 1-93,0 0-141,35-1-7,0 18 14,-17 1-19,35-1 30,70 71 16,-105-89-34,17 1 1,-17 0 2,0 17-3,34-17 1</inkml:trace>
    </iact:actionData>
  </iact:action>
  <iact:action type="add" startTime="135283">
    <iact:property name="dataType"/>
    <iact:actionData xml:id="d2">
      <inkml:trace xmlns:inkml="http://www.w3.org/2003/InkML" xml:id="stk2" contextRef="#ctx0" brushRef="#br0">18979 11924 0,'0'-18'99,"36"18"-74,-19 0-17,19 0-4,-19 0 52,142-17-54,-141 17 15,17 0 0,-17 0 91</inkml:trace>
    </iact:actionData>
  </iact:action>
  <iact:action type="add" startTime="136211">
    <iact:property name="dataType"/>
    <iact:actionData xml:id="d3">
      <inkml:trace xmlns:inkml="http://www.w3.org/2003/InkML" xml:id="stk3" contextRef="#ctx0" brushRef="#br0">19050 12259 0,'0'-18'77,"18"18"-68,-1 0 3,19-17 3,-1-1 34,35 18-46,-70-18 13,36 18 1,-19 0 0,1 0-3,0 0 2,-1 0 190,1 0-191</inkml:trace>
    </iact:actionData>
  </iact:action>
  <iact:action type="add" startTime="137225">
    <iact:property name="dataType"/>
    <iact:actionData xml:id="d4">
      <inkml:trace xmlns:inkml="http://www.w3.org/2003/InkML" xml:id="stk4" contextRef="#ctx0" brushRef="#br0">19756 11501 0,'17'0'48,"1"17"-39,-1-17-2,-17 35 5,18 1-3,-18-19-1,18 19 15,-18 17-21,17 105 31,-17-122 16,0 122-34,0-105 1,0 18 1,0-36 0,0 0-1,0 18 1,0 0 0,0 0 0,0-35-1,0-1 1,-17-17 127,17-35-131,0 0-4,0-36-6,0 1 11</inkml:trace>
    </iact:actionData>
  </iact:action>
  <iact:action type="add" startTime="138272">
    <iact:property name="dataType"/>
    <iact:actionData xml:id="d5">
      <inkml:trace xmlns:inkml="http://www.w3.org/2003/InkML" xml:id="stk5" contextRef="#ctx0" brushRef="#br0">19861 11553 0,'0'-17'91,"0"-1"-65,18 18-9,17 0 16,1 0-29,34 0 43,-52 0-29,-18 18-4,0-1 2,53-17 1,-36 36-1,1-36 0,-18 17 2,18 1-1,-18 0 2,17-1-5,-17 19 3,0-1 0,0 0-1,0-17 0,0 17 1,0-17 0,-17 17 2,-19-17-2,19 17 0,-19-17-1,1-1 0,17-17 1,1 18 0,-1-18-3,18 17 2,-17-17 59,-1 18-67,0-18 3</inkml:trace>
    </iact:actionData>
  </iact:action>
  <iact:action type="add" startTime="139677">
    <iact:property name="dataType"/>
    <iact:actionData xml:id="d6">
      <inkml:trace xmlns:inkml="http://www.w3.org/2003/InkML" xml:id="stk6" contextRef="#ctx0" brushRef="#br0">20302 11501 0,'0'-18'56,"18"18"-29,0 0-4,-1 0-9,1 0 29,0 0-25,-1 0 45,-17 18-49,0-1 5,0 1-14,0-1 9,0 1 3,0 0 0,0-1-3,0 1 3,-17 0-1,17 17 1,-53 0-1,35 0 1,-35 1 0,35-19-1,36-17 160,17 0-168,-17 0 0,-18-17 3,35 17 5,-17 0 57</inkml:trace>
    </iact:actionData>
  </iact:action>
  <iact:action type="add" startTime="141240">
    <iact:property name="dataType"/>
    <iact:actionData xml:id="d7">
      <inkml:trace xmlns:inkml="http://www.w3.org/2003/InkML" xml:id="stk7" contextRef="#ctx0" brushRef="#br0">20937 11359 0,'-17'0'92,"-1"18"-80,0-18 1,18 18-2,0 17-3,0-17 8,-17-1-7,17 1-1,0 17-5,0-17 22,-18 35-23,1 35 31,-19 71 16,19-124-33,-1 18 0,0-18 0,1 18 1,-1-18 0,0 1-1,18-1 1,-35 35 0,17-17-1,-17 53 1,0-18 0,-18-17-1,18 17 1,35-35 0,-18 0-1,18 18 1,-18-36-1,1-35 19,-1-18 35,18 1-62,0-19-2,0-17 11,53 0-4</inkml:trace>
    </iact:actionData>
  </iact:action>
  <iact:action type="add" startTime="142658">
    <iact:property name="dataType"/>
    <iact:actionData xml:id="d8">
      <inkml:trace xmlns:inkml="http://www.w3.org/2003/InkML" xml:id="stk8" contextRef="#ctx0" brushRef="#br0">21078 11942 0,'18'0'128,"17"0"-120,-17 0 15,0 0-19,-1 17 14,19 18 31,-19-17-33,18 17 1,1 36-1,-19-36 2,19-17-4,-36-1 2,17 1 22,-17 0-24,0 17 3,0 18 0,0-18-1,-17 0 1,-1-17-2,0-18 1,-17 35 1,0-17 0,0 17-1,-18 1 1,17-19-1,19-17 1,-1 0 0,36 0 182,17-35-182,18 17-13,-18 1 11,0 17 0,1 0 2,-1-18-1,-17 18 1,-1 0 16,1 0 32,17-18-46,1 18-3,-1-17 1,-18 17 0,1 0 126</inkml:trace>
    </iact:actionData>
  </iact:action>
  <iact:action type="add" startTime="144582">
    <iact:property name="dataType"/>
    <iact:actionData xml:id="d9">
      <inkml:trace xmlns:inkml="http://www.w3.org/2003/InkML" xml:id="stk9" contextRef="#ctx0" brushRef="#br0">21625 11906 0,'18'0'105,"-18"36"-81,0-1-9,0-18-4,0 54 20,0 35 20,0-71-35,0-17 1,0-1 0,0 1 0,0 17-3,0-17 2,0 0 1,0-1 0,18-17 183,-1 18-176,-17-1-19,0 1 15,0 17-16,0-17 9,18 35 4,-36-53 188,1 0-193,17-18 4,0 1 1,-18-36-14,18 35 10,0-52 4,0 17-1,0 35 1,0-17 0,0-18 0,0 35-1,0-17 1,0 17 0,0 1-1,18 17 1,-18-36-1,17 19 1,1-1 3,-18 0-6,17 18 3,1-17 15,0 17-15,-1 0-1,1 0 112,0 0-117,-1 17 5,1-17-8,-18 18 1,18 0 6,-18-1-1,0 19 2,0 17 1,17-18 0,-17 18-1,18 0 1,-18 17-1,17-35 1,-17 1-1,0-19 1,0 36 0,0-35 1,0 0-2,0-36 155,0-17-168,0-1 8,0-17 6,0 18 0,0 18-4,18-1 4,-18-17 0,0 17-1,0 0 3,0 1 7,18 17-13,-18-18 13,0-17-23,0 17 27,17 1-14,1 17 14,0-18-22,-18-17 8,35 35 0,-35-18 15,18 18-20,17-18 11,-17 18-5,17 0-14,-35-17 13,17 17 72,1 0-74,0 0 36,-1 0-25,-17 17-17,18 19 4,-18-19 5,18 1-14,17 35 12,-17-18 0,-18 18 2,17-18 0,1-17 1,-18 17-3,0-17 4,0-1-2,0 1 77,0-36-28,0 1-56</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9-09-26T02:16:30.449"/>
    </inkml:context>
    <inkml:brush xml:id="br0">
      <inkml:brushProperty name="width" value="0.05292" units="cm"/>
      <inkml:brushProperty name="height" value="0.05292" units="cm"/>
      <inkml:brushProperty name="color" value="#FF0000"/>
    </inkml:brush>
  </inkml:definitions>
  <iact:action type="add" startTime="91403">
    <iact:property name="dataType"/>
    <iact:actionData xml:id="d0">
      <inkml:trace xmlns:inkml="http://www.w3.org/2003/InkML" xml:id="stk0" contextRef="#ctx0" brushRef="#br0">7479 15505 0</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9-09-26T02:21:09.010"/>
    </inkml:context>
    <inkml:brush xml:id="br0">
      <inkml:brushProperty name="width" value="0.05292" units="cm"/>
      <inkml:brushProperty name="height" value="0.05292" units="cm"/>
      <inkml:brushProperty name="color" value="#FF0000"/>
    </inkml:brush>
  </inkml:definitions>
  <iact:action type="add" startTime="145149">
    <iact:property name="dataType"/>
    <iact:actionData xml:id="d0">
      <inkml:trace xmlns:inkml="http://www.w3.org/2003/InkML" xml:id="stk0" contextRef="#ctx0" brushRef="#br0">10125 10495 0,'-18'0'205,"0"0"-193,1-18 63,-1 18-43,1 0 17,-19-17-44,19-1 11,-1 18 14,18-17-13,-35-1-1,-1 0 0,1 1 1,0 17 0,17-18 0,1 0-1,-1 18-1,18-17 3,-18 17-13,1-36 123,17 19-111,17-36-12,1 35 9,-18 1 3,18 17 14,-1-36-14,1 19 0,17-36-1,0 35-11,-17 1 7,0 17 4,35-36 0,-36 19 1,1 17 0,0 0 0,-1-18 33,1 18-33,-1 0-15,1 0 29,0 0-27,-1 0 42,1 0-30,17 0 1,-17 18 0,0-18-1,-18 17 13,17-17-17,1 0 14,-18 18-9,17-18-13,1 18 12,-18-1 0,18 1 44,-18-1-49,17 1-6,1 17 2,-18 18 10,0-17 0,0 34 0,0-52-1,0-1-3,0 1 4,0 0 3,0-1-4,0 1 15,0 0-11,-18-18 26,18 17-29,-17-17-13,-1 0 23,0 0 49,1 0-58,-1 0-9,1 18-5,-1-18 11,0 0-1,-35 17 2,0-17 0,18 18 2,0-18-2,17 18 236,-17-1-249</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9-09-26T02:35:40.458"/>
    </inkml:context>
    <inkml:brush xml:id="br0">
      <inkml:brushProperty name="width" value="0.05292" units="cm"/>
      <inkml:brushProperty name="height" value="0.05292" units="cm"/>
      <inkml:brushProperty name="color" value="#FF0000"/>
    </inkml:brush>
  </inkml:definitions>
  <iact:action type="add" startTime="144883">
    <iact:property name="dataType"/>
    <iact:actionData xml:id="d0">
      <inkml:trace xmlns:inkml="http://www.w3.org/2003/InkML" xml:id="stk0" contextRef="#ctx0" brushRef="#br0">2857 17551 0,'36'17'52,"-19"-17"-39,-17 18-7,36 0 3,-36-1 0,17-17-1,19 36 15,17-19 11,-18-17 15,0 18-33,-17-1-2,35-17 1,-18 0 2,0 0-1,18 0 1,-18 0 0,-17 0-13,35 0 9,0 0 3,0 0 1,-18 0 0,0 0-1,18 0 1,-35 0-1,17 0 1,36 18 0,-36 0-1,0-18 1,-17 17 3,17-17-6,0 0 2,18 0 1,18 18 0,17 0-1,-53-18 1,18 0 0,0 17 0,0-17-1,18 0 0,-36 18 1,0-18 0,18 0-1,-35 0 1,17 0 0,0 0-1,18-18 1,-35 18 0,0 0-1,-1-17 1,18 17 1,-17-18-1,0 18-2,35-18 2,0 18 0,-18 0 0,0 0-1,-17-17 1,35-1-1,-36 0 1,1 18-1,17-17 0,-17-1 1,17 1 0,-17-1-1,17 0 1,-17-17 0,-1 35 5,-17-18-11,18 1 6,0-19-1,-18 1 2,17 35-2,-17-18 0,0-17 1,0 0 0,0-18 0,18 18 0,0 17-1,-18-35 0,17 36 1,-17-1 0,0-17 0,0 17-1,0 0 1,18 1-1,-18-19 1,0 19-12,17-18 7,1-1 4,-18 1 1,0 17 4,18-35-8,-18 36 3,0-1 1,0 0 1,0 1 1,0-18-6,0-18 19,0 17-15,-18-34 0,0 52 0,18-17 0,-17 17 0,-1 1-1,18-1 1,-17-17-1,-1 35 1,18-36-1,-18 36 1,1-17 0,-1-1 0,0 1 0,-17-19-1,0 19 0,-18-19 1,35 19-1,-17-1 0,-18-17 2,18 35 0,0-18-4,-18-17 4,0 0-1,-18 17-1,1-17 0,-1 17 1,0 18 0,1-18 0,17 18 0,0 0 0,0 0-1,0 0 1,18 0-1,0 0 0,-1 18 1,-34-18 0,-1 18-1,54-18 1,-1 0 0,-17 17 0,-1-17 0,-16 36-1,-19-19 1,18-17 0,18 18-1,17-18 1,1 17-1,-1-17 1,-17 18-1,-1 0 12,1 17-17,-18 0 6,-35 18-1,-18 18 0,53-36 1,0 0 0,0-17-1,53 0 1,-17-18-5,-1 0 4,0 17 1,1 1 6,-18 0-8,-18 17 2,35-18 0,0 1-5,18 17 5,-35-17-1,17 17 1,-17 36 0,17-54-1,18 36 1,-17 18-1,-1 17 1,18-35 0,0-18 0,0 1-1,0 17 1,18-36-1,-1 18 1,-17 1 0,18 17 0,17-18-1,-17 18 1,17 0-1,-17-36 1,-18 1 0,35 0-1,1 17 0,-1-17 1,-35-1 0,0 1-1,17-18 0,1 18 1,35 34 0,-35-34 0</inkml:trace>
    </iact:actionData>
  </iact:action>
  <iact:action type="add" startTime="154013">
    <iact:property name="dataType"/>
    <iact:actionData xml:id="d1">
      <inkml:trace xmlns:inkml="http://www.w3.org/2003/InkML" xml:id="stk1" contextRef="#ctx0" brushRef="#br0">7338 16140 0,'0'-18'125,"-18"18"-117,0-18 1,18 1 0,-17 17 6,-1 0 30,-52-53-29,52 53 1,-17 0 0,17 0-1,-35 0 1,18 0-13,0 0 8,-1 0 5,-17 0 0,36 0 1,-18 0-2,-18 0 0,0 0 0,0 0 1,0 0 0,18 17 0,-1 1-1,19 0 1,-36 17 1,17-17-2,1-1 0,-18 36 0,0-35 1,18-1 0,0 1-1,0 0 1,17-1 0,-17 1-1,17 17 1,-17 1 0,-1 16-1,19-16 1,-1 17-1,18-36 1,0 36 0,0-18 0,0 1-1,0 17 1,0 0-1,0-1 1,18 1 0,-18-17-1,0-19 1,0 19 0,0-19-1,17 19 1,1-36 0,0 17-1,-1 18 1,19 18-1,-1 0 1,0 0-1,18 18 1,-18-36 0,1 18-1,17 0 1,-18 0 0,-18-36 0,36 19-1,-35-19 1,0 1 0,17-18 0,18 18-1,17 17 1,19-17 0,-19 17-1,1-18 1,17 19-1,-35-19 1,17 1 0,1 0-1,-36-18 1,0 0-1,1 17 1,-1-17 2,53 18-4,-70-18 34,52 0-15,-34 0-25,-1 0 4,0 0-1,18 0 4,71 0 1,-19-18-1,54 1 1,-18 17-1,-88 0 1,-17 0 0,-1 0 0,-18 0 0,36 0-1,0-36 0,18 36 1,-18-17 0,-18-19 0,-17 19-1,35-18 1,-18-36-1,0 36 1,18-18 0,-35 17-1,17 19 1,-17-1 0,35-35-1,-18 18 1,-18 0 0,1-36-1,0 18 1,-1 18-12,-17 0 6,18-1 6,-18 1 0,0 0 0,0 0-1,0-1 0,-18 19 1,18-19-1,-53 1 1,18-18 0,-53-35 0,35 53 0,0-1 0,0 1-1,0-35 0,-17 34 1,17 19 0,-18-19 0,1 19-1,17-18 1,0 35 1,-18 0-2,71-18-1,-17 18 80,-1 0-83,-17 0 8,0-18-15,-1 1 10,1-1-6,17 18 7,-17 0-4,-18-18 5,0 1 0,18-1-1,17 18 0,-17-18 1,17 18 0,-17-35-12,0 17 6,-36-17 6,36 18 0,17-1 0,-17 18 0,-18 0-1,18-18 0,-18 18 1,18 0 0,17-17 0,0 17 32,-17-18 169</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52901" units="1/cm"/>
          <inkml:channelProperty channel="Y" name="resolution" value="65.45454" units="1/cm"/>
          <inkml:channelProperty channel="T" name="resolution" value="1" units="1/dev"/>
        </inkml:channelProperties>
      </inkml:inkSource>
      <inkml:timestamp xml:id="ts0" timeString="2019-09-26T02:56:27.770"/>
    </inkml:context>
    <inkml:brush xml:id="br0">
      <inkml:brushProperty name="width" value="0.05292" units="cm"/>
      <inkml:brushProperty name="height" value="0.05292" units="cm"/>
      <inkml:brushProperty name="color" value="#FF0000"/>
    </inkml:brush>
  </inkml:definitions>
  <iact:action type="add" startTime="132691">
    <iact:property name="dataType"/>
    <iact:actionData xml:id="d0">
      <inkml:trace xmlns:inkml="http://www.w3.org/2003/InkML" xml:id="stk0" contextRef="#ctx0" brushRef="#br0">1623 9984 0,'-18'0'227,"0"0"-163,1 0 13,-1 0-47,1 0 17,17 17-30,0 1 0,-18-18-15,18 18 29,-18-18-27,18 17 9,-17-17 3,-1 18 1,18-1 0,0 1 0,-18 17 0,-17 1-1,35-19 0,0 1 1,0 0 0,0-1 33,0 1-10,18-18-32,-1 17 35,19 1-27,-1 0-12,-35-1 4,18 1 9,-1-18-3,18 18 2,-17-1 1,0-17 16,-1 0-31,1 18 14,0-18 1,-1 0 0,1 0 19,0 0-8,-18-18-25,17 1 13,1-1 26,0 0-19,-18 1-21,0-1 30,17 0-30,-17 1 14,0-1 1,0 1-3,0-1 3,0 0-1,0 1 1,0-19 0,0 19 18,-17-1 21,-1 18-44,18-18 5,-18 18 52,1 0 28,17-17-74,-18 17 26,18-18-24,-18 18-8,1 0-1,17-17-13,-18 17 11,0-18 2,1 18 1,-1-18 2,0 18 72</inkml:trace>
    </iact:actionData>
  </iact:action>
  <iact:action type="add" startTime="150169">
    <iact:property name="dataType"/>
    <iact:actionData xml:id="d1">
      <inkml:trace xmlns:inkml="http://www.w3.org/2003/InkML" xml:id="stk1" contextRef="#ctx0" brushRef="#br0">5486 9966 0</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393AB4-8169-4EDF-984C-961C8075434B}" type="datetimeFigureOut">
              <a:rPr lang="zh-CN" altLang="en-US" smtClean="0"/>
              <a:pPr/>
              <a:t>2019/9/27</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DD0DDF-1C29-4864-97BF-E56170AC0F4A}" type="slidenum">
              <a:rPr lang="zh-CN" altLang="en-US" smtClean="0"/>
              <a:pPr/>
              <a:t>‹#›</a:t>
            </a:fld>
            <a:endParaRPr lang="zh-CN" altLang="en-US"/>
          </a:p>
        </p:txBody>
      </p:sp>
    </p:spTree>
    <p:extLst>
      <p:ext uri="{BB962C8B-B14F-4D97-AF65-F5344CB8AC3E}">
        <p14:creationId xmlns:p14="http://schemas.microsoft.com/office/powerpoint/2010/main" val="1836926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25DD0DDF-1C29-4864-97BF-E56170AC0F4A}" type="slidenum">
              <a:rPr lang="zh-CN" altLang="en-US" smtClean="0"/>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DD0DDF-1C29-4864-97BF-E56170AC0F4A}" type="slidenum">
              <a:rPr lang="zh-CN" altLang="en-US" smtClean="0"/>
              <a:pPr/>
              <a:t>12</a:t>
            </a:fld>
            <a:endParaRPr lang="zh-CN" altLang="en-US"/>
          </a:p>
        </p:txBody>
      </p:sp>
    </p:spTree>
    <p:extLst>
      <p:ext uri="{BB962C8B-B14F-4D97-AF65-F5344CB8AC3E}">
        <p14:creationId xmlns:p14="http://schemas.microsoft.com/office/powerpoint/2010/main" val="1093189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DD0DDF-1C29-4864-97BF-E56170AC0F4A}" type="slidenum">
              <a:rPr lang="zh-CN" altLang="en-US" smtClean="0"/>
              <a:pPr/>
              <a:t>13</a:t>
            </a:fld>
            <a:endParaRPr lang="zh-CN" altLang="en-US"/>
          </a:p>
        </p:txBody>
      </p:sp>
    </p:spTree>
    <p:extLst>
      <p:ext uri="{BB962C8B-B14F-4D97-AF65-F5344CB8AC3E}">
        <p14:creationId xmlns:p14="http://schemas.microsoft.com/office/powerpoint/2010/main" val="2416912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DD0DDF-1C29-4864-97BF-E56170AC0F4A}" type="slidenum">
              <a:rPr lang="zh-CN" altLang="en-US" smtClean="0"/>
              <a:pPr/>
              <a:t>14</a:t>
            </a:fld>
            <a:endParaRPr lang="zh-CN" altLang="en-US"/>
          </a:p>
        </p:txBody>
      </p:sp>
    </p:spTree>
    <p:extLst>
      <p:ext uri="{BB962C8B-B14F-4D97-AF65-F5344CB8AC3E}">
        <p14:creationId xmlns:p14="http://schemas.microsoft.com/office/powerpoint/2010/main" val="1093189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b="1" i="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25DD0DDF-1C29-4864-97BF-E56170AC0F4A}" type="slidenum">
              <a:rPr lang="zh-CN" altLang="en-US" smtClean="0"/>
              <a:pPr/>
              <a:t>15</a:t>
            </a:fld>
            <a:endParaRPr lang="zh-CN" altLang="en-US"/>
          </a:p>
        </p:txBody>
      </p:sp>
    </p:spTree>
    <p:extLst>
      <p:ext uri="{BB962C8B-B14F-4D97-AF65-F5344CB8AC3E}">
        <p14:creationId xmlns:p14="http://schemas.microsoft.com/office/powerpoint/2010/main" val="3474735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DD0DDF-1C29-4864-97BF-E56170AC0F4A}" type="slidenum">
              <a:rPr lang="zh-CN" altLang="en-US" smtClean="0"/>
              <a:pPr/>
              <a:t>16</a:t>
            </a:fld>
            <a:endParaRPr lang="zh-CN" altLang="en-US"/>
          </a:p>
        </p:txBody>
      </p:sp>
    </p:spTree>
    <p:extLst>
      <p:ext uri="{BB962C8B-B14F-4D97-AF65-F5344CB8AC3E}">
        <p14:creationId xmlns:p14="http://schemas.microsoft.com/office/powerpoint/2010/main" val="2586987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25DD0DDF-1C29-4864-97BF-E56170AC0F4A}" type="slidenum">
              <a:rPr lang="zh-CN" altLang="en-US" smtClean="0"/>
              <a:pPr/>
              <a:t>18</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DD0DDF-1C29-4864-97BF-E56170AC0F4A}" type="slidenum">
              <a:rPr lang="zh-CN" altLang="en-US" smtClean="0"/>
              <a:pPr/>
              <a:t>2</a:t>
            </a:fld>
            <a:endParaRPr lang="zh-CN" altLang="en-US"/>
          </a:p>
        </p:txBody>
      </p:sp>
    </p:spTree>
    <p:extLst>
      <p:ext uri="{BB962C8B-B14F-4D97-AF65-F5344CB8AC3E}">
        <p14:creationId xmlns:p14="http://schemas.microsoft.com/office/powerpoint/2010/main" val="2599482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An apple being pierced by 30-caliber bullet traveling at a supersonic speed of 900m/s. This collision was photographed with a </a:t>
            </a:r>
            <a:r>
              <a:rPr lang="en-US" altLang="zh-CN" dirty="0" err="1"/>
              <a:t>microflash</a:t>
            </a:r>
            <a:r>
              <a:rPr lang="en-US" altLang="zh-CN" dirty="0"/>
              <a:t> stroboscope using an exposure time of 0.33us.</a:t>
            </a:r>
            <a:endParaRPr lang="zh-CN" altLang="en-US" dirty="0"/>
          </a:p>
        </p:txBody>
      </p:sp>
      <p:sp>
        <p:nvSpPr>
          <p:cNvPr id="4" name="灯片编号占位符 3"/>
          <p:cNvSpPr>
            <a:spLocks noGrp="1"/>
          </p:cNvSpPr>
          <p:nvPr>
            <p:ph type="sldNum" sz="quarter" idx="10"/>
          </p:nvPr>
        </p:nvSpPr>
        <p:spPr/>
        <p:txBody>
          <a:bodyPr/>
          <a:lstStyle/>
          <a:p>
            <a:fld id="{25DD0DDF-1C29-4864-97BF-E56170AC0F4A}" type="slidenum">
              <a:rPr lang="zh-CN" altLang="en-US" smtClean="0"/>
              <a:pPr/>
              <a:t>3</a:t>
            </a:fld>
            <a:endParaRPr lang="zh-CN" altLang="en-US"/>
          </a:p>
        </p:txBody>
      </p:sp>
    </p:spTree>
    <p:extLst>
      <p:ext uri="{BB962C8B-B14F-4D97-AF65-F5344CB8AC3E}">
        <p14:creationId xmlns:p14="http://schemas.microsoft.com/office/powerpoint/2010/main" val="96822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DD0DDF-1C29-4864-97BF-E56170AC0F4A}" type="slidenum">
              <a:rPr lang="zh-CN" altLang="en-US" smtClean="0"/>
              <a:pPr/>
              <a:t>4</a:t>
            </a:fld>
            <a:endParaRPr lang="zh-CN" altLang="en-US"/>
          </a:p>
        </p:txBody>
      </p:sp>
    </p:spTree>
    <p:extLst>
      <p:ext uri="{BB962C8B-B14F-4D97-AF65-F5344CB8AC3E}">
        <p14:creationId xmlns:p14="http://schemas.microsoft.com/office/powerpoint/2010/main" val="3429665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5DD0DDF-1C29-4864-97BF-E56170AC0F4A}" type="slidenum">
              <a:rPr lang="zh-CN" altLang="en-US" smtClean="0"/>
              <a:pPr/>
              <a:t>5</a:t>
            </a:fld>
            <a:endParaRPr lang="zh-CN" altLang="en-US"/>
          </a:p>
        </p:txBody>
      </p:sp>
    </p:spTree>
    <p:extLst>
      <p:ext uri="{BB962C8B-B14F-4D97-AF65-F5344CB8AC3E}">
        <p14:creationId xmlns:p14="http://schemas.microsoft.com/office/powerpoint/2010/main" val="1463764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external </a:t>
            </a:r>
            <a:r>
              <a:rPr lang="en-US" altLang="zh-CN" sz="1200" b="1" i="0" kern="1200" dirty="0">
                <a:solidFill>
                  <a:schemeClr val="tx1"/>
                </a:solidFill>
                <a:effectLst/>
                <a:latin typeface="+mn-lt"/>
                <a:ea typeface="+mn-ea"/>
                <a:cs typeface="+mn-cs"/>
              </a:rPr>
              <a:t>[</a:t>
            </a:r>
            <a:r>
              <a:rPr lang="en-US" altLang="zh-CN" sz="1200" b="1" i="0" kern="1200" dirty="0" err="1">
                <a:solidFill>
                  <a:schemeClr val="tx1"/>
                </a:solidFill>
                <a:effectLst/>
                <a:latin typeface="+mn-lt"/>
                <a:ea typeface="+mn-ea"/>
                <a:cs typeface="+mn-cs"/>
              </a:rPr>
              <a:t>ɪkˈstɜ:rnl</a:t>
            </a:r>
            <a:r>
              <a:rPr lang="en-US" altLang="zh-CN" sz="1200" b="1" i="0" kern="1200" dirty="0">
                <a:solidFill>
                  <a:schemeClr val="tx1"/>
                </a:solidFill>
                <a:effectLst/>
                <a:latin typeface="+mn-lt"/>
                <a:ea typeface="+mn-ea"/>
                <a:cs typeface="+mn-cs"/>
              </a:rPr>
              <a:t>]</a:t>
            </a:r>
            <a:br>
              <a:rPr lang="en-US" altLang="zh-CN" sz="1200" b="0" i="0" kern="1200" dirty="0">
                <a:solidFill>
                  <a:schemeClr val="tx1"/>
                </a:solidFill>
                <a:effectLst/>
                <a:latin typeface="+mn-lt"/>
                <a:ea typeface="+mn-ea"/>
                <a:cs typeface="+mn-cs"/>
              </a:rPr>
            </a:br>
            <a:endParaRPr lang="en-US" altLang="zh-CN" b="0" dirty="0"/>
          </a:p>
        </p:txBody>
      </p:sp>
      <p:sp>
        <p:nvSpPr>
          <p:cNvPr id="4" name="灯片编号占位符 3"/>
          <p:cNvSpPr>
            <a:spLocks noGrp="1"/>
          </p:cNvSpPr>
          <p:nvPr>
            <p:ph type="sldNum" sz="quarter" idx="10"/>
          </p:nvPr>
        </p:nvSpPr>
        <p:spPr/>
        <p:txBody>
          <a:bodyPr/>
          <a:lstStyle/>
          <a:p>
            <a:fld id="{25DD0DDF-1C29-4864-97BF-E56170AC0F4A}" type="slidenum">
              <a:rPr lang="zh-CN" altLang="en-US" smtClean="0"/>
              <a:pPr/>
              <a:t>6</a:t>
            </a:fld>
            <a:endParaRPr lang="zh-CN" altLang="en-US"/>
          </a:p>
        </p:txBody>
      </p:sp>
    </p:spTree>
    <p:extLst>
      <p:ext uri="{BB962C8B-B14F-4D97-AF65-F5344CB8AC3E}">
        <p14:creationId xmlns:p14="http://schemas.microsoft.com/office/powerpoint/2010/main" val="562820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25DD0DDF-1C29-4864-97BF-E56170AC0F4A}" type="slidenum">
              <a:rPr lang="zh-CN" altLang="en-US" smtClean="0"/>
              <a:pPr/>
              <a:t>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25DD0DDF-1C29-4864-97BF-E56170AC0F4A}" type="slidenum">
              <a:rPr lang="zh-CN" altLang="en-US" smtClean="0"/>
              <a:pPr/>
              <a:t>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a:t>collide</a:t>
            </a:r>
            <a:r>
              <a:rPr lang="en-US" altLang="zh-CN" sz="1200" b="1" i="0" kern="1200" dirty="0">
                <a:solidFill>
                  <a:schemeClr val="tx1"/>
                </a:solidFill>
                <a:latin typeface="+mn-lt"/>
                <a:ea typeface="+mn-ea"/>
                <a:cs typeface="+mn-cs"/>
              </a:rPr>
              <a:t>[</a:t>
            </a:r>
            <a:r>
              <a:rPr lang="en-US" altLang="zh-CN" sz="1200" b="1" i="0" kern="1200" dirty="0" err="1">
                <a:solidFill>
                  <a:schemeClr val="tx1"/>
                </a:solidFill>
                <a:latin typeface="+mn-lt"/>
                <a:ea typeface="+mn-ea"/>
                <a:cs typeface="+mn-cs"/>
              </a:rPr>
              <a:t>kəˈlaɪd</a:t>
            </a:r>
            <a:r>
              <a:rPr lang="en-US" altLang="zh-CN" sz="1200" b="1" i="0" kern="1200" dirty="0">
                <a:solidFill>
                  <a:schemeClr val="tx1"/>
                </a:solidFill>
                <a:latin typeface="+mn-lt"/>
                <a:ea typeface="+mn-ea"/>
                <a:cs typeface="+mn-cs"/>
              </a:rPr>
              <a:t>]</a:t>
            </a:r>
            <a:br>
              <a:rPr lang="en-US" altLang="zh-CN" sz="1200" b="0" i="0" kern="1200" dirty="0">
                <a:solidFill>
                  <a:schemeClr val="tx1"/>
                </a:solidFill>
                <a:latin typeface="+mn-lt"/>
                <a:ea typeface="+mn-ea"/>
                <a:cs typeface="+mn-cs"/>
              </a:rPr>
            </a:br>
            <a:endParaRPr lang="zh-CN" altLang="en-US" dirty="0"/>
          </a:p>
        </p:txBody>
      </p:sp>
      <p:sp>
        <p:nvSpPr>
          <p:cNvPr id="4" name="灯片编号占位符 3"/>
          <p:cNvSpPr>
            <a:spLocks noGrp="1"/>
          </p:cNvSpPr>
          <p:nvPr>
            <p:ph type="sldNum" sz="quarter" idx="10"/>
          </p:nvPr>
        </p:nvSpPr>
        <p:spPr/>
        <p:txBody>
          <a:bodyPr/>
          <a:lstStyle/>
          <a:p>
            <a:fld id="{25DD0DDF-1C29-4864-97BF-E56170AC0F4A}" type="slidenum">
              <a:rPr lang="zh-CN" altLang="en-US" smtClean="0"/>
              <a:pPr/>
              <a:t>11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矩形 6"/>
          <p:cNvSpPr/>
          <p:nvPr/>
        </p:nvSpPr>
        <p:spPr>
          <a:xfrm>
            <a:off x="685800" y="3196686"/>
            <a:ext cx="77724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ctrTitle"/>
          </p:nvPr>
        </p:nvSpPr>
        <p:spPr>
          <a:xfrm>
            <a:off x="685800" y="1676401"/>
            <a:ext cx="7772400" cy="1538286"/>
          </a:xfrm>
        </p:spPr>
        <p:txBody>
          <a:bodyPr anchor="b"/>
          <a:lstStyle/>
          <a:p>
            <a:r>
              <a:rPr kumimoji="0" lang="zh-CN" altLang="en-US"/>
              <a:t>单击此处编辑母版标题样式</a:t>
            </a:r>
            <a:endParaRPr kumimoji="0" lang="en-US"/>
          </a:p>
        </p:txBody>
      </p:sp>
      <p:sp>
        <p:nvSpPr>
          <p:cNvPr id="3" name="副标题 2"/>
          <p:cNvSpPr>
            <a:spLocks noGrp="1"/>
          </p:cNvSpPr>
          <p:nvPr>
            <p:ph type="subTitle" idx="1"/>
          </p:nvPr>
        </p:nvSpPr>
        <p:spPr>
          <a:xfrm>
            <a:off x="1371600" y="3214686"/>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zh-CN" altLang="en-US"/>
              <a:t>单击此处编辑母版副标题样式</a:t>
            </a:r>
            <a:endParaRPr kumimoji="0" lang="en-US"/>
          </a:p>
        </p:txBody>
      </p:sp>
      <p:sp>
        <p:nvSpPr>
          <p:cNvPr id="4" name="日期占位符 3"/>
          <p:cNvSpPr>
            <a:spLocks noGrp="1"/>
          </p:cNvSpPr>
          <p:nvPr>
            <p:ph type="dt" sz="half" idx="10"/>
          </p:nvPr>
        </p:nvSpPr>
        <p:spPr/>
        <p:txBody>
          <a:bodyPr/>
          <a:lstStyle/>
          <a:p>
            <a:fld id="{3BBCFD7B-F1E3-4F92-9E8B-16F45AAD6D87}" type="datetimeFigureOut">
              <a:rPr lang="zh-CN" altLang="en-US" smtClean="0"/>
              <a:pPr/>
              <a:t>2019/9/27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5B10CA-7A09-4E12-BEAF-B06FC8FAD24D}"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3BBCFD7B-F1E3-4F92-9E8B-16F45AAD6D87}" type="datetimeFigureOut">
              <a:rPr lang="zh-CN" altLang="en-US" smtClean="0"/>
              <a:pPr/>
              <a:t>2019/9/27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5B10CA-7A09-4E12-BEAF-B06FC8FAD24D}" type="slidenum">
              <a:rPr lang="zh-CN" altLang="en-US" smtClean="0"/>
              <a:pPr/>
              <a:t>‹#›</a:t>
            </a:fld>
            <a:endParaRPr lang="zh-CN" altLang="en-US"/>
          </a:p>
        </p:txBody>
      </p:sp>
      <p:sp>
        <p:nvSpPr>
          <p:cNvPr id="7" name="矩形 6"/>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215206" y="274638"/>
            <a:ext cx="1471594" cy="6011882"/>
          </a:xfrm>
        </p:spPr>
        <p:txBody>
          <a:bodyPr vert="eaVert"/>
          <a:lstStyle/>
          <a:p>
            <a:r>
              <a:rPr kumimoji="0" lang="zh-CN" altLang="en-US"/>
              <a:t>单击此处编辑母版标题样式</a:t>
            </a:r>
            <a:endParaRPr kumimoji="0" lang="en-US"/>
          </a:p>
        </p:txBody>
      </p:sp>
      <p:sp>
        <p:nvSpPr>
          <p:cNvPr id="3" name="竖排文字占位符 2"/>
          <p:cNvSpPr>
            <a:spLocks noGrp="1"/>
          </p:cNvSpPr>
          <p:nvPr>
            <p:ph type="body" orient="vert" idx="1"/>
          </p:nvPr>
        </p:nvSpPr>
        <p:spPr>
          <a:xfrm>
            <a:off x="457200" y="274638"/>
            <a:ext cx="6686568" cy="6011882"/>
          </a:xfrm>
        </p:spPr>
        <p:txBody>
          <a:bodyPr vert="eaVert"/>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3BBCFD7B-F1E3-4F92-9E8B-16F45AAD6D87}" type="datetimeFigureOut">
              <a:rPr lang="zh-CN" altLang="en-US" smtClean="0"/>
              <a:pPr/>
              <a:t>2019/9/27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5B10CA-7A09-4E12-BEAF-B06FC8FAD24D}"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7" name="矩形 6"/>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a:xfrm>
            <a:off x="73152" y="6400800"/>
            <a:ext cx="3200400" cy="283800"/>
          </a:xfrm>
        </p:spPr>
        <p:txBody>
          <a:bodyPr/>
          <a:lstStyle/>
          <a:p>
            <a:fld id="{3BBCFD7B-F1E3-4F92-9E8B-16F45AAD6D87}" type="datetimeFigureOut">
              <a:rPr lang="zh-CN" altLang="en-US" smtClean="0"/>
              <a:pPr/>
              <a:t>2019/9/27</a:t>
            </a:fld>
            <a:endParaRPr lang="zh-CN" altLang="en-US"/>
          </a:p>
        </p:txBody>
      </p:sp>
      <p:sp>
        <p:nvSpPr>
          <p:cNvPr id="5" name="页脚占位符 4"/>
          <p:cNvSpPr>
            <a:spLocks noGrp="1"/>
          </p:cNvSpPr>
          <p:nvPr>
            <p:ph type="ftr" sz="quarter" idx="11"/>
          </p:nvPr>
        </p:nvSpPr>
        <p:spPr>
          <a:xfrm>
            <a:off x="5330952" y="6400800"/>
            <a:ext cx="3733800" cy="283800"/>
          </a:xfrm>
        </p:spPr>
        <p:txBody>
          <a:bodyPr/>
          <a:lstStyle/>
          <a:p>
            <a:endParaRPr lang="zh-CN" altLang="en-US"/>
          </a:p>
        </p:txBody>
      </p:sp>
      <p:sp>
        <p:nvSpPr>
          <p:cNvPr id="6" name="灯片编号占位符 5"/>
          <p:cNvSpPr>
            <a:spLocks noGrp="1"/>
          </p:cNvSpPr>
          <p:nvPr>
            <p:ph type="sldNum" sz="quarter" idx="12"/>
          </p:nvPr>
        </p:nvSpPr>
        <p:spPr/>
        <p:txBody>
          <a:bodyPr/>
          <a:lstStyle/>
          <a:p>
            <a:fld id="{595B10CA-7A09-4E12-BEAF-B06FC8FAD24D}"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7" name="矩形 6"/>
          <p:cNvSpPr/>
          <p:nvPr/>
        </p:nvSpPr>
        <p:spPr>
          <a:xfrm>
            <a:off x="685800" y="3143248"/>
            <a:ext cx="77724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a:xfrm>
            <a:off x="722313" y="3143248"/>
            <a:ext cx="7772400" cy="1362075"/>
          </a:xfrm>
        </p:spPr>
        <p:txBody>
          <a:bodyPr anchor="t"/>
          <a:lstStyle>
            <a:lvl1pPr algn="ctr">
              <a:defRPr sz="4000" b="0" cap="all"/>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722313" y="1643061"/>
            <a:ext cx="7772400" cy="1500187"/>
          </a:xfrm>
        </p:spPr>
        <p:txBody>
          <a:bodyPr anchor="b"/>
          <a:lstStyle>
            <a:lvl1pPr marL="0" indent="0" algn="ctr">
              <a:buNone/>
              <a:defRPr sz="2000">
                <a:solidFill>
                  <a:schemeClr val="tx1">
                    <a:tint val="75000"/>
                  </a:schemeClr>
                </a:solidFill>
              </a:defRPr>
            </a:lvl1pPr>
            <a:lvl2pPr marL="457200" indent="0" algn="ctr">
              <a:buNone/>
              <a:defRPr sz="1800">
                <a:solidFill>
                  <a:schemeClr val="tx1">
                    <a:tint val="75000"/>
                  </a:schemeClr>
                </a:solidFill>
              </a:defRPr>
            </a:lvl2pPr>
            <a:lvl3pPr marL="914400" indent="0" algn="ctr">
              <a:buNone/>
              <a:defRPr sz="1600">
                <a:solidFill>
                  <a:schemeClr val="tx1">
                    <a:tint val="75000"/>
                  </a:schemeClr>
                </a:solidFill>
              </a:defRPr>
            </a:lvl3pPr>
            <a:lvl4pPr marL="1371600" indent="0" algn="ctr">
              <a:buNone/>
              <a:defRPr sz="1400">
                <a:solidFill>
                  <a:schemeClr val="tx1">
                    <a:tint val="75000"/>
                  </a:schemeClr>
                </a:solidFill>
              </a:defRPr>
            </a:lvl4pPr>
            <a:lvl5pPr marL="1828800" indent="0" algn="ctr">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日期占位符 3"/>
          <p:cNvSpPr>
            <a:spLocks noGrp="1"/>
          </p:cNvSpPr>
          <p:nvPr>
            <p:ph type="dt" sz="half" idx="10"/>
          </p:nvPr>
        </p:nvSpPr>
        <p:spPr/>
        <p:txBody>
          <a:bodyPr/>
          <a:lstStyle/>
          <a:p>
            <a:fld id="{3BBCFD7B-F1E3-4F92-9E8B-16F45AAD6D87}" type="datetimeFigureOut">
              <a:rPr lang="zh-CN" altLang="en-US" smtClean="0"/>
              <a:pPr/>
              <a:t>2019/9/27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95B10CA-7A09-4E12-BEAF-B06FC8FAD24D}"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矩形 7"/>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5" name="日期占位符 4"/>
          <p:cNvSpPr>
            <a:spLocks noGrp="1"/>
          </p:cNvSpPr>
          <p:nvPr>
            <p:ph type="dt" sz="half" idx="10"/>
          </p:nvPr>
        </p:nvSpPr>
        <p:spPr/>
        <p:txBody>
          <a:bodyPr/>
          <a:lstStyle/>
          <a:p>
            <a:fld id="{3BBCFD7B-F1E3-4F92-9E8B-16F45AAD6D87}" type="datetimeFigureOut">
              <a:rPr lang="zh-CN" altLang="en-US" smtClean="0"/>
              <a:pPr/>
              <a:t>2019/9/27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95B10CA-7A09-4E12-BEAF-B06FC8FAD24D}"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矩形 9"/>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lvl1pPr>
              <a:defRPr/>
            </a:lvl1p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effectLst>
                  <a:outerShdw blurRad="50800" dist="25400" dir="5400000" algn="tl" rotWithShape="0">
                    <a:srgbClr val="000000">
                      <a:alpha val="43137"/>
                    </a:srgbClr>
                  </a:outerShdw>
                </a:effectLst>
              </a:defRPr>
            </a:lvl1pPr>
            <a:lvl2pPr marL="457200" indent="0">
              <a:buNone/>
              <a:defRPr sz="2000" b="1">
                <a:effectLst>
                  <a:outerShdw blurRad="50800" dist="25400" dir="5400000" algn="tl" rotWithShape="0">
                    <a:srgbClr val="000000">
                      <a:alpha val="43137"/>
                    </a:srgbClr>
                  </a:outerShdw>
                </a:effectLst>
              </a:defRPr>
            </a:lvl2pPr>
            <a:lvl3pPr marL="914400" indent="0">
              <a:buNone/>
              <a:defRPr sz="1800" b="1">
                <a:effectLst>
                  <a:outerShdw blurRad="50800" dist="25400" dir="5400000" algn="tl" rotWithShape="0">
                    <a:srgbClr val="000000">
                      <a:alpha val="43137"/>
                    </a:srgbClr>
                  </a:outerShdw>
                </a:effectLst>
              </a:defRPr>
            </a:lvl3pPr>
            <a:lvl4pPr marL="1371600" indent="0">
              <a:buNone/>
              <a:defRPr sz="1600" b="1">
                <a:effectLst>
                  <a:outerShdw blurRad="50800" dist="25400" dir="5400000" algn="tl" rotWithShape="0">
                    <a:srgbClr val="000000">
                      <a:alpha val="43137"/>
                    </a:srgbClr>
                  </a:outerShdw>
                </a:effectLst>
              </a:defRPr>
            </a:lvl4pPr>
            <a:lvl5pPr marL="1828800" indent="0">
              <a:buNone/>
              <a:defRPr sz="1600" b="1">
                <a:effectLst>
                  <a:outerShdw blurRad="50800" dist="25400" dir="5400000" algn="tl" rotWithShape="0">
                    <a:srgbClr val="000000">
                      <a:alpha val="43137"/>
                    </a:srgbClr>
                  </a:outerShdw>
                </a:effectLst>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effectLst>
                  <a:outerShdw blurRad="50800" dist="25400" dir="5400000" algn="tl" rotWithShape="0">
                    <a:srgbClr val="000000">
                      <a:alpha val="43137"/>
                    </a:srgbClr>
                  </a:outerShdw>
                </a:effectLst>
              </a:defRPr>
            </a:lvl1pPr>
            <a:lvl2pPr marL="457200" indent="0">
              <a:buNone/>
              <a:defRPr sz="2000" b="1">
                <a:effectLst>
                  <a:outerShdw blurRad="50800" dist="25400" dir="5400000" algn="tl" rotWithShape="0">
                    <a:srgbClr val="000000">
                      <a:alpha val="43137"/>
                    </a:srgbClr>
                  </a:outerShdw>
                </a:effectLst>
              </a:defRPr>
            </a:lvl2pPr>
            <a:lvl3pPr marL="914400" indent="0">
              <a:buNone/>
              <a:defRPr sz="1800" b="1">
                <a:effectLst>
                  <a:outerShdw blurRad="50800" dist="25400" dir="5400000" algn="tl" rotWithShape="0">
                    <a:srgbClr val="000000">
                      <a:alpha val="43137"/>
                    </a:srgbClr>
                  </a:outerShdw>
                </a:effectLst>
              </a:defRPr>
            </a:lvl3pPr>
            <a:lvl4pPr marL="1371600" indent="0">
              <a:buNone/>
              <a:defRPr sz="1600" b="1">
                <a:effectLst>
                  <a:outerShdw blurRad="50800" dist="25400" dir="5400000" algn="tl" rotWithShape="0">
                    <a:srgbClr val="000000">
                      <a:alpha val="43137"/>
                    </a:srgbClr>
                  </a:outerShdw>
                </a:effectLst>
              </a:defRPr>
            </a:lvl4pPr>
            <a:lvl5pPr marL="1828800" indent="0">
              <a:buNone/>
              <a:defRPr sz="1600" b="1">
                <a:effectLst>
                  <a:outerShdw blurRad="50800" dist="25400" dir="5400000" algn="tl" rotWithShape="0">
                    <a:srgbClr val="000000">
                      <a:alpha val="43137"/>
                    </a:srgbClr>
                  </a:outerShdw>
                </a:effectLst>
              </a:defRPr>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7" name="日期占位符 6"/>
          <p:cNvSpPr>
            <a:spLocks noGrp="1"/>
          </p:cNvSpPr>
          <p:nvPr>
            <p:ph type="dt" sz="half" idx="10"/>
          </p:nvPr>
        </p:nvSpPr>
        <p:spPr/>
        <p:txBody>
          <a:bodyPr/>
          <a:lstStyle/>
          <a:p>
            <a:fld id="{3BBCFD7B-F1E3-4F92-9E8B-16F45AAD6D87}" type="datetimeFigureOut">
              <a:rPr lang="zh-CN" altLang="en-US" smtClean="0"/>
              <a:pPr/>
              <a:t>2019/9/27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95B10CA-7A09-4E12-BEAF-B06FC8FAD24D}"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p:nvSpPr>
        <p:spPr>
          <a:xfrm>
            <a:off x="457200" y="1410736"/>
            <a:ext cx="82296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p:txBody>
          <a:bodyPr/>
          <a:lstStyle/>
          <a:p>
            <a:r>
              <a:rPr kumimoji="0" lang="zh-CN" altLang="en-US"/>
              <a:t>单击此处编辑母版标题样式</a:t>
            </a:r>
            <a:endParaRPr kumimoji="0" lang="en-US"/>
          </a:p>
        </p:txBody>
      </p:sp>
      <p:sp>
        <p:nvSpPr>
          <p:cNvPr id="3" name="日期占位符 2"/>
          <p:cNvSpPr>
            <a:spLocks noGrp="1"/>
          </p:cNvSpPr>
          <p:nvPr>
            <p:ph type="dt" sz="half" idx="10"/>
          </p:nvPr>
        </p:nvSpPr>
        <p:spPr/>
        <p:txBody>
          <a:bodyPr/>
          <a:lstStyle/>
          <a:p>
            <a:fld id="{3BBCFD7B-F1E3-4F92-9E8B-16F45AAD6D87}" type="datetimeFigureOut">
              <a:rPr lang="zh-CN" altLang="en-US" smtClean="0"/>
              <a:pPr/>
              <a:t>2019/9/27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95B10CA-7A09-4E12-BEAF-B06FC8FAD24D}"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Ref idx="1002">
        <a:schemeClr val="bg2"/>
      </p:bgRef>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BBCFD7B-F1E3-4F92-9E8B-16F45AAD6D87}" type="datetimeFigureOut">
              <a:rPr lang="zh-CN" altLang="en-US" smtClean="0"/>
              <a:pPr/>
              <a:t>2019/9/27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95B10CA-7A09-4E12-BEAF-B06FC8FAD24D}" type="slidenum">
              <a:rPr lang="zh-CN" altLang="en-US" smtClean="0"/>
              <a:pPr/>
              <a:t>‹#›</a:t>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8" name="矩形 7"/>
          <p:cNvSpPr/>
          <p:nvPr/>
        </p:nvSpPr>
        <p:spPr>
          <a:xfrm>
            <a:off x="2786050" y="1053546"/>
            <a:ext cx="5904000" cy="18000"/>
          </a:xfrm>
          <a:prstGeom prst="rect">
            <a:avLst/>
          </a:prstGeom>
          <a:gradFill>
            <a:gsLst>
              <a:gs pos="0">
                <a:schemeClr val="accent1">
                  <a:tint val="40000"/>
                  <a:alpha val="20000"/>
                </a:schemeClr>
              </a:gs>
              <a:gs pos="50000">
                <a:schemeClr val="accent1">
                  <a:alpha val="40000"/>
                </a:schemeClr>
              </a:gs>
              <a:gs pos="100000">
                <a:schemeClr val="accent1">
                  <a:tint val="40000"/>
                  <a:alpha val="5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 1"/>
          <p:cNvSpPr>
            <a:spLocks noGrp="1"/>
          </p:cNvSpPr>
          <p:nvPr>
            <p:ph type="title"/>
          </p:nvPr>
        </p:nvSpPr>
        <p:spPr>
          <a:xfrm>
            <a:off x="2786050" y="228600"/>
            <a:ext cx="5900752" cy="842946"/>
          </a:xfrm>
        </p:spPr>
        <p:txBody>
          <a:bodyPr anchor="b"/>
          <a:lstStyle>
            <a:lvl1pPr algn="ctr">
              <a:defRPr sz="2800" b="0"/>
            </a:lvl1pPr>
          </a:lstStyle>
          <a:p>
            <a:r>
              <a:rPr kumimoji="0" lang="zh-CN" altLang="en-US"/>
              <a:t>单击此处编辑母版标题样式</a:t>
            </a:r>
            <a:endParaRPr kumimoji="0" lang="en-US"/>
          </a:p>
        </p:txBody>
      </p:sp>
      <p:sp>
        <p:nvSpPr>
          <p:cNvPr id="3" name="内容占位符 2"/>
          <p:cNvSpPr>
            <a:spLocks noGrp="1"/>
          </p:cNvSpPr>
          <p:nvPr>
            <p:ph idx="1"/>
          </p:nvPr>
        </p:nvSpPr>
        <p:spPr>
          <a:xfrm>
            <a:off x="2786050" y="1142984"/>
            <a:ext cx="5900750" cy="51435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4" name="文本占位符 3"/>
          <p:cNvSpPr>
            <a:spLocks noGrp="1"/>
          </p:cNvSpPr>
          <p:nvPr>
            <p:ph type="body" sz="half" idx="2"/>
          </p:nvPr>
        </p:nvSpPr>
        <p:spPr>
          <a:xfrm>
            <a:off x="457205" y="1142984"/>
            <a:ext cx="2257408" cy="5143536"/>
          </a:xfrm>
        </p:spPr>
        <p:txBody>
          <a:bodyPr anchor="ct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5" name="日期占位符 4"/>
          <p:cNvSpPr>
            <a:spLocks noGrp="1"/>
          </p:cNvSpPr>
          <p:nvPr>
            <p:ph type="dt" sz="half" idx="10"/>
          </p:nvPr>
        </p:nvSpPr>
        <p:spPr/>
        <p:txBody>
          <a:bodyPr/>
          <a:lstStyle/>
          <a:p>
            <a:fld id="{3BBCFD7B-F1E3-4F92-9E8B-16F45AAD6D87}" type="datetimeFigureOut">
              <a:rPr lang="zh-CN" altLang="en-US" smtClean="0"/>
              <a:pPr/>
              <a:t>2019/9/27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95B10CA-7A09-4E12-BEAF-B06FC8FAD24D}"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bg>
      <p:bgRef idx="1002">
        <a:schemeClr val="bg2"/>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533400" y="304800"/>
            <a:ext cx="6400800" cy="685800"/>
          </a:xfrm>
        </p:spPr>
        <p:txBody>
          <a:bodyPr anchor="ctr"/>
          <a:lstStyle>
            <a:lvl1pPr algn="l">
              <a:defRPr sz="2400" b="0"/>
            </a:lvl1pPr>
          </a:lstStyle>
          <a:p>
            <a:r>
              <a:rPr kumimoji="0" lang="zh-CN" altLang="en-US"/>
              <a:t>单击此处编辑母版标题样式</a:t>
            </a:r>
            <a:endParaRPr kumimoji="0" lang="en-US"/>
          </a:p>
        </p:txBody>
      </p:sp>
      <p:sp>
        <p:nvSpPr>
          <p:cNvPr id="3" name="图片占位符 2"/>
          <p:cNvSpPr>
            <a:spLocks noGrp="1"/>
          </p:cNvSpPr>
          <p:nvPr>
            <p:ph type="pic" idx="1"/>
          </p:nvPr>
        </p:nvSpPr>
        <p:spPr>
          <a:xfrm>
            <a:off x="701552" y="1143000"/>
            <a:ext cx="7223248" cy="3980172"/>
          </a:xfrm>
          <a:prstGeom prst="roundRect">
            <a:avLst>
              <a:gd name="adj" fmla="val 18278"/>
            </a:avLst>
          </a:prstGeom>
          <a:solidFill>
            <a:schemeClr val="accent1">
              <a:tint val="40000"/>
            </a:schemeClr>
          </a:solidFill>
          <a:ln w="50800" cap="rnd">
            <a:gradFill flip="none" rotWithShape="1">
              <a:gsLst>
                <a:gs pos="0">
                  <a:schemeClr val="accent1">
                    <a:shade val="50000"/>
                  </a:schemeClr>
                </a:gs>
                <a:gs pos="20000">
                  <a:schemeClr val="accent2">
                    <a:shade val="50000"/>
                  </a:schemeClr>
                </a:gs>
                <a:gs pos="40000">
                  <a:schemeClr val="accent3">
                    <a:shade val="50000"/>
                  </a:schemeClr>
                </a:gs>
                <a:gs pos="60000">
                  <a:schemeClr val="accent4">
                    <a:shade val="50000"/>
                  </a:schemeClr>
                </a:gs>
                <a:gs pos="80000">
                  <a:schemeClr val="accent5">
                    <a:shade val="50000"/>
                  </a:schemeClr>
                </a:gs>
                <a:gs pos="100000">
                  <a:schemeClr val="accent6">
                    <a:shade val="50000"/>
                  </a:schemeClr>
                </a:gs>
              </a:gsLst>
              <a:path path="circle">
                <a:fillToRect l="50000" t="50000" r="50000" b="50000"/>
              </a:path>
              <a:tileRect/>
            </a:gradFill>
            <a:round/>
          </a:ln>
          <a:effectLst>
            <a:outerShdw blurRad="50800" dist="38100" dir="5400000" algn="tl"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zh-CN" altLang="en-US"/>
              <a:t>单击图标添加图片</a:t>
            </a:r>
            <a:endParaRPr kumimoji="0" lang="en-US"/>
          </a:p>
        </p:txBody>
      </p:sp>
      <p:sp>
        <p:nvSpPr>
          <p:cNvPr id="4" name="文本占位符 3"/>
          <p:cNvSpPr>
            <a:spLocks noGrp="1"/>
          </p:cNvSpPr>
          <p:nvPr>
            <p:ph type="body" sz="half" idx="2"/>
          </p:nvPr>
        </p:nvSpPr>
        <p:spPr>
          <a:xfrm>
            <a:off x="2362200" y="5410200"/>
            <a:ext cx="5657888" cy="804862"/>
          </a:xfrm>
        </p:spPr>
        <p:txBody>
          <a:bodyPr anchor="ctr"/>
          <a:lstStyle>
            <a:lvl1pPr marL="0" indent="0" algn="r">
              <a:buNone/>
              <a:defRPr sz="1200" b="0"/>
            </a:lvl1pPr>
            <a:lvl2pPr marL="457200" indent="0" algn="r">
              <a:buNone/>
              <a:defRPr sz="1200" b="0"/>
            </a:lvl2pPr>
            <a:lvl3pPr marL="914400" indent="0" algn="r">
              <a:buNone/>
              <a:defRPr sz="1200" b="0"/>
            </a:lvl3pPr>
            <a:lvl4pPr marL="1371600" indent="0" algn="r">
              <a:buNone/>
              <a:defRPr sz="1200" b="0"/>
            </a:lvl4pPr>
            <a:lvl5pPr marL="1828800" indent="0" algn="r">
              <a:buNone/>
              <a:defRPr sz="1200" b="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lang="zh-CN" altLang="en-US"/>
              <a:t>单击此处编辑母版文本样式</a:t>
            </a:r>
          </a:p>
          <a:p>
            <a:pPr lvl="1" eaLnBrk="1" latinLnBrk="0" hangingPunct="1"/>
            <a:r>
              <a:rPr lang="zh-CN" altLang="en-US"/>
              <a:t>第二级</a:t>
            </a:r>
          </a:p>
          <a:p>
            <a:pPr lvl="2" eaLnBrk="1" latinLnBrk="0" hangingPunct="1"/>
            <a:r>
              <a:rPr lang="zh-CN" altLang="en-US"/>
              <a:t>第三级</a:t>
            </a:r>
          </a:p>
          <a:p>
            <a:pPr lvl="3" eaLnBrk="1" latinLnBrk="0" hangingPunct="1"/>
            <a:r>
              <a:rPr lang="zh-CN" altLang="en-US"/>
              <a:t>第四级</a:t>
            </a:r>
          </a:p>
          <a:p>
            <a:pPr lvl="4" eaLnBrk="1" latinLnBrk="0" hangingPunct="1"/>
            <a:r>
              <a:rPr lang="zh-CN" altLang="en-US"/>
              <a:t>第五级</a:t>
            </a:r>
            <a:endParaRPr kumimoji="0" lang="en-US"/>
          </a:p>
        </p:txBody>
      </p:sp>
      <p:sp>
        <p:nvSpPr>
          <p:cNvPr id="5" name="日期占位符 4"/>
          <p:cNvSpPr>
            <a:spLocks noGrp="1"/>
          </p:cNvSpPr>
          <p:nvPr>
            <p:ph type="dt" sz="half" idx="10"/>
          </p:nvPr>
        </p:nvSpPr>
        <p:spPr/>
        <p:txBody>
          <a:bodyPr/>
          <a:lstStyle/>
          <a:p>
            <a:fld id="{3BBCFD7B-F1E3-4F92-9E8B-16F45AAD6D87}" type="datetimeFigureOut">
              <a:rPr lang="zh-CN" altLang="en-US" smtClean="0"/>
              <a:pPr/>
              <a:t>2019/9/27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95B10CA-7A09-4E12-BEAF-B06FC8FAD24D}" type="slidenum">
              <a:rPr lang="zh-CN" altLang="en-US" smtClean="0"/>
              <a:pPr/>
              <a:t>‹#›</a:t>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矩形 6"/>
          <p:cNvSpPr/>
          <p:nvPr/>
        </p:nvSpPr>
        <p:spPr>
          <a:xfrm>
            <a:off x="0" y="6678000"/>
            <a:ext cx="9144000" cy="180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
        <p:nvSpPr>
          <p:cNvPr id="2" name="标题占位符 1"/>
          <p:cNvSpPr>
            <a:spLocks noGrp="1"/>
          </p:cNvSpPr>
          <p:nvPr>
            <p:ph type="title"/>
          </p:nvPr>
        </p:nvSpPr>
        <p:spPr>
          <a:xfrm>
            <a:off x="457200" y="274638"/>
            <a:ext cx="8229600" cy="1143000"/>
          </a:xfrm>
          <a:prstGeom prst="rect">
            <a:avLst/>
          </a:prstGeom>
        </p:spPr>
        <p:txBody>
          <a:bodyPr vert="horz" rtlCol="0" anchor="ctr">
            <a:normAutofit/>
          </a:bodyPr>
          <a:lstStyle/>
          <a:p>
            <a:r>
              <a:rPr kumimoji="0" lang="zh-CN" altLang="en-US"/>
              <a:t>单击此处编辑母版标题样式</a:t>
            </a:r>
            <a:endParaRPr kumimoji="0" lang="en-US"/>
          </a:p>
        </p:txBody>
      </p:sp>
      <p:sp>
        <p:nvSpPr>
          <p:cNvPr id="3" name="文本占位符 2"/>
          <p:cNvSpPr>
            <a:spLocks noGrp="1"/>
          </p:cNvSpPr>
          <p:nvPr>
            <p:ph type="body" idx="1"/>
          </p:nvPr>
        </p:nvSpPr>
        <p:spPr>
          <a:xfrm>
            <a:off x="457200" y="1600200"/>
            <a:ext cx="8229600" cy="4686320"/>
          </a:xfrm>
          <a:prstGeom prst="rect">
            <a:avLst/>
          </a:prstGeom>
        </p:spPr>
        <p:txBody>
          <a:bodyPr vert="horz" rtlCol="0">
            <a:normAutofit/>
          </a:bodyPr>
          <a:lstStyle/>
          <a:p>
            <a:pPr lvl="0" eaLnBrk="1" latinLnBrk="0" hangingPunct="1"/>
            <a:r>
              <a:rPr kumimoji="0" lang="zh-CN" altLang="en-US"/>
              <a:t>单击此处编辑母版文本样式</a:t>
            </a:r>
          </a:p>
          <a:p>
            <a:pPr lvl="1" eaLnBrk="1" latinLnBrk="0" hangingPunct="1"/>
            <a:r>
              <a:rPr kumimoji="0" lang="zh-CN" altLang="en-US"/>
              <a:t>第二级</a:t>
            </a:r>
          </a:p>
          <a:p>
            <a:pPr lvl="2" eaLnBrk="1" latinLnBrk="0" hangingPunct="1"/>
            <a:r>
              <a:rPr kumimoji="0" lang="zh-CN" altLang="en-US"/>
              <a:t>第三级</a:t>
            </a:r>
          </a:p>
          <a:p>
            <a:pPr lvl="3" eaLnBrk="1" latinLnBrk="0" hangingPunct="1"/>
            <a:r>
              <a:rPr kumimoji="0" lang="zh-CN" altLang="en-US"/>
              <a:t>第四级</a:t>
            </a:r>
          </a:p>
          <a:p>
            <a:pPr lvl="4" eaLnBrk="1" latinLnBrk="0" hangingPunct="1"/>
            <a:r>
              <a:rPr kumimoji="0" lang="zh-CN" altLang="en-US"/>
              <a:t>第五级</a:t>
            </a:r>
            <a:endParaRPr kumimoji="0" lang="en-US"/>
          </a:p>
        </p:txBody>
      </p:sp>
      <p:sp>
        <p:nvSpPr>
          <p:cNvPr id="4" name="日期占位符 3"/>
          <p:cNvSpPr>
            <a:spLocks noGrp="1"/>
          </p:cNvSpPr>
          <p:nvPr>
            <p:ph type="dt" sz="half" idx="2"/>
          </p:nvPr>
        </p:nvSpPr>
        <p:spPr>
          <a:xfrm>
            <a:off x="76200" y="6400800"/>
            <a:ext cx="3200400" cy="283800"/>
          </a:xfrm>
          <a:prstGeom prst="rect">
            <a:avLst/>
          </a:prstGeom>
        </p:spPr>
        <p:txBody>
          <a:bodyPr vert="horz" rtlCol="0" anchor="b"/>
          <a:lstStyle>
            <a:lvl1pPr algn="l" eaLnBrk="1" latinLnBrk="0" hangingPunct="1">
              <a:defRPr kumimoji="0" sz="1100">
                <a:solidFill>
                  <a:schemeClr val="tx2">
                    <a:lumMod val="75000"/>
                    <a:lumOff val="25000"/>
                  </a:schemeClr>
                </a:solidFill>
              </a:defRPr>
            </a:lvl1pPr>
          </a:lstStyle>
          <a:p>
            <a:fld id="{3BBCFD7B-F1E3-4F92-9E8B-16F45AAD6D87}" type="datetimeFigureOut">
              <a:rPr lang="zh-CN" altLang="en-US" smtClean="0"/>
              <a:pPr/>
              <a:t>2019/9/27</a:t>
            </a:fld>
            <a:endParaRPr lang="zh-CN" altLang="en-US"/>
          </a:p>
        </p:txBody>
      </p:sp>
      <p:sp>
        <p:nvSpPr>
          <p:cNvPr id="5" name="页脚占位符 4"/>
          <p:cNvSpPr>
            <a:spLocks noGrp="1"/>
          </p:cNvSpPr>
          <p:nvPr>
            <p:ph type="ftr" sz="quarter" idx="3"/>
          </p:nvPr>
        </p:nvSpPr>
        <p:spPr>
          <a:xfrm>
            <a:off x="5334000" y="6400800"/>
            <a:ext cx="3733800" cy="283800"/>
          </a:xfrm>
          <a:prstGeom prst="rect">
            <a:avLst/>
          </a:prstGeom>
        </p:spPr>
        <p:txBody>
          <a:bodyPr vert="horz" rtlCol="0" anchor="ctr"/>
          <a:lstStyle>
            <a:lvl1pPr algn="r" eaLnBrk="1" latinLnBrk="0" hangingPunct="1">
              <a:defRPr kumimoji="0" sz="1100">
                <a:solidFill>
                  <a:schemeClr val="tx2">
                    <a:lumMod val="75000"/>
                    <a:lumOff val="25000"/>
                  </a:schemeClr>
                </a:solidFill>
              </a:defRPr>
            </a:lvl1pPr>
          </a:lstStyle>
          <a:p>
            <a:endParaRPr lang="zh-CN" altLang="en-US"/>
          </a:p>
        </p:txBody>
      </p:sp>
      <p:sp>
        <p:nvSpPr>
          <p:cNvPr id="6" name="灯片编号占位符 5"/>
          <p:cNvSpPr>
            <a:spLocks noGrp="1"/>
          </p:cNvSpPr>
          <p:nvPr>
            <p:ph type="sldNum" sz="quarter" idx="4"/>
          </p:nvPr>
        </p:nvSpPr>
        <p:spPr>
          <a:xfrm>
            <a:off x="4114800" y="6400800"/>
            <a:ext cx="914400" cy="283464"/>
          </a:xfrm>
          <a:prstGeom prst="rect">
            <a:avLst/>
          </a:prstGeom>
          <a:noFill/>
        </p:spPr>
        <p:txBody>
          <a:bodyPr vert="horz" lIns="45720" rIns="45720" rtlCol="0" anchor="ctr"/>
          <a:lstStyle>
            <a:lvl1pPr algn="ctr" eaLnBrk="1" latinLnBrk="0" hangingPunct="1">
              <a:defRPr kumimoji="0" sz="1100" b="0">
                <a:solidFill>
                  <a:schemeClr val="tx2">
                    <a:lumMod val="75000"/>
                    <a:lumOff val="25000"/>
                  </a:schemeClr>
                </a:solidFill>
              </a:defRPr>
            </a:lvl1pPr>
          </a:lstStyle>
          <a:p>
            <a:fld id="{595B10CA-7A09-4E12-BEAF-B06FC8FAD24D}" type="slidenum">
              <a:rPr lang="zh-CN" altLang="en-US" smtClean="0"/>
              <a:pPr/>
              <a:t>‹#›</a:t>
            </a:fld>
            <a:endParaRPr lang="zh-CN" altLang="en-US"/>
          </a:p>
        </p:txBody>
      </p:sp>
      <p:sp>
        <p:nvSpPr>
          <p:cNvPr id="8" name="矩形 7"/>
          <p:cNvSpPr/>
          <p:nvPr/>
        </p:nvSpPr>
        <p:spPr>
          <a:xfrm>
            <a:off x="0" y="0"/>
            <a:ext cx="9144000" cy="108000"/>
          </a:xfrm>
          <a:prstGeom prst="rect">
            <a:avLst/>
          </a:prstGeom>
          <a:gradFill>
            <a:gsLst>
              <a:gs pos="0">
                <a:schemeClr val="accent1">
                  <a:alpha val="50000"/>
                </a:schemeClr>
              </a:gs>
              <a:gs pos="50000">
                <a:schemeClr val="accent1">
                  <a:tint val="20000"/>
                </a:schemeClr>
              </a:gs>
              <a:gs pos="100000">
                <a:schemeClr val="accent1">
                  <a:alpha val="40000"/>
                </a:schemeClr>
              </a:gs>
            </a:gsLst>
            <a:lin ang="0" scaled="1"/>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zh-CN" alt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1" latinLnBrk="0" hangingPunct="1">
        <a:spcBef>
          <a:spcPct val="0"/>
        </a:spcBef>
        <a:buNone/>
        <a:defRPr kumimoji="0" sz="4400" kern="1200">
          <a:solidFill>
            <a:schemeClr val="tx2"/>
          </a:solidFill>
          <a:latin typeface="+mj-lt"/>
          <a:ea typeface="+mj-ea"/>
          <a:cs typeface="+mj-cs"/>
        </a:defRPr>
      </a:lvl1pPr>
      <a:lvl2pPr eaLnBrk="1" latinLnBrk="0" hangingPunct="1">
        <a:defRPr kumimoji="0">
          <a:solidFill>
            <a:schemeClr val="tx2"/>
          </a:solidFill>
        </a:defRPr>
      </a:lvl2pPr>
      <a:lvl3pPr eaLnBrk="1" latinLnBrk="0" hangingPunct="1">
        <a:defRPr kumimoji="0">
          <a:solidFill>
            <a:schemeClr val="tx2"/>
          </a:solidFill>
        </a:defRPr>
      </a:lvl3pPr>
      <a:lvl4pPr eaLnBrk="1" latinLnBrk="0" hangingPunct="1">
        <a:defRPr kumimoji="0">
          <a:solidFill>
            <a:schemeClr val="tx2"/>
          </a:solidFill>
        </a:defRPr>
      </a:lvl4pPr>
      <a:lvl5pPr eaLnBrk="1" latinLnBrk="0" hangingPunct="1">
        <a:defRPr kumimoji="0">
          <a:solidFill>
            <a:schemeClr val="tx2"/>
          </a:solidFill>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1" latinLnBrk="0" hangingPunct="1">
        <a:spcBef>
          <a:spcPct val="20000"/>
        </a:spcBef>
        <a:buClr>
          <a:schemeClr val="tx2"/>
        </a:buClr>
        <a:buSzPct val="50000"/>
        <a:buFont typeface="Wingdings 2"/>
        <a:buChar char="ß"/>
        <a:defRPr kumimoji="0" sz="3200" kern="1200">
          <a:solidFill>
            <a:schemeClr val="tx1"/>
          </a:solidFill>
          <a:latin typeface="+mn-lt"/>
          <a:ea typeface="+mn-ea"/>
          <a:cs typeface="+mn-cs"/>
        </a:defRPr>
      </a:lvl1pPr>
      <a:lvl2pPr marL="742950" indent="-285750" algn="l" rtl="0" eaLnBrk="1" latinLnBrk="0" hangingPunct="1">
        <a:spcBef>
          <a:spcPct val="20000"/>
        </a:spcBef>
        <a:buClr>
          <a:schemeClr val="tx2"/>
        </a:buClr>
        <a:buSzPct val="50000"/>
        <a:buFont typeface="Wingdings 2"/>
        <a:buChar char="Þ"/>
        <a:defRPr kumimoji="0" sz="2800" kern="1200">
          <a:solidFill>
            <a:schemeClr val="tx1"/>
          </a:solidFill>
          <a:latin typeface="+mn-lt"/>
          <a:ea typeface="+mn-ea"/>
          <a:cs typeface="+mn-cs"/>
        </a:defRPr>
      </a:lvl2pPr>
      <a:lvl3pPr marL="1143000" indent="-228600" algn="l" rtl="0" eaLnBrk="1" latinLnBrk="0" hangingPunct="1">
        <a:spcBef>
          <a:spcPct val="20000"/>
        </a:spcBef>
        <a:buClr>
          <a:schemeClr val="tx2"/>
        </a:buClr>
        <a:buSzPct val="50000"/>
        <a:buFont typeface="Wingdings 2"/>
        <a:buChar char=""/>
        <a:defRPr kumimoji="0" sz="2400" kern="1200">
          <a:solidFill>
            <a:schemeClr val="tx1"/>
          </a:solidFill>
          <a:latin typeface="+mn-lt"/>
          <a:ea typeface="+mn-ea"/>
          <a:cs typeface="+mn-cs"/>
        </a:defRPr>
      </a:lvl3pPr>
      <a:lvl4pPr marL="1600200" indent="-228600" algn="l" rtl="0" eaLnBrk="1" latinLnBrk="0" hangingPunct="1">
        <a:spcBef>
          <a:spcPct val="20000"/>
        </a:spcBef>
        <a:buClr>
          <a:schemeClr val="tx2"/>
        </a:buClr>
        <a:buSzPct val="50000"/>
        <a:buFont typeface="Wingdings 2"/>
        <a:buChar char=""/>
        <a:defRPr kumimoji="0" sz="2000" kern="1200">
          <a:solidFill>
            <a:schemeClr val="tx1"/>
          </a:solidFill>
          <a:latin typeface="+mn-lt"/>
          <a:ea typeface="+mn-ea"/>
          <a:cs typeface="+mn-cs"/>
        </a:defRPr>
      </a:lvl4pPr>
      <a:lvl5pPr marL="2057400" indent="-228600" algn="l" rtl="0" eaLnBrk="1" latinLnBrk="0" hangingPunct="1">
        <a:spcBef>
          <a:spcPct val="20000"/>
        </a:spcBef>
        <a:buClr>
          <a:schemeClr val="tx2"/>
        </a:buClr>
        <a:buSzPct val="50000"/>
        <a:buFont typeface="Wingdings 2"/>
        <a:buChar char=""/>
        <a:defRPr kumimoji="0" sz="2000" kern="1200">
          <a:solidFill>
            <a:schemeClr val="tx1"/>
          </a:solidFill>
          <a:latin typeface="+mn-lt"/>
          <a:ea typeface="+mn-ea"/>
          <a:cs typeface="+mn-cs"/>
        </a:defRPr>
      </a:lvl5pPr>
      <a:lvl6pPr marL="2514600" indent="-228600" algn="l" rtl="0" eaLnBrk="1" latinLnBrk="0" hangingPunct="1">
        <a:spcBef>
          <a:spcPct val="20000"/>
        </a:spcBef>
        <a:buFont typeface="Arial"/>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32.bin"/><Relationship Id="rId13" Type="http://schemas.microsoft.com/office/2007/relationships/hdphoto" Target="../media/hdphoto7.wdp"/><Relationship Id="rId3" Type="http://schemas.microsoft.com/office/2007/relationships/media" Target="../media/media10.m4a"/><Relationship Id="rId7" Type="http://schemas.openxmlformats.org/officeDocument/2006/relationships/image" Target="../media/image47.wmf"/><Relationship Id="rId12" Type="http://schemas.openxmlformats.org/officeDocument/2006/relationships/image" Target="../media/image50.png"/><Relationship Id="rId2" Type="http://schemas.openxmlformats.org/officeDocument/2006/relationships/tags" Target="../tags/tag6.xml"/><Relationship Id="rId16" Type="http://schemas.openxmlformats.org/officeDocument/2006/relationships/image" Target="../media/image4.png"/><Relationship Id="rId1" Type="http://schemas.openxmlformats.org/officeDocument/2006/relationships/vmlDrawing" Target="../drawings/vmlDrawing6.vml"/><Relationship Id="rId6" Type="http://schemas.openxmlformats.org/officeDocument/2006/relationships/oleObject" Target="../embeddings/oleObject31.bin"/><Relationship Id="rId11" Type="http://schemas.openxmlformats.org/officeDocument/2006/relationships/image" Target="../media/image49.wmf"/><Relationship Id="rId5" Type="http://schemas.openxmlformats.org/officeDocument/2006/relationships/slideLayout" Target="../slideLayouts/slideLayout7.xml"/><Relationship Id="rId15" Type="http://schemas.openxmlformats.org/officeDocument/2006/relationships/image" Target="../media/image53.png"/><Relationship Id="rId10" Type="http://schemas.openxmlformats.org/officeDocument/2006/relationships/oleObject" Target="../embeddings/oleObject33.bin"/><Relationship Id="rId4" Type="http://schemas.openxmlformats.org/officeDocument/2006/relationships/audio" Target="../media/media10.m4a"/><Relationship Id="rId9" Type="http://schemas.openxmlformats.org/officeDocument/2006/relationships/image" Target="../media/image48.wmf"/><Relationship Id="rId14" Type="http://schemas.microsoft.com/office/2011/relationships/inkAction" Target="../ink/inkAction4.xml"/></Relationships>
</file>

<file path=ppt/slides/_rels/slide11.xml.rels><?xml version="1.0" encoding="UTF-8" standalone="yes"?>
<Relationships xmlns="http://schemas.openxmlformats.org/package/2006/relationships"><Relationship Id="rId8" Type="http://schemas.openxmlformats.org/officeDocument/2006/relationships/image" Target="../media/image51.wmf"/><Relationship Id="rId13" Type="http://schemas.openxmlformats.org/officeDocument/2006/relationships/oleObject" Target="../embeddings/oleObject37.bin"/><Relationship Id="rId18" Type="http://schemas.openxmlformats.org/officeDocument/2006/relationships/oleObject" Target="../embeddings/oleObject39.bin"/><Relationship Id="rId3" Type="http://schemas.microsoft.com/office/2007/relationships/media" Target="../media/media11.m4a"/><Relationship Id="rId7" Type="http://schemas.openxmlformats.org/officeDocument/2006/relationships/oleObject" Target="../embeddings/oleObject34.bin"/><Relationship Id="rId12" Type="http://schemas.openxmlformats.org/officeDocument/2006/relationships/image" Target="../media/image53.wmf"/><Relationship Id="rId17" Type="http://schemas.openxmlformats.org/officeDocument/2006/relationships/image" Target="../media/image57.png"/><Relationship Id="rId2" Type="http://schemas.openxmlformats.org/officeDocument/2006/relationships/tags" Target="../tags/tag7.xml"/><Relationship Id="rId16" Type="http://schemas.openxmlformats.org/officeDocument/2006/relationships/image" Target="../media/image55.wmf"/><Relationship Id="rId20" Type="http://schemas.openxmlformats.org/officeDocument/2006/relationships/image" Target="../media/image4.png"/><Relationship Id="rId1" Type="http://schemas.openxmlformats.org/officeDocument/2006/relationships/vmlDrawing" Target="../drawings/vmlDrawing7.vml"/><Relationship Id="rId6" Type="http://schemas.openxmlformats.org/officeDocument/2006/relationships/notesSlide" Target="../notesSlides/notesSlide9.xml"/><Relationship Id="rId11" Type="http://schemas.openxmlformats.org/officeDocument/2006/relationships/oleObject" Target="../embeddings/oleObject36.bin"/><Relationship Id="rId5" Type="http://schemas.openxmlformats.org/officeDocument/2006/relationships/slideLayout" Target="../slideLayouts/slideLayout7.xml"/><Relationship Id="rId15" Type="http://schemas.openxmlformats.org/officeDocument/2006/relationships/oleObject" Target="../embeddings/oleObject38.bin"/><Relationship Id="rId10" Type="http://schemas.openxmlformats.org/officeDocument/2006/relationships/image" Target="../media/image52.wmf"/><Relationship Id="rId19" Type="http://schemas.openxmlformats.org/officeDocument/2006/relationships/image" Target="../media/image56.wmf"/><Relationship Id="rId4" Type="http://schemas.openxmlformats.org/officeDocument/2006/relationships/audio" Target="../media/media11.m4a"/><Relationship Id="rId9" Type="http://schemas.openxmlformats.org/officeDocument/2006/relationships/oleObject" Target="../embeddings/oleObject35.bin"/><Relationship Id="rId14" Type="http://schemas.openxmlformats.org/officeDocument/2006/relationships/image" Target="../media/image54.wmf"/></Relationships>
</file>

<file path=ppt/slides/_rels/slide12.xml.rels><?xml version="1.0" encoding="UTF-8" standalone="yes"?>
<Relationships xmlns="http://schemas.openxmlformats.org/package/2006/relationships"><Relationship Id="rId8" Type="http://schemas.openxmlformats.org/officeDocument/2006/relationships/image" Target="../media/image58.wmf"/><Relationship Id="rId13" Type="http://schemas.openxmlformats.org/officeDocument/2006/relationships/oleObject" Target="../embeddings/oleObject42.bin"/><Relationship Id="rId18" Type="http://schemas.openxmlformats.org/officeDocument/2006/relationships/image" Target="../media/image62.wmf"/><Relationship Id="rId3" Type="http://schemas.microsoft.com/office/2007/relationships/media" Target="../media/media12.m4a"/><Relationship Id="rId21" Type="http://schemas.openxmlformats.org/officeDocument/2006/relationships/image" Target="../media/image4.png"/><Relationship Id="rId7" Type="http://schemas.openxmlformats.org/officeDocument/2006/relationships/oleObject" Target="../embeddings/oleObject40.bin"/><Relationship Id="rId12" Type="http://schemas.microsoft.com/office/2007/relationships/hdphoto" Target="../media/hdphoto8.wdp"/><Relationship Id="rId17" Type="http://schemas.openxmlformats.org/officeDocument/2006/relationships/oleObject" Target="../embeddings/oleObject44.bin"/><Relationship Id="rId2" Type="http://schemas.openxmlformats.org/officeDocument/2006/relationships/tags" Target="../tags/tag8.xml"/><Relationship Id="rId16" Type="http://schemas.openxmlformats.org/officeDocument/2006/relationships/image" Target="../media/image61.wmf"/><Relationship Id="rId20" Type="http://schemas.microsoft.com/office/2007/relationships/hdphoto" Target="../media/hdphoto9.wdp"/><Relationship Id="rId1" Type="http://schemas.openxmlformats.org/officeDocument/2006/relationships/vmlDrawing" Target="../drawings/vmlDrawing8.vml"/><Relationship Id="rId6" Type="http://schemas.openxmlformats.org/officeDocument/2006/relationships/notesSlide" Target="../notesSlides/notesSlide10.xml"/><Relationship Id="rId11" Type="http://schemas.openxmlformats.org/officeDocument/2006/relationships/image" Target="../media/image63.png"/><Relationship Id="rId5" Type="http://schemas.openxmlformats.org/officeDocument/2006/relationships/slideLayout" Target="../slideLayouts/slideLayout7.xml"/><Relationship Id="rId15" Type="http://schemas.openxmlformats.org/officeDocument/2006/relationships/oleObject" Target="../embeddings/oleObject43.bin"/><Relationship Id="rId10" Type="http://schemas.openxmlformats.org/officeDocument/2006/relationships/image" Target="../media/image59.wmf"/><Relationship Id="rId19" Type="http://schemas.openxmlformats.org/officeDocument/2006/relationships/image" Target="../media/image64.png"/><Relationship Id="rId4" Type="http://schemas.openxmlformats.org/officeDocument/2006/relationships/audio" Target="../media/media12.m4a"/><Relationship Id="rId9" Type="http://schemas.openxmlformats.org/officeDocument/2006/relationships/oleObject" Target="../embeddings/oleObject41.bin"/><Relationship Id="rId14" Type="http://schemas.openxmlformats.org/officeDocument/2006/relationships/image" Target="../media/image60.wmf"/></Relationships>
</file>

<file path=ppt/slides/_rels/slide13.xml.rels><?xml version="1.0" encoding="UTF-8" standalone="yes"?>
<Relationships xmlns="http://schemas.openxmlformats.org/package/2006/relationships"><Relationship Id="rId8" Type="http://schemas.openxmlformats.org/officeDocument/2006/relationships/image" Target="../media/image65.wmf"/><Relationship Id="rId13" Type="http://schemas.openxmlformats.org/officeDocument/2006/relationships/image" Target="../media/image68.png"/><Relationship Id="rId3" Type="http://schemas.microsoft.com/office/2007/relationships/media" Target="../media/media13.m4a"/><Relationship Id="rId7" Type="http://schemas.openxmlformats.org/officeDocument/2006/relationships/oleObject" Target="../embeddings/oleObject45.bin"/><Relationship Id="rId12" Type="http://schemas.openxmlformats.org/officeDocument/2006/relationships/image" Target="../media/image67.wmf"/><Relationship Id="rId2" Type="http://schemas.openxmlformats.org/officeDocument/2006/relationships/tags" Target="../tags/tag9.xml"/><Relationship Id="rId1" Type="http://schemas.openxmlformats.org/officeDocument/2006/relationships/vmlDrawing" Target="../drawings/vmlDrawing9.vml"/><Relationship Id="rId6" Type="http://schemas.openxmlformats.org/officeDocument/2006/relationships/notesSlide" Target="../notesSlides/notesSlide11.xml"/><Relationship Id="rId11" Type="http://schemas.openxmlformats.org/officeDocument/2006/relationships/oleObject" Target="../embeddings/oleObject47.bin"/><Relationship Id="rId5" Type="http://schemas.openxmlformats.org/officeDocument/2006/relationships/slideLayout" Target="../slideLayouts/slideLayout7.xml"/><Relationship Id="rId10" Type="http://schemas.openxmlformats.org/officeDocument/2006/relationships/image" Target="../media/image66.wmf"/><Relationship Id="rId4" Type="http://schemas.openxmlformats.org/officeDocument/2006/relationships/audio" Target="../media/media13.m4a"/><Relationship Id="rId9" Type="http://schemas.openxmlformats.org/officeDocument/2006/relationships/oleObject" Target="../embeddings/oleObject46.bin"/><Relationship Id="rId1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69.wmf"/><Relationship Id="rId13" Type="http://schemas.openxmlformats.org/officeDocument/2006/relationships/oleObject" Target="../embeddings/oleObject50.bin"/><Relationship Id="rId18" Type="http://schemas.openxmlformats.org/officeDocument/2006/relationships/image" Target="../media/image73.wmf"/><Relationship Id="rId3" Type="http://schemas.microsoft.com/office/2007/relationships/media" Target="../media/media14.m4a"/><Relationship Id="rId21" Type="http://schemas.openxmlformats.org/officeDocument/2006/relationships/image" Target="../media/image4.png"/><Relationship Id="rId7" Type="http://schemas.openxmlformats.org/officeDocument/2006/relationships/oleObject" Target="../embeddings/oleObject48.bin"/><Relationship Id="rId12" Type="http://schemas.openxmlformats.org/officeDocument/2006/relationships/image" Target="../media/image70.wmf"/><Relationship Id="rId17" Type="http://schemas.openxmlformats.org/officeDocument/2006/relationships/oleObject" Target="../embeddings/oleObject52.bin"/><Relationship Id="rId2" Type="http://schemas.openxmlformats.org/officeDocument/2006/relationships/tags" Target="../tags/tag10.xml"/><Relationship Id="rId16" Type="http://schemas.openxmlformats.org/officeDocument/2006/relationships/image" Target="../media/image72.wmf"/><Relationship Id="rId20" Type="http://schemas.openxmlformats.org/officeDocument/2006/relationships/image" Target="../media/image74.wmf"/><Relationship Id="rId1" Type="http://schemas.openxmlformats.org/officeDocument/2006/relationships/vmlDrawing" Target="../drawings/vmlDrawing10.vml"/><Relationship Id="rId6" Type="http://schemas.openxmlformats.org/officeDocument/2006/relationships/notesSlide" Target="../notesSlides/notesSlide12.xml"/><Relationship Id="rId11" Type="http://schemas.openxmlformats.org/officeDocument/2006/relationships/oleObject" Target="../embeddings/oleObject49.bin"/><Relationship Id="rId5" Type="http://schemas.openxmlformats.org/officeDocument/2006/relationships/slideLayout" Target="../slideLayouts/slideLayout7.xml"/><Relationship Id="rId15" Type="http://schemas.openxmlformats.org/officeDocument/2006/relationships/oleObject" Target="../embeddings/oleObject51.bin"/><Relationship Id="rId10" Type="http://schemas.microsoft.com/office/2007/relationships/hdphoto" Target="../media/hdphoto10.wdp"/><Relationship Id="rId19" Type="http://schemas.openxmlformats.org/officeDocument/2006/relationships/oleObject" Target="../embeddings/oleObject53.bin"/><Relationship Id="rId4" Type="http://schemas.openxmlformats.org/officeDocument/2006/relationships/audio" Target="../media/media14.m4a"/><Relationship Id="rId9" Type="http://schemas.openxmlformats.org/officeDocument/2006/relationships/image" Target="../media/image75.png"/><Relationship Id="rId14" Type="http://schemas.openxmlformats.org/officeDocument/2006/relationships/image" Target="../media/image71.w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microsoft.com/office/2007/relationships/hdphoto" Target="../media/hdphoto11.wdp"/><Relationship Id="rId5" Type="http://schemas.openxmlformats.org/officeDocument/2006/relationships/image" Target="../media/image76.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oleObject" Target="../embeddings/oleObject56.bin"/><Relationship Id="rId18" Type="http://schemas.openxmlformats.org/officeDocument/2006/relationships/image" Target="../media/image81.wmf"/><Relationship Id="rId3" Type="http://schemas.microsoft.com/office/2007/relationships/media" Target="../media/media16.m4a"/><Relationship Id="rId7" Type="http://schemas.openxmlformats.org/officeDocument/2006/relationships/image" Target="../media/image76.png"/><Relationship Id="rId12" Type="http://schemas.openxmlformats.org/officeDocument/2006/relationships/image" Target="../media/image78.wmf"/><Relationship Id="rId17" Type="http://schemas.openxmlformats.org/officeDocument/2006/relationships/oleObject" Target="../embeddings/oleObject58.bin"/><Relationship Id="rId2" Type="http://schemas.openxmlformats.org/officeDocument/2006/relationships/tags" Target="../tags/tag11.xml"/><Relationship Id="rId16" Type="http://schemas.openxmlformats.org/officeDocument/2006/relationships/image" Target="../media/image80.wmf"/><Relationship Id="rId1" Type="http://schemas.openxmlformats.org/officeDocument/2006/relationships/vmlDrawing" Target="../drawings/vmlDrawing11.vml"/><Relationship Id="rId6" Type="http://schemas.openxmlformats.org/officeDocument/2006/relationships/notesSlide" Target="../notesSlides/notesSlide14.xml"/><Relationship Id="rId11" Type="http://schemas.openxmlformats.org/officeDocument/2006/relationships/oleObject" Target="../embeddings/oleObject55.bin"/><Relationship Id="rId5" Type="http://schemas.openxmlformats.org/officeDocument/2006/relationships/slideLayout" Target="../slideLayouts/slideLayout7.xml"/><Relationship Id="rId15" Type="http://schemas.openxmlformats.org/officeDocument/2006/relationships/oleObject" Target="../embeddings/oleObject57.bin"/><Relationship Id="rId10" Type="http://schemas.openxmlformats.org/officeDocument/2006/relationships/image" Target="../media/image77.wmf"/><Relationship Id="rId19" Type="http://schemas.openxmlformats.org/officeDocument/2006/relationships/image" Target="../media/image4.png"/><Relationship Id="rId4" Type="http://schemas.openxmlformats.org/officeDocument/2006/relationships/audio" Target="../media/media16.m4a"/><Relationship Id="rId9" Type="http://schemas.openxmlformats.org/officeDocument/2006/relationships/oleObject" Target="../embeddings/oleObject54.bin"/><Relationship Id="rId14" Type="http://schemas.openxmlformats.org/officeDocument/2006/relationships/image" Target="../media/image79.wmf"/></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59.bin"/><Relationship Id="rId13" Type="http://schemas.openxmlformats.org/officeDocument/2006/relationships/image" Target="../media/image84.wmf"/><Relationship Id="rId3" Type="http://schemas.microsoft.com/office/2007/relationships/media" Target="../media/media17.m4a"/><Relationship Id="rId7" Type="http://schemas.microsoft.com/office/2007/relationships/hdphoto" Target="../media/hdphoto12.wdp"/><Relationship Id="rId12" Type="http://schemas.openxmlformats.org/officeDocument/2006/relationships/oleObject" Target="../embeddings/oleObject61.bin"/><Relationship Id="rId2" Type="http://schemas.openxmlformats.org/officeDocument/2006/relationships/tags" Target="../tags/tag12.xml"/><Relationship Id="rId1" Type="http://schemas.openxmlformats.org/officeDocument/2006/relationships/vmlDrawing" Target="../drawings/vmlDrawing12.vml"/><Relationship Id="rId6" Type="http://schemas.openxmlformats.org/officeDocument/2006/relationships/image" Target="../media/image85.png"/><Relationship Id="rId11" Type="http://schemas.openxmlformats.org/officeDocument/2006/relationships/image" Target="../media/image83.wmf"/><Relationship Id="rId5" Type="http://schemas.openxmlformats.org/officeDocument/2006/relationships/slideLayout" Target="../slideLayouts/slideLayout7.xml"/><Relationship Id="rId10" Type="http://schemas.openxmlformats.org/officeDocument/2006/relationships/oleObject" Target="../embeddings/oleObject60.bin"/><Relationship Id="rId4" Type="http://schemas.openxmlformats.org/officeDocument/2006/relationships/audio" Target="../media/media17.m4a"/><Relationship Id="rId9" Type="http://schemas.openxmlformats.org/officeDocument/2006/relationships/image" Target="../media/image82.wmf"/><Relationship Id="rId1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oleObject" Target="../embeddings/oleObject63.bin"/><Relationship Id="rId18" Type="http://schemas.microsoft.com/office/2007/relationships/hdphoto" Target="../media/hdphoto15.wdp"/><Relationship Id="rId3" Type="http://schemas.microsoft.com/office/2007/relationships/media" Target="../media/media18.m4a"/><Relationship Id="rId21" Type="http://schemas.openxmlformats.org/officeDocument/2006/relationships/image" Target="../media/image4.png"/><Relationship Id="rId7" Type="http://schemas.openxmlformats.org/officeDocument/2006/relationships/image" Target="../media/image89.png"/><Relationship Id="rId12" Type="http://schemas.openxmlformats.org/officeDocument/2006/relationships/image" Target="../media/image86.wmf"/><Relationship Id="rId17" Type="http://schemas.openxmlformats.org/officeDocument/2006/relationships/image" Target="../media/image91.png"/><Relationship Id="rId2" Type="http://schemas.openxmlformats.org/officeDocument/2006/relationships/tags" Target="../tags/tag13.xml"/><Relationship Id="rId16" Type="http://schemas.openxmlformats.org/officeDocument/2006/relationships/image" Target="../media/image88.wmf"/><Relationship Id="rId20" Type="http://schemas.openxmlformats.org/officeDocument/2006/relationships/image" Target="../media/image95.png"/><Relationship Id="rId1" Type="http://schemas.openxmlformats.org/officeDocument/2006/relationships/vmlDrawing" Target="../drawings/vmlDrawing13.vml"/><Relationship Id="rId6" Type="http://schemas.openxmlformats.org/officeDocument/2006/relationships/notesSlide" Target="../notesSlides/notesSlide15.xml"/><Relationship Id="rId11" Type="http://schemas.openxmlformats.org/officeDocument/2006/relationships/oleObject" Target="../embeddings/oleObject62.bin"/><Relationship Id="rId5" Type="http://schemas.openxmlformats.org/officeDocument/2006/relationships/slideLayout" Target="../slideLayouts/slideLayout7.xml"/><Relationship Id="rId15" Type="http://schemas.openxmlformats.org/officeDocument/2006/relationships/oleObject" Target="../embeddings/oleObject64.bin"/><Relationship Id="rId10" Type="http://schemas.microsoft.com/office/2007/relationships/hdphoto" Target="../media/hdphoto14.wdp"/><Relationship Id="rId19" Type="http://schemas.microsoft.com/office/2011/relationships/inkAction" Target="../ink/inkAction5.xml"/><Relationship Id="rId4" Type="http://schemas.openxmlformats.org/officeDocument/2006/relationships/audio" Target="../media/media18.m4a"/><Relationship Id="rId9" Type="http://schemas.openxmlformats.org/officeDocument/2006/relationships/image" Target="../media/image90.png"/><Relationship Id="rId14" Type="http://schemas.openxmlformats.org/officeDocument/2006/relationships/image" Target="../media/image87.wmf"/></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4.xml"/><Relationship Id="rId5" Type="http://schemas.openxmlformats.org/officeDocument/2006/relationships/image" Target="../media/image4.png"/><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5.wmf"/><Relationship Id="rId13" Type="http://schemas.openxmlformats.org/officeDocument/2006/relationships/oleObject" Target="../embeddings/oleObject4.bin"/><Relationship Id="rId18" Type="http://schemas.openxmlformats.org/officeDocument/2006/relationships/image" Target="../media/image10.wmf"/><Relationship Id="rId3" Type="http://schemas.microsoft.com/office/2007/relationships/media" Target="../media/media2.m4a"/><Relationship Id="rId21" Type="http://schemas.openxmlformats.org/officeDocument/2006/relationships/oleObject" Target="../embeddings/oleObject8.bin"/><Relationship Id="rId7" Type="http://schemas.openxmlformats.org/officeDocument/2006/relationships/oleObject" Target="../embeddings/oleObject1.bin"/><Relationship Id="rId12" Type="http://schemas.openxmlformats.org/officeDocument/2006/relationships/image" Target="../media/image7.wmf"/><Relationship Id="rId17" Type="http://schemas.openxmlformats.org/officeDocument/2006/relationships/oleObject" Target="../embeddings/oleObject6.bin"/><Relationship Id="rId2" Type="http://schemas.openxmlformats.org/officeDocument/2006/relationships/tags" Target="../tags/tag1.xml"/><Relationship Id="rId16" Type="http://schemas.openxmlformats.org/officeDocument/2006/relationships/image" Target="../media/image9.wmf"/><Relationship Id="rId20" Type="http://schemas.openxmlformats.org/officeDocument/2006/relationships/image" Target="../media/image11.wmf"/><Relationship Id="rId1" Type="http://schemas.openxmlformats.org/officeDocument/2006/relationships/vmlDrawing" Target="../drawings/vmlDrawing1.vml"/><Relationship Id="rId6" Type="http://schemas.openxmlformats.org/officeDocument/2006/relationships/notesSlide" Target="../notesSlides/notesSlide2.xml"/><Relationship Id="rId11" Type="http://schemas.openxmlformats.org/officeDocument/2006/relationships/oleObject" Target="../embeddings/oleObject3.bin"/><Relationship Id="rId5" Type="http://schemas.openxmlformats.org/officeDocument/2006/relationships/slideLayout" Target="../slideLayouts/slideLayout7.xml"/><Relationship Id="rId15" Type="http://schemas.openxmlformats.org/officeDocument/2006/relationships/oleObject" Target="../embeddings/oleObject5.bin"/><Relationship Id="rId23" Type="http://schemas.openxmlformats.org/officeDocument/2006/relationships/image" Target="../media/image4.png"/><Relationship Id="rId10" Type="http://schemas.openxmlformats.org/officeDocument/2006/relationships/image" Target="../media/image6.wmf"/><Relationship Id="rId19" Type="http://schemas.openxmlformats.org/officeDocument/2006/relationships/oleObject" Target="../embeddings/oleObject7.bin"/><Relationship Id="rId4" Type="http://schemas.openxmlformats.org/officeDocument/2006/relationships/audio" Target="../media/media2.m4a"/><Relationship Id="rId9" Type="http://schemas.openxmlformats.org/officeDocument/2006/relationships/oleObject" Target="../embeddings/oleObject2.bin"/><Relationship Id="rId14" Type="http://schemas.openxmlformats.org/officeDocument/2006/relationships/image" Target="../media/image8.wmf"/><Relationship Id="rId22" Type="http://schemas.openxmlformats.org/officeDocument/2006/relationships/image" Target="../media/image12.wmf"/></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5.xml"/><Relationship Id="rId6" Type="http://schemas.openxmlformats.org/officeDocument/2006/relationships/image" Target="../media/image4.png"/><Relationship Id="rId5" Type="http://schemas.openxmlformats.org/officeDocument/2006/relationships/image" Target="../media/image92.emf"/><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3.wmf"/><Relationship Id="rId13" Type="http://schemas.openxmlformats.org/officeDocument/2006/relationships/image" Target="../media/image16.png"/><Relationship Id="rId3" Type="http://schemas.microsoft.com/office/2007/relationships/media" Target="../media/media3.m4a"/><Relationship Id="rId7" Type="http://schemas.openxmlformats.org/officeDocument/2006/relationships/oleObject" Target="../embeddings/oleObject9.bin"/><Relationship Id="rId12" Type="http://schemas.microsoft.com/office/2011/relationships/inkAction" Target="../ink/inkAction1.xml"/><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notesSlide" Target="../notesSlides/notesSlide3.xml"/><Relationship Id="rId11" Type="http://schemas.openxmlformats.org/officeDocument/2006/relationships/image" Target="../media/image15.png"/><Relationship Id="rId5" Type="http://schemas.openxmlformats.org/officeDocument/2006/relationships/slideLayout" Target="../slideLayouts/slideLayout7.xml"/><Relationship Id="rId10" Type="http://schemas.microsoft.com/office/2007/relationships/hdphoto" Target="../media/hdphoto2.wdp"/><Relationship Id="rId4" Type="http://schemas.openxmlformats.org/officeDocument/2006/relationships/audio" Target="../media/media3.m4a"/><Relationship Id="rId9" Type="http://schemas.openxmlformats.org/officeDocument/2006/relationships/image" Target="../media/image14.png"/><Relationship Id="rId1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audio" Target="../media/media4.m4a"/><Relationship Id="rId1" Type="http://schemas.microsoft.com/office/2007/relationships/media" Target="../media/media4.m4a"/><Relationship Id="rId6" Type="http://schemas.microsoft.com/office/2011/relationships/inkAction" Target="../ink/inkAction2.xml"/><Relationship Id="rId5" Type="http://schemas.openxmlformats.org/officeDocument/2006/relationships/image" Target="../media/image16.em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7.wmf"/><Relationship Id="rId13" Type="http://schemas.openxmlformats.org/officeDocument/2006/relationships/oleObject" Target="../embeddings/oleObject13.bin"/><Relationship Id="rId3" Type="http://schemas.microsoft.com/office/2007/relationships/media" Target="../media/media5.m4a"/><Relationship Id="rId7" Type="http://schemas.openxmlformats.org/officeDocument/2006/relationships/oleObject" Target="../embeddings/oleObject10.bin"/><Relationship Id="rId12" Type="http://schemas.openxmlformats.org/officeDocument/2006/relationships/image" Target="../media/image19.wmf"/><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notesSlide" Target="../notesSlides/notesSlide5.xml"/><Relationship Id="rId11" Type="http://schemas.openxmlformats.org/officeDocument/2006/relationships/oleObject" Target="../embeddings/oleObject12.bin"/><Relationship Id="rId5" Type="http://schemas.openxmlformats.org/officeDocument/2006/relationships/slideLayout" Target="../slideLayouts/slideLayout7.xml"/><Relationship Id="rId15" Type="http://schemas.openxmlformats.org/officeDocument/2006/relationships/image" Target="../media/image4.png"/><Relationship Id="rId10" Type="http://schemas.openxmlformats.org/officeDocument/2006/relationships/image" Target="../media/image18.wmf"/><Relationship Id="rId4" Type="http://schemas.openxmlformats.org/officeDocument/2006/relationships/audio" Target="../media/media5.m4a"/><Relationship Id="rId9" Type="http://schemas.openxmlformats.org/officeDocument/2006/relationships/oleObject" Target="../embeddings/oleObject11.bin"/><Relationship Id="rId14" Type="http://schemas.openxmlformats.org/officeDocument/2006/relationships/image" Target="../media/image20.wmf"/></Relationships>
</file>

<file path=ppt/slides/_rels/slide6.xml.rels><?xml version="1.0" encoding="UTF-8" standalone="yes"?>
<Relationships xmlns="http://schemas.openxmlformats.org/package/2006/relationships"><Relationship Id="rId8" Type="http://schemas.openxmlformats.org/officeDocument/2006/relationships/image" Target="../media/image21.wmf"/><Relationship Id="rId13" Type="http://schemas.openxmlformats.org/officeDocument/2006/relationships/oleObject" Target="../embeddings/oleObject16.bin"/><Relationship Id="rId18" Type="http://schemas.openxmlformats.org/officeDocument/2006/relationships/image" Target="../media/image25.wmf"/><Relationship Id="rId26" Type="http://schemas.microsoft.com/office/2007/relationships/hdphoto" Target="../media/hdphoto4.wdp"/><Relationship Id="rId39" Type="http://schemas.openxmlformats.org/officeDocument/2006/relationships/image" Target="../media/image4.png"/><Relationship Id="rId3" Type="http://schemas.microsoft.com/office/2007/relationships/media" Target="../media/media6.m4a"/><Relationship Id="rId21" Type="http://schemas.openxmlformats.org/officeDocument/2006/relationships/oleObject" Target="../embeddings/oleObject20.bin"/><Relationship Id="rId34" Type="http://schemas.openxmlformats.org/officeDocument/2006/relationships/image" Target="../media/image32.wmf"/><Relationship Id="rId7" Type="http://schemas.openxmlformats.org/officeDocument/2006/relationships/oleObject" Target="../embeddings/oleObject14.bin"/><Relationship Id="rId12" Type="http://schemas.openxmlformats.org/officeDocument/2006/relationships/image" Target="../media/image22.wmf"/><Relationship Id="rId17" Type="http://schemas.openxmlformats.org/officeDocument/2006/relationships/oleObject" Target="../embeddings/oleObject18.bin"/><Relationship Id="rId25" Type="http://schemas.openxmlformats.org/officeDocument/2006/relationships/image" Target="../media/image35.png"/><Relationship Id="rId33" Type="http://schemas.openxmlformats.org/officeDocument/2006/relationships/oleObject" Target="../embeddings/oleObject25.bin"/><Relationship Id="rId38" Type="http://schemas.openxmlformats.org/officeDocument/2006/relationships/image" Target="../media/image38.png"/><Relationship Id="rId2" Type="http://schemas.openxmlformats.org/officeDocument/2006/relationships/tags" Target="../tags/tag4.xml"/><Relationship Id="rId16" Type="http://schemas.openxmlformats.org/officeDocument/2006/relationships/image" Target="../media/image24.wmf"/><Relationship Id="rId20" Type="http://schemas.openxmlformats.org/officeDocument/2006/relationships/image" Target="../media/image26.wmf"/><Relationship Id="rId29" Type="http://schemas.openxmlformats.org/officeDocument/2006/relationships/oleObject" Target="../embeddings/oleObject23.bin"/><Relationship Id="rId1" Type="http://schemas.openxmlformats.org/officeDocument/2006/relationships/vmlDrawing" Target="../drawings/vmlDrawing4.vml"/><Relationship Id="rId6" Type="http://schemas.openxmlformats.org/officeDocument/2006/relationships/notesSlide" Target="../notesSlides/notesSlide6.xml"/><Relationship Id="rId11" Type="http://schemas.openxmlformats.org/officeDocument/2006/relationships/oleObject" Target="../embeddings/oleObject15.bin"/><Relationship Id="rId24" Type="http://schemas.openxmlformats.org/officeDocument/2006/relationships/image" Target="../media/image28.wmf"/><Relationship Id="rId32" Type="http://schemas.openxmlformats.org/officeDocument/2006/relationships/image" Target="../media/image31.wmf"/><Relationship Id="rId37" Type="http://schemas.microsoft.com/office/2011/relationships/inkAction" Target="../ink/inkAction3.xml"/><Relationship Id="rId5" Type="http://schemas.openxmlformats.org/officeDocument/2006/relationships/slideLayout" Target="../slideLayouts/slideLayout7.xml"/><Relationship Id="rId15" Type="http://schemas.openxmlformats.org/officeDocument/2006/relationships/oleObject" Target="../embeddings/oleObject17.bin"/><Relationship Id="rId23" Type="http://schemas.openxmlformats.org/officeDocument/2006/relationships/oleObject" Target="../embeddings/oleObject21.bin"/><Relationship Id="rId28" Type="http://schemas.openxmlformats.org/officeDocument/2006/relationships/image" Target="../media/image29.wmf"/><Relationship Id="rId36" Type="http://schemas.openxmlformats.org/officeDocument/2006/relationships/image" Target="../media/image33.wmf"/><Relationship Id="rId10" Type="http://schemas.microsoft.com/office/2007/relationships/hdphoto" Target="../media/hdphoto3.wdp"/><Relationship Id="rId19" Type="http://schemas.openxmlformats.org/officeDocument/2006/relationships/oleObject" Target="../embeddings/oleObject19.bin"/><Relationship Id="rId31" Type="http://schemas.openxmlformats.org/officeDocument/2006/relationships/oleObject" Target="../embeddings/oleObject24.bin"/><Relationship Id="rId4" Type="http://schemas.openxmlformats.org/officeDocument/2006/relationships/audio" Target="../media/media6.m4a"/><Relationship Id="rId9" Type="http://schemas.openxmlformats.org/officeDocument/2006/relationships/image" Target="../media/image34.png"/><Relationship Id="rId14" Type="http://schemas.openxmlformats.org/officeDocument/2006/relationships/image" Target="../media/image23.wmf"/><Relationship Id="rId22" Type="http://schemas.openxmlformats.org/officeDocument/2006/relationships/image" Target="../media/image27.wmf"/><Relationship Id="rId27" Type="http://schemas.openxmlformats.org/officeDocument/2006/relationships/oleObject" Target="../embeddings/oleObject22.bin"/><Relationship Id="rId30" Type="http://schemas.openxmlformats.org/officeDocument/2006/relationships/image" Target="../media/image30.wmf"/><Relationship Id="rId35" Type="http://schemas.openxmlformats.org/officeDocument/2006/relationships/oleObject" Target="../embeddings/oleObject26.bin"/></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microsoft.com/office/2007/relationships/hdphoto" Target="../media/hdphoto5.wdp"/><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slideLayout" Target="../slideLayouts/slideLayout7.xml"/><Relationship Id="rId7" Type="http://schemas.openxmlformats.org/officeDocument/2006/relationships/image" Target="../media/image40.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9.png"/><Relationship Id="rId5" Type="http://schemas.openxmlformats.org/officeDocument/2006/relationships/image" Target="../media/image37.jpeg"/><Relationship Id="rId4" Type="http://schemas.openxmlformats.org/officeDocument/2006/relationships/notesSlide" Target="../notesSlides/notesSlide7.xml"/><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42.wmf"/><Relationship Id="rId13" Type="http://schemas.openxmlformats.org/officeDocument/2006/relationships/oleObject" Target="../embeddings/oleObject29.bin"/><Relationship Id="rId3" Type="http://schemas.microsoft.com/office/2007/relationships/media" Target="../media/media9.m4a"/><Relationship Id="rId7" Type="http://schemas.openxmlformats.org/officeDocument/2006/relationships/oleObject" Target="../embeddings/oleObject27.bin"/><Relationship Id="rId12" Type="http://schemas.microsoft.com/office/2007/relationships/hdphoto" Target="../media/hdphoto6.wdp"/><Relationship Id="rId17" Type="http://schemas.openxmlformats.org/officeDocument/2006/relationships/image" Target="../media/image4.png"/><Relationship Id="rId2" Type="http://schemas.openxmlformats.org/officeDocument/2006/relationships/tags" Target="../tags/tag5.xml"/><Relationship Id="rId16" Type="http://schemas.openxmlformats.org/officeDocument/2006/relationships/image" Target="../media/image45.wmf"/><Relationship Id="rId1" Type="http://schemas.openxmlformats.org/officeDocument/2006/relationships/vmlDrawing" Target="../drawings/vmlDrawing5.vml"/><Relationship Id="rId6" Type="http://schemas.openxmlformats.org/officeDocument/2006/relationships/notesSlide" Target="../notesSlides/notesSlide8.xml"/><Relationship Id="rId11" Type="http://schemas.openxmlformats.org/officeDocument/2006/relationships/image" Target="../media/image46.png"/><Relationship Id="rId5" Type="http://schemas.openxmlformats.org/officeDocument/2006/relationships/slideLayout" Target="../slideLayouts/slideLayout7.xml"/><Relationship Id="rId15" Type="http://schemas.openxmlformats.org/officeDocument/2006/relationships/oleObject" Target="../embeddings/oleObject30.bin"/><Relationship Id="rId10" Type="http://schemas.openxmlformats.org/officeDocument/2006/relationships/image" Target="../media/image43.wmf"/><Relationship Id="rId4" Type="http://schemas.openxmlformats.org/officeDocument/2006/relationships/audio" Target="../media/media9.m4a"/><Relationship Id="rId9" Type="http://schemas.openxmlformats.org/officeDocument/2006/relationships/oleObject" Target="../embeddings/oleObject28.bin"/><Relationship Id="rId14" Type="http://schemas.openxmlformats.org/officeDocument/2006/relationships/image" Target="../media/image44.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2974005-F2DB-4BF1-999D-F93894C7A29F}"/>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
        <p:nvSpPr>
          <p:cNvPr id="4" name="标题 1"/>
          <p:cNvSpPr txBox="1">
            <a:spLocks/>
          </p:cNvSpPr>
          <p:nvPr/>
        </p:nvSpPr>
        <p:spPr>
          <a:xfrm>
            <a:off x="174576" y="2600422"/>
            <a:ext cx="8717904" cy="1116610"/>
          </a:xfrm>
          <a:prstGeom prst="rect">
            <a:avLst/>
          </a:prstGeom>
          <a:solidFill>
            <a:schemeClr val="lt1">
              <a:alpha val="47000"/>
            </a:schemeClr>
          </a:solidFill>
        </p:spPr>
        <p:style>
          <a:lnRef idx="2">
            <a:schemeClr val="accent6"/>
          </a:lnRef>
          <a:fillRef idx="1">
            <a:schemeClr val="lt1"/>
          </a:fillRef>
          <a:effectRef idx="0">
            <a:schemeClr val="accent6"/>
          </a:effectRef>
          <a:fontRef idx="minor">
            <a:schemeClr val="dk1"/>
          </a:fontRef>
        </p:style>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30000"/>
              </a:lnSpc>
            </a:pPr>
            <a:r>
              <a:rPr lang="en-US" altLang="zh-CN" sz="5400" b="1" dirty="0">
                <a:latin typeface="华文新魏" pitchFamily="2" charset="-122"/>
                <a:ea typeface="华文新魏" pitchFamily="2" charset="-122"/>
              </a:rPr>
              <a:t>Momentum &amp; Collisions</a:t>
            </a:r>
            <a:endParaRPr lang="zh-CN" altLang="en-US" sz="5400" b="1" dirty="0">
              <a:latin typeface="华文新魏" pitchFamily="2" charset="-122"/>
              <a:ea typeface="华文新魏" pitchFamily="2" charset="-122"/>
            </a:endParaRPr>
          </a:p>
        </p:txBody>
      </p:sp>
      <p:pic>
        <p:nvPicPr>
          <p:cNvPr id="2" name="音频 1">
            <a:hlinkClick r:id="" action="ppaction://media"/>
            <a:extLst>
              <a:ext uri="{FF2B5EF4-FFF2-40B4-BE49-F238E27FC236}">
                <a16:creationId xmlns:a16="http://schemas.microsoft.com/office/drawing/2014/main" id="{B1476C89-F628-44FC-93EE-173D8C1748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63554657"/>
      </p:ext>
    </p:extLst>
  </p:cSld>
  <p:clrMapOvr>
    <a:masterClrMapping/>
  </p:clrMapOvr>
  <mc:AlternateContent xmlns:mc="http://schemas.openxmlformats.org/markup-compatibility/2006" xmlns:p14="http://schemas.microsoft.com/office/powerpoint/2010/main">
    <mc:Choice Requires="p14">
      <p:transition spd="slow" p14:dur="2000" advTm="11362"/>
    </mc:Choice>
    <mc:Fallback xmlns="">
      <p:transition spd="slow" advTm="11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7" presetClass="entr" presetSubtype="0" fill="hold" grpId="0" nodeType="afterEffect">
                                  <p:stCondLst>
                                    <p:cond delay="0"/>
                                  </p:stCondLst>
                                  <p:iterate type="lt">
                                    <p:tmPct val="50000"/>
                                  </p:iterate>
                                  <p:childTnLst>
                                    <p:set>
                                      <p:cBhvr>
                                        <p:cTn id="9" dur="1" fill="hold">
                                          <p:stCondLst>
                                            <p:cond delay="0"/>
                                          </p:stCondLst>
                                        </p:cTn>
                                        <p:tgtEl>
                                          <p:spTgt spid="4"/>
                                        </p:tgtEl>
                                        <p:attrNameLst>
                                          <p:attrName>style.visibility</p:attrName>
                                        </p:attrNameLst>
                                      </p:cBhvr>
                                      <p:to>
                                        <p:strVal val="visible"/>
                                      </p:to>
                                    </p:set>
                                    <p:anim calcmode="discrete" valueType="clr">
                                      <p:cBhvr override="childStyle">
                                        <p:cTn id="10"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4"/>
                                        </p:tgtEl>
                                        <p:attrNameLst>
                                          <p:attrName>fillcolor</p:attrName>
                                        </p:attrNameLst>
                                      </p:cBhvr>
                                      <p:tavLst>
                                        <p:tav tm="0">
                                          <p:val>
                                            <p:clrVal>
                                              <a:schemeClr val="accent2"/>
                                            </p:clrVal>
                                          </p:val>
                                        </p:tav>
                                        <p:tav tm="50000">
                                          <p:val>
                                            <p:clrVal>
                                              <a:schemeClr val="hlink"/>
                                            </p:clrVal>
                                          </p:val>
                                        </p:tav>
                                      </p:tavLst>
                                    </p:anim>
                                    <p:set>
                                      <p:cBhvr>
                                        <p:cTn id="12"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5"/>
          <p:cNvSpPr txBox="1">
            <a:spLocks/>
          </p:cNvSpPr>
          <p:nvPr/>
        </p:nvSpPr>
        <p:spPr>
          <a:xfrm>
            <a:off x="71406" y="183820"/>
            <a:ext cx="6372000" cy="720000"/>
          </a:xfrm>
          <a:prstGeom prst="rect">
            <a:avLst/>
          </a:prstGeom>
        </p:spPr>
        <p:style>
          <a:lnRef idx="1">
            <a:schemeClr val="accent4"/>
          </a:lnRef>
          <a:fillRef idx="3">
            <a:schemeClr val="accent4"/>
          </a:fillRef>
          <a:effectRef idx="2">
            <a:schemeClr val="accent4"/>
          </a:effectRef>
          <a:fontRef idx="minor">
            <a:schemeClr val="lt1"/>
          </a:fontRef>
        </p:style>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3600" b="1">
                <a:solidFill>
                  <a:schemeClr val="bg1"/>
                </a:solidFill>
                <a:effectLst>
                  <a:outerShdw blurRad="38100" dist="38100" dir="2700000" algn="tl">
                    <a:srgbClr val="000000">
                      <a:alpha val="43137"/>
                    </a:srgbClr>
                  </a:outerShdw>
                </a:effectLst>
                <a:latin typeface="华文仿宋" pitchFamily="2" charset="-122"/>
                <a:ea typeface="华文仿宋" pitchFamily="2" charset="-122"/>
                <a:cs typeface="+mj-cs"/>
              </a:rPr>
              <a:t>Energy &amp; Momentum in Collision</a:t>
            </a:r>
            <a:endParaRPr kumimoji="0" lang="en-US" altLang="zh-CN"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华文仿宋" pitchFamily="2" charset="-122"/>
              <a:ea typeface="华文仿宋" pitchFamily="2" charset="-122"/>
              <a:cs typeface="+mj-cs"/>
            </a:endParaRPr>
          </a:p>
        </p:txBody>
      </p:sp>
      <p:sp>
        <p:nvSpPr>
          <p:cNvPr id="3" name="TextBox 2"/>
          <p:cNvSpPr txBox="1"/>
          <p:nvPr/>
        </p:nvSpPr>
        <p:spPr>
          <a:xfrm>
            <a:off x="107504" y="1412776"/>
            <a:ext cx="1944216" cy="553998"/>
          </a:xfrm>
          <a:prstGeom prst="rect">
            <a:avLst/>
          </a:prstGeom>
          <a:noFill/>
        </p:spPr>
        <p:txBody>
          <a:bodyPr wrap="square" rtlCol="0">
            <a:spAutoFit/>
          </a:bodyPr>
          <a:lstStyle/>
          <a:p>
            <a:r>
              <a:rPr lang="en-US" altLang="zh-CN" sz="3000" b="1" dirty="0">
                <a:latin typeface="Times New Roman" pitchFamily="18" charset="0"/>
                <a:cs typeface="Times New Roman" pitchFamily="18" charset="0"/>
              </a:rPr>
              <a:t>collision</a:t>
            </a:r>
            <a:endParaRPr lang="zh-CN" altLang="en-US" sz="3000" b="1" baseline="30000" dirty="0">
              <a:solidFill>
                <a:srgbClr val="C00000"/>
              </a:solidFill>
              <a:latin typeface="Times New Roman" pitchFamily="18" charset="0"/>
              <a:cs typeface="Times New Roman" pitchFamily="18" charset="0"/>
            </a:endParaRPr>
          </a:p>
        </p:txBody>
      </p:sp>
      <p:sp>
        <p:nvSpPr>
          <p:cNvPr id="4" name="左大括号 3"/>
          <p:cNvSpPr/>
          <p:nvPr/>
        </p:nvSpPr>
        <p:spPr>
          <a:xfrm>
            <a:off x="1619672" y="1326938"/>
            <a:ext cx="288000" cy="864000"/>
          </a:xfrm>
          <a:prstGeom prst="leftBrac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5" name="TextBox 4"/>
          <p:cNvSpPr txBox="1"/>
          <p:nvPr/>
        </p:nvSpPr>
        <p:spPr>
          <a:xfrm>
            <a:off x="1967012" y="1024860"/>
            <a:ext cx="2952328" cy="553998"/>
          </a:xfrm>
          <a:prstGeom prst="rect">
            <a:avLst/>
          </a:prstGeom>
          <a:noFill/>
        </p:spPr>
        <p:txBody>
          <a:bodyPr wrap="square" rtlCol="0">
            <a:spAutoFit/>
          </a:bodyPr>
          <a:lstStyle/>
          <a:p>
            <a:r>
              <a:rPr lang="en-US" altLang="zh-CN" sz="3000" b="1" dirty="0">
                <a:latin typeface="Times New Roman" pitchFamily="18" charset="0"/>
                <a:cs typeface="Times New Roman" pitchFamily="18" charset="0"/>
              </a:rPr>
              <a:t>elastic collision</a:t>
            </a:r>
            <a:endParaRPr lang="zh-CN" altLang="en-US" sz="3000" b="1" baseline="30000" dirty="0">
              <a:solidFill>
                <a:srgbClr val="C00000"/>
              </a:solidFill>
              <a:latin typeface="Times New Roman" pitchFamily="18" charset="0"/>
              <a:cs typeface="Times New Roman" pitchFamily="18" charset="0"/>
            </a:endParaRPr>
          </a:p>
        </p:txBody>
      </p:sp>
      <p:sp>
        <p:nvSpPr>
          <p:cNvPr id="6" name="TextBox 5"/>
          <p:cNvSpPr txBox="1"/>
          <p:nvPr/>
        </p:nvSpPr>
        <p:spPr>
          <a:xfrm>
            <a:off x="1967012" y="1916832"/>
            <a:ext cx="3312368" cy="553998"/>
          </a:xfrm>
          <a:prstGeom prst="rect">
            <a:avLst/>
          </a:prstGeom>
          <a:noFill/>
        </p:spPr>
        <p:txBody>
          <a:bodyPr wrap="square" rtlCol="0">
            <a:spAutoFit/>
          </a:bodyPr>
          <a:lstStyle/>
          <a:p>
            <a:r>
              <a:rPr lang="en-US" altLang="zh-CN" sz="3000" b="1" dirty="0">
                <a:latin typeface="Times New Roman" pitchFamily="18" charset="0"/>
                <a:cs typeface="Times New Roman" pitchFamily="18" charset="0"/>
              </a:rPr>
              <a:t>inelastic collision</a:t>
            </a:r>
            <a:endParaRPr lang="zh-CN" altLang="en-US" sz="3000" b="1" baseline="30000" dirty="0">
              <a:solidFill>
                <a:srgbClr val="C00000"/>
              </a:solidFill>
              <a:latin typeface="Times New Roman" pitchFamily="18" charset="0"/>
              <a:cs typeface="Times New Roman" pitchFamily="18" charset="0"/>
            </a:endParaRPr>
          </a:p>
        </p:txBody>
      </p:sp>
      <p:sp>
        <p:nvSpPr>
          <p:cNvPr id="7" name="TextBox 6"/>
          <p:cNvSpPr txBox="1"/>
          <p:nvPr/>
        </p:nvSpPr>
        <p:spPr>
          <a:xfrm>
            <a:off x="150254" y="2780928"/>
            <a:ext cx="3845682" cy="52322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altLang="zh-CN"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Elastic Collision in 1-D</a:t>
            </a:r>
            <a:endParaRPr lang="zh-CN" alt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graphicFrame>
        <p:nvGraphicFramePr>
          <p:cNvPr id="10" name="对象 9"/>
          <p:cNvGraphicFramePr>
            <a:graphicFrameLocks noChangeAspect="1"/>
          </p:cNvGraphicFramePr>
          <p:nvPr>
            <p:extLst>
              <p:ext uri="{D42A27DB-BD31-4B8C-83A1-F6EECF244321}">
                <p14:modId xmlns:p14="http://schemas.microsoft.com/office/powerpoint/2010/main" val="3809803973"/>
              </p:ext>
            </p:extLst>
          </p:nvPr>
        </p:nvGraphicFramePr>
        <p:xfrm>
          <a:off x="1018283" y="3789041"/>
          <a:ext cx="3265685" cy="481757"/>
        </p:xfrm>
        <a:graphic>
          <a:graphicData uri="http://schemas.openxmlformats.org/presentationml/2006/ole">
            <mc:AlternateContent xmlns:mc="http://schemas.openxmlformats.org/markup-compatibility/2006">
              <mc:Choice xmlns:v="urn:schemas-microsoft-com:vml" Requires="v">
                <p:oleObj spid="_x0000_s3365" name="公式" r:id="rId6" imgW="1752600" imgH="215900" progId="Equation.3">
                  <p:embed/>
                </p:oleObj>
              </mc:Choice>
              <mc:Fallback>
                <p:oleObj name="公式" r:id="rId6" imgW="1752600" imgH="215900" progId="Equation.3">
                  <p:embed/>
                  <p:pic>
                    <p:nvPicPr>
                      <p:cNvPr id="0" name="Picture 7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8283" y="3789041"/>
                        <a:ext cx="3265685" cy="481757"/>
                      </a:xfrm>
                      <a:prstGeom prst="rect">
                        <a:avLst/>
                      </a:prstGeom>
                      <a:noFill/>
                    </p:spPr>
                  </p:pic>
                </p:oleObj>
              </mc:Fallback>
            </mc:AlternateContent>
          </a:graphicData>
        </a:graphic>
      </p:graphicFrame>
      <p:graphicFrame>
        <p:nvGraphicFramePr>
          <p:cNvPr id="11" name="对象 10"/>
          <p:cNvGraphicFramePr>
            <a:graphicFrameLocks noChangeAspect="1"/>
          </p:cNvGraphicFramePr>
          <p:nvPr>
            <p:extLst>
              <p:ext uri="{D42A27DB-BD31-4B8C-83A1-F6EECF244321}">
                <p14:modId xmlns:p14="http://schemas.microsoft.com/office/powerpoint/2010/main" val="1921773509"/>
              </p:ext>
            </p:extLst>
          </p:nvPr>
        </p:nvGraphicFramePr>
        <p:xfrm>
          <a:off x="1022846" y="4573265"/>
          <a:ext cx="4197226" cy="871151"/>
        </p:xfrm>
        <a:graphic>
          <a:graphicData uri="http://schemas.openxmlformats.org/presentationml/2006/ole">
            <mc:AlternateContent xmlns:mc="http://schemas.openxmlformats.org/markup-compatibility/2006">
              <mc:Choice xmlns:v="urn:schemas-microsoft-com:vml" Requires="v">
                <p:oleObj spid="_x0000_s3366" name="公式" r:id="rId8" imgW="2273300" imgH="393700" progId="Equation.3">
                  <p:embed/>
                </p:oleObj>
              </mc:Choice>
              <mc:Fallback>
                <p:oleObj name="公式" r:id="rId8" imgW="2273300" imgH="393700" progId="Equation.3">
                  <p:embed/>
                  <p:pic>
                    <p:nvPicPr>
                      <p:cNvPr id="0" name="Picture 7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2846" y="4573265"/>
                        <a:ext cx="4197226" cy="871151"/>
                      </a:xfrm>
                      <a:prstGeom prst="rect">
                        <a:avLst/>
                      </a:prstGeom>
                      <a:noFill/>
                    </p:spPr>
                  </p:pic>
                </p:oleObj>
              </mc:Fallback>
            </mc:AlternateContent>
          </a:graphicData>
        </a:graphic>
      </p:graphicFrame>
      <p:sp>
        <p:nvSpPr>
          <p:cNvPr id="13" name="左大括号 12"/>
          <p:cNvSpPr/>
          <p:nvPr/>
        </p:nvSpPr>
        <p:spPr>
          <a:xfrm>
            <a:off x="683600" y="4090910"/>
            <a:ext cx="288000" cy="1080000"/>
          </a:xfrm>
          <a:prstGeom prst="leftBrac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aphicFrame>
        <p:nvGraphicFramePr>
          <p:cNvPr id="12" name="对象 11"/>
          <p:cNvGraphicFramePr>
            <a:graphicFrameLocks noChangeAspect="1"/>
          </p:cNvGraphicFramePr>
          <p:nvPr>
            <p:extLst>
              <p:ext uri="{D42A27DB-BD31-4B8C-83A1-F6EECF244321}">
                <p14:modId xmlns:p14="http://schemas.microsoft.com/office/powerpoint/2010/main" val="488215523"/>
              </p:ext>
            </p:extLst>
          </p:nvPr>
        </p:nvGraphicFramePr>
        <p:xfrm>
          <a:off x="1063625" y="5791200"/>
          <a:ext cx="1996207" cy="489321"/>
        </p:xfrm>
        <a:graphic>
          <a:graphicData uri="http://schemas.openxmlformats.org/presentationml/2006/ole">
            <mc:AlternateContent xmlns:mc="http://schemas.openxmlformats.org/markup-compatibility/2006">
              <mc:Choice xmlns:v="urn:schemas-microsoft-com:vml" Requires="v">
                <p:oleObj spid="_x0000_s3367" name="公式" r:id="rId10" imgW="1041120" imgH="215640" progId="Equation.3">
                  <p:embed/>
                </p:oleObj>
              </mc:Choice>
              <mc:Fallback>
                <p:oleObj name="公式" r:id="rId10" imgW="1041120" imgH="215640" progId="Equation.3">
                  <p:embed/>
                  <p:pic>
                    <p:nvPicPr>
                      <p:cNvPr id="0" name="Picture 7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63625" y="5791200"/>
                        <a:ext cx="1996207" cy="489321"/>
                      </a:xfrm>
                      <a:prstGeom prst="rect">
                        <a:avLst/>
                      </a:prstGeom>
                      <a:noFill/>
                      <a:ln w="25400">
                        <a:solidFill>
                          <a:schemeClr val="accent1"/>
                        </a:solidFill>
                        <a:miter lim="800000"/>
                        <a:headEnd/>
                        <a:tailEnd/>
                      </a:ln>
                    </p:spPr>
                  </p:pic>
                </p:oleObj>
              </mc:Fallback>
            </mc:AlternateContent>
          </a:graphicData>
        </a:graphic>
      </p:graphicFrame>
      <p:sp>
        <p:nvSpPr>
          <p:cNvPr id="15" name="TextBox 14"/>
          <p:cNvSpPr txBox="1"/>
          <p:nvPr/>
        </p:nvSpPr>
        <p:spPr>
          <a:xfrm>
            <a:off x="1979712" y="3284984"/>
            <a:ext cx="3844929" cy="492443"/>
          </a:xfrm>
          <a:prstGeom prst="rect">
            <a:avLst/>
          </a:prstGeom>
          <a:noFill/>
        </p:spPr>
        <p:txBody>
          <a:bodyPr wrap="square" rtlCol="0">
            <a:spAutoFit/>
          </a:bodyPr>
          <a:lstStyle/>
          <a:p>
            <a:r>
              <a:rPr lang="en-US" altLang="zh-CN" sz="2600" b="1" dirty="0">
                <a:effectLst>
                  <a:outerShdw blurRad="38100" dist="38100" dir="2700000" algn="tl">
                    <a:srgbClr val="000000">
                      <a:alpha val="43137"/>
                    </a:srgbClr>
                  </a:outerShdw>
                </a:effectLst>
                <a:latin typeface="Times New Roman" pitchFamily="18" charset="0"/>
                <a:cs typeface="Times New Roman" pitchFamily="18" charset="0"/>
              </a:rPr>
              <a:t>(head-on elastic collision)</a:t>
            </a:r>
            <a:endParaRPr lang="zh-CN" altLang="en-US" sz="2600" b="1" baseline="30000"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6" name="左弧形箭头 15"/>
          <p:cNvSpPr/>
          <p:nvPr/>
        </p:nvSpPr>
        <p:spPr>
          <a:xfrm>
            <a:off x="179512" y="4581128"/>
            <a:ext cx="432048" cy="1512168"/>
          </a:xfrm>
          <a:prstGeom prst="curvedRightArrow">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solidFill>
                <a:schemeClr val="tx1"/>
              </a:solidFill>
            </a:endParaRPr>
          </a:p>
        </p:txBody>
      </p:sp>
      <p:grpSp>
        <p:nvGrpSpPr>
          <p:cNvPr id="26" name="组合 25"/>
          <p:cNvGrpSpPr/>
          <p:nvPr/>
        </p:nvGrpSpPr>
        <p:grpSpPr>
          <a:xfrm>
            <a:off x="5798071" y="980728"/>
            <a:ext cx="3345929" cy="4054809"/>
            <a:chOff x="5798071" y="980728"/>
            <a:chExt cx="3345929" cy="4054809"/>
          </a:xfrm>
        </p:grpSpPr>
        <p:grpSp>
          <p:nvGrpSpPr>
            <p:cNvPr id="8" name="组合 7"/>
            <p:cNvGrpSpPr/>
            <p:nvPr/>
          </p:nvGrpSpPr>
          <p:grpSpPr>
            <a:xfrm>
              <a:off x="5798071" y="980728"/>
              <a:ext cx="3345929" cy="4054809"/>
              <a:chOff x="5796136" y="1029217"/>
              <a:chExt cx="3345929" cy="4054809"/>
            </a:xfrm>
          </p:grpSpPr>
          <p:pic>
            <p:nvPicPr>
              <p:cNvPr id="3074" name="Picture 2"/>
              <p:cNvPicPr>
                <a:picLocks noChangeAspect="1" noChangeArrowheads="1"/>
              </p:cNvPicPr>
              <p:nvPr/>
            </p:nvPicPr>
            <p:blipFill rotWithShape="1">
              <a:blip r:embed="rId12" cstate="print">
                <a:lum contrast="40000"/>
                <a:extLst>
                  <a:ext uri="{BEBA8EAE-BF5A-486C-A8C5-ECC9F3942E4B}">
                    <a14:imgProps xmlns:a14="http://schemas.microsoft.com/office/drawing/2010/main">
                      <a14:imgLayer r:embed="rId1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b="53717"/>
              <a:stretch/>
            </p:blipFill>
            <p:spPr bwMode="auto">
              <a:xfrm>
                <a:off x="5796136" y="1029217"/>
                <a:ext cx="3345929" cy="211175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12" cstate="print">
                <a:lum contrast="40000"/>
                <a:extLst>
                  <a:ext uri="{BEBA8EAE-BF5A-486C-A8C5-ECC9F3942E4B}">
                    <a14:imgProps xmlns:a14="http://schemas.microsoft.com/office/drawing/2010/main">
                      <a14:imgLayer r:embed="rId1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t="55744" b="92"/>
              <a:stretch/>
            </p:blipFill>
            <p:spPr bwMode="auto">
              <a:xfrm>
                <a:off x="5796136" y="3068960"/>
                <a:ext cx="3345929" cy="201506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 name="TextBox 16"/>
            <p:cNvSpPr txBox="1"/>
            <p:nvPr/>
          </p:nvSpPr>
          <p:spPr>
            <a:xfrm>
              <a:off x="6317208" y="2107456"/>
              <a:ext cx="504056" cy="400110"/>
            </a:xfrm>
            <a:prstGeom prst="rect">
              <a:avLst/>
            </a:prstGeom>
            <a:solidFill>
              <a:schemeClr val="bg1"/>
            </a:solidFill>
          </p:spPr>
          <p:txBody>
            <a:bodyPr wrap="square" rtlCol="0">
              <a:spAutoFit/>
            </a:bodyPr>
            <a:lstStyle/>
            <a:p>
              <a:r>
                <a:rPr lang="en-US" altLang="zh-CN" sz="2000" b="1" i="1" dirty="0" err="1">
                  <a:latin typeface="Times New Roman" pitchFamily="18" charset="0"/>
                  <a:cs typeface="Times New Roman" pitchFamily="18" charset="0"/>
                </a:rPr>
                <a:t>v</a:t>
              </a:r>
              <a:r>
                <a:rPr lang="en-US" altLang="zh-CN" sz="2000" b="1" i="1" baseline="-25000" dirty="0" err="1">
                  <a:latin typeface="Times New Roman" pitchFamily="18" charset="0"/>
                  <a:cs typeface="Times New Roman" pitchFamily="18" charset="0"/>
                </a:rPr>
                <a:t>A</a:t>
              </a:r>
              <a:endParaRPr lang="zh-CN" altLang="en-US" sz="2000" b="1" i="1" baseline="-25000" dirty="0">
                <a:latin typeface="Times New Roman" pitchFamily="18" charset="0"/>
                <a:cs typeface="Times New Roman" pitchFamily="18" charset="0"/>
              </a:endParaRPr>
            </a:p>
          </p:txBody>
        </p:sp>
        <p:sp>
          <p:nvSpPr>
            <p:cNvPr id="18" name="TextBox 17"/>
            <p:cNvSpPr txBox="1"/>
            <p:nvPr/>
          </p:nvSpPr>
          <p:spPr>
            <a:xfrm>
              <a:off x="7020272" y="2120156"/>
              <a:ext cx="504056" cy="400110"/>
            </a:xfrm>
            <a:prstGeom prst="rect">
              <a:avLst/>
            </a:prstGeom>
            <a:solidFill>
              <a:schemeClr val="bg1"/>
            </a:solidFill>
          </p:spPr>
          <p:txBody>
            <a:bodyPr wrap="square" rtlCol="0">
              <a:spAutoFit/>
            </a:bodyPr>
            <a:lstStyle/>
            <a:p>
              <a:r>
                <a:rPr lang="en-US" altLang="zh-CN" sz="2000" b="1" i="1" dirty="0" err="1">
                  <a:latin typeface="Times New Roman" pitchFamily="18" charset="0"/>
                  <a:cs typeface="Times New Roman" pitchFamily="18" charset="0"/>
                </a:rPr>
                <a:t>v</a:t>
              </a:r>
              <a:r>
                <a:rPr lang="en-US" altLang="zh-CN" sz="2000" b="1" i="1" baseline="-25000" dirty="0" err="1">
                  <a:latin typeface="Times New Roman" pitchFamily="18" charset="0"/>
                  <a:cs typeface="Times New Roman" pitchFamily="18" charset="0"/>
                </a:rPr>
                <a:t>B</a:t>
              </a:r>
              <a:endParaRPr lang="zh-CN" altLang="en-US" sz="2000" b="1" i="1" baseline="-25000" dirty="0">
                <a:latin typeface="Times New Roman" pitchFamily="18" charset="0"/>
                <a:cs typeface="Times New Roman" pitchFamily="18" charset="0"/>
              </a:endParaRPr>
            </a:p>
          </p:txBody>
        </p:sp>
        <p:sp>
          <p:nvSpPr>
            <p:cNvPr id="19" name="TextBox 18"/>
            <p:cNvSpPr txBox="1"/>
            <p:nvPr/>
          </p:nvSpPr>
          <p:spPr>
            <a:xfrm>
              <a:off x="6143476" y="1652230"/>
              <a:ext cx="504056" cy="369332"/>
            </a:xfrm>
            <a:prstGeom prst="rect">
              <a:avLst/>
            </a:prstGeom>
            <a:solidFill>
              <a:schemeClr val="bg1"/>
            </a:solidFill>
          </p:spPr>
          <p:txBody>
            <a:bodyPr wrap="square" rtlCol="0">
              <a:spAutoFit/>
            </a:bodyPr>
            <a:lstStyle/>
            <a:p>
              <a:r>
                <a:rPr lang="en-US" altLang="zh-CN" b="1" i="1" dirty="0" err="1">
                  <a:latin typeface="Times New Roman" pitchFamily="18" charset="0"/>
                  <a:cs typeface="Times New Roman" pitchFamily="18" charset="0"/>
                </a:rPr>
                <a:t>m</a:t>
              </a:r>
              <a:r>
                <a:rPr lang="en-US" altLang="zh-CN" b="1" i="1" baseline="-25000" dirty="0" err="1">
                  <a:latin typeface="Times New Roman" pitchFamily="18" charset="0"/>
                  <a:cs typeface="Times New Roman" pitchFamily="18" charset="0"/>
                </a:rPr>
                <a:t>A</a:t>
              </a:r>
              <a:endParaRPr lang="zh-CN" altLang="en-US" b="1" i="1" baseline="-25000" dirty="0">
                <a:latin typeface="Times New Roman" pitchFamily="18" charset="0"/>
                <a:cs typeface="Times New Roman" pitchFamily="18" charset="0"/>
              </a:endParaRPr>
            </a:p>
          </p:txBody>
        </p:sp>
        <p:sp>
          <p:nvSpPr>
            <p:cNvPr id="20" name="TextBox 19"/>
            <p:cNvSpPr txBox="1"/>
            <p:nvPr/>
          </p:nvSpPr>
          <p:spPr>
            <a:xfrm>
              <a:off x="6867748" y="1645692"/>
              <a:ext cx="504056" cy="369332"/>
            </a:xfrm>
            <a:prstGeom prst="rect">
              <a:avLst/>
            </a:prstGeom>
            <a:solidFill>
              <a:schemeClr val="bg1"/>
            </a:solidFill>
          </p:spPr>
          <p:txBody>
            <a:bodyPr wrap="square" rtlCol="0">
              <a:spAutoFit/>
            </a:bodyPr>
            <a:lstStyle/>
            <a:p>
              <a:r>
                <a:rPr lang="en-US" altLang="zh-CN" b="1" i="1" dirty="0" err="1">
                  <a:latin typeface="Times New Roman" pitchFamily="18" charset="0"/>
                  <a:cs typeface="Times New Roman" pitchFamily="18" charset="0"/>
                </a:rPr>
                <a:t>m</a:t>
              </a:r>
              <a:r>
                <a:rPr lang="en-US" altLang="zh-CN" b="1" i="1" baseline="-25000" dirty="0" err="1">
                  <a:latin typeface="Times New Roman" pitchFamily="18" charset="0"/>
                  <a:cs typeface="Times New Roman" pitchFamily="18" charset="0"/>
                </a:rPr>
                <a:t>B</a:t>
              </a:r>
              <a:endParaRPr lang="zh-CN" altLang="en-US" b="1" i="1" baseline="-25000" dirty="0">
                <a:latin typeface="Times New Roman" pitchFamily="18" charset="0"/>
                <a:cs typeface="Times New Roman" pitchFamily="18" charset="0"/>
              </a:endParaRPr>
            </a:p>
          </p:txBody>
        </p:sp>
        <p:sp>
          <p:nvSpPr>
            <p:cNvPr id="21" name="TextBox 20"/>
            <p:cNvSpPr txBox="1"/>
            <p:nvPr/>
          </p:nvSpPr>
          <p:spPr>
            <a:xfrm>
              <a:off x="7325320" y="3674992"/>
              <a:ext cx="504056" cy="369332"/>
            </a:xfrm>
            <a:prstGeom prst="rect">
              <a:avLst/>
            </a:prstGeom>
            <a:solidFill>
              <a:schemeClr val="bg1"/>
            </a:solidFill>
          </p:spPr>
          <p:txBody>
            <a:bodyPr wrap="square" rtlCol="0">
              <a:spAutoFit/>
            </a:bodyPr>
            <a:lstStyle/>
            <a:p>
              <a:r>
                <a:rPr lang="en-US" altLang="zh-CN" b="1" i="1" dirty="0" err="1">
                  <a:latin typeface="Times New Roman" pitchFamily="18" charset="0"/>
                  <a:cs typeface="Times New Roman" pitchFamily="18" charset="0"/>
                </a:rPr>
                <a:t>m</a:t>
              </a:r>
              <a:r>
                <a:rPr lang="en-US" altLang="zh-CN" b="1" i="1" baseline="-25000" dirty="0" err="1">
                  <a:latin typeface="Times New Roman" pitchFamily="18" charset="0"/>
                  <a:cs typeface="Times New Roman" pitchFamily="18" charset="0"/>
                </a:rPr>
                <a:t>A</a:t>
              </a:r>
              <a:endParaRPr lang="zh-CN" altLang="en-US" b="1" i="1" baseline="-25000" dirty="0">
                <a:latin typeface="Times New Roman" pitchFamily="18" charset="0"/>
                <a:cs typeface="Times New Roman" pitchFamily="18" charset="0"/>
              </a:endParaRPr>
            </a:p>
          </p:txBody>
        </p:sp>
        <p:sp>
          <p:nvSpPr>
            <p:cNvPr id="22" name="TextBox 21"/>
            <p:cNvSpPr txBox="1"/>
            <p:nvPr/>
          </p:nvSpPr>
          <p:spPr>
            <a:xfrm>
              <a:off x="8049592" y="3681154"/>
              <a:ext cx="504056" cy="369332"/>
            </a:xfrm>
            <a:prstGeom prst="rect">
              <a:avLst/>
            </a:prstGeom>
            <a:solidFill>
              <a:schemeClr val="bg1"/>
            </a:solidFill>
          </p:spPr>
          <p:txBody>
            <a:bodyPr wrap="square" rtlCol="0">
              <a:spAutoFit/>
            </a:bodyPr>
            <a:lstStyle/>
            <a:p>
              <a:r>
                <a:rPr lang="en-US" altLang="zh-CN" b="1" i="1" dirty="0" err="1">
                  <a:latin typeface="Times New Roman" pitchFamily="18" charset="0"/>
                  <a:cs typeface="Times New Roman" pitchFamily="18" charset="0"/>
                </a:rPr>
                <a:t>m</a:t>
              </a:r>
              <a:r>
                <a:rPr lang="en-US" altLang="zh-CN" b="1" i="1" baseline="-25000" dirty="0" err="1">
                  <a:latin typeface="Times New Roman" pitchFamily="18" charset="0"/>
                  <a:cs typeface="Times New Roman" pitchFamily="18" charset="0"/>
                </a:rPr>
                <a:t>B</a:t>
              </a:r>
              <a:endParaRPr lang="zh-CN" altLang="en-US" b="1" i="1" baseline="-25000" dirty="0">
                <a:latin typeface="Times New Roman" pitchFamily="18" charset="0"/>
                <a:cs typeface="Times New Roman" pitchFamily="18" charset="0"/>
              </a:endParaRPr>
            </a:p>
          </p:txBody>
        </p:sp>
        <p:sp>
          <p:nvSpPr>
            <p:cNvPr id="23" name="TextBox 22"/>
            <p:cNvSpPr txBox="1"/>
            <p:nvPr/>
          </p:nvSpPr>
          <p:spPr>
            <a:xfrm>
              <a:off x="7431112" y="4155618"/>
              <a:ext cx="504056" cy="400110"/>
            </a:xfrm>
            <a:prstGeom prst="rect">
              <a:avLst/>
            </a:prstGeom>
            <a:solidFill>
              <a:schemeClr val="bg1"/>
            </a:solidFill>
          </p:spPr>
          <p:txBody>
            <a:bodyPr wrap="square" rtlCol="0">
              <a:spAutoFit/>
            </a:bodyPr>
            <a:lstStyle/>
            <a:p>
              <a:r>
                <a:rPr lang="en-US" altLang="zh-CN" sz="2000" b="1" i="1" dirty="0" err="1">
                  <a:latin typeface="Times New Roman" pitchFamily="18" charset="0"/>
                  <a:cs typeface="Times New Roman" pitchFamily="18" charset="0"/>
                </a:rPr>
                <a:t>v</a:t>
              </a:r>
              <a:r>
                <a:rPr lang="en-US" altLang="zh-CN" sz="2000" b="1" i="1" baseline="30000" dirty="0" err="1">
                  <a:latin typeface="Times New Roman" pitchFamily="18" charset="0"/>
                  <a:cs typeface="Times New Roman" pitchFamily="18" charset="0"/>
                </a:rPr>
                <a:t>'</a:t>
              </a:r>
              <a:r>
                <a:rPr lang="en-US" altLang="zh-CN" sz="2000" b="1" i="1" baseline="-25000" dirty="0" err="1">
                  <a:latin typeface="Times New Roman" pitchFamily="18" charset="0"/>
                  <a:cs typeface="Times New Roman" pitchFamily="18" charset="0"/>
                </a:rPr>
                <a:t>A</a:t>
              </a:r>
              <a:endParaRPr lang="zh-CN" altLang="en-US" sz="2000" b="1" i="1" baseline="-25000" dirty="0">
                <a:latin typeface="Times New Roman" pitchFamily="18" charset="0"/>
                <a:cs typeface="Times New Roman" pitchFamily="18" charset="0"/>
              </a:endParaRPr>
            </a:p>
          </p:txBody>
        </p:sp>
        <p:sp>
          <p:nvSpPr>
            <p:cNvPr id="24" name="TextBox 23"/>
            <p:cNvSpPr txBox="1"/>
            <p:nvPr/>
          </p:nvSpPr>
          <p:spPr>
            <a:xfrm>
              <a:off x="8172400" y="4149080"/>
              <a:ext cx="504056" cy="400110"/>
            </a:xfrm>
            <a:prstGeom prst="rect">
              <a:avLst/>
            </a:prstGeom>
            <a:solidFill>
              <a:schemeClr val="bg1"/>
            </a:solidFill>
          </p:spPr>
          <p:txBody>
            <a:bodyPr wrap="square" rtlCol="0">
              <a:spAutoFit/>
            </a:bodyPr>
            <a:lstStyle/>
            <a:p>
              <a:r>
                <a:rPr lang="en-US" altLang="zh-CN" sz="2000" b="1" i="1" dirty="0" err="1">
                  <a:latin typeface="Times New Roman" pitchFamily="18" charset="0"/>
                  <a:cs typeface="Times New Roman" pitchFamily="18" charset="0"/>
                </a:rPr>
                <a:t>v</a:t>
              </a:r>
              <a:r>
                <a:rPr lang="en-US" altLang="zh-CN" sz="2000" b="1" i="1" baseline="30000" dirty="0" err="1">
                  <a:latin typeface="Times New Roman" pitchFamily="18" charset="0"/>
                  <a:cs typeface="Times New Roman" pitchFamily="18" charset="0"/>
                </a:rPr>
                <a:t>'</a:t>
              </a:r>
              <a:r>
                <a:rPr lang="en-US" altLang="zh-CN" sz="2000" b="1" i="1" baseline="-25000" dirty="0" err="1">
                  <a:latin typeface="Times New Roman" pitchFamily="18" charset="0"/>
                  <a:cs typeface="Times New Roman" pitchFamily="18" charset="0"/>
                </a:rPr>
                <a:t>B</a:t>
              </a:r>
              <a:endParaRPr lang="zh-CN" altLang="en-US" sz="2000" b="1" i="1" baseline="-25000" dirty="0">
                <a:latin typeface="Times New Roman" pitchFamily="18" charset="0"/>
                <a:cs typeface="Times New Roman" pitchFamily="18" charset="0"/>
              </a:endParaRPr>
            </a:p>
          </p:txBody>
        </p:sp>
      </p:grpSp>
      <mc:AlternateContent xmlns:mc="http://schemas.openxmlformats.org/markup-compatibility/2006" xmlns:p14="http://schemas.microsoft.com/office/powerpoint/2010/main" xmlns:iact="http://schemas.microsoft.com/office/powerpoint/2014/inkAction">
        <mc:Choice Requires="p14 iact">
          <p:contentPart p14:bwMode="auto" r:id="rId14">
            <p14:nvContentPartPr>
              <p14:cNvPr id="25" name="墨迹 24">
                <a:extLst>
                  <a:ext uri="{FF2B5EF4-FFF2-40B4-BE49-F238E27FC236}">
                    <a16:creationId xmlns:a16="http://schemas.microsoft.com/office/drawing/2014/main" id="{76207544-A8EF-4DF6-80B2-E05F431A9332}"/>
                  </a:ext>
                </a:extLst>
              </p14:cNvPr>
              <p14:cNvContentPartPr/>
              <p14:nvPr>
                <p:extLst>
                  <p:ext uri="{42D2F446-02D8-4167-A562-619A0277C38B}">
                    <p15:isNarration xmlns:p15="http://schemas.microsoft.com/office/powerpoint/2012/main" val="1"/>
                  </p:ext>
                </p:extLst>
              </p14:nvPr>
            </p14:nvContentPartPr>
            <p14:xfrm>
              <a:off x="1015920" y="5772240"/>
              <a:ext cx="2254680" cy="648000"/>
            </p14:xfrm>
          </p:contentPart>
        </mc:Choice>
        <mc:Fallback xmlns="">
          <p:pic>
            <p:nvPicPr>
              <p:cNvPr id="25" name="墨迹 24">
                <a:extLst>
                  <a:ext uri="{FF2B5EF4-FFF2-40B4-BE49-F238E27FC236}">
                    <a16:creationId xmlns:a16="http://schemas.microsoft.com/office/drawing/2014/main" id="{76207544-A8EF-4DF6-80B2-E05F431A9332}"/>
                  </a:ext>
                </a:extLst>
              </p:cNvPr>
              <p:cNvPicPr>
                <a:picLocks noGrp="1" noRot="1" noChangeAspect="1" noMove="1" noResize="1" noEditPoints="1" noAdjustHandles="1" noChangeArrowheads="1" noChangeShapeType="1"/>
              </p:cNvPicPr>
              <p:nvPr/>
            </p:nvPicPr>
            <p:blipFill>
              <a:blip r:embed="rId15"/>
              <a:stretch>
                <a:fillRect/>
              </a:stretch>
            </p:blipFill>
            <p:spPr>
              <a:xfrm>
                <a:off x="1006560" y="5762880"/>
                <a:ext cx="2273400" cy="666720"/>
              </a:xfrm>
              <a:prstGeom prst="rect">
                <a:avLst/>
              </a:prstGeom>
            </p:spPr>
          </p:pic>
        </mc:Fallback>
      </mc:AlternateContent>
      <p:pic>
        <p:nvPicPr>
          <p:cNvPr id="27" name="音频 26">
            <a:hlinkClick r:id="" action="ppaction://media"/>
            <a:extLst>
              <a:ext uri="{FF2B5EF4-FFF2-40B4-BE49-F238E27FC236}">
                <a16:creationId xmlns:a16="http://schemas.microsoft.com/office/drawing/2014/main" id="{6F66194B-87B6-44AF-BD6E-7FE97B89CF35}"/>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440738" y="6154738"/>
            <a:ext cx="487362" cy="487362"/>
          </a:xfrm>
          <a:prstGeom prst="rect">
            <a:avLst/>
          </a:prstGeom>
        </p:spPr>
      </p:pic>
    </p:spTree>
    <p:custDataLst>
      <p:tags r:id="rId2"/>
    </p:custDataLst>
    <p:extLst>
      <p:ext uri="{BB962C8B-B14F-4D97-AF65-F5344CB8AC3E}">
        <p14:creationId xmlns:p14="http://schemas.microsoft.com/office/powerpoint/2010/main" val="3117682060"/>
      </p:ext>
    </p:extLst>
  </p:cSld>
  <p:clrMapOvr>
    <a:masterClrMapping/>
  </p:clrMapOvr>
  <mc:AlternateContent xmlns:mc="http://schemas.openxmlformats.org/markup-compatibility/2006" xmlns:p14="http://schemas.microsoft.com/office/powerpoint/2010/main">
    <mc:Choice Requires="p14">
      <p:transition spd="slow" p14:dur="2000" advTm="196904"/>
    </mc:Choice>
    <mc:Fallback xmlns="">
      <p:transition spd="slow" advTm="196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par>
                                <p:cTn id="7" presetID="59"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md type="call" cmd="playFrom(0.0)">
                                      <p:cBhvr>
                                        <p:cTn id="9" dur="1" fill="hold"/>
                                        <p:tgtEl>
                                          <p:spTgt spid="25"/>
                                        </p:tgtEl>
                                      </p:cBhvr>
                                    </p:cmd>
                                  </p:childTnLst>
                                </p:cTn>
                              </p:par>
                            </p:childTnLst>
                          </p:cTn>
                        </p:par>
                        <p:par>
                          <p:cTn id="10" fill="hold">
                            <p:stCondLst>
                              <p:cond delay="1"/>
                            </p:stCondLst>
                            <p:childTnLst>
                              <p:par>
                                <p:cTn id="11" presetID="6"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500"/>
                            </p:stCondLst>
                            <p:childTnLst>
                              <p:par>
                                <p:cTn id="20" presetID="3" presetClass="entr" presetSubtype="1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par>
                          <p:cTn id="27" fill="hold">
                            <p:stCondLst>
                              <p:cond delay="1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linds(horizontal)">
                                      <p:cBhvr>
                                        <p:cTn id="35" dur="500"/>
                                        <p:tgtEl>
                                          <p:spTgt spid="7"/>
                                        </p:tgtEl>
                                      </p:cBhvr>
                                    </p:animEffect>
                                  </p:childTnLst>
                                </p:cTn>
                              </p:par>
                            </p:childTnLst>
                          </p:cTn>
                        </p:par>
                        <p:par>
                          <p:cTn id="36" fill="hold">
                            <p:stCondLst>
                              <p:cond delay="500"/>
                            </p:stCondLst>
                            <p:childTnLst>
                              <p:par>
                                <p:cTn id="37" presetID="3" presetClass="entr" presetSubtype="10" fill="hold" grpId="1" nodeType="afterEffect">
                                  <p:stCondLst>
                                    <p:cond delay="0"/>
                                  </p:stCondLst>
                                  <p:iterate type="lt">
                                    <p:tmPct val="0"/>
                                  </p:iterate>
                                  <p:childTnLst>
                                    <p:set>
                                      <p:cBhvr>
                                        <p:cTn id="38" dur="1" fill="hold">
                                          <p:stCondLst>
                                            <p:cond delay="0"/>
                                          </p:stCondLst>
                                        </p:cTn>
                                        <p:tgtEl>
                                          <p:spTgt spid="15"/>
                                        </p:tgtEl>
                                        <p:attrNameLst>
                                          <p:attrName>style.visibility</p:attrName>
                                        </p:attrNameLst>
                                      </p:cBhvr>
                                      <p:to>
                                        <p:strVal val="visible"/>
                                      </p:to>
                                    </p:set>
                                    <p:animEffect transition="in" filter="blinds(horizontal)">
                                      <p:cBhvr>
                                        <p:cTn id="39" dur="500"/>
                                        <p:tgtEl>
                                          <p:spTgt spid="15"/>
                                        </p:tgtEl>
                                      </p:cBhvr>
                                    </p:animEffect>
                                  </p:childTnLst>
                                </p:cTn>
                              </p:par>
                              <p:par>
                                <p:cTn id="40" presetID="3" presetClass="entr" presetSubtype="1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linds(horizontal)">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linds(horizontal)">
                                      <p:cBhvr>
                                        <p:cTn id="47" dur="500"/>
                                        <p:tgtEl>
                                          <p:spTgt spid="13"/>
                                        </p:tgtEl>
                                      </p:cBhvr>
                                    </p:animEffect>
                                  </p:childTnLst>
                                </p:cTn>
                              </p:par>
                            </p:childTnLst>
                          </p:cTn>
                        </p:par>
                        <p:par>
                          <p:cTn id="48" fill="hold">
                            <p:stCondLst>
                              <p:cond delay="500"/>
                            </p:stCondLst>
                            <p:childTnLst>
                              <p:par>
                                <p:cTn id="49" presetID="3" presetClass="entr" presetSubtype="10"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linds(horizontal)">
                                      <p:cBhvr>
                                        <p:cTn id="51" dur="500"/>
                                        <p:tgtEl>
                                          <p:spTgt spid="10"/>
                                        </p:tgtEl>
                                      </p:cBhvr>
                                    </p:animEffect>
                                  </p:childTnLst>
                                </p:cTn>
                              </p:par>
                            </p:childTnLst>
                          </p:cTn>
                        </p:par>
                        <p:par>
                          <p:cTn id="52" fill="hold">
                            <p:stCondLst>
                              <p:cond delay="1000"/>
                            </p:stCondLst>
                            <p:childTnLst>
                              <p:par>
                                <p:cTn id="53" presetID="3" presetClass="entr" presetSubtype="10" fill="hold"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blinds(horizontal)">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blinds(horizontal)">
                                      <p:cBhvr>
                                        <p:cTn id="60" dur="500"/>
                                        <p:tgtEl>
                                          <p:spTgt spid="16"/>
                                        </p:tgtEl>
                                      </p:cBhvr>
                                    </p:animEffect>
                                  </p:childTnLst>
                                </p:cTn>
                              </p:par>
                            </p:childTnLst>
                          </p:cTn>
                        </p:par>
                        <p:par>
                          <p:cTn id="61" fill="hold">
                            <p:stCondLst>
                              <p:cond delay="500"/>
                            </p:stCondLst>
                            <p:childTnLst>
                              <p:par>
                                <p:cTn id="62" presetID="3" presetClass="entr" presetSubtype="10" fill="hold"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blinds(horizontal)">
                                      <p:cBhvr>
                                        <p:cTn id="6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5" fill="hold" display="0">
                  <p:stCondLst>
                    <p:cond delay="indefinite"/>
                  </p:stCondLst>
                  <p:endCondLst>
                    <p:cond evt="onStopAudio" delay="0">
                      <p:tgtEl>
                        <p:sldTgt/>
                      </p:tgtEl>
                    </p:cond>
                  </p:endCondLst>
                </p:cTn>
                <p:tgtEl>
                  <p:spTgt spid="27"/>
                </p:tgtEl>
              </p:cMediaNode>
            </p:audio>
          </p:childTnLst>
        </p:cTn>
      </p:par>
    </p:tnLst>
    <p:bldLst>
      <p:bldP spid="2" grpId="0" animBg="1"/>
      <p:bldP spid="3" grpId="0"/>
      <p:bldP spid="4" grpId="0" animBg="1"/>
      <p:bldP spid="5" grpId="0"/>
      <p:bldP spid="6" grpId="0"/>
      <p:bldP spid="7" grpId="0" animBg="1"/>
      <p:bldP spid="13" grpId="0" animBg="1"/>
      <p:bldP spid="15" grpId="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5"/>
          <p:cNvSpPr txBox="1">
            <a:spLocks/>
          </p:cNvSpPr>
          <p:nvPr/>
        </p:nvSpPr>
        <p:spPr>
          <a:xfrm>
            <a:off x="49778" y="183820"/>
            <a:ext cx="6696000" cy="648000"/>
          </a:xfrm>
          <a:prstGeom prst="rect">
            <a:avLst/>
          </a:prstGeom>
          <a:ln/>
        </p:spPr>
        <p:style>
          <a:lnRef idx="1">
            <a:schemeClr val="accent5"/>
          </a:lnRef>
          <a:fillRef idx="2">
            <a:schemeClr val="accent5"/>
          </a:fillRef>
          <a:effectRef idx="1">
            <a:schemeClr val="accent5"/>
          </a:effectRef>
          <a:fontRef idx="minor">
            <a:schemeClr val="dk1"/>
          </a:fontRef>
        </p:style>
        <p:txBody>
          <a:bodyPr>
            <a:normAutofit/>
          </a:bodyPr>
          <a:lstStyle/>
          <a:p>
            <a:pPr lvl="0">
              <a:spcBef>
                <a:spcPct val="0"/>
              </a:spcBef>
              <a:defRPr/>
            </a:pPr>
            <a:r>
              <a:rPr lang="en-US" altLang="zh-CN" sz="3000" b="1" dirty="0">
                <a:solidFill>
                  <a:schemeClr val="tx1"/>
                </a:solidFill>
                <a:latin typeface="Times New Roman" panose="02020603050405020304" pitchFamily="18" charset="0"/>
                <a:ea typeface="华文仿宋" pitchFamily="2" charset="-122"/>
                <a:cs typeface="Times New Roman" panose="02020603050405020304" pitchFamily="18" charset="0"/>
              </a:rPr>
              <a:t>【Example】 Collision of Billiard Balls </a:t>
            </a:r>
            <a:endParaRPr kumimoji="0" lang="en-US" altLang="zh-CN" sz="3000" b="1" i="0" u="none" strike="noStrike" kern="1200" cap="none" spc="0" normalizeH="0" baseline="0" noProof="0" dirty="0">
              <a:ln>
                <a:noFill/>
              </a:ln>
              <a:solidFill>
                <a:schemeClr val="tx1"/>
              </a:solidFill>
              <a:effectLst/>
              <a:uLnTx/>
              <a:uFillTx/>
              <a:latin typeface="Times New Roman" panose="02020603050405020304" pitchFamily="18" charset="0"/>
              <a:ea typeface="华文仿宋" pitchFamily="2" charset="-122"/>
              <a:cs typeface="Times New Roman" panose="02020603050405020304" pitchFamily="18" charset="0"/>
            </a:endParaRPr>
          </a:p>
        </p:txBody>
      </p:sp>
      <p:sp>
        <p:nvSpPr>
          <p:cNvPr id="4" name="TextBox 3"/>
          <p:cNvSpPr txBox="1"/>
          <p:nvPr/>
        </p:nvSpPr>
        <p:spPr>
          <a:xfrm>
            <a:off x="179512" y="1052736"/>
            <a:ext cx="8964488" cy="2092881"/>
          </a:xfrm>
          <a:prstGeom prst="rect">
            <a:avLst/>
          </a:prstGeom>
          <a:noFill/>
        </p:spPr>
        <p:txBody>
          <a:bodyPr wrap="square" rtlCol="0">
            <a:spAutoFit/>
          </a:bodyPr>
          <a:lstStyle/>
          <a:p>
            <a:r>
              <a:rPr lang="en-US" altLang="zh-CN" sz="2600" b="1" dirty="0">
                <a:latin typeface="Times New Roman" pitchFamily="18" charset="0"/>
                <a:cs typeface="Times New Roman" pitchFamily="18" charset="0"/>
              </a:rPr>
              <a:t>Billiard ball A of mass </a:t>
            </a:r>
            <a:r>
              <a:rPr lang="en-US" altLang="zh-CN" sz="2600" b="1" i="1" dirty="0">
                <a:latin typeface="Times New Roman" pitchFamily="18" charset="0"/>
                <a:cs typeface="Times New Roman" pitchFamily="18" charset="0"/>
              </a:rPr>
              <a:t>m</a:t>
            </a:r>
            <a:r>
              <a:rPr lang="en-US" altLang="zh-CN" sz="2600" b="1" dirty="0">
                <a:latin typeface="Times New Roman" pitchFamily="18" charset="0"/>
                <a:cs typeface="Times New Roman" pitchFamily="18" charset="0"/>
              </a:rPr>
              <a:t> </a:t>
            </a:r>
          </a:p>
          <a:p>
            <a:r>
              <a:rPr lang="en-US" altLang="zh-CN" sz="2600" b="1" dirty="0">
                <a:latin typeface="Times New Roman" pitchFamily="18" charset="0"/>
                <a:cs typeface="Times New Roman" pitchFamily="18" charset="0"/>
              </a:rPr>
              <a:t>moving with speed </a:t>
            </a:r>
            <a:r>
              <a:rPr lang="en-US" altLang="zh-CN" sz="2600" b="1" i="1" dirty="0">
                <a:latin typeface="Times New Roman" pitchFamily="18" charset="0"/>
                <a:cs typeface="Times New Roman" pitchFamily="18" charset="0"/>
              </a:rPr>
              <a:t>v</a:t>
            </a:r>
            <a:r>
              <a:rPr lang="en-US" altLang="zh-CN" sz="2600" b="1" dirty="0">
                <a:latin typeface="Times New Roman" pitchFamily="18" charset="0"/>
                <a:cs typeface="Times New Roman" pitchFamily="18" charset="0"/>
              </a:rPr>
              <a:t> collides</a:t>
            </a:r>
          </a:p>
          <a:p>
            <a:r>
              <a:rPr lang="en-US" altLang="zh-CN" sz="2600" b="1" i="1" dirty="0">
                <a:latin typeface="Times New Roman" pitchFamily="18" charset="0"/>
                <a:cs typeface="Times New Roman" pitchFamily="18" charset="0"/>
              </a:rPr>
              <a:t>head-on</a:t>
            </a:r>
            <a:r>
              <a:rPr lang="en-US" altLang="zh-CN" sz="2600" b="1" dirty="0">
                <a:latin typeface="Times New Roman" pitchFamily="18" charset="0"/>
                <a:cs typeface="Times New Roman" pitchFamily="18" charset="0"/>
              </a:rPr>
              <a:t> with ball B of equal </a:t>
            </a:r>
          </a:p>
          <a:p>
            <a:r>
              <a:rPr lang="en-US" altLang="zh-CN" sz="2600" b="1" dirty="0">
                <a:latin typeface="Times New Roman" pitchFamily="18" charset="0"/>
                <a:cs typeface="Times New Roman" pitchFamily="18" charset="0"/>
              </a:rPr>
              <a:t>mass at rest. What are the speeds of the two balls after the collision, assuming it is elastic?</a:t>
            </a:r>
            <a:endParaRPr lang="zh-CN" altLang="en-US" sz="2600" b="1" dirty="0">
              <a:latin typeface="Times New Roman" pitchFamily="18" charset="0"/>
              <a:cs typeface="Times New Roman" pitchFamily="18" charset="0"/>
            </a:endParaRPr>
          </a:p>
        </p:txBody>
      </p:sp>
      <p:graphicFrame>
        <p:nvGraphicFramePr>
          <p:cNvPr id="2" name="对象 1"/>
          <p:cNvGraphicFramePr>
            <a:graphicFrameLocks noChangeAspect="1"/>
          </p:cNvGraphicFramePr>
          <p:nvPr>
            <p:extLst>
              <p:ext uri="{D42A27DB-BD31-4B8C-83A1-F6EECF244321}">
                <p14:modId xmlns:p14="http://schemas.microsoft.com/office/powerpoint/2010/main" val="2108297514"/>
              </p:ext>
            </p:extLst>
          </p:nvPr>
        </p:nvGraphicFramePr>
        <p:xfrm>
          <a:off x="590550" y="5532438"/>
          <a:ext cx="2127250" cy="508000"/>
        </p:xfrm>
        <a:graphic>
          <a:graphicData uri="http://schemas.openxmlformats.org/presentationml/2006/ole">
            <mc:AlternateContent xmlns:mc="http://schemas.openxmlformats.org/markup-compatibility/2006">
              <mc:Choice xmlns:v="urn:schemas-microsoft-com:vml" Requires="v">
                <p:oleObj spid="_x0000_s13710" name="公式" r:id="rId7" imgW="1066680" imgH="215640" progId="Equation.3">
                  <p:embed/>
                </p:oleObj>
              </mc:Choice>
              <mc:Fallback>
                <p:oleObj name="公式" r:id="rId7" imgW="1066680" imgH="215640" progId="Equation.3">
                  <p:embed/>
                  <p:pic>
                    <p:nvPicPr>
                      <p:cNvPr id="0" name=""/>
                      <p:cNvPicPr>
                        <a:picLocks noChangeAspect="1" noChangeArrowheads="1"/>
                      </p:cNvPicPr>
                      <p:nvPr/>
                    </p:nvPicPr>
                    <p:blipFill>
                      <a:blip r:embed="rId8"/>
                      <a:srcRect/>
                      <a:stretch>
                        <a:fillRect/>
                      </a:stretch>
                    </p:blipFill>
                    <p:spPr bwMode="auto">
                      <a:xfrm>
                        <a:off x="590550" y="5532438"/>
                        <a:ext cx="212725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对象 4"/>
          <p:cNvGraphicFramePr>
            <a:graphicFrameLocks noChangeAspect="1"/>
          </p:cNvGraphicFramePr>
          <p:nvPr>
            <p:extLst>
              <p:ext uri="{D42A27DB-BD31-4B8C-83A1-F6EECF244321}">
                <p14:modId xmlns:p14="http://schemas.microsoft.com/office/powerpoint/2010/main" val="2374288155"/>
              </p:ext>
            </p:extLst>
          </p:nvPr>
        </p:nvGraphicFramePr>
        <p:xfrm>
          <a:off x="694775" y="3356992"/>
          <a:ext cx="3589193" cy="538307"/>
        </p:xfrm>
        <a:graphic>
          <a:graphicData uri="http://schemas.openxmlformats.org/presentationml/2006/ole">
            <mc:AlternateContent xmlns:mc="http://schemas.openxmlformats.org/markup-compatibility/2006">
              <mc:Choice xmlns:v="urn:schemas-microsoft-com:vml" Requires="v">
                <p:oleObj spid="_x0000_s13711" name="公式" r:id="rId9" imgW="1803240" imgH="228600" progId="Equation.3">
                  <p:embed/>
                </p:oleObj>
              </mc:Choice>
              <mc:Fallback>
                <p:oleObj name="公式" r:id="rId9" imgW="1803240" imgH="2286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4775" y="3356992"/>
                        <a:ext cx="3589193" cy="53830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对象 5"/>
          <p:cNvGraphicFramePr>
            <a:graphicFrameLocks noChangeAspect="1"/>
          </p:cNvGraphicFramePr>
          <p:nvPr>
            <p:extLst>
              <p:ext uri="{D42A27DB-BD31-4B8C-83A1-F6EECF244321}">
                <p14:modId xmlns:p14="http://schemas.microsoft.com/office/powerpoint/2010/main" val="1990620522"/>
              </p:ext>
            </p:extLst>
          </p:nvPr>
        </p:nvGraphicFramePr>
        <p:xfrm>
          <a:off x="639763" y="4470400"/>
          <a:ext cx="2716212" cy="485775"/>
        </p:xfrm>
        <a:graphic>
          <a:graphicData uri="http://schemas.openxmlformats.org/presentationml/2006/ole">
            <mc:AlternateContent xmlns:mc="http://schemas.openxmlformats.org/markup-compatibility/2006">
              <mc:Choice xmlns:v="urn:schemas-microsoft-com:vml" Requires="v">
                <p:oleObj spid="_x0000_s13712" name="公式" r:id="rId11" imgW="1282680" imgH="215640" progId="Equation.3">
                  <p:embed/>
                </p:oleObj>
              </mc:Choice>
              <mc:Fallback>
                <p:oleObj name="公式" r:id="rId11" imgW="1282680" imgH="215640" progId="Equation.3">
                  <p:embed/>
                  <p:pic>
                    <p:nvPicPr>
                      <p:cNvPr id="0" name=""/>
                      <p:cNvPicPr>
                        <a:picLocks noChangeAspect="1" noChangeArrowheads="1"/>
                      </p:cNvPicPr>
                      <p:nvPr/>
                    </p:nvPicPr>
                    <p:blipFill>
                      <a:blip r:embed="rId12"/>
                      <a:srcRect/>
                      <a:stretch>
                        <a:fillRect/>
                      </a:stretch>
                    </p:blipFill>
                    <p:spPr bwMode="auto">
                      <a:xfrm>
                        <a:off x="639763" y="4470400"/>
                        <a:ext cx="2716212" cy="485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对象 6"/>
          <p:cNvGraphicFramePr>
            <a:graphicFrameLocks noChangeAspect="1"/>
          </p:cNvGraphicFramePr>
          <p:nvPr>
            <p:extLst>
              <p:ext uri="{D42A27DB-BD31-4B8C-83A1-F6EECF244321}">
                <p14:modId xmlns:p14="http://schemas.microsoft.com/office/powerpoint/2010/main" val="1618831628"/>
              </p:ext>
            </p:extLst>
          </p:nvPr>
        </p:nvGraphicFramePr>
        <p:xfrm>
          <a:off x="3786188" y="4473575"/>
          <a:ext cx="1409700" cy="508000"/>
        </p:xfrm>
        <a:graphic>
          <a:graphicData uri="http://schemas.openxmlformats.org/presentationml/2006/ole">
            <mc:AlternateContent xmlns:mc="http://schemas.openxmlformats.org/markup-compatibility/2006">
              <mc:Choice xmlns:v="urn:schemas-microsoft-com:vml" Requires="v">
                <p:oleObj spid="_x0000_s13713" name="公式" r:id="rId13" imgW="711000" imgH="215640" progId="Equation.3">
                  <p:embed/>
                </p:oleObj>
              </mc:Choice>
              <mc:Fallback>
                <p:oleObj name="公式" r:id="rId13" imgW="711000" imgH="215640" progId="Equation.3">
                  <p:embed/>
                  <p:pic>
                    <p:nvPicPr>
                      <p:cNvPr id="0" name=""/>
                      <p:cNvPicPr>
                        <a:picLocks noChangeAspect="1" noChangeArrowheads="1"/>
                      </p:cNvPicPr>
                      <p:nvPr/>
                    </p:nvPicPr>
                    <p:blipFill>
                      <a:blip r:embed="rId14"/>
                      <a:srcRect/>
                      <a:stretch>
                        <a:fillRect/>
                      </a:stretch>
                    </p:blipFill>
                    <p:spPr bwMode="auto">
                      <a:xfrm>
                        <a:off x="3786188" y="4473575"/>
                        <a:ext cx="14097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对象 8"/>
          <p:cNvGraphicFramePr>
            <a:graphicFrameLocks noChangeAspect="1"/>
          </p:cNvGraphicFramePr>
          <p:nvPr>
            <p:extLst>
              <p:ext uri="{D42A27DB-BD31-4B8C-83A1-F6EECF244321}">
                <p14:modId xmlns:p14="http://schemas.microsoft.com/office/powerpoint/2010/main" val="820283671"/>
              </p:ext>
            </p:extLst>
          </p:nvPr>
        </p:nvGraphicFramePr>
        <p:xfrm>
          <a:off x="6516216" y="4797425"/>
          <a:ext cx="857250" cy="1076325"/>
        </p:xfrm>
        <a:graphic>
          <a:graphicData uri="http://schemas.openxmlformats.org/presentationml/2006/ole">
            <mc:AlternateContent xmlns:mc="http://schemas.openxmlformats.org/markup-compatibility/2006">
              <mc:Choice xmlns:v="urn:schemas-microsoft-com:vml" Requires="v">
                <p:oleObj spid="_x0000_s13714" name="公式" r:id="rId15" imgW="431640" imgH="457200" progId="Equation.3">
                  <p:embed/>
                </p:oleObj>
              </mc:Choice>
              <mc:Fallback>
                <p:oleObj name="公式" r:id="rId15" imgW="431640" imgH="457200" progId="Equation.3">
                  <p:embed/>
                  <p:pic>
                    <p:nvPicPr>
                      <p:cNvPr id="0" name=""/>
                      <p:cNvPicPr>
                        <a:picLocks noChangeAspect="1" noChangeArrowheads="1"/>
                      </p:cNvPicPr>
                      <p:nvPr/>
                    </p:nvPicPr>
                    <p:blipFill>
                      <a:blip r:embed="rId16"/>
                      <a:srcRect/>
                      <a:stretch>
                        <a:fillRect/>
                      </a:stretch>
                    </p:blipFill>
                    <p:spPr bwMode="auto">
                      <a:xfrm>
                        <a:off x="6516216" y="4797425"/>
                        <a:ext cx="857250" cy="1076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右大括号 10"/>
          <p:cNvSpPr/>
          <p:nvPr/>
        </p:nvSpPr>
        <p:spPr>
          <a:xfrm>
            <a:off x="5224314" y="4667945"/>
            <a:ext cx="360040" cy="1353343"/>
          </a:xfrm>
          <a:prstGeom prst="rightBrace">
            <a:avLst/>
          </a:prstGeom>
          <a:ln w="19050">
            <a:solidFill>
              <a:srgbClr val="00B0F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16" name="组合 15"/>
          <p:cNvGrpSpPr/>
          <p:nvPr/>
        </p:nvGrpSpPr>
        <p:grpSpPr>
          <a:xfrm>
            <a:off x="4752975" y="1124744"/>
            <a:ext cx="4391025" cy="1008112"/>
            <a:chOff x="4752975" y="1052736"/>
            <a:chExt cx="4391025" cy="1008112"/>
          </a:xfrm>
        </p:grpSpPr>
        <p:pic>
          <p:nvPicPr>
            <p:cNvPr id="4098"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752975" y="1089298"/>
              <a:ext cx="4391025"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6842748" y="1052736"/>
              <a:ext cx="288032" cy="369332"/>
            </a:xfrm>
            <a:prstGeom prst="rect">
              <a:avLst/>
            </a:prstGeom>
            <a:noFill/>
          </p:spPr>
          <p:txBody>
            <a:bodyPr wrap="square" rtlCol="0">
              <a:spAutoFit/>
            </a:bodyPr>
            <a:lstStyle/>
            <a:p>
              <a:r>
                <a:rPr lang="en-US" altLang="zh-CN" b="1" dirty="0">
                  <a:solidFill>
                    <a:srgbClr val="FFFF00"/>
                  </a:solidFill>
                  <a:latin typeface="Times New Roman" pitchFamily="18" charset="0"/>
                  <a:cs typeface="Times New Roman" pitchFamily="18" charset="0"/>
                </a:rPr>
                <a:t>A</a:t>
              </a:r>
              <a:endParaRPr lang="zh-CN" altLang="en-US" b="1" dirty="0">
                <a:solidFill>
                  <a:srgbClr val="FFFF00"/>
                </a:solidFill>
                <a:latin typeface="Times New Roman" pitchFamily="18" charset="0"/>
                <a:cs typeface="Times New Roman" pitchFamily="18" charset="0"/>
              </a:endParaRPr>
            </a:p>
          </p:txBody>
        </p:sp>
        <p:sp>
          <p:nvSpPr>
            <p:cNvPr id="15" name="TextBox 14"/>
            <p:cNvSpPr txBox="1"/>
            <p:nvPr/>
          </p:nvSpPr>
          <p:spPr>
            <a:xfrm>
              <a:off x="7245921" y="1052736"/>
              <a:ext cx="288032" cy="369332"/>
            </a:xfrm>
            <a:prstGeom prst="rect">
              <a:avLst/>
            </a:prstGeom>
            <a:noFill/>
          </p:spPr>
          <p:txBody>
            <a:bodyPr wrap="square" rtlCol="0">
              <a:spAutoFit/>
            </a:bodyPr>
            <a:lstStyle/>
            <a:p>
              <a:r>
                <a:rPr lang="en-US" altLang="zh-CN" b="1" dirty="0">
                  <a:solidFill>
                    <a:srgbClr val="FFFF00"/>
                  </a:solidFill>
                  <a:latin typeface="Times New Roman" pitchFamily="18" charset="0"/>
                  <a:cs typeface="Times New Roman" pitchFamily="18" charset="0"/>
                </a:rPr>
                <a:t>B</a:t>
              </a:r>
              <a:endParaRPr lang="zh-CN" altLang="en-US" b="1" dirty="0">
                <a:solidFill>
                  <a:srgbClr val="FFFF00"/>
                </a:solidFill>
                <a:latin typeface="Times New Roman" pitchFamily="18" charset="0"/>
                <a:cs typeface="Times New Roman" pitchFamily="18" charset="0"/>
              </a:endParaRPr>
            </a:p>
          </p:txBody>
        </p:sp>
      </p:grpSp>
      <p:graphicFrame>
        <p:nvGraphicFramePr>
          <p:cNvPr id="4196" name="Object 100"/>
          <p:cNvGraphicFramePr>
            <a:graphicFrameLocks noChangeAspect="1"/>
          </p:cNvGraphicFramePr>
          <p:nvPr>
            <p:extLst>
              <p:ext uri="{D42A27DB-BD31-4B8C-83A1-F6EECF244321}">
                <p14:modId xmlns:p14="http://schemas.microsoft.com/office/powerpoint/2010/main" val="3201620198"/>
              </p:ext>
            </p:extLst>
          </p:nvPr>
        </p:nvGraphicFramePr>
        <p:xfrm>
          <a:off x="3223871" y="5526186"/>
          <a:ext cx="1417638" cy="515937"/>
        </p:xfrm>
        <a:graphic>
          <a:graphicData uri="http://schemas.openxmlformats.org/presentationml/2006/ole">
            <mc:AlternateContent xmlns:mc="http://schemas.openxmlformats.org/markup-compatibility/2006">
              <mc:Choice xmlns:v="urn:schemas-microsoft-com:vml" Requires="v">
                <p:oleObj spid="_x0000_s13715" name="公式" r:id="rId18" imgW="711000" imgH="215640" progId="Equation.3">
                  <p:embed/>
                </p:oleObj>
              </mc:Choice>
              <mc:Fallback>
                <p:oleObj name="公式" r:id="rId18" imgW="711000" imgH="215640" progId="Equation.3">
                  <p:embed/>
                  <p:pic>
                    <p:nvPicPr>
                      <p:cNvPr id="0" name=""/>
                      <p:cNvPicPr>
                        <a:picLocks noChangeAspect="1" noChangeArrowheads="1"/>
                      </p:cNvPicPr>
                      <p:nvPr/>
                    </p:nvPicPr>
                    <p:blipFill>
                      <a:blip r:embed="rId19"/>
                      <a:srcRect/>
                      <a:stretch>
                        <a:fillRect/>
                      </a:stretch>
                    </p:blipFill>
                    <p:spPr bwMode="auto">
                      <a:xfrm>
                        <a:off x="3223871" y="5526186"/>
                        <a:ext cx="1417638" cy="515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右大括号 17"/>
          <p:cNvSpPr/>
          <p:nvPr/>
        </p:nvSpPr>
        <p:spPr>
          <a:xfrm rot="10800000">
            <a:off x="6228185" y="4950064"/>
            <a:ext cx="252000" cy="756000"/>
          </a:xfrm>
          <a:prstGeom prst="rightBrace">
            <a:avLst/>
          </a:prstGeom>
          <a:ln w="19050">
            <a:solidFill>
              <a:srgbClr val="00B0F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 name="燕尾形箭头 18"/>
          <p:cNvSpPr/>
          <p:nvPr/>
        </p:nvSpPr>
        <p:spPr>
          <a:xfrm>
            <a:off x="5759902" y="5253910"/>
            <a:ext cx="288032" cy="216024"/>
          </a:xfrm>
          <a:prstGeom prst="notchedRightArrow">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 name="直接连接符 19"/>
          <p:cNvCxnSpPr/>
          <p:nvPr/>
        </p:nvCxnSpPr>
        <p:spPr>
          <a:xfrm>
            <a:off x="107504" y="3212976"/>
            <a:ext cx="8892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51520" y="3886448"/>
            <a:ext cx="8496944" cy="492443"/>
          </a:xfrm>
          <a:prstGeom prst="rect">
            <a:avLst/>
          </a:prstGeom>
          <a:noFill/>
        </p:spPr>
        <p:txBody>
          <a:bodyPr wrap="square" rtlCol="0">
            <a:spAutoFit/>
          </a:bodyPr>
          <a:lstStyle/>
          <a:p>
            <a:r>
              <a:rPr lang="en-US" altLang="zh-CN" sz="2600" b="1" dirty="0">
                <a:solidFill>
                  <a:srgbClr val="00B0F0"/>
                </a:solidFill>
                <a:latin typeface="Times New Roman" pitchFamily="18" charset="0"/>
                <a:cs typeface="Times New Roman" pitchFamily="18" charset="0"/>
              </a:rPr>
              <a:t>According to the conservation of momentum equation, </a:t>
            </a:r>
            <a:endParaRPr lang="zh-CN" altLang="en-US" sz="2600" b="1" baseline="30000" dirty="0">
              <a:solidFill>
                <a:srgbClr val="00B0F0"/>
              </a:solidFill>
              <a:latin typeface="Times New Roman" pitchFamily="18" charset="0"/>
              <a:cs typeface="Times New Roman" pitchFamily="18" charset="0"/>
            </a:endParaRPr>
          </a:p>
        </p:txBody>
      </p:sp>
      <p:sp>
        <p:nvSpPr>
          <p:cNvPr id="22" name="燕尾形箭头 21"/>
          <p:cNvSpPr/>
          <p:nvPr/>
        </p:nvSpPr>
        <p:spPr>
          <a:xfrm>
            <a:off x="3425763" y="4617132"/>
            <a:ext cx="288032" cy="216024"/>
          </a:xfrm>
          <a:prstGeom prst="notchedRightArrow">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22"/>
          <p:cNvSpPr txBox="1"/>
          <p:nvPr/>
        </p:nvSpPr>
        <p:spPr>
          <a:xfrm>
            <a:off x="251520" y="5024789"/>
            <a:ext cx="4680520" cy="492443"/>
          </a:xfrm>
          <a:prstGeom prst="rect">
            <a:avLst/>
          </a:prstGeom>
          <a:noFill/>
        </p:spPr>
        <p:txBody>
          <a:bodyPr wrap="square" rtlCol="0">
            <a:spAutoFit/>
          </a:bodyPr>
          <a:lstStyle/>
          <a:p>
            <a:r>
              <a:rPr lang="en-US" altLang="zh-CN" sz="2600" b="1" dirty="0">
                <a:solidFill>
                  <a:srgbClr val="00B0F0"/>
                </a:solidFill>
                <a:latin typeface="Times New Roman" pitchFamily="18" charset="0"/>
                <a:cs typeface="Times New Roman" pitchFamily="18" charset="0"/>
              </a:rPr>
              <a:t>The collision is elastic, and thus </a:t>
            </a:r>
            <a:endParaRPr lang="zh-CN" altLang="en-US" sz="2600" b="1" baseline="30000" dirty="0">
              <a:solidFill>
                <a:srgbClr val="00B0F0"/>
              </a:solidFill>
              <a:latin typeface="Times New Roman" pitchFamily="18" charset="0"/>
              <a:cs typeface="Times New Roman" pitchFamily="18" charset="0"/>
            </a:endParaRPr>
          </a:p>
        </p:txBody>
      </p:sp>
      <p:sp>
        <p:nvSpPr>
          <p:cNvPr id="24" name="燕尾形箭头 23"/>
          <p:cNvSpPr/>
          <p:nvPr/>
        </p:nvSpPr>
        <p:spPr>
          <a:xfrm>
            <a:off x="2809900" y="5676143"/>
            <a:ext cx="288032" cy="216024"/>
          </a:xfrm>
          <a:prstGeom prst="notchedRightArrow">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音频 7">
            <a:hlinkClick r:id="" action="ppaction://media"/>
            <a:extLst>
              <a:ext uri="{FF2B5EF4-FFF2-40B4-BE49-F238E27FC236}">
                <a16:creationId xmlns:a16="http://schemas.microsoft.com/office/drawing/2014/main" id="{DD70E219-DE27-49A0-B11F-AEAFCBC46608}"/>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440738" y="6154738"/>
            <a:ext cx="487362" cy="487362"/>
          </a:xfrm>
          <a:prstGeom prst="rect">
            <a:avLst/>
          </a:prstGeom>
        </p:spPr>
      </p:pic>
    </p:spTree>
    <p:custDataLst>
      <p:tags r:id="rId2"/>
    </p:custDataLst>
    <p:extLst>
      <p:ext uri="{BB962C8B-B14F-4D97-AF65-F5344CB8AC3E}">
        <p14:creationId xmlns:p14="http://schemas.microsoft.com/office/powerpoint/2010/main" val="4057138325"/>
      </p:ext>
    </p:extLst>
  </p:cSld>
  <p:clrMapOvr>
    <a:masterClrMapping/>
  </p:clrMapOvr>
  <mc:AlternateContent xmlns:mc="http://schemas.openxmlformats.org/markup-compatibility/2006" xmlns:p14="http://schemas.microsoft.com/office/powerpoint/2010/main">
    <mc:Choice Requires="p14">
      <p:transition spd="slow" p14:dur="2000" advTm="134038"/>
    </mc:Choice>
    <mc:Fallback xmlns="">
      <p:transition spd="slow" advTm="134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par>
                          <p:cTn id="7" fill="hold">
                            <p:stCondLst>
                              <p:cond delay="0"/>
                            </p:stCondLst>
                            <p:childTnLst>
                              <p:par>
                                <p:cTn id="8" presetID="3" presetClass="entr" presetSubtype="1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par>
                          <p:cTn id="11" fill="hold">
                            <p:stCondLst>
                              <p:cond delay="500"/>
                            </p:stCondLst>
                            <p:childTnLst>
                              <p:par>
                                <p:cTn id="12" presetID="3" presetClass="entr" presetSubtype="1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linds(horizontal)">
                                      <p:cBhvr>
                                        <p:cTn id="14" dur="500"/>
                                        <p:tgtEl>
                                          <p:spTgt spid="16"/>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5"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vertical)">
                                      <p:cBhvr>
                                        <p:cTn id="22" dur="500"/>
                                        <p:tgtEl>
                                          <p:spTgt spid="20"/>
                                        </p:tgtEl>
                                      </p:cBhvr>
                                    </p:animEffect>
                                  </p:childTnLst>
                                </p:cTn>
                              </p:par>
                            </p:childTnLst>
                          </p:cTn>
                        </p:par>
                        <p:par>
                          <p:cTn id="23" fill="hold">
                            <p:stCondLst>
                              <p:cond delay="500"/>
                            </p:stCondLst>
                            <p:childTnLst>
                              <p:par>
                                <p:cTn id="24" presetID="3" presetClass="entr" presetSubtype="1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linds(horizont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left)">
                                      <p:cBhvr>
                                        <p:cTn id="31" dur="500"/>
                                        <p:tgtEl>
                                          <p:spTgt spid="21"/>
                                        </p:tgtEl>
                                      </p:cBhvr>
                                    </p:animEffect>
                                  </p:childTnLst>
                                </p:cTn>
                              </p:par>
                            </p:childTnLst>
                          </p:cTn>
                        </p:par>
                        <p:par>
                          <p:cTn id="32" fill="hold">
                            <p:stCondLst>
                              <p:cond delay="500"/>
                            </p:stCondLst>
                            <p:childTnLst>
                              <p:par>
                                <p:cTn id="33" presetID="3" presetClass="entr" presetSubtype="1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linds(horizont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linds(horizontal)">
                                      <p:cBhvr>
                                        <p:cTn id="40" dur="500"/>
                                        <p:tgtEl>
                                          <p:spTgt spid="22"/>
                                        </p:tgtEl>
                                      </p:cBhvr>
                                    </p:animEffect>
                                  </p:childTnLst>
                                </p:cTn>
                              </p:par>
                            </p:childTnLst>
                          </p:cTn>
                        </p:par>
                        <p:par>
                          <p:cTn id="41" fill="hold">
                            <p:stCondLst>
                              <p:cond delay="500"/>
                            </p:stCondLst>
                            <p:childTnLst>
                              <p:par>
                                <p:cTn id="42" presetID="3" presetClass="entr" presetSubtype="10" fill="hold"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linds(horizont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left)">
                                      <p:cBhvr>
                                        <p:cTn id="49" dur="500"/>
                                        <p:tgtEl>
                                          <p:spTgt spid="23"/>
                                        </p:tgtEl>
                                      </p:cBhvr>
                                    </p:animEffect>
                                  </p:childTnLst>
                                </p:cTn>
                              </p:par>
                            </p:childTnLst>
                          </p:cTn>
                        </p:par>
                        <p:par>
                          <p:cTn id="50" fill="hold">
                            <p:stCondLst>
                              <p:cond delay="500"/>
                            </p:stCondLst>
                            <p:childTnLst>
                              <p:par>
                                <p:cTn id="51" presetID="3" presetClass="entr" presetSubtype="10" fill="hold" nodeType="after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blinds(horizontal)">
                                      <p:cBhvr>
                                        <p:cTn id="53" dur="500"/>
                                        <p:tgtEl>
                                          <p:spTgt spid="2"/>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blinds(horizontal)">
                                      <p:cBhvr>
                                        <p:cTn id="58" dur="500"/>
                                        <p:tgtEl>
                                          <p:spTgt spid="24"/>
                                        </p:tgtEl>
                                      </p:cBhvr>
                                    </p:animEffect>
                                  </p:childTnLst>
                                </p:cTn>
                              </p:par>
                            </p:childTnLst>
                          </p:cTn>
                        </p:par>
                        <p:par>
                          <p:cTn id="59" fill="hold">
                            <p:stCondLst>
                              <p:cond delay="500"/>
                            </p:stCondLst>
                            <p:childTnLst>
                              <p:par>
                                <p:cTn id="60" presetID="3" presetClass="entr" presetSubtype="10" fill="hold" nodeType="afterEffect">
                                  <p:stCondLst>
                                    <p:cond delay="0"/>
                                  </p:stCondLst>
                                  <p:childTnLst>
                                    <p:set>
                                      <p:cBhvr>
                                        <p:cTn id="61" dur="1" fill="hold">
                                          <p:stCondLst>
                                            <p:cond delay="0"/>
                                          </p:stCondLst>
                                        </p:cTn>
                                        <p:tgtEl>
                                          <p:spTgt spid="4196"/>
                                        </p:tgtEl>
                                        <p:attrNameLst>
                                          <p:attrName>style.visibility</p:attrName>
                                        </p:attrNameLst>
                                      </p:cBhvr>
                                      <p:to>
                                        <p:strVal val="visible"/>
                                      </p:to>
                                    </p:set>
                                    <p:animEffect transition="in" filter="blinds(horizontal)">
                                      <p:cBhvr>
                                        <p:cTn id="62" dur="500"/>
                                        <p:tgtEl>
                                          <p:spTgt spid="4196"/>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blinds(horizontal)">
                                      <p:cBhvr>
                                        <p:cTn id="67" dur="500"/>
                                        <p:tgtEl>
                                          <p:spTgt spid="11"/>
                                        </p:tgtEl>
                                      </p:cBhvr>
                                    </p:animEffect>
                                  </p:childTnLst>
                                </p:cTn>
                              </p:par>
                            </p:childTnLst>
                          </p:cTn>
                        </p:par>
                        <p:par>
                          <p:cTn id="68" fill="hold">
                            <p:stCondLst>
                              <p:cond delay="500"/>
                            </p:stCondLst>
                            <p:childTnLst>
                              <p:par>
                                <p:cTn id="69" presetID="3" presetClass="entr" presetSubtype="10" fill="hold" grpId="0" nodeType="after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blinds(horizontal)">
                                      <p:cBhvr>
                                        <p:cTn id="71" dur="500"/>
                                        <p:tgtEl>
                                          <p:spTgt spid="19"/>
                                        </p:tgtEl>
                                      </p:cBhvr>
                                    </p:animEffect>
                                  </p:childTnLst>
                                </p:cTn>
                              </p:par>
                            </p:childTnLst>
                          </p:cTn>
                        </p:par>
                        <p:par>
                          <p:cTn id="72" fill="hold">
                            <p:stCondLst>
                              <p:cond delay="1000"/>
                            </p:stCondLst>
                            <p:childTnLst>
                              <p:par>
                                <p:cTn id="73" presetID="3" presetClass="entr" presetSubtype="10" fill="hold" grpId="0" nodeType="after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blinds(horizontal)">
                                      <p:cBhvr>
                                        <p:cTn id="75" dur="500"/>
                                        <p:tgtEl>
                                          <p:spTgt spid="18"/>
                                        </p:tgtEl>
                                      </p:cBhvr>
                                    </p:animEffect>
                                  </p:childTnLst>
                                </p:cTn>
                              </p:par>
                            </p:childTnLst>
                          </p:cTn>
                        </p:par>
                        <p:par>
                          <p:cTn id="76" fill="hold">
                            <p:stCondLst>
                              <p:cond delay="1500"/>
                            </p:stCondLst>
                            <p:childTnLst>
                              <p:par>
                                <p:cTn id="77" presetID="3" presetClass="entr" presetSubtype="10" fill="hold" nodeType="after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blinds(horizontal)">
                                      <p:cBhvr>
                                        <p:cTn id="7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0" fill="hold" display="0">
                  <p:stCondLst>
                    <p:cond delay="indefinite"/>
                  </p:stCondLst>
                  <p:endCondLst>
                    <p:cond evt="onStopAudio" delay="0">
                      <p:tgtEl>
                        <p:sldTgt/>
                      </p:tgtEl>
                    </p:cond>
                  </p:endCondLst>
                </p:cTn>
                <p:tgtEl>
                  <p:spTgt spid="8"/>
                </p:tgtEl>
              </p:cMediaNode>
            </p:audio>
          </p:childTnLst>
        </p:cTn>
      </p:par>
    </p:tnLst>
    <p:bldLst>
      <p:bldP spid="3" grpId="0" animBg="1"/>
      <p:bldP spid="4" grpId="0"/>
      <p:bldP spid="11" grpId="0" animBg="1"/>
      <p:bldP spid="18" grpId="0" animBg="1"/>
      <p:bldP spid="19" grpId="0" animBg="1"/>
      <p:bldP spid="21" grpId="0"/>
      <p:bldP spid="22" grpId="0" animBg="1"/>
      <p:bldP spid="23" grpId="0"/>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对象 11"/>
          <p:cNvGraphicFramePr>
            <a:graphicFrameLocks noChangeAspect="1"/>
          </p:cNvGraphicFramePr>
          <p:nvPr>
            <p:extLst>
              <p:ext uri="{D42A27DB-BD31-4B8C-83A1-F6EECF244321}">
                <p14:modId xmlns:p14="http://schemas.microsoft.com/office/powerpoint/2010/main" val="1636655039"/>
              </p:ext>
            </p:extLst>
          </p:nvPr>
        </p:nvGraphicFramePr>
        <p:xfrm>
          <a:off x="4860032" y="5227528"/>
          <a:ext cx="3945659" cy="951056"/>
        </p:xfrm>
        <a:graphic>
          <a:graphicData uri="http://schemas.openxmlformats.org/presentationml/2006/ole">
            <mc:AlternateContent xmlns:mc="http://schemas.openxmlformats.org/markup-compatibility/2006">
              <mc:Choice xmlns:v="urn:schemas-microsoft-com:vml" Requires="v">
                <p:oleObj spid="_x0000_s9658" name="公式" r:id="rId7" imgW="2273040" imgH="457200" progId="Equation.3">
                  <p:embed/>
                </p:oleObj>
              </mc:Choice>
              <mc:Fallback>
                <p:oleObj name="公式" r:id="rId7" imgW="2273040" imgH="457200" progId="Equation.3">
                  <p:embed/>
                  <p:pic>
                    <p:nvPicPr>
                      <p:cNvPr id="0" name="Picture 81"/>
                      <p:cNvPicPr>
                        <a:picLocks noChangeAspect="1" noChangeArrowheads="1"/>
                      </p:cNvPicPr>
                      <p:nvPr/>
                    </p:nvPicPr>
                    <p:blipFill>
                      <a:blip r:embed="rId8"/>
                      <a:srcRect/>
                      <a:stretch>
                        <a:fillRect/>
                      </a:stretch>
                    </p:blipFill>
                    <p:spPr bwMode="auto">
                      <a:xfrm>
                        <a:off x="4860032" y="5227528"/>
                        <a:ext cx="3945659" cy="9510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对象 7"/>
          <p:cNvGraphicFramePr>
            <a:graphicFrameLocks noChangeAspect="1"/>
          </p:cNvGraphicFramePr>
          <p:nvPr>
            <p:extLst>
              <p:ext uri="{D42A27DB-BD31-4B8C-83A1-F6EECF244321}">
                <p14:modId xmlns:p14="http://schemas.microsoft.com/office/powerpoint/2010/main" val="2532924162"/>
              </p:ext>
            </p:extLst>
          </p:nvPr>
        </p:nvGraphicFramePr>
        <p:xfrm>
          <a:off x="5041594" y="4082383"/>
          <a:ext cx="3418897" cy="951056"/>
        </p:xfrm>
        <a:graphic>
          <a:graphicData uri="http://schemas.openxmlformats.org/presentationml/2006/ole">
            <mc:AlternateContent xmlns:mc="http://schemas.openxmlformats.org/markup-compatibility/2006">
              <mc:Choice xmlns:v="urn:schemas-microsoft-com:vml" Requires="v">
                <p:oleObj spid="_x0000_s9659" name="公式" r:id="rId9" imgW="1968480" imgH="457200" progId="Equation.3">
                  <p:embed/>
                </p:oleObj>
              </mc:Choice>
              <mc:Fallback>
                <p:oleObj name="公式" r:id="rId9" imgW="1968480" imgH="457200" progId="Equation.3">
                  <p:embed/>
                  <p:pic>
                    <p:nvPicPr>
                      <p:cNvPr id="0" name="Picture 80"/>
                      <p:cNvPicPr>
                        <a:picLocks noChangeAspect="1" noChangeArrowheads="1"/>
                      </p:cNvPicPr>
                      <p:nvPr/>
                    </p:nvPicPr>
                    <p:blipFill>
                      <a:blip r:embed="rId10"/>
                      <a:srcRect/>
                      <a:stretch>
                        <a:fillRect/>
                      </a:stretch>
                    </p:blipFill>
                    <p:spPr bwMode="auto">
                      <a:xfrm>
                        <a:off x="5041594" y="4082383"/>
                        <a:ext cx="3418897" cy="9510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标题 5"/>
          <p:cNvSpPr txBox="1">
            <a:spLocks/>
          </p:cNvSpPr>
          <p:nvPr/>
        </p:nvSpPr>
        <p:spPr>
          <a:xfrm>
            <a:off x="49778" y="183820"/>
            <a:ext cx="5602342" cy="580884"/>
          </a:xfrm>
          <a:prstGeom prst="rect">
            <a:avLst/>
          </a:prstGeom>
          <a:ln/>
        </p:spPr>
        <p:style>
          <a:lnRef idx="1">
            <a:schemeClr val="accent5"/>
          </a:lnRef>
          <a:fillRef idx="2">
            <a:schemeClr val="accent5"/>
          </a:fillRef>
          <a:effectRef idx="1">
            <a:schemeClr val="accent5"/>
          </a:effectRef>
          <a:fontRef idx="minor">
            <a:schemeClr val="dk1"/>
          </a:fontRef>
        </p:style>
        <p:txBody>
          <a:bodyPr>
            <a:noAutofit/>
          </a:bodyPr>
          <a:lstStyle>
            <a:defPPr>
              <a:defRPr lang="zh-CN"/>
            </a:defPPr>
            <a:lvl1pPr marR="0" lvl="0" indent="0" fontAlgn="auto">
              <a:lnSpc>
                <a:spcPct val="100000"/>
              </a:lnSpc>
              <a:spcBef>
                <a:spcPct val="0"/>
              </a:spcBef>
              <a:spcAft>
                <a:spcPts val="0"/>
              </a:spcAft>
              <a:buClrTx/>
              <a:buSzTx/>
              <a:buFontTx/>
              <a:buNone/>
              <a:tabLst/>
              <a:defRPr sz="3600" b="1">
                <a:solidFill>
                  <a:schemeClr val="tx1"/>
                </a:solidFill>
                <a:latin typeface="Times New Roman" panose="02020603050405020304" pitchFamily="18" charset="0"/>
                <a:ea typeface="华文仿宋" pitchFamily="2" charset="-122"/>
                <a:cs typeface="Times New Roman" panose="02020603050405020304" pitchFamily="18" charset="0"/>
              </a:defRPr>
            </a:lvl1pPr>
          </a:lstStyle>
          <a:p>
            <a:r>
              <a:rPr lang="en-US" altLang="zh-CN" sz="3000" dirty="0"/>
              <a:t>【Example】 A nuclear collision</a:t>
            </a:r>
          </a:p>
        </p:txBody>
      </p:sp>
      <p:sp>
        <p:nvSpPr>
          <p:cNvPr id="3" name="TextBox 2"/>
          <p:cNvSpPr txBox="1"/>
          <p:nvPr/>
        </p:nvSpPr>
        <p:spPr>
          <a:xfrm>
            <a:off x="107504" y="896521"/>
            <a:ext cx="8712968" cy="2308324"/>
          </a:xfrm>
          <a:prstGeom prst="rect">
            <a:avLst/>
          </a:prstGeom>
          <a:noFill/>
        </p:spPr>
        <p:txBody>
          <a:bodyPr wrap="square" rtlCol="0">
            <a:spAutoFit/>
          </a:bodyPr>
          <a:lstStyle/>
          <a:p>
            <a:r>
              <a:rPr lang="en-US" altLang="zh-CN" sz="2400" b="1" dirty="0">
                <a:latin typeface="Times New Roman" pitchFamily="18" charset="0"/>
                <a:cs typeface="Times New Roman" pitchFamily="18" charset="0"/>
              </a:rPr>
              <a:t>A proton (p) of mass 1.01 u (1 u = 1.66</a:t>
            </a:r>
          </a:p>
          <a:p>
            <a:r>
              <a:rPr lang="en-US" altLang="zh-CN" sz="2400" b="1" dirty="0">
                <a:latin typeface="Times New Roman" pitchFamily="18" charset="0"/>
                <a:cs typeface="Times New Roman" pitchFamily="18" charset="0"/>
              </a:rPr>
              <a:t>×10</a:t>
            </a:r>
            <a:r>
              <a:rPr lang="en-US" altLang="zh-CN" sz="2400" b="1" baseline="30000" dirty="0">
                <a:latin typeface="Times New Roman" pitchFamily="18" charset="0"/>
                <a:cs typeface="Times New Roman" pitchFamily="18" charset="0"/>
              </a:rPr>
              <a:t>-27</a:t>
            </a:r>
            <a:r>
              <a:rPr lang="en-US" altLang="zh-CN" sz="2400" b="1" dirty="0">
                <a:latin typeface="Times New Roman" pitchFamily="18" charset="0"/>
                <a:cs typeface="Times New Roman" pitchFamily="18" charset="0"/>
              </a:rPr>
              <a:t> kg) traveling with a speed of 3.60</a:t>
            </a:r>
          </a:p>
          <a:p>
            <a:r>
              <a:rPr lang="en-US" altLang="zh-CN" sz="2400" b="1" dirty="0">
                <a:latin typeface="Times New Roman" pitchFamily="18" charset="0"/>
                <a:cs typeface="Times New Roman" pitchFamily="18" charset="0"/>
              </a:rPr>
              <a:t>×10</a:t>
            </a:r>
            <a:r>
              <a:rPr lang="en-US" altLang="zh-CN" sz="2400" b="1" baseline="30000" dirty="0">
                <a:latin typeface="Times New Roman" pitchFamily="18" charset="0"/>
                <a:cs typeface="Times New Roman" pitchFamily="18" charset="0"/>
              </a:rPr>
              <a:t>4</a:t>
            </a:r>
            <a:r>
              <a:rPr lang="en-US" altLang="zh-CN" sz="2400" b="1" dirty="0">
                <a:latin typeface="Times New Roman" pitchFamily="18" charset="0"/>
                <a:cs typeface="Times New Roman" pitchFamily="18" charset="0"/>
              </a:rPr>
              <a:t>  m/s has an elastic </a:t>
            </a:r>
            <a:r>
              <a:rPr lang="en-US" altLang="zh-CN" sz="2400" b="1" i="1" dirty="0">
                <a:latin typeface="Times New Roman" pitchFamily="18" charset="0"/>
                <a:cs typeface="Times New Roman" pitchFamily="18" charset="0"/>
              </a:rPr>
              <a:t>head-on</a:t>
            </a:r>
            <a:r>
              <a:rPr lang="en-US" altLang="zh-CN" sz="2400" b="1" dirty="0">
                <a:latin typeface="Times New Roman" pitchFamily="18" charset="0"/>
                <a:cs typeface="Times New Roman" pitchFamily="18" charset="0"/>
              </a:rPr>
              <a:t> collision </a:t>
            </a:r>
          </a:p>
          <a:p>
            <a:r>
              <a:rPr lang="en-US" altLang="zh-CN" sz="2400" b="1" dirty="0">
                <a:latin typeface="Times New Roman" pitchFamily="18" charset="0"/>
                <a:cs typeface="Times New Roman" pitchFamily="18" charset="0"/>
              </a:rPr>
              <a:t>with He nucleus (</a:t>
            </a:r>
            <a:r>
              <a:rPr lang="en-US" altLang="zh-CN" sz="2400" b="1" dirty="0" err="1">
                <a:latin typeface="Times New Roman" pitchFamily="18" charset="0"/>
                <a:cs typeface="Times New Roman" pitchFamily="18" charset="0"/>
              </a:rPr>
              <a:t>m</a:t>
            </a:r>
            <a:r>
              <a:rPr lang="en-US" altLang="zh-CN" sz="2400" b="1" baseline="-25000" dirty="0" err="1">
                <a:latin typeface="Times New Roman" pitchFamily="18" charset="0"/>
                <a:cs typeface="Times New Roman" pitchFamily="18" charset="0"/>
              </a:rPr>
              <a:t>He</a:t>
            </a:r>
            <a:r>
              <a:rPr lang="en-US" altLang="zh-CN" sz="2400" b="1" dirty="0">
                <a:latin typeface="Times New Roman" pitchFamily="18" charset="0"/>
                <a:cs typeface="Times New Roman" pitchFamily="18" charset="0"/>
              </a:rPr>
              <a:t> = 4.00 u) initially at  </a:t>
            </a:r>
          </a:p>
          <a:p>
            <a:r>
              <a:rPr lang="en-US" altLang="zh-CN" sz="2400" b="1" dirty="0">
                <a:latin typeface="Times New Roman" pitchFamily="18" charset="0"/>
                <a:cs typeface="Times New Roman" pitchFamily="18" charset="0"/>
              </a:rPr>
              <a:t>rest. What are the velocities of the proton </a:t>
            </a:r>
          </a:p>
          <a:p>
            <a:r>
              <a:rPr lang="en-US" altLang="zh-CN" sz="2400" b="1" dirty="0">
                <a:latin typeface="Times New Roman" pitchFamily="18" charset="0"/>
                <a:cs typeface="Times New Roman" pitchFamily="18" charset="0"/>
              </a:rPr>
              <a:t>and He nucleus after the collision?</a:t>
            </a:r>
          </a:p>
        </p:txBody>
      </p:sp>
      <p:pic>
        <p:nvPicPr>
          <p:cNvPr id="9218" name="Picture 2"/>
          <p:cNvPicPr>
            <a:picLocks noChangeAspect="1" noChangeArrowheads="1"/>
          </p:cNvPicPr>
          <p:nvPr/>
        </p:nvPicPr>
        <p:blipFill rotWithShape="1">
          <a:blip r:embed="rId11" cstate="print">
            <a:lum contrast="40000"/>
            <a:extLst>
              <a:ext uri="{BEBA8EAE-BF5A-486C-A8C5-ECC9F3942E4B}">
                <a14:imgProps xmlns:a14="http://schemas.microsoft.com/office/drawing/2010/main">
                  <a14:imgLayer r:embed="rId12">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b="54233"/>
          <a:stretch/>
        </p:blipFill>
        <p:spPr bwMode="auto">
          <a:xfrm>
            <a:off x="5715969" y="260648"/>
            <a:ext cx="3425089" cy="137160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11" cstate="print">
            <a:lum contrast="40000"/>
            <a:extLst>
              <a:ext uri="{BEBA8EAE-BF5A-486C-A8C5-ECC9F3942E4B}">
                <a14:imgProps xmlns:a14="http://schemas.microsoft.com/office/drawing/2010/main">
                  <a14:imgLayer r:embed="rId12">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t="64412" b="1121"/>
          <a:stretch/>
        </p:blipFill>
        <p:spPr bwMode="auto">
          <a:xfrm>
            <a:off x="5724128" y="1507261"/>
            <a:ext cx="3425089" cy="103293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对象 3"/>
          <p:cNvGraphicFramePr>
            <a:graphicFrameLocks noChangeAspect="1"/>
          </p:cNvGraphicFramePr>
          <p:nvPr>
            <p:extLst>
              <p:ext uri="{D42A27DB-BD31-4B8C-83A1-F6EECF244321}">
                <p14:modId xmlns:p14="http://schemas.microsoft.com/office/powerpoint/2010/main" val="2331728222"/>
              </p:ext>
            </p:extLst>
          </p:nvPr>
        </p:nvGraphicFramePr>
        <p:xfrm>
          <a:off x="540510" y="3887456"/>
          <a:ext cx="2899484" cy="523482"/>
        </p:xfrm>
        <a:graphic>
          <a:graphicData uri="http://schemas.openxmlformats.org/presentationml/2006/ole">
            <mc:AlternateContent xmlns:mc="http://schemas.openxmlformats.org/markup-compatibility/2006">
              <mc:Choice xmlns:v="urn:schemas-microsoft-com:vml" Requires="v">
                <p:oleObj spid="_x0000_s9660" name="公式" r:id="rId13" imgW="1600200" imgH="241300" progId="Equation.3">
                  <p:embed/>
                </p:oleObj>
              </mc:Choice>
              <mc:Fallback>
                <p:oleObj name="公式" r:id="rId13" imgW="1600200" imgH="241300" progId="Equation.3">
                  <p:embed/>
                  <p:pic>
                    <p:nvPicPr>
                      <p:cNvPr id="0" name="Picture 7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0510" y="3887456"/>
                        <a:ext cx="2899484" cy="5234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对象 5"/>
          <p:cNvGraphicFramePr>
            <a:graphicFrameLocks noChangeAspect="1"/>
          </p:cNvGraphicFramePr>
          <p:nvPr>
            <p:extLst>
              <p:ext uri="{D42A27DB-BD31-4B8C-83A1-F6EECF244321}">
                <p14:modId xmlns:p14="http://schemas.microsoft.com/office/powerpoint/2010/main" val="3380304243"/>
              </p:ext>
            </p:extLst>
          </p:nvPr>
        </p:nvGraphicFramePr>
        <p:xfrm>
          <a:off x="1137559" y="4966857"/>
          <a:ext cx="1879023" cy="513773"/>
        </p:xfrm>
        <a:graphic>
          <a:graphicData uri="http://schemas.openxmlformats.org/presentationml/2006/ole">
            <mc:AlternateContent xmlns:mc="http://schemas.openxmlformats.org/markup-compatibility/2006">
              <mc:Choice xmlns:v="urn:schemas-microsoft-com:vml" Requires="v">
                <p:oleObj spid="_x0000_s9661" name="公式" r:id="rId15" imgW="1041120" imgH="241200" progId="Equation.3">
                  <p:embed/>
                </p:oleObj>
              </mc:Choice>
              <mc:Fallback>
                <p:oleObj name="公式" r:id="rId15" imgW="1041120" imgH="241200" progId="Equation.3">
                  <p:embed/>
                  <p:pic>
                    <p:nvPicPr>
                      <p:cNvPr id="0" name="Picture 78"/>
                      <p:cNvPicPr>
                        <a:picLocks noChangeAspect="1" noChangeArrowheads="1"/>
                      </p:cNvPicPr>
                      <p:nvPr/>
                    </p:nvPicPr>
                    <p:blipFill>
                      <a:blip r:embed="rId16"/>
                      <a:srcRect/>
                      <a:stretch>
                        <a:fillRect/>
                      </a:stretch>
                    </p:blipFill>
                    <p:spPr bwMode="auto">
                      <a:xfrm>
                        <a:off x="1137559" y="4966857"/>
                        <a:ext cx="1879023" cy="5137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对象 6"/>
          <p:cNvGraphicFramePr>
            <a:graphicFrameLocks noChangeAspect="1"/>
          </p:cNvGraphicFramePr>
          <p:nvPr>
            <p:extLst>
              <p:ext uri="{D42A27DB-BD31-4B8C-83A1-F6EECF244321}">
                <p14:modId xmlns:p14="http://schemas.microsoft.com/office/powerpoint/2010/main" val="3038539270"/>
              </p:ext>
            </p:extLst>
          </p:nvPr>
        </p:nvGraphicFramePr>
        <p:xfrm>
          <a:off x="1372818" y="5805534"/>
          <a:ext cx="1473489" cy="523875"/>
        </p:xfrm>
        <a:graphic>
          <a:graphicData uri="http://schemas.openxmlformats.org/presentationml/2006/ole">
            <mc:AlternateContent xmlns:mc="http://schemas.openxmlformats.org/markup-compatibility/2006">
              <mc:Choice xmlns:v="urn:schemas-microsoft-com:vml" Requires="v">
                <p:oleObj spid="_x0000_s9662" name="公式" r:id="rId17" imgW="812520" imgH="241200" progId="Equation.3">
                  <p:embed/>
                </p:oleObj>
              </mc:Choice>
              <mc:Fallback>
                <p:oleObj name="公式" r:id="rId17" imgW="812520" imgH="241200" progId="Equation.3">
                  <p:embed/>
                  <p:pic>
                    <p:nvPicPr>
                      <p:cNvPr id="0" name="Picture 79"/>
                      <p:cNvPicPr>
                        <a:picLocks noChangeAspect="1" noChangeArrowheads="1"/>
                      </p:cNvPicPr>
                      <p:nvPr/>
                    </p:nvPicPr>
                    <p:blipFill>
                      <a:blip r:embed="rId18"/>
                      <a:srcRect/>
                      <a:stretch>
                        <a:fillRect/>
                      </a:stretch>
                    </p:blipFill>
                    <p:spPr bwMode="auto">
                      <a:xfrm>
                        <a:off x="1372818" y="5805534"/>
                        <a:ext cx="1473489" cy="52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9" name="组合 18"/>
          <p:cNvGrpSpPr/>
          <p:nvPr/>
        </p:nvGrpSpPr>
        <p:grpSpPr>
          <a:xfrm>
            <a:off x="5652120" y="260648"/>
            <a:ext cx="3410918" cy="2825363"/>
            <a:chOff x="5733082" y="0"/>
            <a:chExt cx="3410918" cy="2825363"/>
          </a:xfrm>
        </p:grpSpPr>
        <p:pic>
          <p:nvPicPr>
            <p:cNvPr id="16" name="Picture 21"/>
            <p:cNvPicPr>
              <a:picLocks noChangeAspect="1" noChangeArrowheads="1"/>
            </p:cNvPicPr>
            <p:nvPr/>
          </p:nvPicPr>
          <p:blipFill rotWithShape="1">
            <a:blip r:embed="rId19" cstate="print">
              <a:lum contrast="40000"/>
              <a:extLst>
                <a:ext uri="{BEBA8EAE-BF5A-486C-A8C5-ECC9F3942E4B}">
                  <a14:imgProps xmlns:a14="http://schemas.microsoft.com/office/drawing/2010/main">
                    <a14:imgLayer r:embed="rId20">
                      <a14:imgEffect>
                        <a14:brightnessContrast bright="-20000" contrast="20000"/>
                      </a14:imgEffect>
                    </a14:imgLayer>
                  </a14:imgProps>
                </a:ext>
                <a:ext uri="{28A0092B-C50C-407E-A947-70E740481C1C}">
                  <a14:useLocalDpi xmlns:a14="http://schemas.microsoft.com/office/drawing/2010/main" val="0"/>
                </a:ext>
              </a:extLst>
            </a:blip>
            <a:srcRect l="65227" t="39467" r="22279" b="42125"/>
            <a:stretch/>
          </p:blipFill>
          <p:spPr bwMode="auto">
            <a:xfrm>
              <a:off x="5733082" y="0"/>
              <a:ext cx="3410918" cy="2825363"/>
            </a:xfrm>
            <a:prstGeom prst="rect">
              <a:avLst/>
            </a:prstGeom>
            <a:ln>
              <a:noFill/>
            </a:ln>
            <a:effectLst>
              <a:softEdge rad="11250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矩形 17"/>
            <p:cNvSpPr/>
            <p:nvPr/>
          </p:nvSpPr>
          <p:spPr>
            <a:xfrm>
              <a:off x="5940152" y="404664"/>
              <a:ext cx="93610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a:off x="6084168" y="323364"/>
              <a:ext cx="1224136" cy="369332"/>
            </a:xfrm>
            <a:prstGeom prst="rect">
              <a:avLst/>
            </a:prstGeom>
            <a:noFill/>
          </p:spPr>
          <p:txBody>
            <a:bodyPr wrap="square" rtlCol="0">
              <a:spAutoFit/>
            </a:bodyPr>
            <a:lstStyle/>
            <a:p>
              <a:r>
                <a:rPr lang="en-US" altLang="zh-CN" b="1" i="1" dirty="0">
                  <a:latin typeface="Times New Roman" pitchFamily="18" charset="0"/>
                  <a:cs typeface="Times New Roman" pitchFamily="18" charset="0"/>
                </a:rPr>
                <a:t>α</a:t>
              </a:r>
              <a:r>
                <a:rPr lang="zh-CN" altLang="en-US" b="1" dirty="0">
                  <a:latin typeface="Times New Roman" pitchFamily="18" charset="0"/>
                  <a:cs typeface="Times New Roman" pitchFamily="18" charset="0"/>
                </a:rPr>
                <a:t> 粒子</a:t>
              </a:r>
            </a:p>
          </p:txBody>
        </p:sp>
      </p:grpSp>
      <p:cxnSp>
        <p:nvCxnSpPr>
          <p:cNvPr id="20" name="直接连接符 19"/>
          <p:cNvCxnSpPr/>
          <p:nvPr/>
        </p:nvCxnSpPr>
        <p:spPr>
          <a:xfrm>
            <a:off x="107504" y="3284984"/>
            <a:ext cx="8892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51520" y="3344292"/>
            <a:ext cx="8496944" cy="461665"/>
          </a:xfrm>
          <a:prstGeom prst="rect">
            <a:avLst/>
          </a:prstGeom>
          <a:noFill/>
        </p:spPr>
        <p:txBody>
          <a:bodyPr wrap="square" rtlCol="0">
            <a:spAutoFit/>
          </a:bodyPr>
          <a:lstStyle/>
          <a:p>
            <a:r>
              <a:rPr lang="en-US" altLang="zh-CN" sz="2400" b="1" dirty="0">
                <a:solidFill>
                  <a:srgbClr val="00B0F0"/>
                </a:solidFill>
                <a:latin typeface="Times New Roman" pitchFamily="18" charset="0"/>
                <a:cs typeface="Times New Roman" pitchFamily="18" charset="0"/>
              </a:rPr>
              <a:t>According to the conservation of momentum equation, </a:t>
            </a:r>
            <a:endParaRPr lang="zh-CN" altLang="en-US" sz="2400" b="1" baseline="30000" dirty="0">
              <a:solidFill>
                <a:srgbClr val="00B0F0"/>
              </a:solidFill>
              <a:latin typeface="Times New Roman" pitchFamily="18" charset="0"/>
              <a:cs typeface="Times New Roman" pitchFamily="18" charset="0"/>
            </a:endParaRPr>
          </a:p>
        </p:txBody>
      </p:sp>
      <p:sp>
        <p:nvSpPr>
          <p:cNvPr id="22" name="TextBox 21"/>
          <p:cNvSpPr txBox="1"/>
          <p:nvPr/>
        </p:nvSpPr>
        <p:spPr>
          <a:xfrm>
            <a:off x="251520" y="4509120"/>
            <a:ext cx="3456384" cy="461665"/>
          </a:xfrm>
          <a:prstGeom prst="rect">
            <a:avLst/>
          </a:prstGeom>
          <a:noFill/>
        </p:spPr>
        <p:txBody>
          <a:bodyPr wrap="square" rtlCol="0">
            <a:spAutoFit/>
          </a:bodyPr>
          <a:lstStyle/>
          <a:p>
            <a:r>
              <a:rPr lang="en-US" altLang="zh-CN" sz="2400" b="1" dirty="0">
                <a:solidFill>
                  <a:srgbClr val="00B0F0"/>
                </a:solidFill>
                <a:latin typeface="Times New Roman" pitchFamily="18" charset="0"/>
                <a:cs typeface="Times New Roman" pitchFamily="18" charset="0"/>
              </a:rPr>
              <a:t>The collision is elastic, so</a:t>
            </a:r>
            <a:endParaRPr lang="zh-CN" altLang="en-US" sz="2400" b="1" baseline="30000" dirty="0">
              <a:solidFill>
                <a:srgbClr val="00B0F0"/>
              </a:solidFill>
              <a:latin typeface="Times New Roman" pitchFamily="18" charset="0"/>
              <a:cs typeface="Times New Roman" pitchFamily="18" charset="0"/>
            </a:endParaRPr>
          </a:p>
        </p:txBody>
      </p:sp>
      <p:sp>
        <p:nvSpPr>
          <p:cNvPr id="23" name="燕尾形箭头 22"/>
          <p:cNvSpPr/>
          <p:nvPr/>
        </p:nvSpPr>
        <p:spPr>
          <a:xfrm rot="5400000">
            <a:off x="1857534" y="5513000"/>
            <a:ext cx="288032" cy="216024"/>
          </a:xfrm>
          <a:prstGeom prst="notchedRightArrow">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右大括号 23"/>
          <p:cNvSpPr/>
          <p:nvPr/>
        </p:nvSpPr>
        <p:spPr>
          <a:xfrm>
            <a:off x="4042544" y="4106788"/>
            <a:ext cx="180000" cy="2052000"/>
          </a:xfrm>
          <a:prstGeom prst="rightBrace">
            <a:avLst/>
          </a:prstGeom>
          <a:ln w="19050">
            <a:solidFill>
              <a:srgbClr val="00B0F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5" name="燕尾形箭头 24"/>
          <p:cNvSpPr/>
          <p:nvPr/>
        </p:nvSpPr>
        <p:spPr>
          <a:xfrm>
            <a:off x="4309368" y="5012076"/>
            <a:ext cx="288032" cy="216024"/>
          </a:xfrm>
          <a:prstGeom prst="notchedRightArrow">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5"/>
          <p:cNvSpPr txBox="1"/>
          <p:nvPr/>
        </p:nvSpPr>
        <p:spPr>
          <a:xfrm>
            <a:off x="3581413" y="3933056"/>
            <a:ext cx="558539" cy="461665"/>
          </a:xfrm>
          <a:prstGeom prst="rect">
            <a:avLst/>
          </a:prstGeom>
          <a:noFill/>
        </p:spPr>
        <p:txBody>
          <a:bodyPr wrap="square" rtlCol="0">
            <a:spAutoFit/>
          </a:bodyPr>
          <a:lstStyle/>
          <a:p>
            <a:r>
              <a:rPr lang="zh-CN" altLang="en-US" sz="2400" b="1" dirty="0">
                <a:solidFill>
                  <a:srgbClr val="00B0F0"/>
                </a:solidFill>
              </a:rPr>
              <a:t>①</a:t>
            </a:r>
          </a:p>
        </p:txBody>
      </p:sp>
      <p:sp>
        <p:nvSpPr>
          <p:cNvPr id="27" name="TextBox 26"/>
          <p:cNvSpPr txBox="1"/>
          <p:nvPr/>
        </p:nvSpPr>
        <p:spPr>
          <a:xfrm>
            <a:off x="3059832" y="5877272"/>
            <a:ext cx="558539" cy="461665"/>
          </a:xfrm>
          <a:prstGeom prst="rect">
            <a:avLst/>
          </a:prstGeom>
          <a:noFill/>
        </p:spPr>
        <p:txBody>
          <a:bodyPr wrap="square" rtlCol="0">
            <a:spAutoFit/>
          </a:bodyPr>
          <a:lstStyle/>
          <a:p>
            <a:r>
              <a:rPr lang="zh-CN" altLang="en-US" sz="2400" b="1" dirty="0">
                <a:solidFill>
                  <a:srgbClr val="00B0F0"/>
                </a:solidFill>
              </a:rPr>
              <a:t>②</a:t>
            </a:r>
          </a:p>
        </p:txBody>
      </p:sp>
      <p:sp>
        <p:nvSpPr>
          <p:cNvPr id="28" name="右大括号 27"/>
          <p:cNvSpPr/>
          <p:nvPr/>
        </p:nvSpPr>
        <p:spPr>
          <a:xfrm rot="10800000">
            <a:off x="4699001" y="4466828"/>
            <a:ext cx="180000" cy="1296000"/>
          </a:xfrm>
          <a:prstGeom prst="rightBrace">
            <a:avLst/>
          </a:prstGeom>
          <a:ln w="19050">
            <a:solidFill>
              <a:srgbClr val="00B0F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10" name="音频 9">
            <a:hlinkClick r:id="" action="ppaction://media"/>
            <a:extLst>
              <a:ext uri="{FF2B5EF4-FFF2-40B4-BE49-F238E27FC236}">
                <a16:creationId xmlns:a16="http://schemas.microsoft.com/office/drawing/2014/main" id="{9C3AEA6A-E537-4FED-AEF2-BF6248321D02}"/>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8440738" y="6154738"/>
            <a:ext cx="487362" cy="487362"/>
          </a:xfrm>
          <a:prstGeom prst="rect">
            <a:avLst/>
          </a:prstGeom>
        </p:spPr>
      </p:pic>
    </p:spTree>
    <p:custDataLst>
      <p:tags r:id="rId2"/>
    </p:custDataLst>
    <p:extLst>
      <p:ext uri="{BB962C8B-B14F-4D97-AF65-F5344CB8AC3E}">
        <p14:creationId xmlns:p14="http://schemas.microsoft.com/office/powerpoint/2010/main" val="2395796817"/>
      </p:ext>
    </p:extLst>
  </p:cSld>
  <p:clrMapOvr>
    <a:masterClrMapping/>
  </p:clrMapOvr>
  <mc:AlternateContent xmlns:mc="http://schemas.openxmlformats.org/markup-compatibility/2006" xmlns:p14="http://schemas.microsoft.com/office/powerpoint/2010/main">
    <mc:Choice Requires="p14">
      <p:transition spd="slow" p14:dur="2000" advTm="258496"/>
    </mc:Choice>
    <mc:Fallback xmlns="">
      <p:transition spd="slow" advTm="258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3" presetClass="entr" presetSubtype="1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3" presetClass="entr" presetSubtype="10" fill="hold" nodeType="withEffect">
                                  <p:stCondLst>
                                    <p:cond delay="0"/>
                                  </p:stCondLst>
                                  <p:childTnLst>
                                    <p:set>
                                      <p:cBhvr>
                                        <p:cTn id="16" dur="1" fill="hold">
                                          <p:stCondLst>
                                            <p:cond delay="0"/>
                                          </p:stCondLst>
                                        </p:cTn>
                                        <p:tgtEl>
                                          <p:spTgt spid="9218"/>
                                        </p:tgtEl>
                                        <p:attrNameLst>
                                          <p:attrName>style.visibility</p:attrName>
                                        </p:attrNameLst>
                                      </p:cBhvr>
                                      <p:to>
                                        <p:strVal val="visible"/>
                                      </p:to>
                                    </p:set>
                                    <p:animEffect transition="in" filter="blinds(horizontal)">
                                      <p:cBhvr>
                                        <p:cTn id="17" dur="500"/>
                                        <p:tgtEl>
                                          <p:spTgt spid="921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5"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vertical)">
                                      <p:cBhvr>
                                        <p:cTn id="22" dur="500"/>
                                        <p:tgtEl>
                                          <p:spTgt spid="20"/>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childTnLst>
                          </p:cTn>
                        </p:par>
                        <p:par>
                          <p:cTn id="27" fill="hold">
                            <p:stCondLst>
                              <p:cond delay="1000"/>
                            </p:stCondLst>
                            <p:childTnLst>
                              <p:par>
                                <p:cTn id="28" presetID="3" presetClass="entr" presetSubtype="1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linds(horizont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par>
                          <p:cTn id="36" fill="hold">
                            <p:stCondLst>
                              <p:cond delay="500"/>
                            </p:stCondLst>
                            <p:childTnLst>
                              <p:par>
                                <p:cTn id="37" presetID="3" presetClass="entr" presetSubtype="10"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linds(horizontal)">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blinds(horizontal)">
                                      <p:cBhvr>
                                        <p:cTn id="44" dur="500"/>
                                        <p:tgtEl>
                                          <p:spTgt spid="23"/>
                                        </p:tgtEl>
                                      </p:cBhvr>
                                    </p:animEffect>
                                  </p:childTnLst>
                                </p:cTn>
                              </p:par>
                            </p:childTnLst>
                          </p:cTn>
                        </p:par>
                        <p:par>
                          <p:cTn id="45" fill="hold">
                            <p:stCondLst>
                              <p:cond delay="500"/>
                            </p:stCondLst>
                            <p:childTnLst>
                              <p:par>
                                <p:cTn id="46" presetID="3" presetClass="entr" presetSubtype="10" fill="hold"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blinds(horizontal)">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blinds(horizontal)">
                                      <p:cBhvr>
                                        <p:cTn id="53" dur="500"/>
                                        <p:tgtEl>
                                          <p:spTgt spid="26"/>
                                        </p:tgtEl>
                                      </p:cBhvr>
                                    </p:animEffect>
                                  </p:childTnLst>
                                </p:cTn>
                              </p:par>
                            </p:childTnLst>
                          </p:cTn>
                        </p:par>
                        <p:par>
                          <p:cTn id="54" fill="hold">
                            <p:stCondLst>
                              <p:cond delay="500"/>
                            </p:stCondLst>
                            <p:childTnLst>
                              <p:par>
                                <p:cTn id="55" presetID="3" presetClass="entr" presetSubtype="10" fill="hold" grpId="0" nodeType="after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blinds(horizontal)">
                                      <p:cBhvr>
                                        <p:cTn id="57" dur="500"/>
                                        <p:tgtEl>
                                          <p:spTgt spid="27"/>
                                        </p:tgtEl>
                                      </p:cBhvr>
                                    </p:animEffect>
                                  </p:childTnLst>
                                </p:cTn>
                              </p:par>
                            </p:childTnLst>
                          </p:cTn>
                        </p:par>
                        <p:par>
                          <p:cTn id="58" fill="hold">
                            <p:stCondLst>
                              <p:cond delay="1000"/>
                            </p:stCondLst>
                            <p:childTnLst>
                              <p:par>
                                <p:cTn id="59" presetID="3" presetClass="entr" presetSubtype="10" fill="hold" grpId="0" nodeType="after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blinds(horizontal)">
                                      <p:cBhvr>
                                        <p:cTn id="61" dur="500"/>
                                        <p:tgtEl>
                                          <p:spTgt spid="24"/>
                                        </p:tgtEl>
                                      </p:cBhvr>
                                    </p:animEffect>
                                  </p:childTnLst>
                                </p:cTn>
                              </p:par>
                            </p:childTnLst>
                          </p:cTn>
                        </p:par>
                        <p:par>
                          <p:cTn id="62" fill="hold">
                            <p:stCondLst>
                              <p:cond delay="1500"/>
                            </p:stCondLst>
                            <p:childTnLst>
                              <p:par>
                                <p:cTn id="63" presetID="3" presetClass="entr" presetSubtype="10" fill="hold" grpId="0" nodeType="after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blinds(horizontal)">
                                      <p:cBhvr>
                                        <p:cTn id="65" dur="500"/>
                                        <p:tgtEl>
                                          <p:spTgt spid="25"/>
                                        </p:tgtEl>
                                      </p:cBhvr>
                                    </p:animEffect>
                                  </p:childTnLst>
                                </p:cTn>
                              </p:par>
                            </p:childTnLst>
                          </p:cTn>
                        </p:par>
                        <p:par>
                          <p:cTn id="66" fill="hold">
                            <p:stCondLst>
                              <p:cond delay="2000"/>
                            </p:stCondLst>
                            <p:childTnLst>
                              <p:par>
                                <p:cTn id="67" presetID="3" presetClass="entr" presetSubtype="10" fill="hold" grpId="0" nodeType="after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blinds(horizontal)">
                                      <p:cBhvr>
                                        <p:cTn id="69" dur="500"/>
                                        <p:tgtEl>
                                          <p:spTgt spid="28"/>
                                        </p:tgtEl>
                                      </p:cBhvr>
                                    </p:animEffect>
                                  </p:childTnLst>
                                </p:cTn>
                              </p:par>
                            </p:childTnLst>
                          </p:cTn>
                        </p:par>
                        <p:par>
                          <p:cTn id="70" fill="hold">
                            <p:stCondLst>
                              <p:cond delay="2500"/>
                            </p:stCondLst>
                            <p:childTnLst>
                              <p:par>
                                <p:cTn id="71" presetID="3" presetClass="entr" presetSubtype="10" fill="hold" nodeType="afterEffect">
                                  <p:stCondLst>
                                    <p:cond delay="0"/>
                                  </p:stCondLst>
                                  <p:childTnLst>
                                    <p:set>
                                      <p:cBhvr>
                                        <p:cTn id="72" dur="1" fill="hold">
                                          <p:stCondLst>
                                            <p:cond delay="0"/>
                                          </p:stCondLst>
                                        </p:cTn>
                                        <p:tgtEl>
                                          <p:spTgt spid="8"/>
                                        </p:tgtEl>
                                        <p:attrNameLst>
                                          <p:attrName>style.visibility</p:attrName>
                                        </p:attrNameLst>
                                      </p:cBhvr>
                                      <p:to>
                                        <p:strVal val="visible"/>
                                      </p:to>
                                    </p:set>
                                    <p:animEffect transition="in" filter="blinds(horizontal)">
                                      <p:cBhvr>
                                        <p:cTn id="73" dur="500"/>
                                        <p:tgtEl>
                                          <p:spTgt spid="8"/>
                                        </p:tgtEl>
                                      </p:cBhvr>
                                    </p:animEffect>
                                  </p:childTnLst>
                                </p:cTn>
                              </p:par>
                            </p:childTnLst>
                          </p:cTn>
                        </p:par>
                        <p:par>
                          <p:cTn id="74" fill="hold">
                            <p:stCondLst>
                              <p:cond delay="3000"/>
                            </p:stCondLst>
                            <p:childTnLst>
                              <p:par>
                                <p:cTn id="75" presetID="3" presetClass="entr" presetSubtype="10" fill="hold" nodeType="after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blinds(horizontal)">
                                      <p:cBhvr>
                                        <p:cTn id="77" dur="500"/>
                                        <p:tgtEl>
                                          <p:spTgt spid="12"/>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5"/>
                                        </p:tgtEl>
                                        <p:attrNameLst>
                                          <p:attrName>style.visibility</p:attrName>
                                        </p:attrNameLst>
                                      </p:cBhvr>
                                      <p:to>
                                        <p:strVal val="visible"/>
                                      </p:to>
                                    </p:set>
                                    <p:animEffect transition="in" filter="blinds(horizontal)">
                                      <p:cBhvr>
                                        <p:cTn id="82" dur="500"/>
                                        <p:tgtEl>
                                          <p:spTgt spid="5"/>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nodeType="click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blinds(horizontal)">
                                      <p:cBhvr>
                                        <p:cTn id="8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8" fill="hold" display="0">
                  <p:stCondLst>
                    <p:cond delay="indefinite"/>
                  </p:stCondLst>
                  <p:endCondLst>
                    <p:cond evt="onStopAudio" delay="0">
                      <p:tgtEl>
                        <p:sldTgt/>
                      </p:tgtEl>
                    </p:cond>
                  </p:endCondLst>
                </p:cTn>
                <p:tgtEl>
                  <p:spTgt spid="10"/>
                </p:tgtEl>
              </p:cMediaNode>
            </p:audio>
          </p:childTnLst>
        </p:cTn>
      </p:par>
    </p:tnLst>
    <p:bldLst>
      <p:bldP spid="2" grpId="0" animBg="1" autoUpdateAnimBg="0"/>
      <p:bldP spid="3" grpId="0"/>
      <p:bldP spid="21" grpId="0"/>
      <p:bldP spid="22" grpId="0"/>
      <p:bldP spid="23" grpId="0" animBg="1"/>
      <p:bldP spid="24" grpId="0" animBg="1"/>
      <p:bldP spid="25" grpId="0" animBg="1"/>
      <p:bldP spid="26" grpId="0"/>
      <p:bldP spid="27" grpId="0"/>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657" y="188640"/>
            <a:ext cx="5651479" cy="52322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altLang="zh-CN"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rPr>
              <a:t>Perfectly Inelastic Collision in 1-D </a:t>
            </a:r>
            <a:endParaRPr lang="zh-CN" altLang="en-US" sz="2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Times New Roman" pitchFamily="18" charset="0"/>
              <a:cs typeface="Times New Roman" pitchFamily="18" charset="0"/>
            </a:endParaRPr>
          </a:p>
        </p:txBody>
      </p:sp>
      <p:graphicFrame>
        <p:nvGraphicFramePr>
          <p:cNvPr id="29" name="对象 28"/>
          <p:cNvGraphicFramePr>
            <a:graphicFrameLocks noChangeAspect="1"/>
          </p:cNvGraphicFramePr>
          <p:nvPr>
            <p:extLst>
              <p:ext uri="{D42A27DB-BD31-4B8C-83A1-F6EECF244321}">
                <p14:modId xmlns:p14="http://schemas.microsoft.com/office/powerpoint/2010/main" val="1458551563"/>
              </p:ext>
            </p:extLst>
          </p:nvPr>
        </p:nvGraphicFramePr>
        <p:xfrm>
          <a:off x="361950" y="2120900"/>
          <a:ext cx="4114800" cy="558800"/>
        </p:xfrm>
        <a:graphic>
          <a:graphicData uri="http://schemas.openxmlformats.org/presentationml/2006/ole">
            <mc:AlternateContent xmlns:mc="http://schemas.openxmlformats.org/markup-compatibility/2006">
              <mc:Choice xmlns:v="urn:schemas-microsoft-com:vml" Requires="v">
                <p:oleObj spid="_x0000_s5390" name="公式" r:id="rId7" imgW="1879560" imgH="215640" progId="Equation.3">
                  <p:embed/>
                </p:oleObj>
              </mc:Choice>
              <mc:Fallback>
                <p:oleObj name="公式" r:id="rId7" imgW="1879560" imgH="215640" progId="Equation.3">
                  <p:embed/>
                  <p:pic>
                    <p:nvPicPr>
                      <p:cNvPr id="0" name="Picture 6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1950" y="2120900"/>
                        <a:ext cx="4114800" cy="55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 name="对象 29"/>
          <p:cNvGraphicFramePr>
            <a:graphicFrameLocks noChangeAspect="1"/>
          </p:cNvGraphicFramePr>
          <p:nvPr>
            <p:extLst>
              <p:ext uri="{D42A27DB-BD31-4B8C-83A1-F6EECF244321}">
                <p14:modId xmlns:p14="http://schemas.microsoft.com/office/powerpoint/2010/main" val="1975072744"/>
              </p:ext>
            </p:extLst>
          </p:nvPr>
        </p:nvGraphicFramePr>
        <p:xfrm>
          <a:off x="366713" y="3284538"/>
          <a:ext cx="5108575" cy="915987"/>
        </p:xfrm>
        <a:graphic>
          <a:graphicData uri="http://schemas.openxmlformats.org/presentationml/2006/ole">
            <mc:AlternateContent xmlns:mc="http://schemas.openxmlformats.org/markup-compatibility/2006">
              <mc:Choice xmlns:v="urn:schemas-microsoft-com:vml" Requires="v">
                <p:oleObj spid="_x0000_s5391" name="Equation" r:id="rId9" imgW="2489040" imgH="393480" progId="Equation.DSMT4">
                  <p:embed/>
                </p:oleObj>
              </mc:Choice>
              <mc:Fallback>
                <p:oleObj name="Equation" r:id="rId9" imgW="2489040" imgH="393480" progId="Equation.DSMT4">
                  <p:embed/>
                  <p:pic>
                    <p:nvPicPr>
                      <p:cNvPr id="0" name="Picture 61"/>
                      <p:cNvPicPr>
                        <a:picLocks noChangeAspect="1" noChangeArrowheads="1"/>
                      </p:cNvPicPr>
                      <p:nvPr/>
                    </p:nvPicPr>
                    <p:blipFill>
                      <a:blip r:embed="rId10"/>
                      <a:srcRect/>
                      <a:stretch>
                        <a:fillRect/>
                      </a:stretch>
                    </p:blipFill>
                    <p:spPr bwMode="auto">
                      <a:xfrm>
                        <a:off x="366713" y="3284538"/>
                        <a:ext cx="5108575" cy="915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 name="对象 30"/>
          <p:cNvGraphicFramePr>
            <a:graphicFrameLocks noChangeAspect="1"/>
          </p:cNvGraphicFramePr>
          <p:nvPr>
            <p:extLst>
              <p:ext uri="{D42A27DB-BD31-4B8C-83A1-F6EECF244321}">
                <p14:modId xmlns:p14="http://schemas.microsoft.com/office/powerpoint/2010/main" val="682006069"/>
              </p:ext>
            </p:extLst>
          </p:nvPr>
        </p:nvGraphicFramePr>
        <p:xfrm>
          <a:off x="434975" y="4724400"/>
          <a:ext cx="5611813" cy="952500"/>
        </p:xfrm>
        <a:graphic>
          <a:graphicData uri="http://schemas.openxmlformats.org/presentationml/2006/ole">
            <mc:AlternateContent xmlns:mc="http://schemas.openxmlformats.org/markup-compatibility/2006">
              <mc:Choice xmlns:v="urn:schemas-microsoft-com:vml" Requires="v">
                <p:oleObj spid="_x0000_s5392" name="Equation" r:id="rId11" imgW="2590560" imgH="393480" progId="Equation.DSMT4">
                  <p:embed/>
                </p:oleObj>
              </mc:Choice>
              <mc:Fallback>
                <p:oleObj name="Equation" r:id="rId11" imgW="2590560" imgH="393480" progId="Equation.DSMT4">
                  <p:embed/>
                  <p:pic>
                    <p:nvPicPr>
                      <p:cNvPr id="0" name="Picture 62"/>
                      <p:cNvPicPr>
                        <a:picLocks noChangeAspect="1" noChangeArrowheads="1"/>
                      </p:cNvPicPr>
                      <p:nvPr/>
                    </p:nvPicPr>
                    <p:blipFill>
                      <a:blip r:embed="rId12"/>
                      <a:srcRect/>
                      <a:stretch>
                        <a:fillRect/>
                      </a:stretch>
                    </p:blipFill>
                    <p:spPr bwMode="auto">
                      <a:xfrm>
                        <a:off x="434975" y="4724400"/>
                        <a:ext cx="5611813"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5" name="组合 44"/>
          <p:cNvGrpSpPr/>
          <p:nvPr/>
        </p:nvGrpSpPr>
        <p:grpSpPr>
          <a:xfrm>
            <a:off x="5674966" y="861422"/>
            <a:ext cx="3469034" cy="3359666"/>
            <a:chOff x="5674966" y="861422"/>
            <a:chExt cx="3469034" cy="3359666"/>
          </a:xfrm>
        </p:grpSpPr>
        <p:grpSp>
          <p:nvGrpSpPr>
            <p:cNvPr id="35" name="组合 34"/>
            <p:cNvGrpSpPr/>
            <p:nvPr/>
          </p:nvGrpSpPr>
          <p:grpSpPr>
            <a:xfrm>
              <a:off x="5674966" y="874718"/>
              <a:ext cx="3469034" cy="3346370"/>
              <a:chOff x="5674966" y="836712"/>
              <a:chExt cx="3469034" cy="3346370"/>
            </a:xfrm>
          </p:grpSpPr>
          <p:pic>
            <p:nvPicPr>
              <p:cNvPr id="36" name="Picture 2"/>
              <p:cNvPicPr>
                <a:picLocks noChangeAspect="1" noChangeArrowheads="1"/>
              </p:cNvPicPr>
              <p:nvPr/>
            </p:nvPicPr>
            <p:blipFill>
              <a:blip r:embed="rId13" cstate="print"/>
              <a:srcRect/>
              <a:stretch>
                <a:fillRect/>
              </a:stretch>
            </p:blipFill>
            <p:spPr bwMode="auto">
              <a:xfrm>
                <a:off x="5674966" y="836712"/>
                <a:ext cx="3469034" cy="3312368"/>
              </a:xfrm>
              <a:prstGeom prst="rect">
                <a:avLst/>
              </a:prstGeom>
              <a:noFill/>
              <a:ln w="9525">
                <a:noFill/>
                <a:miter lim="800000"/>
                <a:headEnd/>
                <a:tailEnd/>
              </a:ln>
            </p:spPr>
          </p:pic>
          <p:sp>
            <p:nvSpPr>
              <p:cNvPr id="37" name="TextBox 36"/>
              <p:cNvSpPr txBox="1"/>
              <p:nvPr/>
            </p:nvSpPr>
            <p:spPr>
              <a:xfrm>
                <a:off x="6268660" y="2013550"/>
                <a:ext cx="576064" cy="369332"/>
              </a:xfrm>
              <a:prstGeom prst="rect">
                <a:avLst/>
              </a:prstGeom>
              <a:solidFill>
                <a:schemeClr val="bg1"/>
              </a:solidFill>
            </p:spPr>
            <p:txBody>
              <a:bodyPr wrap="square" rtlCol="0">
                <a:spAutoFit/>
              </a:bodyPr>
              <a:lstStyle/>
              <a:p>
                <a:r>
                  <a:rPr lang="en-US" altLang="zh-CN" b="1" i="1" dirty="0" err="1">
                    <a:latin typeface="Times New Roman" pitchFamily="18" charset="0"/>
                    <a:cs typeface="Times New Roman" pitchFamily="18" charset="0"/>
                  </a:rPr>
                  <a:t>m</a:t>
                </a:r>
                <a:r>
                  <a:rPr lang="en-US" altLang="zh-CN" b="1" i="1" baseline="-25000" dirty="0" err="1">
                    <a:latin typeface="Times New Roman" pitchFamily="18" charset="0"/>
                    <a:cs typeface="Times New Roman" pitchFamily="18" charset="0"/>
                  </a:rPr>
                  <a:t>A</a:t>
                </a:r>
                <a:endParaRPr lang="zh-CN" altLang="en-US" b="1" i="1" baseline="-25000" dirty="0">
                  <a:latin typeface="Times New Roman" pitchFamily="18" charset="0"/>
                  <a:cs typeface="Times New Roman" pitchFamily="18" charset="0"/>
                </a:endParaRPr>
              </a:p>
            </p:txBody>
          </p:sp>
          <p:sp>
            <p:nvSpPr>
              <p:cNvPr id="38" name="TextBox 37"/>
              <p:cNvSpPr txBox="1"/>
              <p:nvPr/>
            </p:nvSpPr>
            <p:spPr>
              <a:xfrm>
                <a:off x="8100392" y="1988840"/>
                <a:ext cx="576064" cy="369332"/>
              </a:xfrm>
              <a:prstGeom prst="rect">
                <a:avLst/>
              </a:prstGeom>
              <a:solidFill>
                <a:schemeClr val="bg1"/>
              </a:solidFill>
            </p:spPr>
            <p:txBody>
              <a:bodyPr wrap="square" rtlCol="0">
                <a:spAutoFit/>
              </a:bodyPr>
              <a:lstStyle/>
              <a:p>
                <a:r>
                  <a:rPr lang="en-US" altLang="zh-CN" b="1" i="1" dirty="0" err="1">
                    <a:latin typeface="Times New Roman" pitchFamily="18" charset="0"/>
                    <a:cs typeface="Times New Roman" pitchFamily="18" charset="0"/>
                  </a:rPr>
                  <a:t>m</a:t>
                </a:r>
                <a:r>
                  <a:rPr lang="en-US" altLang="zh-CN" b="1" i="1" baseline="-25000" dirty="0" err="1">
                    <a:latin typeface="Times New Roman" pitchFamily="18" charset="0"/>
                    <a:cs typeface="Times New Roman" pitchFamily="18" charset="0"/>
                  </a:rPr>
                  <a:t>B</a:t>
                </a:r>
                <a:endParaRPr lang="zh-CN" altLang="en-US" b="1" i="1" baseline="-25000" dirty="0">
                  <a:latin typeface="Times New Roman" pitchFamily="18" charset="0"/>
                  <a:cs typeface="Times New Roman" pitchFamily="18" charset="0"/>
                </a:endParaRPr>
              </a:p>
            </p:txBody>
          </p:sp>
          <p:sp>
            <p:nvSpPr>
              <p:cNvPr id="39" name="TextBox 38"/>
              <p:cNvSpPr txBox="1"/>
              <p:nvPr/>
            </p:nvSpPr>
            <p:spPr>
              <a:xfrm>
                <a:off x="6876256" y="980728"/>
                <a:ext cx="576064" cy="400110"/>
              </a:xfrm>
              <a:prstGeom prst="rect">
                <a:avLst/>
              </a:prstGeom>
              <a:solidFill>
                <a:schemeClr val="bg1"/>
              </a:solidFill>
            </p:spPr>
            <p:txBody>
              <a:bodyPr wrap="square" rtlCol="0">
                <a:spAutoFit/>
              </a:bodyPr>
              <a:lstStyle/>
              <a:p>
                <a:r>
                  <a:rPr lang="en-US" altLang="zh-CN" sz="2000" b="1" i="1" dirty="0" err="1">
                    <a:latin typeface="Times New Roman" pitchFamily="18" charset="0"/>
                    <a:cs typeface="Times New Roman" pitchFamily="18" charset="0"/>
                  </a:rPr>
                  <a:t>v</a:t>
                </a:r>
                <a:r>
                  <a:rPr lang="en-US" altLang="zh-CN" sz="2000" b="1" i="1" baseline="-25000" dirty="0" err="1">
                    <a:latin typeface="Times New Roman" pitchFamily="18" charset="0"/>
                    <a:cs typeface="Times New Roman" pitchFamily="18" charset="0"/>
                  </a:rPr>
                  <a:t>A</a:t>
                </a:r>
                <a:endParaRPr lang="zh-CN" altLang="en-US" sz="2000" b="1" i="1" baseline="-25000" dirty="0">
                  <a:latin typeface="Times New Roman" pitchFamily="18" charset="0"/>
                  <a:cs typeface="Times New Roman" pitchFamily="18" charset="0"/>
                </a:endParaRPr>
              </a:p>
            </p:txBody>
          </p:sp>
          <p:sp>
            <p:nvSpPr>
              <p:cNvPr id="40" name="TextBox 39"/>
              <p:cNvSpPr txBox="1"/>
              <p:nvPr/>
            </p:nvSpPr>
            <p:spPr>
              <a:xfrm>
                <a:off x="7956376" y="956018"/>
                <a:ext cx="576064" cy="400110"/>
              </a:xfrm>
              <a:prstGeom prst="rect">
                <a:avLst/>
              </a:prstGeom>
              <a:solidFill>
                <a:schemeClr val="bg1"/>
              </a:solidFill>
            </p:spPr>
            <p:txBody>
              <a:bodyPr wrap="square" rtlCol="0">
                <a:spAutoFit/>
              </a:bodyPr>
              <a:lstStyle/>
              <a:p>
                <a:r>
                  <a:rPr lang="en-US" altLang="zh-CN" sz="2000" b="1" i="1" dirty="0">
                    <a:latin typeface="Times New Roman" pitchFamily="18" charset="0"/>
                    <a:cs typeface="Times New Roman" pitchFamily="18" charset="0"/>
                  </a:rPr>
                  <a:t>- </a:t>
                </a:r>
                <a:r>
                  <a:rPr lang="en-US" altLang="zh-CN" sz="2000" b="1" i="1" dirty="0" err="1">
                    <a:latin typeface="Times New Roman" pitchFamily="18" charset="0"/>
                    <a:cs typeface="Times New Roman" pitchFamily="18" charset="0"/>
                  </a:rPr>
                  <a:t>v</a:t>
                </a:r>
                <a:r>
                  <a:rPr lang="en-US" altLang="zh-CN" sz="2000" b="1" i="1" baseline="-25000" dirty="0" err="1">
                    <a:latin typeface="Times New Roman" pitchFamily="18" charset="0"/>
                    <a:cs typeface="Times New Roman" pitchFamily="18" charset="0"/>
                  </a:rPr>
                  <a:t>B</a:t>
                </a:r>
                <a:endParaRPr lang="zh-CN" altLang="en-US" sz="2000" b="1" i="1" baseline="-25000" dirty="0">
                  <a:latin typeface="Times New Roman" pitchFamily="18" charset="0"/>
                  <a:cs typeface="Times New Roman" pitchFamily="18" charset="0"/>
                </a:endParaRPr>
              </a:p>
            </p:txBody>
          </p:sp>
          <p:sp>
            <p:nvSpPr>
              <p:cNvPr id="41" name="TextBox 40"/>
              <p:cNvSpPr txBox="1"/>
              <p:nvPr/>
            </p:nvSpPr>
            <p:spPr>
              <a:xfrm>
                <a:off x="7236296" y="2852936"/>
                <a:ext cx="576064" cy="400110"/>
              </a:xfrm>
              <a:prstGeom prst="rect">
                <a:avLst/>
              </a:prstGeom>
              <a:solidFill>
                <a:schemeClr val="bg1"/>
              </a:solidFill>
            </p:spPr>
            <p:txBody>
              <a:bodyPr wrap="square" rtlCol="0">
                <a:spAutoFit/>
              </a:bodyPr>
              <a:lstStyle/>
              <a:p>
                <a:r>
                  <a:rPr lang="en-US" altLang="zh-CN" sz="2000" b="1" i="1" dirty="0">
                    <a:latin typeface="Times New Roman" pitchFamily="18" charset="0"/>
                    <a:cs typeface="Times New Roman" pitchFamily="18" charset="0"/>
                  </a:rPr>
                  <a:t>v</a:t>
                </a:r>
                <a:r>
                  <a:rPr lang="en-US" altLang="zh-CN" sz="2000" b="1" i="1" baseline="30000" dirty="0">
                    <a:latin typeface="Times New Roman" pitchFamily="18" charset="0"/>
                    <a:cs typeface="Times New Roman" pitchFamily="18" charset="0"/>
                  </a:rPr>
                  <a:t>'</a:t>
                </a:r>
                <a:endParaRPr lang="zh-CN" altLang="en-US" sz="2000" b="1" i="1" baseline="30000" dirty="0">
                  <a:latin typeface="Times New Roman" pitchFamily="18" charset="0"/>
                  <a:cs typeface="Times New Roman" pitchFamily="18" charset="0"/>
                </a:endParaRPr>
              </a:p>
            </p:txBody>
          </p:sp>
          <p:sp>
            <p:nvSpPr>
              <p:cNvPr id="42" name="TextBox 41"/>
              <p:cNvSpPr txBox="1"/>
              <p:nvPr/>
            </p:nvSpPr>
            <p:spPr>
              <a:xfrm>
                <a:off x="6948264" y="3813750"/>
                <a:ext cx="1008000" cy="369332"/>
              </a:xfrm>
              <a:prstGeom prst="rect">
                <a:avLst/>
              </a:prstGeom>
              <a:solidFill>
                <a:schemeClr val="bg1"/>
              </a:solidFill>
            </p:spPr>
            <p:txBody>
              <a:bodyPr wrap="square" rtlCol="0">
                <a:spAutoFit/>
              </a:bodyPr>
              <a:lstStyle/>
              <a:p>
                <a:r>
                  <a:rPr lang="en-US" altLang="zh-CN" b="1" i="1" dirty="0" err="1">
                    <a:latin typeface="Times New Roman" pitchFamily="18" charset="0"/>
                    <a:cs typeface="Times New Roman" pitchFamily="18" charset="0"/>
                  </a:rPr>
                  <a:t>m</a:t>
                </a:r>
                <a:r>
                  <a:rPr lang="en-US" altLang="zh-CN" b="1" i="1" baseline="-25000" dirty="0" err="1">
                    <a:latin typeface="Times New Roman" pitchFamily="18" charset="0"/>
                    <a:cs typeface="Times New Roman" pitchFamily="18" charset="0"/>
                  </a:rPr>
                  <a:t>A</a:t>
                </a:r>
                <a:r>
                  <a:rPr lang="en-US" altLang="zh-CN" b="1" i="1" baseline="-25000" dirty="0">
                    <a:latin typeface="Times New Roman" pitchFamily="18" charset="0"/>
                    <a:cs typeface="Times New Roman" pitchFamily="18" charset="0"/>
                  </a:rPr>
                  <a:t> </a:t>
                </a:r>
                <a:r>
                  <a:rPr lang="en-US" altLang="zh-CN" b="1" i="1" dirty="0">
                    <a:latin typeface="Times New Roman" pitchFamily="18" charset="0"/>
                    <a:cs typeface="Times New Roman" pitchFamily="18" charset="0"/>
                  </a:rPr>
                  <a:t>+</a:t>
                </a:r>
                <a:r>
                  <a:rPr lang="en-US" altLang="zh-CN" b="1" i="1" dirty="0" err="1">
                    <a:latin typeface="Times New Roman" pitchFamily="18" charset="0"/>
                    <a:cs typeface="Times New Roman" pitchFamily="18" charset="0"/>
                  </a:rPr>
                  <a:t>m</a:t>
                </a:r>
                <a:r>
                  <a:rPr lang="en-US" altLang="zh-CN" b="1" i="1" baseline="-25000" dirty="0" err="1">
                    <a:latin typeface="Times New Roman" pitchFamily="18" charset="0"/>
                    <a:cs typeface="Times New Roman" pitchFamily="18" charset="0"/>
                  </a:rPr>
                  <a:t>B</a:t>
                </a:r>
                <a:endParaRPr lang="zh-CN" altLang="en-US" b="1" i="1" baseline="-25000" dirty="0">
                  <a:latin typeface="Times New Roman" pitchFamily="18" charset="0"/>
                  <a:cs typeface="Times New Roman" pitchFamily="18" charset="0"/>
                </a:endParaRPr>
              </a:p>
            </p:txBody>
          </p:sp>
        </p:grpSp>
        <p:sp>
          <p:nvSpPr>
            <p:cNvPr id="43" name="TextBox 42"/>
            <p:cNvSpPr txBox="1"/>
            <p:nvPr/>
          </p:nvSpPr>
          <p:spPr>
            <a:xfrm>
              <a:off x="5724128" y="861422"/>
              <a:ext cx="909116" cy="400110"/>
            </a:xfrm>
            <a:prstGeom prst="rect">
              <a:avLst/>
            </a:prstGeom>
            <a:solidFill>
              <a:schemeClr val="bg1"/>
            </a:solidFill>
            <a:ln w="12700">
              <a:solidFill>
                <a:schemeClr val="tx1"/>
              </a:solidFill>
            </a:ln>
          </p:spPr>
          <p:txBody>
            <a:bodyPr wrap="square" rtlCol="0">
              <a:spAutoFit/>
            </a:bodyPr>
            <a:lstStyle/>
            <a:p>
              <a:r>
                <a:rPr lang="en-US" altLang="zh-CN" sz="2000" b="1" dirty="0">
                  <a:latin typeface="Times New Roman" panose="02020603050405020304" pitchFamily="18" charset="0"/>
                  <a:cs typeface="Times New Roman" panose="02020603050405020304" pitchFamily="18" charset="0"/>
                </a:rPr>
                <a:t>Before</a:t>
              </a:r>
              <a:endParaRPr lang="zh-CN" altLang="en-US" sz="2000" b="1" dirty="0">
                <a:latin typeface="Times New Roman" panose="02020603050405020304" pitchFamily="18" charset="0"/>
                <a:cs typeface="Times New Roman" panose="02020603050405020304" pitchFamily="18" charset="0"/>
              </a:endParaRPr>
            </a:p>
          </p:txBody>
        </p:sp>
        <p:sp>
          <p:nvSpPr>
            <p:cNvPr id="44" name="TextBox 43"/>
            <p:cNvSpPr txBox="1"/>
            <p:nvPr/>
          </p:nvSpPr>
          <p:spPr>
            <a:xfrm>
              <a:off x="5724128" y="2668850"/>
              <a:ext cx="909116" cy="400110"/>
            </a:xfrm>
            <a:prstGeom prst="rect">
              <a:avLst/>
            </a:prstGeom>
            <a:solidFill>
              <a:schemeClr val="bg1"/>
            </a:solidFill>
            <a:ln w="12700">
              <a:solidFill>
                <a:schemeClr val="tx1"/>
              </a:solidFill>
            </a:ln>
          </p:spPr>
          <p:txBody>
            <a:bodyPr wrap="square" rtlCol="0">
              <a:spAutoFit/>
            </a:bodyPr>
            <a:lstStyle/>
            <a:p>
              <a:pPr algn="ctr"/>
              <a:r>
                <a:rPr lang="en-US" altLang="zh-CN" sz="2000" b="1" dirty="0">
                  <a:latin typeface="Times New Roman" panose="02020603050405020304" pitchFamily="18" charset="0"/>
                  <a:cs typeface="Times New Roman" panose="02020603050405020304" pitchFamily="18" charset="0"/>
                </a:rPr>
                <a:t>After</a:t>
              </a:r>
              <a:endParaRPr lang="zh-CN" altLang="en-US" sz="2000" b="1" dirty="0">
                <a:latin typeface="Times New Roman" panose="02020603050405020304" pitchFamily="18" charset="0"/>
                <a:cs typeface="Times New Roman" panose="02020603050405020304" pitchFamily="18" charset="0"/>
              </a:endParaRPr>
            </a:p>
          </p:txBody>
        </p:sp>
      </p:grpSp>
      <p:sp>
        <p:nvSpPr>
          <p:cNvPr id="47" name="燕尾形箭头 46"/>
          <p:cNvSpPr/>
          <p:nvPr/>
        </p:nvSpPr>
        <p:spPr>
          <a:xfrm rot="5400000">
            <a:off x="2555776" y="4221088"/>
            <a:ext cx="504056" cy="36004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音频 2">
            <a:hlinkClick r:id="" action="ppaction://media"/>
            <a:extLst>
              <a:ext uri="{FF2B5EF4-FFF2-40B4-BE49-F238E27FC236}">
                <a16:creationId xmlns:a16="http://schemas.microsoft.com/office/drawing/2014/main" id="{4DCFD019-20A8-430E-95CB-B3394B0DFB6D}"/>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440738" y="6154738"/>
            <a:ext cx="487362" cy="487362"/>
          </a:xfrm>
          <a:prstGeom prst="rect">
            <a:avLst/>
          </a:prstGeom>
        </p:spPr>
      </p:pic>
    </p:spTree>
    <p:custDataLst>
      <p:tags r:id="rId2"/>
    </p:custDataLst>
    <p:extLst>
      <p:ext uri="{BB962C8B-B14F-4D97-AF65-F5344CB8AC3E}">
        <p14:creationId xmlns:p14="http://schemas.microsoft.com/office/powerpoint/2010/main" val="3619656107"/>
      </p:ext>
    </p:extLst>
  </p:cSld>
  <p:clrMapOvr>
    <a:masterClrMapping/>
  </p:clrMapOvr>
  <mc:AlternateContent xmlns:mc="http://schemas.openxmlformats.org/markup-compatibility/2006" xmlns:p14="http://schemas.microsoft.com/office/powerpoint/2010/main">
    <mc:Choice Requires="p14">
      <p:transition spd="slow" p14:dur="2000" advTm="71912"/>
    </mc:Choice>
    <mc:Fallback xmlns="">
      <p:transition spd="slow" advTm="71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3" presetClass="entr" presetSubtype="1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blinds(horizontal)">
                                      <p:cBhvr>
                                        <p:cTn id="15" dur="500"/>
                                        <p:tgtEl>
                                          <p:spTgt spid="4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linds(horizontal)">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linds(horizont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blinds(horizontal)">
                                      <p:cBhvr>
                                        <p:cTn id="30" dur="500"/>
                                        <p:tgtEl>
                                          <p:spTgt spid="47"/>
                                        </p:tgtEl>
                                      </p:cBhvr>
                                    </p:animEffect>
                                  </p:childTnLst>
                                </p:cTn>
                              </p:par>
                            </p:childTnLst>
                          </p:cTn>
                        </p:par>
                        <p:par>
                          <p:cTn id="31" fill="hold">
                            <p:stCondLst>
                              <p:cond delay="500"/>
                            </p:stCondLst>
                            <p:childTnLst>
                              <p:par>
                                <p:cTn id="32" presetID="3" presetClass="entr" presetSubtype="10" fill="hold" nodeType="after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blinds(horizontal)">
                                      <p:cBhvr>
                                        <p:cTn id="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3"/>
                </p:tgtEl>
              </p:cMediaNode>
            </p:audio>
          </p:childTnLst>
        </p:cTn>
      </p:par>
    </p:tnLst>
    <p:bldLst>
      <p:bldP spid="2" grpId="0" animBg="1"/>
      <p:bldP spid="4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5"/>
          <p:cNvSpPr txBox="1">
            <a:spLocks/>
          </p:cNvSpPr>
          <p:nvPr/>
        </p:nvSpPr>
        <p:spPr>
          <a:xfrm>
            <a:off x="49777" y="183820"/>
            <a:ext cx="6454755" cy="580884"/>
          </a:xfrm>
          <a:prstGeom prst="rect">
            <a:avLst/>
          </a:prstGeom>
          <a:ln/>
        </p:spPr>
        <p:style>
          <a:lnRef idx="1">
            <a:schemeClr val="accent5"/>
          </a:lnRef>
          <a:fillRef idx="2">
            <a:schemeClr val="accent5"/>
          </a:fillRef>
          <a:effectRef idx="1">
            <a:schemeClr val="accent5"/>
          </a:effectRef>
          <a:fontRef idx="minor">
            <a:schemeClr val="dk1"/>
          </a:fontRef>
        </p:style>
        <p:txBody>
          <a:bodyPr>
            <a:normAutofit/>
          </a:bodyPr>
          <a:lstStyle>
            <a:defPPr>
              <a:defRPr lang="zh-CN"/>
            </a:defPPr>
            <a:lvl1pPr marR="0" lvl="0" indent="0" fontAlgn="auto">
              <a:lnSpc>
                <a:spcPct val="100000"/>
              </a:lnSpc>
              <a:spcBef>
                <a:spcPct val="0"/>
              </a:spcBef>
              <a:spcAft>
                <a:spcPts val="0"/>
              </a:spcAft>
              <a:buClrTx/>
              <a:buSzTx/>
              <a:buFontTx/>
              <a:buNone/>
              <a:tabLst/>
              <a:defRPr sz="3600" b="1">
                <a:solidFill>
                  <a:schemeClr val="tx1"/>
                </a:solidFill>
                <a:latin typeface="Times New Roman" panose="02020603050405020304" pitchFamily="18" charset="0"/>
                <a:ea typeface="华文仿宋" pitchFamily="2" charset="-122"/>
                <a:cs typeface="Times New Roman" panose="02020603050405020304" pitchFamily="18" charset="0"/>
              </a:defRPr>
            </a:lvl1pPr>
          </a:lstStyle>
          <a:p>
            <a:r>
              <a:rPr lang="en-US" altLang="zh-CN" sz="2800" dirty="0"/>
              <a:t>【Example】 An SUV Versus a Compact</a:t>
            </a:r>
          </a:p>
        </p:txBody>
      </p:sp>
      <p:sp>
        <p:nvSpPr>
          <p:cNvPr id="3" name="TextBox 2"/>
          <p:cNvSpPr txBox="1"/>
          <p:nvPr/>
        </p:nvSpPr>
        <p:spPr>
          <a:xfrm>
            <a:off x="107504" y="896521"/>
            <a:ext cx="8712968" cy="2246769"/>
          </a:xfrm>
          <a:prstGeom prst="rect">
            <a:avLst/>
          </a:prstGeom>
          <a:noFill/>
        </p:spPr>
        <p:txBody>
          <a:bodyPr wrap="square" rtlCol="0">
            <a:spAutoFit/>
          </a:bodyPr>
          <a:lstStyle/>
          <a:p>
            <a:r>
              <a:rPr lang="en-US" altLang="zh-CN" sz="2000" b="1" dirty="0">
                <a:latin typeface="Times New Roman" pitchFamily="18" charset="0"/>
                <a:cs typeface="Times New Roman" pitchFamily="18" charset="0"/>
              </a:rPr>
              <a:t>An SUV with mass 1.80×10</a:t>
            </a:r>
            <a:r>
              <a:rPr lang="en-US" altLang="zh-CN" sz="2000" b="1" baseline="30000" dirty="0">
                <a:latin typeface="Times New Roman" pitchFamily="18" charset="0"/>
                <a:cs typeface="Times New Roman" pitchFamily="18" charset="0"/>
              </a:rPr>
              <a:t>3</a:t>
            </a:r>
            <a:r>
              <a:rPr lang="en-US" altLang="zh-CN" sz="2000" b="1" dirty="0">
                <a:latin typeface="Times New Roman" pitchFamily="18" charset="0"/>
                <a:cs typeface="Times New Roman" pitchFamily="18" charset="0"/>
              </a:rPr>
              <a:t> kg is traveling eastbound at </a:t>
            </a:r>
          </a:p>
          <a:p>
            <a:r>
              <a:rPr lang="en-US" altLang="zh-CN" sz="2000" b="1" dirty="0">
                <a:latin typeface="Times New Roman" pitchFamily="18" charset="0"/>
                <a:cs typeface="Times New Roman" pitchFamily="18" charset="0"/>
              </a:rPr>
              <a:t>+15.0 m/s, while a compact car with mass 9.00×10</a:t>
            </a:r>
            <a:r>
              <a:rPr lang="en-US" altLang="zh-CN" sz="2000" b="1" baseline="30000" dirty="0">
                <a:latin typeface="Times New Roman" pitchFamily="18" charset="0"/>
                <a:cs typeface="Times New Roman" pitchFamily="18" charset="0"/>
              </a:rPr>
              <a:t>2</a:t>
            </a:r>
            <a:r>
              <a:rPr lang="en-US" altLang="zh-CN" sz="2000" b="1" dirty="0">
                <a:latin typeface="Times New Roman" pitchFamily="18" charset="0"/>
                <a:cs typeface="Times New Roman" pitchFamily="18" charset="0"/>
              </a:rPr>
              <a:t> kg is </a:t>
            </a:r>
          </a:p>
          <a:p>
            <a:r>
              <a:rPr lang="en-US" altLang="zh-CN" sz="2000" b="1" dirty="0">
                <a:latin typeface="Times New Roman" pitchFamily="18" charset="0"/>
                <a:cs typeface="Times New Roman" pitchFamily="18" charset="0"/>
              </a:rPr>
              <a:t>traveling westbound at -15.0 m/s. The cars collide </a:t>
            </a:r>
            <a:r>
              <a:rPr lang="en-US" altLang="zh-CN" sz="2000" b="1" i="1" dirty="0">
                <a:latin typeface="Times New Roman" pitchFamily="18" charset="0"/>
                <a:cs typeface="Times New Roman" pitchFamily="18" charset="0"/>
              </a:rPr>
              <a:t>head-on</a:t>
            </a:r>
            <a:r>
              <a:rPr lang="en-US" altLang="zh-CN" sz="2000" b="1" dirty="0">
                <a:latin typeface="Times New Roman" pitchFamily="18" charset="0"/>
                <a:cs typeface="Times New Roman" pitchFamily="18" charset="0"/>
              </a:rPr>
              <a:t>,</a:t>
            </a:r>
          </a:p>
          <a:p>
            <a:r>
              <a:rPr lang="en-US" altLang="zh-CN" sz="2000" b="1" dirty="0">
                <a:latin typeface="Times New Roman" pitchFamily="18" charset="0"/>
                <a:cs typeface="Times New Roman" pitchFamily="18" charset="0"/>
              </a:rPr>
              <a:t>becoming entangled. (a) Find the speed of the entangled </a:t>
            </a:r>
          </a:p>
          <a:p>
            <a:r>
              <a:rPr lang="en-US" altLang="zh-CN" sz="2000" b="1" dirty="0">
                <a:latin typeface="Times New Roman" pitchFamily="18" charset="0"/>
                <a:cs typeface="Times New Roman" pitchFamily="18" charset="0"/>
              </a:rPr>
              <a:t>cars after the collision. (b) Find the change in the velocity </a:t>
            </a:r>
          </a:p>
          <a:p>
            <a:r>
              <a:rPr lang="en-US" altLang="zh-CN" sz="2000" b="1" dirty="0">
                <a:latin typeface="Times New Roman" pitchFamily="18" charset="0"/>
                <a:cs typeface="Times New Roman" pitchFamily="18" charset="0"/>
              </a:rPr>
              <a:t>of each car. (c) Find the change in the kinetic energy of the</a:t>
            </a:r>
          </a:p>
          <a:p>
            <a:r>
              <a:rPr lang="en-US" altLang="zh-CN" sz="2000" b="1" dirty="0">
                <a:latin typeface="Times New Roman" pitchFamily="18" charset="0"/>
                <a:cs typeface="Times New Roman" pitchFamily="18" charset="0"/>
              </a:rPr>
              <a:t>system consisting of both cars.</a:t>
            </a:r>
          </a:p>
        </p:txBody>
      </p:sp>
      <p:graphicFrame>
        <p:nvGraphicFramePr>
          <p:cNvPr id="4" name="对象 3"/>
          <p:cNvGraphicFramePr>
            <a:graphicFrameLocks noChangeAspect="1"/>
          </p:cNvGraphicFramePr>
          <p:nvPr>
            <p:extLst>
              <p:ext uri="{D42A27DB-BD31-4B8C-83A1-F6EECF244321}">
                <p14:modId xmlns:p14="http://schemas.microsoft.com/office/powerpoint/2010/main" val="1292130237"/>
              </p:ext>
            </p:extLst>
          </p:nvPr>
        </p:nvGraphicFramePr>
        <p:xfrm>
          <a:off x="625475" y="3667249"/>
          <a:ext cx="2720975" cy="474663"/>
        </p:xfrm>
        <a:graphic>
          <a:graphicData uri="http://schemas.openxmlformats.org/presentationml/2006/ole">
            <mc:AlternateContent xmlns:mc="http://schemas.openxmlformats.org/markup-compatibility/2006">
              <mc:Choice xmlns:v="urn:schemas-microsoft-com:vml" Requires="v">
                <p:oleObj spid="_x0000_s14669" name="公式" r:id="rId7" imgW="1650960" imgH="241200" progId="Equation.3">
                  <p:embed/>
                </p:oleObj>
              </mc:Choice>
              <mc:Fallback>
                <p:oleObj name="公式" r:id="rId7" imgW="1650960" imgH="241200" progId="Equation.3">
                  <p:embed/>
                  <p:pic>
                    <p:nvPicPr>
                      <p:cNvPr id="0" name=""/>
                      <p:cNvPicPr>
                        <a:picLocks noChangeAspect="1" noChangeArrowheads="1"/>
                      </p:cNvPicPr>
                      <p:nvPr/>
                    </p:nvPicPr>
                    <p:blipFill>
                      <a:blip r:embed="rId8"/>
                      <a:srcRect/>
                      <a:stretch>
                        <a:fillRect/>
                      </a:stretch>
                    </p:blipFill>
                    <p:spPr bwMode="auto">
                      <a:xfrm>
                        <a:off x="625475" y="3667249"/>
                        <a:ext cx="2720975" cy="474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0" name="直接连接符 19"/>
          <p:cNvCxnSpPr/>
          <p:nvPr/>
        </p:nvCxnSpPr>
        <p:spPr>
          <a:xfrm>
            <a:off x="107504" y="3140968"/>
            <a:ext cx="6408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20204" y="3162176"/>
            <a:ext cx="8496944" cy="400110"/>
          </a:xfrm>
          <a:prstGeom prst="rect">
            <a:avLst/>
          </a:prstGeom>
          <a:noFill/>
        </p:spPr>
        <p:txBody>
          <a:bodyPr wrap="square" rtlCol="0">
            <a:spAutoFit/>
          </a:bodyPr>
          <a:lstStyle/>
          <a:p>
            <a:r>
              <a:rPr lang="en-US" altLang="zh-CN" sz="2000" b="1" dirty="0">
                <a:solidFill>
                  <a:srgbClr val="00B0F0"/>
                </a:solidFill>
                <a:latin typeface="Times New Roman" pitchFamily="18" charset="0"/>
                <a:cs typeface="Times New Roman" pitchFamily="18" charset="0"/>
              </a:rPr>
              <a:t>(a) According to the conservation of momentum equation, </a:t>
            </a:r>
            <a:endParaRPr lang="zh-CN" altLang="en-US" sz="2000" b="1" baseline="30000" dirty="0">
              <a:solidFill>
                <a:srgbClr val="00B0F0"/>
              </a:solidFill>
              <a:latin typeface="Times New Roman" pitchFamily="18" charset="0"/>
              <a:cs typeface="Times New Roman" pitchFamily="18" charset="0"/>
            </a:endParaRPr>
          </a:p>
        </p:txBody>
      </p:sp>
      <p:sp>
        <p:nvSpPr>
          <p:cNvPr id="22" name="TextBox 21"/>
          <p:cNvSpPr txBox="1"/>
          <p:nvPr/>
        </p:nvSpPr>
        <p:spPr>
          <a:xfrm>
            <a:off x="107504" y="4302461"/>
            <a:ext cx="4201864" cy="400110"/>
          </a:xfrm>
          <a:prstGeom prst="rect">
            <a:avLst/>
          </a:prstGeom>
          <a:noFill/>
        </p:spPr>
        <p:txBody>
          <a:bodyPr wrap="square" rtlCol="0">
            <a:spAutoFit/>
          </a:bodyPr>
          <a:lstStyle/>
          <a:p>
            <a:r>
              <a:rPr lang="en-US" altLang="zh-CN" sz="2000" b="1" dirty="0">
                <a:solidFill>
                  <a:srgbClr val="00B0F0"/>
                </a:solidFill>
                <a:latin typeface="Times New Roman" pitchFamily="18" charset="0"/>
                <a:cs typeface="Times New Roman" pitchFamily="18" charset="0"/>
              </a:rPr>
              <a:t>(b) Change in velocity of the SUV:</a:t>
            </a:r>
            <a:endParaRPr lang="zh-CN" altLang="en-US" sz="2000" b="1" baseline="30000" dirty="0">
              <a:solidFill>
                <a:srgbClr val="00B0F0"/>
              </a:solidFill>
              <a:latin typeface="Times New Roman" pitchFamily="18" charset="0"/>
              <a:cs typeface="Times New Roman" pitchFamily="18" charset="0"/>
            </a:endParaRPr>
          </a:p>
        </p:txBody>
      </p:sp>
      <p:pic>
        <p:nvPicPr>
          <p:cNvPr id="14343" name="Picture 7"/>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588224" y="896521"/>
            <a:ext cx="2476500"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9" name="对象 28"/>
          <p:cNvGraphicFramePr>
            <a:graphicFrameLocks noChangeAspect="1"/>
          </p:cNvGraphicFramePr>
          <p:nvPr>
            <p:extLst>
              <p:ext uri="{D42A27DB-BD31-4B8C-83A1-F6EECF244321}">
                <p14:modId xmlns:p14="http://schemas.microsoft.com/office/powerpoint/2010/main" val="3442432683"/>
              </p:ext>
            </p:extLst>
          </p:nvPr>
        </p:nvGraphicFramePr>
        <p:xfrm>
          <a:off x="3868505" y="3668476"/>
          <a:ext cx="1561523" cy="469035"/>
        </p:xfrm>
        <a:graphic>
          <a:graphicData uri="http://schemas.openxmlformats.org/presentationml/2006/ole">
            <mc:AlternateContent xmlns:mc="http://schemas.openxmlformats.org/markup-compatibility/2006">
              <mc:Choice xmlns:v="urn:schemas-microsoft-com:vml" Requires="v">
                <p:oleObj spid="_x0000_s14670" name="公式" r:id="rId11" imgW="952200" imgH="241200" progId="Equation.3">
                  <p:embed/>
                </p:oleObj>
              </mc:Choice>
              <mc:Fallback>
                <p:oleObj name="公式" r:id="rId11" imgW="952200" imgH="241200" progId="Equation.3">
                  <p:embed/>
                  <p:pic>
                    <p:nvPicPr>
                      <p:cNvPr id="0" name=""/>
                      <p:cNvPicPr>
                        <a:picLocks noChangeAspect="1" noChangeArrowheads="1"/>
                      </p:cNvPicPr>
                      <p:nvPr/>
                    </p:nvPicPr>
                    <p:blipFill>
                      <a:blip r:embed="rId12"/>
                      <a:srcRect/>
                      <a:stretch>
                        <a:fillRect/>
                      </a:stretch>
                    </p:blipFill>
                    <p:spPr bwMode="auto">
                      <a:xfrm>
                        <a:off x="3868505" y="3668476"/>
                        <a:ext cx="1561523" cy="4690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 name="燕尾形箭头 29"/>
          <p:cNvSpPr/>
          <p:nvPr/>
        </p:nvSpPr>
        <p:spPr>
          <a:xfrm>
            <a:off x="3449513" y="3792833"/>
            <a:ext cx="288032" cy="216024"/>
          </a:xfrm>
          <a:prstGeom prst="notchedRightArrow">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9" name="对象 8"/>
          <p:cNvGraphicFramePr>
            <a:graphicFrameLocks noChangeAspect="1"/>
          </p:cNvGraphicFramePr>
          <p:nvPr>
            <p:extLst>
              <p:ext uri="{D42A27DB-BD31-4B8C-83A1-F6EECF244321}">
                <p14:modId xmlns:p14="http://schemas.microsoft.com/office/powerpoint/2010/main" val="1491753147"/>
              </p:ext>
            </p:extLst>
          </p:nvPr>
        </p:nvGraphicFramePr>
        <p:xfrm>
          <a:off x="3973158" y="4293096"/>
          <a:ext cx="2623705" cy="469034"/>
        </p:xfrm>
        <a:graphic>
          <a:graphicData uri="http://schemas.openxmlformats.org/presentationml/2006/ole">
            <mc:AlternateContent xmlns:mc="http://schemas.openxmlformats.org/markup-compatibility/2006">
              <mc:Choice xmlns:v="urn:schemas-microsoft-com:vml" Requires="v">
                <p:oleObj spid="_x0000_s14671" name="公式" r:id="rId13" imgW="1600200" imgH="241200" progId="Equation.3">
                  <p:embed/>
                </p:oleObj>
              </mc:Choice>
              <mc:Fallback>
                <p:oleObj name="公式" r:id="rId13" imgW="1600200" imgH="241200" progId="Equation.3">
                  <p:embed/>
                  <p:pic>
                    <p:nvPicPr>
                      <p:cNvPr id="0" name="对象 28"/>
                      <p:cNvPicPr>
                        <a:picLocks noChangeAspect="1" noChangeArrowheads="1"/>
                      </p:cNvPicPr>
                      <p:nvPr/>
                    </p:nvPicPr>
                    <p:blipFill>
                      <a:blip r:embed="rId14"/>
                      <a:srcRect/>
                      <a:stretch>
                        <a:fillRect/>
                      </a:stretch>
                    </p:blipFill>
                    <p:spPr bwMode="auto">
                      <a:xfrm>
                        <a:off x="3973158" y="4293096"/>
                        <a:ext cx="2623705" cy="469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 name="TextBox 30"/>
          <p:cNvSpPr txBox="1"/>
          <p:nvPr/>
        </p:nvSpPr>
        <p:spPr>
          <a:xfrm>
            <a:off x="475928" y="4841514"/>
            <a:ext cx="4384104" cy="400110"/>
          </a:xfrm>
          <a:prstGeom prst="rect">
            <a:avLst/>
          </a:prstGeom>
          <a:noFill/>
        </p:spPr>
        <p:txBody>
          <a:bodyPr wrap="square" rtlCol="0">
            <a:spAutoFit/>
          </a:bodyPr>
          <a:lstStyle/>
          <a:p>
            <a:r>
              <a:rPr lang="en-US" altLang="zh-CN" sz="2000" b="1" dirty="0">
                <a:solidFill>
                  <a:srgbClr val="00B0F0"/>
                </a:solidFill>
                <a:latin typeface="Times New Roman" pitchFamily="18" charset="0"/>
                <a:cs typeface="Times New Roman" pitchFamily="18" charset="0"/>
              </a:rPr>
              <a:t>Change in velocity of the compact car:</a:t>
            </a:r>
            <a:endParaRPr lang="zh-CN" altLang="en-US" sz="2000" b="1" baseline="30000" dirty="0">
              <a:solidFill>
                <a:srgbClr val="00B0F0"/>
              </a:solidFill>
              <a:latin typeface="Times New Roman" pitchFamily="18" charset="0"/>
              <a:cs typeface="Times New Roman" pitchFamily="18" charset="0"/>
            </a:endParaRPr>
          </a:p>
        </p:txBody>
      </p:sp>
      <p:graphicFrame>
        <p:nvGraphicFramePr>
          <p:cNvPr id="32" name="对象 31"/>
          <p:cNvGraphicFramePr>
            <a:graphicFrameLocks noChangeAspect="1"/>
          </p:cNvGraphicFramePr>
          <p:nvPr>
            <p:extLst>
              <p:ext uri="{D42A27DB-BD31-4B8C-83A1-F6EECF244321}">
                <p14:modId xmlns:p14="http://schemas.microsoft.com/office/powerpoint/2010/main" val="3765451570"/>
              </p:ext>
            </p:extLst>
          </p:nvPr>
        </p:nvGraphicFramePr>
        <p:xfrm>
          <a:off x="4821238" y="4832896"/>
          <a:ext cx="2519362" cy="468312"/>
        </p:xfrm>
        <a:graphic>
          <a:graphicData uri="http://schemas.openxmlformats.org/presentationml/2006/ole">
            <mc:AlternateContent xmlns:mc="http://schemas.openxmlformats.org/markup-compatibility/2006">
              <mc:Choice xmlns:v="urn:schemas-microsoft-com:vml" Requires="v">
                <p:oleObj spid="_x0000_s14672" name="公式" r:id="rId15" imgW="1536480" imgH="241200" progId="Equation.3">
                  <p:embed/>
                </p:oleObj>
              </mc:Choice>
              <mc:Fallback>
                <p:oleObj name="公式" r:id="rId15" imgW="1536480" imgH="241200" progId="Equation.3">
                  <p:embed/>
                  <p:pic>
                    <p:nvPicPr>
                      <p:cNvPr id="0" name=""/>
                      <p:cNvPicPr>
                        <a:picLocks noChangeAspect="1" noChangeArrowheads="1"/>
                      </p:cNvPicPr>
                      <p:nvPr/>
                    </p:nvPicPr>
                    <p:blipFill>
                      <a:blip r:embed="rId16"/>
                      <a:srcRect/>
                      <a:stretch>
                        <a:fillRect/>
                      </a:stretch>
                    </p:blipFill>
                    <p:spPr bwMode="auto">
                      <a:xfrm>
                        <a:off x="4821238" y="4832896"/>
                        <a:ext cx="2519362"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3" name="TextBox 32"/>
          <p:cNvSpPr txBox="1"/>
          <p:nvPr/>
        </p:nvSpPr>
        <p:spPr>
          <a:xfrm>
            <a:off x="107504" y="5472425"/>
            <a:ext cx="6048672" cy="400110"/>
          </a:xfrm>
          <a:prstGeom prst="rect">
            <a:avLst/>
          </a:prstGeom>
          <a:noFill/>
        </p:spPr>
        <p:txBody>
          <a:bodyPr wrap="square" rtlCol="0">
            <a:spAutoFit/>
          </a:bodyPr>
          <a:lstStyle/>
          <a:p>
            <a:r>
              <a:rPr lang="en-US" altLang="zh-CN" sz="2000" b="1" dirty="0">
                <a:solidFill>
                  <a:srgbClr val="00B0F0"/>
                </a:solidFill>
                <a:latin typeface="Times New Roman" pitchFamily="18" charset="0"/>
                <a:cs typeface="Times New Roman" pitchFamily="18" charset="0"/>
              </a:rPr>
              <a:t>(c) The change in kinetic energy of the system is: </a:t>
            </a:r>
            <a:endParaRPr lang="zh-CN" altLang="en-US" sz="2000" b="1" baseline="30000" dirty="0">
              <a:solidFill>
                <a:srgbClr val="00B0F0"/>
              </a:solidFill>
              <a:latin typeface="Times New Roman" pitchFamily="18" charset="0"/>
              <a:cs typeface="Times New Roman" pitchFamily="18" charset="0"/>
            </a:endParaRPr>
          </a:p>
        </p:txBody>
      </p:sp>
      <p:graphicFrame>
        <p:nvGraphicFramePr>
          <p:cNvPr id="34" name="对象 33"/>
          <p:cNvGraphicFramePr>
            <a:graphicFrameLocks noChangeAspect="1"/>
          </p:cNvGraphicFramePr>
          <p:nvPr>
            <p:extLst>
              <p:ext uri="{D42A27DB-BD31-4B8C-83A1-F6EECF244321}">
                <p14:modId xmlns:p14="http://schemas.microsoft.com/office/powerpoint/2010/main" val="3168386413"/>
              </p:ext>
            </p:extLst>
          </p:nvPr>
        </p:nvGraphicFramePr>
        <p:xfrm>
          <a:off x="511721" y="6037263"/>
          <a:ext cx="1323975" cy="425450"/>
        </p:xfrm>
        <a:graphic>
          <a:graphicData uri="http://schemas.openxmlformats.org/presentationml/2006/ole">
            <mc:AlternateContent xmlns:mc="http://schemas.openxmlformats.org/markup-compatibility/2006">
              <mc:Choice xmlns:v="urn:schemas-microsoft-com:vml" Requires="v">
                <p:oleObj spid="_x0000_s14673" name="公式" r:id="rId17" imgW="888840" imgH="241200" progId="Equation.3">
                  <p:embed/>
                </p:oleObj>
              </mc:Choice>
              <mc:Fallback>
                <p:oleObj name="公式" r:id="rId17" imgW="888840" imgH="241200" progId="Equation.3">
                  <p:embed/>
                  <p:pic>
                    <p:nvPicPr>
                      <p:cNvPr id="0" name=""/>
                      <p:cNvPicPr>
                        <a:picLocks noChangeAspect="1" noChangeArrowheads="1"/>
                      </p:cNvPicPr>
                      <p:nvPr/>
                    </p:nvPicPr>
                    <p:blipFill>
                      <a:blip r:embed="rId18"/>
                      <a:srcRect/>
                      <a:stretch>
                        <a:fillRect/>
                      </a:stretch>
                    </p:blipFill>
                    <p:spPr bwMode="auto">
                      <a:xfrm>
                        <a:off x="511721" y="6037263"/>
                        <a:ext cx="1323975"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对象 9"/>
          <p:cNvGraphicFramePr>
            <a:graphicFrameLocks noChangeAspect="1"/>
          </p:cNvGraphicFramePr>
          <p:nvPr>
            <p:extLst>
              <p:ext uri="{D42A27DB-BD31-4B8C-83A1-F6EECF244321}">
                <p14:modId xmlns:p14="http://schemas.microsoft.com/office/powerpoint/2010/main" val="185192459"/>
              </p:ext>
            </p:extLst>
          </p:nvPr>
        </p:nvGraphicFramePr>
        <p:xfrm>
          <a:off x="1810296" y="5889972"/>
          <a:ext cx="4694237" cy="693737"/>
        </p:xfrm>
        <a:graphic>
          <a:graphicData uri="http://schemas.openxmlformats.org/presentationml/2006/ole">
            <mc:AlternateContent xmlns:mc="http://schemas.openxmlformats.org/markup-compatibility/2006">
              <mc:Choice xmlns:v="urn:schemas-microsoft-com:vml" Requires="v">
                <p:oleObj spid="_x0000_s14674" name="公式" r:id="rId19" imgW="3149280" imgH="393480" progId="Equation.3">
                  <p:embed/>
                </p:oleObj>
              </mc:Choice>
              <mc:Fallback>
                <p:oleObj name="公式" r:id="rId19" imgW="3149280" imgH="393480" progId="Equation.3">
                  <p:embed/>
                  <p:pic>
                    <p:nvPicPr>
                      <p:cNvPr id="0" name="对象 33"/>
                      <p:cNvPicPr>
                        <a:picLocks noChangeAspect="1" noChangeArrowheads="1"/>
                      </p:cNvPicPr>
                      <p:nvPr/>
                    </p:nvPicPr>
                    <p:blipFill>
                      <a:blip r:embed="rId20"/>
                      <a:srcRect/>
                      <a:stretch>
                        <a:fillRect/>
                      </a:stretch>
                    </p:blipFill>
                    <p:spPr bwMode="auto">
                      <a:xfrm>
                        <a:off x="1810296" y="5889972"/>
                        <a:ext cx="4694237"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音频 4">
            <a:hlinkClick r:id="" action="ppaction://media"/>
            <a:extLst>
              <a:ext uri="{FF2B5EF4-FFF2-40B4-BE49-F238E27FC236}">
                <a16:creationId xmlns:a16="http://schemas.microsoft.com/office/drawing/2014/main" id="{BE4A8784-8397-47A6-B18F-0471F9B6F053}"/>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8440738" y="6154738"/>
            <a:ext cx="487362" cy="487362"/>
          </a:xfrm>
          <a:prstGeom prst="rect">
            <a:avLst/>
          </a:prstGeom>
        </p:spPr>
      </p:pic>
    </p:spTree>
    <p:custDataLst>
      <p:tags r:id="rId2"/>
    </p:custDataLst>
    <p:extLst>
      <p:ext uri="{BB962C8B-B14F-4D97-AF65-F5344CB8AC3E}">
        <p14:creationId xmlns:p14="http://schemas.microsoft.com/office/powerpoint/2010/main" val="2570264342"/>
      </p:ext>
    </p:extLst>
  </p:cSld>
  <p:clrMapOvr>
    <a:masterClrMapping/>
  </p:clrMapOvr>
  <mc:AlternateContent xmlns:mc="http://schemas.openxmlformats.org/markup-compatibility/2006" xmlns:p14="http://schemas.microsoft.com/office/powerpoint/2010/main">
    <mc:Choice Requires="p14">
      <p:transition spd="slow" p14:dur="2000" advTm="85587"/>
    </mc:Choice>
    <mc:Fallback xmlns="">
      <p:transition spd="slow" advTm="85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3" presetClass="entr" presetSubtype="1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14" presetClass="entr" presetSubtype="10" fill="hold" nodeType="withEffect">
                                  <p:stCondLst>
                                    <p:cond delay="0"/>
                                  </p:stCondLst>
                                  <p:childTnLst>
                                    <p:set>
                                      <p:cBhvr>
                                        <p:cTn id="16" dur="1" fill="hold">
                                          <p:stCondLst>
                                            <p:cond delay="0"/>
                                          </p:stCondLst>
                                        </p:cTn>
                                        <p:tgtEl>
                                          <p:spTgt spid="14343"/>
                                        </p:tgtEl>
                                        <p:attrNameLst>
                                          <p:attrName>style.visibility</p:attrName>
                                        </p:attrNameLst>
                                      </p:cBhvr>
                                      <p:to>
                                        <p:strVal val="visible"/>
                                      </p:to>
                                    </p:set>
                                    <p:animEffect transition="in" filter="randombar(horizontal)">
                                      <p:cBhvr>
                                        <p:cTn id="17" dur="500"/>
                                        <p:tgtEl>
                                          <p:spTgt spid="1434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5"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vertical)">
                                      <p:cBhvr>
                                        <p:cTn id="22" dur="500"/>
                                        <p:tgtEl>
                                          <p:spTgt spid="20"/>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childTnLst>
                          </p:cTn>
                        </p:par>
                        <p:par>
                          <p:cTn id="27" fill="hold">
                            <p:stCondLst>
                              <p:cond delay="1000"/>
                            </p:stCondLst>
                            <p:childTnLst>
                              <p:par>
                                <p:cTn id="28" presetID="3" presetClass="entr" presetSubtype="1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linds(horizont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blinds(horizontal)">
                                      <p:cBhvr>
                                        <p:cTn id="35" dur="500"/>
                                        <p:tgtEl>
                                          <p:spTgt spid="30"/>
                                        </p:tgtEl>
                                      </p:cBhvr>
                                    </p:animEffect>
                                  </p:childTnLst>
                                </p:cTn>
                              </p:par>
                            </p:childTnLst>
                          </p:cTn>
                        </p:par>
                        <p:par>
                          <p:cTn id="36" fill="hold">
                            <p:stCondLst>
                              <p:cond delay="500"/>
                            </p:stCondLst>
                            <p:childTnLst>
                              <p:par>
                                <p:cTn id="37" presetID="3" presetClass="entr" presetSubtype="10" fill="hold"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blinds(horizontal)">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left)">
                                      <p:cBhvr>
                                        <p:cTn id="44" dur="500"/>
                                        <p:tgtEl>
                                          <p:spTgt spid="22"/>
                                        </p:tgtEl>
                                      </p:cBhvr>
                                    </p:animEffect>
                                  </p:childTnLst>
                                </p:cTn>
                              </p:par>
                            </p:childTnLst>
                          </p:cTn>
                        </p:par>
                        <p:par>
                          <p:cTn id="45" fill="hold">
                            <p:stCondLst>
                              <p:cond delay="500"/>
                            </p:stCondLst>
                            <p:childTnLst>
                              <p:par>
                                <p:cTn id="46" presetID="3" presetClass="entr" presetSubtype="10" fill="hold"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blinds(horizontal)">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left)">
                                      <p:cBhvr>
                                        <p:cTn id="53" dur="500"/>
                                        <p:tgtEl>
                                          <p:spTgt spid="31"/>
                                        </p:tgtEl>
                                      </p:cBhvr>
                                    </p:animEffect>
                                  </p:childTnLst>
                                </p:cTn>
                              </p:par>
                            </p:childTnLst>
                          </p:cTn>
                        </p:par>
                        <p:par>
                          <p:cTn id="54" fill="hold">
                            <p:stCondLst>
                              <p:cond delay="500"/>
                            </p:stCondLst>
                            <p:childTnLst>
                              <p:par>
                                <p:cTn id="55" presetID="3" presetClass="entr" presetSubtype="10" fill="hold" nodeType="after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blinds(horizontal)">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wipe(left)">
                                      <p:cBhvr>
                                        <p:cTn id="62" dur="500"/>
                                        <p:tgtEl>
                                          <p:spTgt spid="33"/>
                                        </p:tgtEl>
                                      </p:cBhvr>
                                    </p:animEffect>
                                  </p:childTnLst>
                                </p:cTn>
                              </p:par>
                            </p:childTnLst>
                          </p:cTn>
                        </p:par>
                        <p:par>
                          <p:cTn id="63" fill="hold">
                            <p:stCondLst>
                              <p:cond delay="500"/>
                            </p:stCondLst>
                            <p:childTnLst>
                              <p:par>
                                <p:cTn id="64" presetID="3" presetClass="entr" presetSubtype="10" fill="hold" nodeType="after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blinds(horizontal)">
                                      <p:cBhvr>
                                        <p:cTn id="66" dur="500"/>
                                        <p:tgtEl>
                                          <p:spTgt spid="34"/>
                                        </p:tgtEl>
                                      </p:cBhvr>
                                    </p:animEffec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nodeType="click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blinds(horizontal)">
                                      <p:cBhvr>
                                        <p:cTn id="7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2" fill="hold" display="0">
                  <p:stCondLst>
                    <p:cond delay="indefinite"/>
                  </p:stCondLst>
                  <p:endCondLst>
                    <p:cond evt="onStopAudio" delay="0">
                      <p:tgtEl>
                        <p:sldTgt/>
                      </p:tgtEl>
                    </p:cond>
                  </p:endCondLst>
                </p:cTn>
                <p:tgtEl>
                  <p:spTgt spid="5"/>
                </p:tgtEl>
              </p:cMediaNode>
            </p:audio>
          </p:childTnLst>
        </p:cTn>
      </p:par>
    </p:tnLst>
    <p:bldLst>
      <p:bldP spid="2" grpId="0" animBg="1" autoUpdateAnimBg="0"/>
      <p:bldP spid="3" grpId="0"/>
      <p:bldP spid="21" grpId="0"/>
      <p:bldP spid="22" grpId="0"/>
      <p:bldP spid="30" grpId="0" animBg="1"/>
      <p:bldP spid="31" grpId="0"/>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5" cstate="print">
            <a:lum contrast="20000"/>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021205" y="746190"/>
            <a:ext cx="3129219" cy="563513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1520" y="1052736"/>
            <a:ext cx="8712968" cy="5341912"/>
          </a:xfrm>
          <a:prstGeom prst="rect">
            <a:avLst/>
          </a:prstGeom>
          <a:noFill/>
        </p:spPr>
        <p:txBody>
          <a:bodyPr wrap="square" rtlCol="0">
            <a:spAutoFit/>
          </a:bodyPr>
          <a:lstStyle/>
          <a:p>
            <a:pPr>
              <a:lnSpc>
                <a:spcPct val="110000"/>
              </a:lnSpc>
            </a:pPr>
            <a:r>
              <a:rPr lang="en-US" altLang="zh-CN" sz="2600" b="1" dirty="0">
                <a:solidFill>
                  <a:srgbClr val="C00000"/>
                </a:solidFill>
                <a:latin typeface="Times New Roman" pitchFamily="18" charset="0"/>
                <a:cs typeface="Times New Roman" pitchFamily="18" charset="0"/>
              </a:rPr>
              <a:t>The ballistic pendulum </a:t>
            </a:r>
            <a:r>
              <a:rPr lang="en-US" altLang="zh-CN" sz="2600" b="1" dirty="0">
                <a:latin typeface="Times New Roman" pitchFamily="18" charset="0"/>
                <a:cs typeface="Times New Roman" pitchFamily="18" charset="0"/>
              </a:rPr>
              <a:t>is a device used </a:t>
            </a:r>
          </a:p>
          <a:p>
            <a:pPr>
              <a:lnSpc>
                <a:spcPct val="110000"/>
              </a:lnSpc>
            </a:pPr>
            <a:r>
              <a:rPr lang="en-US" altLang="zh-CN" sz="2600" b="1" dirty="0">
                <a:latin typeface="Times New Roman" pitchFamily="18" charset="0"/>
                <a:cs typeface="Times New Roman" pitchFamily="18" charset="0"/>
              </a:rPr>
              <a:t>to measure the speed of a projectile,</a:t>
            </a:r>
          </a:p>
          <a:p>
            <a:pPr>
              <a:lnSpc>
                <a:spcPct val="110000"/>
              </a:lnSpc>
            </a:pPr>
            <a:r>
              <a:rPr lang="en-US" altLang="zh-CN" sz="2600" b="1" dirty="0">
                <a:latin typeface="Times New Roman" pitchFamily="18" charset="0"/>
                <a:cs typeface="Times New Roman" pitchFamily="18" charset="0"/>
              </a:rPr>
              <a:t>such as a bullet. The projectile, of mass</a:t>
            </a:r>
          </a:p>
          <a:p>
            <a:pPr>
              <a:lnSpc>
                <a:spcPct val="110000"/>
              </a:lnSpc>
            </a:pPr>
            <a:r>
              <a:rPr lang="en-US" altLang="zh-CN" sz="2600" b="1" i="1" dirty="0">
                <a:latin typeface="Times New Roman" pitchFamily="18" charset="0"/>
                <a:cs typeface="Times New Roman" pitchFamily="18" charset="0"/>
              </a:rPr>
              <a:t>m</a:t>
            </a:r>
            <a:r>
              <a:rPr lang="en-US" altLang="zh-CN" sz="2600" b="1" dirty="0">
                <a:latin typeface="Times New Roman" pitchFamily="18" charset="0"/>
                <a:cs typeface="Times New Roman" pitchFamily="18" charset="0"/>
              </a:rPr>
              <a:t>, is fired into a large block of mass </a:t>
            </a:r>
            <a:r>
              <a:rPr lang="en-US" altLang="zh-CN" sz="2600" b="1" i="1" dirty="0">
                <a:latin typeface="Times New Roman" pitchFamily="18" charset="0"/>
                <a:cs typeface="Times New Roman" pitchFamily="18" charset="0"/>
              </a:rPr>
              <a:t>M</a:t>
            </a:r>
            <a:r>
              <a:rPr lang="en-US" altLang="zh-CN" sz="2600" b="1" dirty="0">
                <a:latin typeface="Times New Roman" pitchFamily="18" charset="0"/>
                <a:cs typeface="Times New Roman" pitchFamily="18" charset="0"/>
              </a:rPr>
              <a:t>,</a:t>
            </a:r>
          </a:p>
          <a:p>
            <a:pPr>
              <a:lnSpc>
                <a:spcPct val="110000"/>
              </a:lnSpc>
            </a:pPr>
            <a:r>
              <a:rPr lang="en-US" altLang="zh-CN" sz="2600" b="1" dirty="0">
                <a:latin typeface="Times New Roman" pitchFamily="18" charset="0"/>
                <a:cs typeface="Times New Roman" pitchFamily="18" charset="0"/>
              </a:rPr>
              <a:t>which is suspended like a pendulum. </a:t>
            </a:r>
          </a:p>
          <a:p>
            <a:pPr>
              <a:lnSpc>
                <a:spcPct val="110000"/>
              </a:lnSpc>
            </a:pPr>
            <a:r>
              <a:rPr lang="en-US" altLang="zh-CN" sz="2600" b="1" dirty="0">
                <a:latin typeface="Times New Roman" pitchFamily="18" charset="0"/>
                <a:cs typeface="Times New Roman" pitchFamily="18" charset="0"/>
              </a:rPr>
              <a:t>(usually, </a:t>
            </a:r>
            <a:r>
              <a:rPr lang="en-US" altLang="zh-CN" sz="2600" b="1" i="1" dirty="0">
                <a:latin typeface="Times New Roman" pitchFamily="18" charset="0"/>
                <a:cs typeface="Times New Roman" pitchFamily="18" charset="0"/>
              </a:rPr>
              <a:t>M</a:t>
            </a:r>
            <a:r>
              <a:rPr lang="en-US" altLang="zh-CN" sz="2600" b="1" dirty="0">
                <a:latin typeface="Times New Roman" pitchFamily="18" charset="0"/>
                <a:cs typeface="Times New Roman" pitchFamily="18" charset="0"/>
              </a:rPr>
              <a:t>&gt;</a:t>
            </a:r>
            <a:r>
              <a:rPr lang="en-US" altLang="zh-CN" sz="2600" b="1" i="1" dirty="0">
                <a:latin typeface="Times New Roman" pitchFamily="18" charset="0"/>
                <a:cs typeface="Times New Roman" pitchFamily="18" charset="0"/>
              </a:rPr>
              <a:t>m</a:t>
            </a:r>
            <a:r>
              <a:rPr lang="en-US" altLang="zh-CN" sz="2600" b="1" dirty="0">
                <a:latin typeface="Times New Roman" pitchFamily="18" charset="0"/>
                <a:cs typeface="Times New Roman" pitchFamily="18" charset="0"/>
              </a:rPr>
              <a:t>). As a result of the </a:t>
            </a:r>
          </a:p>
          <a:p>
            <a:pPr>
              <a:lnSpc>
                <a:spcPct val="110000"/>
              </a:lnSpc>
            </a:pPr>
            <a:r>
              <a:rPr lang="en-US" altLang="zh-CN" sz="2600" b="1" dirty="0">
                <a:latin typeface="Times New Roman" pitchFamily="18" charset="0"/>
                <a:cs typeface="Times New Roman" pitchFamily="18" charset="0"/>
              </a:rPr>
              <a:t>collision , the pendulum and projectile</a:t>
            </a:r>
          </a:p>
          <a:p>
            <a:pPr>
              <a:lnSpc>
                <a:spcPct val="110000"/>
              </a:lnSpc>
            </a:pPr>
            <a:r>
              <a:rPr lang="en-US" altLang="zh-CN" sz="2600" b="1" dirty="0">
                <a:latin typeface="Times New Roman" pitchFamily="18" charset="0"/>
                <a:cs typeface="Times New Roman" pitchFamily="18" charset="0"/>
              </a:rPr>
              <a:t>together swing up to a maximum </a:t>
            </a:r>
          </a:p>
          <a:p>
            <a:pPr>
              <a:lnSpc>
                <a:spcPct val="110000"/>
              </a:lnSpc>
            </a:pPr>
            <a:r>
              <a:rPr lang="en-US" altLang="zh-CN" sz="2600" b="1" dirty="0">
                <a:latin typeface="Times New Roman" pitchFamily="18" charset="0"/>
                <a:cs typeface="Times New Roman" pitchFamily="18" charset="0"/>
              </a:rPr>
              <a:t>height</a:t>
            </a:r>
            <a:r>
              <a:rPr lang="en-US" altLang="zh-CN" sz="2600" b="1" i="1" dirty="0">
                <a:latin typeface="Times New Roman" pitchFamily="18" charset="0"/>
                <a:cs typeface="Times New Roman" pitchFamily="18" charset="0"/>
              </a:rPr>
              <a:t> h</a:t>
            </a:r>
            <a:r>
              <a:rPr lang="en-US" altLang="zh-CN" sz="2600" b="1" dirty="0">
                <a:latin typeface="Times New Roman" pitchFamily="18" charset="0"/>
                <a:cs typeface="Times New Roman" pitchFamily="18" charset="0"/>
              </a:rPr>
              <a:t>. </a:t>
            </a:r>
            <a:r>
              <a:rPr lang="en-US" altLang="zh-CN" sz="2600" b="1" dirty="0">
                <a:solidFill>
                  <a:srgbClr val="0000FF"/>
                </a:solidFill>
                <a:latin typeface="Times New Roman" pitchFamily="18" charset="0"/>
                <a:cs typeface="Times New Roman" pitchFamily="18" charset="0"/>
              </a:rPr>
              <a:t>Determine</a:t>
            </a:r>
            <a:r>
              <a:rPr lang="en-US" altLang="zh-CN" sz="2600" b="1" dirty="0">
                <a:latin typeface="Times New Roman" pitchFamily="18" charset="0"/>
                <a:cs typeface="Times New Roman" pitchFamily="18" charset="0"/>
              </a:rPr>
              <a:t> the relationship </a:t>
            </a:r>
          </a:p>
          <a:p>
            <a:pPr>
              <a:lnSpc>
                <a:spcPct val="110000"/>
              </a:lnSpc>
            </a:pPr>
            <a:r>
              <a:rPr lang="en-US" altLang="zh-CN" sz="2600" b="1" dirty="0">
                <a:latin typeface="Times New Roman" pitchFamily="18" charset="0"/>
                <a:cs typeface="Times New Roman" pitchFamily="18" charset="0"/>
              </a:rPr>
              <a:t>between the initial horizontal speed of</a:t>
            </a:r>
          </a:p>
          <a:p>
            <a:pPr>
              <a:lnSpc>
                <a:spcPct val="110000"/>
              </a:lnSpc>
            </a:pPr>
            <a:r>
              <a:rPr lang="en-US" altLang="zh-CN" sz="2600" b="1" dirty="0">
                <a:latin typeface="Times New Roman" pitchFamily="18" charset="0"/>
                <a:cs typeface="Times New Roman" pitchFamily="18" charset="0"/>
              </a:rPr>
              <a:t>the projectile, </a:t>
            </a:r>
            <a:r>
              <a:rPr lang="en-US" altLang="zh-CN" sz="2600" b="1" i="1" dirty="0">
                <a:latin typeface="Times New Roman" pitchFamily="18" charset="0"/>
                <a:cs typeface="Times New Roman" pitchFamily="18" charset="0"/>
              </a:rPr>
              <a:t>v</a:t>
            </a:r>
            <a:r>
              <a:rPr lang="en-US" altLang="zh-CN" sz="2600" b="1" dirty="0">
                <a:latin typeface="Times New Roman" pitchFamily="18" charset="0"/>
                <a:cs typeface="Times New Roman" pitchFamily="18" charset="0"/>
              </a:rPr>
              <a:t>, and the maximum </a:t>
            </a:r>
          </a:p>
          <a:p>
            <a:pPr>
              <a:lnSpc>
                <a:spcPct val="110000"/>
              </a:lnSpc>
            </a:pPr>
            <a:r>
              <a:rPr lang="en-US" altLang="zh-CN" sz="2600" b="1" dirty="0">
                <a:latin typeface="Times New Roman" pitchFamily="18" charset="0"/>
                <a:cs typeface="Times New Roman" pitchFamily="18" charset="0"/>
              </a:rPr>
              <a:t>height </a:t>
            </a:r>
            <a:r>
              <a:rPr lang="en-US" altLang="zh-CN" sz="2600" b="1" i="1" dirty="0">
                <a:latin typeface="Times New Roman" pitchFamily="18" charset="0"/>
                <a:cs typeface="Times New Roman" pitchFamily="18" charset="0"/>
              </a:rPr>
              <a:t>h</a:t>
            </a:r>
            <a:r>
              <a:rPr lang="en-US" altLang="zh-CN" sz="2600" b="1" dirty="0">
                <a:latin typeface="Times New Roman" pitchFamily="18" charset="0"/>
                <a:cs typeface="Times New Roman" pitchFamily="18" charset="0"/>
              </a:rPr>
              <a:t>.</a:t>
            </a:r>
          </a:p>
        </p:txBody>
      </p:sp>
      <p:sp>
        <p:nvSpPr>
          <p:cNvPr id="4" name="标题 5"/>
          <p:cNvSpPr txBox="1">
            <a:spLocks/>
          </p:cNvSpPr>
          <p:nvPr/>
        </p:nvSpPr>
        <p:spPr>
          <a:xfrm>
            <a:off x="49777" y="296720"/>
            <a:ext cx="5971427" cy="612000"/>
          </a:xfrm>
          <a:prstGeom prst="rect">
            <a:avLst/>
          </a:prstGeom>
          <a:ln/>
        </p:spPr>
        <p:style>
          <a:lnRef idx="1">
            <a:schemeClr val="accent5"/>
          </a:lnRef>
          <a:fillRef idx="2">
            <a:schemeClr val="accent5"/>
          </a:fillRef>
          <a:effectRef idx="1">
            <a:schemeClr val="accent5"/>
          </a:effectRef>
          <a:fontRef idx="minor">
            <a:schemeClr val="dk1"/>
          </a:fontRef>
        </p:style>
        <p:txBody>
          <a:bodyPr>
            <a:noAutofit/>
          </a:bodyPr>
          <a:lstStyle>
            <a:defPPr>
              <a:defRPr lang="zh-CN"/>
            </a:defPPr>
            <a:lvl1pPr marR="0" lvl="0" indent="0" fontAlgn="auto">
              <a:lnSpc>
                <a:spcPct val="100000"/>
              </a:lnSpc>
              <a:spcBef>
                <a:spcPct val="0"/>
              </a:spcBef>
              <a:spcAft>
                <a:spcPts val="0"/>
              </a:spcAft>
              <a:buClrTx/>
              <a:buSzTx/>
              <a:buFontTx/>
              <a:buNone/>
              <a:tabLst/>
              <a:defRPr sz="3600" b="1">
                <a:solidFill>
                  <a:schemeClr val="tx1"/>
                </a:solidFill>
                <a:latin typeface="Times New Roman" panose="02020603050405020304" pitchFamily="18" charset="0"/>
                <a:ea typeface="华文仿宋" pitchFamily="2" charset="-122"/>
                <a:cs typeface="Times New Roman" panose="02020603050405020304" pitchFamily="18" charset="0"/>
              </a:defRPr>
            </a:lvl1pPr>
          </a:lstStyle>
          <a:p>
            <a:r>
              <a:rPr lang="en-US" altLang="zh-CN" sz="3200" dirty="0"/>
              <a:t>【Example】 Ballistic pendulum</a:t>
            </a:r>
          </a:p>
        </p:txBody>
      </p:sp>
      <p:pic>
        <p:nvPicPr>
          <p:cNvPr id="3" name="音频 2">
            <a:hlinkClick r:id="" action="ppaction://media"/>
            <a:extLst>
              <a:ext uri="{FF2B5EF4-FFF2-40B4-BE49-F238E27FC236}">
                <a16:creationId xmlns:a16="http://schemas.microsoft.com/office/drawing/2014/main" id="{9D1980DB-09E2-465B-B174-EF4808DB4EA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086235081"/>
      </p:ext>
    </p:extLst>
  </p:cSld>
  <p:clrMapOvr>
    <a:masterClrMapping/>
  </p:clrMapOvr>
  <mc:AlternateContent xmlns:mc="http://schemas.openxmlformats.org/markup-compatibility/2006" xmlns:p14="http://schemas.microsoft.com/office/powerpoint/2010/main">
    <mc:Choice Requires="p14">
      <p:transition spd="slow" p14:dur="2000" advTm="132117"/>
    </mc:Choice>
    <mc:Fallback xmlns="">
      <p:transition spd="slow" advTm="132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3" presetClass="entr" presetSubtype="1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par>
                                <p:cTn id="15" presetID="3" presetClass="entr" presetSubtype="10" fill="hold" nodeType="with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blinds(horizontal)">
                                      <p:cBhvr>
                                        <p:cTn id="17"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3"/>
                </p:tgtEl>
              </p:cMediaNode>
            </p:audio>
          </p:childTnLst>
        </p:cTn>
      </p:par>
    </p:tnLst>
    <p:bldLst>
      <p:bldP spid="2"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7" cstate="print">
            <a:lum contrast="20000"/>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530172" y="332656"/>
            <a:ext cx="3423622" cy="616530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对象 2"/>
          <p:cNvGraphicFramePr>
            <a:graphicFrameLocks noChangeAspect="1"/>
          </p:cNvGraphicFramePr>
          <p:nvPr>
            <p:extLst>
              <p:ext uri="{D42A27DB-BD31-4B8C-83A1-F6EECF244321}">
                <p14:modId xmlns:p14="http://schemas.microsoft.com/office/powerpoint/2010/main" val="4175855087"/>
              </p:ext>
            </p:extLst>
          </p:nvPr>
        </p:nvGraphicFramePr>
        <p:xfrm>
          <a:off x="1445744" y="942628"/>
          <a:ext cx="1772489" cy="440826"/>
        </p:xfrm>
        <a:graphic>
          <a:graphicData uri="http://schemas.openxmlformats.org/presentationml/2006/ole">
            <mc:AlternateContent xmlns:mc="http://schemas.openxmlformats.org/markup-compatibility/2006">
              <mc:Choice xmlns:v="urn:schemas-microsoft-com:vml" Requires="v">
                <p:oleObj spid="_x0000_s8638" name="公式" r:id="rId9" imgW="977476" imgH="203112" progId="Equation.3">
                  <p:embed/>
                </p:oleObj>
              </mc:Choice>
              <mc:Fallback>
                <p:oleObj name="公式" r:id="rId9" imgW="977476" imgH="203112" progId="Equation.3">
                  <p:embed/>
                  <p:pic>
                    <p:nvPicPr>
                      <p:cNvPr id="0" name="Picture 8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45744" y="942628"/>
                        <a:ext cx="1772489" cy="44082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对象 3"/>
          <p:cNvGraphicFramePr>
            <a:graphicFrameLocks noChangeAspect="1"/>
          </p:cNvGraphicFramePr>
          <p:nvPr>
            <p:extLst>
              <p:ext uri="{D42A27DB-BD31-4B8C-83A1-F6EECF244321}">
                <p14:modId xmlns:p14="http://schemas.microsoft.com/office/powerpoint/2010/main" val="2712881294"/>
              </p:ext>
            </p:extLst>
          </p:nvPr>
        </p:nvGraphicFramePr>
        <p:xfrm>
          <a:off x="1339772" y="1866342"/>
          <a:ext cx="1632107" cy="854101"/>
        </p:xfrm>
        <a:graphic>
          <a:graphicData uri="http://schemas.openxmlformats.org/presentationml/2006/ole">
            <mc:AlternateContent xmlns:mc="http://schemas.openxmlformats.org/markup-compatibility/2006">
              <mc:Choice xmlns:v="urn:schemas-microsoft-com:vml" Requires="v">
                <p:oleObj spid="_x0000_s8639" name="公式" r:id="rId11" imgW="901440" imgH="393480" progId="Equation.3">
                  <p:embed/>
                </p:oleObj>
              </mc:Choice>
              <mc:Fallback>
                <p:oleObj name="公式" r:id="rId11" imgW="901440" imgH="393480" progId="Equation.3">
                  <p:embed/>
                  <p:pic>
                    <p:nvPicPr>
                      <p:cNvPr id="0" name="Picture 8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39772" y="1866342"/>
                        <a:ext cx="1632107" cy="85410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对象 4"/>
          <p:cNvGraphicFramePr>
            <a:graphicFrameLocks noChangeAspect="1"/>
          </p:cNvGraphicFramePr>
          <p:nvPr>
            <p:extLst>
              <p:ext uri="{D42A27DB-BD31-4B8C-83A1-F6EECF244321}">
                <p14:modId xmlns:p14="http://schemas.microsoft.com/office/powerpoint/2010/main" val="3324885294"/>
              </p:ext>
            </p:extLst>
          </p:nvPr>
        </p:nvGraphicFramePr>
        <p:xfrm>
          <a:off x="796966" y="3581524"/>
          <a:ext cx="2734576" cy="781943"/>
        </p:xfrm>
        <a:graphic>
          <a:graphicData uri="http://schemas.openxmlformats.org/presentationml/2006/ole">
            <mc:AlternateContent xmlns:mc="http://schemas.openxmlformats.org/markup-compatibility/2006">
              <mc:Choice xmlns:v="urn:schemas-microsoft-com:vml" Requires="v">
                <p:oleObj spid="_x0000_s8640" name="公式" r:id="rId13" imgW="1651000" imgH="393700" progId="Equation.3">
                  <p:embed/>
                </p:oleObj>
              </mc:Choice>
              <mc:Fallback>
                <p:oleObj name="公式" r:id="rId13" imgW="1651000" imgH="393700" progId="Equation.3">
                  <p:embed/>
                  <p:pic>
                    <p:nvPicPr>
                      <p:cNvPr id="0" name="Picture 8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6966" y="3581524"/>
                        <a:ext cx="2734576" cy="7819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对象 5"/>
          <p:cNvGraphicFramePr>
            <a:graphicFrameLocks noChangeAspect="1"/>
          </p:cNvGraphicFramePr>
          <p:nvPr>
            <p:extLst>
              <p:ext uri="{D42A27DB-BD31-4B8C-83A1-F6EECF244321}">
                <p14:modId xmlns:p14="http://schemas.microsoft.com/office/powerpoint/2010/main" val="921676989"/>
              </p:ext>
            </p:extLst>
          </p:nvPr>
        </p:nvGraphicFramePr>
        <p:xfrm>
          <a:off x="1594283" y="4653136"/>
          <a:ext cx="1151659" cy="541194"/>
        </p:xfrm>
        <a:graphic>
          <a:graphicData uri="http://schemas.openxmlformats.org/presentationml/2006/ole">
            <mc:AlternateContent xmlns:mc="http://schemas.openxmlformats.org/markup-compatibility/2006">
              <mc:Choice xmlns:v="urn:schemas-microsoft-com:vml" Requires="v">
                <p:oleObj spid="_x0000_s8641" name="公式" r:id="rId15" imgW="647640" imgH="253800" progId="Equation.3">
                  <p:embed/>
                </p:oleObj>
              </mc:Choice>
              <mc:Fallback>
                <p:oleObj name="公式" r:id="rId15" imgW="647640" imgH="253800" progId="Equation.3">
                  <p:embed/>
                  <p:pic>
                    <p:nvPicPr>
                      <p:cNvPr id="0" name="Picture 89"/>
                      <p:cNvPicPr>
                        <a:picLocks noChangeAspect="1" noChangeArrowheads="1"/>
                      </p:cNvPicPr>
                      <p:nvPr/>
                    </p:nvPicPr>
                    <p:blipFill>
                      <a:blip r:embed="rId16"/>
                      <a:srcRect/>
                      <a:stretch>
                        <a:fillRect/>
                      </a:stretch>
                    </p:blipFill>
                    <p:spPr bwMode="auto">
                      <a:xfrm>
                        <a:off x="1594283" y="4653136"/>
                        <a:ext cx="1151659" cy="5411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3140602" y="2065164"/>
            <a:ext cx="558539" cy="461665"/>
          </a:xfrm>
          <a:prstGeom prst="rect">
            <a:avLst/>
          </a:prstGeom>
          <a:noFill/>
        </p:spPr>
        <p:txBody>
          <a:bodyPr wrap="square" rtlCol="0">
            <a:spAutoFit/>
          </a:bodyPr>
          <a:lstStyle/>
          <a:p>
            <a:r>
              <a:rPr lang="zh-CN" altLang="en-US" sz="2400" b="1" dirty="0">
                <a:solidFill>
                  <a:srgbClr val="00B0F0"/>
                </a:solidFill>
              </a:rPr>
              <a:t>①</a:t>
            </a:r>
          </a:p>
        </p:txBody>
      </p:sp>
      <p:sp>
        <p:nvSpPr>
          <p:cNvPr id="8" name="TextBox 7"/>
          <p:cNvSpPr txBox="1"/>
          <p:nvPr/>
        </p:nvSpPr>
        <p:spPr>
          <a:xfrm>
            <a:off x="2987824" y="4695527"/>
            <a:ext cx="558539" cy="461665"/>
          </a:xfrm>
          <a:prstGeom prst="rect">
            <a:avLst/>
          </a:prstGeom>
          <a:noFill/>
        </p:spPr>
        <p:txBody>
          <a:bodyPr wrap="square" rtlCol="0">
            <a:spAutoFit/>
          </a:bodyPr>
          <a:lstStyle/>
          <a:p>
            <a:r>
              <a:rPr lang="zh-CN" altLang="en-US" sz="2400" b="1" dirty="0">
                <a:solidFill>
                  <a:srgbClr val="00B0F0"/>
                </a:solidFill>
              </a:rPr>
              <a:t>②</a:t>
            </a:r>
          </a:p>
        </p:txBody>
      </p:sp>
      <p:graphicFrame>
        <p:nvGraphicFramePr>
          <p:cNvPr id="10" name="对象 9"/>
          <p:cNvGraphicFramePr>
            <a:graphicFrameLocks noChangeAspect="1"/>
          </p:cNvGraphicFramePr>
          <p:nvPr>
            <p:extLst>
              <p:ext uri="{D42A27DB-BD31-4B8C-83A1-F6EECF244321}">
                <p14:modId xmlns:p14="http://schemas.microsoft.com/office/powerpoint/2010/main" val="3761701605"/>
              </p:ext>
            </p:extLst>
          </p:nvPr>
        </p:nvGraphicFramePr>
        <p:xfrm>
          <a:off x="1470025" y="5813425"/>
          <a:ext cx="2114550" cy="854075"/>
        </p:xfrm>
        <a:graphic>
          <a:graphicData uri="http://schemas.openxmlformats.org/presentationml/2006/ole">
            <mc:AlternateContent xmlns:mc="http://schemas.openxmlformats.org/markup-compatibility/2006">
              <mc:Choice xmlns:v="urn:schemas-microsoft-com:vml" Requires="v">
                <p:oleObj spid="_x0000_s8642" name="Equation" r:id="rId17" imgW="1168200" imgH="393480" progId="Equation.DSMT4">
                  <p:embed/>
                </p:oleObj>
              </mc:Choice>
              <mc:Fallback>
                <p:oleObj name="Equation" r:id="rId17" imgW="1168200" imgH="393480" progId="Equation.DSMT4">
                  <p:embed/>
                  <p:pic>
                    <p:nvPicPr>
                      <p:cNvPr id="0" name="Picture 90"/>
                      <p:cNvPicPr>
                        <a:picLocks noChangeAspect="1" noChangeArrowheads="1"/>
                      </p:cNvPicPr>
                      <p:nvPr/>
                    </p:nvPicPr>
                    <p:blipFill>
                      <a:blip r:embed="rId18"/>
                      <a:srcRect/>
                      <a:stretch>
                        <a:fillRect/>
                      </a:stretch>
                    </p:blipFill>
                    <p:spPr bwMode="auto">
                      <a:xfrm>
                        <a:off x="1470025" y="5813425"/>
                        <a:ext cx="2114550" cy="854075"/>
                      </a:xfrm>
                      <a:prstGeom prst="rect">
                        <a:avLst/>
                      </a:prstGeom>
                      <a:noFill/>
                      <a:ln w="19050">
                        <a:solidFill>
                          <a:srgbClr val="00B0F0"/>
                        </a:solidFill>
                        <a:prstDash val="sysDash"/>
                        <a:miter lim="800000"/>
                        <a:headEnd/>
                        <a:tailEnd/>
                      </a:ln>
                    </p:spPr>
                  </p:pic>
                </p:oleObj>
              </mc:Fallback>
            </mc:AlternateContent>
          </a:graphicData>
        </a:graphic>
      </p:graphicFrame>
      <p:sp>
        <p:nvSpPr>
          <p:cNvPr id="12" name="燕尾形箭头 11"/>
          <p:cNvSpPr/>
          <p:nvPr/>
        </p:nvSpPr>
        <p:spPr>
          <a:xfrm rot="5400000">
            <a:off x="2015716" y="1520788"/>
            <a:ext cx="288032" cy="216024"/>
          </a:xfrm>
          <a:prstGeom prst="notchedRightArrow">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燕尾形箭头 12"/>
          <p:cNvSpPr/>
          <p:nvPr/>
        </p:nvSpPr>
        <p:spPr>
          <a:xfrm rot="5400000">
            <a:off x="2015716" y="4307892"/>
            <a:ext cx="288032" cy="216024"/>
          </a:xfrm>
          <a:prstGeom prst="notchedRightArrow">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120204" y="404664"/>
            <a:ext cx="5387900" cy="461665"/>
          </a:xfrm>
          <a:prstGeom prst="rect">
            <a:avLst/>
          </a:prstGeom>
          <a:noFill/>
        </p:spPr>
        <p:txBody>
          <a:bodyPr wrap="square" rtlCol="0">
            <a:spAutoFit/>
          </a:bodyPr>
          <a:lstStyle/>
          <a:p>
            <a:r>
              <a:rPr lang="en-US" altLang="zh-CN" sz="2400" b="1" dirty="0">
                <a:solidFill>
                  <a:srgbClr val="00B0F0"/>
                </a:solidFill>
                <a:latin typeface="Times New Roman" pitchFamily="18" charset="0"/>
                <a:cs typeface="Times New Roman" pitchFamily="18" charset="0"/>
              </a:rPr>
              <a:t>Use conservation of momentum,</a:t>
            </a:r>
            <a:endParaRPr lang="zh-CN" altLang="en-US" sz="2400" b="1" baseline="30000" dirty="0">
              <a:solidFill>
                <a:srgbClr val="00B0F0"/>
              </a:solidFill>
              <a:latin typeface="Times New Roman" pitchFamily="18" charset="0"/>
              <a:cs typeface="Times New Roman" pitchFamily="18" charset="0"/>
            </a:endParaRPr>
          </a:p>
        </p:txBody>
      </p:sp>
      <p:sp>
        <p:nvSpPr>
          <p:cNvPr id="15" name="TextBox 14"/>
          <p:cNvSpPr txBox="1"/>
          <p:nvPr/>
        </p:nvSpPr>
        <p:spPr>
          <a:xfrm>
            <a:off x="107504" y="2751311"/>
            <a:ext cx="5387900" cy="830997"/>
          </a:xfrm>
          <a:prstGeom prst="rect">
            <a:avLst/>
          </a:prstGeom>
          <a:noFill/>
        </p:spPr>
        <p:txBody>
          <a:bodyPr wrap="square" rtlCol="0">
            <a:spAutoFit/>
          </a:bodyPr>
          <a:lstStyle/>
          <a:p>
            <a:r>
              <a:rPr lang="en-US" altLang="zh-CN" sz="2400" b="1" dirty="0">
                <a:solidFill>
                  <a:srgbClr val="00B0F0"/>
                </a:solidFill>
                <a:latin typeface="Times New Roman" pitchFamily="18" charset="0"/>
                <a:cs typeface="Times New Roman" pitchFamily="18" charset="0"/>
              </a:rPr>
              <a:t>Apply conservation of energy to the block-bullet system after the collision:</a:t>
            </a:r>
            <a:endParaRPr lang="zh-CN" altLang="en-US" sz="2400" b="1" baseline="30000" dirty="0">
              <a:solidFill>
                <a:srgbClr val="00B0F0"/>
              </a:solidFill>
              <a:latin typeface="Times New Roman" pitchFamily="18" charset="0"/>
              <a:cs typeface="Times New Roman" pitchFamily="18" charset="0"/>
            </a:endParaRPr>
          </a:p>
        </p:txBody>
      </p:sp>
      <p:sp>
        <p:nvSpPr>
          <p:cNvPr id="16" name="TextBox 15"/>
          <p:cNvSpPr txBox="1"/>
          <p:nvPr/>
        </p:nvSpPr>
        <p:spPr>
          <a:xfrm>
            <a:off x="107504" y="5262299"/>
            <a:ext cx="5387900" cy="461665"/>
          </a:xfrm>
          <a:prstGeom prst="rect">
            <a:avLst/>
          </a:prstGeom>
          <a:noFill/>
        </p:spPr>
        <p:txBody>
          <a:bodyPr wrap="square" rtlCol="0">
            <a:spAutoFit/>
          </a:bodyPr>
          <a:lstStyle/>
          <a:p>
            <a:r>
              <a:rPr lang="en-US" altLang="zh-CN" sz="2400" b="1" dirty="0">
                <a:solidFill>
                  <a:srgbClr val="00B0F0"/>
                </a:solidFill>
                <a:latin typeface="Times New Roman" pitchFamily="18" charset="0"/>
                <a:cs typeface="Times New Roman" pitchFamily="18" charset="0"/>
              </a:rPr>
              <a:t>According to the equations </a:t>
            </a:r>
            <a:r>
              <a:rPr lang="zh-CN" altLang="en-US" sz="2400" b="1" dirty="0">
                <a:solidFill>
                  <a:srgbClr val="00B0F0"/>
                </a:solidFill>
              </a:rPr>
              <a:t>① </a:t>
            </a:r>
            <a:r>
              <a:rPr lang="en-US" altLang="zh-CN" sz="2400" b="1" dirty="0">
                <a:solidFill>
                  <a:srgbClr val="00B0F0"/>
                </a:solidFill>
                <a:latin typeface="Times New Roman" pitchFamily="18" charset="0"/>
                <a:cs typeface="Times New Roman" pitchFamily="18" charset="0"/>
              </a:rPr>
              <a:t>and </a:t>
            </a:r>
            <a:r>
              <a:rPr lang="zh-CN" altLang="en-US" sz="2400" b="1" dirty="0">
                <a:solidFill>
                  <a:srgbClr val="00B0F0"/>
                </a:solidFill>
              </a:rPr>
              <a:t>②</a:t>
            </a:r>
            <a:r>
              <a:rPr lang="en-US" altLang="zh-CN" sz="2400" b="1" dirty="0">
                <a:solidFill>
                  <a:srgbClr val="00B0F0"/>
                </a:solidFill>
              </a:rPr>
              <a:t>,</a:t>
            </a:r>
            <a:endParaRPr lang="zh-CN" altLang="en-US" sz="2400" b="1" baseline="30000" dirty="0">
              <a:solidFill>
                <a:srgbClr val="00B0F0"/>
              </a:solidFill>
              <a:latin typeface="Times New Roman" pitchFamily="18" charset="0"/>
              <a:cs typeface="Times New Roman" pitchFamily="18" charset="0"/>
            </a:endParaRPr>
          </a:p>
        </p:txBody>
      </p:sp>
      <p:pic>
        <p:nvPicPr>
          <p:cNvPr id="9" name="音频 8">
            <a:hlinkClick r:id="" action="ppaction://media"/>
            <a:extLst>
              <a:ext uri="{FF2B5EF4-FFF2-40B4-BE49-F238E27FC236}">
                <a16:creationId xmlns:a16="http://schemas.microsoft.com/office/drawing/2014/main" id="{33700327-61F2-4F6B-86FA-77EADC76793A}"/>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8440738" y="6154738"/>
            <a:ext cx="487362" cy="487362"/>
          </a:xfrm>
          <a:prstGeom prst="rect">
            <a:avLst/>
          </a:prstGeom>
        </p:spPr>
      </p:pic>
    </p:spTree>
    <p:custDataLst>
      <p:tags r:id="rId2"/>
    </p:custDataLst>
    <p:extLst>
      <p:ext uri="{BB962C8B-B14F-4D97-AF65-F5344CB8AC3E}">
        <p14:creationId xmlns:p14="http://schemas.microsoft.com/office/powerpoint/2010/main" val="4268670138"/>
      </p:ext>
    </p:extLst>
  </p:cSld>
  <p:clrMapOvr>
    <a:masterClrMapping/>
  </p:clrMapOvr>
  <mc:AlternateContent xmlns:mc="http://schemas.openxmlformats.org/markup-compatibility/2006" xmlns:p14="http://schemas.microsoft.com/office/powerpoint/2010/main">
    <mc:Choice Requires="p14">
      <p:transition spd="slow" p14:dur="2000" advTm="37852"/>
    </mc:Choice>
    <mc:Fallback xmlns="">
      <p:transition spd="slow" advTm="37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par>
                          <p:cTn id="11" fill="hold">
                            <p:stCondLst>
                              <p:cond delay="500"/>
                            </p:stCondLst>
                            <p:childTnLst>
                              <p:par>
                                <p:cTn id="12" presetID="3" presetClass="entr" presetSubtype="1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linds(horizont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linds(horizontal)">
                                      <p:cBhvr>
                                        <p:cTn id="19" dur="500"/>
                                        <p:tgtEl>
                                          <p:spTgt spid="12"/>
                                        </p:tgtEl>
                                      </p:cBhvr>
                                    </p:animEffect>
                                  </p:childTnLst>
                                </p:cTn>
                              </p:par>
                            </p:childTnLst>
                          </p:cTn>
                        </p:par>
                        <p:par>
                          <p:cTn id="20" fill="hold">
                            <p:stCondLst>
                              <p:cond delay="500"/>
                            </p:stCondLst>
                            <p:childTnLst>
                              <p:par>
                                <p:cTn id="21" presetID="3" presetClass="entr" presetSubtype="1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linds(horizont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par>
                          <p:cTn id="29" fill="hold">
                            <p:stCondLst>
                              <p:cond delay="500"/>
                            </p:stCondLst>
                            <p:childTnLst>
                              <p:par>
                                <p:cTn id="30" presetID="3" presetClass="entr" presetSubtype="1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linds(horizont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linds(horizontal)">
                                      <p:cBhvr>
                                        <p:cTn id="37" dur="500"/>
                                        <p:tgtEl>
                                          <p:spTgt spid="13"/>
                                        </p:tgtEl>
                                      </p:cBhvr>
                                    </p:animEffect>
                                  </p:childTnLst>
                                </p:cTn>
                              </p:par>
                            </p:childTnLst>
                          </p:cTn>
                        </p:par>
                        <p:par>
                          <p:cTn id="38" fill="hold">
                            <p:stCondLst>
                              <p:cond delay="500"/>
                            </p:stCondLst>
                            <p:childTnLst>
                              <p:par>
                                <p:cTn id="39" presetID="3" presetClass="entr" presetSubtype="10"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linds(horizontal)">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linds(horizontal)">
                                      <p:cBhvr>
                                        <p:cTn id="46" dur="500"/>
                                        <p:tgtEl>
                                          <p:spTgt spid="7"/>
                                        </p:tgtEl>
                                      </p:cBhvr>
                                    </p:animEffect>
                                  </p:childTnLst>
                                </p:cTn>
                              </p:par>
                            </p:childTnLst>
                          </p:cTn>
                        </p:par>
                        <p:par>
                          <p:cTn id="47" fill="hold">
                            <p:stCondLst>
                              <p:cond delay="500"/>
                            </p:stCondLst>
                            <p:childTnLst>
                              <p:par>
                                <p:cTn id="48" presetID="3" presetClass="entr" presetSubtype="10" fill="hold" grpId="0" nodeType="after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linds(horizontal)">
                                      <p:cBhvr>
                                        <p:cTn id="50" dur="500"/>
                                        <p:tgtEl>
                                          <p:spTgt spid="8"/>
                                        </p:tgtEl>
                                      </p:cBhvr>
                                    </p:animEffect>
                                  </p:childTnLst>
                                </p:cTn>
                              </p:par>
                            </p:childTnLst>
                          </p:cTn>
                        </p:par>
                        <p:par>
                          <p:cTn id="51" fill="hold">
                            <p:stCondLst>
                              <p:cond delay="1000"/>
                            </p:stCondLst>
                            <p:childTnLst>
                              <p:par>
                                <p:cTn id="52" presetID="22" presetClass="entr" presetSubtype="8"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left)">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blinds(horizontal)">
                                      <p:cBhvr>
                                        <p:cTn id="5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0" fill="hold" display="0">
                  <p:stCondLst>
                    <p:cond delay="indefinite"/>
                  </p:stCondLst>
                  <p:endCondLst>
                    <p:cond evt="onStopAudio" delay="0">
                      <p:tgtEl>
                        <p:sldTgt/>
                      </p:tgtEl>
                    </p:cond>
                  </p:endCondLst>
                </p:cTn>
                <p:tgtEl>
                  <p:spTgt spid="9"/>
                </p:tgtEl>
              </p:cMediaNode>
            </p:audio>
          </p:childTnLst>
        </p:cTn>
      </p:par>
    </p:tnLst>
    <p:bldLst>
      <p:bldP spid="7" grpId="0"/>
      <p:bldP spid="8" grpId="0"/>
      <p:bldP spid="12" grpId="0" animBg="1"/>
      <p:bldP spid="13" grpId="0" animBg="1"/>
      <p:bldP spid="14" grpId="0"/>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5"/>
          <p:cNvSpPr txBox="1">
            <a:spLocks/>
          </p:cNvSpPr>
          <p:nvPr/>
        </p:nvSpPr>
        <p:spPr>
          <a:xfrm>
            <a:off x="71406" y="147614"/>
            <a:ext cx="3780514" cy="756000"/>
          </a:xfrm>
          <a:prstGeom prst="rect">
            <a:avLst/>
          </a:prstGeom>
        </p:spPr>
        <p:style>
          <a:lnRef idx="1">
            <a:schemeClr val="accent4"/>
          </a:lnRef>
          <a:fillRef idx="3">
            <a:schemeClr val="accent4"/>
          </a:fillRef>
          <a:effectRef idx="2">
            <a:schemeClr val="accent4"/>
          </a:effectRef>
          <a:fontRef idx="minor">
            <a:schemeClr val="lt1"/>
          </a:fontRef>
        </p:style>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3600" b="1" dirty="0">
                <a:solidFill>
                  <a:schemeClr val="bg1"/>
                </a:solidFill>
                <a:effectLst>
                  <a:outerShdw blurRad="38100" dist="38100" dir="2700000" algn="tl">
                    <a:srgbClr val="000000">
                      <a:alpha val="43137"/>
                    </a:srgbClr>
                  </a:outerShdw>
                </a:effectLst>
                <a:latin typeface="华文仿宋" pitchFamily="2" charset="-122"/>
                <a:ea typeface="华文仿宋" pitchFamily="2" charset="-122"/>
                <a:cs typeface="+mj-cs"/>
              </a:rPr>
              <a:t>Glancing Collisions</a:t>
            </a:r>
            <a:endParaRPr kumimoji="0" lang="en-US" altLang="zh-CN"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华文仿宋" pitchFamily="2" charset="-122"/>
              <a:ea typeface="华文仿宋" pitchFamily="2" charset="-122"/>
              <a:cs typeface="+mj-cs"/>
            </a:endParaRPr>
          </a:p>
        </p:txBody>
      </p:sp>
      <p:pic>
        <p:nvPicPr>
          <p:cNvPr id="15362" name="Picture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47664" y="1162348"/>
            <a:ext cx="5993498" cy="26987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对象 3"/>
          <p:cNvGraphicFramePr>
            <a:graphicFrameLocks noChangeAspect="1"/>
          </p:cNvGraphicFramePr>
          <p:nvPr>
            <p:extLst>
              <p:ext uri="{D42A27DB-BD31-4B8C-83A1-F6EECF244321}">
                <p14:modId xmlns:p14="http://schemas.microsoft.com/office/powerpoint/2010/main" val="3600698718"/>
              </p:ext>
            </p:extLst>
          </p:nvPr>
        </p:nvGraphicFramePr>
        <p:xfrm>
          <a:off x="2855551" y="4067248"/>
          <a:ext cx="4020705" cy="541193"/>
        </p:xfrm>
        <a:graphic>
          <a:graphicData uri="http://schemas.openxmlformats.org/presentationml/2006/ole">
            <mc:AlternateContent xmlns:mc="http://schemas.openxmlformats.org/markup-compatibility/2006">
              <mc:Choice xmlns:v="urn:schemas-microsoft-com:vml" Requires="v">
                <p:oleObj spid="_x0000_s15505" name="公式" r:id="rId8" imgW="2158920" imgH="241200" progId="Equation.3">
                  <p:embed/>
                </p:oleObj>
              </mc:Choice>
              <mc:Fallback>
                <p:oleObj name="公式" r:id="rId8" imgW="2158920" imgH="241200" progId="Equation.3">
                  <p:embed/>
                  <p:pic>
                    <p:nvPicPr>
                      <p:cNvPr id="0" name=""/>
                      <p:cNvPicPr>
                        <a:picLocks noChangeAspect="1" noChangeArrowheads="1"/>
                      </p:cNvPicPr>
                      <p:nvPr/>
                    </p:nvPicPr>
                    <p:blipFill>
                      <a:blip r:embed="rId9"/>
                      <a:srcRect/>
                      <a:stretch>
                        <a:fillRect/>
                      </a:stretch>
                    </p:blipFill>
                    <p:spPr bwMode="auto">
                      <a:xfrm>
                        <a:off x="2855551" y="4067248"/>
                        <a:ext cx="4020705" cy="5411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60543" y="4063199"/>
            <a:ext cx="2871297" cy="492443"/>
          </a:xfrm>
          <a:prstGeom prst="rect">
            <a:avLst/>
          </a:prstGeom>
          <a:noFill/>
        </p:spPr>
        <p:txBody>
          <a:bodyPr wrap="square" rtlCol="0">
            <a:spAutoFit/>
          </a:bodyPr>
          <a:lstStyle/>
          <a:p>
            <a:pPr marL="457200" indent="-457200">
              <a:buFont typeface="Wingdings" pitchFamily="2" charset="2"/>
              <a:buChar char="Ø"/>
            </a:pPr>
            <a:r>
              <a:rPr lang="en-US" altLang="zh-CN" sz="2600" b="1" i="1" dirty="0">
                <a:latin typeface="Times New Roman" pitchFamily="18" charset="0"/>
                <a:cs typeface="Times New Roman" pitchFamily="18" charset="0"/>
              </a:rPr>
              <a:t>x</a:t>
            </a:r>
            <a:r>
              <a:rPr lang="en-US" altLang="zh-CN" sz="2600" b="1" dirty="0">
                <a:latin typeface="Times New Roman" pitchFamily="18" charset="0"/>
                <a:cs typeface="Times New Roman" pitchFamily="18" charset="0"/>
              </a:rPr>
              <a:t>-component:</a:t>
            </a:r>
            <a:endParaRPr lang="zh-CN" altLang="en-US" sz="2600" b="1" baseline="30000" dirty="0">
              <a:latin typeface="Times New Roman" pitchFamily="18" charset="0"/>
              <a:cs typeface="Times New Roman" pitchFamily="18" charset="0"/>
            </a:endParaRPr>
          </a:p>
        </p:txBody>
      </p:sp>
      <p:graphicFrame>
        <p:nvGraphicFramePr>
          <p:cNvPr id="6" name="对象 5"/>
          <p:cNvGraphicFramePr>
            <a:graphicFrameLocks noChangeAspect="1"/>
          </p:cNvGraphicFramePr>
          <p:nvPr>
            <p:extLst>
              <p:ext uri="{D42A27DB-BD31-4B8C-83A1-F6EECF244321}">
                <p14:modId xmlns:p14="http://schemas.microsoft.com/office/powerpoint/2010/main" val="3874571887"/>
              </p:ext>
            </p:extLst>
          </p:nvPr>
        </p:nvGraphicFramePr>
        <p:xfrm>
          <a:off x="3092450" y="4756150"/>
          <a:ext cx="3548063" cy="541338"/>
        </p:xfrm>
        <a:graphic>
          <a:graphicData uri="http://schemas.openxmlformats.org/presentationml/2006/ole">
            <mc:AlternateContent xmlns:mc="http://schemas.openxmlformats.org/markup-compatibility/2006">
              <mc:Choice xmlns:v="urn:schemas-microsoft-com:vml" Requires="v">
                <p:oleObj spid="_x0000_s15506" name="公式" r:id="rId10" imgW="1904760" imgH="241200" progId="Equation.3">
                  <p:embed/>
                </p:oleObj>
              </mc:Choice>
              <mc:Fallback>
                <p:oleObj name="公式" r:id="rId10" imgW="1904760" imgH="241200" progId="Equation.3">
                  <p:embed/>
                  <p:pic>
                    <p:nvPicPr>
                      <p:cNvPr id="0" name=""/>
                      <p:cNvPicPr>
                        <a:picLocks noChangeAspect="1" noChangeArrowheads="1"/>
                      </p:cNvPicPr>
                      <p:nvPr/>
                    </p:nvPicPr>
                    <p:blipFill>
                      <a:blip r:embed="rId11"/>
                      <a:srcRect/>
                      <a:stretch>
                        <a:fillRect/>
                      </a:stretch>
                    </p:blipFill>
                    <p:spPr bwMode="auto">
                      <a:xfrm>
                        <a:off x="3092450" y="4756150"/>
                        <a:ext cx="3548063" cy="541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61045" y="4751774"/>
            <a:ext cx="2871297" cy="492443"/>
          </a:xfrm>
          <a:prstGeom prst="rect">
            <a:avLst/>
          </a:prstGeom>
          <a:noFill/>
        </p:spPr>
        <p:txBody>
          <a:bodyPr wrap="square" rtlCol="0">
            <a:spAutoFit/>
          </a:bodyPr>
          <a:lstStyle/>
          <a:p>
            <a:pPr marL="457200" indent="-457200">
              <a:buFont typeface="Wingdings" pitchFamily="2" charset="2"/>
              <a:buChar char="Ø"/>
            </a:pPr>
            <a:r>
              <a:rPr lang="en-US" altLang="zh-CN" sz="2600" b="1" i="1" dirty="0">
                <a:latin typeface="Times New Roman" pitchFamily="18" charset="0"/>
                <a:cs typeface="Times New Roman" pitchFamily="18" charset="0"/>
              </a:rPr>
              <a:t>y</a:t>
            </a:r>
            <a:r>
              <a:rPr lang="en-US" altLang="zh-CN" sz="2600" b="1" dirty="0">
                <a:latin typeface="Times New Roman" pitchFamily="18" charset="0"/>
                <a:cs typeface="Times New Roman" pitchFamily="18" charset="0"/>
              </a:rPr>
              <a:t>-component:</a:t>
            </a:r>
            <a:endParaRPr lang="zh-CN" altLang="en-US" sz="2600" b="1" baseline="30000" dirty="0">
              <a:latin typeface="Times New Roman" pitchFamily="18" charset="0"/>
              <a:cs typeface="Times New Roman" pitchFamily="18" charset="0"/>
            </a:endParaRPr>
          </a:p>
        </p:txBody>
      </p:sp>
      <p:sp>
        <p:nvSpPr>
          <p:cNvPr id="8" name="TextBox 7"/>
          <p:cNvSpPr txBox="1"/>
          <p:nvPr/>
        </p:nvSpPr>
        <p:spPr>
          <a:xfrm>
            <a:off x="251520" y="5441030"/>
            <a:ext cx="4392488" cy="492443"/>
          </a:xfrm>
          <a:prstGeom prst="rect">
            <a:avLst/>
          </a:prstGeom>
          <a:noFill/>
        </p:spPr>
        <p:txBody>
          <a:bodyPr wrap="square" rtlCol="0">
            <a:spAutoFit/>
          </a:bodyPr>
          <a:lstStyle/>
          <a:p>
            <a:pPr marL="457200" indent="-457200">
              <a:buSzPct val="70000"/>
              <a:buFont typeface="Wingdings" pitchFamily="2" charset="2"/>
              <a:buChar char="p"/>
            </a:pPr>
            <a:r>
              <a:rPr lang="en-US" altLang="zh-CN" sz="2600" b="1" i="1" dirty="0">
                <a:latin typeface="Times New Roman" pitchFamily="18" charset="0"/>
                <a:cs typeface="Times New Roman" pitchFamily="18" charset="0"/>
              </a:rPr>
              <a:t>If the collision is elastic</a:t>
            </a:r>
            <a:r>
              <a:rPr lang="en-US" altLang="zh-CN" sz="2600" b="1" dirty="0">
                <a:latin typeface="Times New Roman" pitchFamily="18" charset="0"/>
                <a:cs typeface="Times New Roman" pitchFamily="18" charset="0"/>
              </a:rPr>
              <a:t>,</a:t>
            </a:r>
            <a:endParaRPr lang="zh-CN" altLang="en-US" sz="2600" b="1" baseline="30000" dirty="0">
              <a:latin typeface="Times New Roman" pitchFamily="18" charset="0"/>
              <a:cs typeface="Times New Roman" pitchFamily="18" charset="0"/>
            </a:endParaRPr>
          </a:p>
        </p:txBody>
      </p:sp>
      <p:graphicFrame>
        <p:nvGraphicFramePr>
          <p:cNvPr id="3" name="对象 2"/>
          <p:cNvGraphicFramePr>
            <a:graphicFrameLocks noChangeAspect="1"/>
          </p:cNvGraphicFramePr>
          <p:nvPr>
            <p:extLst>
              <p:ext uri="{D42A27DB-BD31-4B8C-83A1-F6EECF244321}">
                <p14:modId xmlns:p14="http://schemas.microsoft.com/office/powerpoint/2010/main" val="304456597"/>
              </p:ext>
            </p:extLst>
          </p:nvPr>
        </p:nvGraphicFramePr>
        <p:xfrm>
          <a:off x="2735263" y="5811838"/>
          <a:ext cx="3476625" cy="884237"/>
        </p:xfrm>
        <a:graphic>
          <a:graphicData uri="http://schemas.openxmlformats.org/presentationml/2006/ole">
            <mc:AlternateContent xmlns:mc="http://schemas.openxmlformats.org/markup-compatibility/2006">
              <mc:Choice xmlns:v="urn:schemas-microsoft-com:vml" Requires="v">
                <p:oleObj spid="_x0000_s15507" name="公式" r:id="rId12" imgW="1866600" imgH="393480" progId="Equation.3">
                  <p:embed/>
                </p:oleObj>
              </mc:Choice>
              <mc:Fallback>
                <p:oleObj name="公式" r:id="rId12" imgW="1866600" imgH="393480" progId="Equation.3">
                  <p:embed/>
                  <p:pic>
                    <p:nvPicPr>
                      <p:cNvPr id="0" name="对象 5"/>
                      <p:cNvPicPr>
                        <a:picLocks noChangeAspect="1" noChangeArrowheads="1"/>
                      </p:cNvPicPr>
                      <p:nvPr/>
                    </p:nvPicPr>
                    <p:blipFill>
                      <a:blip r:embed="rId13"/>
                      <a:srcRect/>
                      <a:stretch>
                        <a:fillRect/>
                      </a:stretch>
                    </p:blipFill>
                    <p:spPr bwMode="auto">
                      <a:xfrm>
                        <a:off x="2735263" y="5811838"/>
                        <a:ext cx="3476625"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音频 8">
            <a:hlinkClick r:id="" action="ppaction://media"/>
            <a:extLst>
              <a:ext uri="{FF2B5EF4-FFF2-40B4-BE49-F238E27FC236}">
                <a16:creationId xmlns:a16="http://schemas.microsoft.com/office/drawing/2014/main" id="{1E5D9B16-4C5E-4348-9E2B-0E7E7329028E}"/>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440738" y="6154738"/>
            <a:ext cx="487362" cy="487362"/>
          </a:xfrm>
          <a:prstGeom prst="rect">
            <a:avLst/>
          </a:prstGeom>
        </p:spPr>
      </p:pic>
    </p:spTree>
    <p:custDataLst>
      <p:tags r:id="rId2"/>
    </p:custDataLst>
    <p:extLst>
      <p:ext uri="{BB962C8B-B14F-4D97-AF65-F5344CB8AC3E}">
        <p14:creationId xmlns:p14="http://schemas.microsoft.com/office/powerpoint/2010/main" val="3993864499"/>
      </p:ext>
    </p:extLst>
  </p:cSld>
  <p:clrMapOvr>
    <a:masterClrMapping/>
  </p:clrMapOvr>
  <mc:AlternateContent xmlns:mc="http://schemas.openxmlformats.org/markup-compatibility/2006" xmlns:p14="http://schemas.microsoft.com/office/powerpoint/2010/main">
    <mc:Choice Requires="p14">
      <p:transition spd="slow" p14:dur="2000" advTm="38559"/>
    </mc:Choice>
    <mc:Fallback xmlns="">
      <p:transition spd="slow" advTm="38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6"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500"/>
                                        <p:tgtEl>
                                          <p:spTgt spid="2"/>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15362"/>
                                        </p:tgtEl>
                                        <p:attrNameLst>
                                          <p:attrName>style.visibility</p:attrName>
                                        </p:attrNameLst>
                                      </p:cBhvr>
                                      <p:to>
                                        <p:strVal val="visible"/>
                                      </p:to>
                                    </p:set>
                                    <p:animEffect transition="in" filter="randombar(horizontal)">
                                      <p:cBhvr>
                                        <p:cTn id="14" dur="500"/>
                                        <p:tgtEl>
                                          <p:spTgt spid="15362"/>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par>
                          <p:cTn id="20" fill="hold">
                            <p:stCondLst>
                              <p:cond delay="500"/>
                            </p:stCondLst>
                            <p:childTnLst>
                              <p:par>
                                <p:cTn id="21" presetID="3" presetClass="entr" presetSubtype="1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linds(horizont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linds(horizontal)">
                                      <p:cBhvr>
                                        <p:cTn id="28" dur="500"/>
                                        <p:tgtEl>
                                          <p:spTgt spid="7"/>
                                        </p:tgtEl>
                                      </p:cBhvr>
                                    </p:animEffect>
                                  </p:childTnLst>
                                </p:cTn>
                              </p:par>
                            </p:childTnLst>
                          </p:cTn>
                        </p:par>
                        <p:par>
                          <p:cTn id="29" fill="hold">
                            <p:stCondLst>
                              <p:cond delay="500"/>
                            </p:stCondLst>
                            <p:childTnLst>
                              <p:par>
                                <p:cTn id="30" presetID="3" presetClass="entr" presetSubtype="1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linds(horizont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par>
                          <p:cTn id="38" fill="hold">
                            <p:stCondLst>
                              <p:cond delay="500"/>
                            </p:stCondLst>
                            <p:childTnLst>
                              <p:par>
                                <p:cTn id="39" presetID="3" presetClass="entr" presetSubtype="10" fill="hold"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blinds(horizontal)">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9"/>
                </p:tgtEl>
              </p:cMediaNode>
            </p:audio>
          </p:childTnLst>
        </p:cTn>
      </p:par>
    </p:tnLst>
    <p:bldLst>
      <p:bldP spid="2" grpId="0" animBg="1"/>
      <p:bldP spid="5"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5"/>
          <p:cNvSpPr txBox="1">
            <a:spLocks/>
          </p:cNvSpPr>
          <p:nvPr/>
        </p:nvSpPr>
        <p:spPr>
          <a:xfrm>
            <a:off x="71406" y="188720"/>
            <a:ext cx="3636498" cy="575984"/>
          </a:xfrm>
          <a:prstGeom prst="rect">
            <a:avLst/>
          </a:prstGeom>
        </p:spPr>
        <p:style>
          <a:lnRef idx="1">
            <a:schemeClr val="accent4"/>
          </a:lnRef>
          <a:fillRef idx="3">
            <a:schemeClr val="accent4"/>
          </a:fillRef>
          <a:effectRef idx="2">
            <a:schemeClr val="accent4"/>
          </a:effectRef>
          <a:fontRef idx="minor">
            <a:schemeClr val="lt1"/>
          </a:fontRef>
        </p:style>
        <p:txBody>
          <a:bodyPr>
            <a:normAutofit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3200" b="1" dirty="0">
                <a:solidFill>
                  <a:schemeClr val="bg1"/>
                </a:solidFill>
                <a:effectLst>
                  <a:outerShdw blurRad="38100" dist="38100" dir="2700000" algn="tl">
                    <a:srgbClr val="000000">
                      <a:alpha val="43137"/>
                    </a:srgbClr>
                  </a:outerShdw>
                </a:effectLst>
                <a:latin typeface="华文仿宋" pitchFamily="2" charset="-122"/>
                <a:ea typeface="华文仿宋" pitchFamily="2" charset="-122"/>
                <a:cs typeface="+mj-cs"/>
              </a:rPr>
              <a:t>Center of Mass (CM)</a:t>
            </a:r>
            <a:endParaRPr kumimoji="0" lang="en-US" altLang="zh-CN" sz="32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华文仿宋" pitchFamily="2" charset="-122"/>
              <a:ea typeface="华文仿宋" pitchFamily="2" charset="-122"/>
              <a:cs typeface="+mj-cs"/>
            </a:endParaRPr>
          </a:p>
        </p:txBody>
      </p:sp>
      <p:pic>
        <p:nvPicPr>
          <p:cNvPr id="34818"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Lst>
          </a:blip>
          <a:srcRect l="52265" t="31100" r="37694" b="41600"/>
          <a:stretch>
            <a:fillRect/>
          </a:stretch>
        </p:blipFill>
        <p:spPr bwMode="auto">
          <a:xfrm>
            <a:off x="5544616" y="127519"/>
            <a:ext cx="1656184" cy="2532987"/>
          </a:xfrm>
          <a:prstGeom prst="rect">
            <a:avLst/>
          </a:prstGeom>
          <a:ln>
            <a:noFill/>
          </a:ln>
          <a:effectLst>
            <a:softEdge rad="112500"/>
          </a:effectLst>
        </p:spPr>
      </p:pic>
      <p:pic>
        <p:nvPicPr>
          <p:cNvPr id="4"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Lst>
          </a:blip>
          <a:srcRect l="64669" t="31100" r="24109" b="41600"/>
          <a:stretch>
            <a:fillRect/>
          </a:stretch>
        </p:blipFill>
        <p:spPr bwMode="auto">
          <a:xfrm>
            <a:off x="7257475" y="127518"/>
            <a:ext cx="1851029" cy="2532987"/>
          </a:xfrm>
          <a:prstGeom prst="rect">
            <a:avLst/>
          </a:prstGeom>
          <a:ln>
            <a:noFill/>
          </a:ln>
          <a:effectLst>
            <a:softEdge rad="112500"/>
          </a:effectLst>
        </p:spPr>
      </p:pic>
      <p:sp>
        <p:nvSpPr>
          <p:cNvPr id="22" name="TextBox 31"/>
          <p:cNvSpPr txBox="1"/>
          <p:nvPr/>
        </p:nvSpPr>
        <p:spPr>
          <a:xfrm>
            <a:off x="179511" y="980728"/>
            <a:ext cx="5256585" cy="1200329"/>
          </a:xfrm>
          <a:prstGeom prst="rect">
            <a:avLst/>
          </a:prstGeom>
          <a:noFill/>
        </p:spPr>
        <p:txBody>
          <a:bodyPr wrap="square" rtlCol="0">
            <a:spAutoFit/>
          </a:bodyPr>
          <a:lstStyle/>
          <a:p>
            <a:pPr marL="342900" indent="-342900">
              <a:lnSpc>
                <a:spcPct val="120000"/>
              </a:lnSpc>
              <a:buFont typeface="Arial" pitchFamily="34" charset="0"/>
              <a:buChar char="•"/>
            </a:pPr>
            <a:r>
              <a:rPr lang="en-US" altLang="zh-CN" sz="2000" dirty="0">
                <a:latin typeface="Times New Roman" pitchFamily="18" charset="0"/>
                <a:cs typeface="Times New Roman" pitchFamily="18" charset="0"/>
              </a:rPr>
              <a:t>The center of mass (CM) and center of gravity (CG) of an object are exactly the same when </a:t>
            </a:r>
            <a:r>
              <a:rPr lang="en-US" altLang="zh-CN" sz="2000" i="1" dirty="0">
                <a:latin typeface="Times New Roman" pitchFamily="18" charset="0"/>
                <a:cs typeface="Times New Roman" pitchFamily="18" charset="0"/>
              </a:rPr>
              <a:t>g</a:t>
            </a:r>
            <a:r>
              <a:rPr lang="en-US" altLang="zh-CN" sz="2000" dirty="0">
                <a:latin typeface="Times New Roman" pitchFamily="18" charset="0"/>
                <a:cs typeface="Times New Roman" pitchFamily="18" charset="0"/>
              </a:rPr>
              <a:t> doesn’t vary significantly over the object.</a:t>
            </a:r>
            <a:endParaRPr lang="zh-CN" altLang="en-US" sz="2000" baseline="30000" dirty="0">
              <a:solidFill>
                <a:srgbClr val="C00000"/>
              </a:solidFill>
              <a:latin typeface="Times New Roman" pitchFamily="18" charset="0"/>
              <a:cs typeface="Times New Roman" pitchFamily="18" charset="0"/>
            </a:endParaRPr>
          </a:p>
        </p:txBody>
      </p:sp>
      <p:sp>
        <p:nvSpPr>
          <p:cNvPr id="24" name="TextBox 26"/>
          <p:cNvSpPr txBox="1"/>
          <p:nvPr/>
        </p:nvSpPr>
        <p:spPr>
          <a:xfrm>
            <a:off x="179512" y="2236975"/>
            <a:ext cx="3384376" cy="461665"/>
          </a:xfrm>
          <a:prstGeom prst="rect">
            <a:avLst/>
          </a:prstGeom>
          <a:noFill/>
        </p:spPr>
        <p:txBody>
          <a:bodyPr wrap="square" rtlCol="0">
            <a:spAutoFit/>
          </a:bodyPr>
          <a:lstStyle/>
          <a:p>
            <a:pPr marL="342900" indent="-342900">
              <a:buFont typeface="Wingdings" pitchFamily="2" charset="2"/>
              <a:buChar char="Ø"/>
            </a:pPr>
            <a:r>
              <a:rPr lang="en-US" altLang="zh-CN" sz="2300" b="1" dirty="0">
                <a:effectLst>
                  <a:outerShdw blurRad="38100" dist="38100" dir="2700000" algn="tl">
                    <a:srgbClr val="000000">
                      <a:alpha val="43137"/>
                    </a:srgbClr>
                  </a:outerShdw>
                </a:effectLst>
                <a:latin typeface="Times New Roman" pitchFamily="18" charset="0"/>
                <a:cs typeface="Times New Roman" pitchFamily="18" charset="0"/>
              </a:rPr>
              <a:t>Location of the CM</a:t>
            </a:r>
            <a:endParaRPr lang="zh-CN" altLang="en-US" sz="2300" b="1" baseline="30000"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5" name="Picture 8"/>
          <p:cNvPicPr>
            <a:picLocks noChangeAspect="1" noChangeArrowheads="1"/>
          </p:cNvPicPr>
          <p:nvPr/>
        </p:nvPicPr>
        <p:blipFill>
          <a:blip r:embed="rId9" cstate="print">
            <a:extLst>
              <a:ext uri="{BEBA8EAE-BF5A-486C-A8C5-ECC9F3942E4B}">
                <a14:imgProps xmlns:a14="http://schemas.microsoft.com/office/drawing/2010/main">
                  <a14:imgLayer r:embed="rId10">
                    <a14:imgEffect>
                      <a14:sharpenSoften amount="50000"/>
                    </a14:imgEffect>
                  </a14:imgLayer>
                </a14:imgProps>
              </a:ext>
            </a:extLst>
          </a:blip>
          <a:srcRect l="61125" t="18500" r="27063" b="72050"/>
          <a:stretch>
            <a:fillRect/>
          </a:stretch>
        </p:blipFill>
        <p:spPr bwMode="auto">
          <a:xfrm>
            <a:off x="539552" y="2737431"/>
            <a:ext cx="3528392" cy="1587776"/>
          </a:xfrm>
          <a:prstGeom prst="rect">
            <a:avLst/>
          </a:prstGeom>
          <a:ln>
            <a:noFill/>
          </a:ln>
          <a:effectLst>
            <a:softEdge rad="112500"/>
          </a:effectLst>
        </p:spPr>
      </p:pic>
      <p:graphicFrame>
        <p:nvGraphicFramePr>
          <p:cNvPr id="26" name="Object 9"/>
          <p:cNvGraphicFramePr>
            <a:graphicFrameLocks noChangeAspect="1"/>
          </p:cNvGraphicFramePr>
          <p:nvPr>
            <p:extLst>
              <p:ext uri="{D42A27DB-BD31-4B8C-83A1-F6EECF244321}">
                <p14:modId xmlns:p14="http://schemas.microsoft.com/office/powerpoint/2010/main" val="1823125493"/>
              </p:ext>
            </p:extLst>
          </p:nvPr>
        </p:nvGraphicFramePr>
        <p:xfrm>
          <a:off x="952564" y="4342237"/>
          <a:ext cx="2499591" cy="340591"/>
        </p:xfrm>
        <a:graphic>
          <a:graphicData uri="http://schemas.openxmlformats.org/presentationml/2006/ole">
            <mc:AlternateContent xmlns:mc="http://schemas.openxmlformats.org/markup-compatibility/2006">
              <mc:Choice xmlns:v="urn:schemas-microsoft-com:vml" Requires="v">
                <p:oleObj spid="_x0000_s16558" name="公式" r:id="rId11" imgW="1841500" imgH="228600" progId="Equation.3">
                  <p:embed/>
                </p:oleObj>
              </mc:Choice>
              <mc:Fallback>
                <p:oleObj name="公式" r:id="rId11" imgW="1841500" imgH="228600" progId="Equation.3">
                  <p:embed/>
                  <p:pic>
                    <p:nvPicPr>
                      <p:cNvPr id="34825"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2564" y="4342237"/>
                        <a:ext cx="2499591" cy="3405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 name="Object 10"/>
          <p:cNvGraphicFramePr>
            <a:graphicFrameLocks noChangeAspect="1"/>
          </p:cNvGraphicFramePr>
          <p:nvPr>
            <p:extLst>
              <p:ext uri="{D42A27DB-BD31-4B8C-83A1-F6EECF244321}">
                <p14:modId xmlns:p14="http://schemas.microsoft.com/office/powerpoint/2010/main" val="1575918752"/>
              </p:ext>
            </p:extLst>
          </p:nvPr>
        </p:nvGraphicFramePr>
        <p:xfrm>
          <a:off x="827359" y="4947024"/>
          <a:ext cx="3017693" cy="642216"/>
        </p:xfrm>
        <a:graphic>
          <a:graphicData uri="http://schemas.openxmlformats.org/presentationml/2006/ole">
            <mc:AlternateContent xmlns:mc="http://schemas.openxmlformats.org/markup-compatibility/2006">
              <mc:Choice xmlns:v="urn:schemas-microsoft-com:vml" Requires="v">
                <p:oleObj spid="_x0000_s16559" name="公式" r:id="rId13" imgW="2222500" imgH="431800" progId="Equation.3">
                  <p:embed/>
                </p:oleObj>
              </mc:Choice>
              <mc:Fallback>
                <p:oleObj name="公式" r:id="rId13" imgW="2222500" imgH="431800" progId="Equation.3">
                  <p:embed/>
                  <p:pic>
                    <p:nvPicPr>
                      <p:cNvPr id="34826" name="Object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7359" y="4947024"/>
                        <a:ext cx="3017693" cy="6422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 name="TextBox 31"/>
          <p:cNvSpPr txBox="1"/>
          <p:nvPr/>
        </p:nvSpPr>
        <p:spPr>
          <a:xfrm>
            <a:off x="500202" y="5654009"/>
            <a:ext cx="3063686" cy="400110"/>
          </a:xfrm>
          <a:prstGeom prst="rect">
            <a:avLst/>
          </a:prstGeom>
          <a:noFill/>
        </p:spPr>
        <p:txBody>
          <a:bodyPr wrap="square" rtlCol="0">
            <a:spAutoFit/>
          </a:bodyPr>
          <a:lstStyle/>
          <a:p>
            <a:pPr marL="342900" indent="-342900">
              <a:buFont typeface="Arial" pitchFamily="34" charset="0"/>
              <a:buChar char="•"/>
            </a:pPr>
            <a:r>
              <a:rPr lang="en-US" altLang="zh-CN" sz="2000" i="1" dirty="0">
                <a:effectLst>
                  <a:outerShdw blurRad="38100" dist="38100" dir="2700000" algn="tl">
                    <a:srgbClr val="000000">
                      <a:alpha val="43137"/>
                    </a:srgbClr>
                  </a:outerShdw>
                </a:effectLst>
                <a:latin typeface="Times New Roman" pitchFamily="18" charset="0"/>
                <a:cs typeface="Times New Roman" pitchFamily="18" charset="0"/>
              </a:rPr>
              <a:t>For many particles, </a:t>
            </a:r>
            <a:endParaRPr lang="zh-CN" altLang="en-US" sz="2000" i="1" baseline="3000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aphicFrame>
        <p:nvGraphicFramePr>
          <p:cNvPr id="30" name="Object 11"/>
          <p:cNvGraphicFramePr>
            <a:graphicFrameLocks noChangeAspect="1"/>
          </p:cNvGraphicFramePr>
          <p:nvPr>
            <p:extLst>
              <p:ext uri="{D42A27DB-BD31-4B8C-83A1-F6EECF244321}">
                <p14:modId xmlns:p14="http://schemas.microsoft.com/office/powerpoint/2010/main" val="3761225679"/>
              </p:ext>
            </p:extLst>
          </p:nvPr>
        </p:nvGraphicFramePr>
        <p:xfrm>
          <a:off x="1033303" y="6099152"/>
          <a:ext cx="2674216" cy="642216"/>
        </p:xfrm>
        <a:graphic>
          <a:graphicData uri="http://schemas.openxmlformats.org/presentationml/2006/ole">
            <mc:AlternateContent xmlns:mc="http://schemas.openxmlformats.org/markup-compatibility/2006">
              <mc:Choice xmlns:v="urn:schemas-microsoft-com:vml" Requires="v">
                <p:oleObj spid="_x0000_s16560" name="公式" r:id="rId15" imgW="1968500" imgH="431800" progId="Equation.3">
                  <p:embed/>
                </p:oleObj>
              </mc:Choice>
              <mc:Fallback>
                <p:oleObj name="公式" r:id="rId15" imgW="1968500" imgH="431800" progId="Equation.3">
                  <p:embed/>
                  <p:pic>
                    <p:nvPicPr>
                      <p:cNvPr id="34827" name="Object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33303" y="6099152"/>
                        <a:ext cx="2674216" cy="6422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燕尾形箭头 30"/>
          <p:cNvSpPr/>
          <p:nvPr/>
        </p:nvSpPr>
        <p:spPr>
          <a:xfrm rot="5400000">
            <a:off x="2135353" y="4698674"/>
            <a:ext cx="216000" cy="216024"/>
          </a:xfrm>
          <a:prstGeom prst="notched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70C0"/>
              </a:solidFill>
            </a:endParaRPr>
          </a:p>
        </p:txBody>
      </p:sp>
      <p:sp>
        <p:nvSpPr>
          <p:cNvPr id="35" name="圆角矩形标注 34"/>
          <p:cNvSpPr/>
          <p:nvPr/>
        </p:nvSpPr>
        <p:spPr>
          <a:xfrm>
            <a:off x="4427984" y="6154671"/>
            <a:ext cx="1620000" cy="540000"/>
          </a:xfrm>
          <a:prstGeom prst="wedgeRoundRectCallout">
            <a:avLst>
              <a:gd name="adj1" fmla="val -24192"/>
              <a:gd name="adj2" fmla="val 50063"/>
              <a:gd name="adj3" fmla="val 16667"/>
            </a:avLst>
          </a:prstGeom>
          <a:ln/>
        </p:spPr>
        <p:style>
          <a:lnRef idx="3">
            <a:schemeClr val="lt1"/>
          </a:lnRef>
          <a:fillRef idx="1">
            <a:schemeClr val="accent1"/>
          </a:fillRef>
          <a:effectRef idx="1">
            <a:schemeClr val="accent1"/>
          </a:effectRef>
          <a:fontRef idx="minor">
            <a:schemeClr val="lt1"/>
          </a:fontRef>
        </p:style>
        <p:txBody>
          <a:bodyPr rtlCol="0" anchor="ctr"/>
          <a:lstStyle/>
          <a:p>
            <a:pPr algn="ctr"/>
            <a:r>
              <a:rPr lang="en-US" altLang="zh-CN" sz="2000" b="1" i="1" dirty="0" err="1">
                <a:latin typeface="Times New Roman" pitchFamily="18" charset="0"/>
                <a:cs typeface="Times New Roman" pitchFamily="18" charset="0"/>
              </a:rPr>
              <a:t>F</a:t>
            </a:r>
            <a:r>
              <a:rPr lang="en-US" altLang="zh-CN" sz="2000" b="1" i="1" baseline="-25000" dirty="0" err="1">
                <a:latin typeface="Times New Roman" pitchFamily="18" charset="0"/>
                <a:cs typeface="Times New Roman" pitchFamily="18" charset="0"/>
              </a:rPr>
              <a:t>net</a:t>
            </a:r>
            <a:r>
              <a:rPr lang="en-US" altLang="zh-CN" sz="2000" b="1" i="1" dirty="0">
                <a:latin typeface="Times New Roman" pitchFamily="18" charset="0"/>
                <a:cs typeface="Times New Roman" pitchFamily="18" charset="0"/>
              </a:rPr>
              <a:t> = </a:t>
            </a:r>
            <a:r>
              <a:rPr lang="en-US" altLang="zh-CN" sz="2000" b="1" i="1" dirty="0" err="1">
                <a:latin typeface="Times New Roman" pitchFamily="18" charset="0"/>
                <a:cs typeface="Times New Roman" pitchFamily="18" charset="0"/>
              </a:rPr>
              <a:t>M·a</a:t>
            </a:r>
            <a:r>
              <a:rPr lang="en-US" altLang="zh-CN" sz="2000" b="1" i="1" baseline="-25000" dirty="0" err="1">
                <a:latin typeface="Times New Roman" pitchFamily="18" charset="0"/>
                <a:cs typeface="Times New Roman" pitchFamily="18" charset="0"/>
              </a:rPr>
              <a:t>CM</a:t>
            </a:r>
            <a:endParaRPr lang="zh-CN" altLang="en-US" sz="2000" b="1" i="1" baseline="-25000" dirty="0">
              <a:latin typeface="Times New Roman" pitchFamily="18" charset="0"/>
              <a:cs typeface="Times New Roman" pitchFamily="18" charset="0"/>
            </a:endParaRPr>
          </a:p>
        </p:txBody>
      </p:sp>
      <p:sp>
        <p:nvSpPr>
          <p:cNvPr id="36" name="燕尾形箭头 35"/>
          <p:cNvSpPr/>
          <p:nvPr/>
        </p:nvSpPr>
        <p:spPr>
          <a:xfrm>
            <a:off x="3923928" y="6312248"/>
            <a:ext cx="288032" cy="216024"/>
          </a:xfrm>
          <a:prstGeom prst="notched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70C0"/>
              </a:solidFill>
            </a:endParaRPr>
          </a:p>
        </p:txBody>
      </p:sp>
      <p:pic>
        <p:nvPicPr>
          <p:cNvPr id="39" name="Picture 13"/>
          <p:cNvPicPr>
            <a:picLocks noChangeAspect="1" noChangeArrowheads="1"/>
          </p:cNvPicPr>
          <p:nvPr/>
        </p:nvPicPr>
        <p:blipFill>
          <a:blip r:embed="rId17" cstate="print">
            <a:extLst>
              <a:ext uri="{BEBA8EAE-BF5A-486C-A8C5-ECC9F3942E4B}">
                <a14:imgProps xmlns:a14="http://schemas.microsoft.com/office/drawing/2010/main">
                  <a14:imgLayer r:embed="rId18">
                    <a14:imgEffect>
                      <a14:sharpenSoften amount="50000"/>
                    </a14:imgEffect>
                    <a14:imgEffect>
                      <a14:brightnessContrast bright="-20000" contrast="40000"/>
                    </a14:imgEffect>
                  </a14:imgLayer>
                </a14:imgProps>
              </a:ext>
            </a:extLst>
          </a:blip>
          <a:srcRect l="28050" t="14300" r="59547" b="72050"/>
          <a:stretch>
            <a:fillRect/>
          </a:stretch>
        </p:blipFill>
        <p:spPr bwMode="auto">
          <a:xfrm>
            <a:off x="5768441" y="3717032"/>
            <a:ext cx="2908015" cy="1800200"/>
          </a:xfrm>
          <a:prstGeom prst="rect">
            <a:avLst/>
          </a:prstGeom>
          <a:ln>
            <a:noFill/>
          </a:ln>
          <a:effectLst>
            <a:softEdge rad="112500"/>
          </a:effectLst>
        </p:spPr>
      </p:pic>
      <p:sp>
        <p:nvSpPr>
          <p:cNvPr id="40" name="TextBox 36"/>
          <p:cNvSpPr txBox="1"/>
          <p:nvPr/>
        </p:nvSpPr>
        <p:spPr>
          <a:xfrm>
            <a:off x="5004048" y="2886035"/>
            <a:ext cx="4032448" cy="830997"/>
          </a:xfrm>
          <a:prstGeom prst="rect">
            <a:avLst/>
          </a:prstGeom>
          <a:noFill/>
        </p:spPr>
        <p:txBody>
          <a:bodyPr wrap="square" rtlCol="0">
            <a:spAutoFit/>
          </a:bodyPr>
          <a:lstStyle/>
          <a:p>
            <a:pPr marL="342900" indent="-342900">
              <a:buFont typeface="Wingdings" pitchFamily="2" charset="2"/>
              <a:buChar char="Ø"/>
            </a:pPr>
            <a:r>
              <a:rPr lang="en-US" altLang="zh-CN" sz="2300" b="1" dirty="0">
                <a:latin typeface="Times New Roman" pitchFamily="18" charset="0"/>
                <a:cs typeface="Times New Roman" pitchFamily="18" charset="0"/>
              </a:rPr>
              <a:t>Experimentally finding the location of the CG (CM) </a:t>
            </a:r>
            <a:endParaRPr lang="zh-CN" altLang="en-US" sz="2300" b="1" baseline="30000" dirty="0">
              <a:solidFill>
                <a:srgbClr val="C00000"/>
              </a:solidFill>
              <a:latin typeface="Times New Roman" pitchFamily="18" charset="0"/>
              <a:cs typeface="Times New Roman" pitchFamily="18" charset="0"/>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19">
            <p14:nvContentPartPr>
              <p14:cNvPr id="6" name="墨迹 5">
                <a:extLst>
                  <a:ext uri="{FF2B5EF4-FFF2-40B4-BE49-F238E27FC236}">
                    <a16:creationId xmlns:a16="http://schemas.microsoft.com/office/drawing/2014/main" id="{FECE6811-A8CD-4BB9-8D78-B5F164F4607B}"/>
                  </a:ext>
                </a:extLst>
              </p14:cNvPr>
              <p14:cNvContentPartPr/>
              <p14:nvPr>
                <p:extLst>
                  <p:ext uri="{42D2F446-02D8-4167-A562-619A0277C38B}">
                    <p15:isNarration xmlns:p15="http://schemas.microsoft.com/office/powerpoint/2012/main" val="1"/>
                  </p:ext>
                </p:extLst>
              </p14:nvPr>
            </p14:nvContentPartPr>
            <p14:xfrm>
              <a:off x="507960" y="3587760"/>
              <a:ext cx="1467360" cy="159120"/>
            </p14:xfrm>
          </p:contentPart>
        </mc:Choice>
        <mc:Fallback xmlns="">
          <p:pic>
            <p:nvPicPr>
              <p:cNvPr id="6" name="墨迹 5">
                <a:extLst>
                  <a:ext uri="{FF2B5EF4-FFF2-40B4-BE49-F238E27FC236}">
                    <a16:creationId xmlns:a16="http://schemas.microsoft.com/office/drawing/2014/main" id="{FECE6811-A8CD-4BB9-8D78-B5F164F4607B}"/>
                  </a:ext>
                </a:extLst>
              </p:cNvPr>
              <p:cNvPicPr>
                <a:picLocks noGrp="1" noRot="1" noChangeAspect="1" noMove="1" noResize="1" noEditPoints="1" noAdjustHandles="1" noChangeArrowheads="1" noChangeShapeType="1"/>
              </p:cNvPicPr>
              <p:nvPr/>
            </p:nvPicPr>
            <p:blipFill>
              <a:blip r:embed="rId20"/>
              <a:stretch>
                <a:fillRect/>
              </a:stretch>
            </p:blipFill>
            <p:spPr>
              <a:xfrm>
                <a:off x="498600" y="3578400"/>
                <a:ext cx="1486080" cy="177840"/>
              </a:xfrm>
              <a:prstGeom prst="rect">
                <a:avLst/>
              </a:prstGeom>
            </p:spPr>
          </p:pic>
        </mc:Fallback>
      </mc:AlternateContent>
      <p:pic>
        <p:nvPicPr>
          <p:cNvPr id="7" name="音频 6">
            <a:hlinkClick r:id="" action="ppaction://media"/>
            <a:extLst>
              <a:ext uri="{FF2B5EF4-FFF2-40B4-BE49-F238E27FC236}">
                <a16:creationId xmlns:a16="http://schemas.microsoft.com/office/drawing/2014/main" id="{4DB7B87F-7680-4DE6-895F-8786B788C479}"/>
              </a:ext>
            </a:extLst>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8440738" y="6154738"/>
            <a:ext cx="487362" cy="487362"/>
          </a:xfrm>
          <a:prstGeom prst="rect">
            <a:avLst/>
          </a:prstGeom>
        </p:spPr>
      </p:pic>
    </p:spTree>
    <p:custDataLst>
      <p:tags r:id="rId2"/>
    </p:custDataLst>
    <p:extLst>
      <p:ext uri="{BB962C8B-B14F-4D97-AF65-F5344CB8AC3E}">
        <p14:creationId xmlns:p14="http://schemas.microsoft.com/office/powerpoint/2010/main" val="1362329158"/>
      </p:ext>
    </p:extLst>
  </p:cSld>
  <p:clrMapOvr>
    <a:masterClrMapping/>
  </p:clrMapOvr>
  <mc:AlternateContent xmlns:mc="http://schemas.openxmlformats.org/markup-compatibility/2006" xmlns:p14="http://schemas.microsoft.com/office/powerpoint/2010/main">
    <mc:Choice Requires="p14">
      <p:transition spd="slow" p14:dur="2000" advTm="294240"/>
    </mc:Choice>
    <mc:Fallback xmlns="">
      <p:transition spd="slow" advTm="294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par>
                          <p:cTn id="10" fill="hold">
                            <p:stCondLst>
                              <p:cond delay="1"/>
                            </p:stCondLst>
                            <p:childTnLst>
                              <p:par>
                                <p:cTn id="11" presetID="6"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4818"/>
                                        </p:tgtEl>
                                        <p:attrNameLst>
                                          <p:attrName>style.visibility</p:attrName>
                                        </p:attrNameLst>
                                      </p:cBhvr>
                                      <p:to>
                                        <p:strVal val="visible"/>
                                      </p:to>
                                    </p:set>
                                    <p:animEffect transition="in" filter="blinds(horizontal)">
                                      <p:cBhvr>
                                        <p:cTn id="18" dur="500"/>
                                        <p:tgtEl>
                                          <p:spTgt spid="34818"/>
                                        </p:tgtEl>
                                      </p:cBhvr>
                                    </p:animEffect>
                                  </p:childTnLst>
                                </p:cTn>
                              </p:par>
                            </p:childTnLst>
                          </p:cTn>
                        </p:par>
                        <p:par>
                          <p:cTn id="19" fill="hold">
                            <p:stCondLst>
                              <p:cond delay="500"/>
                            </p:stCondLst>
                            <p:childTnLst>
                              <p:par>
                                <p:cTn id="20" presetID="3" presetClass="entr" presetSubtype="1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par>
                          <p:cTn id="33" fill="hold">
                            <p:stCondLst>
                              <p:cond delay="500"/>
                            </p:stCondLst>
                            <p:childTnLst>
                              <p:par>
                                <p:cTn id="34" presetID="3" presetClass="entr" presetSubtype="1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linds(horizontal)">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linds(horizontal)">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up)">
                                      <p:cBhvr>
                                        <p:cTn id="46" dur="500"/>
                                        <p:tgtEl>
                                          <p:spTgt spid="31"/>
                                        </p:tgtEl>
                                      </p:cBhvr>
                                    </p:animEffect>
                                  </p:childTnLst>
                                </p:cTn>
                              </p:par>
                            </p:childTnLst>
                          </p:cTn>
                        </p:par>
                        <p:par>
                          <p:cTn id="47" fill="hold">
                            <p:stCondLst>
                              <p:cond delay="500"/>
                            </p:stCondLst>
                            <p:childTnLst>
                              <p:par>
                                <p:cTn id="48" presetID="3" presetClass="entr" presetSubtype="10" fill="hold" nodeType="after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blinds(horizontal)">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wipe(left)">
                                      <p:cBhvr>
                                        <p:cTn id="55" dur="500"/>
                                        <p:tgtEl>
                                          <p:spTgt spid="29"/>
                                        </p:tgtEl>
                                      </p:cBhvr>
                                    </p:animEffect>
                                  </p:childTnLst>
                                </p:cTn>
                              </p:par>
                            </p:childTnLst>
                          </p:cTn>
                        </p:par>
                        <p:par>
                          <p:cTn id="56" fill="hold">
                            <p:stCondLst>
                              <p:cond delay="500"/>
                            </p:stCondLst>
                            <p:childTnLst>
                              <p:par>
                                <p:cTn id="57" presetID="3" presetClass="entr" presetSubtype="10" fill="hold" nodeType="after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blinds(horizontal)">
                                      <p:cBhvr>
                                        <p:cTn id="59" dur="500"/>
                                        <p:tgtEl>
                                          <p:spTgt spid="3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wipe(left)">
                                      <p:cBhvr>
                                        <p:cTn id="64" dur="500"/>
                                        <p:tgtEl>
                                          <p:spTgt spid="36"/>
                                        </p:tgtEl>
                                      </p:cBhvr>
                                    </p:animEffect>
                                  </p:childTnLst>
                                </p:cTn>
                              </p:par>
                              <p:par>
                                <p:cTn id="65" presetID="3" presetClass="entr" presetSubtype="5"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blinds(vertical)">
                                      <p:cBhvr>
                                        <p:cTn id="67" dur="5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wipe(left)">
                                      <p:cBhvr>
                                        <p:cTn id="72" dur="500"/>
                                        <p:tgtEl>
                                          <p:spTgt spid="40"/>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blinds(horizontal)">
                                      <p:cBhvr>
                                        <p:cTn id="7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8" fill="hold" display="0">
                  <p:stCondLst>
                    <p:cond delay="indefinite"/>
                  </p:stCondLst>
                  <p:endCondLst>
                    <p:cond evt="onStopAudio" delay="0">
                      <p:tgtEl>
                        <p:sldTgt/>
                      </p:tgtEl>
                    </p:cond>
                  </p:endCondLst>
                </p:cTn>
                <p:tgtEl>
                  <p:spTgt spid="7"/>
                </p:tgtEl>
              </p:cMediaNode>
            </p:audio>
          </p:childTnLst>
        </p:cTn>
      </p:par>
    </p:tnLst>
    <p:bldLst>
      <p:bldP spid="2" grpId="0" animBg="1"/>
      <p:bldP spid="22" grpId="0"/>
      <p:bldP spid="24" grpId="0"/>
      <p:bldP spid="29" grpId="0"/>
      <p:bldP spid="31" grpId="0" animBg="1"/>
      <p:bldP spid="35" grpId="0" animBg="1"/>
      <p:bldP spid="36" grpId="0" animBg="1"/>
      <p:bldP spid="4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5"/>
          <p:cNvSpPr txBox="1">
            <a:spLocks/>
          </p:cNvSpPr>
          <p:nvPr/>
        </p:nvSpPr>
        <p:spPr>
          <a:xfrm>
            <a:off x="49778" y="183820"/>
            <a:ext cx="2361982" cy="652892"/>
          </a:xfrm>
          <a:prstGeom prst="rect">
            <a:avLst/>
          </a:prstGeom>
          <a:ln/>
        </p:spPr>
        <p:style>
          <a:lnRef idx="1">
            <a:schemeClr val="accent5"/>
          </a:lnRef>
          <a:fillRef idx="2">
            <a:schemeClr val="accent5"/>
          </a:fillRef>
          <a:effectRef idx="1">
            <a:schemeClr val="accent5"/>
          </a:effectRef>
          <a:fontRef idx="minor">
            <a:schemeClr val="dk1"/>
          </a:fontRef>
        </p:style>
        <p:txBody>
          <a:bodyPr>
            <a:normAutofit/>
          </a:bodyPr>
          <a:lstStyle>
            <a:defPPr>
              <a:defRPr lang="zh-CN"/>
            </a:defPPr>
            <a:lvl1pPr marR="0" lvl="0" indent="0" fontAlgn="auto">
              <a:lnSpc>
                <a:spcPct val="100000"/>
              </a:lnSpc>
              <a:spcBef>
                <a:spcPct val="0"/>
              </a:spcBef>
              <a:spcAft>
                <a:spcPts val="0"/>
              </a:spcAft>
              <a:buClrTx/>
              <a:buSzTx/>
              <a:buFontTx/>
              <a:buNone/>
              <a:tabLst/>
              <a:defRPr sz="2800" b="1">
                <a:solidFill>
                  <a:schemeClr val="tx1"/>
                </a:solidFill>
                <a:latin typeface="Times New Roman" panose="02020603050405020304" pitchFamily="18" charset="0"/>
                <a:ea typeface="华文仿宋" pitchFamily="2" charset="-122"/>
                <a:cs typeface="Times New Roman" panose="02020603050405020304" pitchFamily="18" charset="0"/>
              </a:defRPr>
            </a:lvl1pPr>
          </a:lstStyle>
          <a:p>
            <a:pPr algn="ctr"/>
            <a:r>
              <a:rPr lang="en-US" altLang="zh-CN" sz="3200" dirty="0"/>
              <a:t>【Example】</a:t>
            </a:r>
          </a:p>
        </p:txBody>
      </p:sp>
      <p:sp>
        <p:nvSpPr>
          <p:cNvPr id="35" name="TextBox 34"/>
          <p:cNvSpPr txBox="1"/>
          <p:nvPr/>
        </p:nvSpPr>
        <p:spPr>
          <a:xfrm>
            <a:off x="179512" y="931816"/>
            <a:ext cx="8712968" cy="4042453"/>
          </a:xfrm>
          <a:prstGeom prst="rect">
            <a:avLst/>
          </a:prstGeom>
          <a:noFill/>
        </p:spPr>
        <p:txBody>
          <a:bodyPr wrap="square" rtlCol="0">
            <a:spAutoFit/>
          </a:bodyPr>
          <a:lstStyle/>
          <a:p>
            <a:pPr>
              <a:lnSpc>
                <a:spcPct val="120000"/>
              </a:lnSpc>
            </a:pPr>
            <a:r>
              <a:rPr lang="en-US" altLang="zh-CN" sz="2400" b="1" dirty="0">
                <a:latin typeface="Times New Roman" pitchFamily="18" charset="0"/>
                <a:cs typeface="Times New Roman" pitchFamily="18" charset="0"/>
              </a:rPr>
              <a:t>An ice-skater is moving at a constant velocity across an icy pond. The skater throws a snowball directly ahead. Which of the following correctly describes the velocity of the center of mass of the skater-snowball system immediately after the snowball is thrown? Assume friction and air resistance are negligible.</a:t>
            </a:r>
          </a:p>
          <a:p>
            <a:pPr>
              <a:lnSpc>
                <a:spcPct val="120000"/>
              </a:lnSpc>
            </a:pPr>
            <a:r>
              <a:rPr lang="en-US" altLang="zh-CN" sz="2400" b="1" dirty="0">
                <a:latin typeface="Times New Roman" pitchFamily="18" charset="0"/>
                <a:cs typeface="Times New Roman" pitchFamily="18" charset="0"/>
              </a:rPr>
              <a:t>(A)  It is equal to the velocity of the snowball.</a:t>
            </a:r>
          </a:p>
          <a:p>
            <a:pPr>
              <a:lnSpc>
                <a:spcPct val="120000"/>
              </a:lnSpc>
            </a:pPr>
            <a:r>
              <a:rPr lang="en-US" altLang="zh-CN" sz="2400" b="1" dirty="0">
                <a:latin typeface="Times New Roman" pitchFamily="18" charset="0"/>
                <a:cs typeface="Times New Roman" pitchFamily="18" charset="0"/>
              </a:rPr>
              <a:t>(B)  It is equal to the new velocity of the skater.</a:t>
            </a:r>
          </a:p>
          <a:p>
            <a:pPr>
              <a:lnSpc>
                <a:spcPct val="120000"/>
              </a:lnSpc>
            </a:pPr>
            <a:r>
              <a:rPr lang="en-US" altLang="zh-CN" sz="2400" b="1" dirty="0">
                <a:latin typeface="Times New Roman" pitchFamily="18" charset="0"/>
                <a:cs typeface="Times New Roman" pitchFamily="18" charset="0"/>
              </a:rPr>
              <a:t>(C)  It is equal to half the original velocity of the skater.</a:t>
            </a:r>
          </a:p>
          <a:p>
            <a:pPr>
              <a:lnSpc>
                <a:spcPct val="120000"/>
              </a:lnSpc>
            </a:pPr>
            <a:r>
              <a:rPr lang="en-US" altLang="zh-CN" sz="2400" b="1" dirty="0">
                <a:latin typeface="Times New Roman" pitchFamily="18" charset="0"/>
                <a:cs typeface="Times New Roman" pitchFamily="18" charset="0"/>
              </a:rPr>
              <a:t>(D)  It is equal to the original velocity of the skater.</a:t>
            </a:r>
          </a:p>
        </p:txBody>
      </p:sp>
      <p:sp>
        <p:nvSpPr>
          <p:cNvPr id="8" name="任意多边形 7"/>
          <p:cNvSpPr/>
          <p:nvPr/>
        </p:nvSpPr>
        <p:spPr>
          <a:xfrm>
            <a:off x="302262" y="4548845"/>
            <a:ext cx="504056" cy="393525"/>
          </a:xfrm>
          <a:custGeom>
            <a:avLst/>
            <a:gdLst>
              <a:gd name="connsiteX0" fmla="*/ 0 w 409575"/>
              <a:gd name="connsiteY0" fmla="*/ 114300 h 344849"/>
              <a:gd name="connsiteX1" fmla="*/ 161925 w 409575"/>
              <a:gd name="connsiteY1" fmla="*/ 342900 h 344849"/>
              <a:gd name="connsiteX2" fmla="*/ 409575 w 409575"/>
              <a:gd name="connsiteY2" fmla="*/ 0 h 344849"/>
            </a:gdLst>
            <a:ahLst/>
            <a:cxnLst>
              <a:cxn ang="0">
                <a:pos x="connsiteX0" y="connsiteY0"/>
              </a:cxn>
              <a:cxn ang="0">
                <a:pos x="connsiteX1" y="connsiteY1"/>
              </a:cxn>
              <a:cxn ang="0">
                <a:pos x="connsiteX2" y="connsiteY2"/>
              </a:cxn>
            </a:cxnLst>
            <a:rect l="l" t="t" r="r" b="b"/>
            <a:pathLst>
              <a:path w="409575" h="344849">
                <a:moveTo>
                  <a:pt x="0" y="114300"/>
                </a:moveTo>
                <a:cubicBezTo>
                  <a:pt x="46831" y="238125"/>
                  <a:pt x="93663" y="361950"/>
                  <a:pt x="161925" y="342900"/>
                </a:cubicBezTo>
                <a:cubicBezTo>
                  <a:pt x="230187" y="323850"/>
                  <a:pt x="319881" y="161925"/>
                  <a:pt x="409575" y="0"/>
                </a:cubicBez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4" name="音频 3">
            <a:hlinkClick r:id="" action="ppaction://media"/>
            <a:extLst>
              <a:ext uri="{FF2B5EF4-FFF2-40B4-BE49-F238E27FC236}">
                <a16:creationId xmlns:a16="http://schemas.microsoft.com/office/drawing/2014/main" id="{2392D8CB-38D3-455F-83AB-D9AEBBDFB57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1362188929"/>
      </p:ext>
    </p:extLst>
  </p:cSld>
  <p:clrMapOvr>
    <a:masterClrMapping/>
  </p:clrMapOvr>
  <mc:AlternateContent xmlns:mc="http://schemas.openxmlformats.org/markup-compatibility/2006" xmlns:p14="http://schemas.microsoft.com/office/powerpoint/2010/main">
    <mc:Choice Requires="p14">
      <p:transition spd="slow" p14:dur="2000" advTm="83918"/>
    </mc:Choice>
    <mc:Fallback xmlns="">
      <p:transition spd="slow" advTm="83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3" presetClass="entr" presetSubtype="10" fill="hold" grpId="0" nodeType="after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randombar(horizontal)">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4"/>
                </p:tgtEl>
              </p:cMediaNode>
            </p:audio>
          </p:childTnLst>
        </p:cTn>
      </p:par>
    </p:tnLst>
    <p:bldLst>
      <p:bldP spid="17" grpId="0" animBg="1"/>
      <p:bldP spid="35"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5"/>
          <p:cNvSpPr txBox="1">
            <a:spLocks/>
          </p:cNvSpPr>
          <p:nvPr/>
        </p:nvSpPr>
        <p:spPr>
          <a:xfrm>
            <a:off x="71406" y="135496"/>
            <a:ext cx="3564490" cy="701216"/>
          </a:xfrm>
          <a:prstGeom prst="rect">
            <a:avLst/>
          </a:prstGeom>
        </p:spPr>
        <p:style>
          <a:lnRef idx="1">
            <a:schemeClr val="accent4"/>
          </a:lnRef>
          <a:fillRef idx="3">
            <a:schemeClr val="accent4"/>
          </a:fillRef>
          <a:effectRef idx="2">
            <a:schemeClr val="accent4"/>
          </a:effectRef>
          <a:fontRef idx="minor">
            <a:schemeClr val="lt1"/>
          </a:fontRef>
        </p:style>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3600" b="1" dirty="0">
                <a:solidFill>
                  <a:schemeClr val="bg1"/>
                </a:solidFill>
                <a:latin typeface="华文仿宋" pitchFamily="2" charset="-122"/>
                <a:ea typeface="华文仿宋" pitchFamily="2" charset="-122"/>
                <a:cs typeface="+mj-cs"/>
              </a:rPr>
              <a:t>Linear Momentum</a:t>
            </a:r>
            <a:endParaRPr kumimoji="0" lang="en-US" altLang="zh-CN" sz="3600" b="1" i="0" u="none" strike="noStrike" kern="1200" cap="none" spc="0" normalizeH="0" baseline="0" noProof="0" dirty="0">
              <a:ln>
                <a:noFill/>
              </a:ln>
              <a:solidFill>
                <a:schemeClr val="bg1"/>
              </a:solidFill>
              <a:effectLst/>
              <a:uLnTx/>
              <a:uFillTx/>
              <a:latin typeface="华文仿宋" pitchFamily="2" charset="-122"/>
              <a:ea typeface="华文仿宋" pitchFamily="2" charset="-122"/>
              <a:cs typeface="+mj-cs"/>
            </a:endParaRPr>
          </a:p>
        </p:txBody>
      </p:sp>
      <p:graphicFrame>
        <p:nvGraphicFramePr>
          <p:cNvPr id="3" name="对象 2"/>
          <p:cNvGraphicFramePr>
            <a:graphicFrameLocks noChangeAspect="1"/>
          </p:cNvGraphicFramePr>
          <p:nvPr>
            <p:extLst>
              <p:ext uri="{D42A27DB-BD31-4B8C-83A1-F6EECF244321}">
                <p14:modId xmlns:p14="http://schemas.microsoft.com/office/powerpoint/2010/main" val="2412455820"/>
              </p:ext>
            </p:extLst>
          </p:nvPr>
        </p:nvGraphicFramePr>
        <p:xfrm>
          <a:off x="759232" y="1267622"/>
          <a:ext cx="1228725" cy="568325"/>
        </p:xfrm>
        <a:graphic>
          <a:graphicData uri="http://schemas.openxmlformats.org/presentationml/2006/ole">
            <mc:AlternateContent xmlns:mc="http://schemas.openxmlformats.org/markup-compatibility/2006">
              <mc:Choice xmlns:v="urn:schemas-microsoft-com:vml" Requires="v">
                <p:oleObj spid="_x0000_s1786" name="公式" r:id="rId7" imgW="495085" imgH="190417" progId="Equation.3">
                  <p:embed/>
                </p:oleObj>
              </mc:Choice>
              <mc:Fallback>
                <p:oleObj name="公式" r:id="rId7" imgW="495085" imgH="190417" progId="Equation.3">
                  <p:embed/>
                  <p:pic>
                    <p:nvPicPr>
                      <p:cNvPr id="0" name="Picture 16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9232" y="1267622"/>
                        <a:ext cx="1228725" cy="568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4845403" y="1196752"/>
            <a:ext cx="2678925" cy="492443"/>
          </a:xfrm>
          <a:prstGeom prst="rect">
            <a:avLst/>
          </a:prstGeom>
          <a:noFill/>
        </p:spPr>
        <p:txBody>
          <a:bodyPr wrap="square" rtlCol="0">
            <a:spAutoFit/>
          </a:bodyPr>
          <a:lstStyle/>
          <a:p>
            <a:r>
              <a:rPr lang="en-US" altLang="zh-CN" sz="2600" b="1" dirty="0">
                <a:latin typeface="Times New Roman" pitchFamily="18" charset="0"/>
                <a:cs typeface="Times New Roman" pitchFamily="18" charset="0"/>
              </a:rPr>
              <a:t>SI unit: kg</a:t>
            </a:r>
            <a:r>
              <a:rPr lang="zh-CN" altLang="en-US" sz="2600" b="1" dirty="0">
                <a:latin typeface="Times New Roman" pitchFamily="18" charset="0"/>
                <a:cs typeface="Times New Roman" pitchFamily="18" charset="0"/>
              </a:rPr>
              <a:t>∙</a:t>
            </a:r>
            <a:r>
              <a:rPr lang="en-US" altLang="zh-CN" sz="2600" b="1" dirty="0">
                <a:latin typeface="Times New Roman" pitchFamily="18" charset="0"/>
                <a:cs typeface="Times New Roman" pitchFamily="18" charset="0"/>
              </a:rPr>
              <a:t>m/s</a:t>
            </a:r>
            <a:endParaRPr lang="zh-CN" altLang="en-US" sz="2600" b="1" baseline="30000" dirty="0">
              <a:latin typeface="Times New Roman" pitchFamily="18" charset="0"/>
              <a:cs typeface="Times New Roman" pitchFamily="18" charset="0"/>
            </a:endParaRPr>
          </a:p>
        </p:txBody>
      </p:sp>
      <p:sp>
        <p:nvSpPr>
          <p:cNvPr id="5" name="椭圆 4"/>
          <p:cNvSpPr/>
          <p:nvPr/>
        </p:nvSpPr>
        <p:spPr>
          <a:xfrm>
            <a:off x="755576" y="1178052"/>
            <a:ext cx="396000" cy="756000"/>
          </a:xfrm>
          <a:prstGeom prst="ellipse">
            <a:avLst/>
          </a:pr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1695988" y="1228851"/>
            <a:ext cx="252000" cy="648000"/>
          </a:xfrm>
          <a:prstGeom prst="ellipse">
            <a:avLst/>
          </a:pr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8" name="对象 7"/>
          <p:cNvGraphicFramePr>
            <a:graphicFrameLocks noChangeAspect="1"/>
          </p:cNvGraphicFramePr>
          <p:nvPr>
            <p:extLst>
              <p:ext uri="{D42A27DB-BD31-4B8C-83A1-F6EECF244321}">
                <p14:modId xmlns:p14="http://schemas.microsoft.com/office/powerpoint/2010/main" val="1641815399"/>
              </p:ext>
            </p:extLst>
          </p:nvPr>
        </p:nvGraphicFramePr>
        <p:xfrm>
          <a:off x="620415" y="2305050"/>
          <a:ext cx="2035175" cy="996950"/>
        </p:xfrm>
        <a:graphic>
          <a:graphicData uri="http://schemas.openxmlformats.org/presentationml/2006/ole">
            <mc:AlternateContent xmlns:mc="http://schemas.openxmlformats.org/markup-compatibility/2006">
              <mc:Choice xmlns:v="urn:schemas-microsoft-com:vml" Requires="v">
                <p:oleObj spid="_x0000_s1787" name="公式" r:id="rId9" imgW="965200" imgH="393700" progId="Equation.3">
                  <p:embed/>
                </p:oleObj>
              </mc:Choice>
              <mc:Fallback>
                <p:oleObj name="公式" r:id="rId9" imgW="965200" imgH="393700" progId="Equation.3">
                  <p:embed/>
                  <p:pic>
                    <p:nvPicPr>
                      <p:cNvPr id="0" name="Picture 16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0415" y="2305050"/>
                        <a:ext cx="2035175" cy="996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843808" y="2492896"/>
            <a:ext cx="4176464" cy="55399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altLang="zh-CN" sz="30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Newton’s Second Law</a:t>
            </a:r>
            <a:endParaRPr lang="zh-CN" altLang="en-US" sz="30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p:txBody>
      </p:sp>
      <p:graphicFrame>
        <p:nvGraphicFramePr>
          <p:cNvPr id="10" name="对象 9"/>
          <p:cNvGraphicFramePr>
            <a:graphicFrameLocks noChangeAspect="1"/>
          </p:cNvGraphicFramePr>
          <p:nvPr>
            <p:extLst>
              <p:ext uri="{D42A27DB-BD31-4B8C-83A1-F6EECF244321}">
                <p14:modId xmlns:p14="http://schemas.microsoft.com/office/powerpoint/2010/main" val="639718857"/>
              </p:ext>
            </p:extLst>
          </p:nvPr>
        </p:nvGraphicFramePr>
        <p:xfrm>
          <a:off x="1861840" y="3333799"/>
          <a:ext cx="5903912" cy="1103313"/>
        </p:xfrm>
        <a:graphic>
          <a:graphicData uri="http://schemas.openxmlformats.org/presentationml/2006/ole">
            <mc:AlternateContent xmlns:mc="http://schemas.openxmlformats.org/markup-compatibility/2006">
              <mc:Choice xmlns:v="urn:schemas-microsoft-com:vml" Requires="v">
                <p:oleObj spid="_x0000_s1788" name="公式" r:id="rId11" imgW="2692400" imgH="419100" progId="Equation.3">
                  <p:embed/>
                </p:oleObj>
              </mc:Choice>
              <mc:Fallback>
                <p:oleObj name="公式" r:id="rId11" imgW="2692400" imgH="419100" progId="Equation.3">
                  <p:embed/>
                  <p:pic>
                    <p:nvPicPr>
                      <p:cNvPr id="0" name="Picture 16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61840" y="3333799"/>
                        <a:ext cx="5903912" cy="1103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对象 10"/>
          <p:cNvGraphicFramePr>
            <a:graphicFrameLocks noChangeAspect="1"/>
          </p:cNvGraphicFramePr>
          <p:nvPr>
            <p:extLst>
              <p:ext uri="{D42A27DB-BD31-4B8C-83A1-F6EECF244321}">
                <p14:modId xmlns:p14="http://schemas.microsoft.com/office/powerpoint/2010/main" val="22410524"/>
              </p:ext>
            </p:extLst>
          </p:nvPr>
        </p:nvGraphicFramePr>
        <p:xfrm>
          <a:off x="2077120" y="4605010"/>
          <a:ext cx="358775" cy="365125"/>
        </p:xfrm>
        <a:graphic>
          <a:graphicData uri="http://schemas.openxmlformats.org/presentationml/2006/ole">
            <mc:AlternateContent xmlns:mc="http://schemas.openxmlformats.org/markup-compatibility/2006">
              <mc:Choice xmlns:v="urn:schemas-microsoft-com:vml" Requires="v">
                <p:oleObj spid="_x0000_s1789" name="公式" r:id="rId13" imgW="164880" imgH="139680" progId="Equation.3">
                  <p:embed/>
                </p:oleObj>
              </mc:Choice>
              <mc:Fallback>
                <p:oleObj name="公式" r:id="rId13" imgW="164880" imgH="139680" progId="Equation.3">
                  <p:embed/>
                  <p:pic>
                    <p:nvPicPr>
                      <p:cNvPr id="0" name="Picture 17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77120" y="4605010"/>
                        <a:ext cx="358775" cy="365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标题 5"/>
          <p:cNvSpPr txBox="1">
            <a:spLocks/>
          </p:cNvSpPr>
          <p:nvPr/>
        </p:nvSpPr>
        <p:spPr>
          <a:xfrm>
            <a:off x="71406" y="5013176"/>
            <a:ext cx="1750582" cy="756000"/>
          </a:xfrm>
          <a:prstGeom prst="rect">
            <a:avLst/>
          </a:prstGeom>
        </p:spPr>
        <p:style>
          <a:lnRef idx="1">
            <a:schemeClr val="accent4"/>
          </a:lnRef>
          <a:fillRef idx="3">
            <a:schemeClr val="accent4"/>
          </a:fillRef>
          <a:effectRef idx="2">
            <a:schemeClr val="accent4"/>
          </a:effectRef>
          <a:fontRef idx="minor">
            <a:schemeClr val="lt1"/>
          </a:fontRef>
        </p:style>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3600" b="1">
                <a:solidFill>
                  <a:schemeClr val="bg1"/>
                </a:solidFill>
                <a:latin typeface="华文仿宋" pitchFamily="2" charset="-122"/>
                <a:ea typeface="华文仿宋" pitchFamily="2" charset="-122"/>
                <a:cs typeface="+mj-cs"/>
              </a:rPr>
              <a:t>Impulse</a:t>
            </a:r>
            <a:endParaRPr kumimoji="0" lang="en-US" altLang="zh-CN" sz="3600" b="1" i="0" u="none" strike="noStrike" kern="1200" cap="none" spc="0" normalizeH="0" baseline="0" noProof="0" dirty="0">
              <a:ln>
                <a:noFill/>
              </a:ln>
              <a:solidFill>
                <a:schemeClr val="bg1"/>
              </a:solidFill>
              <a:effectLst/>
              <a:uLnTx/>
              <a:uFillTx/>
              <a:latin typeface="华文仿宋" pitchFamily="2" charset="-122"/>
              <a:ea typeface="华文仿宋" pitchFamily="2" charset="-122"/>
              <a:cs typeface="+mj-cs"/>
            </a:endParaRPr>
          </a:p>
        </p:txBody>
      </p:sp>
      <p:graphicFrame>
        <p:nvGraphicFramePr>
          <p:cNvPr id="15" name="对象 14"/>
          <p:cNvGraphicFramePr>
            <a:graphicFrameLocks noChangeAspect="1"/>
          </p:cNvGraphicFramePr>
          <p:nvPr>
            <p:extLst>
              <p:ext uri="{D42A27DB-BD31-4B8C-83A1-F6EECF244321}">
                <p14:modId xmlns:p14="http://schemas.microsoft.com/office/powerpoint/2010/main" val="4083094023"/>
              </p:ext>
            </p:extLst>
          </p:nvPr>
        </p:nvGraphicFramePr>
        <p:xfrm>
          <a:off x="683568" y="5979244"/>
          <a:ext cx="1168400" cy="533400"/>
        </p:xfrm>
        <a:graphic>
          <a:graphicData uri="http://schemas.openxmlformats.org/presentationml/2006/ole">
            <mc:AlternateContent xmlns:mc="http://schemas.openxmlformats.org/markup-compatibility/2006">
              <mc:Choice xmlns:v="urn:schemas-microsoft-com:vml" Requires="v">
                <p:oleObj spid="_x0000_s1790" name="公式" r:id="rId15" imgW="533160" imgH="203040" progId="Equation.3">
                  <p:embed/>
                </p:oleObj>
              </mc:Choice>
              <mc:Fallback>
                <p:oleObj name="公式" r:id="rId15" imgW="533160" imgH="203040" progId="Equation.3">
                  <p:embed/>
                  <p:pic>
                    <p:nvPicPr>
                      <p:cNvPr id="0" name="Picture 172"/>
                      <p:cNvPicPr>
                        <a:picLocks noChangeAspect="1" noChangeArrowheads="1"/>
                      </p:cNvPicPr>
                      <p:nvPr/>
                    </p:nvPicPr>
                    <p:blipFill>
                      <a:blip r:embed="rId16"/>
                      <a:srcRect/>
                      <a:stretch>
                        <a:fillRect/>
                      </a:stretch>
                    </p:blipFill>
                    <p:spPr bwMode="auto">
                      <a:xfrm>
                        <a:off x="683568" y="5979244"/>
                        <a:ext cx="11684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extBox 15"/>
          <p:cNvSpPr txBox="1"/>
          <p:nvPr/>
        </p:nvSpPr>
        <p:spPr>
          <a:xfrm>
            <a:off x="2476312" y="6020201"/>
            <a:ext cx="3168352" cy="492443"/>
          </a:xfrm>
          <a:prstGeom prst="rect">
            <a:avLst/>
          </a:prstGeom>
          <a:noFill/>
        </p:spPr>
        <p:txBody>
          <a:bodyPr wrap="square" rtlCol="0">
            <a:spAutoFit/>
          </a:bodyPr>
          <a:lstStyle/>
          <a:p>
            <a:r>
              <a:rPr lang="en-US" altLang="zh-CN" sz="2600" b="1" dirty="0">
                <a:latin typeface="Times New Roman" pitchFamily="18" charset="0"/>
                <a:cs typeface="Times New Roman" pitchFamily="18" charset="0"/>
              </a:rPr>
              <a:t>SI unit: N</a:t>
            </a:r>
            <a:r>
              <a:rPr lang="zh-CN" altLang="en-US" sz="2600" b="1" dirty="0">
                <a:latin typeface="Times New Roman" pitchFamily="18" charset="0"/>
                <a:cs typeface="Times New Roman" pitchFamily="18" charset="0"/>
              </a:rPr>
              <a:t>∙</a:t>
            </a:r>
            <a:r>
              <a:rPr lang="en-US" altLang="zh-CN" sz="2600" b="1" dirty="0">
                <a:latin typeface="Times New Roman" pitchFamily="18" charset="0"/>
                <a:cs typeface="Times New Roman" pitchFamily="18" charset="0"/>
              </a:rPr>
              <a:t>s = kg</a:t>
            </a:r>
            <a:r>
              <a:rPr lang="zh-CN" altLang="en-US" sz="2600" b="1" dirty="0">
                <a:latin typeface="Times New Roman" pitchFamily="18" charset="0"/>
                <a:cs typeface="Times New Roman" pitchFamily="18" charset="0"/>
              </a:rPr>
              <a:t>∙</a:t>
            </a:r>
            <a:r>
              <a:rPr lang="en-US" altLang="zh-CN" sz="2600" b="1" dirty="0">
                <a:latin typeface="Times New Roman" pitchFamily="18" charset="0"/>
                <a:cs typeface="Times New Roman" pitchFamily="18" charset="0"/>
              </a:rPr>
              <a:t>m/s</a:t>
            </a:r>
            <a:endParaRPr lang="zh-CN" altLang="en-US" sz="2600" b="1" baseline="30000" dirty="0">
              <a:latin typeface="Times New Roman" pitchFamily="18" charset="0"/>
              <a:cs typeface="Times New Roman" pitchFamily="18" charset="0"/>
            </a:endParaRPr>
          </a:p>
        </p:txBody>
      </p:sp>
      <p:sp>
        <p:nvSpPr>
          <p:cNvPr id="19" name="椭圆 18"/>
          <p:cNvSpPr/>
          <p:nvPr/>
        </p:nvSpPr>
        <p:spPr>
          <a:xfrm>
            <a:off x="7223660" y="3403600"/>
            <a:ext cx="576000" cy="1008000"/>
          </a:xfrm>
          <a:prstGeom prst="ellipse">
            <a:avLst/>
          </a:pr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197" name="Object 173"/>
          <p:cNvGraphicFramePr>
            <a:graphicFrameLocks noChangeAspect="1"/>
          </p:cNvGraphicFramePr>
          <p:nvPr>
            <p:extLst>
              <p:ext uri="{D42A27DB-BD31-4B8C-83A1-F6EECF244321}">
                <p14:modId xmlns:p14="http://schemas.microsoft.com/office/powerpoint/2010/main" val="276234680"/>
              </p:ext>
            </p:extLst>
          </p:nvPr>
        </p:nvGraphicFramePr>
        <p:xfrm>
          <a:off x="1869604" y="4437112"/>
          <a:ext cx="777875" cy="598488"/>
        </p:xfrm>
        <a:graphic>
          <a:graphicData uri="http://schemas.openxmlformats.org/presentationml/2006/ole">
            <mc:AlternateContent xmlns:mc="http://schemas.openxmlformats.org/markup-compatibility/2006">
              <mc:Choice xmlns:v="urn:schemas-microsoft-com:vml" Requires="v">
                <p:oleObj spid="_x0000_s1791" name="公式" r:id="rId17" imgW="355320" imgH="228600" progId="Equation.3">
                  <p:embed/>
                </p:oleObj>
              </mc:Choice>
              <mc:Fallback>
                <p:oleObj name="公式" r:id="rId17" imgW="355320" imgH="228600" progId="Equation.3">
                  <p:embed/>
                  <p:pic>
                    <p:nvPicPr>
                      <p:cNvPr id="0" name="Picture 173"/>
                      <p:cNvPicPr>
                        <a:picLocks noChangeAspect="1" noChangeArrowheads="1"/>
                      </p:cNvPicPr>
                      <p:nvPr/>
                    </p:nvPicPr>
                    <p:blipFill>
                      <a:blip r:embed="rId18"/>
                      <a:srcRect/>
                      <a:stretch>
                        <a:fillRect/>
                      </a:stretch>
                    </p:blipFill>
                    <p:spPr bwMode="auto">
                      <a:xfrm>
                        <a:off x="1869604" y="4437112"/>
                        <a:ext cx="777875" cy="598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燕尾形箭头 6"/>
          <p:cNvSpPr/>
          <p:nvPr/>
        </p:nvSpPr>
        <p:spPr>
          <a:xfrm>
            <a:off x="2200012" y="1394840"/>
            <a:ext cx="324000" cy="2880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左大括号 16"/>
          <p:cNvSpPr/>
          <p:nvPr/>
        </p:nvSpPr>
        <p:spPr>
          <a:xfrm>
            <a:off x="2663808" y="1088840"/>
            <a:ext cx="180000" cy="8280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aphicFrame>
        <p:nvGraphicFramePr>
          <p:cNvPr id="18" name="对象 17"/>
          <p:cNvGraphicFramePr>
            <a:graphicFrameLocks noChangeAspect="1"/>
          </p:cNvGraphicFramePr>
          <p:nvPr>
            <p:extLst>
              <p:ext uri="{D42A27DB-BD31-4B8C-83A1-F6EECF244321}">
                <p14:modId xmlns:p14="http://schemas.microsoft.com/office/powerpoint/2010/main" val="299341116"/>
              </p:ext>
            </p:extLst>
          </p:nvPr>
        </p:nvGraphicFramePr>
        <p:xfrm>
          <a:off x="2850357" y="821532"/>
          <a:ext cx="1317625" cy="619125"/>
        </p:xfrm>
        <a:graphic>
          <a:graphicData uri="http://schemas.openxmlformats.org/presentationml/2006/ole">
            <mc:AlternateContent xmlns:mc="http://schemas.openxmlformats.org/markup-compatibility/2006">
              <mc:Choice xmlns:v="urn:schemas-microsoft-com:vml" Requires="v">
                <p:oleObj spid="_x0000_s1792" name="公式" r:id="rId19" imgW="583920" imgH="228600" progId="Equation.3">
                  <p:embed/>
                </p:oleObj>
              </mc:Choice>
              <mc:Fallback>
                <p:oleObj name="公式" r:id="rId19" imgW="583920" imgH="228600" progId="Equation.3">
                  <p:embed/>
                  <p:pic>
                    <p:nvPicPr>
                      <p:cNvPr id="0" name="对象 2"/>
                      <p:cNvPicPr>
                        <a:picLocks noChangeAspect="1" noChangeArrowheads="1"/>
                      </p:cNvPicPr>
                      <p:nvPr/>
                    </p:nvPicPr>
                    <p:blipFill>
                      <a:blip r:embed="rId20"/>
                      <a:srcRect/>
                      <a:stretch>
                        <a:fillRect/>
                      </a:stretch>
                    </p:blipFill>
                    <p:spPr bwMode="auto">
                      <a:xfrm>
                        <a:off x="2850357" y="821532"/>
                        <a:ext cx="131762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 name="对象 19"/>
          <p:cNvGraphicFramePr>
            <a:graphicFrameLocks noChangeAspect="1"/>
          </p:cNvGraphicFramePr>
          <p:nvPr>
            <p:extLst>
              <p:ext uri="{D42A27DB-BD31-4B8C-83A1-F6EECF244321}">
                <p14:modId xmlns:p14="http://schemas.microsoft.com/office/powerpoint/2010/main" val="4056778477"/>
              </p:ext>
            </p:extLst>
          </p:nvPr>
        </p:nvGraphicFramePr>
        <p:xfrm>
          <a:off x="2828925" y="1449388"/>
          <a:ext cx="1346200" cy="654050"/>
        </p:xfrm>
        <a:graphic>
          <a:graphicData uri="http://schemas.openxmlformats.org/presentationml/2006/ole">
            <mc:AlternateContent xmlns:mc="http://schemas.openxmlformats.org/markup-compatibility/2006">
              <mc:Choice xmlns:v="urn:schemas-microsoft-com:vml" Requires="v">
                <p:oleObj spid="_x0000_s1793" name="公式" r:id="rId21" imgW="596880" imgH="241200" progId="Equation.3">
                  <p:embed/>
                </p:oleObj>
              </mc:Choice>
              <mc:Fallback>
                <p:oleObj name="公式" r:id="rId21" imgW="596880" imgH="241200" progId="Equation.3">
                  <p:embed/>
                  <p:pic>
                    <p:nvPicPr>
                      <p:cNvPr id="0" name="对象 17"/>
                      <p:cNvPicPr>
                        <a:picLocks noChangeAspect="1" noChangeArrowheads="1"/>
                      </p:cNvPicPr>
                      <p:nvPr/>
                    </p:nvPicPr>
                    <p:blipFill>
                      <a:blip r:embed="rId22"/>
                      <a:srcRect/>
                      <a:stretch>
                        <a:fillRect/>
                      </a:stretch>
                    </p:blipFill>
                    <p:spPr bwMode="auto">
                      <a:xfrm>
                        <a:off x="2828925" y="1449388"/>
                        <a:ext cx="13462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5" name="组合 24"/>
          <p:cNvGrpSpPr/>
          <p:nvPr/>
        </p:nvGrpSpPr>
        <p:grpSpPr>
          <a:xfrm>
            <a:off x="4544857" y="362990"/>
            <a:ext cx="1368000" cy="684656"/>
            <a:chOff x="5436096" y="476672"/>
            <a:chExt cx="1368000" cy="684656"/>
          </a:xfrm>
        </p:grpSpPr>
        <p:sp>
          <p:nvSpPr>
            <p:cNvPr id="22" name="云形标注 21"/>
            <p:cNvSpPr/>
            <p:nvPr/>
          </p:nvSpPr>
          <p:spPr>
            <a:xfrm>
              <a:off x="5436096" y="476672"/>
              <a:ext cx="1368000" cy="684656"/>
            </a:xfrm>
            <a:prstGeom prst="cloudCallout">
              <a:avLst>
                <a:gd name="adj1" fmla="val -97795"/>
                <a:gd name="adj2" fmla="val -31766"/>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sz="28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4" name="矩形 23"/>
            <p:cNvSpPr/>
            <p:nvPr/>
          </p:nvSpPr>
          <p:spPr>
            <a:xfrm>
              <a:off x="5570157" y="504906"/>
              <a:ext cx="1140057" cy="523220"/>
            </a:xfrm>
            <a:prstGeom prst="rect">
              <a:avLst/>
            </a:prstGeom>
          </p:spPr>
          <p:txBody>
            <a:bodyPr wrap="none">
              <a:spAutoFit/>
            </a:bodyPr>
            <a:lstStyle/>
            <a:p>
              <a:pPr algn="ctr"/>
              <a:r>
                <a:rPr lang="en-US" altLang="zh-CN" sz="28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vector</a:t>
              </a:r>
              <a:endParaRPr lang="zh-CN" altLang="en-US" sz="28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grpSp>
        <p:nvGrpSpPr>
          <p:cNvPr id="27" name="组合 26"/>
          <p:cNvGrpSpPr/>
          <p:nvPr/>
        </p:nvGrpSpPr>
        <p:grpSpPr>
          <a:xfrm>
            <a:off x="2524012" y="5172914"/>
            <a:ext cx="1332000" cy="684656"/>
            <a:chOff x="3563888" y="4437112"/>
            <a:chExt cx="1332000" cy="684656"/>
          </a:xfrm>
        </p:grpSpPr>
        <p:sp>
          <p:nvSpPr>
            <p:cNvPr id="23" name="云形标注 22"/>
            <p:cNvSpPr/>
            <p:nvPr/>
          </p:nvSpPr>
          <p:spPr>
            <a:xfrm>
              <a:off x="3563888" y="4437112"/>
              <a:ext cx="1332000" cy="684656"/>
            </a:xfrm>
            <a:prstGeom prst="cloudCallout">
              <a:avLst>
                <a:gd name="adj1" fmla="val -94167"/>
                <a:gd name="adj2" fmla="val -3454"/>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zh-CN" altLang="en-US" sz="28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6" name="矩形 25"/>
            <p:cNvSpPr/>
            <p:nvPr/>
          </p:nvSpPr>
          <p:spPr>
            <a:xfrm>
              <a:off x="3682504" y="4469256"/>
              <a:ext cx="1140057" cy="523220"/>
            </a:xfrm>
            <a:prstGeom prst="rect">
              <a:avLst/>
            </a:prstGeom>
          </p:spPr>
          <p:txBody>
            <a:bodyPr wrap="none">
              <a:spAutoFit/>
            </a:bodyPr>
            <a:lstStyle/>
            <a:p>
              <a:pPr algn="ctr"/>
              <a:r>
                <a:rPr lang="en-US" altLang="zh-CN" sz="28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vector</a:t>
              </a:r>
              <a:endParaRPr lang="zh-CN" altLang="en-US" sz="28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sp>
        <p:nvSpPr>
          <p:cNvPr id="29" name="TextBox 28"/>
          <p:cNvSpPr txBox="1"/>
          <p:nvPr/>
        </p:nvSpPr>
        <p:spPr>
          <a:xfrm>
            <a:off x="196780" y="1318018"/>
            <a:ext cx="541527" cy="492443"/>
          </a:xfrm>
          <a:prstGeom prst="rect">
            <a:avLst/>
          </a:prstGeom>
          <a:noFill/>
        </p:spPr>
        <p:txBody>
          <a:bodyPr wrap="square" rtlCol="0">
            <a:spAutoFit/>
          </a:bodyPr>
          <a:lstStyle/>
          <a:p>
            <a:pPr marL="457200" indent="-457200">
              <a:buFont typeface="Wingdings" pitchFamily="2" charset="2"/>
              <a:buChar char="Ø"/>
            </a:pPr>
            <a:r>
              <a:rPr lang="en-US" altLang="zh-CN" sz="2600" b="1" dirty="0">
                <a:latin typeface="Times New Roman" pitchFamily="18" charset="0"/>
                <a:cs typeface="Times New Roman" pitchFamily="18" charset="0"/>
              </a:rPr>
              <a:t> </a:t>
            </a:r>
            <a:endParaRPr lang="zh-CN" altLang="en-US" sz="2600" b="1" baseline="30000" dirty="0">
              <a:latin typeface="Times New Roman" pitchFamily="18" charset="0"/>
              <a:cs typeface="Times New Roman" pitchFamily="18" charset="0"/>
            </a:endParaRPr>
          </a:p>
        </p:txBody>
      </p:sp>
      <p:sp>
        <p:nvSpPr>
          <p:cNvPr id="30" name="TextBox 29"/>
          <p:cNvSpPr txBox="1"/>
          <p:nvPr/>
        </p:nvSpPr>
        <p:spPr>
          <a:xfrm>
            <a:off x="214049" y="2542609"/>
            <a:ext cx="541527" cy="492443"/>
          </a:xfrm>
          <a:prstGeom prst="rect">
            <a:avLst/>
          </a:prstGeom>
          <a:noFill/>
        </p:spPr>
        <p:txBody>
          <a:bodyPr wrap="square" rtlCol="0">
            <a:spAutoFit/>
          </a:bodyPr>
          <a:lstStyle/>
          <a:p>
            <a:pPr marL="457200" indent="-457200">
              <a:buFont typeface="Wingdings" pitchFamily="2" charset="2"/>
              <a:buChar char="Ø"/>
            </a:pPr>
            <a:r>
              <a:rPr lang="en-US" altLang="zh-CN" sz="2600" b="1" dirty="0">
                <a:latin typeface="Times New Roman" pitchFamily="18" charset="0"/>
                <a:cs typeface="Times New Roman" pitchFamily="18" charset="0"/>
              </a:rPr>
              <a:t> </a:t>
            </a:r>
            <a:endParaRPr lang="zh-CN" altLang="en-US" sz="2600" b="1" baseline="30000" dirty="0">
              <a:latin typeface="Times New Roman" pitchFamily="18" charset="0"/>
              <a:cs typeface="Times New Roman" pitchFamily="18" charset="0"/>
            </a:endParaRPr>
          </a:p>
        </p:txBody>
      </p:sp>
      <p:sp>
        <p:nvSpPr>
          <p:cNvPr id="31" name="TextBox 30"/>
          <p:cNvSpPr txBox="1"/>
          <p:nvPr/>
        </p:nvSpPr>
        <p:spPr>
          <a:xfrm>
            <a:off x="226120" y="6032901"/>
            <a:ext cx="541527" cy="492443"/>
          </a:xfrm>
          <a:prstGeom prst="rect">
            <a:avLst/>
          </a:prstGeom>
          <a:noFill/>
        </p:spPr>
        <p:txBody>
          <a:bodyPr wrap="square" rtlCol="0">
            <a:spAutoFit/>
          </a:bodyPr>
          <a:lstStyle/>
          <a:p>
            <a:pPr marL="457200" indent="-457200">
              <a:buFont typeface="Wingdings" pitchFamily="2" charset="2"/>
              <a:buChar char="Ø"/>
            </a:pPr>
            <a:r>
              <a:rPr lang="en-US" altLang="zh-CN" sz="2600" b="1" dirty="0">
                <a:latin typeface="Times New Roman" pitchFamily="18" charset="0"/>
                <a:cs typeface="Times New Roman" pitchFamily="18" charset="0"/>
              </a:rPr>
              <a:t> </a:t>
            </a:r>
            <a:endParaRPr lang="zh-CN" altLang="en-US" sz="2600" b="1" baseline="30000" dirty="0">
              <a:latin typeface="Times New Roman" pitchFamily="18" charset="0"/>
              <a:cs typeface="Times New Roman" pitchFamily="18" charset="0"/>
            </a:endParaRPr>
          </a:p>
        </p:txBody>
      </p:sp>
      <p:pic>
        <p:nvPicPr>
          <p:cNvPr id="1184" name="音频 1183">
            <a:hlinkClick r:id="" action="ppaction://media"/>
            <a:extLst>
              <a:ext uri="{FF2B5EF4-FFF2-40B4-BE49-F238E27FC236}">
                <a16:creationId xmlns:a16="http://schemas.microsoft.com/office/drawing/2014/main" id="{009B625C-1626-4CA3-A8CA-0097EA832B81}"/>
              </a:ext>
            </a:extLst>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8440738" y="6154738"/>
            <a:ext cx="487362" cy="487362"/>
          </a:xfrm>
          <a:prstGeom prst="rect">
            <a:avLst/>
          </a:prstGeom>
        </p:spPr>
      </p:pic>
    </p:spTree>
    <p:custDataLst>
      <p:tags r:id="rId2"/>
    </p:custDataLst>
    <p:extLst>
      <p:ext uri="{BB962C8B-B14F-4D97-AF65-F5344CB8AC3E}">
        <p14:creationId xmlns:p14="http://schemas.microsoft.com/office/powerpoint/2010/main" val="3106871304"/>
      </p:ext>
    </p:extLst>
  </p:cSld>
  <p:clrMapOvr>
    <a:masterClrMapping/>
  </p:clrMapOvr>
  <mc:AlternateContent xmlns:mc="http://schemas.openxmlformats.org/markup-compatibility/2006" xmlns:p14="http://schemas.microsoft.com/office/powerpoint/2010/main">
    <mc:Choice Requires="p14">
      <p:transition spd="slow" p14:dur="2000" advTm="306485"/>
    </mc:Choice>
    <mc:Fallback xmlns="">
      <p:transition spd="slow" advTm="306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84"/>
                                        </p:tgtEl>
                                      </p:cBhvr>
                                    </p:cmd>
                                  </p:childTnLst>
                                </p:cTn>
                              </p:par>
                            </p:childTnLst>
                          </p:cTn>
                        </p:par>
                        <p:par>
                          <p:cTn id="7" fill="hold">
                            <p:stCondLst>
                              <p:cond delay="0"/>
                            </p:stCondLst>
                            <p:childTnLst>
                              <p:par>
                                <p:cTn id="8" presetID="6"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linds(horizontal)">
                                      <p:cBhvr>
                                        <p:cTn id="15" dur="500"/>
                                        <p:tgtEl>
                                          <p:spTgt spid="29"/>
                                        </p:tgtEl>
                                      </p:cBhvr>
                                    </p:animEffect>
                                  </p:childTnLst>
                                </p:cTn>
                              </p:par>
                            </p:childTnLst>
                          </p:cTn>
                        </p:par>
                        <p:par>
                          <p:cTn id="16" fill="hold">
                            <p:stCondLst>
                              <p:cond delay="500"/>
                            </p:stCondLst>
                            <p:childTnLst>
                              <p:par>
                                <p:cTn id="17" presetID="3" presetClass="entr" presetSubtype="1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linds(horizont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linds(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linds(horizontal)">
                                      <p:cBhvr>
                                        <p:cTn id="29" dur="500"/>
                                        <p:tgtEl>
                                          <p:spTgt spid="5"/>
                                        </p:tgtEl>
                                      </p:cBhvr>
                                    </p:animEffect>
                                  </p:childTnLst>
                                </p:cTn>
                              </p:par>
                            </p:childTnLst>
                          </p:cTn>
                        </p:par>
                        <p:par>
                          <p:cTn id="30" fill="hold">
                            <p:stCondLst>
                              <p:cond delay="500"/>
                            </p:stCondLst>
                            <p:childTnLst>
                              <p:par>
                                <p:cTn id="31" presetID="14" presetClass="entr" presetSubtype="10"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randombar(horizontal)">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blinds(horizontal)">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randombar(horizontal)">
                                      <p:cBhvr>
                                        <p:cTn id="43" dur="500"/>
                                        <p:tgtEl>
                                          <p:spTgt spid="7"/>
                                        </p:tgtEl>
                                      </p:cBhvr>
                                    </p:animEffect>
                                  </p:childTnLst>
                                </p:cTn>
                              </p:par>
                            </p:childTnLst>
                          </p:cTn>
                        </p:par>
                        <p:par>
                          <p:cTn id="44" fill="hold">
                            <p:stCondLst>
                              <p:cond delay="500"/>
                            </p:stCondLst>
                            <p:childTnLst>
                              <p:par>
                                <p:cTn id="45" presetID="14" presetClass="entr" presetSubtype="10"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randombar(horizontal)">
                                      <p:cBhvr>
                                        <p:cTn id="47" dur="500"/>
                                        <p:tgtEl>
                                          <p:spTgt spid="17"/>
                                        </p:tgtEl>
                                      </p:cBhvr>
                                    </p:animEffect>
                                  </p:childTnLst>
                                </p:cTn>
                              </p:par>
                            </p:childTnLst>
                          </p:cTn>
                        </p:par>
                        <p:par>
                          <p:cTn id="48" fill="hold">
                            <p:stCondLst>
                              <p:cond delay="1000"/>
                            </p:stCondLst>
                            <p:childTnLst>
                              <p:par>
                                <p:cTn id="49" presetID="3" presetClass="entr" presetSubtype="10" fill="hold" nodeType="after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linds(horizontal)">
                                      <p:cBhvr>
                                        <p:cTn id="51" dur="500"/>
                                        <p:tgtEl>
                                          <p:spTgt spid="18"/>
                                        </p:tgtEl>
                                      </p:cBhvr>
                                    </p:animEffect>
                                  </p:childTnLst>
                                </p:cTn>
                              </p:par>
                            </p:childTnLst>
                          </p:cTn>
                        </p:par>
                        <p:par>
                          <p:cTn id="52" fill="hold">
                            <p:stCondLst>
                              <p:cond delay="1500"/>
                            </p:stCondLst>
                            <p:childTnLst>
                              <p:par>
                                <p:cTn id="53" presetID="3" presetClass="entr" presetSubtype="10" fill="hold"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blinds(horizontal)">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blinds(horizontal)">
                                      <p:cBhvr>
                                        <p:cTn id="60" dur="500"/>
                                        <p:tgtEl>
                                          <p:spTgt spid="30"/>
                                        </p:tgtEl>
                                      </p:cBhvr>
                                    </p:animEffect>
                                  </p:childTnLst>
                                </p:cTn>
                              </p:par>
                            </p:childTnLst>
                          </p:cTn>
                        </p:par>
                        <p:par>
                          <p:cTn id="61" fill="hold">
                            <p:stCondLst>
                              <p:cond delay="500"/>
                            </p:stCondLst>
                            <p:childTnLst>
                              <p:par>
                                <p:cTn id="62" presetID="3" presetClass="entr" presetSubtype="10" fill="hold" nodeType="afterEffect">
                                  <p:stCondLst>
                                    <p:cond delay="0"/>
                                  </p:stCondLst>
                                  <p:childTnLst>
                                    <p:set>
                                      <p:cBhvr>
                                        <p:cTn id="63" dur="1" fill="hold">
                                          <p:stCondLst>
                                            <p:cond delay="0"/>
                                          </p:stCondLst>
                                        </p:cTn>
                                        <p:tgtEl>
                                          <p:spTgt spid="8"/>
                                        </p:tgtEl>
                                        <p:attrNameLst>
                                          <p:attrName>style.visibility</p:attrName>
                                        </p:attrNameLst>
                                      </p:cBhvr>
                                      <p:to>
                                        <p:strVal val="visible"/>
                                      </p:to>
                                    </p:set>
                                    <p:animEffect transition="in" filter="blinds(horizontal)">
                                      <p:cBhvr>
                                        <p:cTn id="64" dur="500"/>
                                        <p:tgtEl>
                                          <p:spTgt spid="8"/>
                                        </p:tgtEl>
                                      </p:cBhvr>
                                    </p:animEffect>
                                  </p:childTnLst>
                                </p:cTn>
                              </p:par>
                            </p:childTnLst>
                          </p:cTn>
                        </p:par>
                        <p:par>
                          <p:cTn id="65" fill="hold">
                            <p:stCondLst>
                              <p:cond delay="1000"/>
                            </p:stCondLst>
                            <p:childTnLst>
                              <p:par>
                                <p:cTn id="66" presetID="27" presetClass="entr" presetSubtype="0" fill="hold" grpId="0" nodeType="afterEffect">
                                  <p:stCondLst>
                                    <p:cond delay="0"/>
                                  </p:stCondLst>
                                  <p:iterate type="lt">
                                    <p:tmPct val="50000"/>
                                  </p:iterate>
                                  <p:childTnLst>
                                    <p:set>
                                      <p:cBhvr>
                                        <p:cTn id="67" dur="1" fill="hold">
                                          <p:stCondLst>
                                            <p:cond delay="0"/>
                                          </p:stCondLst>
                                        </p:cTn>
                                        <p:tgtEl>
                                          <p:spTgt spid="9"/>
                                        </p:tgtEl>
                                        <p:attrNameLst>
                                          <p:attrName>style.visibility</p:attrName>
                                        </p:attrNameLst>
                                      </p:cBhvr>
                                      <p:to>
                                        <p:strVal val="visible"/>
                                      </p:to>
                                    </p:set>
                                    <p:anim calcmode="discrete" valueType="clr">
                                      <p:cBhvr override="childStyle">
                                        <p:cTn id="68"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69" dur="80"/>
                                        <p:tgtEl>
                                          <p:spTgt spid="9"/>
                                        </p:tgtEl>
                                        <p:attrNameLst>
                                          <p:attrName>fillcolor</p:attrName>
                                        </p:attrNameLst>
                                      </p:cBhvr>
                                      <p:tavLst>
                                        <p:tav tm="0">
                                          <p:val>
                                            <p:clrVal>
                                              <a:schemeClr val="accent2"/>
                                            </p:clrVal>
                                          </p:val>
                                        </p:tav>
                                        <p:tav tm="50000">
                                          <p:val>
                                            <p:clrVal>
                                              <a:schemeClr val="hlink"/>
                                            </p:clrVal>
                                          </p:val>
                                        </p:tav>
                                      </p:tavLst>
                                    </p:anim>
                                    <p:set>
                                      <p:cBhvr>
                                        <p:cTn id="70" dur="80"/>
                                        <p:tgtEl>
                                          <p:spTgt spid="9"/>
                                        </p:tgtEl>
                                        <p:attrNameLst>
                                          <p:attrName>fill.type</p:attrName>
                                        </p:attrNameLst>
                                      </p:cBhvr>
                                      <p:to>
                                        <p:strVal val="solid"/>
                                      </p:to>
                                    </p:se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nodeType="click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blinds(horizontal)">
                                      <p:cBhvr>
                                        <p:cTn id="75" dur="500"/>
                                        <p:tgtEl>
                                          <p:spTgt spid="10"/>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blinds(horizontal)">
                                      <p:cBhvr>
                                        <p:cTn id="80" dur="500"/>
                                        <p:tgtEl>
                                          <p:spTgt spid="19"/>
                                        </p:tgtEl>
                                      </p:cBhvr>
                                    </p:animEffect>
                                  </p:childTnLst>
                                </p:cTn>
                              </p:par>
                            </p:childTnLst>
                          </p:cTn>
                        </p:par>
                        <p:par>
                          <p:cTn id="81" fill="hold">
                            <p:stCondLst>
                              <p:cond delay="500"/>
                            </p:stCondLst>
                            <p:childTnLst>
                              <p:par>
                                <p:cTn id="82" presetID="3" presetClass="entr" presetSubtype="10" fill="hold" nodeType="afterEffect">
                                  <p:stCondLst>
                                    <p:cond delay="0"/>
                                  </p:stCondLst>
                                  <p:childTnLst>
                                    <p:set>
                                      <p:cBhvr>
                                        <p:cTn id="83" dur="1" fill="hold">
                                          <p:stCondLst>
                                            <p:cond delay="0"/>
                                          </p:stCondLst>
                                        </p:cTn>
                                        <p:tgtEl>
                                          <p:spTgt spid="1197"/>
                                        </p:tgtEl>
                                        <p:attrNameLst>
                                          <p:attrName>style.visibility</p:attrName>
                                        </p:attrNameLst>
                                      </p:cBhvr>
                                      <p:to>
                                        <p:strVal val="visible"/>
                                      </p:to>
                                    </p:set>
                                    <p:animEffect transition="in" filter="blinds(horizontal)">
                                      <p:cBhvr>
                                        <p:cTn id="84" dur="500"/>
                                        <p:tgtEl>
                                          <p:spTgt spid="1197"/>
                                        </p:tgtEl>
                                      </p:cBhvr>
                                    </p:animEffect>
                                  </p:childTnLst>
                                </p:cTn>
                              </p:par>
                            </p:childTnLst>
                          </p:cTn>
                        </p:par>
                      </p:childTnLst>
                    </p:cTn>
                  </p:par>
                  <p:par>
                    <p:cTn id="85" fill="hold">
                      <p:stCondLst>
                        <p:cond delay="indefinite"/>
                      </p:stCondLst>
                      <p:childTnLst>
                        <p:par>
                          <p:cTn id="86" fill="hold">
                            <p:stCondLst>
                              <p:cond delay="0"/>
                            </p:stCondLst>
                            <p:childTnLst>
                              <p:par>
                                <p:cTn id="87" presetID="3" presetClass="entr" presetSubtype="10" fill="hold" nodeType="clickEffect">
                                  <p:stCondLst>
                                    <p:cond delay="0"/>
                                  </p:stCondLst>
                                  <p:childTnLst>
                                    <p:set>
                                      <p:cBhvr>
                                        <p:cTn id="88" dur="1" fill="hold">
                                          <p:stCondLst>
                                            <p:cond delay="0"/>
                                          </p:stCondLst>
                                        </p:cTn>
                                        <p:tgtEl>
                                          <p:spTgt spid="11"/>
                                        </p:tgtEl>
                                        <p:attrNameLst>
                                          <p:attrName>style.visibility</p:attrName>
                                        </p:attrNameLst>
                                      </p:cBhvr>
                                      <p:to>
                                        <p:strVal val="visible"/>
                                      </p:to>
                                    </p:set>
                                    <p:animEffect transition="in" filter="blinds(horizontal)">
                                      <p:cBhvr>
                                        <p:cTn id="89" dur="500"/>
                                        <p:tgtEl>
                                          <p:spTgt spid="11"/>
                                        </p:tgtEl>
                                      </p:cBhvr>
                                    </p:animEffect>
                                  </p:childTnLst>
                                </p:cTn>
                              </p:par>
                            </p:childTnLst>
                          </p:cTn>
                        </p:par>
                      </p:childTnLst>
                    </p:cTn>
                  </p:par>
                  <p:par>
                    <p:cTn id="90" fill="hold">
                      <p:stCondLst>
                        <p:cond delay="indefinite"/>
                      </p:stCondLst>
                      <p:childTnLst>
                        <p:par>
                          <p:cTn id="91" fill="hold">
                            <p:stCondLst>
                              <p:cond delay="0"/>
                            </p:stCondLst>
                            <p:childTnLst>
                              <p:par>
                                <p:cTn id="92" presetID="6" presetClass="entr" presetSubtype="16" fill="hold" grpId="0" nodeType="clickEffect">
                                  <p:stCondLst>
                                    <p:cond delay="0"/>
                                  </p:stCondLst>
                                  <p:childTnLst>
                                    <p:set>
                                      <p:cBhvr>
                                        <p:cTn id="93" dur="1" fill="hold">
                                          <p:stCondLst>
                                            <p:cond delay="0"/>
                                          </p:stCondLst>
                                        </p:cTn>
                                        <p:tgtEl>
                                          <p:spTgt spid="14"/>
                                        </p:tgtEl>
                                        <p:attrNameLst>
                                          <p:attrName>style.visibility</p:attrName>
                                        </p:attrNameLst>
                                      </p:cBhvr>
                                      <p:to>
                                        <p:strVal val="visible"/>
                                      </p:to>
                                    </p:set>
                                    <p:animEffect transition="in" filter="circle(in)">
                                      <p:cBhvr>
                                        <p:cTn id="94" dur="500"/>
                                        <p:tgtEl>
                                          <p:spTgt spid="14"/>
                                        </p:tgtEl>
                                      </p:cBhvr>
                                    </p:animEffect>
                                  </p:childTnLst>
                                </p:cTn>
                              </p:par>
                            </p:childTnLst>
                          </p:cTn>
                        </p:par>
                        <p:par>
                          <p:cTn id="95" fill="hold">
                            <p:stCondLst>
                              <p:cond delay="500"/>
                            </p:stCondLst>
                            <p:childTnLst>
                              <p:par>
                                <p:cTn id="96" presetID="3" presetClass="entr" presetSubtype="10" fill="hold" grpId="0" nodeType="after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blinds(horizontal)">
                                      <p:cBhvr>
                                        <p:cTn id="98" dur="500"/>
                                        <p:tgtEl>
                                          <p:spTgt spid="31"/>
                                        </p:tgtEl>
                                      </p:cBhvr>
                                    </p:animEffect>
                                  </p:childTnLst>
                                </p:cTn>
                              </p:par>
                            </p:childTnLst>
                          </p:cTn>
                        </p:par>
                        <p:par>
                          <p:cTn id="99" fill="hold">
                            <p:stCondLst>
                              <p:cond delay="1000"/>
                            </p:stCondLst>
                            <p:childTnLst>
                              <p:par>
                                <p:cTn id="100" presetID="3" presetClass="entr" presetSubtype="10" fill="hold" nodeType="afterEffect">
                                  <p:stCondLst>
                                    <p:cond delay="0"/>
                                  </p:stCondLst>
                                  <p:childTnLst>
                                    <p:set>
                                      <p:cBhvr>
                                        <p:cTn id="101" dur="1" fill="hold">
                                          <p:stCondLst>
                                            <p:cond delay="0"/>
                                          </p:stCondLst>
                                        </p:cTn>
                                        <p:tgtEl>
                                          <p:spTgt spid="15"/>
                                        </p:tgtEl>
                                        <p:attrNameLst>
                                          <p:attrName>style.visibility</p:attrName>
                                        </p:attrNameLst>
                                      </p:cBhvr>
                                      <p:to>
                                        <p:strVal val="visible"/>
                                      </p:to>
                                    </p:set>
                                    <p:animEffect transition="in" filter="blinds(horizontal)">
                                      <p:cBhvr>
                                        <p:cTn id="102" dur="500"/>
                                        <p:tgtEl>
                                          <p:spTgt spid="15"/>
                                        </p:tgtEl>
                                      </p:cBhvr>
                                    </p:animEffect>
                                  </p:childTnLst>
                                </p:cTn>
                              </p:par>
                            </p:childTnLst>
                          </p:cTn>
                        </p:par>
                      </p:childTnLst>
                    </p:cTn>
                  </p:par>
                  <p:par>
                    <p:cTn id="103" fill="hold">
                      <p:stCondLst>
                        <p:cond delay="indefinite"/>
                      </p:stCondLst>
                      <p:childTnLst>
                        <p:par>
                          <p:cTn id="104" fill="hold">
                            <p:stCondLst>
                              <p:cond delay="0"/>
                            </p:stCondLst>
                            <p:childTnLst>
                              <p:par>
                                <p:cTn id="105" presetID="14" presetClass="entr" presetSubtype="10" fill="hold" nodeType="click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randombar(horizontal)">
                                      <p:cBhvr>
                                        <p:cTn id="107" dur="500"/>
                                        <p:tgtEl>
                                          <p:spTgt spid="27"/>
                                        </p:tgtEl>
                                      </p:cBhvr>
                                    </p:animEffect>
                                  </p:childTnLst>
                                </p:cTn>
                              </p:par>
                            </p:childTnLst>
                          </p:cTn>
                        </p:par>
                      </p:childTnLst>
                    </p:cTn>
                  </p:par>
                  <p:par>
                    <p:cTn id="108" fill="hold">
                      <p:stCondLst>
                        <p:cond delay="indefinite"/>
                      </p:stCondLst>
                      <p:childTnLst>
                        <p:par>
                          <p:cTn id="109" fill="hold">
                            <p:stCondLst>
                              <p:cond delay="0"/>
                            </p:stCondLst>
                            <p:childTnLst>
                              <p:par>
                                <p:cTn id="110" presetID="3" presetClass="entr" presetSubtype="10" fill="hold" grpId="0" nodeType="clickEffect">
                                  <p:stCondLst>
                                    <p:cond delay="0"/>
                                  </p:stCondLst>
                                  <p:childTnLst>
                                    <p:set>
                                      <p:cBhvr>
                                        <p:cTn id="111" dur="1" fill="hold">
                                          <p:stCondLst>
                                            <p:cond delay="0"/>
                                          </p:stCondLst>
                                        </p:cTn>
                                        <p:tgtEl>
                                          <p:spTgt spid="16"/>
                                        </p:tgtEl>
                                        <p:attrNameLst>
                                          <p:attrName>style.visibility</p:attrName>
                                        </p:attrNameLst>
                                      </p:cBhvr>
                                      <p:to>
                                        <p:strVal val="visible"/>
                                      </p:to>
                                    </p:set>
                                    <p:animEffect transition="in" filter="blinds(horizontal)">
                                      <p:cBhvr>
                                        <p:cTn id="1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3" fill="hold" display="0">
                  <p:stCondLst>
                    <p:cond delay="indefinite"/>
                  </p:stCondLst>
                  <p:endCondLst>
                    <p:cond evt="onStopAudio" delay="0">
                      <p:tgtEl>
                        <p:sldTgt/>
                      </p:tgtEl>
                    </p:cond>
                  </p:endCondLst>
                </p:cTn>
                <p:tgtEl>
                  <p:spTgt spid="1184"/>
                </p:tgtEl>
              </p:cMediaNode>
            </p:audio>
          </p:childTnLst>
        </p:cTn>
      </p:par>
    </p:tnLst>
    <p:bldLst>
      <p:bldP spid="2" grpId="0" animBg="1"/>
      <p:bldP spid="4" grpId="0"/>
      <p:bldP spid="5" grpId="0" animBg="1"/>
      <p:bldP spid="6" grpId="0" animBg="1"/>
      <p:bldP spid="9" grpId="0" animBg="1"/>
      <p:bldP spid="14" grpId="0" animBg="1"/>
      <p:bldP spid="16" grpId="0"/>
      <p:bldP spid="19" grpId="0" animBg="1"/>
      <p:bldP spid="7" grpId="0" animBg="1"/>
      <p:bldP spid="17" grpId="0" animBg="1"/>
      <p:bldP spid="29" grpId="0"/>
      <p:bldP spid="30" grpId="0"/>
      <p:bldP spid="3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5"/>
          <p:cNvSpPr txBox="1">
            <a:spLocks/>
          </p:cNvSpPr>
          <p:nvPr/>
        </p:nvSpPr>
        <p:spPr>
          <a:xfrm>
            <a:off x="49778" y="188640"/>
            <a:ext cx="2196000" cy="612000"/>
          </a:xfrm>
          <a:prstGeom prst="rect">
            <a:avLst/>
          </a:prstGeom>
          <a:ln/>
        </p:spPr>
        <p:style>
          <a:lnRef idx="1">
            <a:schemeClr val="accent5"/>
          </a:lnRef>
          <a:fillRef idx="2">
            <a:schemeClr val="accent5"/>
          </a:fillRef>
          <a:effectRef idx="1">
            <a:schemeClr val="accent5"/>
          </a:effectRef>
          <a:fontRef idx="minor">
            <a:schemeClr val="dk1"/>
          </a:fontRef>
        </p:style>
        <p:txBody>
          <a:bodyPr>
            <a:normAutofit/>
          </a:bodyPr>
          <a:lstStyle/>
          <a:p>
            <a:pPr algn="ctr"/>
            <a:r>
              <a:rPr lang="en-US" altLang="zh-CN" sz="3000" b="1" dirty="0">
                <a:latin typeface="Times New Roman" panose="02020603050405020304" pitchFamily="18" charset="0"/>
                <a:cs typeface="Times New Roman" panose="02020603050405020304" pitchFamily="18" charset="0"/>
              </a:rPr>
              <a:t>【Example】</a:t>
            </a:r>
          </a:p>
        </p:txBody>
      </p:sp>
      <p:sp>
        <p:nvSpPr>
          <p:cNvPr id="3" name="TextBox 34"/>
          <p:cNvSpPr txBox="1"/>
          <p:nvPr/>
        </p:nvSpPr>
        <p:spPr>
          <a:xfrm>
            <a:off x="179512" y="908720"/>
            <a:ext cx="8784976" cy="4967514"/>
          </a:xfrm>
          <a:prstGeom prst="rect">
            <a:avLst/>
          </a:prstGeom>
          <a:noFill/>
        </p:spPr>
        <p:txBody>
          <a:bodyPr wrap="square" rtlCol="0">
            <a:spAutoFit/>
          </a:bodyPr>
          <a:lstStyle/>
          <a:p>
            <a:pPr>
              <a:lnSpc>
                <a:spcPct val="120000"/>
              </a:lnSpc>
            </a:pPr>
            <a:r>
              <a:rPr lang="en-US" altLang="zh-CN" sz="2200" b="1" dirty="0">
                <a:latin typeface="Times New Roman" pitchFamily="18" charset="0"/>
                <a:cs typeface="Times New Roman" pitchFamily="18" charset="0"/>
              </a:rPr>
              <a:t>A train is traveling east with constant speed </a:t>
            </a:r>
            <a:r>
              <a:rPr lang="en-US" altLang="zh-CN" sz="2200" b="1" i="1" dirty="0" err="1">
                <a:latin typeface="Times New Roman" pitchFamily="18" charset="0"/>
                <a:cs typeface="Times New Roman" pitchFamily="18" charset="0"/>
              </a:rPr>
              <a:t>v</a:t>
            </a:r>
            <a:r>
              <a:rPr lang="en-US" altLang="zh-CN" sz="2200" b="1" i="1" baseline="-25000" dirty="0" err="1">
                <a:latin typeface="Times New Roman" pitchFamily="18" charset="0"/>
                <a:cs typeface="Times New Roman" pitchFamily="18" charset="0"/>
              </a:rPr>
              <a:t>t</a:t>
            </a:r>
            <a:r>
              <a:rPr lang="en-US" altLang="zh-CN" sz="2200" b="1" dirty="0" err="1">
                <a:latin typeface="Times New Roman" pitchFamily="18" charset="0"/>
                <a:cs typeface="Times New Roman" pitchFamily="18" charset="0"/>
              </a:rPr>
              <a:t>.</a:t>
            </a:r>
            <a:r>
              <a:rPr lang="en-US" altLang="zh-CN" sz="2200" b="1" dirty="0">
                <a:latin typeface="Times New Roman" pitchFamily="18" charset="0"/>
                <a:cs typeface="Times New Roman" pitchFamily="18" charset="0"/>
              </a:rPr>
              <a:t> Two identical spheres are rolling on the floor of one train car. In the frame of reference of the train, the spheres are moving directly toward each other at one instant with the same speed </a:t>
            </a:r>
            <a:r>
              <a:rPr lang="en-US" altLang="zh-CN" sz="2200" b="1" i="1" dirty="0" err="1">
                <a:latin typeface="Times New Roman" pitchFamily="18" charset="0"/>
                <a:cs typeface="Times New Roman" pitchFamily="18" charset="0"/>
              </a:rPr>
              <a:t>v</a:t>
            </a:r>
            <a:r>
              <a:rPr lang="en-US" altLang="zh-CN" sz="2200" b="1" i="1" baseline="-25000" dirty="0" err="1">
                <a:latin typeface="Times New Roman" pitchFamily="18" charset="0"/>
                <a:cs typeface="Times New Roman" pitchFamily="18" charset="0"/>
              </a:rPr>
              <a:t>p</a:t>
            </a:r>
            <a:r>
              <a:rPr lang="en-US" altLang="zh-CN" sz="2200" b="1" dirty="0">
                <a:latin typeface="Times New Roman" pitchFamily="18" charset="0"/>
                <a:cs typeface="Times New Roman" pitchFamily="18" charset="0"/>
              </a:rPr>
              <a:t> parallel to the train’s motion, as shown in Figure. What is the velocity of the center of mass of the spheres in the frame of reference of the train and in the frame of reference of a person standing at rest alongside the train?</a:t>
            </a:r>
          </a:p>
          <a:p>
            <a:pPr>
              <a:lnSpc>
                <a:spcPct val="120000"/>
              </a:lnSpc>
            </a:pPr>
            <a:r>
              <a:rPr lang="en-US" altLang="zh-CN" sz="2000" b="1" dirty="0">
                <a:latin typeface="Times New Roman" pitchFamily="18" charset="0"/>
                <a:cs typeface="Times New Roman" pitchFamily="18" charset="0"/>
              </a:rPr>
              <a:t>        </a:t>
            </a:r>
            <a:r>
              <a:rPr lang="en-US" altLang="zh-CN" sz="2200" b="1" u="sng" dirty="0">
                <a:latin typeface="Times New Roman" pitchFamily="18" charset="0"/>
                <a:cs typeface="Times New Roman" pitchFamily="18" charset="0"/>
              </a:rPr>
              <a:t>Train</a:t>
            </a:r>
            <a:r>
              <a:rPr lang="en-US" altLang="zh-CN" sz="2200" b="1" dirty="0">
                <a:latin typeface="Times New Roman" pitchFamily="18" charset="0"/>
                <a:cs typeface="Times New Roman" pitchFamily="18" charset="0"/>
              </a:rPr>
              <a:t>                   </a:t>
            </a:r>
            <a:r>
              <a:rPr lang="en-US" altLang="zh-CN" sz="2200" b="1" u="sng" dirty="0">
                <a:latin typeface="Times New Roman" pitchFamily="18" charset="0"/>
                <a:cs typeface="Times New Roman" pitchFamily="18" charset="0"/>
              </a:rPr>
              <a:t>Person</a:t>
            </a:r>
            <a:endParaRPr lang="en-US" altLang="zh-CN" sz="2200" b="1" dirty="0">
              <a:latin typeface="Times New Roman" pitchFamily="18" charset="0"/>
              <a:cs typeface="Times New Roman" pitchFamily="18" charset="0"/>
            </a:endParaRPr>
          </a:p>
          <a:p>
            <a:pPr marL="514350" indent="-514350">
              <a:lnSpc>
                <a:spcPct val="120000"/>
              </a:lnSpc>
              <a:buAutoNum type="alphaUcParenBoth"/>
            </a:pPr>
            <a:r>
              <a:rPr lang="en-US" altLang="zh-CN" sz="2200" b="1" dirty="0">
                <a:latin typeface="Times New Roman" pitchFamily="18" charset="0"/>
                <a:cs typeface="Times New Roman" pitchFamily="18" charset="0"/>
              </a:rPr>
              <a:t> Zero                     </a:t>
            </a:r>
            <a:r>
              <a:rPr lang="en-US" altLang="zh-CN" sz="2200" b="1" dirty="0" err="1">
                <a:latin typeface="Times New Roman" pitchFamily="18" charset="0"/>
                <a:cs typeface="Times New Roman" pitchFamily="18" charset="0"/>
              </a:rPr>
              <a:t>Zero</a:t>
            </a:r>
            <a:endParaRPr lang="en-US" altLang="zh-CN" sz="2200" b="1" i="1" dirty="0">
              <a:latin typeface="Times New Roman" pitchFamily="18" charset="0"/>
              <a:cs typeface="Times New Roman" pitchFamily="18" charset="0"/>
            </a:endParaRPr>
          </a:p>
          <a:p>
            <a:pPr marL="514350" indent="-514350">
              <a:lnSpc>
                <a:spcPct val="120000"/>
              </a:lnSpc>
              <a:buAutoNum type="alphaUcParenBoth"/>
            </a:pPr>
            <a:r>
              <a:rPr lang="en-US" altLang="zh-CN" sz="2200" b="1" dirty="0">
                <a:latin typeface="Times New Roman" pitchFamily="18" charset="0"/>
                <a:cs typeface="Times New Roman" pitchFamily="18" charset="0"/>
              </a:rPr>
              <a:t> Zero                    </a:t>
            </a:r>
            <a:r>
              <a:rPr lang="en-US" altLang="zh-CN" sz="2200" b="1" i="1" dirty="0" err="1">
                <a:latin typeface="Times New Roman" pitchFamily="18" charset="0"/>
                <a:cs typeface="Times New Roman" pitchFamily="18" charset="0"/>
              </a:rPr>
              <a:t>v</a:t>
            </a:r>
            <a:r>
              <a:rPr lang="en-US" altLang="zh-CN" sz="2200" b="1" i="1" baseline="-25000" dirty="0" err="1">
                <a:latin typeface="Times New Roman" pitchFamily="18" charset="0"/>
                <a:cs typeface="Times New Roman" pitchFamily="18" charset="0"/>
              </a:rPr>
              <a:t>t</a:t>
            </a:r>
            <a:r>
              <a:rPr lang="en-US" altLang="zh-CN" sz="2200" b="1" dirty="0">
                <a:latin typeface="Times New Roman" pitchFamily="18" charset="0"/>
                <a:cs typeface="Times New Roman" pitchFamily="18" charset="0"/>
              </a:rPr>
              <a:t> east</a:t>
            </a:r>
          </a:p>
          <a:p>
            <a:pPr marL="514350" indent="-514350">
              <a:lnSpc>
                <a:spcPct val="120000"/>
              </a:lnSpc>
              <a:buAutoNum type="alphaUcParenBoth"/>
            </a:pPr>
            <a:r>
              <a:rPr lang="en-US" altLang="zh-CN" sz="2200" b="1" dirty="0">
                <a:latin typeface="Times New Roman" pitchFamily="18" charset="0"/>
                <a:cs typeface="Times New Roman" pitchFamily="18" charset="0"/>
              </a:rPr>
              <a:t> </a:t>
            </a:r>
            <a:r>
              <a:rPr lang="en-US" altLang="zh-CN" sz="2200" b="1" i="1" dirty="0" err="1">
                <a:latin typeface="Times New Roman" pitchFamily="18" charset="0"/>
                <a:cs typeface="Times New Roman" pitchFamily="18" charset="0"/>
              </a:rPr>
              <a:t>v</a:t>
            </a:r>
            <a:r>
              <a:rPr lang="en-US" altLang="zh-CN" sz="2200" b="1" i="1" baseline="-25000" dirty="0" err="1">
                <a:latin typeface="Times New Roman" pitchFamily="18" charset="0"/>
                <a:cs typeface="Times New Roman" pitchFamily="18" charset="0"/>
              </a:rPr>
              <a:t>t</a:t>
            </a:r>
            <a:r>
              <a:rPr lang="en-US" altLang="zh-CN" sz="2200" b="1" i="1" dirty="0">
                <a:latin typeface="Times New Roman" pitchFamily="18" charset="0"/>
                <a:cs typeface="Times New Roman" pitchFamily="18" charset="0"/>
              </a:rPr>
              <a:t> </a:t>
            </a:r>
            <a:r>
              <a:rPr lang="en-US" altLang="zh-CN" sz="2200" b="1" dirty="0">
                <a:latin typeface="Times New Roman" pitchFamily="18" charset="0"/>
                <a:cs typeface="Times New Roman" pitchFamily="18" charset="0"/>
              </a:rPr>
              <a:t>east                  </a:t>
            </a:r>
            <a:r>
              <a:rPr lang="en-US" altLang="zh-CN" sz="2200" b="1" i="1" dirty="0" err="1">
                <a:latin typeface="Times New Roman" pitchFamily="18" charset="0"/>
                <a:cs typeface="Times New Roman" pitchFamily="18" charset="0"/>
              </a:rPr>
              <a:t>v</a:t>
            </a:r>
            <a:r>
              <a:rPr lang="en-US" altLang="zh-CN" sz="2200" b="1" i="1" baseline="-25000" dirty="0" err="1">
                <a:latin typeface="Times New Roman" pitchFamily="18" charset="0"/>
                <a:cs typeface="Times New Roman" pitchFamily="18" charset="0"/>
              </a:rPr>
              <a:t>p</a:t>
            </a:r>
            <a:r>
              <a:rPr lang="en-US" altLang="zh-CN" sz="2200" b="1" dirty="0">
                <a:latin typeface="Times New Roman" pitchFamily="18" charset="0"/>
                <a:cs typeface="Times New Roman" pitchFamily="18" charset="0"/>
              </a:rPr>
              <a:t> + </a:t>
            </a:r>
            <a:r>
              <a:rPr lang="en-US" altLang="zh-CN" sz="2200" b="1" i="1" dirty="0" err="1">
                <a:latin typeface="Times New Roman" pitchFamily="18" charset="0"/>
                <a:cs typeface="Times New Roman" pitchFamily="18" charset="0"/>
              </a:rPr>
              <a:t>v</a:t>
            </a:r>
            <a:r>
              <a:rPr lang="en-US" altLang="zh-CN" sz="2200" b="1" i="1" baseline="-25000" dirty="0" err="1">
                <a:latin typeface="Times New Roman" pitchFamily="18" charset="0"/>
                <a:cs typeface="Times New Roman" pitchFamily="18" charset="0"/>
              </a:rPr>
              <a:t>t</a:t>
            </a:r>
            <a:r>
              <a:rPr lang="en-US" altLang="zh-CN" sz="2200" b="1" dirty="0">
                <a:latin typeface="Times New Roman" pitchFamily="18" charset="0"/>
                <a:cs typeface="Times New Roman" pitchFamily="18" charset="0"/>
              </a:rPr>
              <a:t> east</a:t>
            </a:r>
          </a:p>
          <a:p>
            <a:pPr marL="514350" indent="-514350">
              <a:lnSpc>
                <a:spcPct val="120000"/>
              </a:lnSpc>
              <a:buAutoNum type="alphaUcParenBoth"/>
            </a:pPr>
            <a:r>
              <a:rPr lang="en-US" altLang="zh-CN" sz="2200" b="1" dirty="0">
                <a:latin typeface="Times New Roman" pitchFamily="18" charset="0"/>
                <a:cs typeface="Times New Roman" pitchFamily="18" charset="0"/>
              </a:rPr>
              <a:t> </a:t>
            </a:r>
            <a:r>
              <a:rPr lang="en-US" altLang="zh-CN" sz="2200" b="1" i="1" dirty="0" err="1">
                <a:latin typeface="Times New Roman" pitchFamily="18" charset="0"/>
                <a:cs typeface="Times New Roman" pitchFamily="18" charset="0"/>
              </a:rPr>
              <a:t>v</a:t>
            </a:r>
            <a:r>
              <a:rPr lang="en-US" altLang="zh-CN" sz="2200" b="1" i="1" baseline="-25000" dirty="0" err="1">
                <a:latin typeface="Times New Roman" pitchFamily="18" charset="0"/>
                <a:cs typeface="Times New Roman" pitchFamily="18" charset="0"/>
              </a:rPr>
              <a:t>p</a:t>
            </a:r>
            <a:r>
              <a:rPr lang="en-US" altLang="zh-CN" sz="2200" b="1" dirty="0">
                <a:latin typeface="Times New Roman" pitchFamily="18" charset="0"/>
                <a:cs typeface="Times New Roman" pitchFamily="18" charset="0"/>
              </a:rPr>
              <a:t> + </a:t>
            </a:r>
            <a:r>
              <a:rPr lang="en-US" altLang="zh-CN" sz="2200" b="1" i="1" dirty="0" err="1">
                <a:latin typeface="Times New Roman" pitchFamily="18" charset="0"/>
                <a:cs typeface="Times New Roman" pitchFamily="18" charset="0"/>
              </a:rPr>
              <a:t>v</a:t>
            </a:r>
            <a:r>
              <a:rPr lang="en-US" altLang="zh-CN" sz="2200" b="1" i="1" baseline="-25000" dirty="0" err="1">
                <a:latin typeface="Times New Roman" pitchFamily="18" charset="0"/>
                <a:cs typeface="Times New Roman" pitchFamily="18" charset="0"/>
              </a:rPr>
              <a:t>t</a:t>
            </a:r>
            <a:r>
              <a:rPr lang="en-US" altLang="zh-CN" sz="2200" b="1" dirty="0">
                <a:latin typeface="Times New Roman" pitchFamily="18" charset="0"/>
                <a:cs typeface="Times New Roman" pitchFamily="18" charset="0"/>
              </a:rPr>
              <a:t> east           Zero</a:t>
            </a:r>
          </a:p>
        </p:txBody>
      </p:sp>
      <p:sp>
        <p:nvSpPr>
          <p:cNvPr id="4" name="任意多边形 3"/>
          <p:cNvSpPr/>
          <p:nvPr/>
        </p:nvSpPr>
        <p:spPr>
          <a:xfrm>
            <a:off x="269626" y="4623478"/>
            <a:ext cx="409575" cy="344849"/>
          </a:xfrm>
          <a:custGeom>
            <a:avLst/>
            <a:gdLst>
              <a:gd name="connsiteX0" fmla="*/ 0 w 409575"/>
              <a:gd name="connsiteY0" fmla="*/ 114300 h 344849"/>
              <a:gd name="connsiteX1" fmla="*/ 161925 w 409575"/>
              <a:gd name="connsiteY1" fmla="*/ 342900 h 344849"/>
              <a:gd name="connsiteX2" fmla="*/ 409575 w 409575"/>
              <a:gd name="connsiteY2" fmla="*/ 0 h 344849"/>
            </a:gdLst>
            <a:ahLst/>
            <a:cxnLst>
              <a:cxn ang="0">
                <a:pos x="connsiteX0" y="connsiteY0"/>
              </a:cxn>
              <a:cxn ang="0">
                <a:pos x="connsiteX1" y="connsiteY1"/>
              </a:cxn>
              <a:cxn ang="0">
                <a:pos x="connsiteX2" y="connsiteY2"/>
              </a:cxn>
            </a:cxnLst>
            <a:rect l="l" t="t" r="r" b="b"/>
            <a:pathLst>
              <a:path w="409575" h="344849">
                <a:moveTo>
                  <a:pt x="0" y="114300"/>
                </a:moveTo>
                <a:cubicBezTo>
                  <a:pt x="46831" y="238125"/>
                  <a:pt x="93663" y="361950"/>
                  <a:pt x="161925" y="342900"/>
                </a:cubicBezTo>
                <a:cubicBezTo>
                  <a:pt x="230187" y="323850"/>
                  <a:pt x="319881" y="161925"/>
                  <a:pt x="409575" y="0"/>
                </a:cubicBez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5" name="图片 4"/>
          <p:cNvPicPr>
            <a:picLocks noChangeAspect="1"/>
          </p:cNvPicPr>
          <p:nvPr/>
        </p:nvPicPr>
        <p:blipFill>
          <a:blip r:embed="rId5">
            <a:lum bright="-20000" contrast="40000"/>
          </a:blip>
          <a:stretch>
            <a:fillRect/>
          </a:stretch>
        </p:blipFill>
        <p:spPr>
          <a:xfrm>
            <a:off x="6012160" y="3645024"/>
            <a:ext cx="2569125" cy="1440533"/>
          </a:xfrm>
          <a:prstGeom prst="rect">
            <a:avLst/>
          </a:prstGeom>
          <a:ln>
            <a:noFill/>
          </a:ln>
          <a:effectLst>
            <a:softEdge rad="112500"/>
          </a:effectLst>
        </p:spPr>
      </p:pic>
      <p:pic>
        <p:nvPicPr>
          <p:cNvPr id="7" name="音频 6">
            <a:hlinkClick r:id="" action="ppaction://media"/>
            <a:extLst>
              <a:ext uri="{FF2B5EF4-FFF2-40B4-BE49-F238E27FC236}">
                <a16:creationId xmlns:a16="http://schemas.microsoft.com/office/drawing/2014/main" id="{DB7EDCA1-D334-4BB2-BAC8-336472A8DAA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3246333446"/>
      </p:ext>
    </p:extLst>
  </p:cSld>
  <p:clrMapOvr>
    <a:masterClrMapping/>
  </p:clrMapOvr>
  <mc:AlternateContent xmlns:mc="http://schemas.openxmlformats.org/markup-compatibility/2006" xmlns:p14="http://schemas.microsoft.com/office/powerpoint/2010/main">
    <mc:Choice Requires="p14">
      <p:transition spd="slow" p14:dur="2000" advTm="191028"/>
    </mc:Choice>
    <mc:Fallback xmlns="">
      <p:transition spd="slow" advTm="191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3" presetClass="entr" presetSubtype="1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500"/>
                                        <p:tgtEl>
                                          <p:spTgt spid="3">
                                            <p:txEl>
                                              <p:pRg st="0" end="0"/>
                                            </p:txEl>
                                          </p:spTgt>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left)">
                                      <p:cBhvr>
                                        <p:cTn id="20" dur="500"/>
                                        <p:tgtEl>
                                          <p:spTgt spid="3">
                                            <p:txEl>
                                              <p:pRg st="2" end="2"/>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ipe(left)">
                                      <p:cBhvr>
                                        <p:cTn id="23" dur="500"/>
                                        <p:tgtEl>
                                          <p:spTgt spid="3">
                                            <p:txEl>
                                              <p:pRg st="3" end="3"/>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wipe(left)">
                                      <p:cBhvr>
                                        <p:cTn id="26" dur="500"/>
                                        <p:tgtEl>
                                          <p:spTgt spid="3">
                                            <p:txEl>
                                              <p:pRg st="4" end="4"/>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wipe(left)">
                                      <p:cBhvr>
                                        <p:cTn id="29" dur="500"/>
                                        <p:tgtEl>
                                          <p:spTgt spid="3">
                                            <p:txEl>
                                              <p:pRg st="5" end="5"/>
                                            </p:txEl>
                                          </p:spTgt>
                                        </p:tgtEl>
                                      </p:cBhvr>
                                    </p:animEffect>
                                  </p:childTnLst>
                                </p:cTn>
                              </p:par>
                              <p:par>
                                <p:cTn id="30" presetID="14" presetClass="entr" presetSubtype="1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randombar(horizont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randombar(horizontal)">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7"/>
                </p:tgtEl>
              </p:cMediaNode>
            </p:audio>
          </p:childTnLst>
        </p:cTn>
      </p:par>
    </p:tnLst>
    <p:bldLst>
      <p:bldP spid="2" grpId="0" animBg="1"/>
      <p:bldP spid="3" grpId="0" uiExpand="1" build="allAtOnce"/>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对象 1"/>
          <p:cNvGraphicFramePr>
            <a:graphicFrameLocks noChangeAspect="1"/>
          </p:cNvGraphicFramePr>
          <p:nvPr>
            <p:extLst>
              <p:ext uri="{D42A27DB-BD31-4B8C-83A1-F6EECF244321}">
                <p14:modId xmlns:p14="http://schemas.microsoft.com/office/powerpoint/2010/main" val="2527332909"/>
              </p:ext>
            </p:extLst>
          </p:nvPr>
        </p:nvGraphicFramePr>
        <p:xfrm>
          <a:off x="715218" y="620688"/>
          <a:ext cx="2560638" cy="633413"/>
        </p:xfrm>
        <a:graphic>
          <a:graphicData uri="http://schemas.openxmlformats.org/presentationml/2006/ole">
            <mc:AlternateContent xmlns:mc="http://schemas.openxmlformats.org/markup-compatibility/2006">
              <mc:Choice xmlns:v="urn:schemas-microsoft-com:vml" Requires="v">
                <p:oleObj spid="_x0000_s11340" name="公式" r:id="rId7" imgW="1168400" imgH="241300" progId="Equation.3">
                  <p:embed/>
                </p:oleObj>
              </mc:Choice>
              <mc:Fallback>
                <p:oleObj name="公式" r:id="rId7" imgW="1168400" imgH="2413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5218" y="620688"/>
                        <a:ext cx="2560638" cy="633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椭圆 2"/>
          <p:cNvSpPr/>
          <p:nvPr/>
        </p:nvSpPr>
        <p:spPr>
          <a:xfrm>
            <a:off x="643210" y="548680"/>
            <a:ext cx="1008000" cy="756000"/>
          </a:xfrm>
          <a:prstGeom prst="ellipse">
            <a:avLst/>
          </a:pr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p:cNvSpPr txBox="1"/>
          <p:nvPr/>
        </p:nvSpPr>
        <p:spPr>
          <a:xfrm>
            <a:off x="3445078" y="649681"/>
            <a:ext cx="5375394" cy="553998"/>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altLang="zh-CN" sz="30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Impulse-Momentum Theorem</a:t>
            </a:r>
            <a:endParaRPr lang="zh-CN" altLang="en-US" sz="30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p:txBody>
      </p:sp>
      <p:sp>
        <p:nvSpPr>
          <p:cNvPr id="5" name="TextBox 4"/>
          <p:cNvSpPr txBox="1"/>
          <p:nvPr/>
        </p:nvSpPr>
        <p:spPr>
          <a:xfrm>
            <a:off x="196780" y="692696"/>
            <a:ext cx="541527" cy="492443"/>
          </a:xfrm>
          <a:prstGeom prst="rect">
            <a:avLst/>
          </a:prstGeom>
          <a:noFill/>
        </p:spPr>
        <p:txBody>
          <a:bodyPr wrap="square" rtlCol="0">
            <a:spAutoFit/>
          </a:bodyPr>
          <a:lstStyle/>
          <a:p>
            <a:pPr marL="457200" indent="-457200">
              <a:buFont typeface="Wingdings" pitchFamily="2" charset="2"/>
              <a:buChar char="Ø"/>
            </a:pPr>
            <a:r>
              <a:rPr lang="en-US" altLang="zh-CN" sz="2600" b="1" dirty="0">
                <a:latin typeface="Times New Roman" pitchFamily="18" charset="0"/>
                <a:cs typeface="Times New Roman" pitchFamily="18" charset="0"/>
              </a:rPr>
              <a:t> </a:t>
            </a:r>
            <a:endParaRPr lang="zh-CN" altLang="en-US" sz="2600" b="1" baseline="30000" dirty="0">
              <a:latin typeface="Times New Roman" pitchFamily="18" charset="0"/>
              <a:cs typeface="Times New Roman" pitchFamily="18" charset="0"/>
            </a:endParaRPr>
          </a:p>
        </p:txBody>
      </p:sp>
      <p:pic>
        <p:nvPicPr>
          <p:cNvPr id="11267" name="Picture 3"/>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7504" y="1598836"/>
            <a:ext cx="4949217" cy="2160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220072" y="1669353"/>
            <a:ext cx="3779912" cy="1903663"/>
          </a:xfrm>
          <a:prstGeom prst="rect">
            <a:avLst/>
          </a:prstGeom>
          <a:noFill/>
        </p:spPr>
        <p:txBody>
          <a:bodyPr wrap="square" rtlCol="0">
            <a:spAutoFit/>
          </a:bodyPr>
          <a:lstStyle/>
          <a:p>
            <a:pPr>
              <a:lnSpc>
                <a:spcPct val="120000"/>
              </a:lnSpc>
            </a:pPr>
            <a:r>
              <a:rPr lang="en-US" altLang="zh-CN" sz="2000" i="1" dirty="0">
                <a:latin typeface="Times New Roman" pitchFamily="18" charset="0"/>
                <a:cs typeface="Times New Roman" pitchFamily="18" charset="0"/>
              </a:rPr>
              <a:t>The magnitude of the impulse delivered by a force during </a:t>
            </a:r>
            <a:r>
              <a:rPr lang="zh-CN" altLang="en-US" sz="2000" dirty="0">
                <a:latin typeface="Times New Roman" pitchFamily="18" charset="0"/>
                <a:cs typeface="Times New Roman" pitchFamily="18" charset="0"/>
              </a:rPr>
              <a:t>△</a:t>
            </a:r>
            <a:r>
              <a:rPr lang="en-US" altLang="zh-CN" sz="2000" i="1" dirty="0">
                <a:latin typeface="Times New Roman" pitchFamily="18" charset="0"/>
                <a:cs typeface="Times New Roman" pitchFamily="18" charset="0"/>
              </a:rPr>
              <a:t>t is equal to the area under F vs. t graph in Figure </a:t>
            </a:r>
            <a:r>
              <a:rPr lang="en-US" altLang="zh-CN" sz="2000" dirty="0">
                <a:latin typeface="Times New Roman" pitchFamily="18" charset="0"/>
                <a:cs typeface="Times New Roman" pitchFamily="18" charset="0"/>
              </a:rPr>
              <a:t>(</a:t>
            </a:r>
            <a:r>
              <a:rPr lang="en-US" altLang="zh-CN" sz="2000" i="1" dirty="0">
                <a:latin typeface="Times New Roman" pitchFamily="18" charset="0"/>
                <a:cs typeface="Times New Roman" pitchFamily="18" charset="0"/>
              </a:rPr>
              <a:t>a</a:t>
            </a:r>
            <a:r>
              <a:rPr lang="en-US" altLang="zh-CN" sz="2000" dirty="0">
                <a:latin typeface="Times New Roman" pitchFamily="18" charset="0"/>
                <a:cs typeface="Times New Roman" pitchFamily="18" charset="0"/>
              </a:rPr>
              <a:t>)</a:t>
            </a:r>
            <a:r>
              <a:rPr lang="en-US" altLang="zh-CN" sz="2000" i="1" dirty="0">
                <a:latin typeface="Times New Roman" pitchFamily="18" charset="0"/>
                <a:cs typeface="Times New Roman" pitchFamily="18" charset="0"/>
              </a:rPr>
              <a:t> or, equivalently, to </a:t>
            </a:r>
            <a:r>
              <a:rPr lang="en-US" altLang="zh-CN" sz="2000" i="1" dirty="0" err="1">
                <a:latin typeface="Times New Roman" pitchFamily="18" charset="0"/>
                <a:cs typeface="Times New Roman" pitchFamily="18" charset="0"/>
              </a:rPr>
              <a:t>F</a:t>
            </a:r>
            <a:r>
              <a:rPr lang="en-US" altLang="zh-CN" sz="2000" i="1" baseline="-25000" dirty="0" err="1">
                <a:latin typeface="Times New Roman" pitchFamily="18" charset="0"/>
                <a:cs typeface="Times New Roman" pitchFamily="18" charset="0"/>
              </a:rPr>
              <a:t>av</a:t>
            </a:r>
            <a:r>
              <a:rPr lang="zh-CN" altLang="en-US" sz="2000" dirty="0">
                <a:latin typeface="Times New Roman" pitchFamily="18" charset="0"/>
                <a:cs typeface="Times New Roman" pitchFamily="18" charset="0"/>
              </a:rPr>
              <a:t>△</a:t>
            </a:r>
            <a:r>
              <a:rPr lang="en-US" altLang="zh-CN" sz="2000" i="1" dirty="0">
                <a:latin typeface="Times New Roman" pitchFamily="18" charset="0"/>
                <a:cs typeface="Times New Roman" pitchFamily="18" charset="0"/>
              </a:rPr>
              <a:t>t as shown in Figure </a:t>
            </a:r>
            <a:r>
              <a:rPr lang="en-US" altLang="zh-CN" sz="2000" dirty="0">
                <a:latin typeface="Times New Roman" pitchFamily="18" charset="0"/>
                <a:cs typeface="Times New Roman" pitchFamily="18" charset="0"/>
              </a:rPr>
              <a:t>(</a:t>
            </a:r>
            <a:r>
              <a:rPr lang="en-US" altLang="zh-CN" sz="2000" i="1" dirty="0">
                <a:latin typeface="Times New Roman" pitchFamily="18" charset="0"/>
                <a:cs typeface="Times New Roman" pitchFamily="18" charset="0"/>
              </a:rPr>
              <a:t>b</a:t>
            </a:r>
            <a:r>
              <a:rPr lang="en-US" altLang="zh-CN" sz="2000" dirty="0">
                <a:latin typeface="Times New Roman" pitchFamily="18" charset="0"/>
                <a:cs typeface="Times New Roman" pitchFamily="18" charset="0"/>
              </a:rPr>
              <a:t>)</a:t>
            </a:r>
            <a:endParaRPr lang="zh-CN" altLang="en-US" sz="2000" baseline="30000" dirty="0">
              <a:latin typeface="Times New Roman" pitchFamily="18" charset="0"/>
              <a:cs typeface="Times New Roman" pitchFamily="18" charset="0"/>
            </a:endParaRPr>
          </a:p>
        </p:txBody>
      </p:sp>
      <p:pic>
        <p:nvPicPr>
          <p:cNvPr id="11269"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67742" y="1593153"/>
            <a:ext cx="3084571" cy="2160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直接连接符 8"/>
          <p:cNvCxnSpPr/>
          <p:nvPr/>
        </p:nvCxnSpPr>
        <p:spPr>
          <a:xfrm>
            <a:off x="119031" y="3963793"/>
            <a:ext cx="8964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7501" y="4591551"/>
            <a:ext cx="8955445" cy="1865126"/>
          </a:xfrm>
          <a:prstGeom prst="rect">
            <a:avLst/>
          </a:prstGeom>
          <a:noFill/>
        </p:spPr>
        <p:txBody>
          <a:bodyPr wrap="square" rtlCol="0">
            <a:spAutoFit/>
          </a:bodyPr>
          <a:lstStyle/>
          <a:p>
            <a:pPr>
              <a:lnSpc>
                <a:spcPct val="120000"/>
              </a:lnSpc>
            </a:pPr>
            <a:r>
              <a:rPr lang="en-US" altLang="zh-CN" sz="2400" b="1" dirty="0">
                <a:latin typeface="Times New Roman" pitchFamily="18" charset="0"/>
                <a:cs typeface="Times New Roman" pitchFamily="18" charset="0"/>
              </a:rPr>
              <a:t>Two objects with masses </a:t>
            </a:r>
            <a:r>
              <a:rPr lang="en-US" altLang="zh-CN" sz="2400" b="1" i="1" dirty="0">
                <a:latin typeface="Times New Roman" pitchFamily="18" charset="0"/>
                <a:cs typeface="Times New Roman" pitchFamily="18" charset="0"/>
              </a:rPr>
              <a:t>m</a:t>
            </a:r>
            <a:r>
              <a:rPr lang="en-US" altLang="zh-CN" sz="2400" b="1" baseline="-25000" dirty="0">
                <a:latin typeface="Times New Roman" pitchFamily="18" charset="0"/>
                <a:cs typeface="Times New Roman" pitchFamily="18" charset="0"/>
              </a:rPr>
              <a:t>1</a:t>
            </a:r>
            <a:r>
              <a:rPr lang="en-US" altLang="zh-CN" sz="2400" b="1" dirty="0">
                <a:latin typeface="Times New Roman" pitchFamily="18" charset="0"/>
                <a:cs typeface="Times New Roman" pitchFamily="18" charset="0"/>
              </a:rPr>
              <a:t> and </a:t>
            </a:r>
            <a:r>
              <a:rPr lang="en-US" altLang="zh-CN" sz="2400" b="1" i="1" dirty="0">
                <a:latin typeface="Times New Roman" pitchFamily="18" charset="0"/>
                <a:cs typeface="Times New Roman" pitchFamily="18" charset="0"/>
              </a:rPr>
              <a:t>m</a:t>
            </a:r>
            <a:r>
              <a:rPr lang="en-US" altLang="zh-CN" sz="2400" b="1" baseline="-25000" dirty="0">
                <a:latin typeface="Times New Roman" pitchFamily="18" charset="0"/>
                <a:cs typeface="Times New Roman" pitchFamily="18" charset="0"/>
              </a:rPr>
              <a:t>2</a:t>
            </a:r>
            <a:r>
              <a:rPr lang="en-US" altLang="zh-CN" sz="2400" b="1" dirty="0">
                <a:latin typeface="Times New Roman" pitchFamily="18" charset="0"/>
                <a:cs typeface="Times New Roman" pitchFamily="18" charset="0"/>
              </a:rPr>
              <a:t> (</a:t>
            </a:r>
            <a:r>
              <a:rPr lang="en-US" altLang="zh-CN" sz="2400" b="1" i="1" dirty="0">
                <a:latin typeface="Times New Roman" pitchFamily="18" charset="0"/>
                <a:cs typeface="Times New Roman" pitchFamily="18" charset="0"/>
              </a:rPr>
              <a:t>m</a:t>
            </a:r>
            <a:r>
              <a:rPr lang="en-US" altLang="zh-CN" sz="2400" b="1" baseline="-25000" dirty="0">
                <a:latin typeface="Times New Roman" pitchFamily="18" charset="0"/>
                <a:cs typeface="Times New Roman" pitchFamily="18" charset="0"/>
              </a:rPr>
              <a:t>1</a:t>
            </a:r>
            <a:r>
              <a:rPr lang="en-US" altLang="zh-CN" sz="2400" b="1" dirty="0">
                <a:latin typeface="Times New Roman" pitchFamily="18" charset="0"/>
                <a:cs typeface="Times New Roman" pitchFamily="18" charset="0"/>
              </a:rPr>
              <a:t> &lt; </a:t>
            </a:r>
            <a:r>
              <a:rPr lang="en-US" altLang="zh-CN" sz="2400" b="1" i="1" dirty="0">
                <a:latin typeface="Times New Roman" pitchFamily="18" charset="0"/>
                <a:cs typeface="Times New Roman" pitchFamily="18" charset="0"/>
              </a:rPr>
              <a:t>m</a:t>
            </a:r>
            <a:r>
              <a:rPr lang="en-US" altLang="zh-CN" sz="2400" b="1" baseline="-25000" dirty="0">
                <a:latin typeface="Times New Roman" pitchFamily="18" charset="0"/>
                <a:cs typeface="Times New Roman" pitchFamily="18" charset="0"/>
              </a:rPr>
              <a:t>2</a:t>
            </a:r>
            <a:r>
              <a:rPr lang="en-US" altLang="zh-CN" sz="2400" b="1" dirty="0">
                <a:latin typeface="Times New Roman" pitchFamily="18" charset="0"/>
                <a:cs typeface="Times New Roman" pitchFamily="18" charset="0"/>
              </a:rPr>
              <a:t>) have equal kinetic energy. How do the magnitudes of their momenta compare?</a:t>
            </a:r>
          </a:p>
          <a:p>
            <a:pPr marL="457200" indent="-457200">
              <a:lnSpc>
                <a:spcPct val="120000"/>
              </a:lnSpc>
              <a:buAutoNum type="alphaUcParenBoth"/>
            </a:pPr>
            <a:r>
              <a:rPr lang="en-US" altLang="zh-CN" sz="2400" b="1" dirty="0">
                <a:latin typeface="Times New Roman" pitchFamily="18" charset="0"/>
                <a:cs typeface="Times New Roman" pitchFamily="18" charset="0"/>
              </a:rPr>
              <a:t> </a:t>
            </a:r>
            <a:r>
              <a:rPr lang="en-US" altLang="zh-CN" sz="2400" b="1" i="1" dirty="0">
                <a:latin typeface="Times New Roman" pitchFamily="18" charset="0"/>
                <a:cs typeface="Times New Roman" pitchFamily="18" charset="0"/>
              </a:rPr>
              <a:t>p</a:t>
            </a:r>
            <a:r>
              <a:rPr lang="en-US" altLang="zh-CN" sz="2400" b="1" baseline="-25000" dirty="0">
                <a:latin typeface="Times New Roman" pitchFamily="18" charset="0"/>
                <a:cs typeface="Times New Roman" pitchFamily="18" charset="0"/>
              </a:rPr>
              <a:t>1</a:t>
            </a:r>
            <a:r>
              <a:rPr lang="en-US" altLang="zh-CN" sz="2400" b="1" dirty="0">
                <a:latin typeface="Times New Roman" pitchFamily="18" charset="0"/>
                <a:cs typeface="Times New Roman" pitchFamily="18" charset="0"/>
              </a:rPr>
              <a:t> &lt; </a:t>
            </a:r>
            <a:r>
              <a:rPr lang="en-US" altLang="zh-CN" sz="2400" b="1" i="1" dirty="0">
                <a:latin typeface="Times New Roman" pitchFamily="18" charset="0"/>
                <a:cs typeface="Times New Roman" pitchFamily="18" charset="0"/>
              </a:rPr>
              <a:t>p</a:t>
            </a:r>
            <a:r>
              <a:rPr lang="en-US" altLang="zh-CN" sz="2400" b="1" baseline="-25000" dirty="0">
                <a:latin typeface="Times New Roman" pitchFamily="18" charset="0"/>
                <a:cs typeface="Times New Roman" pitchFamily="18" charset="0"/>
              </a:rPr>
              <a:t>2</a:t>
            </a:r>
            <a:r>
              <a:rPr lang="en-US" altLang="zh-CN" sz="2400" b="1" dirty="0">
                <a:latin typeface="Times New Roman" pitchFamily="18" charset="0"/>
                <a:cs typeface="Times New Roman" pitchFamily="18" charset="0"/>
              </a:rPr>
              <a:t>                        (B)  </a:t>
            </a:r>
            <a:r>
              <a:rPr lang="en-US" altLang="zh-CN" sz="2400" b="1" i="1" dirty="0">
                <a:latin typeface="Times New Roman" pitchFamily="18" charset="0"/>
                <a:cs typeface="Times New Roman" pitchFamily="18" charset="0"/>
              </a:rPr>
              <a:t>p</a:t>
            </a:r>
            <a:r>
              <a:rPr lang="en-US" altLang="zh-CN" sz="2400" b="1" baseline="-25000" dirty="0">
                <a:latin typeface="Times New Roman" pitchFamily="18" charset="0"/>
                <a:cs typeface="Times New Roman" pitchFamily="18" charset="0"/>
              </a:rPr>
              <a:t>1</a:t>
            </a:r>
            <a:r>
              <a:rPr lang="en-US" altLang="zh-CN" sz="2400" b="1" dirty="0">
                <a:latin typeface="Times New Roman" pitchFamily="18" charset="0"/>
                <a:cs typeface="Times New Roman" pitchFamily="18" charset="0"/>
              </a:rPr>
              <a:t> = </a:t>
            </a:r>
            <a:r>
              <a:rPr lang="en-US" altLang="zh-CN" sz="2400" b="1" i="1" dirty="0">
                <a:latin typeface="Times New Roman" pitchFamily="18" charset="0"/>
                <a:cs typeface="Times New Roman" pitchFamily="18" charset="0"/>
              </a:rPr>
              <a:t>p</a:t>
            </a:r>
            <a:r>
              <a:rPr lang="en-US" altLang="zh-CN" sz="2400" b="1" baseline="-25000" dirty="0">
                <a:latin typeface="Times New Roman" pitchFamily="18" charset="0"/>
                <a:cs typeface="Times New Roman" pitchFamily="18" charset="0"/>
              </a:rPr>
              <a:t>2</a:t>
            </a:r>
            <a:r>
              <a:rPr lang="en-US" altLang="zh-CN" sz="2400" b="1" dirty="0">
                <a:latin typeface="Times New Roman" pitchFamily="18" charset="0"/>
                <a:cs typeface="Times New Roman" pitchFamily="18" charset="0"/>
              </a:rPr>
              <a:t>                            (C)  </a:t>
            </a:r>
            <a:r>
              <a:rPr lang="en-US" altLang="zh-CN" sz="2400" b="1" i="1" dirty="0">
                <a:latin typeface="Times New Roman" pitchFamily="18" charset="0"/>
                <a:cs typeface="Times New Roman" pitchFamily="18" charset="0"/>
              </a:rPr>
              <a:t>p</a:t>
            </a:r>
            <a:r>
              <a:rPr lang="en-US" altLang="zh-CN" sz="2400" b="1" baseline="-25000" dirty="0">
                <a:latin typeface="Times New Roman" pitchFamily="18" charset="0"/>
                <a:cs typeface="Times New Roman" pitchFamily="18" charset="0"/>
              </a:rPr>
              <a:t>1</a:t>
            </a:r>
            <a:r>
              <a:rPr lang="en-US" altLang="zh-CN" sz="2400" b="1" dirty="0">
                <a:latin typeface="Times New Roman" pitchFamily="18" charset="0"/>
                <a:cs typeface="Times New Roman" pitchFamily="18" charset="0"/>
              </a:rPr>
              <a:t> &gt; </a:t>
            </a:r>
            <a:r>
              <a:rPr lang="en-US" altLang="zh-CN" sz="2400" b="1" i="1" dirty="0">
                <a:latin typeface="Times New Roman" pitchFamily="18" charset="0"/>
                <a:cs typeface="Times New Roman" pitchFamily="18" charset="0"/>
              </a:rPr>
              <a:t>p</a:t>
            </a:r>
            <a:r>
              <a:rPr lang="en-US" altLang="zh-CN" sz="2400" b="1" baseline="-25000" dirty="0">
                <a:latin typeface="Times New Roman" pitchFamily="18" charset="0"/>
                <a:cs typeface="Times New Roman" pitchFamily="18" charset="0"/>
              </a:rPr>
              <a:t>2</a:t>
            </a:r>
            <a:r>
              <a:rPr lang="en-US" altLang="zh-CN" sz="2400" b="1" dirty="0">
                <a:latin typeface="Times New Roman" pitchFamily="18" charset="0"/>
                <a:cs typeface="Times New Roman" pitchFamily="18" charset="0"/>
              </a:rPr>
              <a:t> </a:t>
            </a:r>
          </a:p>
          <a:p>
            <a:pPr>
              <a:lnSpc>
                <a:spcPct val="120000"/>
              </a:lnSpc>
            </a:pPr>
            <a:r>
              <a:rPr lang="en-US" altLang="zh-CN" sz="2400" b="1" dirty="0">
                <a:latin typeface="Times New Roman" pitchFamily="18" charset="0"/>
                <a:cs typeface="Times New Roman" pitchFamily="18" charset="0"/>
              </a:rPr>
              <a:t>(D) Not enough information is given</a:t>
            </a:r>
          </a:p>
        </p:txBody>
      </p:sp>
      <p:sp>
        <p:nvSpPr>
          <p:cNvPr id="11" name="标题 5"/>
          <p:cNvSpPr txBox="1">
            <a:spLocks/>
          </p:cNvSpPr>
          <p:nvPr/>
        </p:nvSpPr>
        <p:spPr>
          <a:xfrm>
            <a:off x="49777" y="4015487"/>
            <a:ext cx="5890375" cy="508876"/>
          </a:xfrm>
          <a:prstGeom prst="rect">
            <a:avLst/>
          </a:prstGeom>
          <a:ln/>
        </p:spPr>
        <p:style>
          <a:lnRef idx="1">
            <a:schemeClr val="accent5"/>
          </a:lnRef>
          <a:fillRef idx="2">
            <a:schemeClr val="accent5"/>
          </a:fillRef>
          <a:effectRef idx="1">
            <a:schemeClr val="accent5"/>
          </a:effectRef>
          <a:fontRef idx="minor">
            <a:schemeClr val="dk1"/>
          </a:fontRef>
        </p:style>
        <p:txBody>
          <a:bodyP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2200" b="1" dirty="0">
                <a:solidFill>
                  <a:schemeClr val="tx1"/>
                </a:solidFill>
                <a:latin typeface="+mj-ea"/>
                <a:ea typeface="+mj-ea"/>
                <a:cs typeface="Times New Roman" panose="02020603050405020304" pitchFamily="18" charset="0"/>
              </a:rPr>
              <a:t>Test your Understanding of Momentum</a:t>
            </a:r>
            <a:endParaRPr kumimoji="0" lang="en-US" altLang="zh-CN" sz="2200" b="1" i="0" u="none" strike="noStrike" kern="1200" cap="none" spc="0" normalizeH="0" baseline="0" noProof="0" dirty="0">
              <a:ln>
                <a:noFill/>
              </a:ln>
              <a:solidFill>
                <a:schemeClr val="tx1"/>
              </a:solidFill>
              <a:effectLst/>
              <a:uLnTx/>
              <a:uFillTx/>
              <a:latin typeface="+mj-ea"/>
              <a:ea typeface="+mj-ea"/>
              <a:cs typeface="Times New Roman" panose="02020603050405020304" pitchFamily="18" charset="0"/>
            </a:endParaRPr>
          </a:p>
        </p:txBody>
      </p:sp>
      <p:sp>
        <p:nvSpPr>
          <p:cNvPr id="12" name="任意多边形 11"/>
          <p:cNvSpPr/>
          <p:nvPr/>
        </p:nvSpPr>
        <p:spPr>
          <a:xfrm>
            <a:off x="233635" y="5603551"/>
            <a:ext cx="409575" cy="344849"/>
          </a:xfrm>
          <a:custGeom>
            <a:avLst/>
            <a:gdLst>
              <a:gd name="connsiteX0" fmla="*/ 0 w 409575"/>
              <a:gd name="connsiteY0" fmla="*/ 114300 h 344849"/>
              <a:gd name="connsiteX1" fmla="*/ 161925 w 409575"/>
              <a:gd name="connsiteY1" fmla="*/ 342900 h 344849"/>
              <a:gd name="connsiteX2" fmla="*/ 409575 w 409575"/>
              <a:gd name="connsiteY2" fmla="*/ 0 h 344849"/>
            </a:gdLst>
            <a:ahLst/>
            <a:cxnLst>
              <a:cxn ang="0">
                <a:pos x="connsiteX0" y="connsiteY0"/>
              </a:cxn>
              <a:cxn ang="0">
                <a:pos x="connsiteX1" y="connsiteY1"/>
              </a:cxn>
              <a:cxn ang="0">
                <a:pos x="connsiteX2" y="connsiteY2"/>
              </a:cxn>
            </a:cxnLst>
            <a:rect l="l" t="t" r="r" b="b"/>
            <a:pathLst>
              <a:path w="409575" h="344849">
                <a:moveTo>
                  <a:pt x="0" y="114300"/>
                </a:moveTo>
                <a:cubicBezTo>
                  <a:pt x="46831" y="238125"/>
                  <a:pt x="93663" y="361950"/>
                  <a:pt x="161925" y="342900"/>
                </a:cubicBezTo>
                <a:cubicBezTo>
                  <a:pt x="230187" y="323850"/>
                  <a:pt x="319881" y="161925"/>
                  <a:pt x="409575" y="0"/>
                </a:cubicBez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mc:AlternateContent xmlns:mc="http://schemas.openxmlformats.org/markup-compatibility/2006" xmlns:p14="http://schemas.microsoft.com/office/powerpoint/2010/main" xmlns:iact="http://schemas.microsoft.com/office/powerpoint/2014/inkAction">
        <mc:Choice Requires="p14 iact">
          <p:contentPart p14:bwMode="auto" r:id="rId12">
            <p14:nvContentPartPr>
              <p14:cNvPr id="8" name="墨迹 7">
                <a:extLst>
                  <a:ext uri="{FF2B5EF4-FFF2-40B4-BE49-F238E27FC236}">
                    <a16:creationId xmlns:a16="http://schemas.microsoft.com/office/drawing/2014/main" id="{9D00160D-259F-464F-BB74-C80687A60C29}"/>
                  </a:ext>
                </a:extLst>
              </p14:cNvPr>
              <p14:cNvContentPartPr/>
              <p14:nvPr>
                <p:extLst>
                  <p:ext uri="{42D2F446-02D8-4167-A562-619A0277C38B}">
                    <p15:isNarration xmlns:p15="http://schemas.microsoft.com/office/powerpoint/2012/main" val="1"/>
                  </p:ext>
                </p:extLst>
              </p14:nvPr>
            </p14:nvContentPartPr>
            <p14:xfrm>
              <a:off x="6566040" y="4089240"/>
              <a:ext cx="1473480" cy="521280"/>
            </p14:xfrm>
          </p:contentPart>
        </mc:Choice>
        <mc:Fallback xmlns="">
          <p:pic>
            <p:nvPicPr>
              <p:cNvPr id="8" name="墨迹 7">
                <a:extLst>
                  <a:ext uri="{FF2B5EF4-FFF2-40B4-BE49-F238E27FC236}">
                    <a16:creationId xmlns:a16="http://schemas.microsoft.com/office/drawing/2014/main" id="{9D00160D-259F-464F-BB74-C80687A60C29}"/>
                  </a:ext>
                </a:extLst>
              </p:cNvPr>
              <p:cNvPicPr>
                <a:picLocks noGrp="1" noRot="1" noChangeAspect="1" noMove="1" noResize="1" noEditPoints="1" noAdjustHandles="1" noChangeArrowheads="1" noChangeShapeType="1"/>
              </p:cNvPicPr>
              <p:nvPr/>
            </p:nvPicPr>
            <p:blipFill>
              <a:blip r:embed="rId13"/>
              <a:stretch>
                <a:fillRect/>
              </a:stretch>
            </p:blipFill>
            <p:spPr>
              <a:xfrm>
                <a:off x="6556680" y="4079880"/>
                <a:ext cx="1492200" cy="540000"/>
              </a:xfrm>
              <a:prstGeom prst="rect">
                <a:avLst/>
              </a:prstGeom>
            </p:spPr>
          </p:pic>
        </mc:Fallback>
      </mc:AlternateContent>
      <p:pic>
        <p:nvPicPr>
          <p:cNvPr id="13" name="音频 12">
            <a:hlinkClick r:id="" action="ppaction://media"/>
            <a:extLst>
              <a:ext uri="{FF2B5EF4-FFF2-40B4-BE49-F238E27FC236}">
                <a16:creationId xmlns:a16="http://schemas.microsoft.com/office/drawing/2014/main" id="{9636D14B-47B4-402A-80E8-2656A7F4002B}"/>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440738" y="6154738"/>
            <a:ext cx="487362" cy="487362"/>
          </a:xfrm>
          <a:prstGeom prst="rect">
            <a:avLst/>
          </a:prstGeom>
        </p:spPr>
      </p:pic>
    </p:spTree>
    <p:custDataLst>
      <p:tags r:id="rId2"/>
    </p:custDataLst>
    <p:extLst>
      <p:ext uri="{BB962C8B-B14F-4D97-AF65-F5344CB8AC3E}">
        <p14:creationId xmlns:p14="http://schemas.microsoft.com/office/powerpoint/2010/main" val="2650489098"/>
      </p:ext>
    </p:extLst>
  </p:cSld>
  <p:clrMapOvr>
    <a:masterClrMapping/>
  </p:clrMapOvr>
  <mc:AlternateContent xmlns:mc="http://schemas.openxmlformats.org/markup-compatibility/2006" xmlns:p14="http://schemas.microsoft.com/office/powerpoint/2010/main">
    <mc:Choice Requires="p14">
      <p:transition spd="slow" p14:dur="2000" advTm="159780"/>
    </mc:Choice>
    <mc:Fallback xmlns="">
      <p:transition spd="slow" advTm="159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59"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md type="call" cmd="playFrom(0.0)">
                                      <p:cBhvr>
                                        <p:cTn id="9" dur="1" fill="hold"/>
                                        <p:tgtEl>
                                          <p:spTgt spid="8"/>
                                        </p:tgtEl>
                                      </p:cBhvr>
                                    </p:cmd>
                                  </p:childTnLst>
                                </p:cTn>
                              </p:par>
                            </p:childTnLst>
                          </p:cTn>
                        </p:par>
                        <p:par>
                          <p:cTn id="10" fill="hold">
                            <p:stCondLst>
                              <p:cond delay="1"/>
                            </p:stCondLst>
                            <p:childTnLst>
                              <p:par>
                                <p:cTn id="11" presetID="3"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par>
                          <p:cTn id="14" fill="hold">
                            <p:stCondLst>
                              <p:cond delay="501"/>
                            </p:stCondLst>
                            <p:childTnLst>
                              <p:par>
                                <p:cTn id="15" presetID="3" presetClass="entr" presetSubtype="1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linds(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7" presetClass="entr" presetSubtype="0" fill="hold" grpId="0" nodeType="clickEffect">
                                  <p:stCondLst>
                                    <p:cond delay="0"/>
                                  </p:stCondLst>
                                  <p:iterate type="lt">
                                    <p:tmPct val="50000"/>
                                  </p:iterate>
                                  <p:childTnLst>
                                    <p:set>
                                      <p:cBhvr>
                                        <p:cTn id="26" dur="1" fill="hold">
                                          <p:stCondLst>
                                            <p:cond delay="0"/>
                                          </p:stCondLst>
                                        </p:cTn>
                                        <p:tgtEl>
                                          <p:spTgt spid="4"/>
                                        </p:tgtEl>
                                        <p:attrNameLst>
                                          <p:attrName>style.visibility</p:attrName>
                                        </p:attrNameLst>
                                      </p:cBhvr>
                                      <p:to>
                                        <p:strVal val="visible"/>
                                      </p:to>
                                    </p:set>
                                    <p:anim calcmode="discrete" valueType="clr">
                                      <p:cBhvr override="childStyle">
                                        <p:cTn id="2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4"/>
                                        </p:tgtEl>
                                        <p:attrNameLst>
                                          <p:attrName>fillcolor</p:attrName>
                                        </p:attrNameLst>
                                      </p:cBhvr>
                                      <p:tavLst>
                                        <p:tav tm="0">
                                          <p:val>
                                            <p:clrVal>
                                              <a:schemeClr val="accent2"/>
                                            </p:clrVal>
                                          </p:val>
                                        </p:tav>
                                        <p:tav tm="50000">
                                          <p:val>
                                            <p:clrVal>
                                              <a:schemeClr val="hlink"/>
                                            </p:clrVal>
                                          </p:val>
                                        </p:tav>
                                      </p:tavLst>
                                    </p:anim>
                                    <p:set>
                                      <p:cBhvr>
                                        <p:cTn id="29" dur="80"/>
                                        <p:tgtEl>
                                          <p:spTgt spid="4"/>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1267"/>
                                        </p:tgtEl>
                                        <p:attrNameLst>
                                          <p:attrName>style.visibility</p:attrName>
                                        </p:attrNameLst>
                                      </p:cBhvr>
                                      <p:to>
                                        <p:strVal val="visible"/>
                                      </p:to>
                                    </p:set>
                                    <p:animEffect transition="in" filter="randombar(horizontal)">
                                      <p:cBhvr>
                                        <p:cTn id="34" dur="500"/>
                                        <p:tgtEl>
                                          <p:spTgt spid="11267"/>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linds(horizont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7"/>
                                        </p:tgtEl>
                                        <p:attrNameLst>
                                          <p:attrName>style.visibility</p:attrName>
                                        </p:attrNameLst>
                                      </p:cBhvr>
                                      <p:to>
                                        <p:strVal val="hidden"/>
                                      </p:to>
                                    </p:set>
                                  </p:childTnLst>
                                </p:cTn>
                              </p:par>
                              <p:par>
                                <p:cTn id="42" presetID="14" presetClass="entr" presetSubtype="10" fill="hold" nodeType="withEffect">
                                  <p:stCondLst>
                                    <p:cond delay="0"/>
                                  </p:stCondLst>
                                  <p:childTnLst>
                                    <p:set>
                                      <p:cBhvr>
                                        <p:cTn id="43" dur="1" fill="hold">
                                          <p:stCondLst>
                                            <p:cond delay="0"/>
                                          </p:stCondLst>
                                        </p:cTn>
                                        <p:tgtEl>
                                          <p:spTgt spid="11269"/>
                                        </p:tgtEl>
                                        <p:attrNameLst>
                                          <p:attrName>style.visibility</p:attrName>
                                        </p:attrNameLst>
                                      </p:cBhvr>
                                      <p:to>
                                        <p:strVal val="visible"/>
                                      </p:to>
                                    </p:set>
                                    <p:animEffect transition="in" filter="randombar(horizontal)">
                                      <p:cBhvr>
                                        <p:cTn id="44" dur="500"/>
                                        <p:tgtEl>
                                          <p:spTgt spid="11269"/>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5"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randombar(vertical)">
                                      <p:cBhvr>
                                        <p:cTn id="49" dur="500"/>
                                        <p:tgtEl>
                                          <p:spTgt spid="9"/>
                                        </p:tgtEl>
                                      </p:cBhvr>
                                    </p:animEffect>
                                  </p:childTnLst>
                                </p:cTn>
                              </p:par>
                            </p:childTnLst>
                          </p:cTn>
                        </p:par>
                        <p:par>
                          <p:cTn id="50" fill="hold">
                            <p:stCondLst>
                              <p:cond delay="500"/>
                            </p:stCondLst>
                            <p:childTnLst>
                              <p:par>
                                <p:cTn id="51" presetID="3" presetClass="entr" presetSubtype="10"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blinds(horizontal)">
                                      <p:cBhvr>
                                        <p:cTn id="53" dur="500"/>
                                        <p:tgtEl>
                                          <p:spTgt spid="11"/>
                                        </p:tgtEl>
                                      </p:cBhvr>
                                    </p:animEffect>
                                  </p:childTnLst>
                                </p:cTn>
                              </p:par>
                            </p:childTnLst>
                          </p:cTn>
                        </p:par>
                        <p:par>
                          <p:cTn id="54" fill="hold">
                            <p:stCondLst>
                              <p:cond delay="1000"/>
                            </p:stCondLst>
                            <p:childTnLst>
                              <p:par>
                                <p:cTn id="55" presetID="14" presetClass="entr" presetSubtype="10" fill="hold" grpId="0" nodeType="after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randombar(horizontal)">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randombar(horizontal)">
                                      <p:cBhvr>
                                        <p:cTn id="6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13"/>
                </p:tgtEl>
              </p:cMediaNode>
            </p:audio>
          </p:childTnLst>
        </p:cTn>
      </p:par>
    </p:tnLst>
    <p:bldLst>
      <p:bldP spid="3" grpId="0" animBg="1"/>
      <p:bldP spid="4" grpId="0" animBg="1"/>
      <p:bldP spid="5" grpId="0"/>
      <p:bldP spid="7" grpId="0"/>
      <p:bldP spid="7" grpId="1"/>
      <p:bldP spid="10" grpId="0"/>
      <p:bldP spid="11"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1" y="755061"/>
            <a:ext cx="8955445" cy="1760547"/>
          </a:xfrm>
          <a:prstGeom prst="rect">
            <a:avLst/>
          </a:prstGeom>
          <a:noFill/>
        </p:spPr>
        <p:txBody>
          <a:bodyPr wrap="square" rtlCol="0">
            <a:spAutoFit/>
          </a:bodyPr>
          <a:lstStyle/>
          <a:p>
            <a:pPr>
              <a:lnSpc>
                <a:spcPct val="110000"/>
              </a:lnSpc>
            </a:pPr>
            <a:r>
              <a:rPr lang="en-US" altLang="zh-CN" sz="2000" b="1" dirty="0">
                <a:latin typeface="Times New Roman" pitchFamily="18" charset="0"/>
                <a:cs typeface="Times New Roman" pitchFamily="18" charset="0"/>
              </a:rPr>
              <a:t>In a crash test, a car of mass 1.50×10</a:t>
            </a:r>
            <a:r>
              <a:rPr lang="en-US" altLang="zh-CN" sz="2000" b="1" baseline="30000" dirty="0">
                <a:latin typeface="Times New Roman" pitchFamily="18" charset="0"/>
                <a:cs typeface="Times New Roman" pitchFamily="18" charset="0"/>
              </a:rPr>
              <a:t>3</a:t>
            </a:r>
            <a:r>
              <a:rPr lang="en-US" altLang="zh-CN" sz="2000" b="1" dirty="0">
                <a:latin typeface="Times New Roman" pitchFamily="18" charset="0"/>
                <a:cs typeface="Times New Roman" pitchFamily="18" charset="0"/>
              </a:rPr>
              <a:t> kg collides with a wall and rebounds. The initial and final velocities of the car are </a:t>
            </a:r>
            <a:r>
              <a:rPr lang="en-US" altLang="zh-CN" sz="2000" b="1" i="1" dirty="0">
                <a:latin typeface="Times New Roman" pitchFamily="18" charset="0"/>
                <a:cs typeface="Times New Roman" pitchFamily="18" charset="0"/>
              </a:rPr>
              <a:t>v</a:t>
            </a:r>
            <a:r>
              <a:rPr lang="en-US" altLang="zh-CN" sz="2000" b="1" i="1" baseline="-25000" dirty="0">
                <a:latin typeface="Times New Roman" pitchFamily="18" charset="0"/>
                <a:cs typeface="Times New Roman" pitchFamily="18" charset="0"/>
              </a:rPr>
              <a:t>i</a:t>
            </a:r>
            <a:r>
              <a:rPr lang="en-US" altLang="zh-CN" sz="2000" b="1" dirty="0">
                <a:latin typeface="Times New Roman" pitchFamily="18" charset="0"/>
                <a:cs typeface="Times New Roman" pitchFamily="18" charset="0"/>
              </a:rPr>
              <a:t> = -15.0 m/s and </a:t>
            </a:r>
            <a:r>
              <a:rPr lang="en-US" altLang="zh-CN" sz="2000" b="1" i="1" dirty="0" err="1">
                <a:latin typeface="Times New Roman" pitchFamily="18" charset="0"/>
                <a:cs typeface="Times New Roman" pitchFamily="18" charset="0"/>
              </a:rPr>
              <a:t>v</a:t>
            </a:r>
            <a:r>
              <a:rPr lang="en-US" altLang="zh-CN" sz="2000" b="1" i="1" baseline="-25000" dirty="0" err="1">
                <a:latin typeface="Times New Roman" pitchFamily="18" charset="0"/>
                <a:cs typeface="Times New Roman" pitchFamily="18" charset="0"/>
              </a:rPr>
              <a:t>f</a:t>
            </a:r>
            <a:r>
              <a:rPr lang="en-US" altLang="zh-CN" sz="2000" b="1" dirty="0">
                <a:latin typeface="Times New Roman" pitchFamily="18" charset="0"/>
                <a:cs typeface="Times New Roman" pitchFamily="18" charset="0"/>
              </a:rPr>
              <a:t> = 2.60 m/s, respectively. If the collision lasts for 0.150 s, find (a) the impulse delivered to the car due to the collision and (b) the size and direction of the average force exerted on the car. </a:t>
            </a:r>
          </a:p>
        </p:txBody>
      </p:sp>
      <p:sp>
        <p:nvSpPr>
          <p:cNvPr id="3" name="标题 5"/>
          <p:cNvSpPr txBox="1">
            <a:spLocks/>
          </p:cNvSpPr>
          <p:nvPr/>
        </p:nvSpPr>
        <p:spPr>
          <a:xfrm>
            <a:off x="49777" y="178997"/>
            <a:ext cx="6394431" cy="508876"/>
          </a:xfrm>
          <a:prstGeom prst="rect">
            <a:avLst/>
          </a:prstGeom>
          <a:ln/>
        </p:spPr>
        <p:style>
          <a:lnRef idx="1">
            <a:schemeClr val="accent5"/>
          </a:lnRef>
          <a:fillRef idx="2">
            <a:schemeClr val="accent5"/>
          </a:fillRef>
          <a:effectRef idx="1">
            <a:schemeClr val="accent5"/>
          </a:effectRef>
          <a:fontRef idx="minor">
            <a:schemeClr val="dk1"/>
          </a:fontRef>
        </p:style>
        <p:txBody>
          <a:bodyPr>
            <a:noAutofit/>
          </a:bodyPr>
          <a:lstStyle/>
          <a:p>
            <a:pPr lvl="0">
              <a:spcBef>
                <a:spcPct val="0"/>
              </a:spcBef>
              <a:defRPr/>
            </a:pPr>
            <a:r>
              <a:rPr lang="en-US" altLang="zh-CN" sz="2200" b="1" dirty="0">
                <a:solidFill>
                  <a:schemeClr val="tx1"/>
                </a:solidFill>
                <a:latin typeface="+mj-ea"/>
                <a:ea typeface="+mj-ea"/>
                <a:cs typeface="Times New Roman" panose="02020603050405020304" pitchFamily="18" charset="0"/>
              </a:rPr>
              <a:t>【Example】</a:t>
            </a:r>
            <a:r>
              <a:rPr lang="en-US" altLang="zh-CN" sz="2200" b="1" noProof="0" dirty="0">
                <a:solidFill>
                  <a:schemeClr val="tx1"/>
                </a:solidFill>
                <a:latin typeface="+mj-ea"/>
                <a:ea typeface="+mj-ea"/>
                <a:cs typeface="Times New Roman" panose="02020603050405020304" pitchFamily="18" charset="0"/>
              </a:rPr>
              <a:t>“How good are the bumpers?”</a:t>
            </a:r>
            <a:endParaRPr kumimoji="0" lang="en-US" altLang="zh-CN" sz="2200" b="1" i="0" u="none" strike="noStrike" kern="1200" cap="none" spc="0" normalizeH="0" baseline="0" noProof="0" dirty="0">
              <a:ln>
                <a:noFill/>
              </a:ln>
              <a:solidFill>
                <a:schemeClr val="tx1"/>
              </a:solidFill>
              <a:effectLst/>
              <a:uLnTx/>
              <a:uFillTx/>
              <a:latin typeface="+mj-ea"/>
              <a:ea typeface="+mj-ea"/>
              <a:cs typeface="Times New Roman" panose="02020603050405020304" pitchFamily="18" charset="0"/>
            </a:endParaRPr>
          </a:p>
        </p:txBody>
      </p:sp>
      <p:pic>
        <p:nvPicPr>
          <p:cNvPr id="5" name="图片 4"/>
          <p:cNvPicPr>
            <a:picLocks noChangeAspect="1"/>
          </p:cNvPicPr>
          <p:nvPr/>
        </p:nvPicPr>
        <p:blipFill rotWithShape="1">
          <a:blip r:embed="rId5"/>
          <a:srcRect l="30951"/>
          <a:stretch/>
        </p:blipFill>
        <p:spPr>
          <a:xfrm>
            <a:off x="3031700" y="2630355"/>
            <a:ext cx="5140700" cy="3390933"/>
          </a:xfrm>
          <a:prstGeom prst="rect">
            <a:avLst/>
          </a:prstGeom>
          <a:ln>
            <a:noFill/>
          </a:ln>
          <a:effectLst>
            <a:softEdge rad="112500"/>
          </a:effectLst>
        </p:spPr>
      </p:pic>
      <p:pic>
        <p:nvPicPr>
          <p:cNvPr id="6" name="图片 5"/>
          <p:cNvPicPr>
            <a:picLocks noChangeAspect="1"/>
          </p:cNvPicPr>
          <p:nvPr/>
        </p:nvPicPr>
        <p:blipFill rotWithShape="1">
          <a:blip r:embed="rId5">
            <a:lum bright="-20000" contrast="40000"/>
          </a:blip>
          <a:srcRect r="70129"/>
          <a:stretch/>
        </p:blipFill>
        <p:spPr>
          <a:xfrm>
            <a:off x="879844" y="2622098"/>
            <a:ext cx="2223864" cy="3390933"/>
          </a:xfrm>
          <a:prstGeom prst="rect">
            <a:avLst/>
          </a:prstGeom>
          <a:ln>
            <a:noFill/>
          </a:ln>
          <a:effectLst>
            <a:softEdge rad="112500"/>
          </a:effectLst>
        </p:spPr>
      </p:pic>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4" name="墨迹 3">
                <a:extLst>
                  <a:ext uri="{FF2B5EF4-FFF2-40B4-BE49-F238E27FC236}">
                    <a16:creationId xmlns:a16="http://schemas.microsoft.com/office/drawing/2014/main" id="{FF37F4E9-6887-43E1-8F21-C107B1A2FD6C}"/>
                  </a:ext>
                </a:extLst>
              </p14:cNvPr>
              <p14:cNvContentPartPr/>
              <p14:nvPr>
                <p:extLst>
                  <p:ext uri="{42D2F446-02D8-4167-A562-619A0277C38B}">
                    <p15:isNarration xmlns:p15="http://schemas.microsoft.com/office/powerpoint/2012/main" val="1"/>
                  </p:ext>
                </p:extLst>
              </p14:nvPr>
            </p14:nvContentPartPr>
            <p14:xfrm>
              <a:off x="2692440" y="5581800"/>
              <a:ext cx="360" cy="360"/>
            </p14:xfrm>
          </p:contentPart>
        </mc:Choice>
        <mc:Fallback xmlns="">
          <p:pic>
            <p:nvPicPr>
              <p:cNvPr id="4" name="墨迹 3">
                <a:extLst>
                  <a:ext uri="{FF2B5EF4-FFF2-40B4-BE49-F238E27FC236}">
                    <a16:creationId xmlns:a16="http://schemas.microsoft.com/office/drawing/2014/main" id="{FF37F4E9-6887-43E1-8F21-C107B1A2FD6C}"/>
                  </a:ext>
                </a:extLst>
              </p:cNvPr>
              <p:cNvPicPr>
                <a:picLocks noGrp="1" noRot="1" noChangeAspect="1" noMove="1" noResize="1" noEditPoints="1" noAdjustHandles="1" noChangeArrowheads="1" noChangeShapeType="1"/>
              </p:cNvPicPr>
              <p:nvPr/>
            </p:nvPicPr>
            <p:blipFill>
              <a:blip r:embed="rId7"/>
              <a:stretch>
                <a:fillRect/>
              </a:stretch>
            </p:blipFill>
            <p:spPr>
              <a:xfrm>
                <a:off x="2683080" y="5572440"/>
                <a:ext cx="19080" cy="19080"/>
              </a:xfrm>
              <a:prstGeom prst="rect">
                <a:avLst/>
              </a:prstGeom>
            </p:spPr>
          </p:pic>
        </mc:Fallback>
      </mc:AlternateContent>
      <p:pic>
        <p:nvPicPr>
          <p:cNvPr id="7" name="音频 6">
            <a:hlinkClick r:id="" action="ppaction://media"/>
            <a:extLst>
              <a:ext uri="{FF2B5EF4-FFF2-40B4-BE49-F238E27FC236}">
                <a16:creationId xmlns:a16="http://schemas.microsoft.com/office/drawing/2014/main" id="{969B9517-9C88-4CD1-B8CC-320542C4C34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427356611"/>
      </p:ext>
    </p:extLst>
  </p:cSld>
  <p:clrMapOvr>
    <a:masterClrMapping/>
  </p:clrMapOvr>
  <mc:AlternateContent xmlns:mc="http://schemas.openxmlformats.org/markup-compatibility/2006" xmlns:p14="http://schemas.microsoft.com/office/powerpoint/2010/main">
    <mc:Choice Requires="p14">
      <p:transition spd="slow" p14:dur="2000" advTm="93009"/>
    </mc:Choice>
    <mc:Fallback xmlns="">
      <p:transition spd="slow" advTm="93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par>
                          <p:cTn id="10" fill="hold">
                            <p:stCondLst>
                              <p:cond delay="1"/>
                            </p:stCondLst>
                            <p:childTnLst>
                              <p:par>
                                <p:cTn id="11" presetID="3" presetClass="entr" presetSubtype="1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par>
                          <p:cTn id="14" fill="hold">
                            <p:stCondLst>
                              <p:cond delay="501"/>
                            </p:stCondLst>
                            <p:childTnLst>
                              <p:par>
                                <p:cTn id="15" presetID="14" presetClass="entr" presetSubtype="1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par>
                                <p:cTn id="18" presetID="14" presetClass="entr" presetSubtype="1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par>
                                <p:cTn id="21" presetID="14" presetClass="entr" presetSubtype="1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7"/>
                </p:tgtEl>
              </p:cMediaNode>
            </p:audio>
          </p:childTnLst>
        </p:cTn>
      </p:par>
    </p:tnLst>
    <p:bldLst>
      <p:bldP spid="2" grpId="0"/>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1" y="755061"/>
            <a:ext cx="8955445" cy="1760547"/>
          </a:xfrm>
          <a:prstGeom prst="rect">
            <a:avLst/>
          </a:prstGeom>
          <a:noFill/>
        </p:spPr>
        <p:txBody>
          <a:bodyPr wrap="square" rtlCol="0">
            <a:spAutoFit/>
          </a:bodyPr>
          <a:lstStyle/>
          <a:p>
            <a:pPr>
              <a:lnSpc>
                <a:spcPct val="110000"/>
              </a:lnSpc>
            </a:pPr>
            <a:r>
              <a:rPr lang="en-US" altLang="zh-CN" sz="2000" b="1" dirty="0">
                <a:latin typeface="Times New Roman" pitchFamily="18" charset="0"/>
                <a:cs typeface="Times New Roman" pitchFamily="18" charset="0"/>
              </a:rPr>
              <a:t>In a crash test, a car of mass 1.50×10</a:t>
            </a:r>
            <a:r>
              <a:rPr lang="en-US" altLang="zh-CN" sz="2000" b="1" baseline="30000" dirty="0">
                <a:latin typeface="Times New Roman" pitchFamily="18" charset="0"/>
                <a:cs typeface="Times New Roman" pitchFamily="18" charset="0"/>
              </a:rPr>
              <a:t>3</a:t>
            </a:r>
            <a:r>
              <a:rPr lang="en-US" altLang="zh-CN" sz="2000" b="1" dirty="0">
                <a:latin typeface="Times New Roman" pitchFamily="18" charset="0"/>
                <a:cs typeface="Times New Roman" pitchFamily="18" charset="0"/>
              </a:rPr>
              <a:t> kg collides with a wall and rebounds. The initial and final velocities of the car are </a:t>
            </a:r>
            <a:r>
              <a:rPr lang="en-US" altLang="zh-CN" sz="2000" b="1" i="1" dirty="0">
                <a:latin typeface="Times New Roman" pitchFamily="18" charset="0"/>
                <a:cs typeface="Times New Roman" pitchFamily="18" charset="0"/>
              </a:rPr>
              <a:t>v</a:t>
            </a:r>
            <a:r>
              <a:rPr lang="en-US" altLang="zh-CN" sz="2000" b="1" i="1" baseline="-25000" dirty="0">
                <a:latin typeface="Times New Roman" pitchFamily="18" charset="0"/>
                <a:cs typeface="Times New Roman" pitchFamily="18" charset="0"/>
              </a:rPr>
              <a:t>i</a:t>
            </a:r>
            <a:r>
              <a:rPr lang="en-US" altLang="zh-CN" sz="2000" b="1" dirty="0">
                <a:latin typeface="Times New Roman" pitchFamily="18" charset="0"/>
                <a:cs typeface="Times New Roman" pitchFamily="18" charset="0"/>
              </a:rPr>
              <a:t> = -15.0 m/s and </a:t>
            </a:r>
            <a:r>
              <a:rPr lang="en-US" altLang="zh-CN" sz="2000" b="1" i="1" dirty="0" err="1">
                <a:latin typeface="Times New Roman" pitchFamily="18" charset="0"/>
                <a:cs typeface="Times New Roman" pitchFamily="18" charset="0"/>
              </a:rPr>
              <a:t>v</a:t>
            </a:r>
            <a:r>
              <a:rPr lang="en-US" altLang="zh-CN" sz="2000" b="1" i="1" baseline="-25000" dirty="0" err="1">
                <a:latin typeface="Times New Roman" pitchFamily="18" charset="0"/>
                <a:cs typeface="Times New Roman" pitchFamily="18" charset="0"/>
              </a:rPr>
              <a:t>f</a:t>
            </a:r>
            <a:r>
              <a:rPr lang="en-US" altLang="zh-CN" sz="2000" b="1" dirty="0">
                <a:latin typeface="Times New Roman" pitchFamily="18" charset="0"/>
                <a:cs typeface="Times New Roman" pitchFamily="18" charset="0"/>
              </a:rPr>
              <a:t> = 2.60 m/s, respectively. If the collision lasts for 0.150 s, find (a) the impulse delivered to the car due to the collision and (b) the size and direction of the average force exerted on the car. </a:t>
            </a:r>
          </a:p>
        </p:txBody>
      </p:sp>
      <p:sp>
        <p:nvSpPr>
          <p:cNvPr id="3" name="标题 5"/>
          <p:cNvSpPr txBox="1">
            <a:spLocks/>
          </p:cNvSpPr>
          <p:nvPr/>
        </p:nvSpPr>
        <p:spPr>
          <a:xfrm>
            <a:off x="49777" y="178997"/>
            <a:ext cx="6394431" cy="508876"/>
          </a:xfrm>
          <a:prstGeom prst="rect">
            <a:avLst/>
          </a:prstGeom>
          <a:ln/>
        </p:spPr>
        <p:style>
          <a:lnRef idx="1">
            <a:schemeClr val="accent5"/>
          </a:lnRef>
          <a:fillRef idx="2">
            <a:schemeClr val="accent5"/>
          </a:fillRef>
          <a:effectRef idx="1">
            <a:schemeClr val="accent5"/>
          </a:effectRef>
          <a:fontRef idx="minor">
            <a:schemeClr val="dk1"/>
          </a:fontRef>
        </p:style>
        <p:txBody>
          <a:bodyPr>
            <a:noAutofit/>
          </a:bodyPr>
          <a:lstStyle/>
          <a:p>
            <a:pPr lvl="0">
              <a:spcBef>
                <a:spcPct val="0"/>
              </a:spcBef>
              <a:defRPr/>
            </a:pPr>
            <a:r>
              <a:rPr lang="en-US" altLang="zh-CN" sz="2200" b="1" dirty="0">
                <a:solidFill>
                  <a:schemeClr val="tx1"/>
                </a:solidFill>
                <a:latin typeface="+mj-ea"/>
                <a:ea typeface="+mj-ea"/>
                <a:cs typeface="Times New Roman" panose="02020603050405020304" pitchFamily="18" charset="0"/>
              </a:rPr>
              <a:t>【Example】</a:t>
            </a:r>
            <a:r>
              <a:rPr lang="en-US" altLang="zh-CN" sz="2200" b="1" noProof="0" dirty="0">
                <a:solidFill>
                  <a:schemeClr val="tx1"/>
                </a:solidFill>
                <a:latin typeface="+mj-ea"/>
                <a:ea typeface="+mj-ea"/>
                <a:cs typeface="Times New Roman" panose="02020603050405020304" pitchFamily="18" charset="0"/>
              </a:rPr>
              <a:t>“How good are the bumpers?”</a:t>
            </a:r>
            <a:endParaRPr kumimoji="0" lang="en-US" altLang="zh-CN" sz="2200" b="1" i="0" u="none" strike="noStrike" kern="1200" cap="none" spc="0" normalizeH="0" baseline="0" noProof="0" dirty="0">
              <a:ln>
                <a:noFill/>
              </a:ln>
              <a:solidFill>
                <a:schemeClr val="tx1"/>
              </a:solidFill>
              <a:effectLst/>
              <a:uLnTx/>
              <a:uFillTx/>
              <a:latin typeface="+mj-ea"/>
              <a:ea typeface="+mj-ea"/>
              <a:cs typeface="Times New Roman" panose="02020603050405020304" pitchFamily="18" charset="0"/>
            </a:endParaRPr>
          </a:p>
        </p:txBody>
      </p:sp>
      <p:cxnSp>
        <p:nvCxnSpPr>
          <p:cNvPr id="4" name="直接连接符 3"/>
          <p:cNvCxnSpPr/>
          <p:nvPr/>
        </p:nvCxnSpPr>
        <p:spPr>
          <a:xfrm>
            <a:off x="107504" y="2564904"/>
            <a:ext cx="8856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7" name="TextBox 11"/>
          <p:cNvSpPr txBox="1"/>
          <p:nvPr/>
        </p:nvSpPr>
        <p:spPr>
          <a:xfrm>
            <a:off x="64507" y="2708920"/>
            <a:ext cx="475045" cy="369332"/>
          </a:xfrm>
          <a:prstGeom prst="rect">
            <a:avLst/>
          </a:prstGeom>
          <a:noFill/>
        </p:spPr>
        <p:txBody>
          <a:bodyPr wrap="square" rtlCol="0">
            <a:spAutoFit/>
          </a:bodyPr>
          <a:lstStyle/>
          <a:p>
            <a:r>
              <a:rPr lang="en-US" altLang="zh-CN" b="1" dirty="0">
                <a:solidFill>
                  <a:srgbClr val="00B0F0"/>
                </a:solidFill>
                <a:latin typeface="Times New Roman" pitchFamily="18" charset="0"/>
                <a:cs typeface="Times New Roman" pitchFamily="18" charset="0"/>
              </a:rPr>
              <a:t>(a) </a:t>
            </a:r>
            <a:endParaRPr lang="zh-CN" altLang="en-US" b="1" dirty="0">
              <a:solidFill>
                <a:srgbClr val="00B0F0"/>
              </a:solidFill>
              <a:latin typeface="Times New Roman" pitchFamily="18" charset="0"/>
              <a:cs typeface="Times New Roman" pitchFamily="18" charset="0"/>
            </a:endParaRPr>
          </a:p>
        </p:txBody>
      </p:sp>
      <p:sp>
        <p:nvSpPr>
          <p:cNvPr id="8" name="TextBox 13"/>
          <p:cNvSpPr txBox="1"/>
          <p:nvPr/>
        </p:nvSpPr>
        <p:spPr>
          <a:xfrm>
            <a:off x="396391" y="2714214"/>
            <a:ext cx="5471753" cy="369332"/>
          </a:xfrm>
          <a:prstGeom prst="rect">
            <a:avLst/>
          </a:prstGeom>
          <a:noFill/>
        </p:spPr>
        <p:txBody>
          <a:bodyPr wrap="square" rtlCol="0">
            <a:spAutoFit/>
          </a:bodyPr>
          <a:lstStyle/>
          <a:p>
            <a:r>
              <a:rPr lang="en-US" altLang="zh-CN" b="1" dirty="0">
                <a:solidFill>
                  <a:srgbClr val="00B0F0"/>
                </a:solidFill>
                <a:latin typeface="Times New Roman" pitchFamily="18" charset="0"/>
                <a:cs typeface="Times New Roman" pitchFamily="18" charset="0"/>
              </a:rPr>
              <a:t>Calculate the initial and final momenta of the car:                                  </a:t>
            </a:r>
            <a:endParaRPr lang="zh-CN" altLang="en-US" b="1" baseline="30000" dirty="0">
              <a:solidFill>
                <a:srgbClr val="00B0F0"/>
              </a:solidFill>
              <a:latin typeface="Times New Roman" pitchFamily="18" charset="0"/>
              <a:cs typeface="Times New Roman" pitchFamily="18" charset="0"/>
            </a:endParaRPr>
          </a:p>
        </p:txBody>
      </p:sp>
      <p:graphicFrame>
        <p:nvGraphicFramePr>
          <p:cNvPr id="9" name="对象 8"/>
          <p:cNvGraphicFramePr>
            <a:graphicFrameLocks noChangeAspect="1"/>
          </p:cNvGraphicFramePr>
          <p:nvPr>
            <p:extLst>
              <p:ext uri="{D42A27DB-BD31-4B8C-83A1-F6EECF244321}">
                <p14:modId xmlns:p14="http://schemas.microsoft.com/office/powerpoint/2010/main" val="401015439"/>
              </p:ext>
            </p:extLst>
          </p:nvPr>
        </p:nvGraphicFramePr>
        <p:xfrm>
          <a:off x="707305" y="3088840"/>
          <a:ext cx="3072607" cy="393700"/>
        </p:xfrm>
        <a:graphic>
          <a:graphicData uri="http://schemas.openxmlformats.org/presentationml/2006/ole">
            <mc:AlternateContent xmlns:mc="http://schemas.openxmlformats.org/markup-compatibility/2006">
              <mc:Choice xmlns:v="urn:schemas-microsoft-com:vml" Requires="v">
                <p:oleObj spid="_x0000_s18570" name="Equation" r:id="rId7" imgW="1841400" imgH="241200" progId="Equation.DSMT4">
                  <p:embed/>
                </p:oleObj>
              </mc:Choice>
              <mc:Fallback>
                <p:oleObj name="Equation" r:id="rId7" imgW="1841400" imgH="241200" progId="Equation.DSMT4">
                  <p:embed/>
                  <p:pic>
                    <p:nvPicPr>
                      <p:cNvPr id="7" name="对象 6"/>
                      <p:cNvPicPr>
                        <a:picLocks noChangeAspect="1" noChangeArrowheads="1"/>
                      </p:cNvPicPr>
                      <p:nvPr/>
                    </p:nvPicPr>
                    <p:blipFill>
                      <a:blip r:embed="rId8"/>
                      <a:srcRect/>
                      <a:stretch>
                        <a:fillRect/>
                      </a:stretch>
                    </p:blipFill>
                    <p:spPr bwMode="auto">
                      <a:xfrm>
                        <a:off x="707305" y="3088840"/>
                        <a:ext cx="3072607" cy="393700"/>
                      </a:xfrm>
                      <a:prstGeom prst="rect">
                        <a:avLst/>
                      </a:prstGeom>
                      <a:noFill/>
                      <a:ln>
                        <a:noFill/>
                      </a:ln>
                    </p:spPr>
                  </p:pic>
                </p:oleObj>
              </mc:Fallback>
            </mc:AlternateContent>
          </a:graphicData>
        </a:graphic>
      </p:graphicFrame>
      <p:graphicFrame>
        <p:nvGraphicFramePr>
          <p:cNvPr id="10" name="对象 9"/>
          <p:cNvGraphicFramePr>
            <a:graphicFrameLocks noChangeAspect="1"/>
          </p:cNvGraphicFramePr>
          <p:nvPr>
            <p:extLst>
              <p:ext uri="{D42A27DB-BD31-4B8C-83A1-F6EECF244321}">
                <p14:modId xmlns:p14="http://schemas.microsoft.com/office/powerpoint/2010/main" val="333404340"/>
              </p:ext>
            </p:extLst>
          </p:nvPr>
        </p:nvGraphicFramePr>
        <p:xfrm>
          <a:off x="670124" y="3530600"/>
          <a:ext cx="3325812" cy="414338"/>
        </p:xfrm>
        <a:graphic>
          <a:graphicData uri="http://schemas.openxmlformats.org/presentationml/2006/ole">
            <mc:AlternateContent xmlns:mc="http://schemas.openxmlformats.org/markup-compatibility/2006">
              <mc:Choice xmlns:v="urn:schemas-microsoft-com:vml" Requires="v">
                <p:oleObj spid="_x0000_s18571" name="Equation" r:id="rId9" imgW="1993680" imgH="253800" progId="Equation.DSMT4">
                  <p:embed/>
                </p:oleObj>
              </mc:Choice>
              <mc:Fallback>
                <p:oleObj name="Equation" r:id="rId9" imgW="1993680" imgH="253800" progId="Equation.DSMT4">
                  <p:embed/>
                  <p:pic>
                    <p:nvPicPr>
                      <p:cNvPr id="9" name="对象 8"/>
                      <p:cNvPicPr>
                        <a:picLocks noChangeAspect="1" noChangeArrowheads="1"/>
                      </p:cNvPicPr>
                      <p:nvPr/>
                    </p:nvPicPr>
                    <p:blipFill>
                      <a:blip r:embed="rId10"/>
                      <a:srcRect/>
                      <a:stretch>
                        <a:fillRect/>
                      </a:stretch>
                    </p:blipFill>
                    <p:spPr bwMode="auto">
                      <a:xfrm>
                        <a:off x="670124" y="3530600"/>
                        <a:ext cx="3325812" cy="414338"/>
                      </a:xfrm>
                      <a:prstGeom prst="rect">
                        <a:avLst/>
                      </a:prstGeom>
                      <a:noFill/>
                      <a:ln>
                        <a:noFill/>
                      </a:ln>
                    </p:spPr>
                  </p:pic>
                </p:oleObj>
              </mc:Fallback>
            </mc:AlternateContent>
          </a:graphicData>
        </a:graphic>
      </p:graphicFrame>
      <p:sp>
        <p:nvSpPr>
          <p:cNvPr id="11" name="TextBox 13"/>
          <p:cNvSpPr txBox="1"/>
          <p:nvPr/>
        </p:nvSpPr>
        <p:spPr>
          <a:xfrm>
            <a:off x="395536" y="4005064"/>
            <a:ext cx="7416824" cy="369332"/>
          </a:xfrm>
          <a:prstGeom prst="rect">
            <a:avLst/>
          </a:prstGeom>
          <a:noFill/>
        </p:spPr>
        <p:txBody>
          <a:bodyPr wrap="square" rtlCol="0">
            <a:spAutoFit/>
          </a:bodyPr>
          <a:lstStyle/>
          <a:p>
            <a:r>
              <a:rPr lang="en-US" altLang="zh-CN" b="1" dirty="0">
                <a:solidFill>
                  <a:srgbClr val="00B0F0"/>
                </a:solidFill>
                <a:latin typeface="Times New Roman" pitchFamily="18" charset="0"/>
                <a:cs typeface="Times New Roman" pitchFamily="18" charset="0"/>
              </a:rPr>
              <a:t>The impulse is just the difference between the final and initial momenta:                                  </a:t>
            </a:r>
            <a:endParaRPr lang="zh-CN" altLang="en-US" b="1" baseline="30000" dirty="0">
              <a:solidFill>
                <a:srgbClr val="00B0F0"/>
              </a:solidFill>
              <a:latin typeface="Times New Roman" pitchFamily="18" charset="0"/>
              <a:cs typeface="Times New Roman" pitchFamily="18" charset="0"/>
            </a:endParaRPr>
          </a:p>
        </p:txBody>
      </p:sp>
      <p:graphicFrame>
        <p:nvGraphicFramePr>
          <p:cNvPr id="12" name="对象 11"/>
          <p:cNvGraphicFramePr>
            <a:graphicFrameLocks noChangeAspect="1"/>
          </p:cNvGraphicFramePr>
          <p:nvPr>
            <p:extLst>
              <p:ext uri="{D42A27DB-BD31-4B8C-83A1-F6EECF244321}">
                <p14:modId xmlns:p14="http://schemas.microsoft.com/office/powerpoint/2010/main" val="3414583984"/>
              </p:ext>
            </p:extLst>
          </p:nvPr>
        </p:nvGraphicFramePr>
        <p:xfrm>
          <a:off x="704478" y="4403725"/>
          <a:ext cx="3219450" cy="414338"/>
        </p:xfrm>
        <a:graphic>
          <a:graphicData uri="http://schemas.openxmlformats.org/presentationml/2006/ole">
            <mc:AlternateContent xmlns:mc="http://schemas.openxmlformats.org/markup-compatibility/2006">
              <mc:Choice xmlns:v="urn:schemas-microsoft-com:vml" Requires="v">
                <p:oleObj spid="_x0000_s18572" name="Equation" r:id="rId11" imgW="1930320" imgH="253800" progId="Equation.DSMT4">
                  <p:embed/>
                </p:oleObj>
              </mc:Choice>
              <mc:Fallback>
                <p:oleObj name="Equation" r:id="rId11" imgW="1930320" imgH="253800" progId="Equation.DSMT4">
                  <p:embed/>
                  <p:pic>
                    <p:nvPicPr>
                      <p:cNvPr id="10" name="对象 9"/>
                      <p:cNvPicPr>
                        <a:picLocks noChangeAspect="1" noChangeArrowheads="1"/>
                      </p:cNvPicPr>
                      <p:nvPr/>
                    </p:nvPicPr>
                    <p:blipFill>
                      <a:blip r:embed="rId12"/>
                      <a:srcRect/>
                      <a:stretch>
                        <a:fillRect/>
                      </a:stretch>
                    </p:blipFill>
                    <p:spPr bwMode="auto">
                      <a:xfrm>
                        <a:off x="704478" y="4403725"/>
                        <a:ext cx="3219450" cy="414338"/>
                      </a:xfrm>
                      <a:prstGeom prst="rect">
                        <a:avLst/>
                      </a:prstGeom>
                      <a:noFill/>
                      <a:ln>
                        <a:noFill/>
                      </a:ln>
                    </p:spPr>
                  </p:pic>
                </p:oleObj>
              </mc:Fallback>
            </mc:AlternateContent>
          </a:graphicData>
        </a:graphic>
      </p:graphicFrame>
      <p:sp>
        <p:nvSpPr>
          <p:cNvPr id="13" name="TextBox 11"/>
          <p:cNvSpPr txBox="1"/>
          <p:nvPr/>
        </p:nvSpPr>
        <p:spPr>
          <a:xfrm>
            <a:off x="67395" y="4941168"/>
            <a:ext cx="475045" cy="369332"/>
          </a:xfrm>
          <a:prstGeom prst="rect">
            <a:avLst/>
          </a:prstGeom>
          <a:noFill/>
        </p:spPr>
        <p:txBody>
          <a:bodyPr wrap="square" rtlCol="0">
            <a:spAutoFit/>
          </a:bodyPr>
          <a:lstStyle/>
          <a:p>
            <a:r>
              <a:rPr lang="en-US" altLang="zh-CN" b="1" dirty="0">
                <a:solidFill>
                  <a:srgbClr val="00B0F0"/>
                </a:solidFill>
                <a:latin typeface="Times New Roman" pitchFamily="18" charset="0"/>
                <a:cs typeface="Times New Roman" pitchFamily="18" charset="0"/>
              </a:rPr>
              <a:t>(b) </a:t>
            </a:r>
            <a:endParaRPr lang="zh-CN" altLang="en-US" b="1" dirty="0">
              <a:solidFill>
                <a:srgbClr val="00B0F0"/>
              </a:solidFill>
              <a:latin typeface="Times New Roman" pitchFamily="18" charset="0"/>
              <a:cs typeface="Times New Roman" pitchFamily="18" charset="0"/>
            </a:endParaRPr>
          </a:p>
        </p:txBody>
      </p:sp>
      <p:sp>
        <p:nvSpPr>
          <p:cNvPr id="14" name="TextBox 13"/>
          <p:cNvSpPr txBox="1"/>
          <p:nvPr/>
        </p:nvSpPr>
        <p:spPr>
          <a:xfrm>
            <a:off x="399279" y="4946462"/>
            <a:ext cx="8744721" cy="369332"/>
          </a:xfrm>
          <a:prstGeom prst="rect">
            <a:avLst/>
          </a:prstGeom>
          <a:noFill/>
        </p:spPr>
        <p:txBody>
          <a:bodyPr wrap="square" rtlCol="0">
            <a:spAutoFit/>
          </a:bodyPr>
          <a:lstStyle/>
          <a:p>
            <a:r>
              <a:rPr lang="en-US" altLang="zh-CN" b="1" dirty="0">
                <a:solidFill>
                  <a:srgbClr val="00B0F0"/>
                </a:solidFill>
                <a:latin typeface="Times New Roman" pitchFamily="18" charset="0"/>
                <a:cs typeface="Times New Roman" pitchFamily="18" charset="0"/>
              </a:rPr>
              <a:t>According to the impulse-momentum theorem, the average force exerted on the car is:                                  </a:t>
            </a:r>
            <a:endParaRPr lang="zh-CN" altLang="en-US" b="1" baseline="30000" dirty="0">
              <a:solidFill>
                <a:srgbClr val="00B0F0"/>
              </a:solidFill>
              <a:latin typeface="Times New Roman" pitchFamily="18" charset="0"/>
              <a:cs typeface="Times New Roman" pitchFamily="18" charset="0"/>
            </a:endParaRPr>
          </a:p>
        </p:txBody>
      </p:sp>
      <p:graphicFrame>
        <p:nvGraphicFramePr>
          <p:cNvPr id="15" name="对象 14"/>
          <p:cNvGraphicFramePr>
            <a:graphicFrameLocks noChangeAspect="1"/>
          </p:cNvGraphicFramePr>
          <p:nvPr>
            <p:extLst>
              <p:ext uri="{D42A27DB-BD31-4B8C-83A1-F6EECF244321}">
                <p14:modId xmlns:p14="http://schemas.microsoft.com/office/powerpoint/2010/main" val="355707796"/>
              </p:ext>
            </p:extLst>
          </p:nvPr>
        </p:nvGraphicFramePr>
        <p:xfrm>
          <a:off x="630367" y="5373010"/>
          <a:ext cx="2501900" cy="642938"/>
        </p:xfrm>
        <a:graphic>
          <a:graphicData uri="http://schemas.openxmlformats.org/presentationml/2006/ole">
            <mc:AlternateContent xmlns:mc="http://schemas.openxmlformats.org/markup-compatibility/2006">
              <mc:Choice xmlns:v="urn:schemas-microsoft-com:vml" Requires="v">
                <p:oleObj spid="_x0000_s18573" name="Equation" r:id="rId13" imgW="1498320" imgH="393480" progId="Equation.DSMT4">
                  <p:embed/>
                </p:oleObj>
              </mc:Choice>
              <mc:Fallback>
                <p:oleObj name="Equation" r:id="rId13" imgW="1498320" imgH="393480" progId="Equation.DSMT4">
                  <p:embed/>
                  <p:pic>
                    <p:nvPicPr>
                      <p:cNvPr id="9" name="对象 8"/>
                      <p:cNvPicPr>
                        <a:picLocks noChangeAspect="1" noChangeArrowheads="1"/>
                      </p:cNvPicPr>
                      <p:nvPr/>
                    </p:nvPicPr>
                    <p:blipFill>
                      <a:blip r:embed="rId14"/>
                      <a:srcRect/>
                      <a:stretch>
                        <a:fillRect/>
                      </a:stretch>
                    </p:blipFill>
                    <p:spPr bwMode="auto">
                      <a:xfrm>
                        <a:off x="630367" y="5373010"/>
                        <a:ext cx="2501900" cy="642938"/>
                      </a:xfrm>
                      <a:prstGeom prst="rect">
                        <a:avLst/>
                      </a:prstGeom>
                      <a:noFill/>
                      <a:ln>
                        <a:noFill/>
                      </a:ln>
                    </p:spPr>
                  </p:pic>
                </p:oleObj>
              </mc:Fallback>
            </mc:AlternateContent>
          </a:graphicData>
        </a:graphic>
      </p:graphicFrame>
      <p:pic>
        <p:nvPicPr>
          <p:cNvPr id="5" name="音频 4">
            <a:hlinkClick r:id="" action="ppaction://media"/>
            <a:extLst>
              <a:ext uri="{FF2B5EF4-FFF2-40B4-BE49-F238E27FC236}">
                <a16:creationId xmlns:a16="http://schemas.microsoft.com/office/drawing/2014/main" id="{B48FEE2F-CE27-4CA7-8027-8F7308217D79}"/>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8440738" y="6154738"/>
            <a:ext cx="487362" cy="487362"/>
          </a:xfrm>
          <a:prstGeom prst="rect">
            <a:avLst/>
          </a:prstGeom>
        </p:spPr>
      </p:pic>
    </p:spTree>
    <p:custDataLst>
      <p:tags r:id="rId2"/>
    </p:custDataLst>
    <p:extLst>
      <p:ext uri="{BB962C8B-B14F-4D97-AF65-F5344CB8AC3E}">
        <p14:creationId xmlns:p14="http://schemas.microsoft.com/office/powerpoint/2010/main" val="3279357687"/>
      </p:ext>
    </p:extLst>
  </p:cSld>
  <p:clrMapOvr>
    <a:masterClrMapping/>
  </p:clrMapOvr>
  <mc:AlternateContent xmlns:mc="http://schemas.openxmlformats.org/markup-compatibility/2006" xmlns:p14="http://schemas.microsoft.com/office/powerpoint/2010/main">
    <mc:Choice Requires="p14">
      <p:transition spd="slow" p14:dur="2000" advTm="7170"/>
    </mc:Choice>
    <mc:Fallback xmlns="">
      <p:transition spd="slow" advTm="7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4" presetClass="entr" presetSubtype="5"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vertical)">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linds(horizont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par>
                          <p:cTn id="34" fill="hold">
                            <p:stCondLst>
                              <p:cond delay="500"/>
                            </p:stCondLst>
                            <p:childTnLst>
                              <p:par>
                                <p:cTn id="35" presetID="3" presetClass="entr" presetSubtype="1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par>
                          <p:cTn id="47" fill="hold">
                            <p:stCondLst>
                              <p:cond delay="1000"/>
                            </p:stCondLst>
                            <p:childTnLst>
                              <p:par>
                                <p:cTn id="48" presetID="3" presetClass="entr" presetSubtype="10"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blinds(horizontal)">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1" fill="hold" display="0">
                  <p:stCondLst>
                    <p:cond delay="indefinite"/>
                  </p:stCondLst>
                  <p:endCondLst>
                    <p:cond evt="onStopAudio" delay="0">
                      <p:tgtEl>
                        <p:sldTgt/>
                      </p:tgtEl>
                    </p:cond>
                  </p:endCondLst>
                </p:cTn>
                <p:tgtEl>
                  <p:spTgt spid="5"/>
                </p:tgtEl>
              </p:cMediaNode>
            </p:audio>
          </p:childTnLst>
        </p:cTn>
      </p:par>
    </p:tnLst>
    <p:bldLst>
      <p:bldP spid="7" grpId="0"/>
      <p:bldP spid="8" grpId="0"/>
      <p:bldP spid="11"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5"/>
          <p:cNvSpPr txBox="1">
            <a:spLocks/>
          </p:cNvSpPr>
          <p:nvPr/>
        </p:nvSpPr>
        <p:spPr>
          <a:xfrm>
            <a:off x="71406" y="71414"/>
            <a:ext cx="5364000" cy="796908"/>
          </a:xfrm>
          <a:prstGeom prst="rect">
            <a:avLst/>
          </a:prstGeom>
        </p:spPr>
        <p:style>
          <a:lnRef idx="1">
            <a:schemeClr val="accent4"/>
          </a:lnRef>
          <a:fillRef idx="3">
            <a:schemeClr val="accent4"/>
          </a:fillRef>
          <a:effectRef idx="2">
            <a:schemeClr val="accent4"/>
          </a:effectRef>
          <a:fontRef idx="minor">
            <a:schemeClr val="lt1"/>
          </a:fontRef>
        </p:style>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3600" b="1">
                <a:solidFill>
                  <a:schemeClr val="bg1"/>
                </a:solidFill>
                <a:effectLst>
                  <a:outerShdw blurRad="38100" dist="38100" dir="2700000" algn="tl">
                    <a:srgbClr val="000000">
                      <a:alpha val="43137"/>
                    </a:srgbClr>
                  </a:outerShdw>
                </a:effectLst>
                <a:latin typeface="华文仿宋" pitchFamily="2" charset="-122"/>
                <a:ea typeface="华文仿宋" pitchFamily="2" charset="-122"/>
                <a:cs typeface="+mj-cs"/>
              </a:rPr>
              <a:t>Conservation of Momentum</a:t>
            </a:r>
            <a:endParaRPr kumimoji="0" lang="en-US" altLang="zh-CN"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华文仿宋" pitchFamily="2" charset="-122"/>
              <a:ea typeface="华文仿宋" pitchFamily="2" charset="-122"/>
              <a:cs typeface="+mj-cs"/>
            </a:endParaRPr>
          </a:p>
        </p:txBody>
      </p:sp>
      <p:sp>
        <p:nvSpPr>
          <p:cNvPr id="3" name="TextBox 2"/>
          <p:cNvSpPr txBox="1"/>
          <p:nvPr/>
        </p:nvSpPr>
        <p:spPr>
          <a:xfrm>
            <a:off x="179512" y="1136357"/>
            <a:ext cx="2448272" cy="492443"/>
          </a:xfrm>
          <a:prstGeom prst="rect">
            <a:avLst/>
          </a:prstGeom>
          <a:noFill/>
        </p:spPr>
        <p:txBody>
          <a:bodyPr wrap="square" rtlCol="0">
            <a:spAutoFit/>
          </a:bodyPr>
          <a:lstStyle/>
          <a:p>
            <a:r>
              <a:rPr lang="en-US" altLang="zh-CN" sz="2600" b="1" dirty="0">
                <a:solidFill>
                  <a:srgbClr val="0000FF"/>
                </a:solidFill>
                <a:latin typeface="Times New Roman" pitchFamily="18" charset="0"/>
                <a:cs typeface="Times New Roman" pitchFamily="18" charset="0"/>
              </a:rPr>
              <a:t>external force</a:t>
            </a:r>
            <a:endParaRPr lang="zh-CN" altLang="en-US" sz="2600" b="1" baseline="30000" dirty="0">
              <a:solidFill>
                <a:srgbClr val="0000FF"/>
              </a:solidFill>
              <a:latin typeface="Times New Roman" pitchFamily="18" charset="0"/>
              <a:cs typeface="Times New Roman" pitchFamily="18" charset="0"/>
            </a:endParaRPr>
          </a:p>
        </p:txBody>
      </p:sp>
      <p:sp>
        <p:nvSpPr>
          <p:cNvPr id="4" name="TextBox 3"/>
          <p:cNvSpPr txBox="1"/>
          <p:nvPr/>
        </p:nvSpPr>
        <p:spPr>
          <a:xfrm>
            <a:off x="5508104" y="416277"/>
            <a:ext cx="3240360" cy="492443"/>
          </a:xfrm>
          <a:prstGeom prst="rect">
            <a:avLst/>
          </a:prstGeom>
          <a:noFill/>
        </p:spPr>
        <p:txBody>
          <a:bodyPr wrap="square" rtlCol="0">
            <a:spAutoFit/>
          </a:bodyPr>
          <a:lstStyle/>
          <a:p>
            <a:r>
              <a:rPr lang="en-US" altLang="zh-CN" sz="2600" b="1" dirty="0">
                <a:latin typeface="Times New Roman" pitchFamily="18" charset="0"/>
                <a:cs typeface="Times New Roman" pitchFamily="18" charset="0"/>
              </a:rPr>
              <a:t>(</a:t>
            </a:r>
            <a:r>
              <a:rPr lang="en-US" altLang="zh-CN" sz="2600" b="1" i="1" dirty="0">
                <a:latin typeface="Times New Roman" pitchFamily="18" charset="0"/>
                <a:cs typeface="Times New Roman" pitchFamily="18" charset="0"/>
              </a:rPr>
              <a:t>for a isolated </a:t>
            </a:r>
            <a:r>
              <a:rPr lang="en-US" altLang="zh-CN" sz="2600" b="1" i="1" dirty="0">
                <a:solidFill>
                  <a:srgbClr val="C00000"/>
                </a:solidFill>
                <a:latin typeface="Times New Roman" pitchFamily="18" charset="0"/>
                <a:cs typeface="Times New Roman" pitchFamily="18" charset="0"/>
              </a:rPr>
              <a:t>system</a:t>
            </a:r>
            <a:r>
              <a:rPr lang="en-US" altLang="zh-CN" sz="2600" b="1" dirty="0">
                <a:latin typeface="Times New Roman" pitchFamily="18" charset="0"/>
                <a:cs typeface="Times New Roman" pitchFamily="18" charset="0"/>
              </a:rPr>
              <a:t>)</a:t>
            </a:r>
            <a:endParaRPr lang="zh-CN" altLang="en-US" sz="2600" b="1" baseline="30000" dirty="0">
              <a:latin typeface="Times New Roman" pitchFamily="18" charset="0"/>
              <a:cs typeface="Times New Roman" pitchFamily="18" charset="0"/>
            </a:endParaRPr>
          </a:p>
        </p:txBody>
      </p:sp>
      <p:graphicFrame>
        <p:nvGraphicFramePr>
          <p:cNvPr id="5" name="对象 4"/>
          <p:cNvGraphicFramePr>
            <a:graphicFrameLocks noChangeAspect="1"/>
          </p:cNvGraphicFramePr>
          <p:nvPr>
            <p:extLst>
              <p:ext uri="{D42A27DB-BD31-4B8C-83A1-F6EECF244321}">
                <p14:modId xmlns:p14="http://schemas.microsoft.com/office/powerpoint/2010/main" val="2551245613"/>
              </p:ext>
            </p:extLst>
          </p:nvPr>
        </p:nvGraphicFramePr>
        <p:xfrm>
          <a:off x="856048" y="2457846"/>
          <a:ext cx="1339688" cy="611114"/>
        </p:xfrm>
        <a:graphic>
          <a:graphicData uri="http://schemas.openxmlformats.org/presentationml/2006/ole">
            <mc:AlternateContent xmlns:mc="http://schemas.openxmlformats.org/markup-compatibility/2006">
              <mc:Choice xmlns:v="urn:schemas-microsoft-com:vml" Requires="v">
                <p:oleObj spid="_x0000_s19529" name="Equation" r:id="rId7" imgW="634725" imgH="241195" progId="Equation.DSMT4">
                  <p:embed/>
                </p:oleObj>
              </mc:Choice>
              <mc:Fallback>
                <p:oleObj name="Equation" r:id="rId7" imgW="634725" imgH="241195" progId="Equation.DSMT4">
                  <p:embed/>
                  <p:pic>
                    <p:nvPicPr>
                      <p:cNvPr id="0" name="Picture 14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6048" y="2457846"/>
                        <a:ext cx="1339688" cy="611114"/>
                      </a:xfrm>
                      <a:prstGeom prst="rect">
                        <a:avLst/>
                      </a:prstGeom>
                      <a:noFill/>
                      <a:ln w="19050">
                        <a:solidFill>
                          <a:srgbClr val="00B0F0"/>
                        </a:solidFill>
                        <a:prstDash val="sysDash"/>
                      </a:ln>
                    </p:spPr>
                  </p:pic>
                </p:oleObj>
              </mc:Fallback>
            </mc:AlternateContent>
          </a:graphicData>
        </a:graphic>
      </p:graphicFrame>
      <p:pic>
        <p:nvPicPr>
          <p:cNvPr id="2052" name="Picture 4"/>
          <p:cNvPicPr>
            <a:picLocks noChangeAspect="1" noChangeArrowheads="1"/>
          </p:cNvPicPr>
          <p:nvPr/>
        </p:nvPicPr>
        <p:blipFill>
          <a:blip r:embed="rId9" cstate="print">
            <a:lum contrast="40000"/>
            <a:extLst>
              <a:ext uri="{BEBA8EAE-BF5A-486C-A8C5-ECC9F3942E4B}">
                <a14:imgProps xmlns:a14="http://schemas.microsoft.com/office/drawing/2010/main">
                  <a14:imgLayer r:embed="rId10">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518597" y="1556792"/>
            <a:ext cx="3625403" cy="31632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对象 5"/>
          <p:cNvGraphicFramePr>
            <a:graphicFrameLocks noChangeAspect="1"/>
          </p:cNvGraphicFramePr>
          <p:nvPr>
            <p:extLst>
              <p:ext uri="{D42A27DB-BD31-4B8C-83A1-F6EECF244321}">
                <p14:modId xmlns:p14="http://schemas.microsoft.com/office/powerpoint/2010/main" val="534664519"/>
              </p:ext>
            </p:extLst>
          </p:nvPr>
        </p:nvGraphicFramePr>
        <p:xfrm>
          <a:off x="399978" y="3717032"/>
          <a:ext cx="3075249" cy="528926"/>
        </p:xfrm>
        <a:graphic>
          <a:graphicData uri="http://schemas.openxmlformats.org/presentationml/2006/ole">
            <mc:AlternateContent xmlns:mc="http://schemas.openxmlformats.org/markup-compatibility/2006">
              <mc:Choice xmlns:v="urn:schemas-microsoft-com:vml" Requires="v">
                <p:oleObj spid="_x0000_s19530" name="公式" r:id="rId11" imgW="1676160" imgH="241200" progId="Equation.3">
                  <p:embed/>
                </p:oleObj>
              </mc:Choice>
              <mc:Fallback>
                <p:oleObj name="公式" r:id="rId11" imgW="1676160" imgH="241200" progId="Equation.3">
                  <p:embed/>
                  <p:pic>
                    <p:nvPicPr>
                      <p:cNvPr id="0" name="Picture 14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9978" y="3717032"/>
                        <a:ext cx="3075249" cy="528926"/>
                      </a:xfrm>
                      <a:prstGeom prst="rect">
                        <a:avLst/>
                      </a:prstGeom>
                      <a:noFill/>
                    </p:spPr>
                  </p:pic>
                </p:oleObj>
              </mc:Fallback>
            </mc:AlternateContent>
          </a:graphicData>
        </a:graphic>
      </p:graphicFrame>
      <p:graphicFrame>
        <p:nvGraphicFramePr>
          <p:cNvPr id="7" name="对象 6"/>
          <p:cNvGraphicFramePr>
            <a:graphicFrameLocks noChangeAspect="1"/>
          </p:cNvGraphicFramePr>
          <p:nvPr>
            <p:extLst>
              <p:ext uri="{D42A27DB-BD31-4B8C-83A1-F6EECF244321}">
                <p14:modId xmlns:p14="http://schemas.microsoft.com/office/powerpoint/2010/main" val="3842216843"/>
              </p:ext>
            </p:extLst>
          </p:nvPr>
        </p:nvGraphicFramePr>
        <p:xfrm>
          <a:off x="671055" y="4430956"/>
          <a:ext cx="2388777" cy="516094"/>
        </p:xfrm>
        <a:graphic>
          <a:graphicData uri="http://schemas.openxmlformats.org/presentationml/2006/ole">
            <mc:AlternateContent xmlns:mc="http://schemas.openxmlformats.org/markup-compatibility/2006">
              <mc:Choice xmlns:v="urn:schemas-microsoft-com:vml" Requires="v">
                <p:oleObj spid="_x0000_s19531" name="公式" r:id="rId13" imgW="1333440" imgH="241200" progId="Equation.3">
                  <p:embed/>
                </p:oleObj>
              </mc:Choice>
              <mc:Fallback>
                <p:oleObj name="公式" r:id="rId13" imgW="1333440" imgH="241200" progId="Equation.3">
                  <p:embed/>
                  <p:pic>
                    <p:nvPicPr>
                      <p:cNvPr id="0" name="Picture 15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1055" y="4430956"/>
                        <a:ext cx="2388777" cy="516094"/>
                      </a:xfrm>
                      <a:prstGeom prst="rect">
                        <a:avLst/>
                      </a:prstGeom>
                      <a:noFill/>
                    </p:spPr>
                  </p:pic>
                </p:oleObj>
              </mc:Fallback>
            </mc:AlternateContent>
          </a:graphicData>
        </a:graphic>
      </p:graphicFrame>
      <p:graphicFrame>
        <p:nvGraphicFramePr>
          <p:cNvPr id="8" name="对象 7"/>
          <p:cNvGraphicFramePr>
            <a:graphicFrameLocks noChangeAspect="1"/>
          </p:cNvGraphicFramePr>
          <p:nvPr>
            <p:extLst>
              <p:ext uri="{D42A27DB-BD31-4B8C-83A1-F6EECF244321}">
                <p14:modId xmlns:p14="http://schemas.microsoft.com/office/powerpoint/2010/main" val="1603622265"/>
              </p:ext>
            </p:extLst>
          </p:nvPr>
        </p:nvGraphicFramePr>
        <p:xfrm>
          <a:off x="1115202" y="5558954"/>
          <a:ext cx="1224550" cy="489573"/>
        </p:xfrm>
        <a:graphic>
          <a:graphicData uri="http://schemas.openxmlformats.org/presentationml/2006/ole">
            <mc:AlternateContent xmlns:mc="http://schemas.openxmlformats.org/markup-compatibility/2006">
              <mc:Choice xmlns:v="urn:schemas-microsoft-com:vml" Requires="v">
                <p:oleObj spid="_x0000_s19532" name="公式" r:id="rId15" imgW="723600" imgH="241200" progId="Equation.3">
                  <p:embed/>
                </p:oleObj>
              </mc:Choice>
              <mc:Fallback>
                <p:oleObj name="公式" r:id="rId15" imgW="723600" imgH="241200" progId="Equation.3">
                  <p:embed/>
                  <p:pic>
                    <p:nvPicPr>
                      <p:cNvPr id="0" name="Picture 15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15202" y="5558954"/>
                        <a:ext cx="1224550" cy="489573"/>
                      </a:xfrm>
                      <a:prstGeom prst="rect">
                        <a:avLst/>
                      </a:prstGeom>
                      <a:noFill/>
                    </p:spPr>
                  </p:pic>
                </p:oleObj>
              </mc:Fallback>
            </mc:AlternateContent>
          </a:graphicData>
        </a:graphic>
      </p:graphicFrame>
      <p:sp>
        <p:nvSpPr>
          <p:cNvPr id="9" name="右大括号 8"/>
          <p:cNvSpPr/>
          <p:nvPr/>
        </p:nvSpPr>
        <p:spPr>
          <a:xfrm>
            <a:off x="3134263" y="4572268"/>
            <a:ext cx="252000" cy="1440000"/>
          </a:xfrm>
          <a:prstGeom prst="rightBrac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aphicFrame>
        <p:nvGraphicFramePr>
          <p:cNvPr id="10" name="对象 9"/>
          <p:cNvGraphicFramePr>
            <a:graphicFrameLocks noChangeAspect="1"/>
          </p:cNvGraphicFramePr>
          <p:nvPr>
            <p:extLst>
              <p:ext uri="{D42A27DB-BD31-4B8C-83A1-F6EECF244321}">
                <p14:modId xmlns:p14="http://schemas.microsoft.com/office/powerpoint/2010/main" val="2865267711"/>
              </p:ext>
            </p:extLst>
          </p:nvPr>
        </p:nvGraphicFramePr>
        <p:xfrm>
          <a:off x="3990150" y="5020274"/>
          <a:ext cx="3237936" cy="467687"/>
        </p:xfrm>
        <a:graphic>
          <a:graphicData uri="http://schemas.openxmlformats.org/presentationml/2006/ole">
            <mc:AlternateContent xmlns:mc="http://schemas.openxmlformats.org/markup-compatibility/2006">
              <mc:Choice xmlns:v="urn:schemas-microsoft-com:vml" Requires="v">
                <p:oleObj spid="_x0000_s19533" name="公式" r:id="rId17" imgW="1765080" imgH="215640" progId="Equation.3">
                  <p:embed/>
                </p:oleObj>
              </mc:Choice>
              <mc:Fallback>
                <p:oleObj name="公式" r:id="rId17" imgW="1765080" imgH="215640" progId="Equation.3">
                  <p:embed/>
                  <p:pic>
                    <p:nvPicPr>
                      <p:cNvPr id="0" name="Picture 15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990150" y="5020274"/>
                        <a:ext cx="3237936" cy="467687"/>
                      </a:xfrm>
                      <a:prstGeom prst="rect">
                        <a:avLst/>
                      </a:prstGeom>
                      <a:noFill/>
                    </p:spPr>
                  </p:pic>
                </p:oleObj>
              </mc:Fallback>
            </mc:AlternateContent>
          </a:graphicData>
        </a:graphic>
      </p:graphicFrame>
      <p:sp>
        <p:nvSpPr>
          <p:cNvPr id="13" name="TextBox 12"/>
          <p:cNvSpPr txBox="1"/>
          <p:nvPr/>
        </p:nvSpPr>
        <p:spPr>
          <a:xfrm>
            <a:off x="2699792" y="2348880"/>
            <a:ext cx="2970584" cy="461665"/>
          </a:xfrm>
          <a:prstGeom prst="rect">
            <a:avLst/>
          </a:prstGeom>
          <a:noFill/>
        </p:spPr>
        <p:txBody>
          <a:bodyPr wrap="square" rtlCol="0">
            <a:spAutoFit/>
          </a:bodyPr>
          <a:lstStyle/>
          <a:p>
            <a:pPr marL="342900" indent="-342900">
              <a:buFont typeface="Arial" panose="020B0604020202020204" pitchFamily="34" charset="0"/>
              <a:buChar char="•"/>
            </a:pPr>
            <a:r>
              <a:rPr lang="en-US" altLang="zh-CN" sz="2400" i="1" dirty="0">
                <a:effectLst>
                  <a:outerShdw blurRad="38100" dist="38100" dir="2700000" algn="tl">
                    <a:srgbClr val="000000">
                      <a:alpha val="43137"/>
                    </a:srgbClr>
                  </a:outerShdw>
                </a:effectLst>
                <a:latin typeface="Times New Roman" pitchFamily="18" charset="0"/>
                <a:cs typeface="Times New Roman" pitchFamily="18" charset="0"/>
              </a:rPr>
              <a:t>Two-object system</a:t>
            </a:r>
            <a:endParaRPr lang="zh-CN" altLang="en-US" sz="2400" i="1" baseline="30000" dirty="0">
              <a:effectLst>
                <a:outerShdw blurRad="38100" dist="38100" dir="2700000" algn="tl">
                  <a:srgbClr val="000000">
                    <a:alpha val="43137"/>
                  </a:srgbClr>
                </a:outerShdw>
              </a:effectLst>
              <a:latin typeface="Times New Roman" pitchFamily="18" charset="0"/>
              <a:cs typeface="Times New Roman" pitchFamily="18" charset="0"/>
            </a:endParaRPr>
          </a:p>
        </p:txBody>
      </p:sp>
      <p:graphicFrame>
        <p:nvGraphicFramePr>
          <p:cNvPr id="12" name="对象 11"/>
          <p:cNvGraphicFramePr>
            <a:graphicFrameLocks noChangeAspect="1"/>
          </p:cNvGraphicFramePr>
          <p:nvPr>
            <p:extLst>
              <p:ext uri="{D42A27DB-BD31-4B8C-83A1-F6EECF244321}">
                <p14:modId xmlns:p14="http://schemas.microsoft.com/office/powerpoint/2010/main" val="3546015054"/>
              </p:ext>
            </p:extLst>
          </p:nvPr>
        </p:nvGraphicFramePr>
        <p:xfrm>
          <a:off x="4970295" y="6202442"/>
          <a:ext cx="3202105" cy="466918"/>
        </p:xfrm>
        <a:graphic>
          <a:graphicData uri="http://schemas.openxmlformats.org/presentationml/2006/ole">
            <mc:AlternateContent xmlns:mc="http://schemas.openxmlformats.org/markup-compatibility/2006">
              <mc:Choice xmlns:v="urn:schemas-microsoft-com:vml" Requires="v">
                <p:oleObj spid="_x0000_s19534" name="公式" r:id="rId19" imgW="1752480" imgH="215640" progId="Equation.3">
                  <p:embed/>
                </p:oleObj>
              </mc:Choice>
              <mc:Fallback>
                <p:oleObj name="公式" r:id="rId19" imgW="1752480" imgH="215640" progId="Equation.3">
                  <p:embed/>
                  <p:pic>
                    <p:nvPicPr>
                      <p:cNvPr id="0" name="Picture 15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970295" y="6202442"/>
                        <a:ext cx="3202105" cy="466918"/>
                      </a:xfrm>
                      <a:prstGeom prst="rect">
                        <a:avLst/>
                      </a:prstGeom>
                      <a:noFill/>
                    </p:spPr>
                  </p:pic>
                </p:oleObj>
              </mc:Fallback>
            </mc:AlternateContent>
          </a:graphicData>
        </a:graphic>
      </p:graphicFrame>
      <p:sp>
        <p:nvSpPr>
          <p:cNvPr id="16" name="TextBox 15"/>
          <p:cNvSpPr txBox="1"/>
          <p:nvPr/>
        </p:nvSpPr>
        <p:spPr>
          <a:xfrm>
            <a:off x="3503431" y="5744869"/>
            <a:ext cx="2772000" cy="492443"/>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altLang="zh-CN" sz="2600" b="1" dirty="0">
                <a:effectLst>
                  <a:outerShdw blurRad="38100" dist="38100" dir="2700000" algn="tl">
                    <a:srgbClr val="000000">
                      <a:alpha val="43137"/>
                    </a:srgbClr>
                  </a:outerShdw>
                </a:effectLst>
                <a:latin typeface="Times New Roman" pitchFamily="18" charset="0"/>
                <a:cs typeface="Times New Roman" pitchFamily="18" charset="0"/>
              </a:rPr>
              <a:t>head-on collision:</a:t>
            </a:r>
            <a:endParaRPr lang="zh-CN" altLang="en-US" sz="2600" b="1" baseline="30000"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9" name="TextBox 18"/>
          <p:cNvSpPr txBox="1"/>
          <p:nvPr/>
        </p:nvSpPr>
        <p:spPr>
          <a:xfrm>
            <a:off x="179512" y="1680337"/>
            <a:ext cx="3024336" cy="492443"/>
          </a:xfrm>
          <a:prstGeom prst="rect">
            <a:avLst/>
          </a:prstGeom>
          <a:noFill/>
        </p:spPr>
        <p:txBody>
          <a:bodyPr wrap="square" rtlCol="0">
            <a:spAutoFit/>
          </a:bodyPr>
          <a:lstStyle/>
          <a:p>
            <a:r>
              <a:rPr lang="en-US" altLang="zh-CN" sz="2600" b="1" dirty="0">
                <a:solidFill>
                  <a:srgbClr val="0000FF"/>
                </a:solidFill>
                <a:latin typeface="Times New Roman" pitchFamily="18" charset="0"/>
                <a:cs typeface="Times New Roman" pitchFamily="18" charset="0"/>
              </a:rPr>
              <a:t>internal force</a:t>
            </a:r>
            <a:endParaRPr lang="zh-CN" altLang="en-US" sz="2600" b="1" baseline="30000" dirty="0">
              <a:solidFill>
                <a:srgbClr val="0000FF"/>
              </a:solidFill>
              <a:latin typeface="Times New Roman" pitchFamily="18" charset="0"/>
              <a:cs typeface="Times New Roman" pitchFamily="18" charset="0"/>
            </a:endParaRPr>
          </a:p>
        </p:txBody>
      </p:sp>
      <p:graphicFrame>
        <p:nvGraphicFramePr>
          <p:cNvPr id="2202" name="Object 154"/>
          <p:cNvGraphicFramePr>
            <a:graphicFrameLocks noChangeAspect="1"/>
          </p:cNvGraphicFramePr>
          <p:nvPr/>
        </p:nvGraphicFramePr>
        <p:xfrm>
          <a:off x="2401880" y="1173890"/>
          <a:ext cx="864096" cy="455289"/>
        </p:xfrm>
        <a:graphic>
          <a:graphicData uri="http://schemas.openxmlformats.org/presentationml/2006/ole">
            <mc:AlternateContent xmlns:mc="http://schemas.openxmlformats.org/markup-compatibility/2006">
              <mc:Choice xmlns:v="urn:schemas-microsoft-com:vml" Requires="v">
                <p:oleObj spid="_x0000_s19535" name="公式" r:id="rId21" imgW="545760" imgH="241200" progId="Equation.3">
                  <p:embed/>
                </p:oleObj>
              </mc:Choice>
              <mc:Fallback>
                <p:oleObj name="公式" r:id="rId21" imgW="545760" imgH="241200" progId="Equation.3">
                  <p:embed/>
                  <p:pic>
                    <p:nvPicPr>
                      <p:cNvPr id="0" name="Picture 15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401880" y="1173890"/>
                        <a:ext cx="864096" cy="4552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03" name="Object 155"/>
          <p:cNvGraphicFramePr>
            <a:graphicFrameLocks noChangeAspect="1"/>
          </p:cNvGraphicFramePr>
          <p:nvPr/>
        </p:nvGraphicFramePr>
        <p:xfrm>
          <a:off x="2419350" y="1745942"/>
          <a:ext cx="703263" cy="454025"/>
        </p:xfrm>
        <a:graphic>
          <a:graphicData uri="http://schemas.openxmlformats.org/presentationml/2006/ole">
            <mc:AlternateContent xmlns:mc="http://schemas.openxmlformats.org/markup-compatibility/2006">
              <mc:Choice xmlns:v="urn:schemas-microsoft-com:vml" Requires="v">
                <p:oleObj spid="_x0000_s19536" name="公式" r:id="rId23" imgW="444240" imgH="241200" progId="Equation.3">
                  <p:embed/>
                </p:oleObj>
              </mc:Choice>
              <mc:Fallback>
                <p:oleObj name="公式" r:id="rId23" imgW="444240" imgH="241200" progId="Equation.3">
                  <p:embed/>
                  <p:pic>
                    <p:nvPicPr>
                      <p:cNvPr id="0" name="Picture 155"/>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419350" y="1745942"/>
                        <a:ext cx="703263" cy="454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3" name="组合 22"/>
          <p:cNvGrpSpPr/>
          <p:nvPr/>
        </p:nvGrpSpPr>
        <p:grpSpPr>
          <a:xfrm>
            <a:off x="3337496" y="2911602"/>
            <a:ext cx="1738560" cy="877438"/>
            <a:chOff x="241152" y="2764287"/>
            <a:chExt cx="1738560" cy="877438"/>
          </a:xfrm>
        </p:grpSpPr>
        <p:pic>
          <p:nvPicPr>
            <p:cNvPr id="2053" name="Picture 5"/>
            <p:cNvPicPr>
              <a:picLocks noChangeAspect="1" noChangeArrowheads="1"/>
            </p:cNvPicPr>
            <p:nvPr/>
          </p:nvPicPr>
          <p:blipFill>
            <a:blip r:embed="rId25" cstate="print">
              <a:lum contrast="40000"/>
              <a:extLst>
                <a:ext uri="{BEBA8EAE-BF5A-486C-A8C5-ECC9F3942E4B}">
                  <a14:imgProps xmlns:a14="http://schemas.microsoft.com/office/drawing/2010/main">
                    <a14:imgLayer r:embed="rId2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41152" y="2764287"/>
              <a:ext cx="1738560" cy="875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204" name="Object 156"/>
            <p:cNvGraphicFramePr>
              <a:graphicFrameLocks noChangeAspect="1"/>
            </p:cNvGraphicFramePr>
            <p:nvPr/>
          </p:nvGraphicFramePr>
          <p:xfrm>
            <a:off x="1482725" y="3186113"/>
            <a:ext cx="422275" cy="454025"/>
          </p:xfrm>
          <a:graphic>
            <a:graphicData uri="http://schemas.openxmlformats.org/presentationml/2006/ole">
              <mc:AlternateContent xmlns:mc="http://schemas.openxmlformats.org/markup-compatibility/2006">
                <mc:Choice xmlns:v="urn:schemas-microsoft-com:vml" Requires="v">
                  <p:oleObj spid="_x0000_s19537" name="公式" r:id="rId27" imgW="266400" imgH="241200" progId="Equation.3">
                    <p:embed/>
                  </p:oleObj>
                </mc:Choice>
                <mc:Fallback>
                  <p:oleObj name="公式" r:id="rId27" imgW="266400" imgH="241200" progId="Equation.3">
                    <p:embed/>
                    <p:pic>
                      <p:nvPicPr>
                        <p:cNvPr id="0" name="Picture 15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482725" y="3186113"/>
                          <a:ext cx="422275" cy="454025"/>
                        </a:xfrm>
                        <a:prstGeom prst="rect">
                          <a:avLst/>
                        </a:prstGeom>
                        <a:solidFill>
                          <a:schemeClr val="bg1"/>
                        </a:solidFill>
                      </p:spPr>
                    </p:pic>
                  </p:oleObj>
                </mc:Fallback>
              </mc:AlternateContent>
            </a:graphicData>
          </a:graphic>
        </p:graphicFrame>
        <p:graphicFrame>
          <p:nvGraphicFramePr>
            <p:cNvPr id="2205" name="Object 157"/>
            <p:cNvGraphicFramePr>
              <a:graphicFrameLocks noChangeAspect="1"/>
            </p:cNvGraphicFramePr>
            <p:nvPr/>
          </p:nvGraphicFramePr>
          <p:xfrm>
            <a:off x="284163" y="3187700"/>
            <a:ext cx="403225" cy="454025"/>
          </p:xfrm>
          <a:graphic>
            <a:graphicData uri="http://schemas.openxmlformats.org/presentationml/2006/ole">
              <mc:AlternateContent xmlns:mc="http://schemas.openxmlformats.org/markup-compatibility/2006">
                <mc:Choice xmlns:v="urn:schemas-microsoft-com:vml" Requires="v">
                  <p:oleObj spid="_x0000_s19538" name="Equation" r:id="rId29" imgW="253800" imgH="241200" progId="Equation.DSMT4">
                    <p:embed/>
                  </p:oleObj>
                </mc:Choice>
                <mc:Fallback>
                  <p:oleObj name="Equation" r:id="rId29" imgW="253800" imgH="241200" progId="Equation.DSMT4">
                    <p:embed/>
                    <p:pic>
                      <p:nvPicPr>
                        <p:cNvPr id="0" name="Picture 157"/>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84163" y="3187700"/>
                          <a:ext cx="403225" cy="454025"/>
                        </a:xfrm>
                        <a:prstGeom prst="rect">
                          <a:avLst/>
                        </a:prstGeom>
                        <a:solidFill>
                          <a:schemeClr val="bg1"/>
                        </a:solidFill>
                      </p:spPr>
                    </p:pic>
                  </p:oleObj>
                </mc:Fallback>
              </mc:AlternateContent>
            </a:graphicData>
          </a:graphic>
        </p:graphicFrame>
      </p:grpSp>
      <p:graphicFrame>
        <p:nvGraphicFramePr>
          <p:cNvPr id="2206" name="Object 158"/>
          <p:cNvGraphicFramePr>
            <a:graphicFrameLocks noChangeAspect="1"/>
          </p:cNvGraphicFramePr>
          <p:nvPr>
            <p:extLst>
              <p:ext uri="{D42A27DB-BD31-4B8C-83A1-F6EECF244321}">
                <p14:modId xmlns:p14="http://schemas.microsoft.com/office/powerpoint/2010/main" val="3565832891"/>
              </p:ext>
            </p:extLst>
          </p:nvPr>
        </p:nvGraphicFramePr>
        <p:xfrm>
          <a:off x="703768" y="5001733"/>
          <a:ext cx="2356064" cy="509026"/>
        </p:xfrm>
        <a:graphic>
          <a:graphicData uri="http://schemas.openxmlformats.org/presentationml/2006/ole">
            <mc:AlternateContent xmlns:mc="http://schemas.openxmlformats.org/markup-compatibility/2006">
              <mc:Choice xmlns:v="urn:schemas-microsoft-com:vml" Requires="v">
                <p:oleObj spid="_x0000_s19539" name="公式" r:id="rId31" imgW="1333440" imgH="241200" progId="Equation.3">
                  <p:embed/>
                </p:oleObj>
              </mc:Choice>
              <mc:Fallback>
                <p:oleObj name="公式" r:id="rId31" imgW="1333440" imgH="241200" progId="Equation.3">
                  <p:embed/>
                  <p:pic>
                    <p:nvPicPr>
                      <p:cNvPr id="0" name="Picture 158"/>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03768" y="5001733"/>
                        <a:ext cx="2356064" cy="509026"/>
                      </a:xfrm>
                      <a:prstGeom prst="rect">
                        <a:avLst/>
                      </a:prstGeom>
                      <a:noFill/>
                    </p:spPr>
                  </p:pic>
                </p:oleObj>
              </mc:Fallback>
            </mc:AlternateContent>
          </a:graphicData>
        </a:graphic>
      </p:graphicFrame>
      <p:sp>
        <p:nvSpPr>
          <p:cNvPr id="24" name="椭圆 23"/>
          <p:cNvSpPr/>
          <p:nvPr/>
        </p:nvSpPr>
        <p:spPr>
          <a:xfrm>
            <a:off x="3947617" y="5055058"/>
            <a:ext cx="1584000" cy="504056"/>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207" name="Object 159"/>
          <p:cNvGraphicFramePr>
            <a:graphicFrameLocks noChangeAspect="1"/>
          </p:cNvGraphicFramePr>
          <p:nvPr>
            <p:extLst>
              <p:ext uri="{D42A27DB-BD31-4B8C-83A1-F6EECF244321}">
                <p14:modId xmlns:p14="http://schemas.microsoft.com/office/powerpoint/2010/main" val="940444057"/>
              </p:ext>
            </p:extLst>
          </p:nvPr>
        </p:nvGraphicFramePr>
        <p:xfrm>
          <a:off x="4510625" y="4446116"/>
          <a:ext cx="576064" cy="461234"/>
        </p:xfrm>
        <a:graphic>
          <a:graphicData uri="http://schemas.openxmlformats.org/presentationml/2006/ole">
            <mc:AlternateContent xmlns:mc="http://schemas.openxmlformats.org/markup-compatibility/2006">
              <mc:Choice xmlns:v="urn:schemas-microsoft-com:vml" Requires="v">
                <p:oleObj spid="_x0000_s19540" name="公式" r:id="rId33" imgW="241200" imgH="228600" progId="Equation.3">
                  <p:embed/>
                </p:oleObj>
              </mc:Choice>
              <mc:Fallback>
                <p:oleObj name="公式" r:id="rId33" imgW="241200" imgH="228600" progId="Equation.3">
                  <p:embed/>
                  <p:pic>
                    <p:nvPicPr>
                      <p:cNvPr id="0" name="Picture 159"/>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510625" y="4446116"/>
                        <a:ext cx="576064" cy="4612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 name="椭圆 25"/>
          <p:cNvSpPr/>
          <p:nvPr/>
        </p:nvSpPr>
        <p:spPr>
          <a:xfrm>
            <a:off x="5702862" y="5056272"/>
            <a:ext cx="1620000" cy="504056"/>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7" name="Object 159"/>
          <p:cNvGraphicFramePr>
            <a:graphicFrameLocks noChangeAspect="1"/>
          </p:cNvGraphicFramePr>
          <p:nvPr>
            <p:extLst>
              <p:ext uri="{D42A27DB-BD31-4B8C-83A1-F6EECF244321}">
                <p14:modId xmlns:p14="http://schemas.microsoft.com/office/powerpoint/2010/main" val="441100352"/>
              </p:ext>
            </p:extLst>
          </p:nvPr>
        </p:nvGraphicFramePr>
        <p:xfrm>
          <a:off x="6257660" y="4425669"/>
          <a:ext cx="666750" cy="485775"/>
        </p:xfrm>
        <a:graphic>
          <a:graphicData uri="http://schemas.openxmlformats.org/presentationml/2006/ole">
            <mc:AlternateContent xmlns:mc="http://schemas.openxmlformats.org/markup-compatibility/2006">
              <mc:Choice xmlns:v="urn:schemas-microsoft-com:vml" Requires="v">
                <p:oleObj spid="_x0000_s19541" name="公式" r:id="rId35" imgW="279360" imgH="241200" progId="Equation.3">
                  <p:embed/>
                </p:oleObj>
              </mc:Choice>
              <mc:Fallback>
                <p:oleObj name="公式" r:id="rId35" imgW="279360" imgH="241200" progId="Equation.3">
                  <p:embed/>
                  <p:pic>
                    <p:nvPicPr>
                      <p:cNvPr id="0" name="Picture 160"/>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257660" y="4425669"/>
                        <a:ext cx="666750" cy="485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燕尾形箭头 27"/>
          <p:cNvSpPr/>
          <p:nvPr/>
        </p:nvSpPr>
        <p:spPr>
          <a:xfrm>
            <a:off x="3475227" y="5148364"/>
            <a:ext cx="324000" cy="288000"/>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上下箭头 10"/>
          <p:cNvSpPr/>
          <p:nvPr/>
        </p:nvSpPr>
        <p:spPr>
          <a:xfrm>
            <a:off x="4642609" y="4845614"/>
            <a:ext cx="144016" cy="1800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上下箭头 28"/>
          <p:cNvSpPr/>
          <p:nvPr/>
        </p:nvSpPr>
        <p:spPr>
          <a:xfrm>
            <a:off x="6445654" y="4824388"/>
            <a:ext cx="144016" cy="1800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p14="http://schemas.microsoft.com/office/powerpoint/2010/main" xmlns:iact="http://schemas.microsoft.com/office/powerpoint/2014/inkAction">
        <mc:Choice Requires="p14 iact">
          <p:contentPart p14:bwMode="auto" r:id="rId37">
            <p14:nvContentPartPr>
              <p14:cNvPr id="17" name="墨迹 16">
                <a:extLst>
                  <a:ext uri="{FF2B5EF4-FFF2-40B4-BE49-F238E27FC236}">
                    <a16:creationId xmlns:a16="http://schemas.microsoft.com/office/drawing/2014/main" id="{0F918226-3A3A-4166-BA64-C09ED7D54928}"/>
                  </a:ext>
                </a:extLst>
              </p14:cNvPr>
              <p14:cNvContentPartPr/>
              <p14:nvPr>
                <p:extLst>
                  <p:ext uri="{42D2F446-02D8-4167-A562-619A0277C38B}">
                    <p15:isNarration xmlns:p15="http://schemas.microsoft.com/office/powerpoint/2012/main" val="1"/>
                  </p:ext>
                </p:extLst>
              </p14:nvPr>
            </p14:nvContentPartPr>
            <p14:xfrm>
              <a:off x="3505320" y="3587760"/>
              <a:ext cx="222480" cy="203400"/>
            </p14:xfrm>
          </p:contentPart>
        </mc:Choice>
        <mc:Fallback xmlns="">
          <p:pic>
            <p:nvPicPr>
              <p:cNvPr id="17" name="墨迹 16">
                <a:extLst>
                  <a:ext uri="{FF2B5EF4-FFF2-40B4-BE49-F238E27FC236}">
                    <a16:creationId xmlns:a16="http://schemas.microsoft.com/office/drawing/2014/main" id="{0F918226-3A3A-4166-BA64-C09ED7D54928}"/>
                  </a:ext>
                </a:extLst>
              </p:cNvPr>
              <p:cNvPicPr>
                <a:picLocks noGrp="1" noRot="1" noChangeAspect="1" noMove="1" noResize="1" noEditPoints="1" noAdjustHandles="1" noChangeArrowheads="1" noChangeShapeType="1"/>
              </p:cNvPicPr>
              <p:nvPr/>
            </p:nvPicPr>
            <p:blipFill>
              <a:blip r:embed="rId38"/>
              <a:stretch>
                <a:fillRect/>
              </a:stretch>
            </p:blipFill>
            <p:spPr>
              <a:xfrm>
                <a:off x="3495960" y="3578400"/>
                <a:ext cx="241200" cy="222120"/>
              </a:xfrm>
              <a:prstGeom prst="rect">
                <a:avLst/>
              </a:prstGeom>
            </p:spPr>
          </p:pic>
        </mc:Fallback>
      </mc:AlternateContent>
      <p:pic>
        <p:nvPicPr>
          <p:cNvPr id="18" name="音频 17">
            <a:hlinkClick r:id="" action="ppaction://media"/>
            <a:extLst>
              <a:ext uri="{FF2B5EF4-FFF2-40B4-BE49-F238E27FC236}">
                <a16:creationId xmlns:a16="http://schemas.microsoft.com/office/drawing/2014/main" id="{E4FC84A3-C407-4492-A0C7-32387CA78E31}"/>
              </a:ext>
            </a:extLst>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8440738" y="6154738"/>
            <a:ext cx="487362" cy="487362"/>
          </a:xfrm>
          <a:prstGeom prst="rect">
            <a:avLst/>
          </a:prstGeom>
        </p:spPr>
      </p:pic>
    </p:spTree>
    <p:custDataLst>
      <p:tags r:id="rId2"/>
    </p:custDataLst>
    <p:extLst>
      <p:ext uri="{BB962C8B-B14F-4D97-AF65-F5344CB8AC3E}">
        <p14:creationId xmlns:p14="http://schemas.microsoft.com/office/powerpoint/2010/main" val="1222364854"/>
      </p:ext>
    </p:extLst>
  </p:cSld>
  <p:clrMapOvr>
    <a:masterClrMapping/>
  </p:clrMapOvr>
  <mc:AlternateContent xmlns:mc="http://schemas.openxmlformats.org/markup-compatibility/2006" xmlns:p14="http://schemas.microsoft.com/office/powerpoint/2010/main">
    <mc:Choice Requires="p14">
      <p:transition spd="slow" p14:dur="2000" advTm="244615"/>
    </mc:Choice>
    <mc:Fallback xmlns="">
      <p:transition spd="slow" advTm="244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par>
                                <p:cTn id="7" presetID="59"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md type="call" cmd="playFrom(0.0)">
                                      <p:cBhvr>
                                        <p:cTn id="9" dur="1" fill="hold"/>
                                        <p:tgtEl>
                                          <p:spTgt spid="17"/>
                                        </p:tgtEl>
                                      </p:cBhvr>
                                    </p:cmd>
                                  </p:childTnLst>
                                </p:cTn>
                              </p:par>
                            </p:childTnLst>
                          </p:cTn>
                        </p:par>
                        <p:par>
                          <p:cTn id="10" fill="hold">
                            <p:stCondLst>
                              <p:cond delay="1"/>
                            </p:stCondLst>
                            <p:childTnLst>
                              <p:par>
                                <p:cTn id="11" presetID="6"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par>
                          <p:cTn id="24" fill="hold">
                            <p:stCondLst>
                              <p:cond delay="500"/>
                            </p:stCondLst>
                            <p:childTnLst>
                              <p:par>
                                <p:cTn id="25" presetID="3" presetClass="entr" presetSubtype="10" fill="hold" nodeType="afterEffect">
                                  <p:stCondLst>
                                    <p:cond delay="0"/>
                                  </p:stCondLst>
                                  <p:childTnLst>
                                    <p:set>
                                      <p:cBhvr>
                                        <p:cTn id="26" dur="1" fill="hold">
                                          <p:stCondLst>
                                            <p:cond delay="0"/>
                                          </p:stCondLst>
                                        </p:cTn>
                                        <p:tgtEl>
                                          <p:spTgt spid="2202"/>
                                        </p:tgtEl>
                                        <p:attrNameLst>
                                          <p:attrName>style.visibility</p:attrName>
                                        </p:attrNameLst>
                                      </p:cBhvr>
                                      <p:to>
                                        <p:strVal val="visible"/>
                                      </p:to>
                                    </p:set>
                                    <p:animEffect transition="in" filter="blinds(horizontal)">
                                      <p:cBhvr>
                                        <p:cTn id="27" dur="500"/>
                                        <p:tgtEl>
                                          <p:spTgt spid="220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par>
                          <p:cTn id="33" fill="hold">
                            <p:stCondLst>
                              <p:cond delay="500"/>
                            </p:stCondLst>
                            <p:childTnLst>
                              <p:par>
                                <p:cTn id="34" presetID="3" presetClass="entr" presetSubtype="10" fill="hold" nodeType="afterEffect">
                                  <p:stCondLst>
                                    <p:cond delay="0"/>
                                  </p:stCondLst>
                                  <p:childTnLst>
                                    <p:set>
                                      <p:cBhvr>
                                        <p:cTn id="35" dur="1" fill="hold">
                                          <p:stCondLst>
                                            <p:cond delay="0"/>
                                          </p:stCondLst>
                                        </p:cTn>
                                        <p:tgtEl>
                                          <p:spTgt spid="2203"/>
                                        </p:tgtEl>
                                        <p:attrNameLst>
                                          <p:attrName>style.visibility</p:attrName>
                                        </p:attrNameLst>
                                      </p:cBhvr>
                                      <p:to>
                                        <p:strVal val="visible"/>
                                      </p:to>
                                    </p:set>
                                    <p:animEffect transition="in" filter="blinds(horizontal)">
                                      <p:cBhvr>
                                        <p:cTn id="36" dur="500"/>
                                        <p:tgtEl>
                                          <p:spTgt spid="2203"/>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linds(horizontal)">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2052"/>
                                        </p:tgtEl>
                                        <p:attrNameLst>
                                          <p:attrName>style.visibility</p:attrName>
                                        </p:attrNameLst>
                                      </p:cBhvr>
                                      <p:to>
                                        <p:strVal val="visible"/>
                                      </p:to>
                                    </p:set>
                                    <p:animEffect transition="in" filter="blinds(horizontal)">
                                      <p:cBhvr>
                                        <p:cTn id="46" dur="500"/>
                                        <p:tgtEl>
                                          <p:spTgt spid="2052"/>
                                        </p:tgtEl>
                                      </p:cBhvr>
                                    </p:animEffect>
                                  </p:childTnLst>
                                </p:cTn>
                              </p:par>
                              <p:par>
                                <p:cTn id="47" presetID="27" presetClass="entr" presetSubtype="0" fill="hold" grpId="0" nodeType="withEffect">
                                  <p:stCondLst>
                                    <p:cond delay="0"/>
                                  </p:stCondLst>
                                  <p:iterate type="lt">
                                    <p:tmPct val="50000"/>
                                  </p:iterate>
                                  <p:childTnLst>
                                    <p:set>
                                      <p:cBhvr>
                                        <p:cTn id="48" dur="1" fill="hold">
                                          <p:stCondLst>
                                            <p:cond delay="0"/>
                                          </p:stCondLst>
                                        </p:cTn>
                                        <p:tgtEl>
                                          <p:spTgt spid="13"/>
                                        </p:tgtEl>
                                        <p:attrNameLst>
                                          <p:attrName>style.visibility</p:attrName>
                                        </p:attrNameLst>
                                      </p:cBhvr>
                                      <p:to>
                                        <p:strVal val="visible"/>
                                      </p:to>
                                    </p:set>
                                    <p:anim calcmode="discrete" valueType="clr">
                                      <p:cBhvr override="childStyle">
                                        <p:cTn id="49"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13"/>
                                        </p:tgtEl>
                                        <p:attrNameLst>
                                          <p:attrName>fillcolor</p:attrName>
                                        </p:attrNameLst>
                                      </p:cBhvr>
                                      <p:tavLst>
                                        <p:tav tm="0">
                                          <p:val>
                                            <p:clrVal>
                                              <a:schemeClr val="accent2"/>
                                            </p:clrVal>
                                          </p:val>
                                        </p:tav>
                                        <p:tav tm="50000">
                                          <p:val>
                                            <p:clrVal>
                                              <a:schemeClr val="hlink"/>
                                            </p:clrVal>
                                          </p:val>
                                        </p:tav>
                                      </p:tavLst>
                                    </p:anim>
                                    <p:set>
                                      <p:cBhvr>
                                        <p:cTn id="51" dur="80"/>
                                        <p:tgtEl>
                                          <p:spTgt spid="13"/>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blinds(horizontal)">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blinds(horizontal)">
                                      <p:cBhvr>
                                        <p:cTn id="61" dur="500"/>
                                        <p:tgtEl>
                                          <p:spTgt spid="8"/>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blinds(horizontal)">
                                      <p:cBhvr>
                                        <p:cTn id="66" dur="500"/>
                                        <p:tgtEl>
                                          <p:spTgt spid="6"/>
                                        </p:tgtEl>
                                      </p:cBhvr>
                                    </p:animEffec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nodeType="click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blinds(horizontal)">
                                      <p:cBhvr>
                                        <p:cTn id="71" dur="500"/>
                                        <p:tgtEl>
                                          <p:spTgt spid="7"/>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nodeType="clickEffect">
                                  <p:stCondLst>
                                    <p:cond delay="0"/>
                                  </p:stCondLst>
                                  <p:childTnLst>
                                    <p:set>
                                      <p:cBhvr>
                                        <p:cTn id="75" dur="1" fill="hold">
                                          <p:stCondLst>
                                            <p:cond delay="0"/>
                                          </p:stCondLst>
                                        </p:cTn>
                                        <p:tgtEl>
                                          <p:spTgt spid="2206"/>
                                        </p:tgtEl>
                                        <p:attrNameLst>
                                          <p:attrName>style.visibility</p:attrName>
                                        </p:attrNameLst>
                                      </p:cBhvr>
                                      <p:to>
                                        <p:strVal val="visible"/>
                                      </p:to>
                                    </p:set>
                                    <p:animEffect transition="in" filter="blinds(horizontal)">
                                      <p:cBhvr>
                                        <p:cTn id="76" dur="500"/>
                                        <p:tgtEl>
                                          <p:spTgt spid="2206"/>
                                        </p:tgtEl>
                                      </p:cBhvr>
                                    </p:animEffect>
                                  </p:childTnLst>
                                </p:cTn>
                              </p:par>
                            </p:childTnLst>
                          </p:cTn>
                        </p:par>
                      </p:childTnLst>
                    </p:cTn>
                  </p:par>
                  <p:par>
                    <p:cTn id="77" fill="hold">
                      <p:stCondLst>
                        <p:cond delay="indefinite"/>
                      </p:stCondLst>
                      <p:childTnLst>
                        <p:par>
                          <p:cTn id="78" fill="hold">
                            <p:stCondLst>
                              <p:cond delay="0"/>
                            </p:stCondLst>
                            <p:childTnLst>
                              <p:par>
                                <p:cTn id="79" presetID="3" presetClass="entr" presetSubtype="10" fill="hold" grpId="0" nodeType="click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blinds(horizontal)">
                                      <p:cBhvr>
                                        <p:cTn id="81" dur="500"/>
                                        <p:tgtEl>
                                          <p:spTgt spid="9"/>
                                        </p:tgtEl>
                                      </p:cBhvr>
                                    </p:animEffect>
                                  </p:childTnLst>
                                </p:cTn>
                              </p:par>
                            </p:childTnLst>
                          </p:cTn>
                        </p:par>
                        <p:par>
                          <p:cTn id="82" fill="hold">
                            <p:stCondLst>
                              <p:cond delay="500"/>
                            </p:stCondLst>
                            <p:childTnLst>
                              <p:par>
                                <p:cTn id="83" presetID="14" presetClass="entr" presetSubtype="10" fill="hold" grpId="0" nodeType="after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randombar(horizontal)">
                                      <p:cBhvr>
                                        <p:cTn id="85" dur="500"/>
                                        <p:tgtEl>
                                          <p:spTgt spid="28"/>
                                        </p:tgtEl>
                                      </p:cBhvr>
                                    </p:animEffect>
                                  </p:childTnLst>
                                </p:cTn>
                              </p:par>
                            </p:childTnLst>
                          </p:cTn>
                        </p:par>
                        <p:par>
                          <p:cTn id="86" fill="hold">
                            <p:stCondLst>
                              <p:cond delay="1000"/>
                            </p:stCondLst>
                            <p:childTnLst>
                              <p:par>
                                <p:cTn id="87" presetID="3" presetClass="entr" presetSubtype="10" fill="hold" nodeType="afterEffect">
                                  <p:stCondLst>
                                    <p:cond delay="0"/>
                                  </p:stCondLst>
                                  <p:childTnLst>
                                    <p:set>
                                      <p:cBhvr>
                                        <p:cTn id="88" dur="1" fill="hold">
                                          <p:stCondLst>
                                            <p:cond delay="0"/>
                                          </p:stCondLst>
                                        </p:cTn>
                                        <p:tgtEl>
                                          <p:spTgt spid="10"/>
                                        </p:tgtEl>
                                        <p:attrNameLst>
                                          <p:attrName>style.visibility</p:attrName>
                                        </p:attrNameLst>
                                      </p:cBhvr>
                                      <p:to>
                                        <p:strVal val="visible"/>
                                      </p:to>
                                    </p:set>
                                    <p:animEffect transition="in" filter="blinds(horizontal)">
                                      <p:cBhvr>
                                        <p:cTn id="89" dur="500"/>
                                        <p:tgtEl>
                                          <p:spTgt spid="10"/>
                                        </p:tgtEl>
                                      </p:cBhvr>
                                    </p:animEffect>
                                  </p:childTnLst>
                                </p:cTn>
                              </p:par>
                            </p:childTnLst>
                          </p:cTn>
                        </p:par>
                      </p:childTnLst>
                    </p:cTn>
                  </p:par>
                  <p:par>
                    <p:cTn id="90" fill="hold">
                      <p:stCondLst>
                        <p:cond delay="indefinite"/>
                      </p:stCondLst>
                      <p:childTnLst>
                        <p:par>
                          <p:cTn id="91" fill="hold">
                            <p:stCondLst>
                              <p:cond delay="0"/>
                            </p:stCondLst>
                            <p:childTnLst>
                              <p:par>
                                <p:cTn id="92" presetID="3" presetClass="entr" presetSubtype="10" fill="hold" grpId="0" nodeType="click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blinds(horizontal)">
                                      <p:cBhvr>
                                        <p:cTn id="94" dur="500"/>
                                        <p:tgtEl>
                                          <p:spTgt spid="24"/>
                                        </p:tgtEl>
                                      </p:cBhvr>
                                    </p:animEffect>
                                  </p:childTnLst>
                                </p:cTn>
                              </p:par>
                            </p:childTnLst>
                          </p:cTn>
                        </p:par>
                        <p:par>
                          <p:cTn id="95" fill="hold">
                            <p:stCondLst>
                              <p:cond delay="500"/>
                            </p:stCondLst>
                            <p:childTnLst>
                              <p:par>
                                <p:cTn id="96" presetID="14" presetClass="entr" presetSubtype="10" fill="hold" grpId="0" nodeType="afterEffect">
                                  <p:stCondLst>
                                    <p:cond delay="0"/>
                                  </p:stCondLst>
                                  <p:childTnLst>
                                    <p:set>
                                      <p:cBhvr>
                                        <p:cTn id="97" dur="1" fill="hold">
                                          <p:stCondLst>
                                            <p:cond delay="0"/>
                                          </p:stCondLst>
                                        </p:cTn>
                                        <p:tgtEl>
                                          <p:spTgt spid="11"/>
                                        </p:tgtEl>
                                        <p:attrNameLst>
                                          <p:attrName>style.visibility</p:attrName>
                                        </p:attrNameLst>
                                      </p:cBhvr>
                                      <p:to>
                                        <p:strVal val="visible"/>
                                      </p:to>
                                    </p:set>
                                    <p:animEffect transition="in" filter="randombar(horizontal)">
                                      <p:cBhvr>
                                        <p:cTn id="98" dur="500"/>
                                        <p:tgtEl>
                                          <p:spTgt spid="11"/>
                                        </p:tgtEl>
                                      </p:cBhvr>
                                    </p:animEffect>
                                  </p:childTnLst>
                                </p:cTn>
                              </p:par>
                            </p:childTnLst>
                          </p:cTn>
                        </p:par>
                        <p:par>
                          <p:cTn id="99" fill="hold">
                            <p:stCondLst>
                              <p:cond delay="1000"/>
                            </p:stCondLst>
                            <p:childTnLst>
                              <p:par>
                                <p:cTn id="100" presetID="3" presetClass="entr" presetSubtype="10" fill="hold" nodeType="afterEffect">
                                  <p:stCondLst>
                                    <p:cond delay="0"/>
                                  </p:stCondLst>
                                  <p:childTnLst>
                                    <p:set>
                                      <p:cBhvr>
                                        <p:cTn id="101" dur="1" fill="hold">
                                          <p:stCondLst>
                                            <p:cond delay="0"/>
                                          </p:stCondLst>
                                        </p:cTn>
                                        <p:tgtEl>
                                          <p:spTgt spid="2207"/>
                                        </p:tgtEl>
                                        <p:attrNameLst>
                                          <p:attrName>style.visibility</p:attrName>
                                        </p:attrNameLst>
                                      </p:cBhvr>
                                      <p:to>
                                        <p:strVal val="visible"/>
                                      </p:to>
                                    </p:set>
                                    <p:animEffect transition="in" filter="blinds(horizontal)">
                                      <p:cBhvr>
                                        <p:cTn id="102" dur="500"/>
                                        <p:tgtEl>
                                          <p:spTgt spid="2207"/>
                                        </p:tgtEl>
                                      </p:cBhvr>
                                    </p:animEffect>
                                  </p:childTnLst>
                                </p:cTn>
                              </p:par>
                            </p:childTnLst>
                          </p:cTn>
                        </p:par>
                      </p:childTnLst>
                    </p:cTn>
                  </p:par>
                  <p:par>
                    <p:cTn id="103" fill="hold">
                      <p:stCondLst>
                        <p:cond delay="indefinite"/>
                      </p:stCondLst>
                      <p:childTnLst>
                        <p:par>
                          <p:cTn id="104" fill="hold">
                            <p:stCondLst>
                              <p:cond delay="0"/>
                            </p:stCondLst>
                            <p:childTnLst>
                              <p:par>
                                <p:cTn id="105" presetID="3" presetClass="entr" presetSubtype="10" fill="hold" grpId="0" nodeType="clickEffect">
                                  <p:stCondLst>
                                    <p:cond delay="0"/>
                                  </p:stCondLst>
                                  <p:childTnLst>
                                    <p:set>
                                      <p:cBhvr>
                                        <p:cTn id="106" dur="1" fill="hold">
                                          <p:stCondLst>
                                            <p:cond delay="0"/>
                                          </p:stCondLst>
                                        </p:cTn>
                                        <p:tgtEl>
                                          <p:spTgt spid="26"/>
                                        </p:tgtEl>
                                        <p:attrNameLst>
                                          <p:attrName>style.visibility</p:attrName>
                                        </p:attrNameLst>
                                      </p:cBhvr>
                                      <p:to>
                                        <p:strVal val="visible"/>
                                      </p:to>
                                    </p:set>
                                    <p:animEffect transition="in" filter="blinds(horizontal)">
                                      <p:cBhvr>
                                        <p:cTn id="107" dur="500"/>
                                        <p:tgtEl>
                                          <p:spTgt spid="26"/>
                                        </p:tgtEl>
                                      </p:cBhvr>
                                    </p:animEffect>
                                  </p:childTnLst>
                                </p:cTn>
                              </p:par>
                            </p:childTnLst>
                          </p:cTn>
                        </p:par>
                        <p:par>
                          <p:cTn id="108" fill="hold">
                            <p:stCondLst>
                              <p:cond delay="500"/>
                            </p:stCondLst>
                            <p:childTnLst>
                              <p:par>
                                <p:cTn id="109" presetID="14" presetClass="entr" presetSubtype="10" fill="hold" grpId="0" nodeType="afterEffect">
                                  <p:stCondLst>
                                    <p:cond delay="0"/>
                                  </p:stCondLst>
                                  <p:childTnLst>
                                    <p:set>
                                      <p:cBhvr>
                                        <p:cTn id="110" dur="1" fill="hold">
                                          <p:stCondLst>
                                            <p:cond delay="0"/>
                                          </p:stCondLst>
                                        </p:cTn>
                                        <p:tgtEl>
                                          <p:spTgt spid="29"/>
                                        </p:tgtEl>
                                        <p:attrNameLst>
                                          <p:attrName>style.visibility</p:attrName>
                                        </p:attrNameLst>
                                      </p:cBhvr>
                                      <p:to>
                                        <p:strVal val="visible"/>
                                      </p:to>
                                    </p:set>
                                    <p:animEffect transition="in" filter="randombar(horizontal)">
                                      <p:cBhvr>
                                        <p:cTn id="111" dur="500"/>
                                        <p:tgtEl>
                                          <p:spTgt spid="29"/>
                                        </p:tgtEl>
                                      </p:cBhvr>
                                    </p:animEffect>
                                  </p:childTnLst>
                                </p:cTn>
                              </p:par>
                            </p:childTnLst>
                          </p:cTn>
                        </p:par>
                        <p:par>
                          <p:cTn id="112" fill="hold">
                            <p:stCondLst>
                              <p:cond delay="1000"/>
                            </p:stCondLst>
                            <p:childTnLst>
                              <p:par>
                                <p:cTn id="113" presetID="3" presetClass="entr" presetSubtype="10" fill="hold" nodeType="afterEffect">
                                  <p:stCondLst>
                                    <p:cond delay="0"/>
                                  </p:stCondLst>
                                  <p:childTnLst>
                                    <p:set>
                                      <p:cBhvr>
                                        <p:cTn id="114" dur="1" fill="hold">
                                          <p:stCondLst>
                                            <p:cond delay="0"/>
                                          </p:stCondLst>
                                        </p:cTn>
                                        <p:tgtEl>
                                          <p:spTgt spid="27"/>
                                        </p:tgtEl>
                                        <p:attrNameLst>
                                          <p:attrName>style.visibility</p:attrName>
                                        </p:attrNameLst>
                                      </p:cBhvr>
                                      <p:to>
                                        <p:strVal val="visible"/>
                                      </p:to>
                                    </p:set>
                                    <p:animEffect transition="in" filter="blinds(horizontal)">
                                      <p:cBhvr>
                                        <p:cTn id="115" dur="500"/>
                                        <p:tgtEl>
                                          <p:spTgt spid="27"/>
                                        </p:tgtEl>
                                      </p:cBhvr>
                                    </p:animEffect>
                                  </p:childTnLst>
                                </p:cTn>
                              </p:par>
                            </p:childTnLst>
                          </p:cTn>
                        </p:par>
                      </p:childTnLst>
                    </p:cTn>
                  </p:par>
                  <p:par>
                    <p:cTn id="116" fill="hold">
                      <p:stCondLst>
                        <p:cond delay="indefinite"/>
                      </p:stCondLst>
                      <p:childTnLst>
                        <p:par>
                          <p:cTn id="117" fill="hold">
                            <p:stCondLst>
                              <p:cond delay="0"/>
                            </p:stCondLst>
                            <p:childTnLst>
                              <p:par>
                                <p:cTn id="118" presetID="27" presetClass="entr" presetSubtype="0" fill="hold" grpId="0" nodeType="clickEffect">
                                  <p:stCondLst>
                                    <p:cond delay="0"/>
                                  </p:stCondLst>
                                  <p:iterate type="lt">
                                    <p:tmPct val="50000"/>
                                  </p:iterate>
                                  <p:childTnLst>
                                    <p:set>
                                      <p:cBhvr>
                                        <p:cTn id="119" dur="1" fill="hold">
                                          <p:stCondLst>
                                            <p:cond delay="0"/>
                                          </p:stCondLst>
                                        </p:cTn>
                                        <p:tgtEl>
                                          <p:spTgt spid="16"/>
                                        </p:tgtEl>
                                        <p:attrNameLst>
                                          <p:attrName>style.visibility</p:attrName>
                                        </p:attrNameLst>
                                      </p:cBhvr>
                                      <p:to>
                                        <p:strVal val="visible"/>
                                      </p:to>
                                    </p:set>
                                    <p:anim calcmode="discrete" valueType="clr">
                                      <p:cBhvr override="childStyle">
                                        <p:cTn id="120"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121" dur="80"/>
                                        <p:tgtEl>
                                          <p:spTgt spid="16"/>
                                        </p:tgtEl>
                                        <p:attrNameLst>
                                          <p:attrName>fillcolor</p:attrName>
                                        </p:attrNameLst>
                                      </p:cBhvr>
                                      <p:tavLst>
                                        <p:tav tm="0">
                                          <p:val>
                                            <p:clrVal>
                                              <a:schemeClr val="accent2"/>
                                            </p:clrVal>
                                          </p:val>
                                        </p:tav>
                                        <p:tav tm="50000">
                                          <p:val>
                                            <p:clrVal>
                                              <a:schemeClr val="hlink"/>
                                            </p:clrVal>
                                          </p:val>
                                        </p:tav>
                                      </p:tavLst>
                                    </p:anim>
                                    <p:set>
                                      <p:cBhvr>
                                        <p:cTn id="122" dur="80"/>
                                        <p:tgtEl>
                                          <p:spTgt spid="16"/>
                                        </p:tgtEl>
                                        <p:attrNameLst>
                                          <p:attrName>fill.type</p:attrName>
                                        </p:attrNameLst>
                                      </p:cBhvr>
                                      <p:to>
                                        <p:strVal val="solid"/>
                                      </p:to>
                                    </p:set>
                                  </p:childTnLst>
                                </p:cTn>
                              </p:par>
                            </p:childTnLst>
                          </p:cTn>
                        </p:par>
                        <p:par>
                          <p:cTn id="123" fill="hold">
                            <p:stCondLst>
                              <p:cond delay="720"/>
                            </p:stCondLst>
                            <p:childTnLst>
                              <p:par>
                                <p:cTn id="124" presetID="3" presetClass="entr" presetSubtype="10" fill="hold" nodeType="afterEffect">
                                  <p:stCondLst>
                                    <p:cond delay="0"/>
                                  </p:stCondLst>
                                  <p:childTnLst>
                                    <p:set>
                                      <p:cBhvr>
                                        <p:cTn id="125" dur="1" fill="hold">
                                          <p:stCondLst>
                                            <p:cond delay="0"/>
                                          </p:stCondLst>
                                        </p:cTn>
                                        <p:tgtEl>
                                          <p:spTgt spid="12"/>
                                        </p:tgtEl>
                                        <p:attrNameLst>
                                          <p:attrName>style.visibility</p:attrName>
                                        </p:attrNameLst>
                                      </p:cBhvr>
                                      <p:to>
                                        <p:strVal val="visible"/>
                                      </p:to>
                                    </p:set>
                                    <p:animEffect transition="in" filter="blinds(horizontal)">
                                      <p:cBhvr>
                                        <p:cTn id="1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7" fill="hold" display="0">
                  <p:stCondLst>
                    <p:cond delay="indefinite"/>
                  </p:stCondLst>
                  <p:endCondLst>
                    <p:cond evt="onStopAudio" delay="0">
                      <p:tgtEl>
                        <p:sldTgt/>
                      </p:tgtEl>
                    </p:cond>
                  </p:endCondLst>
                </p:cTn>
                <p:tgtEl>
                  <p:spTgt spid="18"/>
                </p:tgtEl>
              </p:cMediaNode>
            </p:audio>
          </p:childTnLst>
        </p:cTn>
      </p:par>
    </p:tnLst>
    <p:bldLst>
      <p:bldP spid="2" grpId="0" animBg="1"/>
      <p:bldP spid="3" grpId="0"/>
      <p:bldP spid="4" grpId="0"/>
      <p:bldP spid="9" grpId="0" animBg="1"/>
      <p:bldP spid="13" grpId="0"/>
      <p:bldP spid="16" grpId="0" animBg="1"/>
      <p:bldP spid="19" grpId="0"/>
      <p:bldP spid="24" grpId="0" animBg="1"/>
      <p:bldP spid="26" grpId="0" animBg="1"/>
      <p:bldP spid="28" grpId="0" animBg="1"/>
      <p:bldP spid="11" grpId="0" animBg="1"/>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27" y="980728"/>
            <a:ext cx="6668705" cy="504056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588224" y="1292099"/>
            <a:ext cx="2520280" cy="3859518"/>
          </a:xfrm>
          <a:prstGeom prst="rect">
            <a:avLst/>
          </a:prstGeom>
          <a:noFill/>
        </p:spPr>
        <p:txBody>
          <a:bodyPr wrap="square" rtlCol="0">
            <a:spAutoFit/>
          </a:bodyPr>
          <a:lstStyle/>
          <a:p>
            <a:pPr>
              <a:lnSpc>
                <a:spcPct val="120000"/>
              </a:lnSpc>
            </a:pPr>
            <a:r>
              <a:rPr lang="en-US" altLang="zh-CN" sz="1700" i="1" dirty="0">
                <a:effectLst>
                  <a:outerShdw blurRad="38100" dist="38100" dir="2700000" algn="tl">
                    <a:srgbClr val="000000">
                      <a:alpha val="43137"/>
                    </a:srgbClr>
                  </a:outerShdw>
                </a:effectLst>
                <a:latin typeface="Times New Roman" pitchFamily="18" charset="0"/>
                <a:cs typeface="Times New Roman" pitchFamily="18" charset="0"/>
              </a:rPr>
              <a:t>Conservation of momentum </a:t>
            </a:r>
            <a:r>
              <a:rPr lang="en-US" altLang="zh-CN" sz="1700" i="1" dirty="0">
                <a:latin typeface="Times New Roman" pitchFamily="18" charset="0"/>
                <a:cs typeface="Times New Roman" pitchFamily="18" charset="0"/>
              </a:rPr>
              <a:t>is the principle behind these two propulsion systems. </a:t>
            </a:r>
            <a:r>
              <a:rPr lang="en-US" altLang="zh-CN" sz="1700" dirty="0">
                <a:latin typeface="Times New Roman" pitchFamily="18" charset="0"/>
                <a:cs typeface="Times New Roman" pitchFamily="18" charset="0"/>
              </a:rPr>
              <a:t>(</a:t>
            </a:r>
            <a:r>
              <a:rPr lang="en-US" altLang="zh-CN" sz="1700" i="1" dirty="0">
                <a:latin typeface="Times New Roman" pitchFamily="18" charset="0"/>
                <a:cs typeface="Times New Roman" pitchFamily="18" charset="0"/>
              </a:rPr>
              <a:t>a</a:t>
            </a:r>
            <a:r>
              <a:rPr lang="en-US" altLang="zh-CN" sz="1700" dirty="0">
                <a:latin typeface="Times New Roman" pitchFamily="18" charset="0"/>
                <a:cs typeface="Times New Roman" pitchFamily="18" charset="0"/>
              </a:rPr>
              <a:t>)</a:t>
            </a:r>
            <a:r>
              <a:rPr lang="en-US" altLang="zh-CN" sz="1700" i="1" dirty="0">
                <a:latin typeface="Times New Roman" pitchFamily="18" charset="0"/>
                <a:cs typeface="Times New Roman" pitchFamily="18" charset="0"/>
              </a:rPr>
              <a:t> The force from a nitrogen-propelled, hand-controlled device allows an astronaut to move about freely in space without restrictive tethers. </a:t>
            </a:r>
            <a:r>
              <a:rPr lang="en-US" altLang="zh-CN" sz="1700" dirty="0">
                <a:latin typeface="Times New Roman" pitchFamily="18" charset="0"/>
                <a:cs typeface="Times New Roman" pitchFamily="18" charset="0"/>
              </a:rPr>
              <a:t>(</a:t>
            </a:r>
            <a:r>
              <a:rPr lang="en-US" altLang="zh-CN" sz="1700" i="1" dirty="0">
                <a:latin typeface="Times New Roman" pitchFamily="18" charset="0"/>
                <a:cs typeface="Times New Roman" pitchFamily="18" charset="0"/>
              </a:rPr>
              <a:t>b</a:t>
            </a:r>
            <a:r>
              <a:rPr lang="en-US" altLang="zh-CN" sz="1700" dirty="0">
                <a:latin typeface="Times New Roman" pitchFamily="18" charset="0"/>
                <a:cs typeface="Times New Roman" pitchFamily="18" charset="0"/>
              </a:rPr>
              <a:t>) </a:t>
            </a:r>
            <a:r>
              <a:rPr lang="en-US" altLang="zh-CN" sz="1700" i="1" dirty="0">
                <a:latin typeface="Times New Roman" pitchFamily="18" charset="0"/>
                <a:cs typeface="Times New Roman" pitchFamily="18" charset="0"/>
              </a:rPr>
              <a:t>A squid propels itself by expelling water at high velocity.</a:t>
            </a:r>
            <a:endParaRPr lang="zh-CN" altLang="en-US" sz="1700" i="1" baseline="30000" dirty="0">
              <a:latin typeface="Times New Roman" pitchFamily="18" charset="0"/>
              <a:cs typeface="Times New Roman" pitchFamily="18" charset="0"/>
            </a:endParaRPr>
          </a:p>
        </p:txBody>
      </p:sp>
      <p:pic>
        <p:nvPicPr>
          <p:cNvPr id="2" name="音频 1">
            <a:hlinkClick r:id="" action="ppaction://media"/>
            <a:extLst>
              <a:ext uri="{FF2B5EF4-FFF2-40B4-BE49-F238E27FC236}">
                <a16:creationId xmlns:a16="http://schemas.microsoft.com/office/drawing/2014/main" id="{9D2F02BC-C43B-4EF7-9963-CAB4A7319D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268047351"/>
      </p:ext>
    </p:extLst>
  </p:cSld>
  <p:clrMapOvr>
    <a:masterClrMapping/>
  </p:clrMapOvr>
  <mc:AlternateContent xmlns:mc="http://schemas.openxmlformats.org/markup-compatibility/2006" xmlns:p14="http://schemas.microsoft.com/office/powerpoint/2010/main">
    <mc:Choice Requires="p14">
      <p:transition spd="slow" p14:dur="2000" advTm="59216"/>
    </mc:Choice>
    <mc:Fallback xmlns="">
      <p:transition spd="slow" advTm="59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4" presetClass="entr" presetSubtype="10" fill="hold" nodeType="after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randombar(horizontal)">
                                      <p:cBhvr>
                                        <p:cTn id="10" dur="500"/>
                                        <p:tgtEl>
                                          <p:spTgt spid="1229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5"/>
          <p:cNvSpPr txBox="1">
            <a:spLocks/>
          </p:cNvSpPr>
          <p:nvPr/>
        </p:nvSpPr>
        <p:spPr>
          <a:xfrm>
            <a:off x="71406" y="154812"/>
            <a:ext cx="1404250" cy="720000"/>
          </a:xfrm>
          <a:prstGeom prst="rect">
            <a:avLst/>
          </a:prstGeom>
        </p:spPr>
        <p:style>
          <a:lnRef idx="1">
            <a:schemeClr val="accent2"/>
          </a:lnRef>
          <a:fillRef idx="2">
            <a:schemeClr val="accent2"/>
          </a:fillRef>
          <a:effectRef idx="1">
            <a:schemeClr val="accent2"/>
          </a:effectRef>
          <a:fontRef idx="minor">
            <a:schemeClr val="dk1"/>
          </a:fontRef>
        </p:style>
        <p:txBody>
          <a:bodyP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zh-CN" sz="36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华文仿宋" pitchFamily="2" charset="-122"/>
                <a:ea typeface="华文仿宋" pitchFamily="2" charset="-122"/>
                <a:cs typeface="+mj-cs"/>
              </a:rPr>
              <a:t>Recoil</a:t>
            </a:r>
            <a:endParaRPr kumimoji="0" lang="en-US" altLang="zh-CN" sz="3600" b="1" i="0" u="none" strike="noStrike" kern="12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华文仿宋" pitchFamily="2" charset="-122"/>
              <a:ea typeface="华文仿宋" pitchFamily="2" charset="-122"/>
              <a:cs typeface="+mj-cs"/>
            </a:endParaRPr>
          </a:p>
        </p:txBody>
      </p:sp>
      <p:pic>
        <p:nvPicPr>
          <p:cNvPr id="19458" name="Picture 2" descr="https://timgsa.baidu.com/timg?image&amp;quality=80&amp;size=b9999_10000&amp;sec=1569230655545&amp;di=fcc8a9c4e8d3c3bcc8c4f325799f7be2&amp;imgtype=0&amp;src=http%3A%2F%2Fcdn.shopify.com%2Fs%2Ffiles%2F1%2F0900%2F9156%2Fproducts%2F3_Cropped_53a98eaa-6595-4fe7-abdc-4d4aa15a9dd8_1024x1024.jpg%3Fv%3D14361196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01" y="921536"/>
            <a:ext cx="6335999" cy="396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38" name="Picture 98" descr="http://hdyl.bjhd.gov.cn/ggfw/bmfw/cgzs/201109/W020110922500088096270.png"/>
          <p:cNvPicPr>
            <a:picLocks noChangeAspect="1" noChangeArrowheads="1"/>
          </p:cNvPicPr>
          <p:nvPr/>
        </p:nvPicPr>
        <p:blipFill>
          <a:blip r:embed="rId6" cstate="print"/>
          <a:srcRect/>
          <a:stretch>
            <a:fillRect/>
          </a:stretch>
        </p:blipFill>
        <p:spPr bwMode="auto">
          <a:xfrm>
            <a:off x="4315867" y="912563"/>
            <a:ext cx="4749124" cy="3960440"/>
          </a:xfrm>
          <a:prstGeom prst="rect">
            <a:avLst/>
          </a:prstGeom>
          <a:ln>
            <a:noFill/>
          </a:ln>
          <a:effectLst>
            <a:softEdge rad="112500"/>
          </a:effectLst>
        </p:spPr>
      </p:pic>
      <p:pic>
        <p:nvPicPr>
          <p:cNvPr id="10340" name="Picture 100" descr="http://img.ph.126.net/--Wzgwc1hKuqHC2BOaKbdw==/943222646957764139.jpg"/>
          <p:cNvPicPr>
            <a:picLocks noChangeAspect="1" noChangeArrowheads="1"/>
          </p:cNvPicPr>
          <p:nvPr/>
        </p:nvPicPr>
        <p:blipFill>
          <a:blip r:embed="rId7" cstate="print"/>
          <a:srcRect/>
          <a:stretch>
            <a:fillRect/>
          </a:stretch>
        </p:blipFill>
        <p:spPr bwMode="auto">
          <a:xfrm>
            <a:off x="-21265" y="3181077"/>
            <a:ext cx="5411422" cy="3600400"/>
          </a:xfrm>
          <a:prstGeom prst="rect">
            <a:avLst/>
          </a:prstGeom>
          <a:ln>
            <a:noFill/>
          </a:ln>
          <a:effectLst>
            <a:softEdge rad="112500"/>
          </a:effectLst>
        </p:spPr>
      </p:pic>
      <p:pic>
        <p:nvPicPr>
          <p:cNvPr id="10342" name="Picture 102" descr="http://img1.gtimg.com/news/pics/26029/26029890.jpg"/>
          <p:cNvPicPr>
            <a:picLocks noChangeAspect="1" noChangeArrowheads="1"/>
          </p:cNvPicPr>
          <p:nvPr/>
        </p:nvPicPr>
        <p:blipFill>
          <a:blip r:embed="rId8" cstate="print"/>
          <a:srcRect/>
          <a:stretch>
            <a:fillRect/>
          </a:stretch>
        </p:blipFill>
        <p:spPr bwMode="auto">
          <a:xfrm>
            <a:off x="4385452" y="3176106"/>
            <a:ext cx="4703832" cy="3600000"/>
          </a:xfrm>
          <a:prstGeom prst="rect">
            <a:avLst/>
          </a:prstGeom>
          <a:ln>
            <a:noFill/>
          </a:ln>
          <a:effectLst>
            <a:softEdge rad="112500"/>
          </a:effectLst>
        </p:spPr>
      </p:pic>
      <p:pic>
        <p:nvPicPr>
          <p:cNvPr id="3" name="音频 2">
            <a:hlinkClick r:id="" action="ppaction://media"/>
            <a:extLst>
              <a:ext uri="{FF2B5EF4-FFF2-40B4-BE49-F238E27FC236}">
                <a16:creationId xmlns:a16="http://schemas.microsoft.com/office/drawing/2014/main" id="{6CDFAA20-61F8-4017-8E94-A7B182DB5FC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417674976"/>
      </p:ext>
    </p:extLst>
  </p:cSld>
  <p:clrMapOvr>
    <a:masterClrMapping/>
  </p:clrMapOvr>
  <mc:AlternateContent xmlns:mc="http://schemas.openxmlformats.org/markup-compatibility/2006" xmlns:p14="http://schemas.microsoft.com/office/powerpoint/2010/main">
    <mc:Choice Requires="p14">
      <p:transition spd="slow" p14:dur="2000" advTm="100820"/>
    </mc:Choice>
    <mc:Fallback xmlns="">
      <p:transition spd="slow" advTm="100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4" presetClass="entr" presetSubtype="10" fill="hold" nodeType="afterEffect">
                                  <p:stCondLst>
                                    <p:cond delay="0"/>
                                  </p:stCondLst>
                                  <p:childTnLst>
                                    <p:set>
                                      <p:cBhvr>
                                        <p:cTn id="9" dur="1" fill="hold">
                                          <p:stCondLst>
                                            <p:cond delay="0"/>
                                          </p:stCondLst>
                                        </p:cTn>
                                        <p:tgtEl>
                                          <p:spTgt spid="19458"/>
                                        </p:tgtEl>
                                        <p:attrNameLst>
                                          <p:attrName>style.visibility</p:attrName>
                                        </p:attrNameLst>
                                      </p:cBhvr>
                                      <p:to>
                                        <p:strVal val="visible"/>
                                      </p:to>
                                    </p:set>
                                    <p:animEffect transition="in" filter="randombar(horizontal)">
                                      <p:cBhvr>
                                        <p:cTn id="10" dur="500"/>
                                        <p:tgtEl>
                                          <p:spTgt spid="19458"/>
                                        </p:tgtEl>
                                      </p:cBhvr>
                                    </p:animEffect>
                                  </p:childTnLst>
                                </p:cTn>
                              </p:par>
                            </p:childTnLst>
                          </p:cTn>
                        </p:par>
                        <p:par>
                          <p:cTn id="11" fill="hold">
                            <p:stCondLst>
                              <p:cond delay="500"/>
                            </p:stCondLst>
                            <p:childTnLst>
                              <p:par>
                                <p:cTn id="12" presetID="3" presetClass="entr" presetSubtype="10" fill="hold" nodeType="afterEffect">
                                  <p:stCondLst>
                                    <p:cond delay="0"/>
                                  </p:stCondLst>
                                  <p:childTnLst>
                                    <p:set>
                                      <p:cBhvr>
                                        <p:cTn id="13" dur="1" fill="hold">
                                          <p:stCondLst>
                                            <p:cond delay="0"/>
                                          </p:stCondLst>
                                        </p:cTn>
                                        <p:tgtEl>
                                          <p:spTgt spid="10338"/>
                                        </p:tgtEl>
                                        <p:attrNameLst>
                                          <p:attrName>style.visibility</p:attrName>
                                        </p:attrNameLst>
                                      </p:cBhvr>
                                      <p:to>
                                        <p:strVal val="visible"/>
                                      </p:to>
                                    </p:set>
                                    <p:animEffect transition="in" filter="blinds(horizontal)">
                                      <p:cBhvr>
                                        <p:cTn id="14" dur="500"/>
                                        <p:tgtEl>
                                          <p:spTgt spid="10338"/>
                                        </p:tgtEl>
                                      </p:cBhvr>
                                    </p:animEffect>
                                  </p:childTnLst>
                                </p:cTn>
                              </p:par>
                            </p:childTnLst>
                          </p:cTn>
                        </p:par>
                        <p:par>
                          <p:cTn id="15" fill="hold">
                            <p:stCondLst>
                              <p:cond delay="1000"/>
                            </p:stCondLst>
                            <p:childTnLst>
                              <p:par>
                                <p:cTn id="16" presetID="3" presetClass="entr" presetSubtype="10" fill="hold" nodeType="afterEffect">
                                  <p:stCondLst>
                                    <p:cond delay="0"/>
                                  </p:stCondLst>
                                  <p:childTnLst>
                                    <p:set>
                                      <p:cBhvr>
                                        <p:cTn id="17" dur="1" fill="hold">
                                          <p:stCondLst>
                                            <p:cond delay="0"/>
                                          </p:stCondLst>
                                        </p:cTn>
                                        <p:tgtEl>
                                          <p:spTgt spid="10340"/>
                                        </p:tgtEl>
                                        <p:attrNameLst>
                                          <p:attrName>style.visibility</p:attrName>
                                        </p:attrNameLst>
                                      </p:cBhvr>
                                      <p:to>
                                        <p:strVal val="visible"/>
                                      </p:to>
                                    </p:set>
                                    <p:animEffect transition="in" filter="blinds(horizontal)">
                                      <p:cBhvr>
                                        <p:cTn id="18" dur="500"/>
                                        <p:tgtEl>
                                          <p:spTgt spid="10340"/>
                                        </p:tgtEl>
                                      </p:cBhvr>
                                    </p:animEffect>
                                  </p:childTnLst>
                                </p:cTn>
                              </p:par>
                            </p:childTnLst>
                          </p:cTn>
                        </p:par>
                        <p:par>
                          <p:cTn id="19" fill="hold">
                            <p:stCondLst>
                              <p:cond delay="1500"/>
                            </p:stCondLst>
                            <p:childTnLst>
                              <p:par>
                                <p:cTn id="20" presetID="3" presetClass="entr" presetSubtype="10" fill="hold" nodeType="afterEffect">
                                  <p:stCondLst>
                                    <p:cond delay="0"/>
                                  </p:stCondLst>
                                  <p:childTnLst>
                                    <p:set>
                                      <p:cBhvr>
                                        <p:cTn id="21" dur="1" fill="hold">
                                          <p:stCondLst>
                                            <p:cond delay="0"/>
                                          </p:stCondLst>
                                        </p:cTn>
                                        <p:tgtEl>
                                          <p:spTgt spid="10342"/>
                                        </p:tgtEl>
                                        <p:attrNameLst>
                                          <p:attrName>style.visibility</p:attrName>
                                        </p:attrNameLst>
                                      </p:cBhvr>
                                      <p:to>
                                        <p:strVal val="visible"/>
                                      </p:to>
                                    </p:set>
                                    <p:animEffect transition="in" filter="blinds(horizontal)">
                                      <p:cBhvr>
                                        <p:cTn id="22" dur="500"/>
                                        <p:tgtEl>
                                          <p:spTgt spid="10342"/>
                                        </p:tgtEl>
                                      </p:cBhvr>
                                    </p:animEffect>
                                  </p:childTnLst>
                                </p:cTn>
                              </p:par>
                            </p:childTnLst>
                          </p:cTn>
                        </p:par>
                        <p:par>
                          <p:cTn id="23" fill="hold">
                            <p:stCondLst>
                              <p:cond delay="2000"/>
                            </p:stCondLst>
                            <p:childTnLst>
                              <p:par>
                                <p:cTn id="24" presetID="6" presetClass="entr" presetSubtype="16"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5"/>
          <p:cNvSpPr txBox="1">
            <a:spLocks/>
          </p:cNvSpPr>
          <p:nvPr/>
        </p:nvSpPr>
        <p:spPr>
          <a:xfrm>
            <a:off x="49778" y="260648"/>
            <a:ext cx="4378206" cy="576000"/>
          </a:xfrm>
          <a:prstGeom prst="rect">
            <a:avLst/>
          </a:prstGeom>
          <a:ln/>
        </p:spPr>
        <p:style>
          <a:lnRef idx="1">
            <a:schemeClr val="accent5"/>
          </a:lnRef>
          <a:fillRef idx="2">
            <a:schemeClr val="accent5"/>
          </a:fillRef>
          <a:effectRef idx="1">
            <a:schemeClr val="accent5"/>
          </a:effectRef>
          <a:fontRef idx="minor">
            <a:schemeClr val="dk1"/>
          </a:fontRef>
        </p:style>
        <p:txBody>
          <a:bodyPr>
            <a:normAutofit fontScale="92500"/>
          </a:bodyPr>
          <a:lstStyle/>
          <a:p>
            <a:pPr lvl="0">
              <a:spcBef>
                <a:spcPct val="0"/>
              </a:spcBef>
              <a:defRPr/>
            </a:pPr>
            <a:r>
              <a:rPr lang="en-US" altLang="zh-CN" sz="3200" b="1" dirty="0">
                <a:solidFill>
                  <a:schemeClr val="tx1"/>
                </a:solidFill>
                <a:latin typeface="Times New Roman" panose="02020603050405020304" pitchFamily="18" charset="0"/>
                <a:ea typeface="华文仿宋" pitchFamily="2" charset="-122"/>
                <a:cs typeface="Times New Roman" panose="02020603050405020304" pitchFamily="18" charset="0"/>
              </a:rPr>
              <a:t>【Example】 The Archer</a:t>
            </a:r>
            <a:endParaRPr kumimoji="0" lang="en-US" altLang="zh-CN" sz="3200" b="1" i="0" u="none" strike="noStrike" kern="1200" cap="none" spc="0" normalizeH="0" baseline="0" noProof="0" dirty="0">
              <a:ln>
                <a:noFill/>
              </a:ln>
              <a:solidFill>
                <a:schemeClr val="tx1"/>
              </a:solidFill>
              <a:effectLst/>
              <a:uLnTx/>
              <a:uFillTx/>
              <a:latin typeface="Times New Roman" panose="02020603050405020304" pitchFamily="18" charset="0"/>
              <a:ea typeface="华文仿宋" pitchFamily="2" charset="-122"/>
              <a:cs typeface="Times New Roman" panose="02020603050405020304" pitchFamily="18" charset="0"/>
            </a:endParaRPr>
          </a:p>
        </p:txBody>
      </p:sp>
      <p:sp>
        <p:nvSpPr>
          <p:cNvPr id="4" name="TextBox 3"/>
          <p:cNvSpPr txBox="1"/>
          <p:nvPr/>
        </p:nvSpPr>
        <p:spPr>
          <a:xfrm>
            <a:off x="179512" y="1057960"/>
            <a:ext cx="6408712" cy="1938992"/>
          </a:xfrm>
          <a:prstGeom prst="rect">
            <a:avLst/>
          </a:prstGeom>
          <a:noFill/>
        </p:spPr>
        <p:txBody>
          <a:bodyPr wrap="square" rtlCol="0">
            <a:spAutoFit/>
          </a:bodyPr>
          <a:lstStyle/>
          <a:p>
            <a:r>
              <a:rPr lang="en-US" altLang="zh-CN" sz="2400" b="1" dirty="0">
                <a:latin typeface="Times New Roman" pitchFamily="18" charset="0"/>
                <a:cs typeface="Times New Roman" pitchFamily="18" charset="0"/>
              </a:rPr>
              <a:t>An archer stands at rest on frictionless ice and fires 0.5-kg arrow horizontally at 50.0 m/s. The combined mass of the archer and bow is 60.0 kg. With what velocity does the archer move across the ice after firing the arrow?</a:t>
            </a:r>
            <a:endParaRPr lang="zh-CN" altLang="en-US" sz="2400" b="1" dirty="0">
              <a:latin typeface="Times New Roman" pitchFamily="18" charset="0"/>
              <a:cs typeface="Times New Roman" pitchFamily="18" charset="0"/>
            </a:endParaRPr>
          </a:p>
        </p:txBody>
      </p:sp>
      <p:graphicFrame>
        <p:nvGraphicFramePr>
          <p:cNvPr id="7" name="对象 6"/>
          <p:cNvGraphicFramePr>
            <a:graphicFrameLocks noChangeAspect="1"/>
          </p:cNvGraphicFramePr>
          <p:nvPr>
            <p:extLst>
              <p:ext uri="{D42A27DB-BD31-4B8C-83A1-F6EECF244321}">
                <p14:modId xmlns:p14="http://schemas.microsoft.com/office/powerpoint/2010/main" val="3362875242"/>
              </p:ext>
            </p:extLst>
          </p:nvPr>
        </p:nvGraphicFramePr>
        <p:xfrm>
          <a:off x="516612" y="5055155"/>
          <a:ext cx="981364" cy="567170"/>
        </p:xfrm>
        <a:graphic>
          <a:graphicData uri="http://schemas.openxmlformats.org/presentationml/2006/ole">
            <mc:AlternateContent xmlns:mc="http://schemas.openxmlformats.org/markup-compatibility/2006">
              <mc:Choice xmlns:v="urn:schemas-microsoft-com:vml" Requires="v">
                <p:oleObj spid="_x0000_s4544" name="公式" r:id="rId7" imgW="495000" imgH="241200" progId="Equation.3">
                  <p:embed/>
                </p:oleObj>
              </mc:Choice>
              <mc:Fallback>
                <p:oleObj name="公式" r:id="rId7" imgW="495000" imgH="241200" progId="Equation.3">
                  <p:embed/>
                  <p:pic>
                    <p:nvPicPr>
                      <p:cNvPr id="0" name="Picture 128"/>
                      <p:cNvPicPr>
                        <a:picLocks noChangeAspect="1" noChangeArrowheads="1"/>
                      </p:cNvPicPr>
                      <p:nvPr/>
                    </p:nvPicPr>
                    <p:blipFill>
                      <a:blip r:embed="rId8"/>
                      <a:srcRect/>
                      <a:stretch>
                        <a:fillRect/>
                      </a:stretch>
                    </p:blipFill>
                    <p:spPr bwMode="auto">
                      <a:xfrm>
                        <a:off x="516612" y="5055155"/>
                        <a:ext cx="981364" cy="56717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对象 8"/>
          <p:cNvGraphicFramePr>
            <a:graphicFrameLocks noChangeAspect="1"/>
          </p:cNvGraphicFramePr>
          <p:nvPr>
            <p:extLst>
              <p:ext uri="{D42A27DB-BD31-4B8C-83A1-F6EECF244321}">
                <p14:modId xmlns:p14="http://schemas.microsoft.com/office/powerpoint/2010/main" val="941143659"/>
              </p:ext>
            </p:extLst>
          </p:nvPr>
        </p:nvGraphicFramePr>
        <p:xfrm>
          <a:off x="2123728" y="5098317"/>
          <a:ext cx="1946852" cy="516659"/>
        </p:xfrm>
        <a:graphic>
          <a:graphicData uri="http://schemas.openxmlformats.org/presentationml/2006/ole">
            <mc:AlternateContent xmlns:mc="http://schemas.openxmlformats.org/markup-compatibility/2006">
              <mc:Choice xmlns:v="urn:schemas-microsoft-com:vml" Requires="v">
                <p:oleObj spid="_x0000_s4545" name="公式" r:id="rId9" imgW="1079280" imgH="241200" progId="Equation.3">
                  <p:embed/>
                </p:oleObj>
              </mc:Choice>
              <mc:Fallback>
                <p:oleObj name="公式" r:id="rId9" imgW="1079280" imgH="241200" progId="Equation.3">
                  <p:embed/>
                  <p:pic>
                    <p:nvPicPr>
                      <p:cNvPr id="0" name="Picture 129"/>
                      <p:cNvPicPr>
                        <a:picLocks noChangeAspect="1" noChangeArrowheads="1"/>
                      </p:cNvPicPr>
                      <p:nvPr/>
                    </p:nvPicPr>
                    <p:blipFill>
                      <a:blip r:embed="rId10"/>
                      <a:srcRect/>
                      <a:stretch>
                        <a:fillRect/>
                      </a:stretch>
                    </p:blipFill>
                    <p:spPr bwMode="auto">
                      <a:xfrm>
                        <a:off x="2123728" y="5098317"/>
                        <a:ext cx="1946852" cy="51665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燕尾形箭头 18"/>
          <p:cNvSpPr/>
          <p:nvPr/>
        </p:nvSpPr>
        <p:spPr>
          <a:xfrm>
            <a:off x="1661964" y="5235072"/>
            <a:ext cx="288032" cy="216024"/>
          </a:xfrm>
          <a:prstGeom prst="notchedRightArrow">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275" name="Picture 179"/>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588224" y="582274"/>
            <a:ext cx="2438400" cy="36385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直接连接符 19"/>
          <p:cNvCxnSpPr/>
          <p:nvPr/>
        </p:nvCxnSpPr>
        <p:spPr>
          <a:xfrm>
            <a:off x="107504" y="3068960"/>
            <a:ext cx="6480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52375" y="3174067"/>
            <a:ext cx="6623881" cy="830997"/>
          </a:xfrm>
          <a:prstGeom prst="rect">
            <a:avLst/>
          </a:prstGeom>
          <a:noFill/>
        </p:spPr>
        <p:txBody>
          <a:bodyPr wrap="square" rtlCol="0">
            <a:spAutoFit/>
          </a:bodyPr>
          <a:lstStyle/>
          <a:p>
            <a:r>
              <a:rPr lang="en-US" altLang="zh-CN" sz="2400" b="1" dirty="0">
                <a:solidFill>
                  <a:srgbClr val="00B0F0"/>
                </a:solidFill>
                <a:latin typeface="Times New Roman" pitchFamily="18" charset="0"/>
                <a:cs typeface="Times New Roman" pitchFamily="18" charset="0"/>
              </a:rPr>
              <a:t>Let </a:t>
            </a:r>
            <a:r>
              <a:rPr lang="en-US" altLang="zh-CN" sz="2400" b="1" i="1" dirty="0">
                <a:solidFill>
                  <a:srgbClr val="00B0F0"/>
                </a:solidFill>
                <a:latin typeface="Times New Roman" pitchFamily="18" charset="0"/>
                <a:cs typeface="Times New Roman" pitchFamily="18" charset="0"/>
              </a:rPr>
              <a:t>v</a:t>
            </a:r>
            <a:r>
              <a:rPr lang="en-US" altLang="zh-CN" sz="2400" b="1" baseline="-25000" dirty="0">
                <a:solidFill>
                  <a:srgbClr val="00B0F0"/>
                </a:solidFill>
                <a:latin typeface="Times New Roman" pitchFamily="18" charset="0"/>
                <a:cs typeface="Times New Roman" pitchFamily="18" charset="0"/>
              </a:rPr>
              <a:t>1</a:t>
            </a:r>
            <a:r>
              <a:rPr lang="en-US" altLang="zh-CN" sz="2400" b="1" i="1" baseline="-25000" dirty="0">
                <a:solidFill>
                  <a:srgbClr val="00B0F0"/>
                </a:solidFill>
                <a:latin typeface="Times New Roman" pitchFamily="18" charset="0"/>
                <a:cs typeface="Times New Roman" pitchFamily="18" charset="0"/>
              </a:rPr>
              <a:t>f</a:t>
            </a:r>
            <a:r>
              <a:rPr lang="en-US" altLang="zh-CN" sz="2400" b="1" dirty="0">
                <a:solidFill>
                  <a:srgbClr val="00B0F0"/>
                </a:solidFill>
                <a:latin typeface="Times New Roman" pitchFamily="18" charset="0"/>
                <a:cs typeface="Times New Roman" pitchFamily="18" charset="0"/>
              </a:rPr>
              <a:t> be the archer’s velocity and </a:t>
            </a:r>
            <a:r>
              <a:rPr lang="en-US" altLang="zh-CN" sz="2400" b="1" i="1" dirty="0">
                <a:solidFill>
                  <a:srgbClr val="00B0F0"/>
                </a:solidFill>
                <a:latin typeface="Times New Roman" pitchFamily="18" charset="0"/>
                <a:cs typeface="Times New Roman" pitchFamily="18" charset="0"/>
              </a:rPr>
              <a:t>v</a:t>
            </a:r>
            <a:r>
              <a:rPr lang="en-US" altLang="zh-CN" sz="2400" b="1" baseline="-25000" dirty="0">
                <a:solidFill>
                  <a:srgbClr val="00B0F0"/>
                </a:solidFill>
                <a:latin typeface="Times New Roman" pitchFamily="18" charset="0"/>
                <a:cs typeface="Times New Roman" pitchFamily="18" charset="0"/>
              </a:rPr>
              <a:t>2</a:t>
            </a:r>
            <a:r>
              <a:rPr lang="en-US" altLang="zh-CN" sz="2400" b="1" i="1" baseline="-25000" dirty="0">
                <a:solidFill>
                  <a:srgbClr val="00B0F0"/>
                </a:solidFill>
                <a:latin typeface="Times New Roman" pitchFamily="18" charset="0"/>
                <a:cs typeface="Times New Roman" pitchFamily="18" charset="0"/>
              </a:rPr>
              <a:t>f</a:t>
            </a:r>
            <a:r>
              <a:rPr lang="en-US" altLang="zh-CN" sz="2400" b="1" baseline="-25000" dirty="0">
                <a:solidFill>
                  <a:srgbClr val="00B0F0"/>
                </a:solidFill>
                <a:latin typeface="Times New Roman" pitchFamily="18" charset="0"/>
                <a:cs typeface="Times New Roman" pitchFamily="18" charset="0"/>
              </a:rPr>
              <a:t> </a:t>
            </a:r>
            <a:r>
              <a:rPr lang="en-US" altLang="zh-CN" sz="2400" b="1" dirty="0">
                <a:solidFill>
                  <a:srgbClr val="00B0F0"/>
                </a:solidFill>
                <a:latin typeface="Times New Roman" pitchFamily="18" charset="0"/>
                <a:cs typeface="Times New Roman" pitchFamily="18" charset="0"/>
              </a:rPr>
              <a:t>the arrow’s velocity.</a:t>
            </a:r>
            <a:endParaRPr lang="zh-CN" altLang="en-US" sz="2400" b="1" baseline="30000" dirty="0">
              <a:solidFill>
                <a:srgbClr val="00B0F0"/>
              </a:solidFill>
              <a:latin typeface="Times New Roman" pitchFamily="18" charset="0"/>
              <a:cs typeface="Times New Roman" pitchFamily="18" charset="0"/>
            </a:endParaRPr>
          </a:p>
        </p:txBody>
      </p:sp>
      <p:sp>
        <p:nvSpPr>
          <p:cNvPr id="22" name="TextBox 21"/>
          <p:cNvSpPr txBox="1"/>
          <p:nvPr/>
        </p:nvSpPr>
        <p:spPr>
          <a:xfrm>
            <a:off x="251520" y="4110171"/>
            <a:ext cx="6623881" cy="830997"/>
          </a:xfrm>
          <a:prstGeom prst="rect">
            <a:avLst/>
          </a:prstGeom>
          <a:noFill/>
        </p:spPr>
        <p:txBody>
          <a:bodyPr wrap="square" rtlCol="0">
            <a:spAutoFit/>
          </a:bodyPr>
          <a:lstStyle/>
          <a:p>
            <a:r>
              <a:rPr lang="en-US" altLang="zh-CN" sz="2400" b="1" dirty="0">
                <a:solidFill>
                  <a:srgbClr val="00B0F0"/>
                </a:solidFill>
                <a:latin typeface="Times New Roman" pitchFamily="18" charset="0"/>
                <a:cs typeface="Times New Roman" pitchFamily="18" charset="0"/>
              </a:rPr>
              <a:t>According to the conservation of momentum equation, </a:t>
            </a:r>
            <a:endParaRPr lang="zh-CN" altLang="en-US" sz="2400" b="1" baseline="30000" dirty="0">
              <a:solidFill>
                <a:srgbClr val="00B0F0"/>
              </a:solidFill>
              <a:latin typeface="Times New Roman" pitchFamily="18" charset="0"/>
              <a:cs typeface="Times New Roman" pitchFamily="18" charset="0"/>
            </a:endParaRPr>
          </a:p>
        </p:txBody>
      </p:sp>
      <p:graphicFrame>
        <p:nvGraphicFramePr>
          <p:cNvPr id="23" name="对象 22"/>
          <p:cNvGraphicFramePr>
            <a:graphicFrameLocks noChangeAspect="1"/>
          </p:cNvGraphicFramePr>
          <p:nvPr>
            <p:extLst>
              <p:ext uri="{D42A27DB-BD31-4B8C-83A1-F6EECF244321}">
                <p14:modId xmlns:p14="http://schemas.microsoft.com/office/powerpoint/2010/main" val="3095832511"/>
              </p:ext>
            </p:extLst>
          </p:nvPr>
        </p:nvGraphicFramePr>
        <p:xfrm>
          <a:off x="4724104" y="4889717"/>
          <a:ext cx="1601932" cy="925079"/>
        </p:xfrm>
        <a:graphic>
          <a:graphicData uri="http://schemas.openxmlformats.org/presentationml/2006/ole">
            <mc:AlternateContent xmlns:mc="http://schemas.openxmlformats.org/markup-compatibility/2006">
              <mc:Choice xmlns:v="urn:schemas-microsoft-com:vml" Requires="v">
                <p:oleObj spid="_x0000_s4546" name="公式" r:id="rId13" imgW="888840" imgH="431640" progId="Equation.3">
                  <p:embed/>
                </p:oleObj>
              </mc:Choice>
              <mc:Fallback>
                <p:oleObj name="公式" r:id="rId13" imgW="888840" imgH="431640" progId="Equation.3">
                  <p:embed/>
                  <p:pic>
                    <p:nvPicPr>
                      <p:cNvPr id="0" name=""/>
                      <p:cNvPicPr>
                        <a:picLocks noChangeAspect="1" noChangeArrowheads="1"/>
                      </p:cNvPicPr>
                      <p:nvPr/>
                    </p:nvPicPr>
                    <p:blipFill>
                      <a:blip r:embed="rId14"/>
                      <a:srcRect/>
                      <a:stretch>
                        <a:fillRect/>
                      </a:stretch>
                    </p:blipFill>
                    <p:spPr bwMode="auto">
                      <a:xfrm>
                        <a:off x="4724104" y="4889717"/>
                        <a:ext cx="1601932" cy="92507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燕尾形箭头 23"/>
          <p:cNvSpPr/>
          <p:nvPr/>
        </p:nvSpPr>
        <p:spPr>
          <a:xfrm>
            <a:off x="4326260" y="5230111"/>
            <a:ext cx="288032" cy="216024"/>
          </a:xfrm>
          <a:prstGeom prst="notchedRightArrow">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2" name="对象 11"/>
          <p:cNvGraphicFramePr>
            <a:graphicFrameLocks noChangeAspect="1"/>
          </p:cNvGraphicFramePr>
          <p:nvPr>
            <p:extLst>
              <p:ext uri="{D42A27DB-BD31-4B8C-83A1-F6EECF244321}">
                <p14:modId xmlns:p14="http://schemas.microsoft.com/office/powerpoint/2010/main" val="414327302"/>
              </p:ext>
            </p:extLst>
          </p:nvPr>
        </p:nvGraphicFramePr>
        <p:xfrm>
          <a:off x="6410300" y="4894778"/>
          <a:ext cx="2449080" cy="1415762"/>
        </p:xfrm>
        <a:graphic>
          <a:graphicData uri="http://schemas.openxmlformats.org/presentationml/2006/ole">
            <mc:AlternateContent xmlns:mc="http://schemas.openxmlformats.org/markup-compatibility/2006">
              <mc:Choice xmlns:v="urn:schemas-microsoft-com:vml" Requires="v">
                <p:oleObj spid="_x0000_s4547" name="公式" r:id="rId15" imgW="1358640" imgH="660240" progId="Equation.3">
                  <p:embed/>
                </p:oleObj>
              </mc:Choice>
              <mc:Fallback>
                <p:oleObj name="公式" r:id="rId15" imgW="1358640" imgH="660240" progId="Equation.3">
                  <p:embed/>
                  <p:pic>
                    <p:nvPicPr>
                      <p:cNvPr id="0" name="对象 22"/>
                      <p:cNvPicPr>
                        <a:picLocks noChangeAspect="1" noChangeArrowheads="1"/>
                      </p:cNvPicPr>
                      <p:nvPr/>
                    </p:nvPicPr>
                    <p:blipFill>
                      <a:blip r:embed="rId16"/>
                      <a:srcRect/>
                      <a:stretch>
                        <a:fillRect/>
                      </a:stretch>
                    </p:blipFill>
                    <p:spPr bwMode="auto">
                      <a:xfrm>
                        <a:off x="6410300" y="4894778"/>
                        <a:ext cx="2449080" cy="141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 name="音频 5">
            <a:hlinkClick r:id="" action="ppaction://media"/>
            <a:extLst>
              <a:ext uri="{FF2B5EF4-FFF2-40B4-BE49-F238E27FC236}">
                <a16:creationId xmlns:a16="http://schemas.microsoft.com/office/drawing/2014/main" id="{6E432FC4-1271-478B-9BBA-AA8D0F2416A1}"/>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440738" y="6154738"/>
            <a:ext cx="487362" cy="487362"/>
          </a:xfrm>
          <a:prstGeom prst="rect">
            <a:avLst/>
          </a:prstGeom>
        </p:spPr>
      </p:pic>
    </p:spTree>
    <p:custDataLst>
      <p:tags r:id="rId2"/>
    </p:custDataLst>
    <p:extLst>
      <p:ext uri="{BB962C8B-B14F-4D97-AF65-F5344CB8AC3E}">
        <p14:creationId xmlns:p14="http://schemas.microsoft.com/office/powerpoint/2010/main" val="260703077"/>
      </p:ext>
    </p:extLst>
  </p:cSld>
  <p:clrMapOvr>
    <a:masterClrMapping/>
  </p:clrMapOvr>
  <mc:AlternateContent xmlns:mc="http://schemas.openxmlformats.org/markup-compatibility/2006" xmlns:p14="http://schemas.microsoft.com/office/powerpoint/2010/main">
    <mc:Choice Requires="p14">
      <p:transition spd="slow" p14:dur="2000" advTm="62309"/>
    </mc:Choice>
    <mc:Fallback xmlns="">
      <p:transition spd="slow" advTm="62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0"/>
                            </p:stCondLst>
                            <p:childTnLst>
                              <p:par>
                                <p:cTn id="8" presetID="3" presetClass="entr" presetSubtype="1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4275"/>
                                        </p:tgtEl>
                                        <p:attrNameLst>
                                          <p:attrName>style.visibility</p:attrName>
                                        </p:attrNameLst>
                                      </p:cBhvr>
                                      <p:to>
                                        <p:strVal val="visible"/>
                                      </p:to>
                                    </p:set>
                                    <p:animEffect transition="in" filter="randombar(horizontal)">
                                      <p:cBhvr>
                                        <p:cTn id="16" dur="500"/>
                                        <p:tgtEl>
                                          <p:spTgt spid="427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5"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vertical)">
                                      <p:cBhvr>
                                        <p:cTn id="21" dur="500"/>
                                        <p:tgtEl>
                                          <p:spTgt spid="20"/>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500"/>
                                        <p:tgtEl>
                                          <p:spTgt spid="22"/>
                                        </p:tgtEl>
                                      </p:cBhvr>
                                    </p:animEffect>
                                  </p:childTnLst>
                                </p:cTn>
                              </p:par>
                            </p:childTnLst>
                          </p:cTn>
                        </p:par>
                        <p:par>
                          <p:cTn id="31" fill="hold">
                            <p:stCondLst>
                              <p:cond delay="500"/>
                            </p:stCondLst>
                            <p:childTnLst>
                              <p:par>
                                <p:cTn id="32" presetID="3" presetClass="entr" presetSubtype="10"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linds(horizont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linds(horizontal)">
                                      <p:cBhvr>
                                        <p:cTn id="39" dur="500"/>
                                        <p:tgtEl>
                                          <p:spTgt spid="19"/>
                                        </p:tgtEl>
                                      </p:cBhvr>
                                    </p:animEffect>
                                  </p:childTnLst>
                                </p:cTn>
                              </p:par>
                            </p:childTnLst>
                          </p:cTn>
                        </p:par>
                        <p:par>
                          <p:cTn id="40" fill="hold">
                            <p:stCondLst>
                              <p:cond delay="500"/>
                            </p:stCondLst>
                            <p:childTnLst>
                              <p:par>
                                <p:cTn id="41" presetID="3" presetClass="entr" presetSubtype="10"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linds(horizontal)">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blinds(horizontal)">
                                      <p:cBhvr>
                                        <p:cTn id="48" dur="500"/>
                                        <p:tgtEl>
                                          <p:spTgt spid="24"/>
                                        </p:tgtEl>
                                      </p:cBhvr>
                                    </p:animEffect>
                                  </p:childTnLst>
                                </p:cTn>
                              </p:par>
                            </p:childTnLst>
                          </p:cTn>
                        </p:par>
                        <p:par>
                          <p:cTn id="49" fill="hold">
                            <p:stCondLst>
                              <p:cond delay="500"/>
                            </p:stCondLst>
                            <p:childTnLst>
                              <p:par>
                                <p:cTn id="50" presetID="3" presetClass="entr" presetSubtype="10" fill="hold"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linds(horizontal)">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linds(horizontal)">
                                      <p:cBhvr>
                                        <p:cTn id="5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8" fill="hold" display="0">
                  <p:stCondLst>
                    <p:cond delay="indefinite"/>
                  </p:stCondLst>
                  <p:endCondLst>
                    <p:cond evt="onStopAudio" delay="0">
                      <p:tgtEl>
                        <p:sldTgt/>
                      </p:tgtEl>
                    </p:cond>
                  </p:endCondLst>
                </p:cTn>
                <p:tgtEl>
                  <p:spTgt spid="6"/>
                </p:tgtEl>
              </p:cMediaNode>
            </p:audio>
          </p:childTnLst>
        </p:cTn>
      </p:par>
    </p:tnLst>
    <p:bldLst>
      <p:bldP spid="3" grpId="0" animBg="1"/>
      <p:bldP spid="4" grpId="0"/>
      <p:bldP spid="19" grpId="0" animBg="1"/>
      <p:bldP spid="21" grpId="0"/>
      <p:bldP spid="22" grpId="0"/>
      <p:bldP spid="2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6.5|39.6|5.6|4.6|7.4|18.2|39.9|9.6|4|30|51.9|7.7"/>
</p:tagLst>
</file>

<file path=ppt/tags/tag10.xml><?xml version="1.0" encoding="utf-8"?>
<p:tagLst xmlns:a="http://schemas.openxmlformats.org/drawingml/2006/main" xmlns:r="http://schemas.openxmlformats.org/officeDocument/2006/relationships" xmlns:p="http://schemas.openxmlformats.org/presentationml/2006/main">
  <p:tag name="TIMING" val="|55.8|7.7|5.4|1.4|6.5|3.1"/>
</p:tagLst>
</file>

<file path=ppt/tags/tag11.xml><?xml version="1.0" encoding="utf-8"?>
<p:tagLst xmlns:a="http://schemas.openxmlformats.org/drawingml/2006/main" xmlns:r="http://schemas.openxmlformats.org/officeDocument/2006/relationships" xmlns:p="http://schemas.openxmlformats.org/presentationml/2006/main">
  <p:tag name="TIMING" val="|9.4|7.6|2.9|6.8|2.6"/>
</p:tagLst>
</file>

<file path=ppt/tags/tag12.xml><?xml version="1.0" encoding="utf-8"?>
<p:tagLst xmlns:a="http://schemas.openxmlformats.org/drawingml/2006/main" xmlns:r="http://schemas.openxmlformats.org/officeDocument/2006/relationships" xmlns:p="http://schemas.openxmlformats.org/presentationml/2006/main">
  <p:tag name="TIMING" val="|26.4|3|2.8"/>
</p:tagLst>
</file>

<file path=ppt/tags/tag13.xml><?xml version="1.0" encoding="utf-8"?>
<p:tagLst xmlns:a="http://schemas.openxmlformats.org/drawingml/2006/main" xmlns:r="http://schemas.openxmlformats.org/officeDocument/2006/relationships" xmlns:p="http://schemas.openxmlformats.org/presentationml/2006/main">
  <p:tag name="TIMING" val="|12.8|70.2|26.7|48.9|25.7|37.7|27.7|37.3|4.6"/>
</p:tagLst>
</file>

<file path=ppt/tags/tag14.xml><?xml version="1.0" encoding="utf-8"?>
<p:tagLst xmlns:a="http://schemas.openxmlformats.org/drawingml/2006/main" xmlns:r="http://schemas.openxmlformats.org/officeDocument/2006/relationships" xmlns:p="http://schemas.openxmlformats.org/presentationml/2006/main">
  <p:tag name="TIMING" val="|76.9"/>
</p:tagLst>
</file>

<file path=ppt/tags/tag15.xml><?xml version="1.0" encoding="utf-8"?>
<p:tagLst xmlns:a="http://schemas.openxmlformats.org/drawingml/2006/main" xmlns:r="http://schemas.openxmlformats.org/officeDocument/2006/relationships" xmlns:p="http://schemas.openxmlformats.org/presentationml/2006/main">
  <p:tag name="TIMING" val="|124.2"/>
</p:tagLst>
</file>

<file path=ppt/tags/tag2.xml><?xml version="1.0" encoding="utf-8"?>
<p:tagLst xmlns:a="http://schemas.openxmlformats.org/drawingml/2006/main" xmlns:r="http://schemas.openxmlformats.org/officeDocument/2006/relationships" xmlns:p="http://schemas.openxmlformats.org/presentationml/2006/main">
  <p:tag name="TIMING" val="|5|3.1|7.3|32.5|43.2|66.3"/>
</p:tagLst>
</file>

<file path=ppt/tags/tag3.xml><?xml version="1.0" encoding="utf-8"?>
<p:tagLst xmlns:a="http://schemas.openxmlformats.org/drawingml/2006/main" xmlns:r="http://schemas.openxmlformats.org/officeDocument/2006/relationships" xmlns:p="http://schemas.openxmlformats.org/presentationml/2006/main">
  <p:tag name="TIMING" val="|2.5|0.9|1.2|0.7"/>
</p:tagLst>
</file>

<file path=ppt/tags/tag4.xml><?xml version="1.0" encoding="utf-8"?>
<p:tagLst xmlns:a="http://schemas.openxmlformats.org/drawingml/2006/main" xmlns:r="http://schemas.openxmlformats.org/officeDocument/2006/relationships" xmlns:p="http://schemas.openxmlformats.org/presentationml/2006/main">
  <p:tag name="TIMING" val="|53|18.8|7.4|8.6|7.2|37.7|21.3|10.3|11.3|4.4|2|9.7|3.1|17.6"/>
</p:tagLst>
</file>

<file path=ppt/tags/tag5.xml><?xml version="1.0" encoding="utf-8"?>
<p:tagLst xmlns:a="http://schemas.openxmlformats.org/drawingml/2006/main" xmlns:r="http://schemas.openxmlformats.org/officeDocument/2006/relationships" xmlns:p="http://schemas.openxmlformats.org/presentationml/2006/main">
  <p:tag name="TIMING" val="|58.3|0.6|0.5|1.4|0.4"/>
</p:tagLst>
</file>

<file path=ppt/tags/tag6.xml><?xml version="1.0" encoding="utf-8"?>
<p:tagLst xmlns:a="http://schemas.openxmlformats.org/drawingml/2006/main" xmlns:r="http://schemas.openxmlformats.org/officeDocument/2006/relationships" xmlns:p="http://schemas.openxmlformats.org/presentationml/2006/main">
  <p:tag name="TIMING" val="|48.2|33.8|44.3|9.7"/>
</p:tagLst>
</file>

<file path=ppt/tags/tag7.xml><?xml version="1.0" encoding="utf-8"?>
<p:tagLst xmlns:a="http://schemas.openxmlformats.org/drawingml/2006/main" xmlns:r="http://schemas.openxmlformats.org/officeDocument/2006/relationships" xmlns:p="http://schemas.openxmlformats.org/presentationml/2006/main">
  <p:tag name="TIMING" val="|40.2|3.2|12.9|1.3|11|1.3"/>
</p:tagLst>
</file>

<file path=ppt/tags/tag8.xml><?xml version="1.0" encoding="utf-8"?>
<p:tagLst xmlns:a="http://schemas.openxmlformats.org/drawingml/2006/main" xmlns:r="http://schemas.openxmlformats.org/officeDocument/2006/relationships" xmlns:p="http://schemas.openxmlformats.org/presentationml/2006/main">
  <p:tag name="TIMING" val="|66.4|1.9|1.7|1.5|20.2|60.9"/>
</p:tagLst>
</file>

<file path=ppt/tags/tag9.xml><?xml version="1.0" encoding="utf-8"?>
<p:tagLst xmlns:a="http://schemas.openxmlformats.org/drawingml/2006/main" xmlns:r="http://schemas.openxmlformats.org/officeDocument/2006/relationships" xmlns:p="http://schemas.openxmlformats.org/presentationml/2006/main">
  <p:tag name="TIMING" val="|30.4|14.2|13.5|2.5"/>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暗香扑面">
  <a:themeElements>
    <a:clrScheme name="暗香扑面">
      <a:dk1>
        <a:sysClr val="windowText" lastClr="000000"/>
      </a:dk1>
      <a:lt1>
        <a:sysClr val="window" lastClr="FFFFFF"/>
      </a:lt1>
      <a:dk2>
        <a:srgbClr val="2F2F2F"/>
      </a:dk2>
      <a:lt2>
        <a:srgbClr val="FFFFF4"/>
      </a:lt2>
      <a:accent1>
        <a:srgbClr val="918415"/>
      </a:accent1>
      <a:accent2>
        <a:srgbClr val="C47546"/>
      </a:accent2>
      <a:accent3>
        <a:srgbClr val="AFB591"/>
      </a:accent3>
      <a:accent4>
        <a:srgbClr val="B9945B"/>
      </a:accent4>
      <a:accent5>
        <a:srgbClr val="85ADBC"/>
      </a:accent5>
      <a:accent6>
        <a:srgbClr val="E5B440"/>
      </a:accent6>
      <a:hlink>
        <a:srgbClr val="00D5D5"/>
      </a:hlink>
      <a:folHlink>
        <a:srgbClr val="DD00DD"/>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暗香扑面">
      <a:fillStyleLst>
        <a:solidFill>
          <a:schemeClr val="phClr"/>
        </a:solidFill>
        <a:gradFill rotWithShape="1">
          <a:gsLst>
            <a:gs pos="0">
              <a:schemeClr val="phClr">
                <a:tint val="98000"/>
                <a:satMod val="220000"/>
              </a:schemeClr>
            </a:gs>
            <a:gs pos="31000">
              <a:schemeClr val="phClr">
                <a:tint val="30000"/>
                <a:satMod val="150000"/>
              </a:schemeClr>
            </a:gs>
            <a:gs pos="91000">
              <a:schemeClr val="phClr">
                <a:tint val="96000"/>
              </a:schemeClr>
            </a:gs>
          </a:gsLst>
          <a:path path="circle">
            <a:fillToRect l="50000" t="150000" r="50000"/>
          </a:path>
        </a:gradFill>
        <a:blipFill>
          <a:blip xmlns:r="http://schemas.openxmlformats.org/officeDocument/2006/relationships" r:embed="rId1">
            <a:duotone>
              <a:schemeClr val="phClr">
                <a:shade val="28000"/>
                <a:satMod val="100000"/>
              </a:schemeClr>
              <a:schemeClr val="phClr">
                <a:tint val="100000"/>
                <a:satMod val="200000"/>
              </a:schemeClr>
            </a:duotone>
          </a:blip>
          <a:tile tx="0" ty="0" sx="80000" sy="80000" flip="none" algn="tl"/>
        </a:blipFill>
      </a:fillStyleLst>
      <a:lnStyleLst>
        <a:ln w="12700" cap="flat" cmpd="sng" algn="ctr">
          <a:solidFill>
            <a:schemeClr val="phClr"/>
          </a:solidFill>
          <a:prstDash val="solid"/>
        </a:ln>
        <a:ln w="25400" cap="flat" cmpd="sng" algn="ctr">
          <a:solidFill>
            <a:schemeClr val="phClr"/>
          </a:solidFill>
          <a:prstDash val="solid"/>
        </a:ln>
        <a:ln w="38100" cap="flat" cmpd="dbl" algn="ctr">
          <a:solidFill>
            <a:schemeClr val="phClr"/>
          </a:solidFill>
          <a:prstDash val="solid"/>
        </a:ln>
      </a:lnStyleLst>
      <a:effectStyleLst>
        <a:effectStyle>
          <a:effectLst>
            <a:glow rad="63500">
              <a:schemeClr val="phClr">
                <a:alpha val="45000"/>
                <a:satMod val="110000"/>
              </a:schemeClr>
            </a:glow>
          </a:effectLst>
        </a:effectStyle>
        <a:effectStyle>
          <a:effectLst>
            <a:outerShdw blurRad="34925" dist="31750" dir="5400000" algn="tl" rotWithShape="0">
              <a:srgbClr val="000000">
                <a:alpha val="50000"/>
              </a:srgbClr>
            </a:outerShdw>
          </a:effectLst>
          <a:scene3d>
            <a:camera prst="orthographicFront">
              <a:rot lat="0" lon="0" rev="0"/>
            </a:camera>
            <a:lightRig rig="flood" dir="t">
              <a:rot lat="0" lon="0" rev="5400000"/>
            </a:lightRig>
          </a:scene3d>
          <a:sp3d contourW="9525" prstMaterial="dkEdge">
            <a:bevelT w="12000" h="24150"/>
            <a:contourClr>
              <a:schemeClr val="phClr">
                <a:satMod val="110000"/>
              </a:schemeClr>
            </a:contourClr>
          </a:sp3d>
        </a:effectStyle>
        <a:effectStyle>
          <a:effectLst>
            <a:outerShdw blurRad="50800" dist="31750" dir="5400000" algn="tl" rotWithShape="0">
              <a:srgbClr val="000000">
                <a:alpha val="50000"/>
              </a:srgbClr>
            </a:outerShdw>
          </a:effectLst>
          <a:scene3d>
            <a:camera prst="orthographicFront">
              <a:rot lat="0" lon="0" rev="0"/>
            </a:camera>
            <a:lightRig rig="flood" dir="t">
              <a:rot lat="0" lon="0" rev="5400000"/>
            </a:lightRig>
          </a:scene3d>
          <a:sp3d contourW="18700" prstMaterial="dkEdge">
            <a:bevelT w="44450" h="80600"/>
            <a:contourClr>
              <a:schemeClr val="phClr">
                <a:satMod val="110000"/>
              </a:schemeClr>
            </a:contourClr>
          </a:sp3d>
        </a:effectStyle>
      </a:effectStyleLst>
      <a:bgFillStyleLst>
        <a:solidFill>
          <a:schemeClr val="phClr"/>
        </a:solidFill>
        <a:gradFill rotWithShape="1">
          <a:gsLst>
            <a:gs pos="0">
              <a:schemeClr val="phClr">
                <a:shade val="70000"/>
                <a:satMod val="1000000"/>
              </a:schemeClr>
            </a:gs>
            <a:gs pos="31000">
              <a:schemeClr val="phClr">
                <a:shade val="85000"/>
                <a:satMod val="450000"/>
              </a:schemeClr>
            </a:gs>
            <a:gs pos="100000">
              <a:schemeClr val="phClr">
                <a:tint val="70000"/>
                <a:satMod val="300000"/>
              </a:schemeClr>
            </a:gs>
          </a:gsLst>
          <a:path path="circle">
            <a:fillToRect l="50000" t="150000" r="50000"/>
          </a:path>
        </a:gradFill>
        <a:blipFill>
          <a:blip xmlns:r="http://schemas.openxmlformats.org/officeDocument/2006/relationships" r:embed="rId2">
            <a:duotone>
              <a:schemeClr val="phClr">
                <a:tint val="100000"/>
                <a:shade val="70000"/>
                <a:hueMod val="100000"/>
                <a:satMod val="100000"/>
              </a:schemeClr>
              <a:schemeClr val="phClr">
                <a:tint val="90000"/>
                <a:shade val="100000"/>
                <a:hueMod val="100000"/>
                <a:satMod val="10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Fan</Template>
  <TotalTime>4847</TotalTime>
  <Words>1312</Words>
  <Application>Microsoft Office PowerPoint</Application>
  <PresentationFormat>全屏显示(4:3)</PresentationFormat>
  <Paragraphs>154</Paragraphs>
  <Slides>20</Slides>
  <Notes>15</Notes>
  <HiddenSlides>0</HiddenSlides>
  <MMClips>20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3</vt:i4>
      </vt:variant>
      <vt:variant>
        <vt:lpstr>幻灯片标题</vt:lpstr>
      </vt:variant>
      <vt:variant>
        <vt:i4>20</vt:i4>
      </vt:variant>
    </vt:vector>
  </HeadingPairs>
  <TitlesOfParts>
    <vt:vector size="34" baseType="lpstr">
      <vt:lpstr>华文仿宋</vt:lpstr>
      <vt:lpstr>华文新魏</vt:lpstr>
      <vt:lpstr>微软雅黑</vt:lpstr>
      <vt:lpstr>Arial</vt:lpstr>
      <vt:lpstr>Calibri</vt:lpstr>
      <vt:lpstr>Franklin Gothic Book</vt:lpstr>
      <vt:lpstr>Franklin Gothic Medium</vt:lpstr>
      <vt:lpstr>Times New Roman</vt:lpstr>
      <vt:lpstr>Wingdings</vt:lpstr>
      <vt:lpstr>Wingdings 2</vt:lpstr>
      <vt:lpstr>暗香扑面</vt:lpstr>
      <vt:lpstr>公式</vt:lpstr>
      <vt:lpstr>Equation</vt:lpstr>
      <vt:lpstr>MathType 6.0 Equation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zhangyu</dc:creator>
  <cp:lastModifiedBy>张 小鱼</cp:lastModifiedBy>
  <cp:revision>189</cp:revision>
  <dcterms:created xsi:type="dcterms:W3CDTF">2015-09-13T02:38:16Z</dcterms:created>
  <dcterms:modified xsi:type="dcterms:W3CDTF">2019-09-27T01:25:26Z</dcterms:modified>
</cp:coreProperties>
</file>