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Action5.xml" ContentType="application/vnd.ms-office.inkAction+xml"/>
  <Override PartName="/ppt/tags/tag2.xml" ContentType="application/vnd.openxmlformats-officedocument.presentationml.tags+xml"/>
  <Override PartName="/ppt/ink/inkAction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7" r:id="rId2"/>
    <p:sldId id="268" r:id="rId3"/>
    <p:sldId id="261" r:id="rId4"/>
    <p:sldId id="262" r:id="rId5"/>
    <p:sldId id="263" r:id="rId6"/>
    <p:sldId id="264" r:id="rId7"/>
    <p:sldId id="265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78"/>
  </p:normalViewPr>
  <p:slideViewPr>
    <p:cSldViewPr snapToGrid="0" snapToObjects="1">
      <p:cViewPr varScale="1">
        <p:scale>
          <a:sx n="113" d="100"/>
          <a:sy n="113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5T14:58:15.931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84633">
    <iact:property name="dataType"/>
    <iact:actionData xml:id="d0">
      <inkml:trace xmlns:inkml="http://www.w3.org/2003/InkML" xml:id="stk0" contextRef="#ctx0" brushRef="#br0">14236 4856 24575 0,'0'-42'0'9,"0"1"0"1,-19 18 0 0,15-14 0 0,-33 14 0 0,32-19 0 0,-32 19 0 0,33-14 0 0,-33 33 0 0,32-33 0 0,-13 32 0 0,-1-32 0 0,15 14 0 0,-33-18 0 0,32 18 0 0,-32-14 0 0,33 32 0-1,-33-32 0 1,32 33 0 0,-32-15 0 0,33 1 0 0,-33 13 0 0,14-32 0 0,-19 33 0 0,19-33 0 0,-14 14 0 0,14 0 0 0,-18-14 0 0,-1 32 0 0,1-32 0 0,18 33 0 0,-14-15 0 0,32 19 0 0,-32 0 0-1,33 0 0 1,-15 0 0 0,1 0 0 0,-5 0 0 0,-1-18 0 0,-12 13 0 0,-6-13 0 0,14 18 0 0,-27 0 0 0,32 0 0 0,-18 0 0 0,17 0 0 0,-12 0 0 0,13 0 0 0,-1 0 0 0,6 0 0 0,0 0 0-1,-5 0 0 1,-1 0 0 0,6 0 0 0,0 0 0 0,-5 0 0 0,-1 0 0 0,-12 0 0 0,13 0 0 0,-1 0 0 0,-12 0 0 0,13 18 0 0,-19-13 0 0,0 13 0 0,1-18 0 0,-1 19 0 0,19-15 0 0,-13 15 0-1,12-19 0 1,-17 18 0 0,-1-13 0 0,19 13 0 0,-13 1 0 0,12-15 0 0,1 15 0 0,5-19 0 0,0 0 0 0,13 18 0 0,-32-13 0 0,32 13 0 0,-13 1 0 0,0-15 0 0,13 15 0 0,-32-19 0-1,32 0 0 1,-31 18 0 0,31-13 0 0,-32 32 0 0,14-33 0 0,0 15 0 0,-14-1 0 0,32-13 0 0,-32 32 0 0,33-33 0 0,-15 15 0 0,1-1 0 0,13-13 0 0,-13 32 0 0,-1-33 0 0,15 33 0 0,-33-32 0-1,32 32 0 1,-13-33 0 0,18 33 0 0,0-32 0 0,0 13 0 0,0 1 0 0,0 4 0 0,0 0 0 0,0 14 0 0,0-14 0 0,0 37 0 0,0 4 0 0,0 38 0 0,18 4-1028 0,0-27 1 0,6 3 1027 0,6-6 0-1,4 0 0 1,8 17 0 0,-1-1 0 0,-9-17 0 0,1-2 0 0,16-1 0 0,-1-2 0 0,-24-6 0 0,3-3 0 0,30-7 0 0,1-2 0 0,-7 49-73 0,27-36 73 0,-37-5 0 0,1-37 0 0,-1-4 0 0,1-19 0-1,-19 0 2046 1,14 0-2046 0,-32 0 82 0,31 0-82 0,-31 0 0 0,32 0 0 0,-14 0 0 0,0 0 0 0,14 0 0 0,-14 0 0 0,19-19 0 0,17 14 0 0,-12-13 0 0,31 18 0 0,-32-18 0 0,14 13 0-1,0-14 0 1,-14 1 0 0,14 13 0 0,-18-13 0 0,-1 0 0 0,19-6 0 0,-14-17 0 0,33-19 0 0,-33 32 0 0,32-45 0 0,-32 45 0 0,14-32 0 0,-18 18 0 0,-1 1 0 0,1 18 0 0,-1-14 0 0,-18 14 0-1,14-19 0 1,-14-17 0 0,19 12 0 0,-19-31 0 0,14 32 0 0,-14-33 0 0,0 33 0 0,14-14 0 0,-33 37 0 0,15-14 0 0,-1 14 0 0,-13 0 0 0,13-14 0 0,-18 33 0 0,0-51 0 0,0 27 0 0,0-32 0-1,19 0 0 1,-15 14 0 0,15-14 0 0,-19 18 0 0,0 19 0 0,0-14 0 0,0 33 0 0,0-15 0 0,0 1 0 0,0 13 0 0,-19-13 0 0,15 18 0 0,-15 0 0 0,19 0 0 0,0 0 0 0,0 0 0 0</inkml:trace>
    </iact:actionData>
  </iact:action>
  <iact:action type="add" startTime="223685">
    <iact:property name="dataType"/>
    <iact:actionData xml:id="d1">
      <inkml:trace xmlns:inkml="http://www.w3.org/2003/InkML" xml:id="stk1" contextRef="#ctx0" brushRef="#br0">26355 1909 24575 0,'-23'0'0'9,"-14"0"0"0,14 0 0 0,-37 0 0 0,14 0 0 0,-14 0 0 0,0 0 0 0,-5 0 0 0,0 0 0 0,-31 0 0 0,26 0 0 0,-31 0 0 0,18 0 0 0,0 0 0 0,-18 0 0 0,31 0 0 0,-26 0 0 0,31 0 0 0,0 0 0 0,5 0 0 0,19 0 0 0,-19 0 0 0,14 0 0 0,-14 0 0 0,18 0 0 0,1 0 0 0,-1 0 0 0,-18 0 0 0,14 0 0 0,-14 0 0 0,19 0 0 0,-1 0 0 0,1 0 0 0,-1 0 0 0,1 0 0 0,18 0 0 0,-14 0 0 0,14 0 0 0,0 0 0 0,-14 0 0 0,32 0 0 0,-32 0 0 0,14 0 0 0,-18 0 0 0,18 0 0 0,-14 0 0 0,14-18 0 0,0 13 0 0,-14-13 0 0,32 18 0 0,-32 0 0 0,33 0 0 0,-33 0 0 0,32 0 0 0,-32 0 0 0,33 0 0 0,-33 0 0 0,32 0 0 0,-32 0 0 0,14 0 0 0,0 0 0 0,-14 0 0 0,14-19 0 0,-18 15 0 0,-1-15 0 0,1 19 0 0,-1 0 0 0,1 0 0 0,-1 0 0 0,-18 0 0 0,-4-18 0 0,-1 13 0 0,5-13 0 0,19 18 0 0,-1 0 0 0,1 0 0 0,-1 0 0 0,1 0 0 0,-1 0 0 0,19 0 0 0,-14 0 0 0,33 0 0 0,-33 0 0 0,32-19 0 0,-32 15 0 0,33-15 0 0,-33 19 0 1,32 0 0-1,-32 0 0 0,14 0 0 0,-18 0 0 0,18 0 0 0,-14 0 0 0,14 0 0 0,-19 0 0 0,19 0 0 0,-14 0 0 0,14 0 0 0,-18 0 0 0,-19 0 0 0,14 0 0 0,-14 0 0 0,18 0 0 0,1 0 0 0,-1 0 0 0,1 0 0 0,-1 0 0 0,1 0 0 0,-1 0 0 0,1 0 0 0,-1 0 0 0,1 0 0 0,-1 0 0 0,1 0 0 0,-1 0 0 0,1 0 0 0,-1 0 0 0,1 0 0 0,-19 0 0 0,14-18 0 0,-14 13 0 0,0-13 0 0,-5 18 0 0,-18 0 0 0,19 0 0 0,-15 0 0 0,15 0 0 0,-19 0 0 0,0 0 0 0,18 0 0 0,5-19 0 0,0 15 0 0,14-15 0 0,-32 19 0 0,32 0 0 0,-14 0 0 0,18 0 0 0,1 0 0 0,-1 0 0 0,1 0 0 0,-1 0 0 0,1 0 0 0,-1 0 0 0,1 0 0 0,-1 0 0 0,1 0 0 0,18 0 0 0,-14 0 0 0,14 0 0 0,-19 0 0 0,1 0 0 0,-1 0 0 0,1 0 0 0,-1 0 0 0,1 0 0 0,-1 0 0 0,1 0 0 0,-1 0 0 0,1 0 0 0,-1 0 0 0,1 0 0 0,17 0 0 0,-12 0 0 0,13 0 0 0,-19 0 0 0,1 0 0 0,-1 0 0 0,-18 0 0 0,14 0 0 0,-14 0 0 0,18 0 0 0,1 0 0 0,18 0 0 1,-14 0 0-1,14 0 0 0,-19 0 0 0,1 0 0 0,-1 0 0 0,1 0 0 0,-1 0 0 0,1 0 0 0,-1 0 0 0,-17 0 0 0,12 0 0 0,-13 0 0 0,19 0 0 0,-1 0 0 0,1 0 0 0,-1 0 0 0,19 0 0 0,-14 0 0 0,14 0 0 0,0 0 0 0,5 0 0 0,-1 19 0 0,-4-15 0 0,0 15 0 0,-14-19 0 0,33 0 0 0,-33 0 0 0,14 0 0 0,0 0 0 0,-14 0 0 0,14 0 0 0,-19 0 0 0,1 0 0 0,-1 0 0 0,1 0 0 0,-1 0 0 0,1 0 0 0,18 0 0 0,-33 0 0 0,29 0 0 0,-33 0 0 0,18 0 0 0,1 0 0 0,-19 0 0 0,14 0 0 0,-14 0 0 0,18 0 0 0,1 0 0 0,-1 0 0 0,19 0 0 0,-14 0 0 0,14 0 0 0,-18 0 0 0,-1 0 0 0,-18 0 0 0,14 0 0 0,-32 0 0 0,32 0 0 0,-33 0 0 0,33 0 0 0,-14 0 0 0,19 0 0 0,-1 0 0 0,19 0 0 0,-14 0 0 0,14 0 0 0,0 0 0 0,-14 0 0 0,14 0 0 0,-18 0 0 0,-1 0 0 0,-18 18 0 0,-23-13 0 0,-23 13-441 0,36-8 1 0,-3-1 440 0,0-8 0 0,-1 2 0 0,-10 16 0 0,2-1 0 0,16-15 0 0,3-1 0 0,-7 7 0 0,1 0 0 0,-37-9-268 0,0 19 268 0,5-15 0 1,36 15 0-1,5-19 0 0,37 0 0 0,-14 0 0 0,33 0 868 0,-15 0-868 0,1 0 281 0,13 0-281 0,-13 0 0 0,18 0 0 0,-19 0 0 0,15 0 0 0,-15 0 0 0,1 0 0 0,13 0 0 0,-13 0 0 0,-1 0 0 0,15 0 0 0,-33 0 0 0,14 18 0 0,0-13 0 0,-14 13 0 0,14-18 0 0,-19 0 0 0,1 0 0 0,-1 0 0 0,19 0 0 0,-14 0 0 0,14 0 0 0,0 0 0 0,-14 0 0 0,14 19 0 0,-37-15 0 0,14 15 0 0,-51-19 0 0,28 0 0 0,10 0 0 0,-2 0 0 0,-26 0 0 0,-15 0 0 0,1 0 0 0,13 0 0 0,5 0 0 0,23 0 0 0,19 0 0 0,-1 0 0 0,19-19 0 0,-14 15 0 0,32-15 0 0,-13 19 0 0,18 0 0 0,-18 0 0 0,13 0 0 0,-13 0 0 0,-1 0 0 0,-4 0 0 0,0 0 0 0,-14 0 0 0,32 0 0 0,-31 0 0 0,13 0 0 0,-19 0 0 0,0 0 0 0,1 0 0 0,-1 0 0 0,19 0 0 0,-13 0 0 0,31 0 0 0,-32 0 0 0,32 0 0 0,-13 0 0 0,18 0 0 0,-18 0 0 0,13 0 0 0,-14 0 0 0,19 0 0 0,-18 0 0 0,13 0 0 0,-13 0 0 0,18 0 0 0,-18 0 0 0,13 0 0 0,-14 0 0 0,19 0 0 0,0 0 0 0,0 0 0 1</inkml:trace>
    </iact:actionData>
  </iact:action>
  <iact:action type="add" startTime="256468">
    <iact:property name="dataType"/>
    <iact:actionData xml:id="d2">
      <inkml:trace xmlns:inkml="http://www.w3.org/2003/InkML" xml:id="stk2" contextRef="#ctx0" brushRef="#br0">21084 2158 24575 0,'-23'0'0'20,"-14"19"0"0,14-15 0 1,-19 33 0-1,1-14 0 1,-1 19 0-1,1-19 0 1,-1 14 0-1,19-33 0 1,-14 33 0-1,33-14 0 1,-33 0 0-1,14-4 0 0,-19-1 0 1,19-13 0-1,-14 32 0 1,14-33 0-1,0 33 0 1,-14-32 0-1,33 13 0 1,-15 1 0-1,1-15 0 1,13 15 0-1,-13-19 0 1</inkml:trace>
    </iact:actionData>
  </iact:action>
  <iact:action type="add" startTime="257609">
    <iact:property name="dataType"/>
    <iact:actionData xml:id="d3">
      <inkml:trace xmlns:inkml="http://www.w3.org/2003/InkML" xml:id="stk3" contextRef="#ctx0" brushRef="#br0">20378 2366 24575 0,'-18'41'0'13,"13"1"0"1,-32-1 0-1,14-18 0 1,0 14 0-1,-14-14 0 1,33 19 0-1,-15-1 0 1,1-18 0-1,13 14 0 1,-32-14 0-1,33 0 0 1,-15-4 0-1,19-1 0 1,-18-13 0-1,13 32 0 1,-13-33 0 0,18 15 0-1,0-1 0 1,-19-13 0-1,15 13 0 1,-15-18 0-1,19 19 0 1,-18-15 0-1,13 15 0 1,-13-1 0-1,18-13 0 1,0 13 0-1,-19-18 0 1,15 19 0-1,4-15 0 1,4 15 0 0,15-19 0-1,-1 0 0 1,-13 0 0-1,32 0 0 1,-33 0 0-1,15 0 0 1,-1 0 0-1,5-19 0 1,0 15 0-1,14-15 0 1,-32 19 0-1,32 0 0 1,-33 0 0-1,33 0 0 1,-14 0 0-1,19 0 0 1,-1 0 0 0,1 0 0-1,-1 0 0 1,19 0 0-1,-14 19 0 1,14-15 0-1,-18 15 0 1,-1-19 0-1,1 18 0 1,-19-13 0-1,-5 13 0 1,1-18 0-1,-15 0 0 1,15 0 0-1,-19 0 0 1,0 0 0 0</inkml:trace>
    </iact:actionData>
  </iact:action>
  <iact:action type="add" startTime="259230">
    <iact:property name="dataType"/>
    <iact:actionData xml:id="d4">
      <inkml:trace xmlns:inkml="http://www.w3.org/2003/InkML" xml:id="stk4" contextRef="#ctx0" brushRef="#br0">19839 3113 24575 0,'-42'0'0'12,"1"0"0"0,-1 0 0 0,-18 0 0 1,-4 0 0-1,-1 0 0 0,-13 0 0 0,13 0 0 1,-18 0 0-1,0 18 0 0,0-13 0 0,0 13 0 1,18 1 0-1,5-15 0 0,1 15 0 0,12-19 0 1,-13 0 0-1,19 0 0 0,-1 0 0 1,1 0 0-1,-1 0 0 0,1 0 0 0,-1 18 0 1,1-13 0-1,-1 13 0 0,-17-18 0 0,12 0 0 1,-13 0 0-1,19 0 0 0,-1 0 0 0,1 0 0 1,18 0 0-1,-14 0 0 0,14 0 0 1,-19 0 0-1,1 0 0 0,-1 0 0 0,-18 0 0 1,14 19 0-1,-50-15 0 0,26 15 0 0,-31-19 0 1,18 0 0-1,0 0 0 0,0 18 0 0,18-13 0 1,-13 13 0-1,32-18 0 0,-14 0 0 0,18 0 0 1,19 0 0-1,-14 0 0 0,33 0 0 1,-33 0 0-1,32 0 0 0,-13 0 0 0,18 0 0 1,-19 0 0-1,15 0 0 0,-33 0 0 0,32 0 0 1,-32 0 0-1,14 0 0 0,0 0 0 0,-14 0 0 1,14 0 0-1,0 0 0 0,5 0 0 1,-1 0 0-1,15 0 0 0,-33 0 0 0,32 0 0 1,-13 0 0-1,-1 0 0 0,15 0 0 0,-15 0 0 1,19 0 0-1,0 0 0 0,19-18 0 0,-15-5 0 1,33 0 0-1,-32 4 0 0,13 19 0 1</inkml:trace>
    </iact:actionData>
  </iact:action>
  <iact:action type="add" startTime="288745">
    <iact:property name="dataType"/>
    <iact:actionData xml:id="d5">
      <inkml:trace xmlns:inkml="http://www.w3.org/2003/InkML" xml:id="stk5" contextRef="#ctx0" brushRef="#br0">25940 5271 24575 0,'-42'0'0'15,"-18"0"0"0,-4 0 0 0,-1 0 0 0,-13 0 0 0,31 0 0 0,-12 0 0 1,17 0 0-1,1 0 0 0,-1 0 0 0,19 0 0 0,-14 0 0 0,32 0 0 1,-31 0 0-1,-6 0 0 0,-4 0 0 0,-32 0 0 0,13 0 0 0,0 0 0 1,-13 0 0-1,13 0 0 0,1 0 0 0,4 0 0 0,18 0 0 0,1 0 0 1,-1 0 0-1,19 0 0 0,-14 0 0 0,14 0 0 0,0 0 0 0,-14 0 0 1,14 0 0-1,-18 0 0 0,-1 0 0 0,1 0 0 0,-1 0 0 0,-18 0 0 1,14 0 0-1,-32 18 0 0,13-13 0 0,-18 13 0 0,0-18 0 0,0 19 0 1,0-15 0-1,0 15 0 0,0-19 0 0,-18 18 0 0,13-13 0 0,5 13 0 1,5-18 0-1,13 0 0 0,-18 19 0 0,19-15 0 0,-15 15 0 0,15-1 0 1,5-15 0-1,-2-1 0 0,-31 16 0 0,31-18 0 0,2 0 0 0,-24 19 0 1,0-15 0-1,-19 15 0 0,15-19 0 0,-15 18 0 0,19-13 0 0,19 13 0 1,4-18 0-1,18 0 0 0,1 19 0 0,-1-15 0 0,19 15 0 0,5-19 0 1,-1 0 0-1,15 0 0 0,-15-19 0 0,19 15 0 0,-18-15 0 0,13 19 0 1,-13 0 0-1,18 0 0 0,18-18 0 0,5 13 0 0,0-13 0 0,-4 18 0 1</inkml:trace>
    </iact:actionData>
  </iact:action>
  <iact:action type="add" startTime="323637">
    <iact:property name="dataType"/>
    <iact:actionData xml:id="d6">
      <inkml:trace xmlns:inkml="http://www.w3.org/2003/InkML" xml:id="stk6" contextRef="#ctx0" brushRef="#br0">33078 7512 24575 0,'-60'0'0'10,"-4"0"0"0,-38 0 0 1,41 0 0-1,-2 0-1102 0,-1 0 0 1,-1 0 1102-1,-16 0 0 0,0 0 0 1,8 0 0-1,-1 0 0 0,-19 0 0 1,1 0 0-1,25 0 0 0,0 0 0 1,-12 0 0-1,2 0 120 0,-30 0-120 1,45 0 0-1,0 0 0 0,-44 0 0 1,4 0 0-1,19 0 0 0,0 0 0 1,0 0 0-1,0 0 0 0,-18 0 0 1,-5 0 0-1,44 1 0 0,-1-2-176 1,2-8 1-1,-2 0 175 0,-8 6 0 1,-1 1 0-1,-3-8 0 0,2 2 0 1,-37 8 0-1,33 1 0 0,2-2 0 1,-18-18 0-1,22 17 0 0,-1 0 0 1,-34-17-309-1,5 19 309 0,18 0 1039 1,18 0-1039-1,5 0 448 0,19-18-448 1,-1 13 906-1,1-13-906 0,-1 18 351 1,1 0-351-1,-19 0 0 0,-5 0 0 1,-36 0 0-1,32 0 0 0,-28-19 0 1,32 15 0-1,-18-15 0 0,19 19 0 1,-15 0 0-1,33 0 0 0,-14 0 0 1,19 0 0-1,-1 0 0 0,19 0 0 1,5 0 0-1,-1 0 0 0,15 0 0 1,-15 0 0-1,19 0 0 0,0 0 0 1,0-18 0-1,0 13 0 0,0-13 0 1</inkml:trace>
    </iact:actionData>
  </iact:action>
  <iact:action type="add" startTime="413938">
    <iact:property name="dataType"/>
    <iact:actionData xml:id="d7">
      <inkml:trace xmlns:inkml="http://www.w3.org/2003/InkML" xml:id="stk7" contextRef="#ctx0" brushRef="#br0">25691 12492 24575 0,'-24'0'0'9,"6"0"0"1,18 0 0 0,-18 0 0 0,13 0 0 0,-13 0 0 0,-1 0 0 0,14 0 0 0,-31 0 0 0,31 0 0 0,-32 0 0 0,14 0 0-1,-18 0 0 1,-19 0 0 0,13 0 0 0,-13 0 0 0,1 0 0 0,12 0 0 0,-13 0 0 0,19 0 0 0,-1 0 0 0,1 0 0 0,-1 0 0 0,1 0 0-1,-1 0 0 1,1 0 0 0,18 0 0 0,-14 0 0 0,14 0 0 0,-19 0 0 0,1 0 0 0,18 0 0 0,-14 0 0 0,32 0 0 0,-32 0 0-1,33 0 0 1,-33 0 0 0,14 0 0 0,-19 0 0 0,1 0 0 0,18 0 0 0,-32 0 0 0,27 0 0 0,-32 0 0 0,18 0 0 0,1 0 0 0,-1 0 0-1,1 0 0 1,-1 0 0 0,1-18 0 0,-1 13 0 0,1-13 0 0,-1 18 0 0,1 0 0 0,-1 0 0 0,-18 0 0 0,-4 0 0 0,-1 0 0-1,-13 0 0 1,13 0 0 0,-36 0 0 0,13 0 0 0,5 0 0 0,-14 0 0 0,28 0 0 0,-32 0 0 0,36 0 0 0,-13 0 0 0,32-18 0 0,-33 13 0-1,33-14 0 1,5 19 0 0,4 0 0 0,32 0 0 0,-32 0 0 0,33 0 0 0,-33 0 0 0,14 0 0 0,0 0 0 0,-14 0 0 0,14 0 0-1,-37 0 0 1,14 0 0 0,-14 0 0 0,0 0 0 0,-5-18 0 0,-18 13 0 0,19-13 0 0,-15 18 0 0,15 0 0 0,-1 0 0 0,-13 0 0 0,13-18 0-1,1 13 0 1,-15-14 0 0,-4 19 0 0,-23-18 0 0,19 13 0 0,-10-13 0 0,32 18 0 0,-18 0 0 0,0 0 0 0,19 0 0 0,-15 0 0-1,15 0 0 1,-19 0 0 0,0 0 0 0,0-18 0 0,0 13 0 0,0-14 0 0,0 19 0 0,0 0 0 0,0 0 0 0,18 0 0 0,-13 0 0 0,31 0 0-1,-12 0 0 1,-1 0 0 0,13 0 0 0,-12 0 0 0,17 0 0 0,-18 0 0 0,14 0 0 0,-51 0 0 0,10 0 0 0,-1 0 0 0,-9-18 0 0,14 13 0-1,-23-13 0 1,0 18 0 0,4 0 0 0,38 0 0 0,-14 0 0 0,31 0 0 0,6 0 0 0,4 0 0 0,14 0 0 0,-19 0 0 0,1 0 0-1,-19 0 0 1,14 0 0 0,-51 0 0 0,46 0 0 0,-15 0 0 0,-1 0 0 0,11 0 0 0,-10 0 0 0,-1 0 0 0,-3 0 0 0,-31 0 0 0,18 0 0-1,18 0 0 1,5 0 0 0,19 0 0 0,-1 0 0 0,19 0 0 0,-14 0 0 0,33 0 0 0,-33 0 0 0,14 0 0 0,-37 0 0 0,-5 0 0-1,1 0 0 1,-15 0 0 0,15 0 0 0,-19 0 0 0,18 0 0 0,5 0 0 0,19 0 0 0,18 0 0 0,-14 0 0 0,-5 0 0 0,-22-18 0 0,-19 13 0-1,24-13 0 1,-2-1 0 0,-50 14-248 0,31-13 0 0,-1 0 248 0,-30 13 0 0,41-3 0 0,2-3 0 0,-20-7 0 0,-13 13 0 0,18-31 0-1,18 31 0 1,24-14 0 0,4 19 0 0,14 0 496 0,-37 0-496 0,-23-18 0 0,-23 13-747 0,45-3 0 0,-3-2 747 0,-18 0 0 0,3 1 0 0,-18 5-321-1,20-6 0 1,2 1 321 0,-13 9 0 0,-18-18 0 0,23 13 0 0,23-13 0 0,19 18 0 0,18 0 1443 0,4 0-1443 0,19 0 693 0,-18 0-693-1,-5 0 0 1,-37-19 0 0,-23 15 0 0,13-15 0 0,-26 19 0 0,13-18 0 0,-5 13 0 0,5-13 0 0,23 18 0 0,19 0 0 0,17 0 0 0,-12-19 0-1,31 15 0 1,-32-15 0 0,32 19 0 0,-13 0 0 0,-19 0 0 0,9 0 0 0,-50 0 0 0,32 0 0 0,-32 0 0 0,13 0 0 0,0 0 0-1,-13 0 0 1,32 0 0 0,4 0 0 0,24 0 0 0,0 0 0 0,13 0 0 0,-32 0 0 0,14 19 0 0,-37-15 0 0,-5 33 0 0,-18-14 0 0,0 19 0-1,19-19 0 1,-14 14 0 0,31-33 0 0,-13 15 0 0,37-19 0 0,-14 18 0 0,33-13 0 0,-15 13 0 0,19-18 0 0,0 0 0 0,0 0 0 0</inkml:trace>
    </iact:actionData>
  </iact:action>
  <iact:action type="add" startTime="478548">
    <iact:property name="dataType"/>
    <iact:actionData xml:id="d8">
      <inkml:trace xmlns:inkml="http://www.w3.org/2003/InkML" xml:id="stk8" contextRef="#ctx0" brushRef="#br0">33576 9836 24575 0,'-23'0'0'10,"5"0"0"1,-1 0 0 0,-4 0 0 0,0 0 0-1,-14 0 0 1,33 0 0 0,-33 0 0 0,14 0 0-1,-19 0 0 1,1 0 0 0,-19 0 0 0,14 0 0-1,-33 0 0 1,15 0 0 0,-1 0 0 0,5 0 0-1,0 0 0 1,14 0 0 0,-14 0 0 0,19 0 0-1,18 0 0 1,-14 0 0 0,14 0 0 0,-19 0 0-1,1 0 0 1,-1 0 0 0,-18 0 0 0,14 0 0-1,-32 0 0 1,13 0 0 0,-18 0 0 0,18 0 0-1,-13 0 0 1,32 0 0 0,-14 0 0 0,19 0 0-1,-19 0 0 1,13 0 0 0,-49 0 0 0,8 0-534-1,28 0 0 1,-5 0 534 0,-6 0 0 0,0 0 0 0,7 0 0-1,-2 0 0 1,-24 0 0 0,1 0 0 0,-27 0 0-1,28 0 0 1,1 0 0 0,-24 0 0 0,49 0 0-1,0 0-124 1,-40 0 124 0,19 0 0 0,19 0 0-1,4 0 0 1,18 0 0 0,1 0 1060 0,-1 0-1060-1,-18 0 132 1,-4 0-132 0,-38 0 0 0,-4 0 0-1,19 0 0 1,-29 0-507 0,29 0 507 0,-19 0 0-1,23 0 0 1,23 0 0 0,18 0 0 0,1 0 0-1,-1 0 0 1,19 0 0 0,5 0 507 0,-1 0-507-1,15 0 0 1,-33 0 0 0,32 0 0 0,-32 0 0-1,14 0 0 1,-18 0 0 0,-1 0 0 0,1 0 0-1,-1 0 0 1,1 0 0 0,-1 0 0 0,1 0 0 0,-1 0 0-1,1 0 0 1,18 0 0 0,-14 0 0 0,32 0 0-1,-13 0 0 1,18 0 0 0,-19 0 0 0,-4 0 0-1,0 0 0 1,-14 0 0 0,14 0 0 0,-18 0 0-1,-1 0 0 1,1 0 0 0,18 0 0 0,-14 0 0-1,32 0 0 1,-32 0 0 0,33 0 0 0,-15 0 0-1,1 0 0 1,13 0 0 0,-13 0 0 0,-1 0 0-1,15 0 0 1,-15 0 0 0,1 0 0 0,13 0 0-1,-13 0 0 1,-1 0 0 0,15 0 0 0,-15 0 0-1,19 0 0 1,-18 0 0 0,13 0 0 0,-13 0 0-1,18 0 0 1,0 0 0 0,-19 0 0 0,-4 0 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04:44:18.44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4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1-10-06T04:44:18.440"/>
    </inkml:context>
    <inkml:brush xml:id="br1">
      <inkml:brushProperty name="width" value="0.055" units="cm"/>
      <inkml:brushProperty name="height" value="0.055" units="cm"/>
    </inkml:brush>
  </inkml:definitions>
  <iact:action type="add" startTime="65263">
    <iact:property name="dataType"/>
    <iact:actionData xml:id="d0">
      <inkml:trace xmlns:inkml="http://www.w3.org/2003/InkML" xml:id="stk0" contextRef="#ctx0" brushRef="#br0">24072 8135 24575 0,'-60'0'0'7,"-5"0"0"1,-36 0-962 0,40 0 0 0,-3 0 962 0,2 0 0 0,-5 0-786 0,-31 0 0 0,-2 0 786 0,23 0 0-1,-3 0 0 1,3 0 0 0,-6 0 0 0,3 0-541 0,-16 1 0 0,-1-2 541 0,16-5 0 0,-2-1 0 0,2 1 0-1,-16 5 0 1,1-2 0 0,16-8 0 0,-2-3 0 0,4 2 0 0,-10 0 0 0,1 1 0 0,-24 0 0 0,0-1 0 0,24-8 0-1,4 3 0 1,8 15 0 0,2-1-600 0,2-15 0 0,4-1 600 0,-39 15 0 0,44-15 0 0,-1 1 0 0,0 14 0-1,2 3 0 1,-45-17 740 0,23 18-740 0,4 0 1472 0,33 0-1472 0,-14-19 2016 0,0 15-2016 0,-4-15 1544 0,-1 19-1544 0,-13 0 6-1,13 0-6 1,-18-18 0 0,0 13 0 0,24-5 0 0,-2 2 0 0,-31 8 0 0,32 0 0 0,0 0 0 0,-23 0 0-1,-18-19 0 1,-5 15 0 0,-1-15 0 0,6 19 0 0,0-18 0 0,13 13 0 0,-14-13 0 0,1 18 0 0,13 0 0 0,28 1 0-1,1-2 0 1,-29-18 0 0,-14 15 0 0,19-15 0 0,-18 19-496 0,-5 0 496 0,0 0 0 0,46 0 0 0,0 0 0-1,-46 0-472 1,35 0 0 0,-1 0 472 0,8 0 0 0,-1 0-789 0,-23 0 0 0,-4 0 789 0,-2 0 0 0,-1 0-1045 0,-9 0 1-1,-4 0 1044 1,26 0 0 0,-3 0 0 0,7 0 0 0,-1 0 0 0,2 0-458 0,-21 0 0 0,2 0 458 0,30 0 0-1,3 0 0 1,-9 0 0 0,-4 0 0 0,-14 0 0 0,0 0 0 0,23 0 0 0,1 0 0 0,-14 0 0 0,-2 0 0-1,1 0 0 1,1 0 0 0,14 0 0 0,-2 0 0 0,-31 0 0 0,0 0 0 0,31 0 0 0,2 0 0 0,-6 0 0 0,1 0 0-1,10 0 0 1,2 0 717 0,-47 0-717 0,19 0 1371 0,8 0-1371 0,38 0 2249 0,-1 0-2249 0,19 0 1686 0,-14 0-1686-1,33 0 0 1,-33 0 0 0,-23 0 0 0,-9 0 0 0,-33 0 0 0,19 0 0 0,0 0 0 0,19 0 0 0,-15 0 0 0,51 0 0-1,-27 0 0 1,32 0 0 0,-18 0 0 0,18 0 0 0,4 0 0 0,19 0 0 0,-18 0 0 0,13 0 0 0,-13 0 0-1,18 0 0 1,-19 0 0 0,15 0 0 0,-15 0 0 0,19 0 0 0,-18 0 0 0,13 0 0 0,-13 0 0 0,-1 0 0 0,14 0 0-1,-13 0 0 1,0 0 0 0,13 0 0 0,-13 0 0 0,-1 0 0 0,14 19 0 0,-31-15 0 0,31 15 0 0,-32-19 0-1,32 0 0 1,-31 0 0 0,31 0 0 0,-13 18 0 0,18-13 0 0,0 13 0 0,0-18 0 0,0 0 0 0,0 0 0 0</inkml:trace>
    </iact:actionData>
  </iact:action>
  <iact:action type="add" startTime="101969">
    <iact:property name="dataType"/>
    <iact:actionData xml:id="d1">
      <inkml:trace xmlns:inkml="http://www.w3.org/2003/InkML" xml:id="stk1" contextRef="#ctx0" brushRef="#br0">15398 7471 24575 0,'41'0'0'18,"1"0"0"1,36 0 0 0,-27 0 0 0,64 0 0 0,-46 0 0 0,33 0 0 0,-19 0 0 0,0 0 0 0,18 0 0 0,-32 0 0 0,28-19 0-1,-51-4 0 1,33-18 0 0,-33-1 0 0,14 1 0 0,0-1 0 0,4-36 0 0,1 9 0 0,-32 19 0 0,-6-2 0 0,-4-31 0 0,14 18 0-1,-14-13 0 1,0 32 0 0,-5-14 0 0,1 19 0 0,-15-1 0 0,15 19 0 0,-19 5 0 0,0 18 0 0,0 0 0 0,0 0 0 0</inkml:trace>
    </iact:actionData>
  </iact:action>
  <iact:action type="add" startTime="103437">
    <iact:property name="dataType"/>
    <iact:actionData xml:id="d2">
      <inkml:trace xmlns:inkml="http://www.w3.org/2003/InkML" xml:id="stk2" contextRef="#ctx0" brushRef="#br0">16435 6765 24575 0,'42'0'0'17,"-1"0"0"0,-18 0 0 0,14-18 0 0,-14 13 0 0,19-32 0 0,-1 32 0 0,1-13 0 0,-1 0 0 0,1 13 0 0,-1-32 0 0,1 32 0 1,-1-13 0-1,1 0 0 0,-19 13 0 0,-5-13 0 0,1 18 0 0,-15 0 0 0,15 0 0 0,-19 0 0 0,18 0 0 0,-13 0 0 0,13 0 0 1,-18 0 0-1,0 0 0 0,19 0 0 0,-15 0 0 0,15 18 0 0,-1 23 0 0,5 6 0 0,0 31 0 0,14-13 0 0,-14-1 0 0,19 14 0 1,-19-31 0-1,14 31 0 0,-33-50 0 0,33 27 0 0,-32-32 0 0,13 0 0 0,1-4 0 0,-15-1 0 0,15-13 0 0,-19 13 0 0,0-18 0 1</inkml:trace>
    </iact:actionData>
  </iact:action>
  <iact:action type="add" startTime="123389">
    <iact:property name="dataType"/>
    <iact:actionData xml:id="d3">
      <inkml:trace xmlns:inkml="http://www.w3.org/2003/InkML" xml:id="stk3" contextRef="#ctx0" brushRef="#br0">18303 3403 24575 0,'23'0'0'14,"14"0"0"1,-14-18 0-1,18 13 0 1,-17-13 0-1,12 18 0 1,-13-19 0-1,19 15 0 1,-1-15 0 0,1 19 0-1,-1 0 0 1,1 0 0-1,-1 0 0 1,1 0 0-1,-1 0 0 1,1 0 0 0,-1 0 0-1,1 0 0 1,-1 0 0-1,-17 0 0 1,12 0 0-1,-12 19 0 1,-1-15 0 0,13 15 0-1,-31-19 0 1,14 18 0-1,-1-13 0 1,-13 13 0-1,13-18 0 1,-18 0 0 0,0 19 0-1,0-15 0 1,0 15 0-1,0-19 0 1,0 18 0-1,0-13 0 1,0 13 0 0,0-18 0-1,0 19 0 1,0-15 0-1,0 15 0 1,0-19 0-1,0 0 0 1,0 0 0 0</inkml:trace>
    </iact:actionData>
  </iact:action>
  <iact:action type="add" startTime="124582">
    <iact:property name="dataType"/>
    <iact:actionData xml:id="d4">
      <inkml:trace xmlns:inkml="http://www.w3.org/2003/InkML" xml:id="stk4" contextRef="#ctx0" brushRef="#br0">19008 3154 24575 0,'60'42'0'19,"-32"-1"0"0,46 1 0 0,-46-1 0 1,50 19 0-1,-32-14 0 0,14 14 0 1,-37-18 0-1,14-19 0 0,-32-5 0 0,13 1 0 1,0-15 0-1,-13 15 0 0,14-19 0 1,-19 0 0-1,0 18 0 0,0-13 0 0,0 13 0 1,0-18 0-1,0 0 0 0,-19 0 0 1,14 0 0-1,-31 19 0 0,31-15 0 0,-32 15 0 1,32-19 0-1,-31 18 0 0,13-13 0 1,-19 32 0-1,1-14 0 0,-1 0 0 0,19 14 0 1,-14-33 0-1,32 33 0 0,-31-32 0 1,31 13 0-1,-13-18 0 0,18 19 0 0,-19-15 0 1,14 15 0-1,-13-19 0 0,18 0 0 1</inkml:trace>
    </iact:actionData>
  </iact:action>
  <iact:action type="add" startTime="141226">
    <iact:property name="dataType"/>
    <iact:actionData xml:id="d5">
      <inkml:trace xmlns:inkml="http://www.w3.org/2003/InkML" xml:id="stk5" contextRef="#ctx0" brushRef="#br0">24570 3279 24575 0,'-23'0'0'10,"-14"0"0"1,32 0 0 0,-13 0 0-1,18 0 0 1,-19 0 0 0,15 0 0 0,-15 0 0-1,19 0 0 1,-18 0 0 0,13 0 0 0,-13 0 0-1,18 0 0 1,-19 0 0 0,15 0 0 0,-33 0 0-1,32-19 0 1,-13 15 0 0,-1-15 0 0,15 19 0-1,-33 0 0 1,32 0 0 0,-32 0 0 0,33 0 0-1,-33 0 0 1,14 0 0 0,-19 0 0 0,1 0 0-1,18 0 0 1,-14 0 0 0,14 0 0 0,0 0 0-1,-14 0 0 1,32 0 0 0,-32 0 0-1,33 0 0 1,-33 0 0 0,32 0 0 0,-32 0 0-1,33 0 0 1,-33 0 0 0,14 0 0 0,0 0 0-1,-14 0 0 1,14 0 0 0,0 0 0 0,-14 0 0-1,32 0 0 1,-32 0 0 0,14 0 0 0,0 0 0-1,-14 0 0 1,33 0 0 0,-33 0 0 0,32 0 0-1,-32 0 0 1,14 0 0 0,0 0 0 0,5 0 0-1,-1 0 0 1,15 0 0 0,-33 0 0 0,32 0 0-1,-13 0 0 1,-1 0 0 0,15 0 0 0,-15 0 0-1,1 0 0 1,13 0 0 0,-32 0 0-1,14 0 0 1,0 0 0 0,-14 0 0 0,14 0 0-1,-18 0 0 1,-1 0 0 0,1 0 0 0,18 0 0-1,-14 0 0 1,14 0 0 0,0 0 0 0,-14 0 0-1,14 0 0 1,0 0 0 0,-14 0 0 0,14 0 0-1,0 0 0 1,-14 0 0 0,14 0 0 0,-19 0 0-1,1 0 0 1,-1 0 0 0,19 0 0 0,-14 0 0-1,14 0 0 1,0 0 0 0,-14 0 0 0,33 0 0-1,-33 0 0 1,32 0 0 0,-32 0 0-1,14 0 0 1,-18 0 0 0,-1 0 0 0,19 0 0-1,-14 0 0 1,14 0 0 0,-18 0 0 0,-1 0 0-1,1 0 0 1,-1 0 0 0,19 0 0 0,-14 0 0-1,33 0 0 1,-33 0 0 0,14 0 0 0,0 0 0-1,4 0 0 1,1 0 0 0,-5 0 0 0,0 0 0-1,-14 0 0 1,32 0 0 0,-32 0 0 0,33 0 0-1,-15 0 0 1,19 0 0 0,0-18 0 0,0 13 0-1,0-13 0 1,0 18 0 0,0 0 0 0</inkml:trace>
    </iact:actionData>
  </iact:action>
  <iact:action type="add" startTime="150955">
    <iact:property name="dataType"/>
    <iact:actionData xml:id="d6">
      <inkml:trace xmlns:inkml="http://www.w3.org/2003/InkML" xml:id="stk6" contextRef="#ctx0" brushRef="#br0">24570 5644 24575 0,'-23'0'0'11,"-14"0"0"0,32 0 0 0,-13 0 0 0,-1 0 0 0,-4 0 0 0,0 0 0 0,-14 0 0 0,14 0 0 0,-18 0 0 0,-19 0 0 0,14 0 0 0,-33 0 0 0,33 0 0 0,-14 0 0 0,0 0 0 1,14 0 0-1,-14 0 0 0,19-18 0 0,-1 13 0 0,1-13 0 0,18 18 0 0,-14 0 0 0,14 0 0 0,0-19 0 0,-14 15 0 0,14-15 0 0,-19 19 0 0,19 0 0 0,-14 0 0 0,14 0 0 1,0-18 0-1,-14 13 0 0,14-13 0 0,-18 18 0 0,18 0 0 0,-14 0 0 0,14 0 0 0,-19 0 0 0,19-19 0 0,-14 15 0 0,14-15 0 0,0 19 0 0,-14 0 0 0,14 0 0 0,-18-18 0 1,-1 13 0-1,1-13 0 0,-1 18 0 0,1 0 0 0,18 0 0 0,-14-19 0 0,14 15 0 0,-19-15 0 0,19 19 0 0,-14 0 0 0,33 0 0 0,-33 0 0 0,32 0 0 0,-32 0 0 0,33 0 0 1,-33 0 0-1,32-18 0 0,-32 13 0 0,33-13 0 0,-33 18 0 0,32 0 0 0,-13 0 0 0,-1 0 0 0,15 0 0 0,-15 0 0 0,1 0 0 0,13 0 0 0,-32 0 0 0,33 0 0 0,-15 0 0 1,1 0 0-1,13 0 0 0,-32 0 0 0,33 0 0 0,-33 0 0 0,32 0 0 0,-32-19 0 0,14 15 0 0,0-15 0 0,-14 19 0 0,14 0 0 0,0 0 0 0,-14 0 0 0,14 0 0 0,0 0 0 1,-14 0 0-1,14 0 0 0,0 0 0 0,-14 0 0 0,33 0 0 0,-33 0 0 0,14 0 0 0,0 0 0 0,-14 0 0 0,14 0 0 0,-19 0 0 0,19 0 0 0,5 0 0 0,-1 0 0 0,15 0 0 1,-33 0 0-1,32 0 0 0,-32 0 0 0,33 0 0 0,-15 0 0 0,1 0 0 0,13 0 0 0,-13 0 0 0,18 0 0 0,-19 0 0 0,15 0 0 0,4-18 0 0,4 13 0 0,15-13 0 0,-19 18 0 1</inkml:trace>
    </iact:actionData>
  </iact:action>
  <iact:action type="add" startTime="169179">
    <iact:property name="dataType"/>
    <iact:actionData xml:id="d7">
      <inkml:trace xmlns:inkml="http://www.w3.org/2003/InkML" xml:id="stk7" contextRef="#ctx0" brushRef="#br0">21831 4316 24575 0,'0'-83'0'8,"0"19"0"1,0-33 0 0,0 28 0 0,0 9 0-1,0 0 0 1,0-9 0 0,18-28 0 0,-13 51 0-1,13-14 0 1,-18 18 0 0,0 1 0 0,0 18 0-1,0-14 0 1,0 32 0 0,0-32 0 0,0 33 0-1,0-33 0 1,0 14 0 0,0 0 0 0,0-14 0-1,0 32 0 1,0-32 0 0,0 33 0 0,0-33 0-1,0 32 0 1,0-32 0 0,0 33 0 0,-18-33 0-1,13 14 0 1,-13-19 0 0,-1 19 0 0,15-14 0-1,-15-4 0 1,1-5 0 0,13-14 0 0,-13 18 0-1,-1 1 0 1,15 18 0 0,-15-14 0 0,19 14 0-1,-18-19 0 1,13 1 0 0,-32-1 0 0,33-18 0-1,-33 14 0 1,14-32 0 0,0 32 0 0,-14-33 0-1,32 33 0 1,-13-14 0 0,-1 37 0 0,15 5 0-1,-15-1 0 1,19 15 0 0,0-15 0 0,-18 19 0-1,13 0 0 1,-13 0 0 0,18 0 0 0,0-18 0-1,-19 13 0 1,15-13 0 0,-15 18 0 0,1 0 0-1,13-19 0 1,-13 15 0 0,-1-15 0 0,15 1 0-1,-33 13 0 1,32-13 0 0,-32 18 0 0,33 0 0-1,-33 0 0 1,32-19 0 0,-32 15 0 0,33-15 0-1,-33 19 0 1,32 0 0 0,-32 0 0 0,14 0 0-1,-18 0 0 1,18 0 0 0,-14 0 0 0,14 0 0-1,0-18 0 1,-14 13 0 0,32-13 0 0,-32 18 0-1,33 0 0 1,-33 0 0 0,14 0 0 0,-19 0 0-1,19 0 0 1,-14 0 0 0,14 0 0 0,-18 0 0-1,-1 0 0 1,1 0 0 0,18 0 0 0,-14 0 0-1,14 0 0 1,-19 0 0 0,19 0 0 0,-14 18 0-1,14-13 0 1,-18 13 0 0,-1-18 0 0,-18 19 0-1,14-15 0 1,-14 15 0 0,19-1 0 0,18-13 0-1,-14 13 0 1,14 1 0 0,0-15 0 0,-14 15 0-1,32-19 0 1,-32 18 0 0,33-13 0 0,-33 13 0-1,14 1 0 1,-1-15 0 0,-12 15 0 0,31-1 0-1,-32-13 0 1,14 32 0 0,0-33 0 0,5 15 0-1,-1-19 0 1,14 18 0 0,-13-13 0 0,0 13 0-1,13 1 0 1,-32-15 0 0,32 33 0 0,-31-32 0-1,31 32 0 1,-32-14 0 0,32 0 0 0,-13 14 0-1,0-33 0 1,13 33 0 0,-32-14 0 0,32 19 0-1,-31-19 0 1,31 14 0 0,-13-14 0 0,18 0 0-1,-19 14 0 1,14-14 0 0,-31 18 0 0,31 19 0-1,-32-14 0 1,32 14 0 0,-13 0 0 0,0 5 0-1,-5 18 0 1,-1 0 0 0,6 0 0 0,0-19 0-1,13-4 0 1,-14 0 0 0,19-14 0 0,-18 14 0-1,13-18 0 1,-13 18 0 0,18-14 0 0,0 51 0-1,0-28 0 1,0 32 0 0,-18 1 0 0,13 4 0-1,-14 0 0 1,19-5 0 0,0 1 0 0,-18-15 0-1,13 15-378 1,-4-32 0 0,0-2 378 0,9 11 0-1,0-13 0 1,0 1 0 0,0 16 0 0,0 5 0-1,0-27 0 1,0-2 0 0,0 10 0 0,0 28 0-1,0-33 0 1,18 38 0 0,-13-33 0 0,50 9 0-1,-27-18 0 1,32 23 0 0,0 5 0 0,-14-5 0-1,32-5 0 1,-13-13 0 0,0 18 0 0,13 0 0-1,-13-18 0 1,-1-5 0 0,14-37 0 0,-31 13 0-1,13-12 756 1,-19-1-756 0,19 13 0 0,5-31 0-1,18 32 0 1,18-32-461 0,5 13 461 0,0-18 0-1,-4 0 0 1,-1 18 0 0,5-13 0 0,-45 5 0-1,3-1 0 1,7-8 0 0,1-2 0 0,-8 1 0-1,1 0 0 1,6 1 0 0,1-2 0 0,-9-7 0-1,-2-3 0 1,45-12 0 0,-46 4 0 0,0-3 0-1,3-7 0 1,-1-2 0 0,-7-1 0 0,0-1 0-1,7 2 0 1,-4-3 0 0,25-44 0 0,0 14 0-1,0-20 0 1,-18 1 0 0,-5 19 0 0,-19 4 0-1,-18 0 0 1,14 14 0 0,-32-32 0 0,32 13 0-1,-33-18 0 1,6 24 0 0,-1-2 0 0,-9-50 0-1,0 49 0 1,0 0 0 0,0 1 0 0,0 2 0-1,0-47 0 1,0 0 0 0,0 4 0 0,0 19 0-1,0 0 0 1,0 19 0 0,0 4 461 0,-19 18-461-1,15-18 0 1,-33 14 0 0,32-14 0 0,-32 19 0-1,33-1 0 1,-15 19 0 0,1-14 0 0,13 33 0-1,-13-33 0 1,-1 32 0 0,15-13 0 0,-15 18 0-1,19-19 0 1,-18 15 0 0,13-15 0 0,-13 19 0-1,-1-18 0 1,15-5 0 0,-33 0 0 0,14-14 0-1,0 14 0 1,-14-19 0 0,14 1 0 0,0 18 0-1,-14-14 0 1,32 32 0 0,-32-32 0 0,33 33 0-1,-15-15 0 1,19 19 0 0,0 0 0 0,0 0 0 0</inkml:trace>
    </iact:actionData>
  </iact:action>
  <iact:action type="add" startTime="182302">
    <iact:property name="dataType"/>
    <iact:actionData xml:id="d8">
      <inkml:trace xmlns:inkml="http://www.w3.org/2003/InkML" xml:id="stk8" contextRef="#ctx0" brushRef="#br0">33120 8882 24575 0,'-60'0'0'11,"-23"0"0"0,-23 0 0 0,0 0 0 0,35 0 0 0,3 0 0 0,-6 0 0 0,8 0 0 0,-1 0 0 1,-21 0 0-1,-18 0-543 0,45 0 0 0,2 0 543 0,-29 0 0 0,-13 0 0 0,0 0 0 0,13 0 0 0,28 1 0 1,0-2 0-1,-28-18 0 0,-13 15 0 0,40-6 0 0,2 1 0 0,-15 9 0 0,-41 0 0 0,50 0 0 0,-18 0 355 1,0 0-355-1,0 0 180 0,19 0-180 0,-15 0 0 0,15-18 0 0,-19 13 0 0,0-13 0 0,-19 18 0 0,33 0 0 1,2 0 0-1,1 0 0 0,10 0 0 0,-10 0 0 0,-2 0 0 0,-1 0 0 0,-32-19 0 0,-1 15 0 0,15-15 0 1,-15 1 0-1,19 13 551 0,19-13-551 0,-15 18 0 0,15-19 0 0,-1 15 0 0,5-15 0 0,-18 1 0 0,9 13 0 1,-33-13 0-1,1-1-557 0,40 8 0 0,-3-1 557 0,0 2 0 0,-1-3 0 0,3-7 0 0,0 3-103 0,0 15 1 1,4 0 102-1,-30-35 0 0,-13 32 0 0,18-13 0 0,18-1 0 0,5 15 0 0,0-15 0 0,14 1 1102 0,-51 13-1102 1,28-32 0-1,9 33 0 0,0 4 0 0,-9-19 0 0,-46 1 0 0,27 13 217 0,-18-13-217 0,23 18 0 0,5 0 0 1,13-19 0-1,1 15 0 0,-15-15 0 0,-4 1 0 0,-4 13 0 0,26-5 0 0,2 2 0 0,-11 8 0 0,-26 0 0 1,13-19 0-1,13 15 0 0,-26-15 0 0,68 19 0 0,-27 0 0 0,32 0 0 0,-1 0 0 0,6 0 0 0,0 0 0 1,13 0 0-1,-13 0 0 0,-1 0 0 0,14 0 0 0,-13 0 0 0,18 0 0 0,18-18 0 0,-13 13 0 0,14-13 0 1</inkml:trace>
    </iact:actionData>
  </iact:action>
  <iact:action type="add" startTime="229803">
    <iact:property name="dataType"/>
    <iact:actionData xml:id="d9">
      <inkml:trace xmlns:inkml="http://www.w3.org/2003/InkML" xml:id="stk9" contextRef="#ctx0" brushRef="#br0">27475 1992 24575 0,'23'0'0'13,"-4"0"0"1,-19 0 0-1,0 0 0 1,18 19 0-1,-13-15 0 1,13 15 0-1,-18-19 0 1,19 0 0-1,-15 0 0 1,15 0 0-1,-19 0 0 1,18 0 0 0,-13 0 0-1,13 18 0 1,-18-13 0-1,19 13 0 1,-15-18 0-1,15 0 0 1,-19 0 0-1,18 0 0 1,-13 19 0-1,13-15 0 1,-18 15 0-1,19-19 0 1,-15 0 0 0,15 0 0-1,-19 0 0 1,0 0 0-1,18 18 0 1,-13-13 0-1,13 13 0 1,-18-18 0-1,19 0 0 1,-15 0 0-1,15 0 0 1,-19 19 0-1,18-15 0 1,-13 15 0 0,13-19 0-1,1 0 0 1,-15 18 0-1,15-13 0 1,-1 13 0-1,-13-18 0 1,32 0 0-1,-33 19 0 1,33-15 0-1,-32 15 0 1,13-1 0 0,1-13 0-1,-15 13 0 1,15-18 0-1,-19 0 0 1,18 0 0-1,-13 19 0 1,13-15 0-1,-18 15 0 1,19-19 0-1,-15 0 0 1,15 0 0-1,-19 0 0 1,18 18 0 0,-13-13 0-1,13 13 0 1,1-18 0-1,-15 0 0 1,15 0 0-1,-1 19 0 1,-13-15 0-1,13 15 0 1,1-19 0-1,-15 0 0 1,15 0 0-1,-19 18 0 1,18-13 0 0,-13 13 0-1,13-18 0 1,-18 19 0-1,19-15 0 1,-15 15 0-1,15-19 0 1,-1 0 0-1,-13 0 0 1,13 0 0-1,-18 0 0 1,0 18 0-1,0-13 0 1,19 13 0 0,-15-18 0-1,15 0 0 1,-19 0 0-1,0 0 0 1,0 19 0-1,18-15 0 1,-13 15 0-1,13-19 0 1,-18 0 0-1,0 0 0 1,0 0 0 0</inkml:trace>
    </iact:actionData>
  </iact:action>
  <iact:action type="add" startTime="234864">
    <iact:property name="dataType"/>
    <iact:actionData xml:id="d10">
      <inkml:trace xmlns:inkml="http://www.w3.org/2003/InkML" xml:id="stk10" contextRef="#ctx0" brushRef="#br0">27558 2034 24575 0,'42'0'0'14,"-1"-19"0"0,1 15 0 0,18-33 0 0,4 14 0 1,1-19 0-1,-5 1 0 0,-19 18 0 0,1 4 0 1,-19 1 0-1,14 13 0 0,-33-13 0 0,15 18 0 1,-19 0 0-1,18 0 0 0,-13 0 0 0,13 0 0 1,-18 0 0-1,19 0 0 0,-15 0 0 0,15-19 0 1,-19 15 0-1,18-15 0 0,-13 19 0 0,32-18 0 1,-33 13 0-1,33-13 0 0,-32 18 0 0,32 0 0 0,-33-19 0 1,33 15 0-1,-32-15 0 0,32 1 0 0,-33 13 0 1,33-13 0-1,-14-1 0 0,0-4 0 0,14 0 0 1,-14-14 0-1,19 14 0 0,-1 0 0 0,-18-14 0 1,14 33 0-1,-32-33 0 0,13 32 0 0,-18-13 0 1,19 18 0-1,-15 0 0 0,15 0 0 0,-19 0 0 1</inkml:trace>
    </iact:actionData>
  </iact:action>
  <iact:action type="add" startTime="237775">
    <iact:property name="dataType"/>
    <iact:actionData xml:id="d11">
      <inkml:trace xmlns:inkml="http://www.w3.org/2003/InkML" xml:id="stk11" contextRef="#ctx0" brushRef="#br0">27517 2034 24575 0,'0'-79'0'16,"0"29"0"1,0-47 0-1,0 14 0 1,0 14 0-1,0-28 0 1,0 32 0-1,-19-18 0 1,15 37 0-1,-15-9 0 1,19 32 0 0,0 0 0-1,0 4 0 1,0 19 0-1,0-18 0 1,0 13 0-1,0-13 0 1,0 18 0-1,0-19 0 1,0 15 0 0,0-15 0-1,0 19 0 1,0-18 0-1,0 13 0 1,0-32 0-1,-18 33 0 1,13-33 0-1,-13 32 0 1,18-32 0-1,0 33 0 1,0-33 0 0,0 32 0-1,0-13 0 1,0-1 0-1,0 15 0 1,0-15 0-1,0 1 0 1,0 13 0-1,0-13 0 1,0-1 0 0,0 15 0-1,0-15 0 1,0 19 0-1,0-18 0 1,0 13 0-1,0-13 0 1,0 18 0-1,0-19 0 1,0 15 0-1,0-15 0 1,0 1 0 0,0 13 0-1,0-32 0 1,0 32 0-1,0-13 0 1,0 18 0-1,0-18 0 1,0 13 0-1,0-13 0 1,0 18 0 0</inkml:trace>
    </iact:actionData>
  </iact:action>
  <iact:action type="add" startTime="251644">
    <iact:property name="dataType"/>
    <iact:actionData xml:id="d12">
      <inkml:trace xmlns:inkml="http://www.w3.org/2003/InkML" xml:id="stk12" contextRef="#ctx0" brushRef="#br0">27766 913 24575 0,'0'-23'0'12,"-19"5"0"1,15-1 0-1,-15 15 0 1,1-15 0-1,13 1 0 1,-13 13 0-1,-1-13 0 1,15-1 0 0,-15 15 0-1,19-15 0 1,-18 19 0-1,13 0 0 1,-13 0 0-1,18-18 0 1,-19 13 0 0,15-13 0-1,-15 18 0 1,19 0 0-1,-18 0 0 1,13 0 0-1,-13-19 0 1,-1 14 0 0,15-13 0-1,-15 18 0 1,1-18 0-1,13 13 0 1,-32-13 0-1,33-1 0 1,-33 14 0 0,32-13 0-1,-13 18 0 1,-1 0 0-1,15-18 0 1,-15 13 0-1,19-13 0 1,-18 18 0-1,13 0 0 1,-13 0 0 0,-1 0 0-1,15 0 0 1,-15 0 0-1,19 0 0 1,-18 0 0-1,13 0 0 1,-13 0 0 0,18 0 0-1,-19 0 0 1,15 0 0-1,-15 0 0 1,19 0 0-1,-18 0 0 1,13 0 0 0,-13 0 0-1,18 18 0 1,0-13 0-1,-19 13 0 1,15-18 0-1,-15 18 0 1,19-13 0 0,0 14 0-1,0-19 0 1,0 18 0-1,0-13 0 1,0 13 0-1,0 0 0 1,0-13 0-1,0 32 0 1,0-32 0 0,19 32 0-1,-15-33 0 1,15 33 0-1,-19-32 0 1,0 32 0-1,18-33 0 1,-13 15 0 0,13-1 0-1,-18-13 0 1,19 13 0-1,-15 1 0 1,15-15 0-1,-19 15 0 1,0-1 0 0,18-13 0-1,-13 13 0 1,13-18 0-1,-18 0 0 1,19 0 0-1,-15 0 0 1,15 0 0 0</inkml:trace>
    </iact:actionData>
  </iact:action>
  <iact:action type="remove" startTime="255283">
    <iact:property name="style" value="instant"/>
    <iact:actionData xml:id="d13" ref="#d12"/>
    <iact:actionData xml:id="d14">
      <inkml:trace xmlns:inkml="http://www.w3.org/2003/InkML" xml:id="stk13" contextRef="#ctx0" brushRef="#br0">27766 913 24575 0,'0'-23'0'12,"-19"5"0"1,15-1 0-1,-15 15 0 1,1-15 0-1,13 1 0 1,-13 13 0-1,-1-13 0 1,15-1 0 0,-15 15 0-1,19-15 0 1,-18 19 0-1,13 0 0 1,-13 0 0-1,18-18 0 1,-19 13 0 0,15-13 0-1,-15 18 0 1,19 0 0-1,-18 0 0 1,13 0 0-1,-13-19 0 1,-1 14 0 0,15-13 0-1,-15 18 0 1,1-18 0-1,13 13 0 1,-32-13 0-1,33-1 0 1,-33 14 0 0,32-13 0-1,-13 18 0 1,-1 0 0-1,15-18 0 1,-15 13 0-1,19-13 0 1,-18 18 0-1,13 0 0 1,-13 0 0 0,-1 0 0-1,15 0 0 1,-15 0 0-1,19 0 0 1,-18 0 0-1,13 0 0 1,-13 0 0 0,18 0 0-1,-19 0 0 1,15 0 0-1,-15 0 0 1,19 0 0-1,-18 0 0 1,13 0 0 0,-13 0 0-1,18 18 0 1,0-13 0-1,-19 13 0 1,15-18 0-1,-15 18 0 1,19-13 0 0,0 14 0-1,0-19 0 1,0 18 0-1,0-13 0 1,0 13 0-1,0 0 0 1,0-13 0-1,0 32 0 1,0-32 0 0,19 32 0-1,-15-33 0 1,15 33 0-1,-19-32 0 1,0 32 0-1,18-33 0 1,-13 15 0 0,13-1 0-1,-18-13 0 1,19 13 0-1,-15 1 0 1,15-15 0-1,-19 15 0 1,0-1 0 0,18-13 0-1,-13 13 0 1,13-18 0-1,-18 0 0 1,19 0 0-1,-15 0 0 1,15 0 0 0</inkml:trace>
    </iact:actionData>
  </iact:action>
  <iact:action type="add" startTime="255283">
    <iact:property name="dataType" value="strokeEraser"/>
    <iact:actionData xml:id="d15">
      <inkml:trace xmlns:inkml="http://www.w3.org/2003/InkML" xml:id="stk14" contextRef="#ctx1" brushRef="#br1">27226 913 0,'0'0'34,"0"0"1,0 0 0,-41 0-1,41 0 1,0 0 0,0 0-1,0 0 1,0 0 0,0 0 0</inkml:trace>
    </iact:actionData>
  </iact:action>
  <iact:action type="add" startTime="269794">
    <iact:property name="dataType"/>
    <iact:actionData xml:id="d16">
      <inkml:trace xmlns:inkml="http://www.w3.org/2003/InkML" xml:id="stk15" contextRef="#ctx0" brushRef="#br0">28637 4524 24575 0,'-41'0'0'20,"-19"0"0"0,-5 0 0 0,-18 0 0 0,0 0 0 1,0 0 0-1,-18-19 0 0,13 15 0 0,27-6 0 1,2 1 0-1,-10 9 0 0,-28 0 0 0,33 0 0 1,-19 0 0-1,18 0 0 0,5 0 0 0,0 0 0 1,14 0 0-1,-14 0 0 0,0 0 0 0,14-18 0 0,-14 13 0 1,0-13 0-1,14 18 0 0,-32 0 0 0,32 0 0 1,4 0 0-1,5 0 0 0,33 0 0 0,-33 0 0 1,32 0 0-1,-13 0 0 0,-1 0 0 0,15-19 0 1,-15 15 0-1,19-15 0 0,0 19 0 0,0 0 0 1</inkml:trace>
    </iact:actionData>
  </iact:action>
  <iact:action type="add" startTime="277879">
    <iact:property name="dataType"/>
    <iact:actionData xml:id="d17">
      <inkml:trace xmlns:inkml="http://www.w3.org/2003/InkML" xml:id="stk16" contextRef="#ctx0" brushRef="#br0">27683 1287 24575 0,'0'23'0'23,"0"-5"0"1,0-18 0-1,0 0 0 1,18 0 0-1,-13 0 0 1,13 19 0 0,-18-15 0-1,19 15 0 1,-15-19 0-1,15 0 0 1,-19 0 0 0,18 0 0-1,-13 0 0 1,13 0 0-1,-18 0 0 1,0-19 0-1,0 15 0 1,0-15 0 0,0 19 0-1,0-18 0 1,0 13 0-1,0-13 0 1,0 18 0 0,0 0 0-1,-18 0 0 1,13 0 0-1,-13 0 0 1,18 0 0-1,0 0 0 1,0 18 0 0,0-13 0-1,0 13 0 1,0-18 0-1,0 0 0 1,0 0 0 0</inkml:trace>
    </iact:actionData>
  </iact:action>
  <iact:action type="add" startTime="279940">
    <iact:property name="dataType"/>
    <iact:actionData xml:id="d18">
      <inkml:trace xmlns:inkml="http://www.w3.org/2003/InkML" xml:id="stk17" contextRef="#ctx0" brushRef="#br0">27558 2905 24575 0,'0'-23'0'27,"0"-14"0"1,0 33 0 0,0-15 0 0,0 19 0 0,0-18 0 0,0 13 0 0,0-13 0 0,-18 18 0 0,13 0 0 0,-13 0 0 0,18 0 0 0,0 0 0 0,-19 0 0-1,15 0 0 1,-15 0 0 0,19 0 0 0,0 0 0 0,0 18 0 0,0-13 0 0,0 13 0 0,0-18 0 0,0 19 0 0,0-15 0 0,0 15 0 0,0-19 0 0,19 0 0-1,-15 0 0 1,15 0 0 0,-19 0 0 0,18 0 0 0,-13 0 0 0,13 0 0 0,-36 0 0 0,13 0 0 0,-13 0 0 0,18 0 0 0,0 0 0 0,0 0 0 0</inkml:trace>
    </iact:actionData>
  </iact:action>
  <iact:action type="add" startTime="311429">
    <iact:property name="dataType"/>
    <iact:actionData xml:id="d19">
      <inkml:trace xmlns:inkml="http://www.w3.org/2003/InkML" xml:id="stk18" contextRef="#ctx0" brushRef="#br0">31584 4399 24575 0,'-42'0'0'12,"19"0"0"1,-13 0 0 0,12 0 0-1,1 0 0 1,-13 0 0 0,12 0 0 0,-17 0 0-1,-1 0 0 1,1 0 0 0,-1 0 0 0,1 0 0-1,-1 0 0 1,1 0 0 0,-1 0 0-1,1 0 0 1,-1 0 0 0,19 0 0 0,-14 0 0-1,14 0 0 1,-18 0 0 0,18 0 0 0,-14 0 0-1,14 0 0 1,0 0 0 0,-14 0 0 0,32 0 0-1,-32 0 0 1,14 0 0 0,0 0 0-1,-14 0 0 1,33 0 0 0,-33 0 0 0,14 0 0-1,0 0 0 1,-14 0 0 0,14 0 0 0,0 0 0-1,-14 0 0 1,14 0 0 0,-19 0 0 0,19 0 0-1,-14 0 0 1,14 0 0 0,-18 0 0-1,18 0 0 1,-14 0 0 0,14 0 0 0,-19 0 0-1,19 0 0 1,-14 0 0 0,14 0 0 0,-18 0 0-1,18 0 0 1,-14 0 0 0,14 0 0 0,0 0 0-1,-14 0 0 1,32 0 0 0,-32 0 0-1,33 0 0 1,-15 0 0 0,1 0 0 0,13 0 0-1,-13 0 0 1,-1 0 0 0,15 0 0 0,-15 0 0-1,19 0 0 1,0 0 0 0,0 0 0 0</inkml:trace>
    </iact:actionData>
  </iact:action>
  <iact:action type="add" startTime="313843">
    <iact:property name="dataType"/>
    <iact:actionData xml:id="d20">
      <inkml:trace xmlns:inkml="http://www.w3.org/2003/InkML" xml:id="stk19" contextRef="#ctx0" brushRef="#br0">29799 2449 24575 0,'0'0'0'110</inkml:trace>
    </iact:actionData>
  </iact:action>
  <iact:action type="add" startTime="314869">
    <iact:property name="dataType"/>
    <iact:actionData xml:id="d21">
      <inkml:trace xmlns:inkml="http://www.w3.org/2003/InkML" xml:id="stk20" contextRef="#ctx0" brushRef="#br0">29965 1660 24575 0,'0'0'0'135</inkml:trace>
    </iact:actionData>
  </iact:action>
  <iact:action type="add" startTime="315091">
    <iact:property name="dataType"/>
    <iact:actionData xml:id="d22">
      <inkml:trace xmlns:inkml="http://www.w3.org/2003/InkML" xml:id="stk21" contextRef="#ctx0" brushRef="#br0">29965 1660 24575 0,'0'0'0'56</inkml:trace>
    </iact:actionData>
  </iact:action>
  <iact:action type="add" startTime="316023">
    <iact:property name="dataType"/>
    <iact:actionData xml:id="d23">
      <inkml:trace xmlns:inkml="http://www.w3.org/2003/InkML" xml:id="stk22" contextRef="#ctx0" brushRef="#br0">31086 1826 24575 0,'0'0'0'111</inkml:trace>
    </iact:actionData>
  </iact:action>
  <iact:action type="add" startTime="316759">
    <iact:property name="dataType"/>
    <iact:actionData xml:id="d24">
      <inkml:trace xmlns:inkml="http://www.w3.org/2003/InkML" xml:id="stk23" contextRef="#ctx0" brushRef="#br0">31003 2532 24575 0,'0'0'0'104</inkml:trace>
    </iact:actionData>
  </iact:action>
  <iact:action type="add" startTime="316959">
    <iact:property name="dataType"/>
    <iact:actionData xml:id="d25">
      <inkml:trace xmlns:inkml="http://www.w3.org/2003/InkML" xml:id="stk24" contextRef="#ctx0" brushRef="#br0">31003 2532 24575 0,'0'0'0'65</inkml:trace>
    </iact:actionData>
  </iact:action>
  <iact:action type="add" startTime="319688">
    <iact:property name="dataType"/>
    <iact:actionData xml:id="d26">
      <inkml:trace xmlns:inkml="http://www.w3.org/2003/InkML" xml:id="stk25" contextRef="#ctx0" brushRef="#br0">31044 1826 18371 0,'24'0'0'23,"-6"0"2823"1,-18 0-2823 0,0 19 1060 0,0-15-1060-1,0 15 554 1,0-19-554 0,0 0 1767 0,18 0-1767-1,-13 0 0 1,13-19 0 0,-18 15 0 0,0-15 0-1,0 19 0 1,0-18 0 0,0 13 0 0,0-13 0-1,0 18 0 1,0 0 0 0,-18 0 0 0,13 18 0-1,-13-13 0 1,18 13 0 0,0-18 0 0</inkml:trace>
    </iact:actionData>
  </iact:action>
  <iact:action type="add" startTime="321149">
    <iact:property name="dataType"/>
    <iact:actionData xml:id="d27">
      <inkml:trace xmlns:inkml="http://www.w3.org/2003/InkML" xml:id="stk26" contextRef="#ctx0" brushRef="#br0">29924 1743 24575 0,'-23'0'0'33,"4"0"0"1,19 0 0 0,0 19 0 0,0-15 0 0,0 15 0 0,0-1 0 0,0-13 0 0,0 13 0-1,0-18 0 1,0 0 0 0,19 0 0 0,-15 0 0 0,15 0 0 0,-19 0 0 0,0 0 0 0,0 0 0 0</inkml:trace>
    </iact:actionData>
  </iact:action>
  <iact:action type="add" startTime="322357">
    <iact:property name="dataType"/>
    <iact:actionData xml:id="d28">
      <inkml:trace xmlns:inkml="http://www.w3.org/2003/InkML" xml:id="stk27" contextRef="#ctx0" brushRef="#br0">29841 2656 24575 0,'23'0'0'62,"-5"0"0"1,-18 0 0 0,19 0 0 0,-15 0 0 0,15 0 0 0</inkml:trace>
    </iact:actionData>
  </iact:action>
  <iact:action type="add" startTime="322838">
    <iact:property name="dataType"/>
    <iact:actionData xml:id="d29">
      <inkml:trace xmlns:inkml="http://www.w3.org/2003/InkML" xml:id="stk28" contextRef="#ctx0" brushRef="#br0">29924 2615 24575 0,'0'0'0'90</inkml:trace>
    </iact:actionData>
  </iact:action>
  <iact:action type="add" startTime="324003">
    <iact:property name="dataType"/>
    <iact:actionData xml:id="d30">
      <inkml:trace xmlns:inkml="http://www.w3.org/2003/InkML" xml:id="stk29" contextRef="#ctx0" brushRef="#br0">31003 2573 18493 0,'23'0'0'46,"-5"0"2774"0,-18 0-2774 0,19 0 1038 0,-14 0-1038 0,13 0 543 0,-18 0-543 0,18 0 1727 0,-13 0-1727 0,13-18 0 0,-18 13 0 0,0-13 0 0,0 18 0 0,0 0 0 0,0 0 0 1</inkml:trace>
    </iact:actionData>
  </iact:action>
  <iact:action type="add" startTime="333083">
    <iact:property name="dataType"/>
    <iact:actionData xml:id="d31">
      <inkml:trace xmlns:inkml="http://www.w3.org/2003/InkML" xml:id="stk30" contextRef="#ctx0" brushRef="#br0">25151 5893 24575 0,'0'24'0'23,"0"12"0"1,0-31 0 0,0 13 0 0,0-18 0 0,0 19 0-1,18-14 0 1,-13 13 0 0,13-18 0 0,1 0 0 0,-14 0 0 0,31 0 0-1,-31 0 0 1,13 0 0 0,-18 0 0 0,19 0 0 0,-14 0 0 0,13 0 0-1,-18 0 0 1,0 0 0 0,0-18 0 0,0 13 0 0,0-14 0-1,0 19 0 1,0-18 0 0,0 13 0 0,0-13 0 0,0 18 0 0,-18 0 0-1,13 0 0 1,-14 0 0 0,19 0 0 0,0 0 0 0,0 0 0 0</inkml:trace>
    </iact:actionData>
  </iact:action>
  <iact:action type="add" startTime="334743">
    <iact:property name="dataType"/>
    <iact:actionData xml:id="d32">
      <inkml:trace xmlns:inkml="http://www.w3.org/2003/InkML" xml:id="stk31" contextRef="#ctx0" brushRef="#br0">26023 5478 24575 0,'0'-23'0'23,"0"5"0"0,0-1 0 0,-19 15 0 0,14-15 0 0,-13 1 0 0,18 13 0 0,0-13 0 0,-18 18 0 1,13 0 0-1,-13 0 0 0,18 18 0 0,0 5 0 0,0 0 0 0,0-4 0 0,0-1 0 0,0-13 0 0,0 32 0 1,0-33 0-1,0 15 0 0,0-19 0 0,0 0 0 0,18 0 0 0,-13 0 0 0,13 0 0 0,-18 0 0 0,0 0 0 1</inkml:trace>
    </iact:actionData>
  </iact:action>
  <iact:action type="add" startTime="336017">
    <iact:property name="dataType"/>
    <iact:actionData xml:id="d33">
      <inkml:trace xmlns:inkml="http://www.w3.org/2003/InkML" xml:id="stk32" contextRef="#ctx0" brushRef="#br0">26894 6018 24575 0,'23'0'0'28,"-4"0"0"1,-1 0 0 0,-13 0 0 0,32 0 0-1,-33 0 0 1,15 0 0 0,-1 0 0 0,-13 0 0-1,13 0 0 1,-18 0 0 0,0-18 0 0,0 13 0 0,0-14 0-1,0 1 0 1,0 13 0 0,0-13 0 0,0 18 0-1,0 0 0 1,0 18 0 0,0-13 0 0,0 13 0 0</inkml:trace>
    </iact:actionData>
  </iact:action>
  <iact:action type="add" startTime="337373">
    <iact:property name="dataType"/>
    <iact:actionData xml:id="d34">
      <inkml:trace xmlns:inkml="http://www.w3.org/2003/InkML" xml:id="stk33" contextRef="#ctx0" brushRef="#br0">26023 6558 24575 0,'0'23'0'29,"0"-5"0"0,0-18 0 0,0 18 0 0,0-13 0 0,0 14 0 0,0-19 0 0,18 0 0 0,-13 0 0 0,13-19 0 0,-18 14 0 0,0-31 0 0,0 31 0 1,0-13 0-1,0 18 0 0,0-19 0 0,0 51 0 0,0-41 0 0,0 46 0 0,0-37 0 0,0 0 0 0,0-18 0 0,0 13 0 0,0-13 0 0,0 18 0 0,0 0 0 1</inkml:trace>
    </iact:actionData>
  </iact:action>
  <iact:action type="add" startTime="341511">
    <iact:property name="dataType"/>
    <iact:actionData xml:id="d35">
      <inkml:trace xmlns:inkml="http://www.w3.org/2003/InkML" xml:id="stk34" contextRef="#ctx0" brushRef="#br0">29426 5603 16762 0,'0'-23'0'27,"18"4"3440"0,-13 19-3440 0,32 0 1342 0,-33 0-1342 0,15 0 713 1,-19 0-713-1,0-18 2318 0,0 13-2318 0,0-13 0 0,0 18 0 0,-19 0 0 1,15 0 0-1,-33 0 0 0,32 0 0 0,-13 0 0 0,18 0 0 0,-19 18 0 1,15-13 0-1,-15 13 0 0,19-18 0 0,0 0 0 0,0 0 0 1</inkml:trace>
    </iact:actionData>
  </iact:action>
  <iact:action type="add" startTime="342793">
    <iact:property name="dataType"/>
    <iact:actionData xml:id="d36">
      <inkml:trace xmlns:inkml="http://www.w3.org/2003/InkML" xml:id="stk35" contextRef="#ctx0" brushRef="#br0">28471 5437 24575 0,'23'0'0'56,"-4"0"0"0,-1 0 0 0,-13-19 0 0,13 15 0 1,-18-15 0-1,0 1 0 0,0 13 0 0,0-13 0 1</inkml:trace>
    </iact:actionData>
  </iact:action>
  <iact:action type="add" startTime="344303">
    <iact:property name="dataType"/>
    <iact:actionData xml:id="d37">
      <inkml:trace xmlns:inkml="http://www.w3.org/2003/InkML" xml:id="stk36" contextRef="#ctx0" brushRef="#br0">28637 6308 24575 0,'0'24'0'33,"19"-6"0"1,-15-18 0-1,15 0 0 1,-1 0 0 0,-13 0 0-1,13 0 0 1,1-18 0-1,-15 13 0 1,15-14 0 0,-19 1 0-1,18 13 0 1,-13-13 0-1,13 18 0 1,-18 0 0 0</inkml:trace>
    </iact:actionData>
  </iact:action>
  <iact:action type="add" startTime="345521">
    <iact:property name="dataType"/>
    <iact:actionData xml:id="d38">
      <inkml:trace xmlns:inkml="http://www.w3.org/2003/InkML" xml:id="stk37" contextRef="#ctx0" brushRef="#br0">29384 6765 8191 0,'-23'0'0'61,"5"18"5063"1,18-13-5063-1,18 14 0 1,-13-19 0-1,13 0 0 1</inkml:trace>
    </iact:actionData>
  </iact:action>
  <iact:action type="add" startTime="345945">
    <iact:property name="dataType"/>
    <iact:actionData xml:id="d39">
      <inkml:trace xmlns:inkml="http://www.w3.org/2003/InkML" xml:id="stk38" contextRef="#ctx0" brushRef="#br0">29384 6807 24575 0,'0'0'0'40</inkml:trace>
    </iact:actionData>
  </iact:action>
  <iact:action type="add" startTime="381183">
    <iact:property name="dataType"/>
    <iact:actionData xml:id="d40">
      <inkml:trace xmlns:inkml="http://www.w3.org/2003/InkML" xml:id="stk39" contextRef="#ctx0" brushRef="#br0">19880 18137 24575 0,'-41'0'0'10,"-1"0"0"1,-18 0 0-1,-4 0 0 1,-38 0-781-1,41 0 1 1,-2 0 780-1,-9 0 0 1,-4 0-550-1,-15 0 1 1,-2 0 549-1,-1 1 0 1,-2-2 0-1,-16-8 0 1,-1-1 0 0,14 8 0-1,4 0 0 1,11-6 0-1,2-3 0 1,1 1 0-1,5 2 0 1,-35 3 0-1,40-4 0 1,-1 0-290-1,10 8 1 1,0 2 289-1,-1-1 0 1,1 0 0 0,-44 0 0-1,46 1 0 1,0-2 0-1,-27-18 0 1,4 15 0-1,4-15 1056 1,33 19-1056-1,-14 0 1517 1,19 0-1517-1,-1-18 666 1,19 13-666-1,-14-13 0 1,-4 18 0 0,-5 0 0-1,-33-19 0 1,15-4 0-1,-19 0 0 1,0 5 0-1,-19-1 0 1,15 15 0-1,-15-15 0 1,19 1 0-1,0 13 0 1,0-13 0-1,-18 18 0 1,13 0 0-1,28-9 0 1,0-1 0 0,-27 6 0-1,-15-15 0 1,19 19 0-1,0 0 0 1,0 0 0-1,19 0 0 1,4 0 0-1,18 0 0 1,1 0 0-1,18 0 0 1,4 0 0-1,1 0 0 1,13 0 0 0,-13 0 0-1,18 0 0 1,-19 0 0-1,15 0 0 1,-33 0 0-1,14 0 0 1,-19 0 0-1,19 0 0 1,-14 0 0-1,14 0 0 1,0 0 0-1,-32 19 0 1,27-15 0 0,-50 15 0-1,32-1 0 1,-14-13 0-1,18 13 0 1,1-18 0-1,18 0 0 1,-14 0 0-1,32 0 0 1,-32 0 0-1,51 0 0 1,-9-18 0-1,18 13 0 1,-5-13 0 0</inkml:trace>
    </iact:actionData>
  </iact:action>
  <iact:action type="add" startTime="385801">
    <iact:property name="dataType"/>
    <iact:actionData xml:id="d41">
      <inkml:trace xmlns:inkml="http://www.w3.org/2003/InkML" xml:id="stk40" contextRef="#ctx0" brushRef="#br0">24777 11662 24575 0,'0'-83'0'7,"0"0"0"1,0 26 0 0,0-5-1457 0,0-10 1 0,0-4 1456 0,0-17 0 0,0-3 0 0,0-9 0 0,0 2 0 0,0 26 0 0,0 2 0 0,2-4 0 0,-4 1 0 0,-7 15 0 0,0 2 0-1,4-50 0 1,-3 50 0 0,-2 2 0 0,-8-24 922 0,13 37-922 0,-32-9 478 0,32 32-478 0,-32 0 0 0,33-14 0 0,-33 32 1513 0,32-13-1513 0,-13 18 0 0,-1-19 0 0,15 15 0 0,-33-15 0-1,32 19 0 1,-32-18 0 0,14-5 0 0,-18-19 0 0,-1 19 0 0,1-14 0 0,-1 14 0 0,1-18 0 0,-1-1 0 0,1 1 0 0,-1 18 0 0,19-14 0 0,-14 32 0 0,14-13 0 0,0 18 0-1,-14-19 0 1,14 15 0 0,0-15 0 0,-14 1 0 0,14 13 0 0,-18-13 0 0,-1-1 0 0,1 15 0 0,-1-15 0 0,1 1 0 0,18 13 0 0,-14-13 0 0,14 18 0 0,-19 0 0 0,19 0 0-1,-14-19 0 1,14 15 0 0,-18-15 0 0,-19 19 0 0,14 0 0 0,-14 0 0 0,18 0 0 0,-18 0 0 0,14 0 0 0,-14 0 0 0,0 0 0 0,14 0 0 0,-32 0 0 0,32 0 0 0,-14 0 0-1,18 0 0 1,-18 0 0 0,14 0 0 0,-14 0 0 0,0 0 0 0,14 0 0 0,-14 19 0 0,19-15 0 0,-19 15 0 0,14-19 0 0,-14 18 0 0,18-13 0 0,1 13 0 0,-1-18 0 0,-18 19 0-1,14-15 0 1,-14 15 0 0,19-1 0 0,-19-13 0 0,14 32 0 0,-14-14 0 0,0 0 0 0,-5 14 0 0,1-14 0 0,4 0 0 0,0 14 0 0,14-33 0 0,-14 33 0 0,18-14 0 0,19 0 0-1,-14 14 0 1,14-32 0 0,-18 32 0 0,-1-14 0 0,1 18 0 0,-1 1 0 0,-18-1 0 0,33-18 0 0,-29 14 0 0,33-14 0 0,-18 19 0 0,18-19 0 0,-14 14 0 0,32-33 0 0,-13 15 0-1,-1-1 0 1,15 5 0 0,-33 0 0 0,14 33 0 0,-19-29 0 0,1 33 0 0,-1 0 0 0,1-14 0 0,-1 33 0 0,1-15 0 0,-1 19 0 0,1-18 0 0,18-5 0 0,-14-19 0 0,32 19 0-1,-32-14 0 1,33 33 0 0,-15-15 0 0,19 19 0 0,0 19-288 0,-9-40 0 0,0 0 288 0,4 49 0 0,-5-41 0 0,2-2 0 0,8 20 0 0,0-29 0 0,0 2 0 0,0 45 0 0,0-44 0-1,0 0 0 1,0 45 0 0,0-24 0 0,0-5 0 0,0-32 0 0,0 32 0 0,0-31 0 0,0 12 0 0,0-17 0 0,0 18 0 0,0-14 0 0,0 14 576 0,0 0-576 0,0 5 0 0,18-1 0-1,-13 14 0 1,32-13 0 0,4 36 0 0,24-13-498 0,-1-5 498 0,-25-34 0 0,1-1 0 0,24 21 0 0,-24-18 0 0,3 0 0 0,7-9 0 0,2-1 0 0,-9 0 0 0,1 1 0 0,16-1 0-1,0 1 0 1,-16 0 0 0,0-1 0 0,5-9 0 0,3 0 0 0,7 17 0 0,2-1 0 0,3-13 0 0,1-1 0 0,0 16 0 0,-1 2 0 0,6-9 0 0,-1-3 0 0,-15-7 0 0,-2-2 0-1,1 0 0 1,0-2 0 0,48 13 0 0,1-1 0 0,4 1 0 0,-19-1 0 0,29-18 0 0,-47 14 0 0,14-32 0 0,-25 13 0 0,-1 1 0 0,17-15 0 0,-6 6 0 0,2-1 0 0,36-9 0-1,-43 1 0 1,-1-2 0 0,44-18 0 0,-46 8 0 0,0-1 0 0,46-11 0 0,0-14 0 0,-5 14 0 0,-18-18 0 0,0-1 0 0,0-18 0 0,0 14 0 0,-41 0 0 0,-1-5 0 0,10 9 0-1,0-3 0 1,2-24 0 0,0-5-742 0,10 0 1 0,-2 0 741 0,-17 9 0 0,0 1 0 0,15-6 0 0,-3 2 0 0,-21 14 0 0,-1 2-403 0,18-11 1 0,-2 1 402 0,-16 9 0 0,-3 0-163-1,0 2 1 1,-3 1 162 0,14-33 0 0,-19 18 0 0,32-32 0 0,-45 28 0 0,7 11 0 0,2-4 0 0,0-44 0 0,-8 35 0 0,1-1 0 0,11-39 0 0,-3 42 0 0,-3 0 0 0,-12-37 0-1,13 18 0 1,-18-8 433 0,0 31-433 0,0 0 1428 0,0 5-1428 0,0 19 874 0,0-19-874 0,0-5 0 0,0 1 0 0,0-15 376 0,0 33-376 0,0-32 0 0,0 32 0 0,-18-14 0 0,13 37 0-1,-32-14 0 1,32 32 0 0,-13-13 0 0,0 18 0 0,13 0 0 0,-14 0 0 0,19 0 0 0,-18 0 0 0,13 0 0 0,-13 0 0 0,18 0 0 0,0 18 0 0,0-13 0 0,0 13 0 0</inkml:trace>
    </iact:actionData>
  </iact:action>
  <iact:action type="add" startTime="392114">
    <iact:property name="dataType"/>
    <iact:actionData xml:id="d42">
      <inkml:trace xmlns:inkml="http://www.w3.org/2003/InkML" xml:id="stk41" contextRef="#ctx0" brushRef="#br0">22661 12077 24575 0,'0'24'0'17,"0"12"0"0,0-31 0 1,0 13 0-1,0-18 0 1,0 19 0-1,0-14 0 1,0 13 0-1,0-18 0 0,0 0 0 1,18 0 0-1,-13 0 0 1,13 0 0-1,-18 0 0 1,19 0 0-1,-15 0 0 1,15 0 0-1,-19 0 0 0,0 0 0 1,0-18 0-1,0 13 0 1,0-14 0-1,0 1 0 1,0 13 0-1,0-13 0 0,0 0 0 1,0 13 0-1,0-14 0 1,0 19 0-1,-19 0 0 1,15 0 0-1,-15 0 0 1,19 0 0-1,0 19 0 0,-18-14 0 1,13 13 0-1,-13 0 0 1,18-13 0-1,0 13 0 1,0-18 0-1,0 19 0 0,0-14 0 1,0 13 0-1,0-18 0 1,0 0 0-1,0-18 0 1,18 13 0-1,-13-14 0 1,13 1 0-1,-18 13 0 0,0-13 0 1,0 36 0-1,0-13 0 1,0 13 0-1,0-18 0 1,0 0 0-1,0 0 0 1</inkml:trace>
    </iact:actionData>
  </iact:action>
  <iact:action type="add" startTime="393661">
    <iact:property name="dataType"/>
    <iact:actionData xml:id="d43">
      <inkml:trace xmlns:inkml="http://www.w3.org/2003/InkML" xml:id="stk42" contextRef="#ctx0" brushRef="#br0">22536 11828 24575 0,'23'0'0'24,"14"0"0"1,-14 0 0 0,0 0 0 0,14 0 0 0,-32 0 0 0,32 0 0 0,-14 0 0 0,18 0 0 0,1 0 0-1,-19 0 0 1,14 0 0 0,-33 0 0 0,15 0 0 0,-19 0 0 0,18 0 0 0,-13 0 0 0,13 0 0 0,-18 0 0 0</inkml:trace>
    </iact:actionData>
  </iact:action>
  <iact:action type="add" startTime="395042">
    <iact:property name="dataType"/>
    <iact:actionData xml:id="d44">
      <inkml:trace xmlns:inkml="http://www.w3.org/2003/InkML" xml:id="stk43" contextRef="#ctx0" brushRef="#br0">22744 11828 24575 0,'0'23'0'28,"0"-4"0"1,0-19 0-1,0 18 0 1,0-13 0-1,-19 13 0 1,15-18 0-1,-15 19 0 1,19-15 0-1,0 15 0 1,0-19 0-1,0 18 0 1,0-13 0-1,0 13 0 1,0-18 0-1,0 0 0 1,0 19 0-1,0-14 0 1,0 13 0-1,0-18 0 1,0 18 0-1,0-13 0 1,0 13 0-1,0-18 0 1,0 0 0 0</inkml:trace>
    </iact:actionData>
  </iact:action>
  <iact:action type="add" startTime="398796">
    <iact:property name="dataType"/>
    <iact:actionData xml:id="d45">
      <inkml:trace xmlns:inkml="http://www.w3.org/2003/InkML" xml:id="stk44" contextRef="#ctx0" brushRef="#br0">22744 11621 24575 0,'-19'23'0'21,"15"14"0"1,-15-33 0 0,19 33 0-1,0-32 0 1,0 32 0 0,0-33 0-1,0 33 0 1,0-32 0 0,0 32 0 0,0-33 0-1,0 33 0 1,0-32 0 0,0 13 0-1,0-18 0 1,0 19 0 0,-18-15 0 0,13 15 0-1,-13-19 0 1,18 18 0 0,0-13 0-1,0 13 0 1,0-18 0 0,0 19 0 0,0-14 0-1,0 13 0 1,0-18 0 0,0 0 0-1,0 18 0 1,0-13 0 0,0 13 0 0</inkml:trace>
    </iact:actionData>
  </iact:action>
  <iact:action type="add" startTime="407484">
    <iact:property name="dataType"/>
    <iact:actionData xml:id="d46">
      <inkml:trace xmlns:inkml="http://www.w3.org/2003/InkML" xml:id="stk45" contextRef="#ctx0" brushRef="#br0">24238 10376 24575 0,'-23'18'0'11,"-14"5"0"0,14 19 0 0,-19-1 0 0,-18 1 0 0,14-1 0 0,-14 1 0 0,19-1 0 0,-1 1 0 0,1-1 0 1,-1 1 0-1,19-19 0 0,-14-5 0 0,33 1 0 0,-33-15 0 0,32 33 0 0,-13-32 0 0,-1 13 0 0,15 1 0 1,-33-15 0-1,32 15 0 0,-32-1 0 0,33-13 0 0,-33 32 0 0,32-33 0 0,-13 15 0 0,-1-1 0 0,15-13 0 1,-33 32 0-1,32-33 0 0,-13 15 0 0,-1-1 0 0,15-13 0 0,-15 13 0 0,1 1 0 0,13-15 0 0,-32 33 0 1,33-32 0-1,-15 13 0 0,1 1 0 0,13-15 0 0,-32 33 0 0,33-32 0 0,-33 32 0 0,14-14 0 0,-19 18 0 0,1 1 0 1,-1-19 0-1,19 14 0 0,-14-14 0 0,14 18 0 0,-18 1 0 0,-1-1 0 0,19-18 0 0,-14 14 0 0,14-14 0 1,-18 19 0-1,-1-1 0 0,1 1 0 0,-1-1 0 0,19-18 0 0,-14 14 0 0,14-14 0 0,-18 19 0 0,-1-1 0 1,1 1 0-1,-1-1 0 0,19-17 0 0,-14 12 0 0,14-13 0 0,-18 19 0 0,-1-1 0 0,19 1 0 0,-14-1 0 1,14 1 0-1,-18-19 0 0,18 14 0 0,-14-14 0 0,32 18 0 0,-32-17 0 0,14 31 0 0,-18-46 0 0,18 46 0 0,-14-31 0 1,14 17 0-1,-19 1 0 0,1-1 0 0,18 1 0 0,-14-1 0 0,14 1 0 0,-19-1 0 0,1 1 0 0,-1-1 0 1,-18 19 0-1,14-14 0 0,-14 14 0 0,37-18 0 0,-14-1 0 0,14 1 0 0,-18-19 0 0,18 14 0 0,-14-33 0 1,32 15 0-1,-13-1 0 0,18-13 0 0,0-5 0 0,0-23 0 0,18-19 0 0,24-18 0 0,-15 32 0 0,10-8 0 1</inkml:trace>
    </iact:actionData>
  </iact:action>
  <iact:action type="add" startTime="409873">
    <iact:property name="dataType"/>
    <iact:actionData xml:id="d47">
      <inkml:trace xmlns:inkml="http://www.w3.org/2003/InkML" xml:id="stk46" contextRef="#ctx0" brushRef="#br0">20876 10998 24575 0,'23'23'0'11,"14"-4"0"1,5-1 0-1,22 24 0 1,19 4 0-1,0 14 0 1,0-19 0 0,-18 19 0-1,13-32 0 1,-13 27 0-1,-1-32 0 1,-4 0 0-1,-37 14 0 1,-4-32 0 0,-1 13 0-1,-13-18 0 1,32 19 0-1,-33-15 0 1,33 33 0-1,-32-32 0 1,32 13 0 0,-33 1 0-1,33-15 0 1,-32 33 0-1,13-32 0 1,1 13 0-1,-15 1 0 1,33-15 0 0,-32 15 0-1,13-19 0 1,1 18 0-1,-15-13 0 1,15 13 0 0,-1-18 0-1,5 19 0 1,0-15 0-1,-4 15 0 1,-1-1 0-1,5-13 0 1,0 13 0 0,14 1 0-1,-32-15 0 1,32 33 0-1,-14-32 0 1,18 32 0-1,1-14 0 1,-1 18 0 0,1-17 0-1,-1 12 0 1,1-31 0-1,-1 32 0 1,1-14 0-1,-1 0 0 1,1 14 0 0,-1-32 0-1,1 31 0 1,-19-31 0-1,14 32 0 1,-14-14 0-1,18 0 0 1,-18 14 0 0,14-32 0-1,-14 31 0 1,19-31 0-1,-1 32 0 1,1-32 0 0,-1 31 0-1,1-13 0 1,-1 1 0-1,1 12 0 1,-19-31 0-1,32 32 0 1,-27-14 0 0,32 0 0-1,0 14 0 1,-14-14 0-1,14 0 0 1,-19 14 0-1,-18-14 0 1,14 0 0 0,-14 14 0-1,19-32 0 1,-19 31 0-1,14-31 0 1,-33 32 0-1,33-32 0 1,-32 13 0 0,32-18 0-1,-33 18 0 1,15-13 0-1,-19 14 0 1,18-19 0-1,-13 0 0 1,13 18 0 0,-18-13 0-1,19 13 0 1,-15-18 0-1,15 0 0 1,-19 0 0 0</inkml:trace>
    </iact:actionData>
  </iact:action>
  <iact:action type="add" startTime="411982">
    <iact:property name="dataType"/>
    <iact:actionData xml:id="d48">
      <inkml:trace xmlns:inkml="http://www.w3.org/2003/InkML" xml:id="stk47" contextRef="#ctx0" brushRef="#br0">22453 10251 24575 0,'0'23'0'11,"0"14"0"1,0-14 0 0,0 19 0 0,0-19 0-1,0 14 0 1,0-14 0 0,0 18 0 0,0 1 0 0,0-19 0-1,0 32 0 1,0-27 0 0,0 32 0 0,0-37 0 0,0 32 0-1,0-27 0 1,0 32 0 0,0-19 0 0,0 1 0-1,0-1 0 1,0 1 0 0,0-1 0 0,0 1 0 0,0-1 0-1,0 1 0 1,0-19 0 0,0 14 0 0,0-14 0 0,0 18 0-1,0 1 0 1,0-1 0 0,0 1 0 0,0 18 0-1,0-14 0 1,0 14 0 0,0-19 0 0,0 1 0 0,0-19 0-1,0 14 0 1,0-14 0 0,0 18 0 0,0 1 0 0,0-1 0-1,0 1 0 1,-18-1 0 0,13 1 0 0,-13 18 0 0,18-14 0-1,0 14 0 1,0-19 0 0,0 19 0 0,-19-13 0-1,15 12 0 1,-15-17 0 0,19 18 0 0,0-14 0 0,0 14 0-1,-18 0 0 1,13 5 0 0,-13-1 0 0,18-4 0 0,0 0 0-1,0 5 0 1,0-1 0 0,0-4 0 0,0-18 0-1,0-1 0 1,0 1 0 0,-19-19 0 0,15 13 0 0,-15-31 0-1,19 32 0 1,0-14 0 0,0 19 0 0,0-1 0 0,0 1 0-1,0 18 0 1,-18-33 0 0,13 47 0 0,-13-46 0-1,18 32 0 1,0-19 0 0,0 1 0 0,0-1 0 0,0-18 0-1,-19-4 0 1,15-1 0 0,-15-13 0 0,19 13 0 0,0-18 0-1,0 19 0 1,0-15 0 0,0 15 0 0,0-19 0 0</inkml:trace>
    </iact:actionData>
  </iact:action>
  <iact:action type="add" startTime="421903">
    <iact:property name="dataType"/>
    <iact:actionData xml:id="d49">
      <inkml:trace xmlns:inkml="http://www.w3.org/2003/InkML" xml:id="stk48" contextRef="#ctx0" brushRef="#br0">22246 9878 24575 0,'41'0'0'18,"1"0"0"0,-1 0 0 0,1 0 0 0,-19 0 0 0,14 0 0 0,-33 0 0 0,33 0 0 0,-32 0 0 0,13 0 0 0,-18 0 0 0,0 0 0 0,0 18 0 0,0-13 0 0,0 13 0 0,0-18 0 0,19 0 0 0,-15 0 0 1,15 19 0-1,-19-15 0 0,0 15 0 0,0-19 0 0,-19 0 0 0,15 0 0 0,-15 18 0 0,19-13 0 0,-18 13 0 0,13-18 0 0,-13 0 0 0,-1 0 0 0,15 19 0 0,-15-15 0 0,1 15 0 0,13-19 0 0,-13 0 0 0,18 18 0 1,-19-13 0-1,15 13 0 0,-15-18 0 0,19 0 0 0,-18 0 0 0,13 0 0 0,-13 0 0 0,18 0 0 0,0 0 0 0,-19 19 0 0,15-15 0 0,-15 15 0 0,19-19 0 0,0 0 0 0,19 0 0 0,4 0 0 0,0 0 0 0,14 0 0 1,-14 0 0-1,0 0 0 0,-5 0 0 0,1 0 0 0,-15 0 0 0,33 0 0 0,-32 0 0 0,13 0 0 0,-18 0 0 0,19 0 0 0,-15 0 0 0,15 0 0 0,-19 0 0 0,0 0 0 0,18 0 0 0,-13 0 0 0,13 0 0 1</inkml:trace>
    </iact:actionData>
  </iact:action>
  <iact:action type="add" startTime="423956">
    <iact:property name="dataType"/>
    <iact:actionData xml:id="d50">
      <inkml:trace xmlns:inkml="http://www.w3.org/2003/InkML" xml:id="stk49" contextRef="#ctx0" brushRef="#br0">23947 10293 24575 0,'23'0'0'42,"-4"0"0"1,-1 0 0 0,-13 0 0-1,13 0 0 1,-18 0 0 0,19 0 0-1,-15 0 0 1,15 0 0 0</inkml:trace>
    </iact:actionData>
  </iact:action>
  <iact:action type="add" startTime="425127">
    <iact:property name="dataType"/>
    <iact:actionData xml:id="d51">
      <inkml:trace xmlns:inkml="http://www.w3.org/2003/InkML" xml:id="stk50" contextRef="#ctx0" brushRef="#br0">24238 10210 24575 0,'0'41'0'21,"0"19"0"1,0-14 0 0,-19 14 0 0,15 0 0 0,-33 5 0 0,32-1 0 0,-13-4 0-1,-1-18 0 1,15-1 0 0,-15 1 0 0,19-19 0 0,0 14 0 0,-18-33 0 0,13 15 0-1,-13-19 0 1,18 18 0 0,0-13 0 0,0 13 0 0,0-18 0 0,0 0 0 0,0 0 0 0</inkml:trace>
    </iact:actionData>
  </iact:action>
  <iact:action type="add" startTime="426450">
    <iact:property name="dataType"/>
    <iact:actionData xml:id="d52">
      <inkml:trace xmlns:inkml="http://www.w3.org/2003/InkML" xml:id="stk51" contextRef="#ctx0" brushRef="#br0">24404 13281 24575 0,'-23'0'0'18,"-14"18"0"1,14-13 0 0,0 14 0-1,-14-1 0 1,14-13 0 0,0 31 0 0,-14-31 0-1,32 32 0 1,-32-32 0 0,14 13 0-1,0 1 0 1,5-15 0 0,-1 15 0 0,15-19 0-1,-15 18 0 1,19-13 0 0,-18 13 0-1,13-18 0 1,-13 19 0 0,18-15 0 0,-19 15 0-1,15-19 0 1,-15 0 0 0,19 0 0-1,0 18 0 1,-18-13 0 0,13 13 0 0,-13-18 0-1,18 0 0 1,0 0 0 0,0 0 0 0</inkml:trace>
    </iact:actionData>
  </iact:action>
  <iact:action type="add" startTime="427675">
    <iact:property name="dataType"/>
    <iact:actionData xml:id="d53">
      <inkml:trace xmlns:inkml="http://www.w3.org/2003/InkML" xml:id="stk52" contextRef="#ctx0" brushRef="#br0">23864 13364 24575 0,'0'42'0'22,"19"-1"0"1,4 1 0-1,18-1 0 1,-18 1 0-1,14-1 0 1,-32-18 0 0,32 14 0-1,-33-32 0 1,15 32 0-1,-1-33 0 1,-13 15 0-1,13-1 0 1,-18-13 0 0,19 13 0-1,-15-18 0 1,15 0 0-1,-19 19 0 1,0-15 0-1,0 15 0 1,0-19 0 0,0 0 0-1,18 0 0 1,-13 0 0-1,13 0 0 1,-18 0 0 0</inkml:trace>
    </iact:actionData>
  </iact:action>
  <iact:action type="add" startTime="439699">
    <iact:property name="dataType"/>
    <iact:actionData xml:id="d54">
      <inkml:trace xmlns:inkml="http://www.w3.org/2003/InkML" xml:id="stk53" contextRef="#ctx0" brushRef="#br0">31792 14609 24575 0,'-42'0'0'10,"-18"0"0"0,14 0 0 1,-32 0 0-1,13 0 0 1,-36 0 0-1,-6 0-395 1,46 0 1-1,-2 0 394 1,-8 0 0-1,-1 0 97 1,7 0 0-1,1 0-97 1,2 0 0-1,-1 0 0 1,-6 0 0-1,0 0-463 1,-42 0 463-1,49 0 0 1,0 0 0-1,1 0 0 1,2 0 0-1,-47 0 0 1,0 0 0-1,4 0 0 1,1 0 0-1,-5 0 0 1,43 0 0-1,1 0 0 1,-25 0 0-1,-29 0 0 1,47 0 0-1,-32 0 0 1,-1 0 0-1,33 0 0 1,-28 0-35-1,33 0 35 1,-19 0 580-1,0 0-580 1,0 0 0-1,0 0 0 1,0 0 0-1,0 0 0 1,0 0 0-1,-19 0 0 1,15 0 0-1,-15 0 0 1,19 0 0-1,0 0 0 1,0-18 0-1,0 13 0 1,0-13 0-1,19 18 476 1,-15 0-476-1,15 0 37 1,-1 0-37-1,-13 0 0 1,13 0 0-1,-18 0 0 1,19 0 0-1,-15 0 0 1,15 0 0-1,-19 0 0 1,18 0 0-1,-13 0 0 1,32 0 0-1,-14 0 0 1,18 0 0-1,-18 0 0 1,14 0 0-1,-14 0 0 1,-18 0 0-1,9 0 0 1,-33 18 0-1,19-13 0 1,0 13 0-1,0-18 0 1,0 0 0-1,18 0 0 1,6 19 0-1,17-15 0 1,1 15 0-1,-1-19 0 1,1 0 0-1,17 0 0 1,-12 0 0-1,13 0 0 1,-19 0 0-1,0 18 0 1,1-13 0-1,18 13 0 1,-14-18 0-1,32 0 0 1,-31 0 0-1,31 0 0 1,-14 0 0-1,19 0 0 1,-18 0 0-1,69-18 0 1,-56 13 0-1,60-13 0 1</inkml:trace>
    </iact:actionData>
  </iact:action>
  <iact:action type="add" startTime="450414">
    <iact:property name="dataType"/>
    <iact:actionData xml:id="d55">
      <inkml:trace xmlns:inkml="http://www.w3.org/2003/InkML" xml:id="stk54" contextRef="#ctx0" brushRef="#br0">33161 18884 24575 0,'-23'0'0'8,"5"0"0"1,-1 0 0 0,15 0 0 0,-33 0 0 0,14 0 0 0,-19 0 0-1,1 0 0 1,-1 0 0 0,1 0 0 0,-1 0 0 0,1 0 0 0,-1 0 0-1,19 0 0 1,-14 0 0 0,14 0 0 0,0 0 0 0,-14 0 0 0,33 0 0 0,-15 0 0-1,1 0 0 1,-5 0 0 0,-19 0 0 0,19 0 0 0,-14 0 0 0,32 0 0-1,-31 0 0 1,31 0 0 0,-32 0 0 0,14 0 0 0,0 0 0 0,-14 0 0-1,14 0 0 1,0 0 0 0,-14 0 0 0,14 0 0 0,-18 0 0 0,17 0 0 0,-12 0 0-1,13 0 0 1,-19 0 0 0,1 0 0 0,-1 0 0 0,1 0 0 0,17 0 0-1,-12 0 0 1,13 0 0 0,-19 0 0 0,0 0 0 0,19 0 0 0,-13 0 0 0,12 0 0-1,-17 0 0 1,-1 0 0 0,19 0 0 0,-13 0 0 0,12 0 0 0,1 0 0-1,-13 0 0 1,12 0 0 0,1 0 0 0,-13 0 0 0,31 0 0 0,-32 0 0-1,14 0 0 1,-19 0 0 0,19 0 0 0,-13 0 0 0,12 0 0 0,-17 0 0 0,18 0 0-1,-14 0 0 1,14 0 0 0,-19 0 0 0,19 0 0 0,-14 0 0 0,14 0 0-1,-18 0 0 1,-1 0 0 0,1 0 0 0,-19 0 0 0,14 0 0 0,-14 0 0 0,18 0 0-1,1 0 0 1,-1 0 0 0,1 0 0 0,-1 0 0 0,1 18 0 0,-1-13 0-1,19 13 0 1,-14-18 0 0,14 0 0 0,-18 0 0 0,-1 0 0 0,1 0 0-1,18 0 0 1,-14 0 0 0,14 0 0 0,0 0 0 0,-14 0 0 0,32 0 0 0,-32 0 0-1,33 0 0 1,-33 0 0 0,14 0 0 0,0 0 0 0,-14 0 0 0,14 0 0-1,0 0 0 1,-14 19 0 0,32-14 0 0,-32 13 0 0,33-18 0 0,-15 0 0 0,1 0 0-1,13 0 0 1,-32 0 0 0,33 0 0 0,-33 0 0 0,32 0 0 0,-32 0 0-1,33 0 0 1,-33 0 0 0,14 0 0 0,0 0 0 0,4 0 0 0,1 0 0-1,13 0 0 1,-13 0 0 0,-1 0 0 0,15 0 0 0,-33 0 0 0,32 0 0 0,-13 0 0-1,-1 0 0 1,15 0 0 0,-33 0 0 0,32 0 0 0,-32 0 0 0,33 0 0-1,-33 0 0 1,32 0 0 0,-13 0 0 0,-1 0 0 0,15 0 0 0,-15 0 0 0,1 0 0-1,13-18 0 1,-32 13 0 0,33-14 0 0,-33 19 0 0,32 0 0 0,-32 0 0-1,33 0 0 1,-15 0 0 0,1 0 0 0,13 0 0 0,-13 0 0 0,-1-18 0-1,15 13 0 1,-33-13 0 0,32 18 0 0,-32 0 0 0,33 0 0 0,-33 0 0 0,32 0 0-1,-32 0 0 1,33 0 0 0,-33 0 0 0,32 0 0 0,-13 0 0 0,-1 0 0-1,15-18 0 1,-33 13 0 0,32-14 0 0,-32 19 0 0,33 0 0 0,-15 0 0 0,1 0 0-1,13 0 0 1,-13 0 0 0,-1 0 0 0,15 0 0 0,-15 0 0 0,1 0 0-1,13 0 0 1,-32 0 0 0,33 0 0 0,-33 0 0 0,32 0 0 0,-13 0 0-1,-1 0 0 1,-4 0 0 0,0 0 0 0,-14 0 0 0,33 0 0 0,-33 0 0 0,32 0 0-1,-13 0 0 1,-1 0 0 0,-4 0 0 0,0 0 0 0,5 0 0 0,-1 0 0-1,15 0 0 1,-33 0 0 0,32 0 0 0,-32 0 0 0,33 0 0 0,-15 0 0-1,1 0 0 1,13 0 0 0,-13 0 0 0,-1 0 0 0,15 0 0 0,-33 0 0 0,32 0 0-1,-13 0 0 1,-1 0 0 0,-4 0 0 0,0 0 0 0,5 0 0 0,-1 0 0-1,15 0 0 1,-33 0 0 0,32 0 0 0,-32 0 0 0,33 0 0 0,-33 0 0 0,32 0 0-1,-13 0 0 1,-1 0 0 0,15 0 0 0,-15 0 0 0,1 0 0 0,-5 0 0-1,0 0 0 1,-14 0 0 0,32 0 0 0,-32 0 0 0,33 0 0 0,-33 0 0-1,14 0 0 1,0 0 0 0,-14 0 0 0,32 0 0 0,-32 0 0 0,33 0 0 0,-15 0 0-1,1 0 0 1,13 0 0 0,-13 0 0 0,-1 0 0 0,15 0 0 0,-15 0 0-1,1 0 0 1,13 0 0 0,-32 0 0 0,14 0 0 0,-18 0 0 0,18 0 0 0,-14 0 0-1,14 0 0 1,-19 0 0 0,19 0 0 0,-14 0 0 0,14 0 0 0,-18 0 0-1,-1 0 0 1,19 0 0 0,-14 0 0 0,14 0 0 0,-18 0 0 0,-1 0 0-1,19 0 0 1,-14 0 0 0,14 0 0 0,-18 0 0 0,-1 0 0 0,1 0 0 0,-1 0 0-1,1 0 0 1,-1 0 0 0,1 0 0 0,17 0 0 0,-12 0 0 0,13 0 0-1,-1 0 0 1,-12 0 0 0,31 0 0 0,-32 0 0 0,14-18 0 0,-18 13 0 0,-1-13 0-1,1 18 0 1,-1 0 0 0,1 0 0 0,17 0 0 0,-12 0 0 0,31 0 0-1,-32 0 0 1,32 0 0 0,-13 0 0 0,0 0 0 0,13 0 0 0,-13 0 0-1,18 0 0 1,-19 0 0 0,14 0 0 0,-31 0 0 0,31 0 0 0,-32 0 0 0,32 0 0-1,-31 0 0 1,31 0 0 0,-32 0 0 0,32 0 0 0,-31 0 0 0,31 0 0-1,-32 0 0 1,14 0 0 0,-19 0 0 0,19 0 0 0,-13 0 0 0,12 0 0 0,-17 0 0-1,-1 0 0 1,1 0 0 0,-1 0 0 0,1 0 0 0,-1 0 0 0,1 0 0-1,-1 0 0 1,1 0 0 0,-1 0 0 0,1 0 0 0,-1 0 0 0,1 0 0-1,-1 0 0 1,1 0 0 0,-1 0 0 0,19 0 0 0,-14 0 0 0,14 0 0 0,-18 0 0-1,-1 0 0 1,1 0 0 0,-1 0 0 0,19 0 0 0,-14 0 0 0,33 0 0-1,-15 0 0 1,19 0 0 0,37-37 0 0,-9 9 0 0,13-13 0 0,-22 22 0 0</inkml:trace>
    </iact:actionData>
  </iact:action>
  <iact:action type="add" startTime="458145">
    <iact:property name="dataType"/>
    <iact:actionData xml:id="d56">
      <inkml:trace xmlns:inkml="http://www.w3.org/2003/InkML" xml:id="stk55" contextRef="#ctx0" brushRef="#br0">21457 16643 24575 0,'-41'0'0'11,"-19"0"0"1,-5 0 0-1,-36 0 0 1,13 0 0-1,28 0 0 1,0 0 0 0,-27 0 0-1,-15 0 0 1,19 0 0-1,0 0 0 1,19 0 0-1,-15 0 0 1,33-19 0 0,-32 15 0-1,13-15 0 1,-36 19 0-1,13 0 0 1,-13 0 0 0,18 0 0-1,0-18 0 1,0 13 0-1,0-13 0 1,18 18 0-1,5 0 0 1,19 0 0 0,-1 0 0-1,1 0 0 1,-19-19 0-1,-5 15 0 1,0-15 0-1,-13 19 0 1,32 0 0 0,-32 0 0-1,31 0 0 1,-13 0 0-1,37-18 0 1,-13 13 0 0,12-13 0-1,-17 18 0 1,-1 0 0-1,-17-19 0 1,-6 15 0-1,-18-15 0 1,-18 19 0 0,-6-18-579-1,1 13 579 1,46-3 0-1,0-2 0 1,-27-9-88-1,-15 15 88 1,19-15 0 0,-18 19 0-1,-5 0 0 1,0 0 0-1,4 0 0 1,19 0 0 0,24 0 0-1,-2 0 0 1,-31 0 0-1,32 0 0 1,0 0 0-1,-23 0 0 1,19 0 0 0,-15 0 0-1,52 0 0 1,-29 0 577-1,33 0-577 1,0 0 90-1,5 0-90 1,18 0 0 0,0-18 0-1,18 13 0 1,61-50 0-1,-42 46 0 1,36-28 0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04:44:18.44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39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1-10-06T04:44:18.440"/>
    </inkml:context>
    <inkml:brush xml:id="br1">
      <inkml:brushProperty name="width" value="0.055" units="cm"/>
      <inkml:brushProperty name="height" value="0.055" units="cm"/>
    </inkml:brush>
  </inkml:definitions>
  <iact:action type="add" startTime="46003">
    <iact:property name="dataType"/>
    <iact:actionData xml:id="d0">
      <inkml:trace xmlns:inkml="http://www.w3.org/2003/InkML" xml:id="stk0" contextRef="#ctx0" brushRef="#br0">26770 747 24575 0,'-23'0'0'10,"4"0"0"1,1 0 0 0,13 19 0 0,-13-15 0 0,18 15 0 0,-19-19 0 0,15 0 0 0,-15 0 0 0,19 0 0-1,-18 0 0 1,13 18 0 0,-13-13 0 0,18 13 0 0,0-18 0 0,-19 0 0 0,15 0 0 0,-15 0 0 0,19 0 0 0,-18 0 0-1,13 0 0 1,-13 19 0 0,18-15 0 0,0 15 0 0,-19-19 0 0,15 0 0 0,-15 0 0 0,1 0 0 0,13 0 0-1,-13 0 0 1,-1 0 0 0,15 18 0 0,-15-13 0 0,19 13 0 0,-18-18 0 0,13 0 0 0,-13 0 0 0,18 0 0 0,-19 0 0-1,15 0 0 1,-15 0 0 0,19 0 0 0,0 0 0 0,-18 0 0 0,13 19 0 0,-13-15 0 0,-1 15 0 0,15-19 0-1,-15 0 0 1,1 0 0 0,13 0 0 0,-32 18 0 0,33-13 0 0,-33 13 0 0,32-18 0 0,-13 19 0 0,-1-15 0 0,-4 15 0-1,0-19 0 1,-14 18 0 0,14-13 0 0,0 13 0 0,-14 1 0 0,32-15 0 0,-31 15 0 0,13-19 0 0,-19 18 0 0,19-13 0-1,-14 13 0 1,32 1 0 0,-31-15 0 0,31 15 0 0,-32-19 0 0,14 18 0 0,0-13 0 0,-14 13 0 0,32 1 0-1,-31-15 0 1,31 15 0 0,-32-19 0 0,14 18 0 0,0-13 0 0,5 32 0 0,-1-33 0 0,-4 15 0 0,-19-19 0 0,19 18 0-1,5-13 0 1,0 32 0 0,-6-33 0 0,1 15 0 0,5-19 0 0,0 18 0 0,13-13 0 0,-32 13 0 0,32 1 0-1,-31-15 0 1,31 15 0 0,-32-19 0 0,14 18 0 0,0 5 0 0,-14 0 0 0,14-4 0 0,-19-1 0 0,1 5 0 0,18 0 0-1,-14 14 0 1,14-32 0 0,0 13 0 0,-14 1 0 0,14 4 0 0,0 0 0 0,4-5 0 0,1 1 0 0,13-15 0 0,-13 15 0-1,-1-19 0 1,15 18 0 0,-33-13 0 0,32 13 0 0,-13 1 0 0,18-15 0 0,-19 15 0 0,15-19 0 0,-15 18 0-1,19-13 0 1,0 13 0 0,0-18 0 0,-18 0 0 0,13 19 0 0,-13-15 0 0,18 15 0 0,18-19 0 0,-13 0 0 0,13 0 0-1,-18 0 0 1,19 0 0 0,-15 0 0 0,15 0 0 0,-1 18 0 0,-13-13 0 0,13 13 0 0,-18-18 0 0,19 0 0-1,-15 0 0 1,33 19 0 0,-32-15 0 0,13 15 0 0,1-19 0 0,-14 0 0 0,31 18 0 0,-31-13 0 0,32 32 0 0,-14-14 0-1,37 37 0 1,-14-14 0 0,14 14 0 0,-19-19 0 0,19 19 0 0,-13-14 0 0,12 14 0 0,-17-18 0 0,-1-1 0 0,1 1 0-1,-1-1 0 1,1 1 0 0,0-1 0 0,-1 1 0 0,1-1 0 0,-1 1 0 0,1-1 0 0,-19-18 0 0,13 14 0-1,-12-14 0 1,17 19 0 0,-18-19 0 0,14-5 0 0,-14 1 0 0,0 4 0 0,14 0 0 0,-14 14 0 0,0-33 0 0,14 33 0-1,-32-14 0 1,31 0 0 0,-31-4 0 0,32-1 0 0,-32-13 0 0,31 32 0 0,-31-33 0 0,32 33 0 0,-32-32 0-1,32 32 0 1,-33-33 0 0,33 33 0 0,-14-32 0 0,0 32 0 0,14-33 0 0,-32 33 0 0,32-32 0 0,-33 13 0 0,15 1 0-1,-19-15 0 1,18 15 0 0,-13-19 0 0,13 0 0 0,-18 0 0 0,19 0 0 0,-15 0 0 0,15 0 0 0,-19 0 0 0</inkml:trace>
    </iact:actionData>
  </iact:action>
  <iact:action type="add" startTime="49186">
    <iact:property name="dataType"/>
    <iact:actionData xml:id="d1">
      <inkml:trace xmlns:inkml="http://www.w3.org/2003/InkML" xml:id="stk1" contextRef="#ctx0" brushRef="#br0">26728 872 24575 0,'23'0'0'10,"14"0"0"1,-32 0 0 0,32 18 0 0,-14 5 0 0,18 19 0 0,1-1 0 0,-1-18 0 0,1 14 0 0,-1-14 0 0,1 19 0-1,-1-19 0 1,-18 14 0 0,14-14 0 0,-14 18 0 0,0-18 0 0,14 14 0 0,-32-14 0 0,32 0 0 0,-14 14 0 0,0-14 0-1,-5 0 0 1,1-4 0 0,-15-1 0 0,15-13 0 0,-1 32 0 0,-13-33 0 0,32 33 0 0,-33-14 0 0,33 0 0 0,-14 14 0-1,0-32 0 1,14 32 0 0,-14-14 0 0,19 18 0 0,-19 1 0 0,14-19 0 0,-14 14 0 0,18-33 0 0,-18 33 0 0,14-14 0-1,-14 0 0 1,0 14 0 0,14-32 0 0,-32 32 0 0,32-33 0 0,-33 15 0 0,33-1 0 0,-32-13 0 0,32 32 0 0,-33-33 0-1,15 15 0 1,-1-1 0 0,-13-13 0 0,13 13 0 0,1 1 0 0,-15-15 0 0,33 15 0 0,-32-19 0 0,13 18 0 0,-18-13 0-1,19 13 0 1,-15 1 0 0,15-15 0 0,-19 15 0 0,18-19 0 0,-13 0 0 0,13 0 0 0,-18 0 0 0,0 0 0 0,19 0 0-1,-15 18 0 1,15-13 0 0,-19 13 0 0,18-18 0 0,-13 0 0 0,13 0 0 0,-18 19 0 0,19-15 0 0,-15 15 0 0,33-19 0-1,-32 0 0 1,13 0 0 0,1 18 0 0,-15-13 0 0,15 13 0 0,-19-18 0 0,-19 0 0 0,15 0 0 0,-33 0 0 0,32 0 0-1,-32 0 0 1,33 0 0 0,-33 0 0 0,32 0 0 0,-32 0 0 0,14 0 0 0,0 0 0 0,-14 0 0 0,33 0 0 0,-33 0 0-1,14 19 0 1,-19-15 0 0,19 15 0 0,-14-1 0 0,14-13 0 0,-18 32 0 0,-1-14 0 0,1 0 0 0,-1 14 0 0,1-33 0-1,-1 33 0 1,19-14 0 0,-14 19 0 0,14-19 0 0,-18 14 0 0,-1-33 0 0,1 33 0 0,-1-14 0 0,1 19 0 0,18-19 0-1,-14 14 0 1,14-33 0 0,0 33 0 0,-14-14 0 0,14 0 0 0,0-4 0 0,-14-1 0 0,32 5 0 0,-32 0 0 0,33 14 0-1,-33-32 0 1,14 32 0 0,-19-33 0 0,19 33 0 0,-14-14 0 0,33 19 0 0,-33-19 0 0,32 14 0 0,-32-33 0 0,14 33 0-1,0-32 0 1,5 32 0 0,-1-33 0 0,15 15 0 0,-33-1 0 0,32-13 0 0,-13 13 0 0,-1 1 0 0,15-15 0 0,-15 15 0-1,1-19 0 1,13 18 0 0,-32-13 0 0,33 13 0 0,-15-18 0 0,19 19 0 0,0-15 0 0,-18 15 0 0,13-19 0 0,-13 0 0-1,18 0 0 1,-19 0 0 0,15 0 0 0,-15 0 0 0,1 18 0 0,13-13 0 0,-32 13 0 0,33-18 0 0,-33 0 0 0,14 19 0-1,0-15 0 1,4 15 0 0,1-19 0 0,13 0 0 0,-32 0 0 0,33 0 0 0,-15 0 0 0,19 0 0 0,0 0 0 0,0 0 0 0</inkml:trace>
    </iact:actionData>
  </iact:action>
  <iact:action type="add" startTime="51921">
    <iact:property name="dataType"/>
    <iact:actionData xml:id="d2">
      <inkml:trace xmlns:inkml="http://www.w3.org/2003/InkML" xml:id="stk2" contextRef="#ctx0" brushRef="#br0">26479 2200 24575 0,'-23'0'0'14,"5"18"0"1,18-13 0 0,0 13 0 0,0 1 0-1,-19-15 0 1,15 15 0 0,-15-19 0 0,19 18 0 0,0-13 0-1,0 13 0 1,0-18 0 0,0 19 0 0,0-15 0-1,0 15 0 1,0-19 0 0,19 18 0 0,-15-13 0 0,15 13 0-1,-1-18 0 1,5 0 0 0,0 19 0 0,-4-15 0 0,-1 15 0-1,-13-19 0 1,32 0 0 0,-33 0 0 0,15 0 0-1,-19 0 0 1,18 0 0 0,-13-19 0 0,13 15 0 0,-18-15 0-1,0 1 0 1,0 13 0 0,0-32 0 0,0 33 0 0,0-15 0-1,0 19 0 1,0-18 0 0,0 13 0 0,0-13 0-1,0 18 0 1,-18 0 0 0,13 0 0 0,-13 0 0 0,18 0 0-1,-19 0 0 1,15 0 0 0,-15 0 0 0,1 0 0 0,13 0 0-1,-13 0 0 1,18 0 0 0,0 18 0 0,0-13 0-1,0 13 0 1,0-18 0 0,0 19 0 0,0-15 0 0,0 15 0-1,18-19 0 1,-13 0 0 0,13 0 0 0,-18 0 0 0</inkml:trace>
    </iact:actionData>
  </iact:action>
  <iact:action type="add" startTime="53161">
    <iact:property name="dataType"/>
    <iact:actionData xml:id="d3">
      <inkml:trace xmlns:inkml="http://www.w3.org/2003/InkML" xml:id="stk3" contextRef="#ctx0" brushRef="#br0">26562 2366 24575 0,'0'0'0'73</inkml:trace>
    </iact:actionData>
  </iact:action>
  <iact:action type="add" startTime="54198">
    <iact:property name="dataType"/>
    <iact:actionData xml:id="d4">
      <inkml:trace xmlns:inkml="http://www.w3.org/2003/InkML" xml:id="stk4" contextRef="#ctx0" brushRef="#br0">26728 2158 24575 0,'23'0'0'16,"14"0"0"0,-32 0 0 1,13 0 0-1,1 0 0 0,4 0 0 1,0 0 0-1,14 0 0 0,-33 0 0 1,33 0 0-1,-32 0 0 1,32 0 0-1,-14 0 0 0,0 0 0 1,-5 0 0-1,1 0 0 0,-15 0 0 1,33 0 0-1,-32 0 0 1,13 0 0-1,1 0 0 0,-15 0 0 1,15 0 0-1,-19 0 0 0,18 0 0 1,-13 0 0-1,13 0 0 1,-18 0 0-1,19 0 0 0,-15 0 0 1,15 0 0-1,-19 0 0 0,18 0 0 1,-13 0 0-1,13 0 0 1,-18 0 0-1,19 0 0 0,-15-18 0 1,15 13 0-1,-19-13 0 0,0 18 0 1,0 0 0-1,0 0 0 1</inkml:trace>
    </iact:actionData>
  </iact:action>
  <iact:action type="add" startTime="55947">
    <iact:property name="dataType"/>
    <iact:actionData xml:id="d5">
      <inkml:trace xmlns:inkml="http://www.w3.org/2003/InkML" xml:id="stk5" contextRef="#ctx0" brushRef="#br0">26977 1909 24575 0,'0'23'0'16,"0"14"0"1,0-32 0 0,0 32 0 0,0-33 0-1,0 15 0 1,0-1 0 0,0 5 0 0,0 0 0 0,0 14 0-1,0-32 0 1,0 32 0 0,0-33 0 0,0 33 0-1,0-14 0 1,0 0 0 0,0 14 0 0,0-32 0 0,0 32 0-1,0-33 0 1,0 33 0 0,0-32 0 0,0 13 0-1,0 1 0 1,0-15 0 0,0 33 0 0,0-32 0 0,0 13 0-1,0 1 0 1,0-15 0 0,0 15 0 0,0-19 0-1,0 18 0 1,0-13 0 0,0 32 0 0,0-33 0 0,0 15 0-1,0-19 0 1,0 18 0 0,0-13 0 0,0 13 0 0</inkml:trace>
    </iact:actionData>
  </iact:action>
  <iact:action type="add" startTime="58658">
    <iact:property name="dataType"/>
    <iact:actionData xml:id="d6">
      <inkml:trace xmlns:inkml="http://www.w3.org/2003/InkML" xml:id="stk6" contextRef="#ctx0" brushRef="#br0">26977 706 24575 0,'42'0'0'29,"-1"0"0"0,1 0 0 0,-1 0 0 0,1 0 0 0,-19 0 0 0,-5 0 0 1,1 0 0-1,-15 0 0 0,15 0 0 0,-1 0 0 0,-13 0 0 0,13 0 0 0,-18 0 0 1</inkml:trace>
    </iact:actionData>
  </iact:action>
  <iact:action type="add" startTime="60149">
    <iact:property name="dataType"/>
    <iact:actionData xml:id="d7">
      <inkml:trace xmlns:inkml="http://www.w3.org/2003/InkML" xml:id="stk7" contextRef="#ctx0" brushRef="#br0">24113 2407 24575 0,'23'0'0'35,"14"0"0"0,-32 0 0 1,32 0 0-1,-33 0 0 0,15 0 0 1,-1 0 0-1,-13 0 0 0,13 0 0 1,-18 0 0-1,0 0 0 0,0 0 0 1</inkml:trace>
    </iact:actionData>
  </iact:action>
  <iact:action type="add" startTime="61793">
    <iact:property name="dataType"/>
    <iact:actionData xml:id="d8">
      <inkml:trace xmlns:inkml="http://www.w3.org/2003/InkML" xml:id="stk8" contextRef="#ctx0" brushRef="#br0">26687 3943 24575 0,'23'0'0'23,"-5"0"0"1,-18 0 0 0,19 0 0 0,4 0 0-1,0 0 0 1,-5 0 0 0,1 0 0 0,-15 0 0-1,15 0 0 1,-19 0 0 0,18 0 0 0,-13 0 0-1,13 0 0 1,-18 0 0 0,19 0 0 0,-15 0 0-1,15 0 0 1,-19 0 0 0,18 0 0 0,-13 0 0-1,13 0 0 1,-18 0 0 0,19 0 0 0,-15 0 0-1,15 0 0 1,-19 0 0 0,18 0 0 0,-13 0 0-1,13 0 0 1,-18 0 0 0,0 0 0 0</inkml:trace>
    </iact:actionData>
  </iact:action>
  <iact:action type="add" startTime="63381">
    <iact:property name="dataType"/>
    <iact:actionData xml:id="d9">
      <inkml:trace xmlns:inkml="http://www.w3.org/2003/InkML" xml:id="stk9" contextRef="#ctx0" brushRef="#br0">28139 2864 24575 0,'23'0'0'30,"14"0"0"0,-14 0 0 0,0 0 0 0,14 0 0 0,-32 0 0 0,32 0 0 0,-14 0 0 0,0 0 0 0,-5 0 0 0,-18 0 0 0,0 0 0 0,0 0 0 1</inkml:trace>
    </iact:actionData>
  </iact:action>
  <iact:action type="add" startTime="78380">
    <iact:property name="dataType"/>
    <iact:actionData xml:id="d10">
      <inkml:trace xmlns:inkml="http://www.w3.org/2003/InkML" xml:id="stk10" contextRef="#ctx0" brushRef="#br0">27849 5022 24575 0,'-23'0'0'13,"4"0"0"0,1 0 0 1,13 0 0-1,-32 0 0 1,33 0 0-1,-33 0 0 1,32 0 0-1,-32 0 0 1,33 0 0-1,-15 18 0 1,1-13 0-1,13 13 0 1,-13-18 0-1,-1 0 0 0,15 0 0 1,-33 0 0-1,32 0 0 1,-13 0 0-1,-1 0 0 1,15 0 0-1,-15 0 0 1,1 0 0-1,13 0 0 1,-32 0 0-1,33 0 0 1,-33 0 0-1,32 0 0 0,-32 0 0 1,33 0 0-1,-33 0 0 1,14 0 0-1,0 0 0 1,-14 0 0-1,32 0 0 1,-32 0 0-1,14 0 0 1,0 0 0-1,-14 0 0 1,33 0 0-1,-15-18 0 0,1 13 0 1,13-13 0-1,-32 18 0 1,14 0 0-1,0 0 0 1,-14-19 0-1,14 15 0 1,-18-15 0-1,-1 19 0 1,1-18 0-1,-19 13 0 1,14-13 0-1,4-1 0 0,5 15 0 1,14-15 0-1,-18 19 0 1,-1 0 0-1,1 0 0 1,-1-18 0-1,-18 13 0 1,32-13 0-1,-27 18 0 1,32 0 0-1,-18 0 0 1,-1 0 0-1,1 0 0 0,17 0 0 1,-12 0 0-1,31 0 0 1,-13 0 0-1,18 0 0 1,-19 0 0-1,14 0 0 1,-31 0 0-1,31 0 0 1,-13 0 0-1,18-19 0 1,-19 15 0-1,14-15 0 0,-13 19 0 1,18 0 0-1,-18 0 0 1,13 0 0-1,-13 0 0 1,18 0 0-1,-19 0 0 1,14 0 0-1,-13 0 0 1,0 0 0-1,13 0 0 1,-13 0 0-1,-1 0 0 0,14 0 0 1,-13 0 0-1,0 0 0 1,13 0 0-1,-13 0 0 1,18 0 0-1,-19 0 0 1,14 0 0-1,5-18 0 1,24 13 0-1,-1-13 0 1,13 18 0-1,-31 0 0 0,14-19 0 1,-1 15 0-1,-13-33 0 1,13 32 0-1,0-13 0 1,-13 18 0-1,14 0 0 1,-1-19 0-1,-13 15 0 1,13-15 0-1,-18 19 0 1,0 0 0-1,0 0 0 1</inkml:trace>
    </iact:actionData>
  </iact:action>
  <iact:action type="add" startTime="108087">
    <iact:property name="dataType"/>
    <iact:actionData xml:id="d11">
      <inkml:trace xmlns:inkml="http://www.w3.org/2003/InkML" xml:id="stk11" contextRef="#ctx0" brushRef="#br0">22619 2366 24575 0,'-23'0'0'9,"-14"0"0"1,33 0 0 0,-33 0 0-1,14 0 0 1,-19 0 0 0,1 0 0-1,-1 0 0 1,-18 0 0 0,14 0 0-1,-14 0 0 1,0 0 0 0,14 0 0-1,-14 0 0 1,0 0 0 0,14 0 0-1,-14 0 0 1,37 0 0 0,-14 0 0-1,14 0 0 1,-18 0 0 0,-1 0 0-1,1 0 0 1,-1 0 0 0,-18 0 0 0,-4 0 0-1,-1 0 0 1,-13 0 0 0,32 0 0-1,-33 0 0 1,33 0 0 0,-14 0 0-1,37 0 0 1,-14 0 0 0,-4 0 0-1,-5 0 0 1,-14 0 0 0,18 0 0-1,1 0 0 1,-1 0 0 0,1 0 0-1,-19-19 0 1,14 15 0 0,-14-15 0-1,37 19 0 1,-14 0 0 0,32 0 0-1,-32 0 0 1,33 0 0 0,-33 0 0 0,14 0 0-1,0 0 0 1,-14 0 0 0,-5 0 0-1,-4 0 0 1,-14 0 0 0,19 0 0-1,-1-18 0 1,1 13 0 0,-1-13 0-1,1 18 0 1,-1 0 0 0,-18 0 0-1,32 0 0 1,-27 0 0 0,14 0 0-1,-6 0 0 1,-31 0 0 0,32 0 0-1,-14-19 0 1,19 15 0 0,-19-15 0-1,32 1 0 1,-27 13 0 0,32-32 0 0,-1 33 0-1,6-15 0 1,0 1 0 0,13 13 0-1,-13-32 0 1,18 33 0 0,0-33 0-1,0 32 0 1,-19-32 0 0,14 33 0-1,-13-15 0 1,18 1 0 0,0 13 0-1,0-50 0 1,-18 27 0 0,13-32 0-1,-32-18 0 1,14-10 0 0,0 1 0-1,-14-10 0 1,32 32 0 0,-31-18 0-1,31 37 0 1,-14-9 0 0,19 32 0 0,0-19 0-1,0 19 0 1,0 5 0 0,0-1 0-1,0 15 0 1,0-33 0 0,0 32 0-1,19-32 0 1,-14 14 0 0,31 0 0-1,-31-14 0 1,32 33 0 0,-14-33 0-1,0 14 0 1,14 0 0 0,-14 4 0-1,19 1 0 1,-1 13 0 0,19-32 0-1,-32 14 0 1,45 0 0 0,-26-14 0-1,17 14 0 1,-4-18 0 0,0-1 0 0,-14 19 0-1,33-14 0 1,-33 14 0 0,14-18 0-1,0 17 0 1,-14-12 0 0,32 31 0-1,-32-32 0 1,33 14 0 0,-15 0 0-1,1-14 0 1,-5 32 0 0,0-13 0-1,-14 0 0 1,14 13 0 0,-19-13 0-1,1 18 0 1,-1 0 0 0,1 0 0-1,-1 0 0 1,1 0 0 0,18 0 0 0,-14 0 0-1,32 0 0 1,-32 0 0 0,33 0 0-1,-33 0 0 1,14 0 0 0,-19 0 0-1,19 0 0 1,-14 0 0 0,14 0 0-1,-18 0 0 1,-1 0 0 0,19 0 0-1,-14 0 0 1,14 0 0 0,-18 0 0-1,-19 0 0 1,14 0 0 0,-14 0 0-1,37 0 0 1,4 18 0 0,1-13 0-1,13 31 0 1,5-31 0 0,-14 32 0 0,28-32 0-1,-32 31 0 1,18-31 0 0,-37 32 0-1,9-32 0 1,-32 31 0 0,19-31 0-1,-19 14 0 1,-5-19 0 0,-18 18 0-1,19-13 0 1,-15 13 0 0,15-18 0-1,-19 18 0 1,0-13 0 0,18 14 0-1,-13-1 0 1,13-13 0 0,-18 31 0-1,0-31 0 1,19 32 0 0,-15-14 0-1,15 19 0 1,-1-19 0 0,-13 14 0 0,13-14 0-1,-18 0 0 1,19 14 0 0,-15-33 0-1,15 33 0 1,-19-32 0 0,18 32 0-1,-13-14 0 1,13 0 0 0,-18 14 0-1,19-14 0 1,-15 18 0 0,15 1 0-1,-19-1 0 1,0 1 0 0,18-1 0-1,-13 1 0 1,13-19 0 0,-18 14 0-1,0-33 0 1,0 33 0 0,0-14 0-1,0 0 0 1,0 14 0 0,0-32 0 0,0 32 0-1,0-33 0 1,0 15 0 0,0-1 0-1,0-13 0 1,0 13 0 0,0 1 0-1,0-15 0 1,0 33 0 0,0-32 0-1,0 32 0 1,0-14 0 0,0 0 0-1,0 14 0 1,0-33 0 0,-18 33 0-1,13-32 0 1,-13 32 0 0,18-33 0-1,0 33 0 1,0-32 0 0,0 32 0-1,-19-33 0 1,15 15 0 0,-15-19 0 0,19 18 0-1,0-13 0 1,0 13 0 0,0-18 0-1,-18 0 0 1,13 0 0 0,-13 19 0-1,18-15 0 1,0 15 0 0,-19-19 0-1,15 0 0 1,-15 0 0 0,19 0 0-1,0 0 0 1,-18 18 0 0,13-13 0-1,-13 13 0 1,18-18 0 0,-19 0 0-1,15 19 0 1,-15-15 0 0,1 15 0-1,13-1 0 1,-13-13 0 0,-1 13 0 0,15-18 0-1,-15 19 0 1,1-15 0 0,13 15 0-1,-13-1 0 1,18-13 0 0,0 13 0-1,-19-18 0 1,15 19 0 0,-15-15 0-1,19 15 0 1,-18-19 0 0,13 18 0-1,-13-13 0 1,18 13 0 0,0-18 0-1,-19 19 0 1,15-15 0 0,-15 15 0-1,19-19 0 1,0 0 0 0,0 0 0 0</inkml:trace>
    </iact:actionData>
  </iact:action>
  <iact:action type="add" startTime="120012">
    <iact:property name="dataType"/>
    <iact:actionData xml:id="d12">
      <inkml:trace xmlns:inkml="http://www.w3.org/2003/InkML" xml:id="stk12" contextRef="#ctx0" brushRef="#br0">26313 9131 24575 0,'-23'0'0'13,"-14"0"0"0,33 0 0 0,-33 0 0 0,32 0 0 0,-32 0 0 0,14 0 0 0,0 0 0 0,-14 0 0 0,14 0 0 0,-18 0 0 0,-19 0 0 0,13 0 0 0,-12 0 0 0,-20-19 0 0,28 15 0 0,-45-15 0 0,31 1 0 0,-36 13 0 0,31-32 0 0,-26 33 0 0,13-33 0 0,-5 32 0 0,5-32 0 0,5 33 0 0,31-15 0 0,-31 19 0 0,32-18 0 0,-32 13 0 0,31-13 0 0,-13 18 0 0,0-19 0 0,14 15 0 0,-14-15 0 1,19 19 0-1,-1 0 0 0,1 0 0 0,-1 0 0 0,1 0 0 0,18 0 0 0,-14 0 0 0,14 0 0 0,-19 0 0 0,19 0 0 0,-14 0 0 0,14 0 0 0,-18 0 0 0,18 0 0 0,-14 0 0 0,14 0 0 0,0 0 0 0,-14 0 0 0,32 0 0 0,-32 0 0 0,33 0 0 0,-33 0 0 0,32 0 0 0,-32 0 0 0,33 0 0 0,-15 0 0 0,1 0 0 0,13 0 0 0,-13 0 0 0,18 0 0 0,-19 0 0 0,15 0 0 0,-15 0 0 1</inkml:trace>
    </iact:actionData>
  </iact:action>
  <iact:action type="add" startTime="123853">
    <iact:property name="dataType"/>
    <iact:actionData xml:id="d13">
      <inkml:trace xmlns:inkml="http://www.w3.org/2003/InkML" xml:id="stk13" contextRef="#ctx0" brushRef="#br0">23532 6433 24575 0,'23'0'0'10,"14"0"0"1,-14 0 0 0,37 0 0 0,-14 0 0 0,14 0 0 0,-18-18 0 0,-1 13 0 0,1-13 0 0,-1 18 0 0,1 0 0 0,-19 0 0 0,14 0 0 0,-33 0 0 0,33 0 0 0,-32 0 0 0,32 0 0 0,-33 0 0 0,15 0 0 0,-1 0 0 0,-13 0 0 0,32 0 0 0,-33 0 0 0,33 0 0 0,-32 0 0 0,13 0 0-1,1 0 0 1,-15 0 0 0,33 0 0 0,-32 0 0 0,32 0 0 0,-14 0 0 0,37 0 0 0,-14 0 0 0,32 0 0 0,-13-19 0 0,0 14 0 0,13-13 0 0,-32 18 0 0,32 0 0 0,-50 0 0 0,27 0 0 0,-32 0 0 0,19-18 0 0,-1 13 0 0,1-14 0 0,-1 19 0 0,1 0 0 0,-1 0 0 0,1 0 0 0,-1 0 0 0,1-18 0-1,0 13 0 1,-19-13 0 0,13 18 0 0,-12 0 0 0,-1 0 0 0,13 0 0 0,-12 0 0 0,17 0 0 0,-18 0 0 0,14 0 0 0,-14 0 0 0,19 0 0 0,-19 0 0 0,13 0 0 0,-31 0 0 0,32 0 0 0,-32 0 0 0,31 0 0 0,-31 0 0 0,14 0 0 0,-1 0 0 0,-13 0 0 0,31 0 0 0,-31 0 0 0,32 0 0 0,-14 0 0-1,0 0 0 1,14 0 0 0,-32 0 0 0,32 0 0 0,-33 0 0 0,33 0 0 0,-14 0 0 0,0 0 0 0,-4 0 0 0,-19 0 0 0,18 0 0 0,-13 0 0 0,13 0 0 0,-18 0 0 0,19 0 0 0,-15 0 0 0,15 0 0 0,-19 0 0 0,18 0 0 0,-13 0 0 0,13 0 0 0,-18 0 0 0,19 0 0 0,-15 0 0 0,15 0 0 0</inkml:trace>
    </iact:actionData>
  </iact:action>
  <iact:action type="add" startTime="133051">
    <iact:property name="dataType"/>
    <iact:actionData xml:id="d14">
      <inkml:trace xmlns:inkml="http://www.w3.org/2003/InkML" xml:id="stk14" contextRef="#ctx0" brushRef="#br0">24860 4897 24575 0,'0'23'0'11,"0"-4"0"1,0-1 0-1,0-13 0 1,0 13 0-1,0 1 0 1,0-15 0-1,0 33 0 1,0-32 0-1,0 13 0 1,0 1 0-1,0-15 0 1,0 15 0-1,0-1 0 1,0-13 0 0,0 13 0-1,0 1 0 1,0-15 0-1,0 15 0 1,0-1 0-1,0-13 0 1,0 32 0-1,0-33 0 1,0 33 0-1,0-32 0 1,0 13 0-1,0 1 0 1,0-15 0 0,0 33 0-1,0-14 0 1,0 0 0-1,0 14 0 1,0-14 0-1,0 0 0 1,0 14 0-1,0-14 0 1,0 19 0-1,0-19 0 1,0 14 0-1,0-32 0 1,0 31 0-1,0-13 0 1,0 1 0 0,19 12 0-1,-14-13 0 1,13 1 0-1,-18 12 0 1,0-13 0-1,0 1 0 1,0 12 0-1,18-31 0 1,-13 32 0-1,13-14 0 1,-18 0 0-1,0 14 0 1,0-32 0 0,0 31 0-1,0-31 0 1,0 32 0-1,0-32 0 1,19 13 0-1,-14 0 0 1,13 5 0-1,-18 1 0 1,0-6 0-1,0 0 0 1,0 5 0-1,0 19 0 1,0-19 0-1,0 14 0 1,0-32 0 0,18 31 0-1,-13-31 0 1,13 32 0-1,-18-14 0 1,0 19 0-1,0-1 0 1,0-18 0-1,0 14 0 1,0-14 0-1,19 19 0 1,-14-1 0-1,13 1 0 1,-18-1 0 0,0 1 0-1,0-19 0 1,0 13 0-1,0-12 0 1,0 35 0-1,0-12 0 1,0 13 0-1,18-37 0 1,-13 14 0-1,13-14 0 1,-18 18 0-1,0-18 0 1,0 14 0-1,0-14 0 1,0 0 0 0,0 14 0-1,0-14 0 1,0 0 0-1,0 14 0 1,0-14 0-1,0 19 0 1,0-1 0-1,0-18 0 1,0 14 0-1,0-14 0 1,0 0 0-1,0 14 0 1,0-32 0 0,0 32 0-1,0-14 0 1,0 0 0-1,0-5 0 1,0 1 0-1,0-15 0 1,0 15 0-1,0-19 0 1,0 0 0-1,0 18 0 1,0-13 0-1,0 13 0 1,0-18 0 0</inkml:trace>
    </iact:actionData>
  </iact:action>
  <iact:action type="add" startTime="135489">
    <iact:property name="dataType"/>
    <iact:actionData xml:id="d15">
      <inkml:trace xmlns:inkml="http://www.w3.org/2003/InkML" xml:id="stk15" contextRef="#ctx0" brushRef="#br0">25691 5354 24575 0,'-42'41'0'12,"19"1"0"1,-14-1 0 0,14 1 0 0,-18 18 0-1,-1-14 0 1,1 14 0 0,-1-19 0 0,19 1 0-1,-14-1 0 1,14-17 0 0,0 12 0 0,-14-13 0-1,32 1 0 1,-31 12 0 0,31-31 0 0,-32 32 0 0,32-32 0-1,-13 13 0 1,18 0 0 0,-18-13 0 0,13 13 0-1,-14 1 0 1,19-14 0 0,-18 13 0 0,13-18 0-1,-13 18 0 1,18-13 0 0,-18 32 0 0,13-32 0-1,-32 13 0 1,32 0 0 0,-13-13 0 0,0 32 0 0,13-32 0-1,-32 31 0 1,32-31 0 0,-13 13 0 0,0 1 0-1,13 4 0 1,-32 19 0 0,14-1 0 0,0-18 0-1,-14 14 0 1,14-14 0 0,-19 19 0 0,19-1 0-1,-14 19 0 1,14-14 0 0,-18 14 0 0,-1-18 0 0,19-1 0-1,-14-18 0 1,14 14 0 0,0-14 0 0,-14 19 0-1,14-1 0 1,0 1 0 0,-14-19 0 0,33 14 0-1,-33-14 0 1,14 18 0 0,0 1 0 0,-14-19 0-1,32 14 0 1,-32-14 0 0,33 18 0 0,-33-18 0 0,32 14 0-1,-13-14 0 1,-1 0 0 0,15-4 0 0,-15-1 0-1,1-13 0 1,13 13 0 0,-13 1 0 0,18-15 0-1,0 15 0 1,0-19 0 0,0 0 0 0,0 0 0 0</inkml:trace>
    </iact:actionData>
  </iact:action>
  <iact:action type="add" startTime="154580">
    <iact:property name="dataType"/>
    <iact:actionData xml:id="d16">
      <inkml:trace xmlns:inkml="http://www.w3.org/2003/InkML" xml:id="stk16" contextRef="#ctx0" brushRef="#br0">26604 6101 24575 0,'-23'0'0'18,"4"0"0"0,1 0 0 0,13 0 0 0,-32 0 0 0,14 0 0 0,-37 0 0 1,14 0 0-1,-14 0 0 0,19 0 0 0,-1 0 0 0,1 0 0 0,18 0 0 0,-14 0 0 1,14 0 0-1,-1 0 0 0,6 0 0 0,0 0 0 0,-5 0 0 0,-1 0 0 1,6 0 0-1,0 0 0 0,13 0 0 0,-32 0 0 0,32 0 0 0,-13 0 0 0,0 0 0 1,13 0 0-1,-13 0 0 0,-1 0 0 0,14 0 0 0,-13 0 0 0,18 0 0 1</inkml:trace>
    </iact:actionData>
  </iact:action>
  <iact:action type="add" startTime="156264">
    <iact:property name="dataType"/>
    <iact:actionData xml:id="d17">
      <inkml:trace xmlns:inkml="http://www.w3.org/2003/InkML" xml:id="stk17" contextRef="#ctx0" brushRef="#br0">25815 5893 24575 0,'-23'0'0'18,"-14"0"0"0,32 19 0 0,-31-14 0 0,13 31 0 0,-1-31 0 0,-12 32 0 0,13-14 0 0,-1 0 0 0,6-5 0 0,0 1 0 0,13-14 0 0,-13 13 0 0,18-18 0 0,-19 18 0 0,14-13 0 0,-13 13 0 0,18-18 0 0,0 0 0 0,18 0 0 0,-13 0 0 0,32 0 0 0,-32 0 0 0,13 0 0 0,0 0 0 0,-13 0 0 1,32 0 0-1,-32 0 0 0,13 19 0 0,0-14 0 0,-13 13 0 0,14-18 0 0,-1 0 0 0,-13 0 0 0,13 0 0 0,0 0 0 0,-13 0 0 0,14 0 0 0,-19 18 0 0,18-13 0 0,-13 13 0 0,13-18 0 0,-18 0 0 0,0 0 0 0,18 0 0 0,-13 19 0 0,14-14 0 0,-19 13 0 0,0-18 0 0,0 0 0 0,0 0 0 1</inkml:trace>
    </iact:actionData>
  </iact:action>
  <iact:action type="add" startTime="174703">
    <iact:property name="dataType"/>
    <iact:actionData xml:id="d18">
      <inkml:trace xmlns:inkml="http://www.w3.org/2003/InkML" xml:id="stk18" contextRef="#ctx0" brushRef="#br0">22204 3901 24575 0,'-41'-41'0'9,"-38"-19"0"0,10-23 0 0,20 30 0 1,-3 0-1445-1,0-1 0 0,2 2 1445 1,-19-31 0-1,12 42 0 0,-1 3 476 1,-11-26-476-1,18 22 0 0,0 1 0 1,-13-24 575-1,4 24-575 0,0 4 0 1,14 32 0-1,-14-32 1473 0,18 33-1473 0,-18-15 366 1,14 19-366-1,-32 0 0 0,32-18 0 1,-33 13 0-1,15-13 0 0,-1 18 0 1,-13 0 0-1,13 0 0 0,1 0 0 1,-15 0 0-1,33 0 0 0,-32 0 0 1,32 0 0-1,-14 0 0 0,18 0 0 0,1 0 0 1,-1 0 0-1,1 0 0 0,-1 18 0 1,1-13 0-1,18 13 0 0,-14-18 0 1,32 0 0-1,-32 19 0 0,33-15 0 1,-33 15 0-1,14-19 0 0,-1 0 0 1,-12 0 0-1,31 0 0 0,-32 18 0 1,32-13 0-1,-31 13 0 0,31-18 0 0,-32 0 0 1,32 0 0-1,-13 0 0 0,18 0 0 1,-18 0 0-1,13 0 0 0,-13 19 0 1,18-15 0-1,0 15 0 0,-19-19 0 1,14 0 0-1,-13 0 0 0,0 0 0 1,-5 18 0-1,-1-13 0 0,6 13 0 0,0-18 0 1,-5 0 0-1,-1 19 0 0,6-15 0 1,0 15 0-1,13-1 0 0,-32-13 0 1,32 13 0-1,-13 1 0 0,0-15 0 1,13 33 0-1,-32-32 0 0,32 32 0 1,-13-33 0-1,0 15 0 0,13-1 0 0,-13-13 0 1,18 32 0-1,0-33 0 0,-19 15 0 1,14-1 0-1,-13-13 0 0,18 13 0 1,0-18 0-1,0 19 0 0,0-15 0 1,0 33 0-1,0-32 0 0,0 13 0 1,0-18 0-1,0 19 0 0,0-15 0 1,0 15 0-1,0-19 0 0,0 18 0 0,0-13 0 1,0 32 0-1,0-14 0 0,0 18 0 1,0 1 0-1,0-1 0 0,0 1 0 1,18-1 0-1,-13 1 0 0,14-19 0 1,-1 14 0-1,-13-33 0 0,13 15 0 1,-18-19 0-1,18 18 0 0,6 5 0 0,35 19 0 1,-12-1 0-1,13 1 0 0,-19-1 0 1,1 1 0-1,-19-19 0 0,13 14 0 1,-12-33 0-1,-1 33 0 0,-5-32 0 1,0 13 0-1,-13-18 0 0,14 0 0 1,-1 0 0-1,-13 19 0 0,13-15 0 0,-18 15 0 1,18-19 0-1,-13 0 0 0,32 18 0 1,-14-13 0-1,0 32 0 0,14-33 0 1,-32 15 0-1,32-1 0 0,-33 5 0 1,33 0 0-1,-14-4 0 0,0-1 0 1,14-13 0-1,-32 13 0 0,32 1 0 1,-33-15 0-1,33 15 0 0,-14-1 0 0,0-13 0 1,14 13 0-1,-14 1 0 0,0-15 0 1,14 15 0-1,-14-19 0 0,19 18 0 1,-19-13 0-1,14 13 0 0,-14 1 0 1,18-15 0-1,1 15 0 0,-1-1 0 1,1-13 0-1,-1 13 0 0,19-18 0 0,-14 0 0 1,14 0 0-1,-18 19 0 0,-1-15 0 1,1 15 0-1,-1-19 0 0,1 0 0 1,-19 0 0-1,14 0 0 0,-33 0 0 1,33 0 0-1,-14 0 0 0,19 0 0 1,-1 0 0-1,-18 0 0 0,14 0 0 0,-14 0 0 1,19 18 0-1,-1-13 0 0,1 13 0 1,-19-18 0-1,14 0 0 0,-14 0 0 1,0 0 0-1,14 0 0 0,-14 0 0 1,0 0 0-1,14 0 0 0,-14 0 0 1,0 0 0-1,-5 0 0 0,1 0 0 1,-15 0 0-1,15 0 0 0,-1 0 0 0,-13 0 0 1,13-18 0-1,1 13 0 0,-15-32 0 1,15 33 0-1,-1-15 0 0,-13 1 0 1,13-5 0-1,-18 0 0 0,19-14 0 1,-15 14 0-1,15-19 0 0,-1 19 0 1,-13-32 0-1,32 46 0 0,-33-47 0 0,15 33 0 1,-19-18 0-1,18 18 0 0,-13-14 0 1,13 14 0-1,-18 0 0 0,0-14 0 1,19 32 0-1,-15-32 0 0,15 14 0 1,-19 0 0-1,0-14 0 0,0 33 0 1,0-15 0-1,0 19 0 0,0-18 0 0,0 13 0 1,0-32 0-1,0 33 0 0,18-15 0 1,-13 1 0-1,13 13 0 0,-18-32 0 1,0 14 0-1,0-18 0 0,0 18 0 1,0 4 0-1,0 19 0 0,0-18 0 1,0 13 0-1,0-13 0 0,0 18 0 1</inkml:trace>
    </iact:actionData>
  </iact:action>
  <iact:action type="add" startTime="189130">
    <iact:property name="dataType"/>
    <iact:actionData xml:id="d19">
      <inkml:trace xmlns:inkml="http://www.w3.org/2003/InkML" xml:id="stk19" contextRef="#ctx0" brushRef="#br0">32248 2324 19017 0,'-5'-18'0'58,"-8"13"2559"0,31-32-2559 1,-18 33 237-1,0-15 0 1,0 19 0-1,0 0 0 1</inkml:trace>
    </iact:actionData>
  </iact:action>
  <iact:action type="add" startTime="190268">
    <iact:property name="dataType"/>
    <iact:actionData xml:id="d20">
      <inkml:trace xmlns:inkml="http://www.w3.org/2003/InkML" xml:id="stk20" contextRef="#ctx0" brushRef="#br0">28886 2366 24575 0,'0'0'0'159</inkml:trace>
    </iact:actionData>
  </iact:action>
  <iact:action type="add" startTime="191271">
    <iact:property name="dataType"/>
    <iact:actionData xml:id="d21">
      <inkml:trace xmlns:inkml="http://www.w3.org/2003/InkML" xml:id="stk21" contextRef="#ctx0" brushRef="#br0">30007 913 24575 0,'0'0'0'103</inkml:trace>
    </iact:actionData>
  </iact:action>
  <iact:action type="add" startTime="192064">
    <iact:property name="dataType"/>
    <iact:actionData xml:id="d22">
      <inkml:trace xmlns:inkml="http://www.w3.org/2003/InkML" xml:id="stk22" contextRef="#ctx0" brushRef="#br0">30173 3860 24575 0,'0'0'0'127</inkml:trace>
    </iact:actionData>
  </iact:action>
  <iact:action type="add" startTime="192263">
    <iact:property name="dataType"/>
    <iact:actionData xml:id="d23">
      <inkml:trace xmlns:inkml="http://www.w3.org/2003/InkML" xml:id="stk23" contextRef="#ctx0" brushRef="#br0">30173 3860 24575 0,'0'0'0'74</inkml:trace>
    </iact:actionData>
  </iact:action>
  <iact:action type="add" startTime="246599">
    <iact:property name="dataType"/>
    <iact:actionData xml:id="d24">
      <inkml:trace xmlns:inkml="http://www.w3.org/2003/InkML" xml:id="stk24" contextRef="#ctx0" brushRef="#br0">22536 6724 24575 0,'-41'0'0'11,"-19"0"0"1,14 0 0 0,-33 0 0 0,15 0 0 0,-19 0 0 0,0 0 0 0,18 0 0-1,5 0 0 1,0 0 0 0,14 0 0 0,-14 0 0 0,0 0 0 0,14 0 0 0,-32 0 0 0,32 0 0-1,-33-19 0 1,33 14 0 0,-14-13 0 0,0 18 0 0,14 0 0 0,-14 0 0 0,0-18 0-1,33 13 0 1,-29-13 0 0,33 18 0 0,-37 0 0 0,14 0 0 0,-14 0 0 0,19 0 0 0,-1 0 0-1,-18 0 0 1,14-19 0 0,-14 14 0 0,0-13 0 0,-4 18 0 0,-19 0 0 0,-19 0 0-1,-4 0-456 1,44 0 1 0,0 0 455 0,-1 0 0 0,1 0 0 0,-44 0-219 0,45 1 1 0,2-2 218-1,-29-17 0 1,29 15 0 0,-1 1 0 0,-28-16 0 0,-13 18 0 0,18 0 0 0,0 0 0-1,18 0 0 1,-13 0 0 0,31 0 0 0,-13 0 891 0,19 0-891 0,-1 0 457 0,1 0-457 0,18 0 0-1,-14 0 0 1,32 0 0 0,-31 0 0 0,31 0 0 0,-32 0 0 0,32 0 0 0,-13 0 0-1,18 0 0 1,-18 0 0 0,13 0 0 0,-14 0 0 0,19 0 0 0,-18 0 0 0,-5 0 0 0</inkml:trace>
    </iact:actionData>
  </iact:action>
  <iact:action type="add" startTime="307060">
    <iact:property name="dataType"/>
    <iact:actionData xml:id="d25">
      <inkml:trace xmlns:inkml="http://www.w3.org/2003/InkML" xml:id="stk25" contextRef="#ctx0" brushRef="#br0">23325 16020 24575 0,'-23'0'0'8,"4"0"0"0,1 0 0 0,-5 0 0 0,-37 0 0 0,-23 0 0 0,-23 0 0 0,0 0-271 0,46-1 0 0,0 2 271 0,-46 18 0 0,44-17 0 0,-1 0 0 0,0 7 0 0,2 1 0 0,-45 8 0 1,46-15 0-1,0-1 0 0,-2 7 0 0,-1 0 0 0,0-9 0 0,-3 0-644 0,-14 9 0 0,-1 1 644 0,7-8 0 0,0 0 0 0,1 8 0 0,-1-1 0 0,-17-9 0 0,2 0 0 0,21 9 0 0,2 0 0 1,-15-7 0-1,1 1-295 0,16 6 0 0,3 0 295 0,-1-8 0 0,0-2 0 0,-1 0 0 0,1 2 0 0,-1 8 0 0,2 1 0 0,-45-6 0 0,4 15 0 0,43-18 0 0,-2-2 0 0,-49 1-510 0,30 0 1 1,-2 0 509-1,18 0 0 0,-1 0 0 0,-24-2 0 0,-2 4 0 0,15 7 0 0,0 0 0 0,-7-7 0 0,0 1 0 0,10 6 0 0,3 0 0 0,7-8 0 0,1-2 0 0,0 1 0 0,0 0 0 0,1-1 0 1,-3 2 0-1,-25 8 0 0,-1 1 0 0,21-8 0 0,-1 0 0 0,-28 8 0 0,-2-1 0 0,25-8 0 0,2-2 0 0,-8 0 0 0,-4 2-781 0,-15 8 1 0,-2 0 780 0,5-6 0 0,0-1 0 0,-7 6 0 1,0 2 0-1,11 0 0 0,2-1-54 0,-3-7 0 0,3 0 54 0,25 7 0 0,-1 1 0 0,-48 0 0 0,-1-2 0 0,44-6 0 0,1 1 0 0,-38 15 0 0,-3 1 0 0,18-16 0 0,3-2 0 0,7 9 0 1,-2-1-470-1,-15-8 1 0,-1-2 469 0,8 1 0 0,-1 0 0 0,-17-1 0 0,-2 2 0 0,8 8 0 0,0 0-577 0,-7-6 0 0,0-1 577 0,-3 7 0 0,6 0 0 0,31-8 0 0,1-2 625 0,-21 1 0 1,4 0-625-1,-15 0 0 0,29 0 0 0,0 0 0 0,-30 0 0 0,50 0 0 0,3 0 0 0,-25 0 1113 0,18 0-1113 0,5 0 1563 0,37 0-1563 0,-14 19 2612 0,33-15-2612 0,-33 15 0 0,32-19 0 0,-13 0 0 1</inkml:trace>
    </iact:actionData>
  </iact:action>
  <iact:action type="add" startTime="346800">
    <iact:property name="dataType"/>
    <iact:actionData xml:id="d26">
      <inkml:trace xmlns:inkml="http://www.w3.org/2003/InkML" xml:id="stk26" contextRef="#ctx0" brushRef="#br0">21540 14858 24575 0,'-41'0'0'10,"-1"0"0"1,-18 0 0-1,-4 0 0 1,-19 0 0-1,0 0 0 1,-19 0 0-1,15 0 0 1,27 0 0-1,0 0 0 1,-28 0 0-1,28 0 0 1,0 0 0-1,-27 0 0 1,27 0 0-1,0 0 0 1,-46 0 0-1,0 0 0 1,44 0 0-1,4 0 0 1,-12 0 0-1,-45 0 0 1,46 0 0-1,10-1 0 1,-2 2 0-1,-27 18 0 1,-13-15-416-1,0 15 416 1,13-19 0-1,-13 0 0 1,18 0 0-1,0 0 0 1,-1 0 0-1,1 0 0 1,0 0 0-1,0 18 0 1,0-13 0-1,0 13 0 1,0-18 0-1,23 9 0 1,1 1 0-1,-15-6 0 1,-42 15 0-1,33-19 0 1,-4 0 0-1,27 9 0 1,0 0 0-1,-28-4 0 1,-13 13 0-1,36-18 0 1,-13 0 0-1,13 0 0 1,-18 0 0-1,0 19 0 1,0-15 0-1,-18 15 0 1,-5-19 0-1,18 18 0 1,10-16 0-1,4 1 0 1,14 15 0-1,-15-16 0 1,-2-4 0-1,8 2 0 1,9 9 0-1,0 1 0 1,-9-6 0-1,-28 15 0 1,32-19 0-1,1 18 0 1,-15-13 0-1,15 13 0 1,-19-18 0-1,0 19 0 1,0-15 0-1,0 15 0 1,0-19 0-1,0 18 416 1,18-13-416-1,5 13 0 1,19-18 0-1,-1 0 0 1,19 0 0-1,-14 19 0 1,14-15 0-1,0 15 0 1,-14-19 0-1,33 0 0 1,-15 0 0-1,1 0 0 1,13 0 0-1,-13 0 0 1,18 0 0-1,-19 0 0 1,15 0 0-1,-15 0 0 1</inkml:trace>
    </iact:actionData>
  </iact:action>
  <iact:action type="add" startTime="354354">
    <iact:property name="dataType"/>
    <iact:actionData xml:id="d27">
      <inkml:trace xmlns:inkml="http://www.w3.org/2003/InkML" xml:id="stk27" contextRef="#ctx0" brushRef="#br0">20129 12617 24575 0,'-23'0'0'10,"5"0"0"1,-1 0 0 0,15 0 0 0,-33 0 0-1,-5 0 0 1,-41 0 0 0,-4 0 0 0,19 1 0 0,-3-2-645-1,7-7 1 1,-1-2 644 0,-16-2 0 0,-4 0 0 0,-7 2 0-1,0-3-835 1,-3-6 1 0,0 2 834 0,1 14 0 0,-1 1 0-1,1-17 0 1,4 1 0 0,26 15 0 0,-1 1 0 0,-33-7 0-1,2 0 0 1,-5 9 0 0,-5-9 0 0,0 0 0-1,-10 4 0 1,27-5 0 0,-2 1 0 0,26 9 0 0,1 0 0-1,-16 0 0 1,-1 0 0 0,15 0 0 0,3 0 0 0,0 0 0-1,1 0 0 1,2 0 0 0,0 0-488 0,-46 0 488 0,45 0 0-1,-2 0 0 1,0 0 0 0,1 0 0 0,-44 0 0 0,5 0 0-1,18 0 0 1,-19 0 0 0,15 0 0 0,4 0 0-1,-14 0 0 1,46 0 0 0,-46 0 0 0,33 0 0 0,-19 0 1144-1,18 0-1144 1,5 0 1732 0,19 0-1732 0,-1 0 570 0,1 0-570-1,-1 0 0 1,19 0 0 0,-14 0 0 0,33 0 0 0,-15 0 0-1,19-18 0 1,37-5 0 0,-28 0 0 0,28 4 0 0</inkml:trace>
    </iact:actionData>
  </iact:action>
  <iact:action type="add" startTime="369326">
    <iact:property name="dataType"/>
    <iact:actionData xml:id="d28">
      <inkml:trace xmlns:inkml="http://www.w3.org/2003/InkML" xml:id="stk28" contextRef="#ctx0" brushRef="#br0">16892 14692 24575 0,'0'-41'0'9,"0"-1"0"1,0 1 0 0,0-1 0 0,0 1 0 0,0-1 0 0,0 1 0 0,0-1 0 0,0 1 0 0,-19 18 0 0,15-14 0 0,-33 14 0 0,32 0 0 0,-13-14 0-1,-1 32 0 1,-4-32 0 0,0 33 0 0,-14-33 0 0,14 32 0 0,-18-32 0 0,18 14 0 0,-14 0 0 0,14-14 0 0,-19 14 0 0,1 0 0 0,-1-14 0 0,1 33 0-1,-1-33 0 1,19 32 0 0,-14-13 0 0,14 18 0 0,0-19 0 0,-14 15 0 0,14-15 0 0,-18 19 0 0,-1 0 0 0,1 0 0 0,-1-18 0 0,1 13 0 0,-1-13 0-1,19 18 0 1,-14 0 0 0,14 0 0 0,-18-19 0 0,18 15 0 0,-14-15 0 0,32 19 0 0,-32 0 0 0,33 0 0 0,-33 0 0 0,14 0 0 0,0 0 0 0,4 0 0-1,1 0 0 1,-5 0 0 0,-19 0 0 0,1 0 0 0,-1 0 0 0,1 0 0 0,-1 19 0 0,1-15 0 0,-1 33 0 0,1-32 0 0,-1 13 0 0,1 1 0 0,-1 4 0-1,19 0 0 1,-14 14 0 0,14-33 0 0,-18 33 0 0,-1-14 0 0,19 0 0 0,-14 14 0 0,33-32 0 0,-15 13 0 0,19 1 0 0,-18-15 0 0,13 15 0 0,-13-19 0-1,18 18 0 1,0-13 0 0,0 13 0 0,0-18 0 0,0 19 0 0,0-15 0 0,0 15 0 0,0-19 0 0,0 18 0 0,0-13 0 0,0 13 0 0,0 1 0 0,0-15 0-1,0 15 0 1,0-1 0 0,0-13 0 0,0 32 0 0,0-33 0 0,0 33 0 0,0-32 0 0,0 32 0 0,18-14 0 0,-13 18 0 0,32-18 0 0,-33-4 0 0,15-1 0-1,-1 5 0 1,5 19 0 0,0-19 0 0,14 14 0 0,-32-14 0 0,32 0 0 0,-14 14 0 0,18-14 0 0,19 18 0 0,-14 1 0 0,33-1 0 0,-15 1 0 0,1-1 0-1,-5 1 0 1,-19-19 0 0,19 14 0 0,-14-33 0 0,14 33 0 0,-18-32 0 0,18 32 0 0,4-33 0 0,1 15 0 0,-5-1 0 0,0-13 0 0,-14 13 0 0,-5-18 0-1,-4 0 0 1,-14 0 0 0,19 0 0 0,-1 0 0 0,-18 0 0 0,14-18 0 0,-14 13 0 0,19-13 0 0,-19-1 0 0,14 15 0 0,-14-33 0 0,18 32 0 0,-18-32 0-1,14 33 0 1,-32-15 0 0,32 1 0 0,-33 13 0 0,33-32 0 0,-32 33 0 0,32-33 0 0,-33 14 0 0,52-19 0 0,-47-18 0 0,46-4 0 0,-32 18 0 0,0-28 0-1,14 46 0 1,-32-32 0 0,13 37 0 0,-18-14 0 0,19 33 0 0,-15-33 0 0,15 32 0 0,-19-13 0 0,0 18 0 0,0-19 0 0,0 15 0 0,0-15 0 0</inkml:trace>
    </iact:actionData>
  </iact:action>
  <iact:action type="add" startTime="382631">
    <iact:property name="dataType"/>
    <iact:actionData xml:id="d29">
      <inkml:trace xmlns:inkml="http://www.w3.org/2003/InkML" xml:id="stk29" contextRef="#ctx0" brushRef="#br0">33203 16435 18548 0,'-14'0'0'8,"23"0"2752"1,-64 0-2752 0,50 0 1028-1,-32 0-1028 1,-4 0 538 0,-5 0-538-1,-33 0 1709 1,33 0-1709 0,-32 0 0 0,13 0 0-1,-18 0 0 1,19 0 0 0,-15 0 0-1,33 0 0 1,-32 0 0 0,31 0 0 0,-31 0 0-1,14 0 0 1,-19 0 0 0,0 0 0-1,0 0 0 1,-19 0 0 0,-4 0-344 0,44 0 0-1,-1 0 344 1,1 0 0 0,0 0 0-1,-44 0 0 1,46 0 0 0,0 0 0 0,-46 0 0-1,0 0 0 1,45 0 0 0,2 0 0-1,-29 0 0 1,9 0 0 0,2 0 0-1,-2 0 0 1,-13 0 0 0,-5 0 0 0,-18 0 0-1,26 0 0 1,-7 0 0 0,-4 0 0-1,-3 0-1328 1,-1 1 1 0,-4-2 1327 0,27-4 0-1,-3-2 0 1,0 1 0 0,1 4 0-1,0 1 0 1,0-1 0 0,0-4 0 0,0-1 0-1,0 2 0 1,0 3 0 0,0 3 0-1,0 0 0 1,-32 0 0 0,0-2 0 0,33-4 0-1,-1-3 0 1,3 2 0 0,-17 4 0-1,1 0 0 1,-15-8 0 0,0 1 0-1,16 8 0 1,1 2-850 0,-1-1 0 0,1 0 850-1,2 0 0 1,0 0 0 0,-1 0 0-1,1 0 0 1,6 0 0 0,2 0-438 0,-1 0 1-1,4 0 437 1,18 0 0 0,1 0-6-1,-8 0 0 1,2 0 6 0,-25 0 1038 0,23 0 1-1,2 0-1039 1,-1 0 1831 0,-28 0-1831-1,69 0 1109 1,-27 0-1109 0,32 0 697 0,0 0-697-1,5 0 216 1,-1 0-216 0,33 0 0-1,-28-18 0 1,33 13 0 0,-19-13 0 0</inkml:trace>
    </iact:actionData>
  </iact:action>
  <iact:action type="add" startTime="400757">
    <iact:property name="dataType"/>
    <iact:actionData xml:id="d30">
      <inkml:trace xmlns:inkml="http://www.w3.org/2003/InkML" xml:id="stk30" contextRef="#ctx0" brushRef="#br0">30629 11870 24575 0,'-41'0'0'12,"-19"0"0"0,14 0 0 0,-51 0 0 0,28 0 0 0,-33 0 0 0,19 0 0 0,0 0 0 0,-18 0 0 0,13 0 0 0,-13 0 0 0,18 0 0 0,22 0 0 0,2 0 0 0,-15 0 0 0,-1 0 0 1,-2 0 0-1,-15 0 0 0,21 0 0 0,-1 0 0 0,-34 0 0 0,26 9 0 0,3 0 0 0,-1-4 0 0,2 13 0 0,-1 1 0 0,-10-15-285 0,25 6 0 0,-1-1 285 0,-43-9 0 0,46 0 0 1,0 0 0-1,-27 0 0 0,27 9 0 0,0 0 0 0,-46-4 0 0,0 13 0 0,4-18 0 0,1 0 0 0,13 0 0 0,-13 0 0 0,18 0-132 0,0 0 132 0,0 0 0 0,18 0 0 0,-13 0 0 0,13 0 0 1,1 0 566-1,-15 0-566 0,33 0 136 0,-14 0-136 0,19 0 0 0,-1 0 0 0,19 0 0 0,5 0 0 0,-1 0 0 0,15 0 0 0,-33 0 0 0,32 0 0 0,5-18 0 0,5 13 0 0,13-13 0 1</inkml:trace>
    </iact:actionData>
  </iact:action>
  <iact:action type="add" startTime="429184">
    <iact:property name="dataType"/>
    <iact:actionData xml:id="d31">
      <inkml:trace xmlns:inkml="http://www.w3.org/2003/InkML" xml:id="stk31" contextRef="#ctx0" brushRef="#br0">8342 6973 24575 0,'-60'0'0'15,"14"0"0"1,-51 0 0 0,10 0-1074-1,17 0 1 1,-3 0 1073 0,0 0 0 0,-2 0-667-1,-16 0 1 1,-2 0 666 0,8 0 0 0,-1 0 0-1,-17 0 0 1,3 0 0 0,33 0 0 0,0 0 30-1,-21 0 0 1,1 0-30 0,-24 0-174-1,5 0 174 1,10 0 962 0,49 0-962 0,-12 0 1570-1,17 0-1570 1,19 0 854 0,5 0-854 0,-1 0 52-1,14 0 0 1,-13 0 0 0,18 0 0 0</inkml:trace>
    </iact:actionData>
  </iact:action>
  <iact:action type="add" startTime="430739">
    <iact:property name="dataType"/>
    <iact:actionData xml:id="d32">
      <inkml:trace xmlns:inkml="http://www.w3.org/2003/InkML" xml:id="stk32" contextRef="#ctx0" brushRef="#br0">10998 7014 24575 0,'-41'0'0'16,"-1"0"0"1,-18 0 0-1,-4 0 0 1,4 0 0 0,0 0 0-1,-14 0 0 1,7 0 0 0,0 0 0-1,-2 0 0 1,10 0 0-1,-2 0 0 1,-26 0 0 0,-15 0 0-1,38 0 0 1,4 0 0 0,18 0 0-1,1 0 0 1,18 0 0 0,-14 0 0-1,14 0 0 1,-19 0 0-1,19 18 0 1,-14-13 0 0,14 14 0-1,-18-19 0 1,-1 0 0 0,19 0 0-1,-14 0 0 1,14 0 0-1,0 0 0 1,-14 0 0 0,33 0 0-1,-33 0 0 1,32 0 0 0,-13 0 0-1,18 0 0 1,0 0 0 0</inkml:trace>
    </iact:actionData>
  </iact:action>
  <iact:action type="add" startTime="432297">
    <iact:property name="dataType"/>
    <iact:actionData xml:id="d33">
      <inkml:trace xmlns:inkml="http://www.w3.org/2003/InkML" xml:id="stk33" contextRef="#ctx0" brushRef="#br0">13779 7139 24575 0,'-23'0'0'17,"-14"0"0"0,14 0 0 1,-18 0 0-1,-1 0 0 0,1 0 0 1,-19 0 0-1,14 0 0 0,-33 0 0 1,33 0 0-1,-32 0 0 0,13 0 0 1,0 0 0-1,6 0 0 0,17 0 0 1,1 0 0-1,-19 0 0 0,13 0 0 1,6 0 0-1,4 0 0 0,14 0 0 1,-18 0 0-1,-1 0 0 0,0 0 0 1,1 0 0-1,-1 0 0 1,1 0 0-1,18 0 0 0,-14 0 0 1,14 0 0-1,0 0 0 0,-14 0 0 1,32 0 0-1,-31 0 0 0,31 0 0 1,-32 0 0-1,32 0 0 0,-13 0 0 1,0 18 0-1,13-13 0 0,-14 13 0 1,19-18 0-1,-18 0 0 0,13 0 0 1,-13 0 0-1,18 0 0 0,-18 0 0 1,13 0 0-1,-14 0 0 0,19 0 0 1,0 0 0-1,0 0 0 1</inkml:trace>
    </iact:actionData>
  </iact:action>
  <iact:action type="add" startTime="439898">
    <iact:property name="dataType"/>
    <iact:actionData xml:id="d34">
      <inkml:trace xmlns:inkml="http://www.w3.org/2003/InkML" xml:id="stk34" contextRef="#ctx0" brushRef="#br0">7180 7720 24575 0,'0'-42'0'18,"0"-18"0"1,0-4 0 0,0-1 0 0,0-32 0 0,0 28 0 0,0-32 0 0,0 18 0 0,0 18 0-1,0 5 0 1,0 19 0 0,0-1 0 0,0 19 0 0,0 5 0 0,0 18 0 0,0-19 0 0,0-4 0-1,0 0 0 1,0-14 0 0,0-4 0 0,0-24 0 0,-18-18 0 0,13 0 0 0,-13 0 0 0,18 0 0-1,0 0 0 1,0 18 0 0,0 5 0 0,0 37 0 0,0-13 0 0,0 31 0 0,0-14 0 0,0 19 0 0</inkml:trace>
    </iact:actionData>
  </iact:action>
  <iact:action type="add" startTime="441114">
    <iact:property name="dataType"/>
    <iact:actionData xml:id="d35">
      <inkml:trace xmlns:inkml="http://www.w3.org/2003/InkML" xml:id="stk35" contextRef="#ctx0" brushRef="#br0">7720 6308 24575 0,'-42'-23'0'15,"19"-13"0"0,-14 31 0 1,14-32 0-1,-18 32 0 0,18-13 0 1,4 0 0-1,1 13 0 1,13-14 0-1,-13 19 0 0,18 0 0 1,-19 0 0-1,15 0 0 1,-15-18 0-1,1 13 0 0,13-13 0 1,-13 18 0-1,-1-18 0 1,15 13 0-1,-33-14 0 0,14 1 0 1,-19 13 0-1,19-31 0 1,-14 31 0-1,33-32 0 0,-33 32 0 1,32-13 0-1,-13 18 0 0,-1 0 0 1,15 0 0-1,-15 0 0 1,19 0 0-1,0-18 0 0,0 13 0 1,-18-14 0-1,13 19 0 1,-13 0 0-1,18 0 0 0,0-18 0 1,0 13 0-1,-19-13 0 1,14 18 0-1,-13 0 0 0,18 0 0 1,0 0 0-1,-18 0 0 1,13 0 0-1,-13 0 0 0,18 0 0 1,0 0 0-1,-19 18 0 0,14-13 0 1,-13 32 0-1,18-32 0 1,-18 31 0-1,13-13 0 0,-13 1 0 1,18 12 0-1,0-31 0 1,-19 32 0-1,14-32 0 0,-13 31 0 1,18-31 0-1,0 13 0 1,0 1 0-1,0-14 0 0,0 13 0 1,-18-18 0-1,13 18 0 1,-13-13 0-1,18 13 0 0,0 1 0 1,0-14 0-1,0 13 0 1</inkml:trace>
    </iact:actionData>
  </iact:action>
  <iact:action type="add" startTime="447532">
    <iact:property name="dataType"/>
    <iact:actionData xml:id="d36">
      <inkml:trace xmlns:inkml="http://www.w3.org/2003/InkML" xml:id="stk36" contextRef="#ctx0" brushRef="#br0">10293 7969 24575 0,'0'-60'0'13,"0"-5"0"0,0-36-1396 0,0 40 1 0,0-3 1395 1,0-8 0-1,0-3 0 0,1-16 0 0,-2-3 0 0,-8 0 0 1,-1-1 0-1,8-10 0 0,0 3 0 0,-7 24 0 0,-1 3 0 1,0-7 0-1,2 8 670 0,3 4-670 0,-13-26 509 0,18 49-509 1,0-13 0-1,0 19 0 0,0 18 1434 0,0-14-1434 1,0 32 178-1,0-31-178 0,0 31 0 0,0-32 0 0,0 14 0 1,0-19 0-1,0 1 0 0,0-1 0 0,0 1 0 0,0-1 0 1,0 19 0-1,0-13 0 0,0 31 0 0,0-14 0 0,0 1 0 1,0 13 0-1,0-13 0 0,0 18 0 0,0 0 0 1</inkml:trace>
    </iact:actionData>
  </iact:action>
  <iact:action type="add" startTime="448677">
    <iact:property name="dataType"/>
    <iact:actionData xml:id="d37">
      <inkml:trace xmlns:inkml="http://www.w3.org/2003/InkML" xml:id="stk37" contextRef="#ctx0" brushRef="#br0">10542 5976 24575 0,'-19'-23'0'14,"15"-13"0"1,-33 31 0-1,32-14 0 1,-32 19 0-1,33-18 0 1,-15 13 0-1,19-13 0 1,0 18 0-1,-18 0 0 1,13 0 0-1,-13 0 0 1,18 0 0-1,-19 0 0 1,15 0 0-1,-15 0 0 1,1 0 0-1,13 0 0 1,-32 0 0-1,14 0 0 1,-18 0 0-1,-1-18 0 1,1 13 0-1,18-14 0 1,-14 1 0-1,32 13 0 1,-13-13 0-1,-1 18 0 1,15-18 0-1,-15 13 0 1,19-14 0-1,0 19 0 1,0 0 0-1,0 19 0 1,-18-14 0-1,13 31 0 1,-13-31 0-1,18 32 0 1,0-32 0-1,0 31 0 1,0-31 0-1,-19 32 0 1,15-14 0-1,-15 0 0 1,19 14 0-1,0-32 0 1,0 31 0-1,0-31 0 1,-18 32 0-1,13-32 0 1,-13 31 0-1,18-31 0 1,0 13 0-1,0 1 0 1,0 4 0-1,-19 0 0 1,15-5 0-1,-15 1 0 1,19-14 0-1,0 13 0 1,0-18 0-1,0 0 0 1,0 0 0 0</inkml:trace>
    </iact:actionData>
  </iact:action>
  <iact:action type="remove" startTime="452792">
    <iact:property name="style" value="instant"/>
    <iact:actionData xml:id="d38" ref="#d37"/>
    <iact:actionData xml:id="d39">
      <inkml:trace xmlns:inkml="http://www.w3.org/2003/InkML" xml:id="stk38" contextRef="#ctx0" brushRef="#br0">10542 5976 24575 0,'-19'-23'0'14,"15"-13"0"1,-33 31 0-1,32-14 0 1,-32 19 0-1,33-18 0 1,-15 13 0-1,19-13 0 1,0 18 0-1,-18 0 0 1,13 0 0-1,-13 0 0 1,18 0 0-1,-19 0 0 1,15 0 0-1,-15 0 0 1,1 0 0-1,13 0 0 1,-32 0 0-1,14 0 0 1,-18 0 0-1,-1-18 0 1,1 13 0-1,18-14 0 1,-14 1 0-1,32 13 0 1,-13-13 0-1,-1 18 0 1,15-18 0-1,-15 13 0 1,19-14 0-1,0 19 0 1,0 0 0-1,0 19 0 1,-18-14 0-1,13 31 0 1,-13-31 0-1,18 32 0 1,0-32 0-1,0 31 0 1,0-31 0-1,-19 32 0 1,15-14 0-1,-15 0 0 1,19 14 0-1,0-32 0 1,0 31 0-1,0-31 0 1,-18 32 0-1,13-32 0 1,-13 31 0-1,18-31 0 1,0 13 0-1,0 1 0 1,0 4 0-1,-19 0 0 1,15-5 0-1,-15 1 0 1,19-14 0-1,0 13 0 1,0-18 0-1,0 0 0 1,0 0 0 0</inkml:trace>
    </iact:actionData>
  </iact:action>
  <iact:action type="add" startTime="452792">
    <iact:property name="dataType" value="strokeEraser"/>
    <iact:actionData xml:id="d40">
      <inkml:trace xmlns:inkml="http://www.w3.org/2003/InkML" xml:id="stk39" contextRef="#ctx1" brushRef="#br1">10127 5769 0,'0'0'24,"0"83"0,0 41 0,0 1 0,0-42 0,0 41 0,0-40 0,0-1 1,0 0-1,0-42 0,0-41 0,0 0 0,0 42 0,0-84 0,0 42 0,0 0 1</inkml:trace>
    </iact:actionData>
  </iact:action>
  <iact:action type="add" startTime="453457">
    <iact:property name="dataType" value="strokeEraser"/>
    <iact:actionData xml:id="d41">
      <inkml:trace xmlns:inkml="http://www.w3.org/2003/InkML" xml:id="stk40" contextRef="#ctx1" brushRef="#br1">10127 7595 0,'0'0'81</inkml:trace>
    </iact:actionData>
  </iact:action>
  <iact:action type="add" startTime="453995">
    <iact:property name="dataType" value="strokeEraser"/>
    <iact:actionData xml:id="d42">
      <inkml:trace xmlns:inkml="http://www.w3.org/2003/InkML" xml:id="stk41" contextRef="#ctx1" brushRef="#br1">10376 5644 0,'0'0'65,"0"0"1,0 42 0,0-42 0,0 0 0</inkml:trace>
    </iact:actionData>
  </iact:action>
  <iact:action type="add" startTime="454716">
    <iact:property name="dataType" value="strokeEraser"/>
    <iact:actionData xml:id="d43">
      <inkml:trace xmlns:inkml="http://www.w3.org/2003/InkML" xml:id="stk42" contextRef="#ctx1" brushRef="#br1">10376 6184 0,'0'0'68,"0"0"1</inkml:trace>
    </iact:actionData>
  </iact:action>
  <iact:action type="remove" startTime="455530">
    <iact:property name="style" value="instant"/>
    <iact:actionData xml:id="d44" ref="#d36"/>
    <iact:actionData xml:id="d45">
      <inkml:trace xmlns:inkml="http://www.w3.org/2003/InkML" xml:id="stk43" contextRef="#ctx0" brushRef="#br0">10293 7969 24575 0,'0'-60'0'13,"0"-5"0"0,0-36-1396 0,0 40 1 0,0-3 1395 1,0-8 0-1,0-3 0 0,1-16 0 0,-2-3 0 0,-8 0 0 1,-1-1 0-1,8-10 0 0,0 3 0 0,-7 24 0 0,-1 3 0 1,0-7 0-1,2 8 670 0,3 4-670 0,-13-26 509 0,18 49-509 1,0-13 0-1,0 19 0 0,0 18 1434 0,0-14-1434 1,0 32 178-1,0-31-178 0,0 31 0 0,0-32 0 0,0 14 0 1,0-19 0-1,0 1 0 0,0-1 0 0,0 1 0 0,0-1 0 1,0 19 0-1,0-13 0 0,0 31 0 0,0-14 0 0,0 1 0 1,0 13 0-1,0-13 0 0,0 18 0 0,0 0 0 1</inkml:trace>
    </iact:actionData>
  </iact:action>
  <iact:action type="add" startTime="455222">
    <iact:property name="dataType" value="strokeEraser"/>
    <iact:actionData xml:id="d46">
      <inkml:trace xmlns:inkml="http://www.w3.org/2003/InkML" xml:id="stk44" contextRef="#ctx1" brushRef="#br1">10334 6350 0,'0'0'21,"0"0"0,0 42 0,-41 41 1,41-83-1,-42 41 0,42 1 1,0-42-1,0 41 0,0-41 1,0 0-1,0 0 0,0-41 1,0 41-1,0-42 0,0 1 0,0 41 1,0-42-1,42 1 0,-42 41 1,0-42-1,0 42 0,0 0 1,0-42-1,0 42 0,0 0 1,0 0-1,0 0 0,0 0 1</inkml:trace>
    </iact:actionData>
  </iact:action>
  <iact:action type="add" startTime="458519">
    <iact:property name="dataType"/>
    <iact:actionData xml:id="d47">
      <inkml:trace xmlns:inkml="http://www.w3.org/2003/InkML" xml:id="stk45" contextRef="#ctx0" brushRef="#br0">7969 6184 24575 0,'0'23'0'12,"0"14"0"1,0-14 0 0,0 0 0 0,0 14 0 0,0-14 0 0,0 0 0 0,0 14 0-1,-19-32 0 1,15 31 0 0,-15-31 0 0,19 32 0 0,0-32 0 0,0 31 0 0,0-12 0 0,0-1 0-1,-18 13 0 1,13-31 0 0,-13 32 0 0,18-32 0 0,0 31 0 0,0-31 0 0,0 14 0 0,0-1 0-1,0-13 0 1,0 13 0 0,0 0 0 0,0-13 0 0,0 14 0 0,0-1 0 0,0-13 0-1,0 31 0 1,0-31 0 0,0 32 0 0,0-32 0 0,0 13 0 0,0 0 0 0,0-13 0 0,-19 14 0-1,15-1 0 1,-15-13 0 0,19 31 0 0,0-31 0 0,0 14 0 0,0-1 0 0,0 5 0 0,0 0 0-1,0 14 0 1,0-14 0 0,0 19 0 0,0-19 0 0,0 14 0 0,-18-14 0 0,13 18 0-1,-13 1 0 1,18-1 0 0,0-18 0 0,0 14 0 0,0-32 0 0,0 32 0 0,0-33 0 0,0 15 0-1,0-1 0 1,0-13 0 0,0 13 0 0,0-18 0 0,0 19 0 0,0-15 0 0,0 15 0 0</inkml:trace>
    </iact:actionData>
  </iact:action>
  <iact:action type="add" startTime="460065">
    <iact:property name="dataType"/>
    <iact:actionData xml:id="d48">
      <inkml:trace xmlns:inkml="http://www.w3.org/2003/InkML" xml:id="stk46" contextRef="#ctx0" brushRef="#br0">7305 7471 24575 0,'23'0'0'14,"-5"0"0"1,1 0 0 0,-15 18 0 0,15-13 0 0,-19 13 0 0,18-18 0 0,-13 19 0 0,13-15 0 0,1 15 0 0,-15-19 0-1,15 18 0 1,-1-13 0 0,-13 32 0 0,32-33 0 0,-33 33 0 0,33-32 0 0,-32 32 0 0,32-33 0 0,-14 15 0 0,0-1 0-1,-5-13 0 1,1 32 0 0,-15-33 0 0,15 15 0 0,-1-19 0 0,-13 0 0 0,13 0 0 0,-18 18 0 0,19-13 0 0,-15 13 0-1,15-18 0 1,-19 0 0 0,0 19 0 0,0-15 0 0,18 15 0 0,-13-38 0 0,13 15 0 0,-18-33 0 0,0 32 0 0,0-32 0-1,0 33 0 1,0-33 0 0,19 32 0 0,-15-13 0 0,15-1 0 0,-19 15 0 0,0-15 0 0,18 19 0 0,-13-18 0 0,13 13 0-1,-18-13 0 1,0 18 0 0,0 0 0 0,0-19 0 0,19 15 0 0,-15-15 0 0,15 19 0 0,-19 0 0 0,18-18 0 0,-13 13 0-1,13-13 0 1,-18-1 0 0,19 15 0 0,-15-15 0 0,15 19 0 0,-19 0 0 0,18 0 0 0,-13 0 0 0,13 0 0 0,-18 0 0 0</inkml:trace>
    </iact:actionData>
  </iact:action>
  <iact:action type="add" startTime="476584">
    <iact:property name="dataType"/>
    <iact:actionData xml:id="d49">
      <inkml:trace xmlns:inkml="http://www.w3.org/2003/InkML" xml:id="stk47" contextRef="#ctx0" brushRef="#br0">8550 7844 24575 0,'0'-41'0'8,"0"-19"0"1,0-5 0 0,0 6 0 0,0-2 0 0,0-13 0 0,0 7 0 0,0 1 0 0,0-3 0 0,0-14 0 0,0 23 0 0,0 0 0 0,0-5 0 0,0 0 0 0,0 6 0 0,0 17 0 0,0 1 0 0,-19 17 0 0,15-12 0 0,-15 31 0 0,19-32 0 0,-18 14 0 0,13 0 0 0,-13 5 0 0,-1-1 0 0,15-4 0 0,-33 0 0 0,32-14 0 0,-32 14 0 0,14-18 0 0,-37-19 0 0,33 13 0 0,-29-13 0 0,33 19 0-1,-18-1 0 1,18 1 0 0,-14 18 0 0,14-14 0 0,0 14 0 0,-14 0 0 0,32 4 0 0,-32 1 0 0,33 13 0 0,-33-31 0 0,32 31 0 0,-32-32 0 0,14 32 0 0,-18-13 0 0,-1 0 0 0,-18-6 0 0,14-17 0 0,-32-1 0 0,32 19 0 0,-33-13 0 0,33 31 0 0,-14-32 0 0,0 32 0 0,14-13 0 0,-14 18 0 0,19 0 0 0,-19 0 0 0,13 0 0 0,-12 0 0 0,-1 0 0 0,32 0 0 0,-46 0 0 0,46 18 0-1,-50-13 0 1,32 32 0 0,-14-32 0 0,0 31 0 0,14-13 0 0,-14 19 0 0,19-1 0 0,-1-17 0 0,0 12 0 0,1-13 0 0,-1 19 0 0,19-1 0 0,-13-17 0 0,31 12 0 0,-14-13 0 0,1 19 0 0,13-19 0 0,-13 14 0 0,18-14 0 0,0 0 0 0,0-5 0 0,0 1 0 0,0 4 0 0,0 0 0 0,0-4 0 0,0-1 0 0,0 23 0 0,0 24 0 0,0 18 0 0,18 0 0 0,5 0 0 0,1 0 0 0,4-22 0 0,-1-2 0-1,-18-4 0 1,19 1 0 0,-1-1 0 0,-22-9 0 0,32 19 0 0,-14-5 0 0,0-19 0 0,-4-18 0 0,-1 14 0 0,-13-32 0 0,31 32 0 0,-12-33 0 0,35 33 0 0,-12-32 0 0,31 32 0 0,5-14 0 0,5 18 0 0,-5 1 0 0,13-1 0 0,-26 1-238 0,-11-21 0 0,2-1 238 0,26 22 0 0,15-19 0 0,-38 14 0 0,15-33 0 0,-33 33 0 0,14-32 0 0,-19 13 0 0,1-18 0 0,-1 0 476 0,1 0-476 0,-1 0 0-1,-18 0 0 1,14 0 0 0,-14 0 0 0,0 0 0 0,14 0 0 0,-14 0 0 0,0 0 0 0,14 0 0 0,-32 0 0 0,32 0 0 0,-33 0 0 0,33 0 0 0,-32 0 0 0,32 0 0 0,-33 0 0 0,33 0 0 0,-32 0 0 0,32-18 0 0,-33 13 0 0,33-32 0 0,-32 14 0 0,32-37 0 0,-14 14 0 0,18-32 0 0,1-5 0 0,-1 13 0 0,-18-45 0 0,14 64 0 0,-32-27 0 0,32 37 0 0,-33-1 0 0,15 19 0 0,-19 5 0 0</inkml:trace>
    </iact:actionData>
  </iact:action>
  <iact:action type="add" startTime="500652">
    <iact:property name="dataType"/>
    <iact:actionData xml:id="d50">
      <inkml:trace xmlns:inkml="http://www.w3.org/2003/InkML" xml:id="stk48" contextRef="#ctx0" brushRef="#br0">30712 16062 24575 0,'0'0'0'102</inkml:trace>
    </iact:actionData>
  </iact:action>
  <iact:action type="add" startTime="502215">
    <iact:property name="dataType"/>
    <iact:actionData xml:id="d51">
      <inkml:trace xmlns:inkml="http://www.w3.org/2003/InkML" xml:id="stk49" contextRef="#ctx0" brushRef="#br0">32954 16643 24575 0,'-23'0'0'10,"-33"0"0"0,29 0 0 0,-52 0 0 0,33 0 0 0,-32 0 0 0,13 0 0 0,-18 0 0 0,18 0 0 0,-13 0 0 0,32 0 0 1,-32 0 0-1,31 0 0 0,-12 0 0 0,17 0 0 0,1 0 0 0,-19 0 0 0,13 0 0 0,-12 0 0 0,-1 0 0 0,13 0 0 1,-13 0 0-1,19 0 0 0,-19 0 0 0,14 0 0 0,-14 0 0 0,0 0 0 0,-5 0 0 0,1 0 0 0,4 0 0 0,0 0 0 1,14 0 0-1,-14 0 0 0,0 0 0 0,-5 0 0 0,-18 0 0 0,19 0 0 0,-15 0 0 0,15 0 0 0,-1 0 0 0,-13 0 0 1,13 0 0-1,-18 0 0 0,19 0 0 0,4 0 0 0,18 0 0 0,1 0 0 0,-1 0 0 0,1 0 0 0,18 0 0 0,-14 0 0 1,14 0 0-1,-19 0 0 0,1 0 0 0,-1 0 0 0,-18 0 0 0,-4 0 0 0,-19 0 0 0,0 0 0 0,0-19 0 0,-19 15 0 1,15-15 0-1,-15 19 0 0,1-18 0 0,13 13 0 0,-13-13 0 0,18 18 0 0,18 0 0 0,-13 0 0 0,32 0 0 0,4 0 0 0,5 0 0 1,33 0 0-1,-33 0 0 0,32 0 0 0,-32-19 0 0,14 15 0 0,-37-15 0 0,14 19 0 0,-32-18 0 0,32 13 0 0,-33-13 0 1,15-1 0-1,-1 15 0 0,-13-15 0 0,32 19 0 0,-14-18 0 0,18 13 0 0,19-13 0 0,-14 18 0 0,14 0 0 0,-18 0 0 1,-1 0 0-1,1 0 0 0,-1 0 0 0,-18-19 0 0,14 15 0 0,-32-15 0 0,32 19 0 0,-33 0 0 0,33-18 0 0,-14 13 0 1,19-13 0-1,-1 18 0 0,1 0 0 0,-1 0 0 0,19 0 0 0,-14 0 0 0,33 0 0 0,-33 0 0 0,32 0 0 0,-32 0 0 1,33 0 0-1,-33 0 0 0,32 0 0 0,-32 0 0 0,33 0 0 0,-33 0 0 0,-5 0 0 0,-4 0 0 0,-14 0 0 0,19 0 0 1,18 0 0-1,-14 0 0 0,14 0 0 0,0 0 0 0,4 0 0 0,19-19 0 0,37 15 0 0,-9-52 0 0,13 47 0 0,-22-28 0 1</inkml:trace>
    </iact:actionData>
  </iact:action>
  <iact:action type="add" startTime="536824">
    <iact:property name="dataType"/>
    <iact:actionData xml:id="d52">
      <inkml:trace xmlns:inkml="http://www.w3.org/2003/InkML" xml:id="stk50" contextRef="#ctx0" brushRef="#br0">21499 16020 24575 0,'-42'0'0'9,"-36"0"0"0,-10 0 0 1,10 0 0-1,-5 0-1104 1,16 0 0-1,0 0 1104 1,-24 0 0-1,2 0 0 0,-21 0 0 1,40 0 0-1,1 0 0 1,-37 0 0-1,44 0 0 1,0 0 0-1,-1 0 0 0,1 0 0 1,0 0 0-1,0 0 0 1,-1 0 0-1,1 0 0 1,-44 0 0-1,5 0 0 1,31 0 0-1,1 0 0 0,-28 0 0 1,18-9 0-1,2 0 0 1,-11 4 0-1,11-3 0 1,-3-2 0-1,-35-9 0 0,24 17 0 1,2 0 0-1,-3-17 0 1,25 9 0-1,0 2 0 1,-21 3 0-1,28-3 0 1,-4-2 0-1,1 0 0 0,1 1 7 1,-44 5-7-1,45-6 0 1,2 1 527-1,-10 9-527 1,-28 0 0-1,33 0 0 0,-1 0 1104 1,-13-18-1104-1,13 13 0 1,-36-13 0-1,13 18 0 1,29-9 0-1,-2-1 0 0,-45 6 0 1,44-5 0-1,0-1 82 1,-44-8-82-1,46 7 0 1,0-1 0-1,-46-11 0 1,0 4 0-1,4 1 0 0,19 13 0 1,19-13 0-1,4 18 0 1,18 0 0-1,1-19 0 1,18 15 0-1,-14-15 488 0,32 19-488 1,-13 0 0-1,-1 0 0 1,33 0 0-1,-9-18 0 1,18 13 0-1,-5-13 0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6T04:44:18.44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30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1-10-06T04:44:18.440"/>
    </inkml:context>
    <inkml:brush xml:id="br1">
      <inkml:brushProperty name="width" value="0.055" units="cm"/>
      <inkml:brushProperty name="height" value="0.055" units="cm"/>
    </inkml:brush>
  </inkml:definitions>
  <iact:action type="add" startTime="214552">
    <iact:property name="dataType"/>
    <iact:actionData xml:id="d0">
      <inkml:trace xmlns:inkml="http://www.w3.org/2003/InkML" xml:id="stk0" contextRef="#ctx0" brushRef="#br0">24985 6225 24575 0,'-23'0'0'7,"-32"0"0"0,8 0 0 1,-9 0 0-1,-7 0-1184 1,0 0 1-1,-4 0 1183 1,-22 0 0-1,-6 0-1423 1,-16 0 1-1,-4 0 1422 0,32 0 0 1,-1 0 0-1,-3 0 0 1,-8 0 0-1,-3 0 0 1,1 0 0-1,0 0 0 1,1 0 0-1,-2 0 0 1,-5 0 0-1,-1 0 0 0,2 0 0 1,9 0 0-1,2 0 0 1,-1 0 0-1,-4 0 0 1,0 0 0-1,2 0 0 1,9 0 0-1,2-1 0 1,2 2 0-1,-35 8 0 0,1 1 0 1,1-8 0-1,2 1-272 1,15 5 0-1,5 2 272 1,18 0 0-1,1-2 0 1,-25-5 0-1,2-1 0 1,26 8 0-1,2-2 0 0,-14-7 0 1,-2-2-378-1,-7 10 1 1,6 1 377-1,-12-5 0 1,20 4 0-1,-2 0 0 1,-27-9 0-1,26 9 0 1,-2 0 0-1,15-6 0 0,0-1 0 1,-14 8 0-1,1-1 0 1,17-9 0-1,2 0 0 1,-2 0 0-1,1 0 550 1,-44 0-550-1,47-2 0 0,-2 4 0 1,-1 6 0-1,0 2 0 1,-49-5 0-1,32 4 0 1,1 0 0-1,-14-9 0 1,13 0 0-1,1 0 0 1,-14 0 0-1,14 9 0 0,-1 0 0 1,-32-4 0-1,40 3 0 1,-1 3 0-1,9-1 0 1,2-2 0-1,-45-3 0 1,46 4 0-1,0 0 0 1,-46-9 0-1,44 0 0 0,-1 0 0 1,-43 0 0-1,46 9 0 1,0 0 0-1,-46-4 0 1,0 14 0-1,5-19 0 1,18 0 0-1,-19 18 0 1,15-13 0-1,-15 13 0 0,41-17 0 1,2-2 0-1,-14 1 0 1,-43 0 0-1,52 0 0 1,-38 0 2500-1,33 18-2500 1,-9-13 1973-1,36 14-1973 1,1-19 1027-1,-1 0-1027 0,19 0 461 1,-14 0-461-1,33 18 0 1,-15-13 0-1,19 13 0 1,0-36 0-1,0 13 0 1,0-13 0-1,0 18 0 1</inkml:trace>
    </iact:actionData>
  </iact:action>
  <iact:action type="add" startTime="236691">
    <iact:property name="dataType"/>
    <iact:actionData xml:id="d1">
      <inkml:trace xmlns:inkml="http://www.w3.org/2003/InkML" xml:id="stk1" contextRef="#ctx0" brushRef="#br0">19382 5976 24575 0,'0'-101'0'8,"0"13"0"0,0 21 0 1,0-4 0-1,0 6 0 1,0 1 0-1,0-47 0 0,0-4-929 1,0 32 929-1,0-5 274 1,0 5-274-1,0 5 161 0,0 32-161 1,0-14 0-1,0 18 0 1,0 1 469-1,0-19-469 1,0 14 25-1,0-33-25 0,0 33 0 1,0-32 0-1,0 32 0 1,0-33 0-1,-18-4 0 0,13 14 0 1,-32-28 0-1,32 33 0 1,-13-1 0-1,0-13 0 1,13 13 0-1,-13 1 0 0,18 4 0 1,-19 18 0-1,14 1 0 1,-13 18 0-1,18-14 0 0,0 14 0 1,0 0 0-1,0-14 0 1,-18 14 0-1,13-19 0 1,-13 1 0-1,18-19 0 0,-19-5 0 1,14-36 0-1,-31 13 0 1,31 5 0-1,-32-14 0 0,32 10 0 1,-31-19 0-1,31 4 0 1,-32 38 0-1,32-15 0 1,-13 33 0-1,18 5 0 0,0 4 0 1,0 32 0-1,-18-32 0 1,13 33 0-1,-14-33 0 0,19 32 0 1,0-13 0-1,0 18 0 1,0-19 0-1,0 15 0 1,0-15 0-1,-18 19 0 0,13-18 0 1,-31 13 0-1,31-13 0 1,-32 18 0-1,32 0 0 0,-50-19 0 1,27 15 0-1,-32-33 0 1,19 14 0-1,-1 0 0 1,-17-14 0-1,12 14 0 0,-31 0 0 1,32-14 0-1,-33 32 0 1,33-32 0-1,-32 33 0 0,32-33 0 1,-33 32 0-1,15-13 0 1,-19-1 0-1,0-4 0 1,0 0 0-1,0 5 0 0,0 18 0 1,0-19 0-1,0 15 0 1,0-15 0-1,-19 19 0 0,15 0 0 1,-15-18 0-1,19 13 0 1,0-13 0-1,0 18 0 1,0 0 0-1,0 0 0 0,0 0 0 1,0 0 0-1,19 0 0 1,-15 0 0-1,33 0 0 0,-32 0 0 1,13 18 0-1,-18 5 0 1,32 7 0-1,1 0 0 1,-19-2 0-1,10 8 0 0,2 2 0 1,7-11 0-1,-17 11 0 1,0 3 0-1,12 5 0 0,-3-8 0 1,0 2 0-1,-6 25 0 1,-1-1 0-1,-13 15 0 0,32-15 0 1,-14 1 0-1,18 13 0 1,1-13 0-1,-1-1 0 1,1 15 0-1,-1-15 0 0,1 19 0 1,-1-18 0-1,19 32 0 1,-14-28 0-1,14 32 0 0,-18-18 0 1,18 0 0-1,-14 19 0 1,32-15 0-1,-13-4 0 1,-1-4 0-1,15-15 0 0,-15 1 0 1,19 13 0-1,0-13 0 1,0 18 0-1,0 0 0 0,0 18 0 1,19-13 0-1,4 13 0 1,18-18 0-1,1 0 0 1,-19 0 0-1,14-18 0 0,-14-5 0 1,0-19 0-1,14 1 0 1,-33 18 0-1,33-32 0 0,-32 27 0 1,32-14 0-1,-14 5 0 1,18 14 0-1,1 0 0 1,-1-14 0-1,19 33 0 0,-14-33 0 1,33 32 0-1,-33-32 0 1,32 14 0-1,-32-18 0 0,33-1 0 1,-15 1 0-1,19-1 0 1,0 1 0-1,19-1 0 1,-15 1-475-1,-28-21 1 0,2-1 474 1,45 22 0-1,0-19 0 1,-45-5 0-1,-2 1 0 0,29 4 0 1,-27-13 0-1,-2 3 0 1,10 24 0-1,28-32 0 1,-33 13 0-1,1 0 0 0,13-13 0 1,-32 13 0-1,51 1 0 1,-28 4 0-1,14 0 0 0,14-5 0 1,-28 1 0-1,33-14 0 1,-19 31 0-1,18-31 0 1,-31 13 0-1,26 1 0 0,-31-14 0 1,18 13 0-1,-19-18 0 1,15 0 949-1,-15 0-949 0,19 0 0 1,0-18 0-1,0 13 0 1,-18-32 0-1,13 14 0 1,-31 0 0-1,12 4 0 0,-17 1 0 1,-1 13 0-1,1-31 0 1,-1 31 0-1,1-32 0 0,18-4 0 1,-14-6 0-1,32-13 0 1,-31 1 0-1,31 12 0 1,-32-13 0-1,14 37 0 0,-37-13 0 1,14 12 0-1,-32 1 0 1,13 5 0-1,-18 18 0 0,0-18 0 1,0 13 0-1,0-14 0 1,0 19 0-1,0 0 0 1</inkml:trace>
    </iact:actionData>
  </iact:action>
  <iact:action type="add" startTime="268983">
    <iact:property name="dataType"/>
    <iact:actionData xml:id="d2">
      <inkml:trace xmlns:inkml="http://www.w3.org/2003/InkML" xml:id="stk2" contextRef="#ctx0" brushRef="#br0">21125 5893 24575 0,'0'-41'0'19,"0"-1"0"1,0 1 0 0,0-19 0 0,0 14 0 0,0-14 0 0,0 18 0 0,0 1 0-1,0-1 0 1,0 19 0 0,0-14 0 0,0 33 0 0,0-15 0 0,0 19 0 0,0-18 0 0,0 13 0-1,0-13 0 1,0 18 0 0,0-19 0 0,0 15 0 0,0-15 0 0,0 19 0 0,0 0 0 0</inkml:trace>
    </iact:actionData>
  </iact:action>
  <iact:action type="add" startTime="270152">
    <iact:property name="dataType"/>
    <iact:actionData xml:id="d3">
      <inkml:trace xmlns:inkml="http://www.w3.org/2003/InkML" xml:id="stk3" contextRef="#ctx0" brushRef="#br0">21333 5437 24575 0,'-42'-23'0'15,"1"-14"0"0,-1 14 0 1,1-19 0-1,18 19 0 1,-14 5 0-1,32-1 0 0,-32 15 0 1,33-15 0-1,-15 19 0 1,1-18 0-1,13 13 0 1,-13-13 0-1,18 18 0 0,-19 0 0 1,15 0 0-1,-15 0 0 1,19 0 0-1,-18 0 0 0,13 0 0 1,-13 0 0-1,18 18 0 1,0-13 0-1,0 13 0 1,0 1 0-1,0-15 0 0,0 15 0 1,0-1 0-1,0-13 0 1,0 13 0-1,0 1 0 1,0-15 0-1,0 33 0 0,0-32 0 1,-19 32 0-1,15-33 0 1,-15 33 0-1,19-32 0 0,0 32 0 1,-18-33 0-1,13 15 0 1,-13-1 0-1,18-13 0 1,0 32 0-1,0-33 0 0,0 15 0 1,0-19 0-1,0 18 0 1,0-13 0-1,0 13 0 1</inkml:trace>
    </iact:actionData>
  </iact:action>
  <iact:action type="add" startTime="271636">
    <iact:property name="dataType"/>
    <iact:actionData xml:id="d4">
      <inkml:trace xmlns:inkml="http://www.w3.org/2003/InkML" xml:id="stk4" contextRef="#ctx0" brushRef="#br0">21125 5727 24575 0,'0'-23'0'13,"0"-13"0"0,0 12 0 0,0-17 0 1,0-1 0-1,0-18 0 0,0-4 0 1,0-1 0-1,0 5 0 0,19 0 0 1,-15 14 0-1,15-14 0 0,-19 37 0 1,0-14 0-1,0 14 0 0,0 0 0 0,0-14 0 1,18 14 0-1,-13-18 0 0,13-1 0 1,-18 1 0-1,0-1 0 0,0 1 0 1,0 18 0-1,0-14 0 0,0 32 0 1,19-32 0-1,-15 14 0 0,15-18 0 0,-19-19 0 1,0 14 0-1,0-33 0 0,18 33 0 1,-13-14 0-1,13 19 0 0,-18-1 0 1,0 1 0-1,0-1 0 0,0 19 0 1,0-14 0-1,0 14 0 0,0 0 0 0,0-14 0 1,0 14 0-1,0-18 0 0,0-1 0 1,0 1 0-1,0-1 0 0,0 1 0 1,0-1 0-1,0 19 0 0,0-14 0 1,0 33 0-1,0-15 0 0,0 19 0 0,0-18 0 1,0 13 0-1,0-13 0 0,0 18 0 1,0-19 0-1,0 15 0 0,0-15 0 1,19 19 0-1,-15 0 0 0,15 0 0 1</inkml:trace>
    </iact:actionData>
  </iact:action>
  <iact:action type="add" startTime="273005">
    <iact:property name="dataType"/>
    <iact:actionData xml:id="d5">
      <inkml:trace xmlns:inkml="http://www.w3.org/2003/InkML" xml:id="stk5" contextRef="#ctx0" brushRef="#br0">21748 3735 24575 0,'-23'0'0'16,"4"-18"0"0,1 13 0 0,13-32 0 1,-32 33 0-1,33-15 0 0,-33 1 0 1,32 13 0-1,-13-13 0 0,-1 18 0 1,15-19 0-1,-15 15 0 0,1-15 0 1,13 19 0-1,-13 0 0 0,18 0 0 0,0-18 0 1,0 13 0-1,-19-13 0 0,15-1 0 1,-15 15 0-1,1-15 0 0,13 19 0 1,-13-18 0-1,-1 13 0 0,15-13 0 1,-15 18 0-1,1 0 0 0,13-19 0 0,-13 15 0 1,-1-15 0-1,15 19 0 0,-15-18 0 1,1 13 0-1,13-13 0 0,-13-1 0 1,18 33 0-1,0-28 0 0,0 33 0 1,0-1 0-1,0-13 0 0,0 13 0 0,-19 1 0 1,15-15 0-1,-15 33 0 0,1-14 0 1,13 0 0-1,-32 14 0 0,33-14 0 1,-33 0 0-1,32 14 0 0,-13-32 0 1,-1 32 0-1,15-33 0 0,-15 15 0 0,19-1 0 1,-18-13 0-1,13 13 0 0,-13-18 0 1,18 19 0-1,0-15 0 0,0 15 0 1,0-19 0-1,0 0 0 0,0 0 0 1</inkml:trace>
    </iact:actionData>
  </iact:action>
  <iact:action type="add" startTime="293451">
    <iact:property name="dataType"/>
    <iact:actionData xml:id="d6">
      <inkml:trace xmlns:inkml="http://www.w3.org/2003/InkML" xml:id="stk6" contextRef="#ctx0" brushRef="#br0">24030 2241 24575 0,'23'0'0'11,"-4"0"0"0,-19 0 0 0,18 0 0 0,-13 0 0 0,13 0 0 0,-18 0 0 0,19 0 0 1,-15 0 0-1,15 0 0 0,-19 0 0 0,18 0 0 0,-13 0 0 0,13 0 0 0,-18 0 0 0,0 0 0 1,19 19 0-1,-15-15 0 0,15 15 0 0,-19-19 0 0,18 0 0 0,-13 0 0 0,13 0 0 0,-18 0 0 1,19 18 0-1,-15-13 0 0,15 13 0 0,-19-18 0 0,0 0 0 0,18 19 0 0,-13-15 0 0,13 15 0 1,-18-19 0-1,0 0 0 0,19 18 0 0,-15-13 0 0,15 13 0 0,-1-18 0 0,-13 19 0 0,13-15 0 1,-18 15 0-1,0-19 0 0,0 0 0 0,19 18 0 0,-15-13 0 0,15 13 0 0,-19-18 0 0,0 19 0 1,0-15 0-1,18 33 0 0,-13-32 0 0,13 32 0 0,-18-33 0 0,0 15 0 0,19-1 0 0,-15-13 0 1,15 32 0-1,-19-33 0 0,18 33 0 0,-13-32 0 0,13 13 0 0,-18 1 0 0,0-15 0 0,19 33 0 1,-15-32 0-1,15 32 0 0,-19-33 0 0,18 15 0 0,-13-1 0 0,13-13 0 0,-18 32 0 0,19-33 0 1,-14 33 0-1,13-32 0 0,-18 32 0 0,0-33 0 0,0 33 0 0,18-32 0 0,-13 32 0 0,13-33 0 1,-18 33 0-1,0-14 0 0,0 0 0 0,0 14 0 0,0-32 0 0,0 32 0 0,0-33 0 0,0 33 0 1,0-14 0-1,0 0 0 0,0-4 0 0,0-1 0 0,0-13 0 0,0 32 0 0,0-33 0 0,0 33 0 1,0-32 0-1,0 13 0 0,0 1 0 0,0 4 0 0,0 0 0 0,0 14 0 0,0-33 0 0,0 33 0 1,0-32 0-1,0 13 0 0,-18 1 0 0,13-15 0 0,-13 15 0 0,0-19 0 0,13 18 0 0,-32-13 0 1,32 13 0-1,-13-18 0 0,-1 19 0 0,15-15 0 0,-15 15 0 0,1-1 0 0,13-13 0 0,-32 13 0 1,33-18 0-1,-15 19 0 0,1-15 0 0,13 15 0 0,-13-19 0 0,18 0 0 0,0 18 0 0,-19-13 0 1,15 13 0-1,-15-18 0 0,19 0 0 0,19 0 0 0,-15 0 0 0,33 0 0 0,-14 0 0 0,0 0 0 1,14 0 0-1,-32 0 0 0,32 19 0 0,-33-15 0 0,33 15 0 0,-14-19 0 0,1 0 0 0,-6 0 0 1,0 18 0-1,-13-13 0 0,13 13 0 0,1-18 0 0,-14 0 0 0,31 0 0 0,-31 19 0 0,13-15 0 1,1 15 0-1,-14-19 0 0,13 0 0 0,-18 18 0 0,18-13 0 0,-13 13 0 0,13-18 0 0,-18 0 0 1,19 0 0-1,-14 19 0 0,13-15 0 0,-18 15 0 0,-18-19 0 0,13 0 0 0,-14 0 0 0,1 0 0 1,13 0 0-1,-13 0 0 0,0 0 0 0,13 0 0 0,-32 0 0 0,32 0 0 0,-31 0 0 0,31 0 0 1,-14 18 0-1,19-13 0 0,-18 13 0 0,13-18 0 0,-13 0 0 0,18 0 0 0,0 0 0 1</inkml:trace>
    </iact:actionData>
  </iact:action>
  <iact:action type="add" startTime="295726">
    <iact:property name="dataType"/>
    <iact:actionData xml:id="d7">
      <inkml:trace xmlns:inkml="http://www.w3.org/2003/InkML" xml:id="stk7" contextRef="#ctx0" brushRef="#br0">24736 4192 24575 0,'0'0'0'112</inkml:trace>
    </iact:actionData>
  </iact:action>
  <iact:action type="add" startTime="296142">
    <iact:property name="dataType"/>
    <iact:actionData xml:id="d8">
      <inkml:trace xmlns:inkml="http://www.w3.org/2003/InkML" xml:id="stk8" contextRef="#ctx0" brushRef="#br0">24736 4192 24575 0,'-42'0'0'12,"19"0"0"0,-14 0 0 1,14 18 0-1,-18-13 0 1,-1 13 0-1,1 1 0 1,18-15 0-1,-14 33 0 0,32-32 0 1,-13 13 0-1,18 1 0 1,0-15 0-1,0 33 0 1,0-32 0-1,0 13 0 0,0 1 0 1,0-15 0-1,0 33 0 1,0-32 0-1,0 32 0 1,0-14 0-1,0 0 0 1,0 14 0-1,0-14 0 0,0 18 0 1,0 19 0-1,0 5 0 1,0-1 0-1,0 15 0 1,0-15 0-1,0 19 0 0,0 0 0 1,0 0 0-1,0-18 0 1,0 13 0-1,0-13 0 1,0-1 0-1,0 15 0 0,0-15 0 1,0 1 0-1,0 13 0 1,-19-13 0-1,-4 36 0 1,0-31 0-1,-14 26 0 1,14-13 0-1,-18-13 0 0,18 45 0 1,-14-46 0-1,14 33 0 1,-19-38 0-1,1-4 0 1,-1 0 0-1,19-14 0 0,-14 14 0 1,33-37 0-1,-15-4 0 1,1-1 0-1,13-13 0 1,-13 13 0-1,18-18 0 1</inkml:trace>
    </iact:actionData>
  </iact:action>
  <iact:action type="add" startTime="298278">
    <iact:property name="dataType"/>
    <iact:actionData xml:id="d9">
      <inkml:trace xmlns:inkml="http://www.w3.org/2003/InkML" xml:id="stk9" contextRef="#ctx0" brushRef="#br0">26064 4565 24575 0,'-83'0'0'14,"0"0"0"1,0 0 0 0,-18 0 0 0,13 0 0 0,-13 0 0 0,18 19 0 0,-19-15 0 0,33 15 0 0,-28-1 0 0,51-13 0 0,-14 13 0 0,37-18 0 0,4 0 0 0,1 0 0 0,13 0 0 0,-13 0 0 0,18 0 0 0,0-18 0 0,0 13 0 0,0-32 0-1,0 33 0 1,18-15 0 0,-13 1 0 0,13-5 0 0,1 0 0 0,-14-14 0 0,13 32 0 0,0-32 0 0,-13 33 0 0,32-33 0 0,-14-5 0 0,18-22 0 0,1-19 0 0,-1 0-906 0,1-19 906 0,-21 40 0 0,-1 0 0 0,1 6 0 0,0 1-203 0,0-5 0-1,0 0 203 1,20-41 0 0,1 13 0 0,-19 5 0 0,13 23 0 0,-31 37 0 0,32-14 0 0,-32 33 887 0,13-33-887 0,-18 51 425 0,0-28-425 0,0 32 0 0,0 1 0 0,0-15 0 0,18 15 0 0,-13-1 0 0,14-13 0 0,-19 13 0 0,0 1 0 0,0-15 0-1,0 33 0 1,18-32 0 0,-13 32 0 0,13-33 0 0,-18 33 0 0,0-32 0 0,18 32 0 0,-13-33 0 0,14 33 0 0,-1-14 0 0,-13 0 0 0,13-4 0 0,-18-1 0 0,18 5 0 0,-13 0 0 0,14 14 0 0,-1-32 0 0,-13 32 0 0,13-33 0 0,0 33 0-1,-13-14 0 1,14 0 0 0,-1-4 0 0,-13-1 0 0,13-13 0 0,-18 32 0 0,0-33 0 0,18 33 0 0,-13-32 0 0,14 32 0 0,-19-33 0 0,0 33 0 0,0-32 0 0,0 13 0 0,0 1 0 0,0-15 0 0,0 33 0 0,0-32 0 0,0 32 0 0,18-33 0-1,-13 15 0 1,13-19 0 0,-18 18 0 0,0-13 0 0,0 13 0 0,0-18 0 0,0 19 0 0,0-15 0 0,0 15 0 0,18-19 0 0,-13 0 0 0,14 0 0 0,-19 18 0 0,0-13 0 0,0 13 0 0,0-18 0 0,0 19 0 0,0-15 0 0,0 15 0 0,0-19 0-1,0 18 0 1,0-13 0 0,0 13 0 0,0-18 0 0,0 19 0 0,0-15 0 0,0 15 0 0,0-19 0 0,0 0 0 0,0 18 0 0,0-13 0 0,0 13 0 0,0-18 0 0,0 0 0 0,0 19 0 0,0-15 0 0,0 15 0 0,0-19 0 0,0 0 0 0,0 0 0 0</inkml:trace>
    </iact:actionData>
  </iact:action>
  <iact:action type="add" startTime="310468">
    <iact:property name="dataType"/>
    <iact:actionData xml:id="d10">
      <inkml:trace xmlns:inkml="http://www.w3.org/2003/InkML" xml:id="stk10" contextRef="#ctx0" brushRef="#br0">26023 1204 24575 0,'-24'0'0'11,"6"0"0"1,0 0 0 0,13 0 0 0,-13 0 0-1,-1 0 0 1,-4 0 0 0,0 0 0 0,5 18 0-1,-1-13 0 1,14 13 0 0,-13-18 0 0,18 0 0-1,-18 19 0 1,13-15 0 0,-13 15 0 0,18-19 0-1,0 0 0 1,0 18 0 0,0-13 0 0,0 13 0-1,0-18 0 1,-19 19 0 0,14-15 0 0,-13 33 0 0,18-32 0-1,0 32 0 1,-18-33 0 0,13 33 0 0,-13-32 0-1,18 32 0 1,-19-33 0 0,14 15 0 0,-13-1 0-1,18 5 0 1,0 0 0 0,0 14 0 0,0-32 0-1,0 32 0 1,0-14 0 0,0 0 0 0,0 14 0-1,0-14 0 1,0 0 0 0,0 14 0 0,0-14 0 0,0 0 0-1,0-5 0 1,0 1 0 0,0-15 0 0,0 15 0-1,0-19 0 1,0 18 0 0,0-13 0 0,0 13 0-1,0-18 0 1,0 0 0 0,18 0 0 0,-13 0 0-1,14 0 0 1,-1 0 0 0,-13 0 0 0,31 0 0-1,-31 0 0 1,32 0 0 0,-32 0 0 0,13 0 0-1,0 0 0 1,-13 0 0 0,32 0 0 0,-32 0 0 0,31 0 0-1,-31 0 0 1,32 0 0 0,-32 0 0 0,13 0 0-1,0 0 0 1,-13 0 0 0,14 0 0 0,-19 0 0-1,18 0 0 1,-13-18 0 0,13 13 0 0,-18-13 0-1,18 18 0 1,-13 0 0 0,14 0 0 0,-19 0 0-1,18 0 0 1,-13 0 0 0,13 0 0 0,-18 0 0 0</inkml:trace>
    </iact:actionData>
  </iact:action>
  <iact:action type="add" startTime="312045">
    <iact:property name="dataType"/>
    <iact:actionData xml:id="d11">
      <inkml:trace xmlns:inkml="http://www.w3.org/2003/InkML" xml:id="stk11" contextRef="#ctx0" brushRef="#br0">25774 1660 24575 0,'23'0'0'36,"13"0"0"0,-31 0 0 0,32 0 0 0,-32 0 0 1,13 0 0-1,-18 0 0 0,18 0 0 0,-13 0 0 0,14 0 0 1,-1 0 0-1,-13 0 0 0,13 0 0 0,-18 0 0 1</inkml:trace>
    </iact:actionData>
  </iact:action>
  <iact:action type="add" startTime="313145">
    <iact:property name="dataType"/>
    <iact:actionData xml:id="d12">
      <inkml:trace xmlns:inkml="http://www.w3.org/2003/InkML" xml:id="stk12" contextRef="#ctx0" brushRef="#br0">26562 1619 24575 0,'42'0'0'40,"-1"0"0"0,1 0 0 0,-19 0 0 0,-5 0 0 0,1 0 0 0,-15 0 0 0,15 0 0 1</inkml:trace>
    </iact:actionData>
  </iact:action>
  <iact:action type="add" startTime="313922">
    <iact:property name="dataType"/>
    <iact:actionData xml:id="d13">
      <inkml:trace xmlns:inkml="http://www.w3.org/2003/InkML" xml:id="stk13" contextRef="#ctx0" brushRef="#br0">26687 1909 24575 0,'41'0'0'35,"1"0"0"0,-1 0 0 0,1 0 0 1,-1 0 0-1,-18 0 0 0,-4 0 0 0,-19 0 0 1</inkml:trace>
    </iact:actionData>
  </iact:action>
  <iact:action type="add" startTime="315006">
    <iact:property name="dataType"/>
    <iact:actionData xml:id="d14">
      <inkml:trace xmlns:inkml="http://www.w3.org/2003/InkML" xml:id="stk14" contextRef="#ctx0" brushRef="#br0">27268 1038 24575 0,'0'60'0'10,"0"-14"0"1,0 50 0 0,0-45 0 0,0 16 0 0,0 0 0 0,0-12 0 0,0 12 0 0,0 0 0 0,0-16 0 0,0 46 0 0,0-33 0 0,0 1 0 0,0-5 0-1,0-19 0 1,0-18 0 0,0 14 0 0,0-32 0 0,0 13 0 0,0 1 0 0,0-33 0 0,0 9 0 0,0-36 0 0,0-1 0 0,0 19 0 0,18-14 0 0,-13 33 0-1,13-33 0 1,-18 14 0 0,19 0 0 0,-15 4 0 0,15 1 0 0,-19 13 0 0,18-32 0 0,-13 33 0 0,32-15 0 0,-14 1 0 0,0 13 0 0,14-32 0 0,-14 33 0-1,18-33 0 1,1 32 0 0,-1-13 0 0,-18 18 0 0,14 0 0 0,-32 0 0 0,13 0 0 0,1 0 0 0,-15 0 0 0,15 0 0 0,-1 18 0 0,-13-13 0 0,13 13 0-1,-18 1 0 1,0-15 0 0,0 33 0 0,0-32 0 0,0 13 0 0,0 1 0 0,0-15 0 0,0 33 0 0,0-32 0 0,0 32 0 0,0-33 0 0,-18 15 0 0,13-1 0-1,-13-13 0 1,18 13 0 0,0-18 0 0,0 19 0 0,0-15 0 0,0 15 0 0,-19-19 0 0,15 18 0 0,-15-13 0 0,19 13 0 0,0-18 0 0,0 19 0 0,0-15 0-1,0 15 0 1,-18-19 0 0,13 18 0 0,-13-13 0 0,18 13 0 0,0-18 0 0,0 0 0 0,0 19 0 0,0-15 0 0,0 15 0 0,0-19 0 0,0 0 0 0</inkml:trace>
    </iact:actionData>
  </iact:action>
  <iact:action type="add" startTime="316747">
    <iact:property name="dataType"/>
    <iact:actionData xml:id="d15">
      <inkml:trace xmlns:inkml="http://www.w3.org/2003/InkML" xml:id="stk15" contextRef="#ctx0" brushRef="#br0">27890 1702 24575 0,'19'23'0'16,"-15"-5"0"0,15 1 0 1,-19-15 0-1,18 15 0 1,-13-1 0-1,13-13 0 0,-18 13 0 1,19 1 0-1,-15-15 0 1,15 33 0-1,-1-32 0 1,-13 13 0-1,13 1 0 0,-18-15 0 1,0 33 0-1,0-32 0 1,19 13 0-1,-15-18 0 0,15 19 0 1,-19-15 0-1,0 15 0 1,0-1 0-1,0-13 0 1,18 13 0-1,-13-18 0 0,13 19 0 1,-18-15 0-1,0 15 0 1,0-19 0-1,0 18 0 0,19-13 0 1,-15 13 0-1,15-18 0 1,-19 19 0-1,0-15 0 1,0 15 0-1,0-19 0 0,18-19 0 1,-13 15 0-1,13-33 0 1,-18 14 0-1,0-19 0 0,19 1 0 1,-15-1 0-1,15 1 0 1,-1-19 0-1,-13 14 0 1,32-14 0-1,-33 18 0 0,33-18 0 1,-14 33 0-1,0-29 0 1,-4 33 0-1,-19 0 0 0,18 5 0 1,-13-1 0-1,13 15 0 1,-18-15 0-1,0 19 0 1</inkml:trace>
    </iact:actionData>
  </iact:action>
  <iact:action type="add" startTime="348515">
    <iact:property name="dataType"/>
    <iact:actionData xml:id="d16">
      <inkml:trace xmlns:inkml="http://www.w3.org/2003/InkML" xml:id="stk16" contextRef="#ctx0" brushRef="#br0">24155 10168 24575 0,'23'0'0'14,"14"0"0"1,-14 0 0-1,18 0 0 1,19 0 0-1,5 0 0 1,36 0 0-1,5 0-412 1,-34 0 0-1,-1 0 412 1,40 0 0-1,-42 0 0 1,0 0 0-1,37 0 0 1,-43-9 0-1,-1 0 0 1,44 4 0-1,-4-13 0 1,-38 18 0-1,14 0 0 1,-31 0 0-1,-6 0 0 1,-4 0 824-1,-14-19-824 1,19 15 0 0,-1-15 0-1,1 19 0 1,-1 0 0-1,1 0 0 1,-1 0 0-1,1 0 0 1,-19 0 0-1,13 0 0 1,-31 0 0-1,32 0 0 1,-32 0 0-1,13 0 0 1,1 0 0-1,-15 0 0 1,15 0 0-1,-19 0 0 1,18 0 0-1,-13 0 0 1,13 0 0-1,-18 0 0 1,19 0 0-1,-15 0 0 1,15 0 0 0</inkml:trace>
    </iact:actionData>
  </iact:action>
  <iact:action type="add" startTime="349869">
    <iact:property name="dataType"/>
    <iact:actionData xml:id="d17">
      <inkml:trace xmlns:inkml="http://www.w3.org/2003/InkML" xml:id="stk17" contextRef="#ctx0" brushRef="#br0">25566 10459 24575 0,'-60'0'0'15,"14"0"0"0,-32 0 0 1,31 0 0-1,-31 0 0 1,13 0 0-1,-36 0 0 1,32 0 0-1,-10 0 0 0,20 0 0 1,12 0 0-1,6 0 0 1,4 0 0-1,14 0 0 1,0 0 0-1,-14 0 0 1,32 0 0-1,-32 0 0 0,33 0 0 1,-33 0 0-1,32 0 0 1,-32 0 0-1,33 0 0 1,-33 0 0-1,32 0 0 0,-32 0 0 1,14 0 0-1,0 0 0 1,-14 18 0-1,14-13 0 1,0 13 0-1,-14-18 0 1,33 0 0-1,-33 0 0 0,32 0 0 1,-13 0 0-1,18 0 0 1,-19 0 0-1,15 0 0 1,-15 0 0-1,19 0 0 1</inkml:trace>
    </iact:actionData>
  </iact:action>
  <iact:action type="add" startTime="362878">
    <iact:property name="dataType"/>
    <iact:actionData xml:id="d18">
      <inkml:trace xmlns:inkml="http://www.w3.org/2003/InkML" xml:id="stk18" contextRef="#ctx0" brushRef="#br0">27434 10293 24575 0,'41'0'0'14,"1"0"0"1,-19 0 0 0,32 0 0-1,-46 0 0 1,47 0 0 0,-33 0 0 0,18 0 0-1,19 0 0 1,-14 0 0 0,14 0 0 0,-18 0 0-1,-19 0 0 1,14 0 0 0,-14 0 0 0,18 0 0-1,-18 0 0 1,14 0 0 0,-14 0 0 0,0 0 0-1,-4 0 0 1,-1 0 0 0,-13 0 0 0,32 0 0-1,-33 0 0 1,15 0 0 0,-19 0 0 0,18 0 0-1,-13 0 0 1,13 0 0 0,-18 0 0 0,19 0 0-1,-15 0 0 1,15 0 0 0,-19 0 0 0,0-19 0-1,0 15 0 1,0-15 0 0,0 19 0 0</inkml:trace>
    </iact:actionData>
  </iact:action>
  <iact:action type="add" startTime="364127">
    <iact:property name="dataType"/>
    <iact:actionData xml:id="d19">
      <inkml:trace xmlns:inkml="http://www.w3.org/2003/InkML" xml:id="stk19" contextRef="#ctx0" brushRef="#br0">28181 10044 24575 0,'23'0'0'17,"14"0"0"1,-33 0 0-1,15 18 0 1,-1-13 0-1,-13 13 0 1,13 1 0 0,1-15 0-1,-15 15 0 1,33-19 0-1,-32 0 0 1,32 18 0-1,-14-13 0 1,18 32 0 0,-18-33 0-1,14 15 0 1,-32-1 0-1,32-13 0 1,-33 13 0-1,15-18 0 1,-19 0 0 0,18 19 0-1,-13-15 0 1,13 15 0-1,-18-19 0 1,0 0 0 0,19 0 0-1,-52 0 0 1,24 18 0-1,-32-13 0 1,22 13 0-1,1-18 0 1,-5 0 0 0,0 0 0-1,4 0 0 1,1 0 0-1,-5 0 0 1,0 19 0-1,-14-15 0 1,32 15 0 0,-32-19 0-1,33 18 0 1,-33-13 0-1,32 13 0 1,-13-18 0-1,-1 19 0 1,15-15 0 0,-15 15 0-1,19-19 0 1,-18 0 0-1,13 0 0 1,-13 0 0 0</inkml:trace>
    </iact:actionData>
  </iact:action>
  <iact:action type="add" startTime="463718">
    <iact:property name="dataType"/>
    <iact:actionData xml:id="d20">
      <inkml:trace xmlns:inkml="http://www.w3.org/2003/InkML" xml:id="stk20" contextRef="#ctx0" brushRef="#br0">16269 8716 24575 0,'0'60'0'9,"0"4"0"1,0 38 0 0,0 4-2141 0,0-36 0 0,0 3 2141-1,0 0 0 1,0 1 0 0,0 8 0 0,0 2 0 0,0 10 0 0,0-3 0-1,1-24 0 1,-2-1 88 0,-8 23 1 0,0-2-89 0,4 23 0-1,-4-39 0 1,0 1 0 0,8 2 0 0,2-5 0 0,-1 23 0 0,0-6 0-1,0-1 0 1,0 12 0 0,0-27 0 0,0 3 0 0,0-12 0-1,0-2 436 1,0 47-436 0,0-44 0 0,0 0 0 0,0 1 0 0,0-1 0-1,0 0 0 1,0 0 0 0,0 1 0 0,0-1 0 0,0 1 0-1,0-2 0 1,0 45 0 0,0-4 0 0,0-1 0 0,0 5 0 0,0 1 0-1,0-37 0 1,0-2 0 0,0 6 0 0,0-8 0 0,0 1 0-1,0 21 0 1,0 18 0 0,0-44 0 0,0-4 0 0,0 11 0 0,-19 10 0-1,15-38 2092 1,-15-18-2092 0,19 14 0 0,0-32 0 0,0 13 0 0</inkml:trace>
    </iact:actionData>
  </iact:action>
  <iact:action type="add" startTime="465106">
    <iact:property name="dataType"/>
    <iact:actionData xml:id="d21">
      <inkml:trace xmlns:inkml="http://www.w3.org/2003/InkML" xml:id="stk21" contextRef="#ctx0" brushRef="#br0">15730 12783 24575 0,'18'42'0'12,"5"-1"0"0,0 1 0 1,14-19 0-1,-14 13 0 1,0-12 0-1,-4 17 0 1,-1-18 0-1,-13 14 0 0,32-32 0 1,-33 13 0-1,15-18 0 1,-19 18 0-1,0-13 0 1,0 14 0-1,18-1 0 0,-13-13 0 1,13 13 0-1,-18-18 0 1,0 18 0-1,0-13 0 1,19 14 0-1,-15-1 0 1,15 5 0-1,-1 19 0 0,-13-19 0 1,13 13 0-1,1-12 0 1,-15 17 0-1,15-18 0 1,-1-4 0-1,-13-1 0 0,13-13 0 1,-18 13 0-1,0-18 0 1,0 19 0-1,19-15 0 1,-15 15 0-1,15-19 0 0,-19 0 0 1,0 0 0-1,0 18 0 1,18-13 0-1,-13 13 0 1,13-18 0-1,-18 0 0 1,0 0 0-1,19 0 0 0,-15 0 0 1,15-18 0-1,-19 13 0 1,0-32 0-1,0 14 0 1,0-18 0-1,0 18 0 0,0-14 0 1,18 14 0-1,-13-1 0 1,13 6 0-1,-18 0 0 1,19 13 0-1,-15-13 0 0,15 18 0 1,-19-19 0-1,0 14 0 1,18-31 0-1,-13 31 0 1,32-13 0-1,-33-1 0 1,33 14 0-1,-32-31 0 0,32 31 0 1,-14-32 0-1,18 32 0 1,-18-31 0-1,14 13 0 1,-14-1 0-1,0-12 0 0,14 31 0 1,-32-32 0-1,13 32 0 1,1-13 0-1,-15 0 0 1,15 13 0-1,-19-13 0 0,18 18 0 1,-13 0 0-1,13-19 0 1,-18 14 0-1,0-13 0 1,0 18 0-1,0 0 0 1</inkml:trace>
    </iact:actionData>
  </iact:action>
  <iact:action type="add" startTime="469044">
    <iact:property name="dataType"/>
    <iact:actionData xml:id="d22">
      <inkml:trace xmlns:inkml="http://www.w3.org/2003/InkML" xml:id="stk22" contextRef="#ctx0" brushRef="#br0">22453 7595 24575 0,'0'-41'0'7,"0"-1"0"0,0-18 0 1,0-4 0-1,0-1 0 1,0 5 0-1,19 0 0 1,-15 14 0-1,52-32 0 1,-29 13 0-1,52-18 0 0,-33 18 0 1,32-13 0-1,-13 14 0 1,-1-1 0-1,-15 26 0 1,-1 0 0-1,21-26 0 1,-19 24 0-1,2-1 0 0,-1 0 0 1,-1 1-451-1,38-24 451 1,-37 25 0-1,-1 2 0 1,33-8 0-1,0 4 0 1,0-13 0-1,19 46 0 1,-33-46 0-1,46 31 0 0,-46 1 0 1,-9 5 0-1,0 0 0 1,10-6 0-1,26 1 0 1,-13-13 0-1,-13 31 0 1,26-14 0-1,-13 1 0 0,23-5-632 1,-44 12 0-1,1-1 632 1,8-8 0-1,1 3 0 1,1 13 0-1,1 3 0 1,8-8 0-1,2 0 0 1,16 8 0-1,3 2-1625 0,2-1 1 1,3 0 1624-1,-27 0 0 1,3 0 0-1,0 0 0 1,-1 0 0-1,0 0 0 1,0 0 0-1,0 0 0 0,0 0 0 1,0 0 0-1,35 0 0 1,-6 0-480-1,-26 0 1 1,-1 0 479-1,12 0 0 1,-1 0 0-1,-10 0 0 1,-1 0 0-1,2 0 0 0,1 0 0 1,13-2 0-1,-3 4 0 1,-33 6 0-1,-1 2 0 1,16 1 0-1,1 1-399 1,-6 8 1-1,-2 2 398 0,-8-1 0 1,-1-1 0-1,6 1 0 1,-2 0 0-1,38 20 0 1,-34-20 0-1,-1 0 0 1,-15 0 0-1,-1-1 0 1,5 0 0-1,0 2 0 0,1 7 0 1,-2 2 547-1,33 15-547 1,-32-16 0-1,0 0 0 1,23 11 0-1,18 1 0 1,-13-1 0-1,13 1 0 0,-36 0 2996 1,-5-19-2996-1,0 13 0 1,-14-12 0-1,14 17 1555 1,-19-18-1555-1,-18 14 1093 1,14-32-1093-1,-32 13 529 1,13 0-529-1,-18 6 0 0,0 17 0 1,0 19 0-1,0-14 0 1,0 14 0-1,0 0 0 1,0 5 0-1,0-19 0 1,0 9 0-1,0-32 0 0,0 19 0 1,0-19 0-1,0-5 0 1,0-18 0-1,-18 0 0 1,13 0 0-1,-13 0 0 1,18 0 0-1,0 0 0 1</inkml:trace>
    </iact:actionData>
  </iact:action>
  <iact:action type="add" startTime="470646">
    <iact:property name="dataType"/>
    <iact:actionData xml:id="d23">
      <inkml:trace xmlns:inkml="http://www.w3.org/2003/InkML" xml:id="stk23" contextRef="#ctx0" brushRef="#br0">30505 6973 24575 0,'-23'23'0'13,"-14"13"0"0,32-31 0 0,-13 14 0 0,18-1 0 0,0-13 0 0,-19 13 0 1,15-18 0-1,-15 19 0 0,19-15 0 0,0 15 0 0,0-1 0 0,-18-13 0 0,13 32 0 1,-32-33 0-1,33 15 0 0,-15-1 0 0,19-13 0 0,0 13 0 0,-18 1 0 0,13-15 0 1,-13 15 0-1,18-19 0 0,0 0 0 0,-19 0 0 0,15 0 0 0,-15 0 0 0,19 0 0 1,-18 0 0-1,13 0 0 0,-13 0 0 0,18 0 0 0,-19 0 0 0,15 0 0 0,-15 0 0 1,1 0 0-1,13 0 0 0,-13 0 0 0,-1 0 0 0,15 0 0 0,-15 0 0 1,1 0 0-1,13 0 0 0,-13 0 0 0,18 0 0 0,-19 0 0 0,15 0 0 0,-15 0 0 1,19 0 0-1,-18 0 0 0,13 0 0 0,-13 0 0 0,18 0 0 0,-19-19 0 0,15 15 0 1,-33-15 0-1,32 19 0 0,-32-18 0 0,14 13 0 0,0-13 0 0,-14-1 0 0,14 15 0 1,-18-15 0-1,18 1 0 0,-14 13 0 0,32-13 0 0,-32 18 0 0,33 0 0 0,-15 0 0 1,19 0 0-1,0 0 0 0,0-19 0 0,0 15 0 0,0-15 0 0,0 19 0 1</inkml:trace>
    </iact:actionData>
  </iact:action>
  <iact:action type="add" startTime="473542">
    <iact:property name="dataType"/>
    <iact:actionData xml:id="d24">
      <inkml:trace xmlns:inkml="http://www.w3.org/2003/InkML" xml:id="stk24" contextRef="#ctx0" brushRef="#br0">32829 8467 24575 0,'0'41'0'11,"0"19"0"0,0 23 0 0,0 5 0 0,0 13 0 0,0-18 0 0,0 19 0 0,0-15 0 0,0 15 0 0,0-19 0 0,0-19 0 0,0-4 0 0,0 0 0 0,0-14 0 0,0 33 0 0,0-33 0 0,0 14 0 0,0-19 0 0,0 1 0 0,0-1 0 0,0 1 0 0,0-1 0 1,-18-18 0-1,13 14 0 0,-13-14 0 0,18 19 0 0,0-19 0 0,0 14 0 0,0-14 0 0,0 18 0 0,0 1 0 0,0-1 0 0,0 1 0 0,0-1 0 0,0 1 0 0,0-1 0 0,0 19 0 0,0-14 0 0,0 14 0 0,-19-18 0 0,15-1 0 0,-15 1 0 0,19 18 0 0,0-14 0 1,0 14 0-1,0-19 0 0,0 1 0 0,0 18 0 0,0-14 0 0,0 14 0 0,0 0 0 0,0-14 0 0,0 32 0 0,0-32 0 0,0 14 0 0,0-18 0 0,0-19 0 0,0 14 0 0,0-33 0 0,0 15 0 0,0-19 0 0,19 0 0 0,-15 0 0 0,15 0 0 0,-19 0 0 0,0 0 0 1</inkml:trace>
    </iact:actionData>
  </iact:action>
  <iact:action type="add" startTime="474855">
    <iact:property name="dataType"/>
    <iact:actionData xml:id="d25">
      <inkml:trace xmlns:inkml="http://www.w3.org/2003/InkML" xml:id="stk25" contextRef="#ctx0" brushRef="#br0">32207 11579 24575 0,'0'23'0'12,"0"14"0"1,0-14 0-1,0 19 0 1,0 18 0 0,0-14 0-1,18 14 0 1,-13-19 0 0,13-18 0-1,-18 14 0 1,0-32 0 0,0 13 0-1,0 1 0 1,0-14 0 0,18 13 0-1,-13-18 0 1,14 0 0 0,-19 0 0-1,0 18 0 1,18-13 0-1,-13 13 0 1,13-18 0 0,-18 0 0-1,0 19 0 1,0-14 0 0,18 13 0-1,-13-18 0 1,14 18 0 0,-19-13 0-1,0 13 0 1,0-18 0 0,18 19 0-1,-13-14 0 1,13 13 0 0,-18 0 0-1,0-13 0 1,18 13 0-1,-13-18 0 1,14 19 0 0,-19-14 0-1,0 13 0 1,18-18 0 0,-13 0 0-1,13 0 0 1,-18 0 0 0,19 0 0-1,-15 0 0 1,15 0 0 0,-19-18 0-1,0 13 0 1,0-32 0 0,18 14 0-1,-13-37 0 1,32-5 0-1,-14-18 0 1,18-18 0 0,1 13 0-1,-1-13 0 1,1-1 0 0,-1 15 0-1,1-15 0 1,-19 56 0 0,14-9 0-1,-33 32 0 1,15-19 0 0,-1 19 0-1,-13 5 0 1,13 18 0 0,-18 0 0-1,19 0 0 1,-15 0 0-1,15 0 0 1,-19 0 0 0,18 0 0-1,-13 0 0 1,13 0 0 0,1-19 0-1,-15 15 0 1,33-15 0 0,-32 19 0-1,13 0 0 1,1 0 0 0,-15 0 0-1,15 0 0 1,-19 0 0 0</inkml:trace>
    </iact:actionData>
  </iact:action>
  <iact:action type="add" startTime="479798">
    <iact:property name="dataType"/>
    <iact:actionData xml:id="d26">
      <inkml:trace xmlns:inkml="http://www.w3.org/2003/InkML" xml:id="stk26" contextRef="#ctx0" brushRef="#br0">30837 8799 24575 0,'-23'0'0'15,"-14"0"0"1,14 0 0 0,-37 0 0 0,14 0 0-1,-33 0 0 1,15 0 0 0,-19 0 0 0,18 0 0 0,-13 0 0-1,-5 0 0 1,-5 18 0 0,5-13 0 0,5 13 0 0,-5 1 0-1,-5-15 0 1,5 15 0 0,5-19 0 0,13 18 0 0,-18-13 0-1,0 13 0 1,19 1 0 0,4-15 0 0,0 15 0 0,14-19 0-1,-14 18 0 1,18-13 0 0,1 13 0 0,18-18 0 0,-14 0 0-1,14 0 0 1,-19 19 0 0,19-15 0 0,5 15 0 0,-1-19 0-1,15 0 0 1,-33 0 0 0,32 0 0 0,-13 0 0 0</inkml:trace>
    </iact:actionData>
  </iact:action>
  <iact:action type="add" startTime="481305">
    <iact:property name="dataType"/>
    <iact:actionData xml:id="d27">
      <inkml:trace xmlns:inkml="http://www.w3.org/2003/InkML" xml:id="stk27" contextRef="#ctx0" brushRef="#br0">31293 10625 24575 0,'-59'0'0'19,"-6"0"0"1,-18 0 0-1,-19 0 0 1,15 0 0-1,-15 0 0 1,19 0 0-1,0 0 0 1,0 0 0-1,0 0 0 1,19 0 0-1,4 0 0 1,18 0 0 0,1 0 0-1,18 0 0 1,-14 0 0-1,32 0 0 1,-13 0 0-1,18 0 0 1,-19 0 0-1,15 0 0 1,-15 0 0-1,19 0 0 1,-18 0 0-1,13 0 0 1,-13 0 0 0</inkml:trace>
    </iact:actionData>
  </iact:action>
  <iact:action type="remove" startTime="487996">
    <iact:property name="style" value="instant"/>
    <iact:actionData xml:id="d28" ref="#d27"/>
    <iact:actionData xml:id="d29">
      <inkml:trace xmlns:inkml="http://www.w3.org/2003/InkML" xml:id="stk28" contextRef="#ctx0" brushRef="#br0">31293 10625 24575 0,'-59'0'0'19,"-6"0"0"1,-18 0 0-1,-19 0 0 1,15 0 0-1,-15 0 0 1,19 0 0-1,0 0 0 1,0 0 0-1,0 0 0 1,19 0 0-1,4 0 0 1,18 0 0 0,1 0 0-1,18 0 0 1,-14 0 0-1,32 0 0 1,-13 0 0-1,18 0 0 1,-19 0 0-1,15 0 0 1,-15 0 0-1,19 0 0 1,-18 0 0-1,13 0 0 1,-13 0 0 0</inkml:trace>
    </iact:actionData>
  </iact:action>
  <iact:action type="remove" startTime="488701">
    <iact:property name="style" value="instant"/>
    <iact:actionData xml:id="d30" ref="#d26"/>
    <iact:actionData xml:id="d31">
      <inkml:trace xmlns:inkml="http://www.w3.org/2003/InkML" xml:id="stk29" contextRef="#ctx0" brushRef="#br0">30837 8799 24575 0,'-23'0'0'15,"-14"0"0"1,14 0 0 0,-37 0 0 0,14 0 0-1,-33 0 0 1,15 0 0 0,-19 0 0 0,18 0 0 0,-13 0 0-1,-5 0 0 1,-5 18 0 0,5-13 0 0,5 13 0 0,-5 1 0-1,-5-15 0 1,5 15 0 0,5-19 0 0,13 18 0 0,-18-13 0-1,0 13 0 1,19 1 0 0,4-15 0 0,0 15 0 0,14-19 0-1,-14 18 0 1,18-13 0 0,1 13 0 0,18-18 0 0,-14 0 0-1,14 0 0 1,-19 19 0 0,19-15 0 0,5 15 0 0,-1-19 0-1,15 0 0 1,-33 0 0 0,32 0 0 0,-13 0 0 0</inkml:trace>
    </iact:actionData>
  </iact:action>
  <iact:action type="add" startTime="487656">
    <iact:property name="dataType" value="strokeEraser"/>
    <iact:actionData xml:id="d32">
      <inkml:trace xmlns:inkml="http://www.w3.org/2003/InkML" xml:id="stk30" contextRef="#ctx1" brushRef="#br1">31127 10832 0,'0'0'10,"-41"0"0,-42 0 0,-42 0 0,1 0 0,-42 0 0,0 0 0,0 0 0,124 0 0,-41 0 0,-41 0 0,82 0 0,42 0 0,-41 0 0,41 0 0,0 0 0,41-41 0,1 41 0,-42-42 0,41 1 0,1-1 0,-1-82 0,42-1 0,-83-82 0,42-1 0,-1 1 0,-41 82 0,42 1 0,-42-42 0,41 83 0,-41 0 0,0 41 0,42 42 0,-42 0 0,0 0 0,0 0 0,0 0 0,0 42 0,0-1 0,0 42 0,0-41 0,0-1 0,0 1 0,0-1 0,-42 1 0,1-1 0,-1-41 0,1 42 0,-1-42 0,-41 0 0,0 0 0,0 0 0,0-42 0,0-41 0,42 42 0,-42-1 0,41 1 0,1-1 0,41 1 0,0-1 0,0 42 0,0-41 0,0 41 0,0 0 0,83-42 0,-42 42 0,42 0 0,-41 0 0,41 0 0,-42 0 0,1 0 1,-42 0-1,41-41 0,-41 41 0,0 0 0,-41 0 0,-1 0 0,-82 0 0,-42 0 0,0 0 0,-42 0 0,1 41 0,-42 1 0,41 41 0,-41 0 0,83 0 0,125-42 0,-84 42 0,42-41 0,0-1 0,42 1 0,41-42 0,0 0 0,0 41 0,0-41 0,41 0 0,125 0 0,0-83 0,125-41 0,-125-1 0,124 1 0,1-1 0,41 1 0,-83-42 0,-125 124 0,1-41 0,-1 42 0,-41-1 0,0 1 0,-41 41 0,-42-42 0,0 42 0,0 0 0,0 0 0,0 0 0,0 0 0,-42 0 0,42 0 0,0 0 0,-41 0 0,41 0 0,0 0 0,0 0 0,0 42 0,0-42 0,0 0 0,0 0 0,-42 0 0,42 0 0,-41 41 0,-42-41 0,0 0 0,41 42 0,-41-1 0,0 1 0,0-42 0,0 0 0,42 41 0,-1-41 0,42 0 0,0 0 1</inkml:trace>
    </iact:actionData>
  </iact:action>
  <iact:action type="remove" startTime="492078">
    <iact:property name="style" value="instant"/>
    <iact:actionData xml:id="d33" ref="#d21"/>
    <iact:actionData xml:id="d34">
      <inkml:trace xmlns:inkml="http://www.w3.org/2003/InkML" xml:id="stk31" contextRef="#ctx0" brushRef="#br0">15730 12783 24575 0,'18'42'0'12,"5"-1"0"0,0 1 0 1,14-19 0-1,-14 13 0 1,0-12 0-1,-4 17 0 1,-1-18 0-1,-13 14 0 0,32-32 0 1,-33 13 0-1,15-18 0 1,-19 18 0-1,0-13 0 1,0 14 0-1,18-1 0 0,-13-13 0 1,13 13 0-1,-18-18 0 1,0 18 0-1,0-13 0 1,19 14 0-1,-15-1 0 1,15 5 0-1,-1 19 0 0,-13-19 0 1,13 13 0-1,1-12 0 1,-15 17 0-1,15-18 0 1,-1-4 0-1,-13-1 0 0,13-13 0 1,-18 13 0-1,0-18 0 1,0 19 0-1,19-15 0 1,-15 15 0-1,15-19 0 0,-19 0 0 1,0 0 0-1,0 18 0 1,18-13 0-1,-13 13 0 1,13-18 0-1,-18 0 0 1,0 0 0-1,19 0 0 0,-15 0 0 1,15-18 0-1,-19 13 0 1,0-32 0-1,0 14 0 1,0-18 0-1,0 18 0 0,0-14 0 1,18 14 0-1,-13-1 0 1,13 6 0-1,-18 0 0 1,19 13 0-1,-15-13 0 0,15 18 0 1,-19-19 0-1,0 14 0 1,18-31 0-1,-13 31 0 1,32-13 0-1,-33-1 0 1,33 14 0-1,-32-31 0 0,32 31 0 1,-14-32 0-1,18 32 0 1,-18-31 0-1,14 13 0 1,-14-1 0-1,0-12 0 0,14 31 0 1,-32-32 0-1,13 32 0 1,1-13 0-1,-15 0 0 1,15 13 0-1,-19-13 0 0,18 18 0 1,-13 0 0-1,13-19 0 1,-18 14 0-1,0-13 0 1,0 18 0-1,0 0 0 1</inkml:trace>
    </iact:actionData>
  </iact:action>
  <iact:action type="remove" startTime="492511">
    <iact:property name="style" value="instant"/>
    <iact:actionData xml:id="d35" ref="#d20"/>
    <iact:actionData xml:id="d36">
      <inkml:trace xmlns:inkml="http://www.w3.org/2003/InkML" xml:id="stk32" contextRef="#ctx0" brushRef="#br0">16269 8716 24575 0,'0'60'0'9,"0"4"0"1,0 38 0 0,0 4-2141 0,0-36 0 0,0 3 2141-1,0 0 0 1,0 1 0 0,0 8 0 0,0 2 0 0,0 10 0 0,0-3 0-1,1-24 0 1,-2-1 88 0,-8 23 1 0,0-2-89 0,4 23 0-1,-4-39 0 1,0 1 0 0,8 2 0 0,2-5 0 0,-1 23 0 0,0-6 0-1,0-1 0 1,0 12 0 0,0-27 0 0,0 3 0 0,0-12 0-1,0-2 436 1,0 47-436 0,0-44 0 0,0 0 0 0,0 1 0 0,0-1 0-1,0 0 0 1,0 0 0 0,0 1 0 0,0-1 0 0,0 1 0-1,0-2 0 1,0 45 0 0,0-4 0 0,0-1 0 0,0 5 0 0,0 1 0-1,0-37 0 1,0-2 0 0,0 6 0 0,0-8 0 0,0 1 0-1,0 21 0 1,0 18 0 0,0-44 0 0,0-4 0 0,0 11 0 0,-19 10 0-1,15-38 2092 1,-15-18-2092 0,19 14 0 0,0-32 0 0,0 13 0 0</inkml:trace>
    </iact:actionData>
  </iact:action>
  <iact:action type="add" startTime="491803">
    <iact:property name="dataType" value="strokeEraser"/>
    <iact:actionData xml:id="d37">
      <inkml:trace xmlns:inkml="http://www.w3.org/2003/InkML" xml:id="stk33" contextRef="#ctx1" brushRef="#br1">15854 8259 0,'0'-41'9,"0"82"1,0 1 0,0 41 0,0 41-1,0-41 1,0 83 0,0-41 0,0 82 0,0 1-1,0 41 1,0-42 0,0 42 0,0 42 0,0 41-1,0-42 1,0 1 0,0 41 0,0-42 0,0 42-1,0-83 1,0 84 0,0-43 0,0 42 0,0-83-1,0 42 1,0-167 0,42 84 0,-42-42 0,41-83-1,-41 0 1,0-42 0,0-41 0,0 42 0,0-42-1,0 0 1,0-83 0,0-42 0,0-124 0,0-83-1,-166-415 1,83 374 0,0-416 0,-41 83 0,82 333-1,1-208 1,-42 41 0,83 333 0,0-84 0,-42 84-1,42 41 1,0 83 0,0 0 0,0 0 0,-41 41-1,41 1 1,0-1 0,0 42 0,0 0-1,0-41 1,0 82 0,0 84 0,124 124 0,42 207-1,0 1 1,-41-208 0,41 207 0,-42-41 0,1-83-1,-1 42 1,-124-291 0,83 166 0,0 124 0,-83-331-1,42 124 1,-1-42 0,1-40 0,-1-1 0,-41-42-1,0 1 1,42-42 0,-42 0 0,0 41 0,41-41-1,-41-41 1,0-42 0,0-125 0,0-83 0,0-41-1,0-83 1,0-83 0,-41 0 0,-1 249 0,-41-166-1,83 249 1,-83-124 0,42 82 0,41 84 0,-42 41-1,42 0 1,0 83 0,0 0 0,-41 0 0,41 41-1,0 125 1,0 42 0,0-1 0,0-207 0</inkml:trace>
    </iact:actionData>
  </iact:action>
  <iact:action type="remove" startTime="493706">
    <iact:property name="style" value="instant"/>
    <iact:actionData xml:id="d38" ref="#d24"/>
    <iact:actionData xml:id="d39">
      <inkml:trace xmlns:inkml="http://www.w3.org/2003/InkML" xml:id="stk34" contextRef="#ctx0" brushRef="#br0">32829 8467 24575 0,'0'41'0'11,"0"19"0"0,0 23 0 0,0 5 0 0,0 13 0 0,0-18 0 0,0 19 0 0,0-15 0 0,0 15 0 0,0-19 0 0,0-19 0 0,0-4 0 0,0 0 0 0,0-14 0 0,0 33 0 0,0-33 0 0,0 14 0 0,0-19 0 0,0 1 0 0,0-1 0 0,0 1 0 0,0-1 0 1,-18-18 0-1,13 14 0 0,-13-14 0 0,18 19 0 0,0-19 0 0,0 14 0 0,0-14 0 0,0 18 0 0,0 1 0 0,0-1 0 0,0 1 0 0,0-1 0 0,0 1 0 0,0-1 0 0,0 19 0 0,0-14 0 0,0 14 0 0,-19-18 0 0,15-1 0 0,-15 1 0 0,19 18 0 0,0-14 0 1,0 14 0-1,0-19 0 0,0 1 0 0,0 18 0 0,0-14 0 0,0 14 0 0,0 0 0 0,0-14 0 0,0 32 0 0,0-32 0 0,0 14 0 0,0-18 0 0,0-19 0 0,0 14 0 0,0-33 0 0,0 15 0 0,0-19 0 0,19 0 0 0,-15 0 0 0,15 0 0 0,-19 0 0 0,0 0 0 1</inkml:trace>
    </iact:actionData>
  </iact:action>
  <iact:action type="remove" startTime="493741">
    <iact:property name="style" value="instant"/>
    <iact:actionData xml:id="d40" ref="#d25"/>
    <iact:actionData xml:id="d41">
      <inkml:trace xmlns:inkml="http://www.w3.org/2003/InkML" xml:id="stk35" contextRef="#ctx0" brushRef="#br0">32207 11579 24575 0,'0'23'0'12,"0"14"0"1,0-14 0-1,0 19 0 1,0 18 0 0,0-14 0-1,18 14 0 1,-13-19 0 0,13-18 0-1,-18 14 0 1,0-32 0 0,0 13 0-1,0 1 0 1,0-14 0 0,18 13 0-1,-13-18 0 1,14 0 0 0,-19 0 0-1,0 18 0 1,18-13 0-1,-13 13 0 1,13-18 0 0,-18 0 0-1,0 19 0 1,0-14 0 0,18 13 0-1,-13-18 0 1,14 18 0 0,-19-13 0-1,0 13 0 1,0-18 0 0,18 19 0-1,-13-14 0 1,13 13 0 0,-18 0 0-1,0-13 0 1,18 13 0-1,-13-18 0 1,14 19 0 0,-19-14 0-1,0 13 0 1,18-18 0 0,-13 0 0-1,13 0 0 1,-18 0 0 0,19 0 0-1,-15 0 0 1,15 0 0 0,-19-18 0-1,0 13 0 1,0-32 0 0,18 14 0-1,-13-37 0 1,32-5 0-1,-14-18 0 1,18-18 0 0,1 13 0-1,-1-13 0 1,1-1 0 0,-1 15 0-1,1-15 0 1,-19 56 0 0,14-9 0-1,-33 32 0 1,15-19 0 0,-1 19 0-1,-13 5 0 1,13 18 0 0,-18 0 0-1,19 0 0 1,-15 0 0-1,15 0 0 1,-19 0 0 0,18 0 0-1,-13 0 0 1,13 0 0 0,1-19 0-1,-15 15 0 1,33-15 0 0,-32 19 0-1,13 0 0 1,1 0 0 0,-15 0 0-1,15 0 0 1,-19 0 0 0</inkml:trace>
    </iact:actionData>
  </iact:action>
  <iact:action type="add" startTime="493550">
    <iact:property name="dataType" value="strokeEraser"/>
    <iact:actionData xml:id="d42">
      <inkml:trace xmlns:inkml="http://www.w3.org/2003/InkML" xml:id="stk36" contextRef="#ctx1" brushRef="#br1">32705 8135 0,'0'0'10,"0"41"0,0 84 0,0 41 0,0 83 0,0 41 0,0 84 0,0 41 0,0 41 0,0 1 0,0-333 1,0 250-1,0-42 0,0 0 0,0 0 0,0-83 0,0-42 0,0-123 0,0 40 0,0 1 0,0-125 1,0 124-1,0-124 0,0 42 0,0-42 0,0 0 0,0-83 0,41-125 0,-41-41 0,0 0 0,42-125 1,-42 125-1,0-166 0,0 42 0,0-1 0,0 1 0,0 82 0,0 167 0,0-84 0,0 84 0,0 41 0,0 41 1,0 1-1,0 41 0,-42 0 0,1 124 0,-1-41 0,-41 83 0,-41 166 0,41 0 0,0-166 0,0 208 1,0-42-1,0-42 0,83-165 0,0-84 0,-83 208 0,83-166 0,0 0 0,0-83 0,0 0 0,0 0 1</inkml:trace>
    </iact:actionData>
  </iact:action>
  <iact:action type="add" startTime="502621">
    <iact:property name="dataType"/>
    <iact:actionData xml:id="d43">
      <inkml:trace xmlns:inkml="http://www.w3.org/2003/InkML" xml:id="stk37" contextRef="#ctx0" brushRef="#br0">16186 13281 24575 0,'0'-65'0'11,"0"-31"0"0,0 35 0 0,0-3-1461 0,1-1 0 0,-2-4 1461 0,-6-28 0 0,-4-4 0 0,0 14 0 0,-1 3 0 0,1 8 0 0,-1 0 0 0,-8-13 0 0,3 3 0 0,12-25 87 1,-13 49 1-1,-1 0-88 0,15-40 650 0,-15 38-650 0,19 22 0 0,0 5 0 0,0 14 1471 0,0 0-1471 0,-18-14 626 0,13-22-626 0,-32 8 0 0,33-46 0 0,-33 32 0 0,32 1 0 0,-13 4 0 1,18 18 0-1,-19 1 0 0,15 18 0 0,-15-14 0 0,19 14 0 0,-18-37 0 0,13-5 0 0,-13 8 0 0,-1-6-563 0,17 0 1 0,0-3 562 0,-24-15 0 0,-4-4-964 0,17-6 0 1,-1-2 964-1,-15-3 0 0,-2 3 0 0,8 17 0 0,4 0-637 0,8-23 0 0,-1 4 637 0,-6 37 0 0,-1 1 0 0,7-33 0 0,1 0 0 0,0 24 0 0,-1 3-144 0,1 0 0 0,4 1 144 1,7-39 0-1,0 18 0 0,0 18 923 0,0 5-923 0,0 0 1857 0,0 33-1857 0,0-29 1469 0,0 52-1469 0,18-33 366 0,-13 32-366 0,13-13 0 0,-18 18 0 0,0-19 0 0,0-4 0 1</inkml:trace>
    </iact:actionData>
  </iact:action>
  <iact:action type="add" startTime="503942">
    <iact:property name="dataType"/>
    <iact:actionData xml:id="d44">
      <inkml:trace xmlns:inkml="http://www.w3.org/2003/InkML" xml:id="stk38" contextRef="#ctx0" brushRef="#br0">16145 8882 24575 0,'-42'0'0'12,"19"0"0"1,-14 0 0 0,-4-37 0 0,13 28 0 0,-27-28 0 0,32 18 0 0,-37 15 0 0,-5-33 0 0,19 32 0 0,-28-32 0 0,28 14 0 0,-37-18 0 0,37 18 0 0,-9 4 0 0,32 1 0 0,-19 13 0 0,19-13 0 0,5 18 0 0,-1 0 0 0,15 0 0 0,-15 0 0 0,19 0 0 0,-18 0 0 0,13 0 0 0,-32 0 0 0,33 0 0 0,-15 0 0 0,19 0 0 0,-18 0 0 0,13 0 0 0,-13 0 0 0,18 0 0 0,0 18 0 0,0 5 0 0,-19 0 0 0,15 14 0 0,-15-32 0 0,19 32 0 0,0-33 0 0,0 33 0 0,0-32 0 0,0 32 0 0,0-14 0 0,0 0 0 0,0 14 0 0,0-33 0 0,0 33 0 0,0-14 0 0,-18 19 0 0,13-19 0 0,-13 14 0 0,18-33 0 0,0 33 0 0,0-32 0 0,0 32 0 0,0-33 0 0,0 33 0 0,0-32 0 0,0 13 0 0,0 1 0 0,0-15 0 0,0 15 0 0,0-19 0 0,0 18 0 0,0-13 0 0,0 13 0 0,0-18 0 0</inkml:trace>
    </iact:actionData>
  </iact:action>
  <iact:action type="add" startTime="511253">
    <iact:property name="dataType"/>
    <iact:actionData xml:id="d45">
      <inkml:trace xmlns:inkml="http://www.w3.org/2003/InkML" xml:id="stk39" contextRef="#ctx0" brushRef="#br0">32539 13406 24575 0,'0'-63'0'10,"0"1"0"0,0-44 0 1,0 35 0-1,0 4 0 1,0-7 0-1,0 8 0 0,0-2 0 1,0-19 0-1,0-20 0 1,0 6 0-1,0 36 0 0,0 5 0 1,0 19 0-1,0-1 0 1,0-17 0-1,-19-24 0 0,-4-5 0 1,0-14-355-1,5 42 1 1,-1 1 354-1,-4-34 0 0,3 34 0 1,-1-2 0-1,-1 2 0 1,2-1 0-1,8-5 0 0,1 0 0 1,-8 2 0-1,1-3 0 1,6-22 0-1,1 1 0 0,-12-28-630 1,4 25 0-1,1 0 630 1,6 25 0-1,1 1 0 0,-1-16 0 1,1-2 0-1,1 9 0 1,2-1 0-1,-3-19 0 0,3 1 0 1,6 25 0-1,-1 1 0 1,-6-23 0-1,0 2 0 0,9-23 0 1,0 39 0-1,0-1 0 1,0 8 0-1,0 3-167 0,0-26 167 1,0-10 0-1,0 32 0 1,0-18 0-1,0 19 0 0,0 4 0 1,0 18 0-1,0 19 658 1,0-14-658-1,0 33 1293 0,0-15-1293 1,0 1 46-1,18 13 0 1,-13-13 0-1,14 18 1 1</inkml:trace>
    </iact:actionData>
  </iact:action>
  <iact:action type="add" startTime="512413">
    <iact:property name="dataType"/>
    <iact:actionData xml:id="d46">
      <inkml:trace xmlns:inkml="http://www.w3.org/2003/InkML" xml:id="stk40" contextRef="#ctx0" brushRef="#br0">32663 8965 24575 0,'-64'-42'0'13,"4"1"0"1,0-1 0-1,-5 1 0 1,0-19 0-1,6 32 0 1,17-9 0-1,-18 19 0 1,14-5 0-1,-14-19 0 1,19 19 0 0,-19 5 0-1,13-1 0 1,-31-4 0-1,32 0 0 1,-32 5 0-1,13-1 0 1,0 15 0-1,5-15 0 1,19 19 0-1,18 0 0 1,-14 0 0 0,32 0 0-1,-13 0 0 1,18 0 0-1,0 0 0 1,0 19 0-1,0-15 0 1,0 33 0-1,0-32 0 1,0 32 0 0,0-14 0-1,0 18 0 1,0 19 0-1,0 23 0 1,0-14 0-1,0 28 0 1,0-32 0-1,0 18 0 1,0-19 0-1,0-4 0 1,0-18 0 0,0-19 0-1,0 14 0 1,0-33 0-1,0 15 0 1,0-19 0-1,0 18 0 1,0-13 0-1,0 13 0 1,0-18 0 0</inkml:trace>
    </iact:actionData>
  </iact:action>
  <iact:action type="add" startTime="515310">
    <iact:property name="dataType"/>
    <iact:actionData xml:id="d47">
      <inkml:trace xmlns:inkml="http://www.w3.org/2003/InkML" xml:id="stk41" contextRef="#ctx0" brushRef="#br0">20254 17846 24575 0,'69'-48'0'7,"0"0"0"0,-12 3 0 0,1-3 0 0,22-22 0 0,2-3-1940 0,-11 12 1 0,1-2 1939 0,9-18 0 0,4 0 0 0,8 15 0 0,3-1 0 0,-28 8 0 0,1-4 0 0,1 5 0 0,-1 13 0 0,1 4 0 0,-1-2 0 0,-6-4 0 0,-2-2 0 0,4 2 0 0,11-2 0 0,5 2 0 0,2 0-1840 0,7-3 0 0,2 1 0 0,-2 0 1840 1,-15 6 0-1,-1 0 0 0,3 0 0 0,18-3 0 0,6 0 0 0,-7 0-142 0,-21 5 0 0,-5-1 1 0,3 0 141 0,17-6 0 0,4-2 0 0,0 1 0 0,-1 0 0 0,-1 0 0 0,1-1 0 0,5-3 0 0,-1-2 0 0,0 2-684 0,-4 3 1 0,-1 2 0 0,1-2 683 0,6-5 0 0,0-1 0 0,0 1 0 0,-6 6 0 0,0 0 0 0,-1 0 0 1,0-5 0-1,-1-1 0 0,-1 2 0 0,-4 9 0 0,-1 2 0 0,-1-1-199 0,2-4 1 0,0-1 0 0,-2 0 198 0,-9 6 0 0,-2 0 0 0,-3 2 1199 0,16-15 0 0,-2 4-1199 0,-1 9 0 0,-6 1 909 0,-28 0 0 0,-1 3-909 0,14 14 0 0,0 2 0 0,23-38 2901 0,0 19-2901 0,-37 18 0 0,27-14 0 0,-26 14 0 0,17 0 0 0,-4-14 0 1,0 32 0-1,5-32 0 0,18 14 0 0,-19 0 2923 0,15-14-2923 0,-15 14 0 0,19-18 0 0,0-1 0 0,0 19 0 0,0-32 0 0,0 27 0 0,0-13 0 0,0 4 0 0,0 14 1777 0,-18-19-1777 0,-5 19 638 0,-19-14-638 0,1 32 14 0,-19-13-14 0,14 18 0 0,-33 0 0 0,15 0 0 0,-19 0 0 0,0-18 0 0,0 13 0 0,0-13 0 1</inkml:trace>
    </iact:actionData>
  </iact:action>
  <iact:action type="add" startTime="516503">
    <iact:property name="dataType"/>
    <iact:actionData xml:id="d48">
      <inkml:trace xmlns:inkml="http://www.w3.org/2003/InkML" xml:id="stk42" contextRef="#ctx0" brushRef="#br0">28015 13364 24575 0,'41'0'0'14,"1"0"0"0,-1 0 0 0,19 0 0 0,-14 0 0 0,33 0 0 0,-15 0 0 0,19-18 0 0,-18 13 0 0,13-32 0 1,-32 32 0-1,14-31 0 0,0 31 0 0,-14-32 0 0,14 32 0 0,-37-13 0 0,14 18 0 0,-32-18 0 0,13 13 0 0,1-13 0 1,-15 18 0-1,15 0 0 0,-19 0 0 0,18 0 0 0,-13 0 0 0,13 0 0 0,-18 0 0 0,19 0 0 0,-15-19 0 0,33 14 0 1,-32-13 0-1,32 18 0 0,-33-18 0 0,15 13 0 0,-1-13 0 0,-13 18 0 0,32-19 0 0,-33 14 0 0,15-13 0 0,-1 18 0 1,-13-18 0-1,13 13 0 0,1-13 0 0,-15 18 0 0,15 0 0 0,-19 0 0 0,18 0 0 0,-13 0 0 0,13 0 0 1</inkml:trace>
    </iact:actionData>
  </iact:action>
  <iact:action type="add" startTime="519216">
    <iact:property name="dataType"/>
    <iact:actionData xml:id="d49">
      <inkml:trace xmlns:inkml="http://www.w3.org/2003/InkML" xml:id="stk43" contextRef="#ctx0" brushRef="#br0">29011 10915 24575 0,'-42'83'0'7,"-18"0"0"1,20-24 0 0,-3 2-2477-1,0-7 0 1,-1 3 2477 0,-7 31 0 0,0 4 0-1,0-17 0 1,1 2 0 0,-2 24 0-1,-2 1 0 1,-7-16 0 0,-3-1 0 0,16-19 0-1,-1 2 0 1,3 0 0 0,-8 26 0-1,-2 1-779 1,-1-15 1 0,-5 3-1 0,5-1 779-1,17-11 0 1,4 1 0 0,-3 2 0-1,-13 19 0 1,-4 4 0 0,3-6-358 0,-10 9 0-1,1-2 358 1,14-17 0 0,-1 3 0-1,3-9-544 1,0-6 1 0,0-4 543 0,-22 23 0-1,2-1 0 1,31-30 0 0,1-3 655 0,-17 8 1-1,1 0-656 1,17-10 0 0,1-2 0-1,-46 33 0 1,32 0 0 0,-14-19 2680 0,18 15-2680-1,1-33 0 1,11 11 0 0,0 1 0-1,-16-3 2774 1,-14 42-2774 0,18-37 0 0,1 5 0-1,-1 18 0 1,1-19 0 0,-1-4 0-1,1-18 1733 1,18-1-1733 0,-14 1 595 0,14-1-595-1,-19 1 0 1,1-1 0 0,-1 1 0-1,1 18 0 1,-19-14 0 0,13 14 0 0,-12-19 0-1,17 19 0 1,1-14 0 0,-1 14 0-1,-18-18 0 1,-4 18 0 0,-1-14 0 0,-13 32 0-1,31-32 0 1,-31 33 0 0,32-15 0 0,-32 19 0-1,13-18 0 1,-18 13 0 0,18-32 0-1,-13 33 0 1,32-33 0 0,-32 14 0 0,13 0 0-1,-18 4 0 1,0 1-590 0,0-5 590-1,0 18 0 1,0-27 0 0,18 27 0 0,5-18 0-1,0-14 0 1,33-4 0 0,-29-5 0-1,52-14 0 1,-33 0 0 0,32-5 590 0,-13 1-590-1,18-15 0 1,-19 15 0 0,15-19 0-1,-15 18 0 1,19-13 0 0,0 13 0 0,0 1 0-1,0 22 0 1,0-13 0 0,0 9 0 0</inkml:trace>
    </iact:actionData>
  </iact:action>
  <iact:action type="add" startTime="521245">
    <iact:property name="dataType"/>
    <iact:actionData xml:id="d50">
      <inkml:trace xmlns:inkml="http://www.w3.org/2003/InkML" xml:id="stk44" contextRef="#ctx0" brushRef="#br0">30131 9048 24575 0,'42'0'0'8,"-19"0"0"1,14 0 0-1,-14 0 0 1,37 0 0-1,-14 0 0 1,14 18 0-1,-19-13 0 1,1 32 0-1,18-33 0 1,-14 33 0-1,14-14 0 1,-19 0 0-1,-18 14 0 1,14-32 0-1,-14 32 0 1,19-33 0-1,-1 33 0 1,1-14 0-1,-1 19 0 1,1-19 0-1,-19 14 0 1,14-14 0-1,-14 0 0 1,0 14 0-1,14-33 0 1,-32 33 0 0,31-32 0-1,-31 32 0 1,13-14 0-1,1 18 0 1,4 1 0-1,0-1 0 1,14 1 0-1,-32-1 0 1,31 1 0-1,-13-1 0 1,1 1 0-1,12-1 0 1,-31 1 0-1,13-1 0 1,1 1 0-1,-14-1 0 1,13 1 0-1,0 18 0 1,-13-14 0-1,13 32 0 1,1-50 0-1,-14 46 0 1,13-47 0-1,-18 33 0 1,0-18 0 0,0-1 0-1,0 1 0 1,0-1 0-1,0 19 0 1,0-14 0-1,0 14 0 1,0 0 0-1,0-14 0 1,0 14 0-1,0 0 0 1,-18 5 0-1,13-1 0 1,-14 15 0-1,1-15 0 1,13 19 0-1,-13-18 0 1,0 13 0-1,13-13 0 1,-32 18 0-1,14 0-343 1,2-24 1-1,0 2 342 1,-2 31 0-1,5-23 0 1,0 0 0-1,-6 37 0 1,6-44 0 0,-5 1 0-1,-7 8 0 1,0 1 0-1,8-7 0 1,-2-1 0-1,-15 9 0 1,0-3 0-1,-8 36 0 1,1-36 0-1,-4-2 0 1,-20 25 0-1,21-25 0 1,-3 2-701-1,1-8 1 1,0 1 700-1,7 0 0 1,1 3 0-1,-7 6 0 1,-2-1 0-1,2-17 0 1,-1-2 0-1,-1 8 0 1,-2 0 0-1,-7-7 0 1,-3 0 0 0,-6 8 0-1,-3 2-1270 1,-9 8 1-1,-2 1 1269 1,1 2 0-1,-4 0 0 1,20-25 0-1,-3-1 0 1,4 2 0-1,-20 32 0 1,1-2 0-1,-6-15 0 1,-2-1 0-1,0 7 0 1,1 1 0-1,7-9 0 1,0-2 0-1,1 1 0 1,2 1-811-1,0-1 0 1,2 0 811-1,15-8 0 1,1-2 5-1,-9 1 0 1,3-4-5-1,-17 15 0 1,10-5 0 0,1-2 0-1,-2-2 0 1,9-7 0-1,0 1 0 1,-14 11 0-1,0 4 0 1,0 19 0-1,0-18 0 1,0 13 0-1,0-32 880 1,18 14-880-1,-13 0 0 1,13-14 0-1,1 14 2422 1,4-18-2422-1,18-1 2000 1,1 1-2000-1,18-19 663 1,-14 14-663-1,32-33 272 1,-13 15-272-1,-1-1 0 1,15-13 0-1,-15 13 0 1,19-18 0 0</inkml:trace>
    </iact:actionData>
  </iact:action>
  <iact:action type="add" startTime="523819">
    <iact:property name="dataType"/>
    <iact:actionData xml:id="d51">
      <inkml:trace xmlns:inkml="http://www.w3.org/2003/InkML" xml:id="stk45" contextRef="#ctx0" brushRef="#br0">30297 8799 24575 0,'47'0'0'8,"8"0"0"1,-51 0 0 0,33 0 0 0,-32 0 0 0,32 0 0 0,-33 18 0 0,52 5 0 0,-47 0 0 0,46-4 0 0,-13 18 0 0,4-28 0 0,14 46 0 0,-19-32 0 0,1 19 0 0,-1-1 0 0,1-18 0 0,-19 14 0 0,14-14 0 0,-14 0 0 0,18 14 0 0,-17-32 0 0,-6 32 0-1,0-14 0 1,-13 18 0 0,32 1 0 0,-14-19 0 0,0 14 0 0,-5-14 0 0,1 18 0 0,4 19 0 0,18-14 0 0,1 14 0 0,-19-18 0 0,14 36 0 0,-14-27 0 0,18 27 0 0,-17-36 0 0,12 18 0 0,-13-14 0 0,19 51 0 0,-1-47 0 0,1 29 0 0,-19-38 0 0,14 1 0-1,-14 18 0 1,0-14 0 0,14 14 0 0,-32-19 0 0,31 1 0 0,-31-1 0 0,14 1 0 0,-19-19 0 0,18 14 0 0,-13-33 0 0,13 33 0 0,-18-14 0 0,0 19 0 0,0-1 0 0,18 19 0 0,-13 5 0 0,14-1 0 0,-19 33 0 0,18-9-1025 0,-13 18 1025 0,3-28 0 0,2 1 0-1,8 36 0 1,-17-52 0 0,3-1 0 0,33 34 0 0,-32-13 0 0,13-13 0 0,-18 26 0 0,0-31 0 0,0 18 0 0,0-18 0 0,0-6 0 0,0 1 1025 0,0-13-1025 0,0 12 0 0,0-17 0 0,0 18 0 0,-18-14 0 0,-5 32 0 0,-1-31 0 0,-31 49 0 0,46-26 0 0,-46 31 0 0,34-40 0-1,0-2 0 1,-25 15 0 0,16-18 0 0,0 3-401 0,-1-8 1 0,2-1 400 0,7 5 0 0,-2 1 0 0,-15 7 0 0,0-1 0 0,-8 39 0 0,-13-18 0 0,19 0 0 0,-1 19-339 0,1-33 339 0,20-12 0 0,0 1 0 0,-20 11 0 0,-1 14 0 0,1-4 0 0,18-15 0 0,-14 1 0-1,14-5 0 1,-19-19 787 0,1 19-787 0,18-14 353 0,-14 33-353 0,14-33 0 0,0 14 0 0,-32 0 0 0,45 4 0 0,-45 1 0 0,32 13 0 0,0-13 0 0,-14-1 0 0,14 15 0 0,0-33 0 0,-14 14 0 0,14-19 0 0,0 19 0 0,-14-14 0 0,14 14 0 0,0-18 0 0,-14-1 0-1,14 19 0 1,0-14 0 0,-14 14 0 0,14-37 0 0,0 14 0 0,-14-14 0 0,32 19 0 0,-32-1 0 0,33-18 0 0,-33 14 0 0,14-14 0 0,0 19 0 0,-14-1 0 0,32 1 0 0,-13-1 0 0,-1 1 0 0,15-1 0 0,-33 1 0 0,32 18 0 0,-13-14 0 0,18 14 0 0,-19-37 0-1,15 14 0 1,-15-14 0 0,1 0 0 0,13 14 0 0,-13-33 0 0,18 33 0 0,-19-32 0 0,15 32 0 0,-15-33 0 0,19 33 0 0,0-32 0 0,-18 32 0 0,13-14 0 0,-13 0 0 0,18 14 0 0,-19-33 0 0,15 15 0 0,-15-1 0 0,19-13 0 0,0 13 0 0,0-18 0 0,0 0 0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2-11T03:27:15.59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2-02-11T03:27:15.595"/>
    </inkml:context>
    <inkml:brush xml:id="br1">
      <inkml:brushProperty name="width" value="0.055" units="cm"/>
      <inkml:brushProperty name="height" value="0.055" units="cm"/>
    </inkml:brush>
    <inkml:context xml:id="ctx2">
      <inkml:inkSource xml:id="inkSrc59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2" timeString="2022-02-11T03:27:15.595"/>
    </inkml:context>
  </inkml:definitions>
  <iact:action type="add" startTime="207748">
    <iact:property name="dataType"/>
    <iact:actionData xml:id="d0">
      <inkml:trace xmlns:inkml="http://www.w3.org/2003/InkML" xml:id="stk0" contextRef="#ctx0" brushRef="#br0">25071 8890 24575 0,'-62'0'0'3,"1"0"0"1,0 0 0 0,-1 0 0 0,1 0 0 0,-1 0 0 0,2 0 0 0,1 0 0-1,-1 0 0 1,0 0 0 0,-3 0 0 0,-3 0 0 0,7 0 0 0,-3 0 0 0,-3 0 0-1,-1 0 0 1,-1 0 0 0,0 0 0 0,0 0 0 0,1 0 0 0,2 0-1109 0,-2 0 1-1,1 0-1 1,-1 0 1 0,2 0-1 0,0 0 1 0,0 0-1 0,1 0 1 0,0 0 1108-1,-4 0 0 1,0 0 0 0,1 0 0 0,0 0 0 0,1 0 0 0,-1 0 0 0,1 0 0-1,1 0 0 1,0 0 0 0,1 0 0 0,-1 0 0 0,1 0 0 0,0 0 0 0,0 0-214 0,-1 0 1-1,1 0 0 1,-1 0 0 0,1 0 0 0,0 0-1 0,0 0 1 0,1 0 213 0,3 0 0-1,1 0 0 1,0 0 0 0,1 0 0 0,-1 0 0 0,0 0 0 0,-2 0 0 0,-4 0 0-1,0 0 0 1,-1 0 0 0,-1 0 0 0,-1 0 0 0,0 0 0 0,-2 0 0 0,7 0 0-1,-1 0 0 1,-1 0 0 0,-1 0 0 0,-1 0 0 0,1 0 0 0,0 0 0 0,2 0 0-1,1 0 0 1,0 0 0 0,1 0 0 0,1 0 0 0,1 0 0 0,0 0 0 0,-1 0 0 0,0 0 0-1,-3 0-117 1,1 0 1 0,-3 0 0 0,0 0 0 0,-1 0 0 0,-1 0 0 0,1 0 0-1,2 0 0 1,0 0 0 0,3 0 116 0,-4 1 0 0,2-1 0 0,2 0 0 0,0 1 0-1,0-1 0 1,0-1 0 0,-1 0 0 0,-2-1 0 0,-1 0 0 0,1-1 0 0,-1 0 0-1,-1-1 0 1,0 1 0 0,-1-1 0 0,4 1 0 0,0 0 0 0,-1 0 0 0,0 0 0-1,-1-1 0 1,0 1 0 0,0 0 0 0,-1-1-324 0,6 1 0 0,-1 1 0 0,0-1 1-1,-1 1-1 1,1-1 0 0,-1 0 1 0,-1 0-1 0,0 0 0 0,0-1 324 0,1 0 0 0,0-1 0-1,-1 0 0 1,-1-1 0 0,1 0 0 0,-1 0 0 0,0 1 0 0,0-1 0 0,1 1 0-1,-1 1 0 1,2 0 0 0,0 1 0 0,0 1 0 0,0 0 0 0,1 0 0 0,-1 0 0-1,0 0 0 1,0-1 0 0,0-1 0 0,0-1 0 0,-1-1 0 0,-1-1 0 0,1-1 0-1,-1 0 0 1,0-1 0 0,1 0 0 0,0 0 0 0,-1 1 0 0,2 0 0 0,0 2 0-1,-4 0 0 1,1 1 0 0,1 1 0 0,-1 1 0 0,1-1 0 0,0 0 0 0,1 0 0 0,-1-1 0-1,1-2 6 1,2-1 0 0,0-1 0 0,-1-1 0 0,1-1 0 0,1 1 0 0,0-1 0-1,0 1 0 1,2 1 1 0,0 1-7 0,-8 0 0 0,1 2 0 0,1 1 0 0,1 1 0-1,1-2 0 1,1 0 0 0,1-1 153 0,-2-3 0 0,1-2 1 0,1 0-1 0,2 0 0-1,2 0 1 1,2 2-154 0,-6 0 0 0,3 2 0 0,3-1 0 0,3-1 785 0,-3-4 0-1,3-3 0 1,7 4-785 0,-18-3 4489 0,20-5-4489 0,42 21 0 0,0 0 0 0,0 0 0 0</inkml:trace>
    </iact:actionData>
  </iact:action>
  <iact:action type="remove" startTime="211814">
    <iact:property name="style" value="instant"/>
    <iact:actionData xml:id="d1" ref="#d0"/>
    <iact:actionData xml:id="d2">
      <inkml:trace xmlns:inkml="http://www.w3.org/2003/InkML" xml:id="stk1" contextRef="#ctx0" brushRef="#br0">25071 8890 24575 0,'-62'0'0'3,"1"0"0"1,0 0 0 0,-1 0 0 0,1 0 0 0,-1 0 0 0,2 0 0 0,1 0 0-1,-1 0 0 1,0 0 0 0,-3 0 0 0,-3 0 0 0,7 0 0 0,-3 0 0 0,-3 0 0-1,-1 0 0 1,-1 0 0 0,0 0 0 0,0 0 0 0,1 0 0 0,2 0-1109 0,-2 0 1-1,1 0-1 1,-1 0 1 0,2 0-1 0,0 0 1 0,0 0-1 0,1 0 1 0,0 0 1108-1,-4 0 0 1,0 0 0 0,1 0 0 0,0 0 0 0,1 0 0 0,-1 0 0 0,1 0 0-1,1 0 0 1,0 0 0 0,1 0 0 0,-1 0 0 0,1 0 0 0,0 0 0 0,0 0-214 0,-1 0 1-1,1 0 0 1,-1 0 0 0,1 0 0 0,0 0-1 0,0 0 1 0,1 0 213 0,3 0 0-1,1 0 0 1,0 0 0 0,1 0 0 0,-1 0 0 0,0 0 0 0,-2 0 0 0,-4 0 0-1,0 0 0 1,-1 0 0 0,-1 0 0 0,-1 0 0 0,0 0 0 0,-2 0 0 0,7 0 0-1,-1 0 0 1,-1 0 0 0,-1 0 0 0,-1 0 0 0,1 0 0 0,0 0 0 0,2 0 0-1,1 0 0 1,0 0 0 0,1 0 0 0,1 0 0 0,1 0 0 0,0 0 0 0,-1 0 0 0,0 0 0-1,-3 0-117 1,1 0 1 0,-3 0 0 0,0 0 0 0,-1 0 0 0,-1 0 0 0,1 0 0-1,2 0 0 1,0 0 0 0,3 0 116 0,-4 1 0 0,2-1 0 0,2 0 0 0,0 1 0-1,0-1 0 1,0-1 0 0,-1 0 0 0,-2-1 0 0,-1 0 0 0,1-1 0 0,-1 0 0-1,-1-1 0 1,0 1 0 0,-1-1 0 0,4 1 0 0,0 0 0 0,-1 0 0 0,0 0 0-1,-1-1 0 1,0 1 0 0,0 0 0 0,-1-1-324 0,6 1 0 0,-1 1 0 0,0-1 1-1,-1 1-1 1,1-1 0 0,-1 0 1 0,-1 0-1 0,0 0 0 0,0-1 324 0,1 0 0 0,0-1 0-1,-1 0 0 1,-1-1 0 0,1 0 0 0,-1 0 0 0,0 1 0 0,0-1 0 0,1 1 0-1,-1 1 0 1,2 0 0 0,0 1 0 0,0 1 0 0,0 0 0 0,1 0 0 0,-1 0 0-1,0 0 0 1,0-1 0 0,0-1 0 0,0-1 0 0,-1-1 0 0,-1-1 0 0,1-1 0-1,-1 0 0 1,0-1 0 0,1 0 0 0,0 0 0 0,-1 1 0 0,2 0 0 0,0 2 0-1,-4 0 0 1,1 1 0 0,1 1 0 0,-1 1 0 0,1-1 0 0,0 0 0 0,1 0 0 0,-1-1 0-1,1-2 6 1,2-1 0 0,0-1 0 0,-1-1 0 0,1-1 0 0,1 1 0 0,0-1 0-1,0 1 0 1,2 1 1 0,0 1-7 0,-8 0 0 0,1 2 0 0,1 1 0 0,1 1 0-1,1-2 0 1,1 0 0 0,1-1 153 0,-2-3 0 0,1-2 1 0,1 0-1 0,2 0 0-1,2 0 1 1,2 2-154 0,-6 0 0 0,3 2 0 0,3-1 0 0,3-1 785 0,-3-4 0-1,3-3 0 1,7 4-785 0,-18-3 4489 0,20-5-4489 0,42 21 0 0,0 0 0 0,0 0 0 0</inkml:trace>
    </iact:actionData>
  </iact:action>
  <iact:action type="add" startTime="211596">
    <iact:property name="dataType" value="strokeEraser"/>
    <iact:actionData xml:id="d3">
      <inkml:trace xmlns:inkml="http://www.w3.org/2003/InkML" xml:id="stk2" contextRef="#ctx1" brushRef="#br1">24201 8796 0,'0'0'23,"0"0"1,-212 0 0,-611 0 0,-894 0 0,-188 0 0,376 0-1,400 0 1,518 0 0,282 0 0,164 0 0,165 0 0,0 47-1,0-47 1,0 47 0,0 24 0,0 46 0,118 71 0,164 0-1,141 24 1,165-47 0,24-165 0,46-165 0,48-211 0,-24 0-1,188-165 1,-94 94 0,-141 23 0,-141 25 0,-494 399 0</inkml:trace>
    </iact:actionData>
  </iact:action>
  <iact:action type="add" startTime="279571">
    <iact:property name="dataType"/>
    <iact:actionData xml:id="d4">
      <inkml:trace xmlns:inkml="http://www.w3.org/2003/InkML" xml:id="stk3" contextRef="#ctx0" brushRef="#br0">17310 5927 24575 0,'0'-55'0'18,"0"34"0"1,0-41 0-1,0 56 0 1,-21-25 0-1,-16 7 0 1,-13 9 0-1,22-7 0 1,-1 2 0-1,-18 15 0 1,21-37 0-1,-6 37 0 1,9-16 0-1,7 0 0 1,-26 16 0 0,16-16 0-1,-21 10 0 1,11 9 0-1,12-9 0 1,-7 11 0-1,5 0 0 1,0 0 0-1,-16 0 0 1,37 0 0-1,-27 0 0 1,9 0 0-1,7 0 0 1,-26 0 0-1,37 0 0 1,-37 0 0 0,26 11 0-1,-7-9 0 1,-8 30 0-1,25-6 0 1,-15 21 0-1,1 0 0 1,14-11 0-1,-15 9 0 1,21-9 0-1,0-9 0 1,0 14 0-1,0-25 0 1,0 28 0-1,0-28 0 1,21 26 0 0,-15-16 0-1,35 11 0 1,-35-14 0-1,14 9 0 1,-9-27 0-1,12 37 0 1,14-37 0-1,-11 16 0 1,16-21 0-1,-5 0 0 1,12 21 0-1,-16-18 0 1,2-1 0-1,0 8 0 1,1 1 0 0,6-5 0-1,-1-2 0 1,22-1 0-1,2 7 0 1,-28-10 0-1,10 0 0 1,-10 0 0-1,-14 0 0 1,8 0 0-1,-25 0 0 1,15-10 0-1,0-14 0 1,-16-12 0-1,16-11 0 1,-21 10 0 0,0-7 0-1,0 28 0 1,0-26 0-1,0 37 0 1,0-37 0-1,0 37 0 1,0-16 0-1,-21 11 0 1,16-14 0-1,-16 8 0 1,0-25 0-1,15 35 0 1,-14-15 0 0</inkml:trace>
    </iact:actionData>
  </iact:action>
  <iact:action type="add" startTime="282501">
    <iact:property name="dataType"/>
    <iact:actionData xml:id="d5">
      <inkml:trace xmlns:inkml="http://www.w3.org/2003/InkML" xml:id="stk4" contextRef="#ctx0" brushRef="#br0">16510 7056 24575 0,'-13'0'0'20,"-18"-21"0"0,4-5 0 0,-20-11 0 0,11-7 0 0,-9 7 0 0,9-10 0 1,-11 11 0-1,0 12 0 0,21-7 0 0,-6 26 0 0,30-16 0 0,-9 21 0 1,11 0 0-1,-21 0 0 0,16 0 0 0,-16 0 0 0,0 0 0 0,-5 0 0 1,-10-21 0-1,-9 15 0 0,9-14 0 0,-12 20 0 0,12 0 0 0,-9 0 0 1,30 0 0-1,-27 20 0 0,37-14 0 0,-16 15 0 0,0 0 0 0,16-6 0 1,-16 9 0-1,21 7 0 0,0-5 0 0,0 0 0 0,0 16 0 0,0-26 0 1,9 15 0-1,3 3 0 0,-7 8 0 0,4-7 0 0,3-2 0 0,9-7 0 1,-16 5 0-1,16-28 0 0,-21 28 0 0,21-25 0 0,-16 15 0 0,26-21 0 1,-7 0 0-1,12 20 0 0,12-14 0 0,-22 15 0 0,5-21 0 0,-7 0 0 1,-9 0 0-1,27 20 0 0,-16-14 0 0,11 15 0 0,-14-21 0 0,9 0 0 1,-6 0 0-1,0 0 0 0,16 0 0 0,-37-21 0 0,16 15 0 0,-21-35 0 1,0 35 0-1,0-14 0 0,0 20 0 0,0 0 0 0,0-21 0 0,0 15 0 1,0-15 0-1,0 11 0 0,0 7 0 0,0-7 0 0,0 10 0 0,0 0 0 1</inkml:trace>
    </iact:actionData>
  </iact:action>
  <iact:action type="add" startTime="286220">
    <iact:property name="dataType"/>
    <iact:actionData xml:id="d6">
      <inkml:trace xmlns:inkml="http://www.w3.org/2003/InkML" xml:id="stk5" contextRef="#ctx0" brushRef="#br0">14864 4939 24575 0,'-35'35'0'10,"0"0"0"1,0 0 0 0,0 0 0 0,0 1 0 0,-2 0 0 0,-5 2 0 0,-2 1 0 0,2 1-653 0,1 5 1 0,1 2-1 0,1 0 653 0,3-3 0 0,1-1 0 0,-1 3 0-1,-2 1 0 1,-4 3 0 0,2 0 0 0,5-3 0 0,9-2 0 0,4-2 0 0,-5-1 0 0,-7-3 0 0,-6 0 0 0,2-2 0 0,9-5 631 0,-3 17-631 0,3-22 0 0,6-1 323 0,20 0-323-1,-7 0 0 1,10-5 0 0,-21 0 1004 0,16-16-1004 0,-37 26 0 0,37-28 0 0,-37 28 0 0,37-26 0 0,5 16 0 0,26-21 0 0,10 0 0 0,6 0 0 0,-5 0 0 0,2 0 0 0,4 0 0-1,4 0 0 1,-1 0 0 0,9 0 0 0,2 0-307 0,1 0 1 0,4 0 0 0,-1 0 306 0,-12 0 0 0,0 0 0 0,2 0 0 0,-2 0 0 0,4 0 0 0,0 0 0 0,-2 0 0-1,6 0 0 1,-1 0 0 0,1 0 0 0,-7 0 0 0,3-1 0 0,-1 1 0 0,-1 1 0 0,10 5 0 0,-2 3 0 0,2-3 0 0,-10-4 0 0,1-2 0 0,1 0 0 0,0 3 0 0,-3 6 0-1,1 3 0 1,-1 1 0 0,0-5 0 0,14-4 0 0,-1-4 0 0,1 1 0 0,-2 6 0 0,1 1 0 0,-3-2 0 0,-7-4 0 0,-1-3 0 0,-3 0 0 0,13 1 0 0,-4 0 0 0,-1-1 0-1,-1 2 0 1,3 10 0 0,-3-1 0 0,-20-7 0 0,-2 0 0 0,17 8 0 0,-5-2 0 0,-9-9 919 0,10 11-919 0,-11-9 0 0,9 30 0 0,-30-27 0 0,27 16 0 0,-37-21 0-1,16 0 0 1,21-21 0 0,0-16 0 0,-11 10 0 0,4-5 0 0,1 0 0 0,0 0 0 0,-1 0 0 0,1-3-475 0,4-12 1 0,0-4 0 0,0 0 474 0,-8 10 0 0,0 0 0 0,0 0 0-1,0-1 0 1,1 0 0 0,-1 0 0 0,0 0 0 0,-1-2 0 0,0-1 0 0,-1-2 0 0,0 0 0 0,0 1 0 0,7-10 0 0,-1 2 0 0,-2-1 0 0,-6 0 0 0,-2 0 0 0,1 0-133-1,0 7 1 1,0 0-1 0,-3 1 133 0,-8 3 0 0,-4 1 0 0,2 2 0 0,10-8 0 0,-4 4 0 0,-12 8 0 0,-5 3 0 0,-3-3 0 0,21-4 0 0,-16 35 0 0,16-14 0 0</inkml:trace>
    </iact:actionData>
  </iact:action>
  <iact:action type="add" startTime="288454">
    <iact:property name="dataType"/>
    <iact:actionData xml:id="d7">
      <inkml:trace xmlns:inkml="http://www.w3.org/2003/InkML" xml:id="stk6" contextRef="#ctx0" brushRef="#br0">16816 6633 24575 0,'0'34'0'10,"0"-1"0"1,0 30 0 0,0-14 0 0,0 4 0-1,0 0 0 1,0 1 0 0,0 6 0 0,0 0 0-1,0 5 0 1,0-1 0 0,0-11 0 0,0 1 0-1,0 3 0 1,0 1 0 0,0-5 0 0,0 1 0-1,0 9 0 1,0 2-454 0,0-19 0 0,0 1 0-1,0 1 454 1,0 2 0 0,0 1 0 0,0 2 0-1,0 8 0 1,0 3 0 0,0-3 0 0,0-10 0-1,0-2 0 1,0 0 0 0,0 2 0 0,0-1 0-1,0-2 222 1,0 0 0 0,0-2-222 0,0 5 0-1,0 0 112 1,0-8 1 0,0 0-113 0,0-1 0-1,0-1 0 1,0 0 0 0,0-3 0 0,0 11 346-1,0-15 1 1,0 0-347 0,0 16 0 0,0 8 0-1,0-11 0 1,0-21 0 0,0-5 0 0,10-21 0-1,-7 0 0 1,7 0 0 0,-10-21 0 0,21-37 0-1,-7 20 0 1,3-5 0 0,-1-4-428 0,-1 2 1-1,0-2 0 1,1-2 0 0,1-1 427 0,4-3 0-1,3-1 0 1,0-1 0 0,-2 0 0 0,-2 0 0-1,-2-2 0 1,-1 1 0 0,2 2 0 0,3-8 0-1,1 3 0 1,2 3-64 0,1 10 0 0,2 3 1-1,-3 1 63 1,-4-17 0 0,-1 6 0 0,3 25 0-1,-1 3 0 1,-6-8 0 0,-1 1 0 0,11-5 0-1,21-10 1691 1,-10 0-1691 0,7 11 209 0,-7 12-209-1,-11 14 0 1,-5 10 0 0,-21 0 0 0</inkml:trace>
    </iact:actionData>
  </iact:action>
  <iact:action type="add" startTime="290169">
    <iact:property name="dataType"/>
    <iact:actionData xml:id="d8">
      <inkml:trace xmlns:inkml="http://www.w3.org/2003/InkML" xml:id="stk7" contextRef="#ctx0" brushRef="#br0">13782 6562 24575 0,'0'39'0'9,"0"0"0"1,0 27 0 0,0-6 0 0,0 3 0 0,0-14 0-1,0 1 0 1,0 8 0 0,0 1 0 0,0-1 0 0,0-1 0 0,0-3 0-1,0 0 0 1,0 4 0 0,0 1 0 0,0 4 0 0,0 2-196 0,0-18 0-1,0 0 0 1,0 0 196 0,0 20 0 0,0 0 0 0,0-3 0 0,0 0 0-1,-2-6 0 1,4-1 0 0,8-4 0 0,1 1 0 0,-9 5 0 0,1-1 72-1,8-4 1 1,-1-1-73 0,-9 5 0 0,-2-1 0 0,1 2 0 0,0 0 0-1,0 1 0 1,0 0 0 0,0-6 0 0,0-1 0 0,0 0 0-1,0-4 0 1,0-12 0 0,0-1 0 0,0 11 0 0,0-2 443 0,0 18-443-1,0-28 0 1,0-2 0 0,0 3 0 0,0-12 0 0,0-14 0 0,10-10 0-1,-7 0 0 1,7 0 0 0,11 0 0 0,26 0 0 0,16 0 0 0,-19 0 0-1,6 0 0 1,0 0-586 0,12 0 1 0,4 0 585 0,-14 0 0 0,5 0 0-1,3 0 0 1,-2 0-497 0,-1 0 1 0,-1 0 0 0,1 0-1 0,1 0 497-1,6 0 0 1,1 0 0 0,1 0 0 0,0 0 0 0,-1 0 0-1,-1 0 0 1,1 0 0 0,0 0 0 0,-1 0 0 0,0 0 0 0,0 0 0-1,0 0 0 1,-4 0 0 0,-1 0 0 0,0 0 0 0,0 0 0 0,1 0 0-1,-1 0 0 1,0 0 0 0,-1 0-233 0,-7 0 1 0,0 0 0 0,-2 0 0-1,1 0 232 1,13 0 0 0,0 0 0 0,-4 0 0 0,10 0 0 0,-4 0 0-1,-10 0 0 1,-6 0 248 0,9 0 0 0,-35 0 1 0,-12 0-1 0</inkml:trace>
    </iact:actionData>
  </iact:action>
  <iact:action type="remove" startTime="293115">
    <iact:property name="style" value="instant"/>
    <iact:actionData xml:id="d9" ref="#d6"/>
    <iact:actionData xml:id="d10">
      <inkml:trace xmlns:inkml="http://www.w3.org/2003/InkML" xml:id="stk8" contextRef="#ctx0" brushRef="#br0">14864 4939 24575 0,'-35'35'0'10,"0"0"0"1,0 0 0 0,0 0 0 0,0 1 0 0,-2 0 0 0,-5 2 0 0,-2 1 0 0,2 1-653 0,1 5 1 0,1 2-1 0,1 0 653 0,3-3 0 0,1-1 0 0,-1 3 0-1,-2 1 0 1,-4 3 0 0,2 0 0 0,5-3 0 0,9-2 0 0,4-2 0 0,-5-1 0 0,-7-3 0 0,-6 0 0 0,2-2 0 0,9-5 631 0,-3 17-631 0,3-22 0 0,6-1 323 0,20 0-323-1,-7 0 0 1,10-5 0 0,-21 0 1004 0,16-16-1004 0,-37 26 0 0,37-28 0 0,-37 28 0 0,37-26 0 0,5 16 0 0,26-21 0 0,10 0 0 0,6 0 0 0,-5 0 0 0,2 0 0 0,4 0 0-1,4 0 0 1,-1 0 0 0,9 0 0 0,2 0-307 0,1 0 1 0,4 0 0 0,-1 0 306 0,-12 0 0 0,0 0 0 0,2 0 0 0,-2 0 0 0,4 0 0 0,0 0 0 0,-2 0 0-1,6 0 0 1,-1 0 0 0,1 0 0 0,-7 0 0 0,3-1 0 0,-1 1 0 0,-1 1 0 0,10 5 0 0,-2 3 0 0,2-3 0 0,-10-4 0 0,1-2 0 0,1 0 0 0,0 3 0 0,-3 6 0-1,1 3 0 1,-1 1 0 0,0-5 0 0,14-4 0 0,-1-4 0 0,1 1 0 0,-2 6 0 0,1 1 0 0,-3-2 0 0,-7-4 0 0,-1-3 0 0,-3 0 0 0,13 1 0 0,-4 0 0 0,-1-1 0-1,-1 2 0 1,3 10 0 0,-3-1 0 0,-20-7 0 0,-2 0 0 0,17 8 0 0,-5-2 0 0,-9-9 919 0,10 11-919 0,-11-9 0 0,9 30 0 0,-30-27 0 0,27 16 0 0,-37-21 0-1,16 0 0 1,21-21 0 0,0-16 0 0,-11 10 0 0,4-5 0 0,1 0 0 0,0 0 0 0,-1 0 0 0,1-3-475 0,4-12 1 0,0-4 0 0,0 0 474 0,-8 10 0 0,0 0 0 0,0 0 0-1,0-1 0 1,1 0 0 0,-1 0 0 0,0 0 0 0,-1-2 0 0,0-1 0 0,-1-2 0 0,0 0 0 0,0 1 0 0,7-10 0 0,-1 2 0 0,-2-1 0 0,-6 0 0 0,-2 0 0 0,1 0-133-1,0 7 1 1,0 0-1 0,-3 1 133 0,-8 3 0 0,-4 1 0 0,2 2 0 0,10-8 0 0,-4 4 0 0,-12 8 0 0,-5 3 0 0,-3-3 0 0,21-4 0 0,-16 35 0 0,16-14 0 0</inkml:trace>
    </iact:actionData>
  </iact:action>
  <iact:action type="remove" startTime="293139">
    <iact:property name="style" value="instant"/>
    <iact:actionData xml:id="d11" ref="#d5"/>
    <iact:actionData xml:id="d12">
      <inkml:trace xmlns:inkml="http://www.w3.org/2003/InkML" xml:id="stk9" contextRef="#ctx0" brushRef="#br0">16510 7056 24575 0,'-13'0'0'20,"-18"-21"0"0,4-5 0 0,-20-11 0 0,11-7 0 0,-9 7 0 0,9-10 0 1,-11 11 0-1,0 12 0 0,21-7 0 0,-6 26 0 0,30-16 0 0,-9 21 0 1,11 0 0-1,-21 0 0 0,16 0 0 0,-16 0 0 0,0 0 0 0,-5 0 0 1,-10-21 0-1,-9 15 0 0,9-14 0 0,-12 20 0 0,12 0 0 0,-9 0 0 1,30 0 0-1,-27 20 0 0,37-14 0 0,-16 15 0 0,0 0 0 0,16-6 0 1,-16 9 0-1,21 7 0 0,0-5 0 0,0 0 0 0,0 16 0 0,0-26 0 1,9 15 0-1,3 3 0 0,-7 8 0 0,4-7 0 0,3-2 0 0,9-7 0 1,-16 5 0-1,16-28 0 0,-21 28 0 0,21-25 0 0,-16 15 0 0,26-21 0 1,-7 0 0-1,12 20 0 0,12-14 0 0,-22 15 0 0,5-21 0 0,-7 0 0 1,-9 0 0-1,27 20 0 0,-16-14 0 0,11 15 0 0,-14-21 0 0,9 0 0 1,-6 0 0-1,0 0 0 0,16 0 0 0,-37-21 0 0,16 15 0 0,-21-35 0 1,0 35 0-1,0-14 0 0,0 20 0 0,0 0 0 0,0-21 0 0,0 15 0 1,0-15 0-1,0 11 0 0,0 7 0 0,0-7 0 0,0 10 0 0,0 0 0 1</inkml:trace>
    </iact:actionData>
  </iact:action>
  <iact:action type="remove" startTime="293185">
    <iact:property name="style" value="instant"/>
    <iact:actionData xml:id="d13" ref="#d8"/>
    <iact:actionData xml:id="d14">
      <inkml:trace xmlns:inkml="http://www.w3.org/2003/InkML" xml:id="stk10" contextRef="#ctx0" brushRef="#br0">13782 6562 24575 0,'0'39'0'9,"0"0"0"1,0 27 0 0,0-6 0 0,0 3 0 0,0-14 0-1,0 1 0 1,0 8 0 0,0 1 0 0,0-1 0 0,0-1 0 0,0-3 0-1,0 0 0 1,0 4 0 0,0 1 0 0,0 4 0 0,0 2-196 0,0-18 0-1,0 0 0 1,0 0 196 0,0 20 0 0,0 0 0 0,0-3 0 0,0 0 0-1,-2-6 0 1,4-1 0 0,8-4 0 0,1 1 0 0,-9 5 0 0,1-1 72-1,8-4 1 1,-1-1-73 0,-9 5 0 0,-2-1 0 0,1 2 0 0,0 0 0-1,0 1 0 1,0 0 0 0,0-6 0 0,0-1 0 0,0 0 0-1,0-4 0 1,0-12 0 0,0-1 0 0,0 11 0 0,0-2 443 0,0 18-443-1,0-28 0 1,0-2 0 0,0 3 0 0,0-12 0 0,0-14 0 0,10-10 0-1,-7 0 0 1,7 0 0 0,11 0 0 0,26 0 0 0,16 0 0 0,-19 0 0-1,6 0 0 1,0 0-586 0,12 0 1 0,4 0 585 0,-14 0 0 0,5 0 0-1,3 0 0 1,-2 0-497 0,-1 0 1 0,-1 0 0 0,1 0-1 0,1 0 497-1,6 0 0 1,1 0 0 0,1 0 0 0,0 0 0 0,-1 0 0-1,-1 0 0 1,1 0 0 0,0 0 0 0,-1 0 0 0,0 0 0 0,0 0 0-1,0 0 0 1,-4 0 0 0,-1 0 0 0,0 0 0 0,0 0 0 0,1 0 0-1,-1 0 0 1,0 0 0 0,-1 0-233 0,-7 0 1 0,0 0 0 0,-2 0 0-1,1 0 232 1,13 0 0 0,0 0 0 0,-4 0 0 0,10 0 0 0,-4 0 0-1,-10 0 0 1,-6 0 248 0,9 0 0 0,-35 0 1 0,-12 0-1 0</inkml:trace>
    </iact:actionData>
  </iact:action>
  <iact:action type="remove" startTime="293299">
    <iact:property name="style" value="instant"/>
    <iact:actionData xml:id="d15" ref="#d7"/>
    <iact:actionData xml:id="d16">
      <inkml:trace xmlns:inkml="http://www.w3.org/2003/InkML" xml:id="stk11" contextRef="#ctx0" brushRef="#br0">16816 6633 24575 0,'0'34'0'10,"0"-1"0"1,0 30 0 0,0-14 0 0,0 4 0-1,0 0 0 1,0 1 0 0,0 6 0 0,0 0 0-1,0 5 0 1,0-1 0 0,0-11 0 0,0 1 0-1,0 3 0 1,0 1 0 0,0-5 0 0,0 1 0-1,0 9 0 1,0 2-454 0,0-19 0 0,0 1 0-1,0 1 454 1,0 2 0 0,0 1 0 0,0 2 0-1,0 8 0 1,0 3 0 0,0-3 0 0,0-10 0-1,0-2 0 1,0 0 0 0,0 2 0 0,0-1 0-1,0-2 222 1,0 0 0 0,0-2-222 0,0 5 0-1,0 0 112 1,0-8 1 0,0 0-113 0,0-1 0-1,0-1 0 1,0 0 0 0,0-3 0 0,0 11 346-1,0-15 1 1,0 0-347 0,0 16 0 0,0 8 0-1,0-11 0 1,0-21 0 0,0-5 0 0,10-21 0-1,-7 0 0 1,7 0 0 0,-10-21 0 0,21-37 0-1,-7 20 0 1,3-5 0 0,-1-4-428 0,-1 2 1-1,0-2 0 1,1-2 0 0,1-1 427 0,4-3 0-1,3-1 0 1,0-1 0 0,-2 0 0 0,-2 0 0-1,-2-2 0 1,-1 1 0 0,2 2 0 0,3-8 0-1,1 3 0 1,2 3-64 0,1 10 0 0,2 3 1-1,-3 1 63 1,-4-17 0 0,-1 6 0 0,3 25 0-1,-1 3 0 1,-6-8 0 0,-1 1 0 0,11-5 0-1,21-10 1691 1,-10 0-1691 0,7 11 209 0,-7 12-209-1,-11 14 0 1,-5 10 0 0,-21 0 0 0</inkml:trace>
    </iact:actionData>
  </iact:action>
  <iact:action type="remove" startTime="294052">
    <iact:property name="style" value="instant"/>
    <iact:actionData xml:id="d17" ref="#d4"/>
    <iact:actionData xml:id="d18">
      <inkml:trace xmlns:inkml="http://www.w3.org/2003/InkML" xml:id="stk12" contextRef="#ctx0" brushRef="#br0">17310 5927 24575 0,'0'-55'0'18,"0"34"0"1,0-41 0-1,0 56 0 1,-21-25 0-1,-16 7 0 1,-13 9 0-1,22-7 0 1,-1 2 0-1,-18 15 0 1,21-37 0-1,-6 37 0 1,9-16 0-1,7 0 0 1,-26 16 0 0,16-16 0-1,-21 10 0 1,11 9 0-1,12-9 0 1,-7 11 0-1,5 0 0 1,0 0 0-1,-16 0 0 1,37 0 0-1,-27 0 0 1,9 0 0-1,7 0 0 1,-26 0 0-1,37 0 0 1,-37 0 0 0,26 11 0-1,-7-9 0 1,-8 30 0-1,25-6 0 1,-15 21 0-1,1 0 0 1,14-11 0-1,-15 9 0 1,21-9 0-1,0-9 0 1,0 14 0-1,0-25 0 1,0 28 0-1,0-28 0 1,21 26 0 0,-15-16 0-1,35 11 0 1,-35-14 0-1,14 9 0 1,-9-27 0-1,12 37 0 1,14-37 0-1,-11 16 0 1,16-21 0-1,-5 0 0 1,12 21 0-1,-16-18 0 1,2-1 0-1,0 8 0 1,1 1 0 0,6-5 0-1,-1-2 0 1,22-1 0-1,2 7 0 1,-28-10 0-1,10 0 0 1,-10 0 0-1,-14 0 0 1,8 0 0-1,-25 0 0 1,15-10 0-1,0-14 0 1,-16-12 0-1,16-11 0 1,-21 10 0 0,0-7 0-1,0 28 0 1,0-26 0-1,0 37 0 1,0-37 0-1,0 37 0 1,0-16 0-1,-21 11 0 1,16-14 0-1,-16 8 0 1,0-25 0-1,15 35 0 1,-14-15 0 0</inkml:trace>
    </iact:actionData>
  </iact:action>
  <iact:action type="add" startTime="293021">
    <iact:property name="dataType" value="strokeEraser"/>
    <iact:actionData xml:id="d19">
      <inkml:trace xmlns:inkml="http://www.w3.org/2003/InkML" xml:id="stk13" contextRef="#ctx1" brushRef="#br1">15781 5974 0,'0'0'17,"23"0"0,-23 117 0,0 307 0,0 375 0,0 189 0,0-235 0,0-377 0,0-141 0,142-117 0,-25-71 0,165-94 0,142-188 0,-1-518 1,-141-447-1,-211 48 0,-71 188 0,-118 164 0,-211 259 0,47 188 0,70 189 0,47 23 0,48 141 0,23 258 0,-24 401 0,-23 258 0,23 118 1,71 47-1,47-165 0,47-352 0,48-95 0,22-235 0,1-141 0,23-47 0,23-94 0,25-117 0,-25-95 0,24-117 0,-164-165 0,-24 47 0,-24 47 1,-117 118-1,71 117 0,23 94 0,0 118 0,47-47 0,0 47 0,0 0 0,-47 0 0,47 0 0,-24 0 0,-23 47 0,47-47 0,0 71 1,0-24-1,0 0 0,71-47 0,70-47 0,23-212 0,-46-305 0,-24 23 0,-94 118 0,-94 164 0,47 141 0,-24 71 0,24 94 0,-70 47 0,23 71 1,23 70-1,24 71 0,0-94 0,47-48 0,0-46 0,0-71 0,0-24 0,0-23 0,0-23 0,47-71 0,0-24 0,-23 1 0,-24 117 1</inkml:trace>
    </iact:actionData>
  </iact:action>
  <iact:action type="add" startTime="412219">
    <iact:property name="dataType"/>
    <iact:actionData xml:id="d20">
      <inkml:trace xmlns:inkml="http://www.w3.org/2003/InkML" xml:id="stk14" contextRef="#ctx0" brushRef="#br0">14370 6515 24575 0,'-26'0'0'23,"5"0"0"0,0-21 0 0,-5 16 0 1,-11-16 0-1,-7 21 0 0,7 0 0 0,4-1 0 1,-2 2 0-1,-28 20 0 0,18 0 0 0,-1 5 0 1,8 4 0-1,3 3 0 0,-2 2 0 0,3 0 0 1,14-5 0-1,4-2 0 0,-5-2 0 0,21 5 0 1,0-28 0-1,21 7 0 0,-16-10 0 0,47 0 0 1,-17 0 0-1,1 0 0 0,21 0 0 0,-12 1 0 1,-4-2 0-1,-4-9 0 0,10-14 0 0,0 9 0 1,-21-27 0-1,-5 36 0 0,-21-14 0 0,0 20 0 1,0 20 0-1,0 7 0 0,0 9 0 0,11 9 0 1,12-9 0-1,14 11 0 0,10-10 0 0,-19-13 0 1,1-4 0-1,21-4 0 0,7 5 0 0,-20-21 0 1,7 0 0-1,-28 0 0 0,5 0 0 1</inkml:trace>
    </iact:actionData>
  </iact:action>
  <iact:action type="add" startTime="414151">
    <iact:property name="dataType"/>
    <iact:actionData xml:id="d21">
      <inkml:trace xmlns:inkml="http://www.w3.org/2003/InkML" xml:id="stk15" contextRef="#ctx0" brushRef="#br0">16816 7856 24575 0,'0'54'0'20,"0"-19"0"0,0 4 0 0,0 13 0 0,0 3 0 0,0-2 0 0,0 1 0 0,0 4 0 0,0-1 0 0,0-8 0 0,0-1 0 0,0-5 0 0,0-3 0 0,0 18 0 0,0-14 0 0,0-28 0 0,0 5 0 0,0-21 0 0,0-21 0 0,0 15 0 0,0-25 0 0,0 29 0 0,0-9 0 0,10 11 0 0,-7-21 0 0,28 16 0 0,16-37 0 0,-15 37 0 0,0-16 0 1,-2 0 0-1,-14 16 0 0,7-16 0 0,9 21 0 0,-27 0 0 0,37 0 0 0,-37 0 0 0,16 21 0 0,-21-16 0 0,0 37 0 0,0-37 0 0,0 16 0 0,0 0 0 0,0-5 0 0,-21 28 0 0,-5-7 0 0,-1-13 0 0,-4-1 0 0,-18 13 0 0,-9-12 0 0,32-14 0 0,-16-10 0 0,27 0 0 0,-30-10 0 0,30 7 0 0,-27-28 0 0,37 26 0 0,-16-16 0 0,21 21 0 1</inkml:trace>
    </iact:actionData>
  </iact:action>
  <iact:action type="add" startTime="416067">
    <iact:property name="dataType"/>
    <iact:actionData xml:id="d22">
      <inkml:trace xmlns:inkml="http://www.w3.org/2003/InkML" xml:id="stk16" contextRef="#ctx0" brushRef="#br0">15946 7315 24575 0,'-27'0'0'64,"-14"0"0"1,14 0 0 0,1 0 0 0,-5 0 0-1,28 0 0 1,-18 28 0 0,-11 25 0 0,12-9 0 0,25-13 0-1,-23 11 0 1,-11 9 0 0,19-18 0 0,52-33 0-1,-37 0 0 1,16 0 0 0,-21 0 0 0,0 0 0 0</inkml:trace>
    </iact:actionData>
  </iact:action>
  <iact:action type="add" startTime="419820">
    <iact:property name="dataType"/>
    <iact:actionData xml:id="d23">
      <inkml:trace xmlns:inkml="http://www.w3.org/2003/InkML" xml:id="stk17" contextRef="#ctx0" brushRef="#br0">15640 7644 24575 0,'26'0'0'56,"16"0"0"0,-16 0 0 0,0 0 0 0,-5 0 0 0,-21 0 0 0,10 0 0 0,-7 0 0 0,7 0 0 0,11 0 0 0,5 0 0 0,22 0 0 1,-22 0 0-1,-5 0 0 0,-21 0 0 0,0 0 0 0,0-21 0 0,0 16 0 0,0-16 0 0,10 21 0 0,-7 0 0 0,7 0 0 0,-10 0 0 0,0 0 0 1</inkml:trace>
    </iact:actionData>
  </iact:action>
  <iact:action type="add" startTime="439883">
    <iact:property name="dataType"/>
    <iact:actionData xml:id="d24">
      <inkml:trace xmlns:inkml="http://www.w3.org/2003/InkML" xml:id="stk18" contextRef="#ctx0" brushRef="#br0">14934 7268 24575 0,'47'0'0'24,"0"0"0"0,-21 0 0 0,6 0 0 0,-30 0 0 1,30 0 0-1,-27 0 0 0,16 0 0 0,0 0 0 1,-16 20 0-1,37-14 0 0,-37 25 0 0,16-28 0 1,-21 7 0-1,10 11 0 0,14-16 0 0,-8 37 0 1,25-16 0-1,-35 0 0 0,15-5 0 0,-21-21 0 1,0 0 0-1,0 11 0 0,20 12 0 0,-14 35 0 0,15-17 0 1,-21 25 0-1,0-50 0 0,0 25 0 0,0-35 0 1,0 14 0-1,0-20 0 0,0 21 0 0,0-15 0 1,0 14 0-1,0-20 0 0,0 21 0 0,0-15 0 1,0 15 0-1,0-21 0 0,0 0 0 0,0 0 0 1</inkml:trace>
    </iact:actionData>
  </iact:action>
  <iact:action type="add" startTime="442036">
    <iact:property name="dataType"/>
    <iact:actionData xml:id="d25">
      <inkml:trace xmlns:inkml="http://www.w3.org/2003/InkML" xml:id="stk19" contextRef="#ctx0" brushRef="#br0">15969 6727 24575 0,'0'57'0'16,"-4"-22"0"1,-2 1 0 0,-5 0 0-1,-2 1 0 1,-4-1 0 0,-2-2 0 0,-5-4 0-1,0-2 0 1,-12 19 0 0,4-33 0-1,-1-2 0 1,-9 19 0 0,4-27 0 0,-3-5 0-1,6 6 0 1,0 0 0 0,-28-5 0 0,6 0 0-1,33-10 0 1,14 7 0 0,10-28 0-1,0 26 0 1,0-16 0 0,0 0 0 0,0 16 0-1,0-37 0 1,0 5 0 0,5 4 0-1,0-4 0 1,-5 0 0 0,3 1 0 0,12-1 0-1,1 3 0 1,-11-2 0 0,37 15 0 0,-37 21 0-1,37 0 0 1,-37 0 0 0,37 0 0-1,-26 0 0 1,7 21 0 0,30-6 0 0,-38 16 0-1,1 4 0 1,22-15 0 0,2 1 0-1,-14 18 0 1,-2 1 0 0,4-15 0 0,2-1 0-1,-1 5 0 1,-1 0 0 0,-4 0 0 0,2-1 0-1,8-3 0 1,0 0 0 0,-9 5 0-1,-1-2 0 1,13-2 0 0,5 15 0 0,-37-35 0-1,16 15 0 1,-21-21 0 0,0 0 0 0</inkml:trace>
    </iact:actionData>
  </iact:action>
  <iact:action type="add" startTime="460404">
    <iact:property name="dataType"/>
    <iact:actionData xml:id="d26">
      <inkml:trace xmlns:inkml="http://www.w3.org/2003/InkML" xml:id="stk20" contextRef="#ctx0" brushRef="#br0">15075 5856 8191 0,'0'27'0'3,"3"13"0"1,5 14 391-1,5-4 0 1,5 8 1-1,4 5-1 1,1 3-391 0,-6-14 0-1,2 1 0 1,1 3 0-1,1 2 0 1,0 1 0 0,2 2 0-1,-1 0 0 1,-2-8 0-1,0 2 0 1,2 1 0 0,-1 0 0-1,1 2 0 1,1 1 0-1,-1-1 0 1,1 1 0 0,-1-1 0-1,0 0-37 1,1 1 1-1,-1 0-1 1,1 1 1 0,-1-1 0-1,1 1-1 1,0 0 1-1,-1 0-1 1,1-1 1-1,0 0 0 1,1-1 36 0,1 5 0-1,1 0 0 1,0 0 0-1,0 0 0 1,0-1 0 0,0-1 0-1,0 0 0 1,-1-1 0-1,-1-2 0 1,1 7 0 0,0-2 0-1,0 0 0 1,-1-1 0-1,-1-2 0 1,1-1 0 0,-1-2 246-1,2-1 1 1,-1-1 0-1,0-1 0 1,0-2-1 0,-1-3 1-1,-2-2-247 1,5 4 0-1,-2-3 0 1,-1-3 0-1,-4-3 1678 1,1 14 1 0,-3-8-1679-1,3-1 2756 1,-20-47-2756-1,-20-120 0 1,3 81 0 0,-6-6 0-1,-6-6 0 1,-4-5 0-1,-4-3 0 1,-2-2 0 0,-1-1 0-1,0-1 0 1,0 1 0-1,2 3 0 1,2 2-36 0,5 5 0-1,0 1 0 1,0 0 1-1,1 1-1 1,-1 0 0 0,1 0 1-1,-2-1-1 1,0-1 0-1,-1-1 1 1,-2-1-1-1,-1-2 36 1,4 9 0 0,-1-3 0-1,-1 0 0 1,-1-2 0-1,-2-1 0 1,0-1 0 0,0-1 0-1,-2 1 0 1,1-1 0-1,0 0 0 1,0 1 0 0,0 0 0-1,0 2 0 1,2 0 0-1,0 2 0 1,1 1 0 0,2 2-225-1,-8-9 0 1,1 0 0-1,1 2 1 1,0 1-1 0,1 1 0-1,1 2 0 1,0 0 1-1,1 1-1 1,0 1 0 0,0 1 1-1,2 0 224 1,-6-5 0-1,2 2 0 1,-1 1 0-1,2 1 0 1,0 1 0 0,2 1 0-1,1 1 0 1,1 1-94-1,-8-14 1 1,1 1-1 0,2 3 1-1,3 3-1 1,4 7 94-1,-1 3 0 1,5 6 0 0,2 4 0-1,-2-3 0 1,12 15 0-1,39 56 0 1,25 31 0 0,-19-29 0-1,4 5 0 1,4 4 0-1,3 2 0 1,1 3 0 0,1 0 0-1,-7-6 0 1,2 1 0-1,1 2 0 1,0 1 0-1,2 1 0 1,1 1 0 0,1 1 0-1,0 0 0 1,1 0 0-1,-4-7 0 1,0 2 0 0,2 0 0-1,0 0 0 1,2 2 0-1,-1-1 0 1,1 1 0 0,0-1 0-1,0 1 0 1,-1-1 0-1,-1 0 0 1,0-1-40 0,1 2 1-1,-1 0-1 1,0 0 1-1,0 0 0 1,0-1-1 0,-1 1 1-1,0-1-1 1,1-1 1-1,-1-1 0 1,-1 0-1-1,1-2 40 1,4 3 0 0,1 0 0-1,-1-1 0 1,0-1 0-1,0-1 0 1,-1-1 0 0,-1-1 0-1,-1-1 0 1,-2-1-71-1,7 8 1 1,-2 0 0 0,-1-1 0-1,-1-3 0 1,-3-3 0-1,0-4 70 1,1-1 0 0,-2-4 0-1,-1-3 0 1,-2-4 0-1,18 12 0 1,-9-12 0 0,-19-17 4311-1,-5-10-4311 1,-21 0 0-1,0 0 0 1,0 0 0 0</inkml:trace>
    </iact:actionData>
  </iact:action>
  <iact:action type="remove" startTime="462639">
    <iact:property name="style" value="instant"/>
    <iact:actionData xml:id="d27" ref="#d20"/>
    <iact:actionData xml:id="d28">
      <inkml:trace xmlns:inkml="http://www.w3.org/2003/InkML" xml:id="stk21" contextRef="#ctx0" brushRef="#br0">14370 6515 24575 0,'-26'0'0'23,"5"0"0"0,0-21 0 0,-5 16 0 1,-11-16 0-1,-7 21 0 0,7 0 0 0,4-1 0 1,-2 2 0-1,-28 20 0 0,18 0 0 0,-1 5 0 1,8 4 0-1,3 3 0 0,-2 2 0 0,3 0 0 1,14-5 0-1,4-2 0 0,-5-2 0 0,21 5 0 1,0-28 0-1,21 7 0 0,-16-10 0 0,47 0 0 1,-17 0 0-1,1 0 0 0,21 0 0 0,-12 1 0 1,-4-2 0-1,-4-9 0 0,10-14 0 0,0 9 0 1,-21-27 0-1,-5 36 0 0,-21-14 0 0,0 20 0 1,0 20 0-1,0 7 0 0,0 9 0 0,11 9 0 1,12-9 0-1,14 11 0 0,10-10 0 0,-19-13 0 1,1-4 0-1,21-4 0 0,7 5 0 0,-20-21 0 1,7 0 0-1,-28 0 0 0,5 0 0 1</inkml:trace>
    </iact:actionData>
  </iact:action>
  <iact:action type="remove" startTime="462639">
    <iact:property name="style" value="instant"/>
    <iact:actionData xml:id="d29" ref="#d26"/>
    <iact:actionData xml:id="d30">
      <inkml:trace xmlns:inkml="http://www.w3.org/2003/InkML" xml:id="stk22" contextRef="#ctx0" brushRef="#br0">15075 5856 8191 0,'0'27'0'3,"3"13"0"1,5 14 391-1,5-4 0 1,5 8 1-1,4 5-1 1,1 3-391 0,-6-14 0-1,2 1 0 1,1 3 0-1,1 2 0 1,0 1 0 0,2 2 0-1,-1 0 0 1,-2-8 0-1,0 2 0 1,2 1 0 0,-1 0 0-1,1 2 0 1,1 1 0-1,-1-1 0 1,1 1 0 0,-1-1 0-1,0 0-37 1,1 1 1-1,-1 0-1 1,1 1 1 0,-1-1 0-1,1 1-1 1,0 0 1-1,-1 0-1 1,1-1 1-1,0 0 0 1,1-1 36 0,1 5 0-1,1 0 0 1,0 0 0-1,0 0 0 1,0-1 0 0,0-1 0-1,0 0 0 1,-1-1 0-1,-1-2 0 1,1 7 0 0,0-2 0-1,0 0 0 1,-1-1 0-1,-1-2 0 1,1-1 0 0,-1-2 246-1,2-1 1 1,-1-1 0-1,0-1 0 1,0-2-1 0,-1-3 1-1,-2-2-247 1,5 4 0-1,-2-3 0 1,-1-3 0-1,-4-3 1678 1,1 14 1 0,-3-8-1679-1,3-1 2756 1,-20-47-2756-1,-20-120 0 1,3 81 0 0,-6-6 0-1,-6-6 0 1,-4-5 0-1,-4-3 0 1,-2-2 0 0,-1-1 0-1,0-1 0 1,0 1 0-1,2 3 0 1,2 2-36 0,5 5 0-1,0 1 0 1,0 0 1-1,1 1-1 1,-1 0 0 0,1 0 1-1,-2-1-1 1,0-1 0-1,-1-1 1 1,-2-1-1-1,-1-2 36 1,4 9 0 0,-1-3 0-1,-1 0 0 1,-1-2 0-1,-2-1 0 1,0-1 0 0,0-1 0-1,-2 1 0 1,1-1 0-1,0 0 0 1,0 1 0 0,0 0 0-1,0 2 0 1,2 0 0-1,0 2 0 1,1 1 0 0,2 2-225-1,-8-9 0 1,1 0 0-1,1 2 1 1,0 1-1 0,1 1 0-1,1 2 0 1,0 0 1-1,1 1-1 1,0 1 0 0,0 1 1-1,2 0 224 1,-6-5 0-1,2 2 0 1,-1 1 0-1,2 1 0 1,0 1 0 0,2 1 0-1,1 1 0 1,1 1-94-1,-8-14 1 1,1 1-1 0,2 3 1-1,3 3-1 1,4 7 94-1,-1 3 0 1,5 6 0 0,2 4 0-1,-2-3 0 1,12 15 0-1,39 56 0 1,25 31 0 0,-19-29 0-1,4 5 0 1,4 4 0-1,3 2 0 1,1 3 0 0,1 0 0-1,-7-6 0 1,2 1 0-1,1 2 0 1,0 1 0-1,2 1 0 1,1 1 0 0,1 1 0-1,0 0 0 1,1 0 0-1,-4-7 0 1,0 2 0 0,2 0 0-1,0 0 0 1,2 2 0-1,-1-1 0 1,1 1 0 0,0-1 0-1,0 1 0 1,-1-1 0-1,-1 0 0 1,0-1-40 0,1 2 1-1,-1 0-1 1,0 0 1-1,0 0 0 1,0-1-1 0,-1 1 1-1,0-1-1 1,1-1 1-1,-1-1 0 1,-1 0-1-1,1-2 40 1,4 3 0 0,1 0 0-1,-1-1 0 1,0-1 0-1,0-1 0 1,-1-1 0 0,-1-1 0-1,-1-1 0 1,-2-1-71-1,7 8 1 1,-2 0 0 0,-1-1 0-1,-1-3 0 1,-3-3 0-1,0-4 70 1,1-1 0 0,-2-4 0-1,-1-3 0 1,-2-4 0-1,18 12 0 1,-9-12 0 0,-19-17 4311-1,-5-10-4311 1,-21 0 0-1,0 0 0 1,0 0 0 0</inkml:trace>
    </iact:actionData>
  </iact:action>
  <iact:action type="remove" startTime="462670">
    <iact:property name="style" value="instant"/>
    <iact:actionData xml:id="d31" ref="#d24"/>
    <iact:actionData xml:id="d32">
      <inkml:trace xmlns:inkml="http://www.w3.org/2003/InkML" xml:id="stk23" contextRef="#ctx0" brushRef="#br0">14934 7268 24575 0,'47'0'0'24,"0"0"0"0,-21 0 0 0,6 0 0 0,-30 0 0 1,30 0 0-1,-27 0 0 0,16 0 0 0,0 0 0 1,-16 20 0-1,37-14 0 0,-37 25 0 0,16-28 0 1,-21 7 0-1,10 11 0 0,14-16 0 0,-8 37 0 1,25-16 0-1,-35 0 0 0,15-5 0 0,-21-21 0 1,0 0 0-1,0 11 0 0,20 12 0 0,-14 35 0 0,15-17 0 1,-21 25 0-1,0-50 0 0,0 25 0 0,0-35 0 1,0 14 0-1,0-20 0 0,0 21 0 0,0-15 0 1,0 14 0-1,0-20 0 0,0 21 0 0,0-15 0 1,0 15 0-1,0-21 0 0,0 0 0 0,0 0 0 1</inkml:trace>
    </iact:actionData>
  </iact:action>
  <iact:action type="remove" startTime="462686">
    <iact:property name="style" value="instant"/>
    <iact:actionData xml:id="d33" ref="#d22"/>
    <iact:actionData xml:id="d34">
      <inkml:trace xmlns:inkml="http://www.w3.org/2003/InkML" xml:id="stk24" contextRef="#ctx0" brushRef="#br0">15946 7315 24575 0,'-27'0'0'64,"-14"0"0"1,14 0 0 0,1 0 0 0,-5 0 0-1,28 0 0 1,-18 28 0 0,-11 25 0 0,12-9 0 0,25-13 0-1,-23 11 0 1,-11 9 0 0,19-18 0 0,52-33 0-1,-37 0 0 1,16 0 0 0,-21 0 0 0,0 0 0 0</inkml:trace>
    </iact:actionData>
    <iact:actionData xml:id="d35" ref="#d23"/>
    <iact:actionData xml:id="d36">
      <inkml:trace xmlns:inkml="http://www.w3.org/2003/InkML" xml:id="stk25" contextRef="#ctx0" brushRef="#br0">15640 7644 24575 0,'26'0'0'56,"16"0"0"0,-16 0 0 0,0 0 0 0,-5 0 0 0,-21 0 0 0,10 0 0 0,-7 0 0 0,7 0 0 0,11 0 0 0,5 0 0 0,22 0 0 1,-22 0 0-1,-5 0 0 0,-21 0 0 0,0 0 0 0,0-21 0 0,0 16 0 0,0-16 0 0,10 21 0 0,-7 0 0 0,7 0 0 0,-10 0 0 0,0 0 0 1</inkml:trace>
    </iact:actionData>
  </iact:action>
  <iact:action type="remove" startTime="462869">
    <iact:property name="style" value="instant"/>
    <iact:actionData xml:id="d37" ref="#d21"/>
    <iact:actionData xml:id="d38">
      <inkml:trace xmlns:inkml="http://www.w3.org/2003/InkML" xml:id="stk26" contextRef="#ctx0" brushRef="#br0">16816 7856 24575 0,'0'54'0'20,"0"-19"0"0,0 4 0 0,0 13 0 0,0 3 0 0,0-2 0 0,0 1 0 0,0 4 0 0,0-1 0 0,0-8 0 0,0-1 0 0,0-5 0 0,0-3 0 0,0 18 0 0,0-14 0 0,0-28 0 0,0 5 0 0,0-21 0 0,0-21 0 0,0 15 0 0,0-25 0 0,0 29 0 0,0-9 0 0,10 11 0 0,-7-21 0 0,28 16 0 0,16-37 0 0,-15 37 0 0,0-16 0 1,-2 0 0-1,-14 16 0 0,7-16 0 0,9 21 0 0,-27 0 0 0,37 0 0 0,-37 0 0 0,16 21 0 0,-21-16 0 0,0 37 0 0,0-37 0 0,0 16 0 0,0 0 0 0,0-5 0 0,-21 28 0 0,-5-7 0 0,-1-13 0 0,-4-1 0 0,-18 13 0 0,-9-12 0 0,32-14 0 0,-16-10 0 0,27 0 0 0,-30-10 0 0,30 7 0 0,-27-28 0 0,37 26 0 0,-16-16 0 0,21 21 0 1</inkml:trace>
    </iact:actionData>
  </iact:action>
  <iact:action type="remove" startTime="462906">
    <iact:property name="style" value="instant"/>
    <iact:actionData xml:id="d39" ref="#d25"/>
    <iact:actionData xml:id="d40">
      <inkml:trace xmlns:inkml="http://www.w3.org/2003/InkML" xml:id="stk27" contextRef="#ctx0" brushRef="#br0">15969 6727 24575 0,'0'57'0'16,"-4"-22"0"1,-2 1 0 0,-5 0 0-1,-2 1 0 1,-4-1 0 0,-2-2 0 0,-5-4 0-1,0-2 0 1,-12 19 0 0,4-33 0-1,-1-2 0 1,-9 19 0 0,4-27 0 0,-3-5 0-1,6 6 0 1,0 0 0 0,-28-5 0 0,6 0 0-1,33-10 0 1,14 7 0 0,10-28 0-1,0 26 0 1,0-16 0 0,0 0 0 0,0 16 0-1,0-37 0 1,0 5 0 0,5 4 0-1,0-4 0 1,-5 0 0 0,3 1 0 0,12-1 0-1,1 3 0 1,-11-2 0 0,37 15 0 0,-37 21 0-1,37 0 0 1,-37 0 0 0,37 0 0-1,-26 0 0 1,7 21 0 0,30-6 0 0,-38 16 0-1,1 4 0 1,22-15 0 0,2 1 0-1,-14 18 0 1,-2 1 0 0,4-15 0 0,2-1 0-1,-1 5 0 1,-1 0 0 0,-4 0 0 0,2-1 0-1,8-3 0 1,0 0 0 0,-9 5 0-1,-1-2 0 1,13-2 0 0,5 15 0 0,-37-35 0-1,16 15 0 1,-21-21 0 0,0 0 0 0</inkml:trace>
    </iact:actionData>
  </iact:action>
  <iact:action type="add" startTime="462503">
    <iact:property name="dataType" value="strokeEraser"/>
    <iact:actionData xml:id="d41">
      <inkml:trace xmlns:inkml="http://www.w3.org/2003/InkML" xml:id="stk28" contextRef="#ctx1" brushRef="#br1">14393 6444 0,'0'24'19,"212"117"0,211 259 0,118 140 0,-141-46 1,-47-70-1,-71-48 0,-70-141 0,-95-47 1,-70-117-1,0-71 0,-47 0 0,24-47 0,-24-118 1,-118-211-1,-211-189 0,-212-234 0,-47 46 1,141 189-1,71 93 0,164 189 0,142 165 0,23 70 1,47 47-1,70 70 0,142 189 0,211 188 1,24 94-1,24-48 0,-142-69 0,-118-165 0,-93-95 1,-47-117-1,-24-23 0,-47-48 0,0-187 1,-47-166-1,-24 1 0,-23 94 0,70 70 0,24 165 1,0 0-1,0 47 0,0 47 0,0-47 1</inkml:trace>
    </iact:actionData>
  </iact:action>
  <iact:action type="add" startTime="472952">
    <iact:property name="dataType"/>
    <iact:actionData xml:id="d42">
      <inkml:trace xmlns:inkml="http://www.w3.org/2003/InkML" xml:id="stk29" contextRef="#ctx0" brushRef="#br0">26270 5480 24575 0,'0'0'0'87</inkml:trace>
    </iact:actionData>
  </iact:action>
  <iact:action type="add" startTime="585239">
    <iact:property name="dataType"/>
    <iact:actionData xml:id="d43">
      <inkml:trace xmlns:inkml="http://www.w3.org/2003/InkML" xml:id="stk30" contextRef="#ctx0" brushRef="#br0">17474 16557 24575 0,'0'-51'0'6,"0"0"0"0,0-1 0 1,0 2 0-1,0 0 0 1,0-4 0-1,0-1 0 1,0-4 0-1,0-1 0 1,0 1-677-1,0 8 1 1,0 1 0-1,0 0 0 0,0 0 676 1,0-2 0-1,0-1 0 1,0 0 0-1,0 2 0 1,0-10 0-1,0 1 0 1,0 1 51-1,1 0 1 1,0 0 0-1,-3 2-52 0,-3 8 0 1,-2 1 0-1,-2 4 303 1,-1-7 0-1,-6 5-303 1,-9-1 0-1,-7 5 0 1,-3 17 0-1,-1 0 0 1,1-13 0-1,-3-2 0 0,-12 8 0 1,-2 1 0-1,9-4 0 1,0 0 0-1,-9 4 0 1,-1 4 680-1,12 8 0 1,-1 2-680-1,-8-6 0 1,-2 1 0-1,0 4 0 1,-3 0-153-1,7 2 1 0,-3-1 0 1,-2 3 152-1,-4 3 0 1,-3 4 0-1,-1-1 0 1,12-1 0-1,-1 0 0 1,-1 1 0-1,0 2 0 1,-2 4 0-1,0 2 0 0,0 0 0 1,1 0 0-1,-13-4 0 1,2-1 0-1,0 3 0 1,0 3 0-1,0 3 0 1,3 2 0-1,11 0 0 1,2 2 0-1,-1 1-93 0,-3 0 0 1,0 2 0-1,5 6 93 1,-5 19 0-1,2 6 0 1,9-14 0-1,-3-1 0 1,3 4-348-1,3 8 0 1,1 5 1-1,2 1 347 1,0 7 0-1,2 3 0 0,-1 0 0 1,4-13 0-1,-1-2 0 1,1 2 0-1,5 4-502 1,3 13 0-1,6 4 0 1,2 2 0-1,-1-1 502 1,-1-3 0-1,0-2 0 0,1 2 0 1,0 1 0-1,4-5 0 1,0 2 0-1,1 0 0 1,1 0 0-1,1 0 0 1,2-4 0-1,2-1 0 1,1 0 0-1,-1 0 0 0,0 1 0 1,-1-1 0-1,-1 0 0 1,0 1 0-1,1-2 0 1,1 0 0-1,2 5 0 1,0-1 0-1,1-1 0 1,2 0-65-1,2 0 0 1,2-1 1-1,0 0-1 0,-1-1 65 1,-2 9 0-1,0-1 0 1,7 1 0-1,8-8 0 1,6 2 0-1,4-1 0 1,-1-5 0-1,2 0 0 1,1-5 0-1,2 1 0 0,-4-5 0 1,1 2 0-1,2-2 0 1,1-5-93-1,12-3 1 1,2-5 0-1,-2 2 92 1,-11 1 0-1,-2 1 0 1,4-2 0-1,11 2 0 0,5-2 0 1,1-1-78-1,1 2 1 1,2 0-1-1,1-4 78 1,-9-10 0-1,0-2 0 1,2-2 0-1,-1 1 0 1,2 0 0-1,0 0 0 1,1-1 0-1,-1-1 0 0,2 0 0 1,1-1 0-1,-1-1 0 1,1-2 0-1,-3-4 0 1,0-1 0-1,0-1 0 1,1 0 0-1,1 3 0 1,1 1 0-1,0-1 0 0,0-4 0 1,0-4 0-1,0-4 0 1,0-1 0-1,0 1 0 1,2 3 0-1,1 1 0 1,0-1 0-1,-1-4 0 1,-1-7 0-1,0-3 0 0,-1-1 0 1,0 1 0-1,-1 4 0 1,-1 2 0-1,0-1 0 1,-3-4 0-1,9-11 0 1,-3-5 0-1,-1-1 453 1,-1 3 1-1,-1-1 0 1,-5-2-454-1,-10 3 0 0,-3-2 0 1,-2-2 0-1,2-7 0 1,-2-4 0-1,-4-5 0 1,-8-4 0-1,-4-6 0 1,-2-3 0-1,-2 2 0 1,-2 4 0-1,-2 0 0 0,-1-1 0 1,-2-3-83-1,-2 3 0 1,-2-3 0-1,0-2 0 1,-1 2 1-1,0 4 82 1,1 0 0-1,0 3 0 1,-1 2 0-1,-4 3 0 0,-7-1 0 1,-4 3 0-1,3 1 266 1,5-21 0-1,0 11-266 1,-16 14 1238-1,14-21-1238 1,-11 58 149-1,16-16 0 1,-16 21 0-1,21 0 0 1</inkml:trace>
    </iact:actionData>
  </iact:action>
  <iact:action type="add" startTime="626242">
    <iact:property name="dataType"/>
    <iact:actionData xml:id="d44">
      <inkml:trace xmlns:inkml="http://www.w3.org/2003/InkML" xml:id="stk31" contextRef="#ctx0" brushRef="#br0">22201 14864 24575 0,'-12'-53'0'5,"0"0"0"1,0 0 0 0,-8 4 0 0,-2 3 0-1,-1 5 0 1,-2 3 0 0,-3 5 0 0,-14 1 0-1,-7 7 0 1,-7 9 0 0,-3 6 0 0,4-2 0-1,-2 3-607 1,6 7 1 0,-4 3 0 0,1 0 606-1,1-1 0 1,-1 0 0 0,-4 0 0 0,-4 0 0-1,-5 0 0 1,-1 0 0 0,2 0 0 0,8 0 0-1,1 0 0 1,0 0 0 0,-1 0-239 0,1-1 0-1,-2 0 0 1,0 0 0 0,1 2 0 0,6 1 239-1,-8 2 0 1,4 3 0 0,2 3 0 0,0 3 0-1,0 3 0 1,2 2 49 0,4 0 0 0,2 2 0 0,2 4-49-1,5 7 0 1,3 5 0 0,-1-1 0 0,-8 1 0-1,-2-1 0 1,3 1 0 0,4 2 0 0,2 2 0-1,-2 3 0 1,-1 2 0 0,-2 6 0 0,-2-1 0-1,2-6 0 1,-4-4 0 0,0-5 0 0,0 3 0-1,1 1 0 1,-1 5 0 0,1-2 0 0,4-3 0-1,8-6 0 1,2-2 0 0,-1-1 0 0,-12 5 0-1,-2 0 0 1,6 3 0 0,12 3 0 0,6 3 0-1,-4-1 0 1,-9-3 0 0,-4-1 0 0,4 2 0-1,9 1 0 1,4 1 0 0,0 0 0 0,-1-4 0-1,0 0 0 1,1 0 0 0,2 3 0 0,2 1 0 0,2 0 0-1,4 3 0 1,2 1 0 0,-2 2 0 0,-8 8 0-1,-2 2 0 1,2 0-402 0,6-3 1 0,2-1 0-1,-1 4 401 1,0-7 0 0,-1 3 0 0,0 0 0-1,1-1 0 1,-2 11 0 0,0-1 0 0,4 1 0-1,7-10 0 1,2 1 0 0,1 0 0 0,-4-1 0-1,-7 9 0 1,-3-1 0 0,4 1 0 0,8-13 0-1,4 2 0 1,0-1 0 0,-2-2 0 0,-4 8 0-1,-3-3 0 1,3 2 133 0,4 6 0 0,2 0 0-1,2-3-133 1,7 2 0 0,3-2 0 0,-3-10 0-1,1 0 0 1,8-6 0 0,27-1 0 0,12-8 0 0,-12-3 0-1,2 0 0 1,5-4-4 0,8-5 0 0,4-4 1-1,2-4 3 1,-14-6 0 0,1-2 0 0,1-2 0-1,-1 1 0 1,0 0 0 0,0 1 0 0,0-2 0-1,0-3 0 1,-3-3 0 0,0-4 0 0,0-1 0-1,1-2 0 1,6-3 0 0,1-2 0 0,1-2 0-1,-3-4-324 1,-3-4 1 0,-2-3 0 0,0-2 0-1,0-2 323 1,-4 3 0 0,0 0 0 0,0-2 0-1,-1-1 0 1,0-1 0 0,-2 0 0 0,-1-2 0-1,0 0 0 1,-2-1 0 0,0 1 0 0,3-6 0-1,-1 0 0 1,-1 1 0 0,-2-1 57 0,8-7 0 0,-2-1 0-1,-1-1-57 1,-1 1 0 0,-2-2 0 0,-5-4 0-1,-15 10 0 1,-4-3 0 0,0-1 0 0,2-2-436-1,3 2 1 1,1-1-1 0,2-2 1 0,-1-1-1-1,0-1 436 1,-3 1 0 0,-1-2 0 0,1 0 0-1,-1-2 0 1,0 1 0 0,0 1 0 0,0 1 0-1,0 0 0 1,0 0 0 0,0 0 0 0,0-1 0-1,-1 0 0 1,2-3 0 0,0-2 0 0,0 0 0-1,-1 0 0 1,0 0 0 0,-1 1 0 0,3-5 0-1,-2 1 0 1,0 0 0 0,-1-1 0 0,-3 0 0-1,-4 8 0 1,-1 0 0 0,-2-1 0 0,-1 0 0 0,0-1 0-1,1 1 0 1,0-3 0 0,1 1 0 0,-1-1 0-1,0-1 0 1,-1 0 0 0,-1-1-315 0,-2-4 1-1,-1-2 0 1,-1-1 0 0,-1 0 0 0,-1 0 0-1,1 1 314 1,0 1 0 0,-1 0 0 0,0 1 0-1,-1-1 0 1,1 1 0 0,-1 0 0 0,-1 4 0-1,0-1 0 1,0 1 0 0,0 0 0 0,0 2 0-1,0 2 165 1,0-15 0 0,0 2 0 0,0 4 0-1,0 4-165 1,0 1 0 0,0 5 0 0,0 5 151-1,0-1 1 1,0 8 0 0,0-2-1 0,0 35 1 0</inkml:trace>
    </iact:actionData>
  </iact:action>
  <iact:action type="add" startTime="630244">
    <iact:property name="dataType"/>
    <iact:actionData xml:id="d45">
      <inkml:trace xmlns:inkml="http://www.w3.org/2003/InkML" xml:id="stk32" contextRef="#ctx0" brushRef="#br0">20837 16111 24575 0,'-26'0'0'17,"-16"0"0"1,6 0 0 0,1 0 0-1,-1 0 0 1,-16 0 0 0,8 0 0-1,33 0 0 1,-10 0 0 0,-26 0 0-1,-15 0 0 1,16 0 0 0,0 0 0 0,9-1 0-1,1 2 0 1,-1 4 0 0,3 0 0-1,-2-2 0 1,-6 7 0 0,37 11 0-1,-16-16 0 1,21 16 0 0,0 0 0 0,0 5 0-1,0 32 0 1,0-9 0 0,0-8 0-1,0-3 0 1,0-7 0 0,0 21 0-1,0-49 0 1,21 28 0 0,15-5 0 0,-2-2 0-1,3-1 0 1,-6-3 0 0,1-3 0-1,5-3 0 1,4-4 0 0,19-3 0-1,3-4 0 1,-15-2 0 0,0-2 0-1,11 1 0 1,-3 0 0 0,10 0 0 0,-30 0 0-1,-9 0 0 1,14-10 0 0,-35 7 0-1,14-8 0 1,-20-9 0 0,0-27 0-1,0-16 0 1,0 27 0 0,0 1 0 0,0-22 0-1,0 20 0 1,0 14 0 0,0-9 0-1,-20 27 0 1,14-58 0 0,-35 32 0-1,14-16 0 1,1 26 0 0,5 21 0 0</inkml:trace>
    </iact:actionData>
  </iact:action>
  <iact:action type="add" startTime="636880">
    <iact:property name="dataType"/>
    <iact:actionData xml:id="d46">
      <inkml:trace xmlns:inkml="http://www.w3.org/2003/InkML" xml:id="stk33" contextRef="#ctx0" brushRef="#br0">20014 16063 24575 0,'0'-26'0'22,"0"5"0"1,0 21 0-1,0-20 0 1,0 14 0-1,0-25 0 1,0 28 0-1,-21-7 0 1,16 10 0-1,-37-21 0 1,16-5 0 0,-10-21 0-1,-9 21 0 1,30 5 0-1,-6 21 0 1,0-11 0-1,-5 9 0 1,-21-30 0-1,10 27 0 1,13-16 0 0,14 21 0-1,-32 0 0 1,0 0 0-1,-2 0 0 1,-3 0 0-1,-16 0 0 1,16 0 0-1,16 0 0 1,28 21 0 0,-7-16 0-1,10 16 0 1,0-21 0-1,-21 0 0 1,16 11 0-1,-37 33 0 1,16-2 0-1,7-13 0 1,1-1 0 0,-5 17 0-1,12-9 0 1,-10-9 0-1,16-7 0 1,-16 1 0-1,21-5 0 1,0 28 0-1,0-28 0 1,0 5 0 0</inkml:trace>
    </iact:actionData>
  </iact:action>
  <iact:action type="add" startTime="638429">
    <iact:property name="dataType"/>
    <iact:actionData xml:id="d47">
      <inkml:trace xmlns:inkml="http://www.w3.org/2003/InkML" xml:id="stk34" contextRef="#ctx0" brushRef="#br0">19638 16181 24575 0,'0'0'0'90</inkml:trace>
    </iact:actionData>
  </iact:action>
  <iact:action type="add" startTime="639158">
    <iact:property name="dataType"/>
    <iact:actionData xml:id="d48">
      <inkml:trace xmlns:inkml="http://www.w3.org/2003/InkML" xml:id="stk35" contextRef="#ctx0" brushRef="#br0">19050 16181 24575 0,'0'47'0'22,"21"0"0"1,-16 11 0 0,37-30 0-1,-37 25 0 1,16-48 0 0,-21 37 0 0,11-27 0-1,-1 16 0 1,3 4 0 0,24 7 0 0,-11 15 0-1,16-33 0 1,-37-14 0 0,16 11 0-1,-11-16 0 1,14 37 0 0,33-37 0 0,-15 37 0-1,23-37 0 1,-28 16 0 0,-11-21 0 0,26 11 0-1,-2-9 0 1,13 9 0 0,-24-11 0 0,0 0 0-1,-2 0 0 1,-3 0 0 0,7 0 0-1,22 0 0 1,-58 0 0 0,16 0 0 0,-10 0 0-1,12 0 0 1,14-11 0 0,10-12 0 0,-11-14 0-1,-12-10 0 1,-14-10 0 0,1 21 0-1,-1 1 0 1,-4-17 0 0,5 17 0 0,-2 4 0-1,-9 16 0 1,0-27 0 0,0 5 0 0,0 9 0-1,0-25 0 1,0 48 0 0,0-16 0 0,0 0 0-1,-20-5 0 1,4-21 0 0,-8 10 0-1,14 14 0 1,-11 13 0 0,16 10 0 0,-16 0 0-1,21 0 0 1,-21-21 0 0,-5-6 0 0,0 1 0-1,5-15 0 1,21 35 0 0,0-15 0 0</inkml:trace>
    </iact:actionData>
  </iact:action>
  <iact:action type="remove" startTime="705247">
    <iact:property name="style" value="instant"/>
    <iact:actionData xml:id="d49" ref="#d43"/>
    <iact:actionData xml:id="d50">
      <inkml:trace xmlns:inkml="http://www.w3.org/2003/InkML" xml:id="stk36" contextRef="#ctx0" brushRef="#br0">17474 16557 24575 0,'0'-51'0'6,"0"0"0"0,0-1 0 1,0 2 0-1,0 0 0 1,0-4 0-1,0-1 0 1,0-4 0-1,0-1 0 1,0 1-677-1,0 8 1 1,0 1 0-1,0 0 0 0,0 0 676 1,0-2 0-1,0-1 0 1,0 0 0-1,0 2 0 1,0-10 0-1,0 1 0 1,0 1 51-1,1 0 1 1,0 0 0-1,-3 2-52 0,-3 8 0 1,-2 1 0-1,-2 4 303 1,-1-7 0-1,-6 5-303 1,-9-1 0-1,-7 5 0 1,-3 17 0-1,-1 0 0 1,1-13 0-1,-3-2 0 0,-12 8 0 1,-2 1 0-1,9-4 0 1,0 0 0-1,-9 4 0 1,-1 4 680-1,12 8 0 1,-1 2-680-1,-8-6 0 1,-2 1 0-1,0 4 0 1,-3 0-153-1,7 2 1 0,-3-1 0 1,-2 3 152-1,-4 3 0 1,-3 4 0-1,-1-1 0 1,12-1 0-1,-1 0 0 1,-1 1 0-1,0 2 0 1,-2 4 0-1,0 2 0 0,0 0 0 1,1 0 0-1,-13-4 0 1,2-1 0-1,0 3 0 1,0 3 0-1,0 3 0 1,3 2 0-1,11 0 0 1,2 2 0-1,-1 1-93 0,-3 0 0 1,0 2 0-1,5 6 93 1,-5 19 0-1,2 6 0 1,9-14 0-1,-3-1 0 1,3 4-348-1,3 8 0 1,1 5 1-1,2 1 347 1,0 7 0-1,2 3 0 0,-1 0 0 1,4-13 0-1,-1-2 0 1,1 2 0-1,5 4-502 1,3 13 0-1,6 4 0 1,2 2 0-1,-1-1 502 1,-1-3 0-1,0-2 0 0,1 2 0 1,0 1 0-1,4-5 0 1,0 2 0-1,1 0 0 1,1 0 0-1,1 0 0 1,2-4 0-1,2-1 0 1,1 0 0-1,-1 0 0 0,0 1 0 1,-1-1 0-1,-1 0 0 1,0 1 0-1,1-2 0 1,1 0 0-1,2 5 0 1,0-1 0-1,1-1 0 1,2 0-65-1,2 0 0 1,2-1 1-1,0 0-1 0,-1-1 65 1,-2 9 0-1,0-1 0 1,7 1 0-1,8-8 0 1,6 2 0-1,4-1 0 1,-1-5 0-1,2 0 0 1,1-5 0-1,2 1 0 0,-4-5 0 1,1 2 0-1,2-2 0 1,1-5-93-1,12-3 1 1,2-5 0-1,-2 2 92 1,-11 1 0-1,-2 1 0 1,4-2 0-1,11 2 0 0,5-2 0 1,1-1-78-1,1 2 1 1,2 0-1-1,1-4 78 1,-9-10 0-1,0-2 0 1,2-2 0-1,-1 1 0 1,2 0 0-1,0 0 0 1,1-1 0-1,-1-1 0 0,2 0 0 1,1-1 0-1,-1-1 0 1,1-2 0-1,-3-4 0 1,0-1 0-1,0-1 0 1,1 0 0-1,1 3 0 1,1 1 0-1,0-1 0 0,0-4 0 1,0-4 0-1,0-4 0 1,0-1 0-1,0 1 0 1,2 3 0-1,1 1 0 1,0-1 0-1,-1-4 0 1,-1-7 0-1,0-3 0 0,-1-1 0 1,0 1 0-1,-1 4 0 1,-1 2 0-1,0-1 0 1,-3-4 0-1,9-11 0 1,-3-5 0-1,-1-1 453 1,-1 3 1-1,-1-1 0 1,-5-2-454-1,-10 3 0 0,-3-2 0 1,-2-2 0-1,2-7 0 1,-2-4 0-1,-4-5 0 1,-8-4 0-1,-4-6 0 1,-2-3 0-1,-2 2 0 1,-2 4 0-1,-2 0 0 0,-1-1 0 1,-2-3-83-1,-2 3 0 1,-2-3 0-1,0-2 0 1,-1 2 1-1,0 4 82 1,1 0 0-1,0 3 0 1,-1 2 0-1,-4 3 0 0,-7-1 0 1,-4 3 0-1,3 1 266 1,5-21 0-1,0 11-266 1,-16 14 1238-1,14-21-1238 1,-11 58 149-1,16-16 0 1,-16 21 0-1,21 0 0 1</inkml:trace>
    </iact:actionData>
  </iact:action>
  <iact:action type="remove" startTime="705668">
    <iact:property name="style" value="instant"/>
    <iact:actionData xml:id="d51" ref="#d44"/>
    <iact:actionData xml:id="d52">
      <inkml:trace xmlns:inkml="http://www.w3.org/2003/InkML" xml:id="stk37" contextRef="#ctx0" brushRef="#br0">22201 14864 24575 0,'-12'-53'0'5,"0"0"0"1,0 0 0 0,-8 4 0 0,-2 3 0-1,-1 5 0 1,-2 3 0 0,-3 5 0 0,-14 1 0-1,-7 7 0 1,-7 9 0 0,-3 6 0 0,4-2 0-1,-2 3-607 1,6 7 1 0,-4 3 0 0,1 0 606-1,1-1 0 1,-1 0 0 0,-4 0 0 0,-4 0 0-1,-5 0 0 1,-1 0 0 0,2 0 0 0,8 0 0-1,1 0 0 1,0 0 0 0,-1 0-239 0,1-1 0-1,-2 0 0 1,0 0 0 0,1 2 0 0,6 1 239-1,-8 2 0 1,4 3 0 0,2 3 0 0,0 3 0-1,0 3 0 1,2 2 49 0,4 0 0 0,2 2 0 0,2 4-49-1,5 7 0 1,3 5 0 0,-1-1 0 0,-8 1 0-1,-2-1 0 1,3 1 0 0,4 2 0 0,2 2 0-1,-2 3 0 1,-1 2 0 0,-2 6 0 0,-2-1 0-1,2-6 0 1,-4-4 0 0,0-5 0 0,0 3 0-1,1 1 0 1,-1 5 0 0,1-2 0 0,4-3 0-1,8-6 0 1,2-2 0 0,-1-1 0 0,-12 5 0-1,-2 0 0 1,6 3 0 0,12 3 0 0,6 3 0-1,-4-1 0 1,-9-3 0 0,-4-1 0 0,4 2 0-1,9 1 0 1,4 1 0 0,0 0 0 0,-1-4 0-1,0 0 0 1,1 0 0 0,2 3 0 0,2 1 0 0,2 0 0-1,4 3 0 1,2 1 0 0,-2 2 0 0,-8 8 0-1,-2 2 0 1,2 0-402 0,6-3 1 0,2-1 0-1,-1 4 401 1,0-7 0 0,-1 3 0 0,0 0 0-1,1-1 0 1,-2 11 0 0,0-1 0 0,4 1 0-1,7-10 0 1,2 1 0 0,1 0 0 0,-4-1 0-1,-7 9 0 1,-3-1 0 0,4 1 0 0,8-13 0-1,4 2 0 1,0-1 0 0,-2-2 0 0,-4 8 0-1,-3-3 0 1,3 2 133 0,4 6 0 0,2 0 0-1,2-3-133 1,7 2 0 0,3-2 0 0,-3-10 0-1,1 0 0 1,8-6 0 0,27-1 0 0,12-8 0 0,-12-3 0-1,2 0 0 1,5-4-4 0,8-5 0 0,4-4 1-1,2-4 3 1,-14-6 0 0,1-2 0 0,1-2 0-1,-1 1 0 1,0 0 0 0,0 1 0 0,0-2 0-1,0-3 0 1,-3-3 0 0,0-4 0 0,0-1 0-1,1-2 0 1,6-3 0 0,1-2 0 0,1-2 0-1,-3-4-324 1,-3-4 1 0,-2-3 0 0,0-2 0-1,0-2 323 1,-4 3 0 0,0 0 0 0,0-2 0-1,-1-1 0 1,0-1 0 0,-2 0 0 0,-1-2 0-1,0 0 0 1,-2-1 0 0,0 1 0 0,3-6 0-1,-1 0 0 1,-1 1 0 0,-2-1 57 0,8-7 0 0,-2-1 0-1,-1-1-57 1,-1 1 0 0,-2-2 0 0,-5-4 0-1,-15 10 0 1,-4-3 0 0,0-1 0 0,2-2-436-1,3 2 1 1,1-1-1 0,2-2 1 0,-1-1-1-1,0-1 436 1,-3 1 0 0,-1-2 0 0,1 0 0-1,-1-2 0 1,0 1 0 0,0 1 0 0,0 1 0-1,0 0 0 1,0 0 0 0,0 0 0 0,0-1 0-1,-1 0 0 1,2-3 0 0,0-2 0 0,0 0 0-1,-1 0 0 1,0 0 0 0,-1 1 0 0,3-5 0-1,-2 1 0 1,0 0 0 0,-1-1 0 0,-3 0 0-1,-4 8 0 1,-1 0 0 0,-2-1 0 0,-1 0 0 0,0-1 0-1,1 1 0 1,0-3 0 0,1 1 0 0,-1-1 0-1,0-1 0 1,-1 0 0 0,-1-1-315 0,-2-4 1-1,-1-2 0 1,-1-1 0 0,-1 0 0 0,-1 0 0-1,1 1 314 1,0 1 0 0,-1 0 0 0,0 1 0-1,-1-1 0 1,1 1 0 0,-1 0 0 0,-1 4 0-1,0-1 0 1,0 1 0 0,0 0 0 0,0 2 0-1,0 2 165 1,0-15 0 0,0 2 0 0,0 4 0-1,0 4-165 1,0 1 0 0,0 5 0 0,0 5 151-1,0-1 1 1,0 8 0 0,0-2-1 0,0 35 1 0</inkml:trace>
    </iact:actionData>
  </iact:action>
  <iact:action type="remove" startTime="706435">
    <iact:property name="style" value="instant"/>
    <iact:actionData xml:id="d53" ref="#d48"/>
    <iact:actionData xml:id="d54">
      <inkml:trace xmlns:inkml="http://www.w3.org/2003/InkML" xml:id="stk38" contextRef="#ctx0" brushRef="#br0">19050 16181 24575 0,'0'47'0'22,"21"0"0"1,-16 11 0 0,37-30 0-1,-37 25 0 1,16-48 0 0,-21 37 0 0,11-27 0-1,-1 16 0 1,3 4 0 0,24 7 0 0,-11 15 0-1,16-33 0 1,-37-14 0 0,16 11 0-1,-11-16 0 1,14 37 0 0,33-37 0 0,-15 37 0-1,23-37 0 1,-28 16 0 0,-11-21 0 0,26 11 0-1,-2-9 0 1,13 9 0 0,-24-11 0 0,0 0 0-1,-2 0 0 1,-3 0 0 0,7 0 0-1,22 0 0 1,-58 0 0 0,16 0 0 0,-10 0 0-1,12 0 0 1,14-11 0 0,10-12 0 0,-11-14 0-1,-12-10 0 1,-14-10 0 0,1 21 0-1,-1 1 0 1,-4-17 0 0,5 17 0 0,-2 4 0-1,-9 16 0 1,0-27 0 0,0 5 0 0,0 9 0-1,0-25 0 1,0 48 0 0,0-16 0 0,0 0 0-1,-20-5 0 1,4-21 0 0,-8 10 0-1,14 14 0 1,-11 13 0 0,16 10 0 0,-16 0 0-1,21 0 0 1,-21-21 0 0,-5-6 0 0,0 1 0-1,5-15 0 1,21 35 0 0,0-15 0 0</inkml:trace>
    </iact:actionData>
  </iact:action>
  <iact:action type="remove" startTime="706452">
    <iact:property name="style" value="instant"/>
    <iact:actionData xml:id="d55" ref="#d46"/>
    <iact:actionData xml:id="d56">
      <inkml:trace xmlns:inkml="http://www.w3.org/2003/InkML" xml:id="stk39" contextRef="#ctx0" brushRef="#br0">20014 16063 24575 0,'0'-26'0'22,"0"5"0"1,0 21 0-1,0-20 0 1,0 14 0-1,0-25 0 1,0 28 0-1,-21-7 0 1,16 10 0-1,-37-21 0 1,16-5 0 0,-10-21 0-1,-9 21 0 1,30 5 0-1,-6 21 0 1,0-11 0-1,-5 9 0 1,-21-30 0-1,10 27 0 1,13-16 0 0,14 21 0-1,-32 0 0 1,0 0 0-1,-2 0 0 1,-3 0 0-1,-16 0 0 1,16 0 0-1,16 0 0 1,28 21 0 0,-7-16 0-1,10 16 0 1,0-21 0-1,-21 0 0 1,16 11 0-1,-37 33 0 1,16-2 0-1,7-13 0 1,1-1 0 0,-5 17 0-1,12-9 0 1,-10-9 0-1,16-7 0 1,-16 1 0-1,21-5 0 1,0 28 0-1,0-28 0 1,0 5 0 0</inkml:trace>
    </iact:actionData>
  </iact:action>
  <iact:action type="remove" startTime="706667">
    <iact:property name="style" value="instant"/>
    <iact:actionData xml:id="d57" ref="#d45"/>
    <iact:actionData xml:id="d58">
      <inkml:trace xmlns:inkml="http://www.w3.org/2003/InkML" xml:id="stk40" contextRef="#ctx0" brushRef="#br0">20837 16111 24575 0,'-26'0'0'17,"-16"0"0"1,6 0 0 0,1 0 0-1,-1 0 0 1,-16 0 0 0,8 0 0-1,33 0 0 1,-10 0 0 0,-26 0 0-1,-15 0 0 1,16 0 0 0,0 0 0 0,9-1 0-1,1 2 0 1,-1 4 0 0,3 0 0-1,-2-2 0 1,-6 7 0 0,37 11 0-1,-16-16 0 1,21 16 0 0,0 0 0 0,0 5 0-1,0 32 0 1,0-9 0 0,0-8 0-1,0-3 0 1,0-7 0 0,0 21 0-1,0-49 0 1,21 28 0 0,15-5 0 0,-2-2 0-1,3-1 0 1,-6-3 0 0,1-3 0-1,5-3 0 1,4-4 0 0,19-3 0-1,3-4 0 1,-15-2 0 0,0-2 0-1,11 1 0 1,-3 0 0 0,10 0 0 0,-30 0 0-1,-9 0 0 1,14-10 0 0,-35 7 0-1,14-8 0 1,-20-9 0 0,0-27 0-1,0-16 0 1,0 27 0 0,0 1 0 0,0-22 0-1,0 20 0 1,0 14 0 0,0-9 0-1,-20 27 0 1,14-58 0 0,-35 32 0-1,14-16 0 1,1 26 0 0,5 21 0 0</inkml:trace>
    </iact:actionData>
  </iact:action>
  <iact:action type="add" startTime="704985">
    <iact:property name="dataType" value="strokeEraser"/>
    <iact:actionData xml:id="d59">
      <inkml:trace xmlns:inkml="http://www.w3.org/2003/InkML" xml:id="stk41" contextRef="#ctx1" brushRef="#br1">15734 14652 0,'0'0'19,"0"0"0,47 47 1,71 71-1,164 305 1,94 236-1,47 93 1,-140-93-1,-119-236 0,1-70 1,-71-142-1,-24-117 1,-70-94-1,48 0 1,-48-141-1,0-94 0,-48-306 1,-163-211-1,-142-189 1,-70 71-1,93 282 1,72 117-1,140 236 1,24 141-1,94 94 0,0 165 1,94 376-1,118 376 1,70 165-1,0-259 1,24-141-1,23-188 0,48-282 1,69-142-1,189-23 1,94-141-1,24-141 1,47-236-1,23-187 0,-165-165 1,-70-141-1,-141-24 1,-94 165-1,-235 305 1,-48 189-1,-93 164 1,-189 95-1,-164 305 0,-165 423 1,-94 424-1,-24 329 1,1 142-1,117-307 1,-376-893-1,964-918 0,0 189 1,-47 94-1,0 188 1,0 0-1,0 94 1,-47 0-1,-48 0 0,25 0 1,-24 0-1,70 0 1,24 0-1,-47 0 1,47-71-1,-94-140 1,24-119-1,-24-93 0,23 23 1,71 94-1,0 142 1,0 93-1,0 24 1,0 47-1,0 0 0,47 0 1,71 94-1,46-23 1,48 46-1,0 25 1,-24 22-1,-24 1 0,1-1 1,-24 1-1,-94-94 1,-23-24-1,-24 0 1,0-47-1,0-118 1,0-94-1,0-117 0,0 70 1,0 48-1,0 140 1,0 71-1,0 118 1,0 141-1,-24 140 0,-70-22 1,47-72-1,0-116 1,24-95-1,23-47 1,-48-24-1,48-23 1</inkml:trace>
    </iact:actionData>
  </iact:action>
  <iact:action type="add" startTime="723330">
    <iact:property name="dataType"/>
    <iact:actionData xml:id="d60">
      <inkml:trace xmlns:inkml="http://www.w3.org/2003/InkML" xml:id="stk42" contextRef="#ctx0" brushRef="#br0">26059 2940 24575 0,'0'0'0'142</inkml:trace>
    </iact:actionData>
  </iact:action>
  <iact:action type="add" startTime="781251">
    <iact:property name="dataType"/>
    <iact:actionData xml:id="d61">
      <inkml:trace xmlns:inkml="http://www.w3.org/2003/InkML" xml:id="stk43" contextRef="#ctx0" brushRef="#br0">28810 2117 24575 0,'-47'0'0'14,"10"18"0"0,-4 6 0 1,-11-5 0-1,-3 4-737 1,8 7 1-1,-1 7 0 0,-1-2 736 1,-5-6 0-1,-2-1 0 1,1 1 0-1,3 1 0 0,1 2 0 1,0 0 0-1,3-2 0 1,1 0 0-1,1 1 0 0,3 1 0 1,0 0 0-1,1-2-29 1,3-4 0-1,-1-2 0 0,1 2 29 1,-3 10 0-1,-1 2 0 1,0-2 0-1,3-10 0 1,0-2 0-1,0 2 0 0,-2 4 0 1,-1 1 0-1,0 2 0 1,-3 4 0-1,-1 2 0 0,2-3 0 1,6-9 0-1,2-2 0 1,0 2 0-1,1 4 0 0,0 1 0 1,4-4 274-1,1-9 1 1,4-1-275-1,-17 23 0 0,28-35 0 1,-5 15 1100-1,21-42-1100 1,0 15 647-1,0-15-647 0,0 21 0 1,0 0 0-1,21 0 0 1,-16 0 0-1,16-20 0 1,-21 14 0-1,0-15 0 0,0 21 0 1,0 0 0-1,11 0 0 1,-9 0 0-1,9 0 0 0,-11 0 0 1,0 21 0-1,0-15 0 1,0 35 0-1,0-35 0 0,0 25 0 1,0-8 0-1,0 14 0 1,0 10 0-1,0 11 0 0,0-10 0 1,0 6 0-1,-1 0 0 1,2 4-177-1,5-6 0 0,2 4 0 1,-1-2 177-1,-5-9 0 1,-2-1 0-1,3 0 0 1,8 23 0-1,-1-6 0 0,-9-23 0 1,-2-3 0-1,1 31 0 1,0-72 0-1,0 22 0 0,0-37 0 1,0 11 531-1,0 7-531 1,0-7 0-1,21 10 0 0,-16 0 0 1,16-21 0-1,0 16 0 1,15-16 0-1,11 26 0 0,8 11 0 1,-9-6 0-1,2 2 0 1,2 2-461-1,5 8 0 1,1 2 0-1,3 1 461 0,-8-7 0 1,2-1 0-1,0 1 0 1,-4 2 0-1,4 10 0 0,-5 3 0 1,0-5 0-1,-4-9 0 1,0-3 0-1,-4 2 0 0,8 13 0 1,-7 3 0-1,-15-5 0 1,-2-1 0-1,5-8 0 0,-1 2 0 1,-4 20 0-1,-1 3 0 1,6-13 0-1,0-2 691 0,-4 1 1 1,-1 1-692-1,5 1 0 1,0-1 0-1,-5-2 0 1,-1-2 0-1,13 14 0 0,-14-10 0 1,1 1 0-1,5-3 0 1,1-3 0-1,13 15 0 0,-9-9 0 1,0 0 0-1,3 3 0 1,11 11 0-1,-21-21 0 0,-5-5 0 1,-21-21 0-1,0 11 0 1,0-9 0-1,0 9 0 0,0 10 0 1,11-16 0-1,-9 16 0 1,9 0 0-1,-11-16 0 0,0 16 0 1,0-21 0-1,0-21 0 1,21-5 0-1,26-11 0 1,2 5 0-1,6-1 0 0,0 7 0 1,3 0-220-1,-6-3 1 1,3-4 0-1,-3 3 219 0,5-2 0 1,-2 1 0-1,4 0 0 1,-3 5 0-1,-18 14 0 0,-5 0 0 1,3-19 0-1,-15 26 0 1,-21-16 0-1,0 0 0 0,0 16 658 1,0-16-658-1,0 21 0 1,0 0 0-1,0 0 0 1</inkml:trace>
    </iact:actionData>
  </iact:action>
  <iact:action type="remove" startTime="788518">
    <iact:property name="style" value="instant"/>
    <iact:actionData xml:id="d62" ref="#d61"/>
    <iact:actionData xml:id="d63">
      <inkml:trace xmlns:inkml="http://www.w3.org/2003/InkML" xml:id="stk44" contextRef="#ctx0" brushRef="#br0">28810 2117 24575 0,'-47'0'0'14,"10"18"0"0,-4 6 0 1,-11-5 0-1,-3 4-737 1,8 7 1-1,-1 7 0 0,-1-2 736 1,-5-6 0-1,-2-1 0 1,1 1 0-1,3 1 0 0,1 2 0 1,0 0 0-1,3-2 0 1,1 0 0-1,1 1 0 0,3 1 0 1,0 0 0-1,1-2-29 1,3-4 0-1,-1-2 0 0,1 2 29 1,-3 10 0-1,-1 2 0 1,0-2 0-1,3-10 0 1,0-2 0-1,0 2 0 0,-2 4 0 1,-1 1 0-1,0 2 0 1,-3 4 0-1,-1 2 0 0,2-3 0 1,6-9 0-1,2-2 0 1,0 2 0-1,1 4 0 0,0 1 0 1,4-4 274-1,1-9 1 1,4-1-275-1,-17 23 0 0,28-35 0 1,-5 15 1100-1,21-42-1100 1,0 15 647-1,0-15-647 0,0 21 0 1,0 0 0-1,21 0 0 1,-16 0 0-1,16-20 0 1,-21 14 0-1,0-15 0 0,0 21 0 1,0 0 0-1,11 0 0 1,-9 0 0-1,9 0 0 0,-11 0 0 1,0 21 0-1,0-15 0 1,0 35 0-1,0-35 0 0,0 25 0 1,0-8 0-1,0 14 0 1,0 10 0-1,0 11 0 0,0-10 0 1,0 6 0-1,-1 0 0 1,2 4-177-1,5-6 0 0,2 4 0 1,-1-2 177-1,-5-9 0 1,-2-1 0-1,3 0 0 1,8 23 0-1,-1-6 0 0,-9-23 0 1,-2-3 0-1,1 31 0 1,0-72 0-1,0 22 0 0,0-37 0 1,0 11 531-1,0 7-531 1,0-7 0-1,21 10 0 0,-16 0 0 1,16-21 0-1,0 16 0 1,15-16 0-1,11 26 0 0,8 11 0 1,-9-6 0-1,2 2 0 1,2 2-461-1,5 8 0 1,1 2 0-1,3 1 461 0,-8-7 0 1,2-1 0-1,0 1 0 1,-4 2 0-1,4 10 0 0,-5 3 0 1,0-5 0-1,-4-9 0 1,0-3 0-1,-4 2 0 0,8 13 0 1,-7 3 0-1,-15-5 0 1,-2-1 0-1,5-8 0 0,-1 2 0 1,-4 20 0-1,-1 3 0 1,6-13 0-1,0-2 691 0,-4 1 1 1,-1 1-692-1,5 1 0 1,0-1 0-1,-5-2 0 1,-1-2 0-1,13 14 0 0,-14-10 0 1,1 1 0-1,5-3 0 1,1-3 0-1,13 15 0 0,-9-9 0 1,0 0 0-1,3 3 0 1,11 11 0-1,-21-21 0 0,-5-5 0 1,-21-21 0-1,0 11 0 1,0-9 0-1,0 9 0 0,0 10 0 1,11-16 0-1,-9 16 0 1,9 0 0-1,-11-16 0 0,0 16 0 1,0-21 0-1,0-21 0 1,21-5 0-1,26-11 0 1,2 5 0-1,6-1 0 0,0 7 0 1,3 0-220-1,-6-3 1 1,3-4 0-1,-3 3 219 0,5-2 0 1,-2 1 0-1,4 0 0 1,-3 5 0-1,-18 14 0 0,-5 0 0 1,3-19 0-1,-15 26 0 1,-21-16 0-1,0 0 0 0,0 16 658 1,0-16-658-1,0 21 0 1,0 0 0-1,0 0 0 1</inkml:trace>
    </iact:actionData>
  </iact:action>
  <iact:action type="add" startTime="788392">
    <iact:property name="dataType" value="strokeEraser"/>
    <iact:actionData xml:id="d64">
      <inkml:trace xmlns:inkml="http://www.w3.org/2003/InkML" xml:id="stk45" contextRef="#ctx1" brushRef="#br1">27681 3857 0,'0'0'18,"47"0"0,-47 165 1,0 211-1,0 330 1,0 117-1,0-235 1,0-165-1,0-188 1,0-141-1,0-94 1,0-117-1,0-401 1,-47-352-1,-70-71 1,-24 306-1,23 141 0,71 212 1,47 141-1,0 118 1,0 23-1,47 0 1,47 0-1,24 0 1,-24-47-1,-24-48 1,24 25-1,-70-24 1,23 23-1,0 24 1,-47 47-1,0 0 1</inkml:trace>
    </iact:actionData>
  </iact:action>
  <iact:action type="add" startTime="791116">
    <iact:property name="dataType"/>
    <iact:actionData xml:id="d65">
      <inkml:trace xmlns:inkml="http://www.w3.org/2003/InkML" xml:id="stk46" contextRef="#ctx0" brushRef="#br0">30174 3105 24575 0,'-26'0'0'32,"-16"0"0"0,27 0 0 0,-30 0 0 0,30 42 0 0,-6-11 0 0,21 26 0 0,0-12 0 0,0-29 0 0,0 4 0 0,0-20 0 0,21 0 0 0,-6 0 0 0,9-20 0 0,7 4 0 0,-26-29 0 0,16 9 0 0,-21 10 0 0,0 5 0 0,-21 21 0 0,16 0 0 0,-16 0 0 0,21 0 0 0,0 0 0 0,0 0 0 1</inkml:trace>
    </iact:actionData>
  </iact:action>
  <iact:action type="add" startTime="792597">
    <iact:property name="dataType"/>
    <iact:actionData xml:id="d66">
      <inkml:trace xmlns:inkml="http://www.w3.org/2003/InkML" xml:id="stk47" contextRef="#ctx0" brushRef="#br0">28716 2117 8191 0,'-47'0'0'8,"-4"9"0"1,-10 3 821-1,14-5 1 1,-5 1 0 0,-1 1 0-1,-2 3-822 1,5 3 0 0,-2 3 0-1,0 2 0 1,0 0 0 0,2-1 0-1,-4 0 0 1,2-1 0 0,1 1 0-1,2 3 629 1,0 5 1 0,2 4-1-1,1-2 1 1,2-3-630 0,-1-6 0-1,2-4 0 1,3 0 986-1,-4 8 0 1,5-4-986 0,-8-9 5882-1,26 10-5882 1,41-16 2021 0,-14 58-2021-1,22-44 0 1,6 4 0 0,-11 23 0-1,-5 14 0 1,4-2-415 0,11-7 1-1,4-2 0 1,0 5 414 0,-11-9 0-1,0 3 0 1,0 2 0 0,-1 1 0-1,0-2 0 1,5 11 0 0,0-1 0-1,0 0 0 1,1-1 0-1,1-5 0 1,1-2 0 0,0 0 0-1,-3 0 0 1,-7-3 0 0,-3 0 0-1,0-2 0 1,3-2-28 0,10 1 1-1,3-3 0 1,-6-1 27 0,-8 6 0-1,-2 0 0 1,11 0 0 0,3-3 0-1,-4-8 0 1,-2 1 0 0,-8 10 0-1,2-2 0 1,10-14 0-1,1 0 969 1,-14 8 1 0,-2 1-970-1,7-1 0 1,0 3 0 0,-5 9 0-1,-2 5 0 1,-1-10 0 0,0 2 0-1,-3-1 0 1,-6 10 0 0,1-2 45-1,14 0 0 1,-2-8-45 0,-15-10 0-1,16-16 0 1,-21-21 0 0,21 0 0-1,16-52 0 1,5 12 0 0,7-7 0-1,-17 7 0 1,0-6 0-1,0-3 0 1,3-1-623 0,-1 3 0-1,1-2 0 1,1-2 0 0,1 1 1-1,-2-1 622 1,2-2 0 0,0 0 0-1,0 0 0 1,-2-1 0 0,0 0 0-1,-3-2 0 1,-1-1 0 0,0 0 0-1,-1 1 0 1,0 2-358 0,5-2 0-1,0 3 1 1,-1 1-1-1,-2-1 358 1,-6 3 0 0,-1 0 0-1,-2 0 0 1,0 4-98 0,2 0 1-1,-1 3 0 1,0-1 97 0,-1-3 0-1,-1 0 0 1,-2 5 0 0,0 3 0-1,-3 2 0 1,-6-10 0 0,4 5 2806-1,27 14-2806 1,-37-25 413 0,26 48 1-1,-28-16 0 1,7 21 0 0</inkml:trace>
    </iact:actionData>
  </iact:action>
  <iact:action type="add" startTime="795350">
    <iact:property name="dataType"/>
    <iact:actionData xml:id="d67">
      <inkml:trace xmlns:inkml="http://www.w3.org/2003/InkML" xml:id="stk48" contextRef="#ctx0" brushRef="#br0">32079 2564 24575 0,'7'50'0'6,"0"1"0"1,0-1 0 0,1 8 0 0,1 1 0-1,0-1 0 1,2 2 0 0,1 0 0 0,2 1-781-1,1-10 0 1,2 2 0 0,0-1 0 0,-1 1 781-1,-2-2 0 1,-2-1 0 0,0 0 0 0,2 0 0-1,3-2 0 1,1-1 0 0,1 1 0 0,-2 0 0 0,-1 3 0-1,-2 3 0 1,0-2 0 0,0-3 64 0,1 2 0-1,1-2 0 1,0 0-64 0,-1 9 0 0,1 1 0-1,0-6 345 1,3-1 1 0,-2-5-346 0,-4 2 0-1,-2-6 0 1,-1-7 0 0,-30-13 0 0,-12-4 0 0,-17-10 0-1,-9-2 0 1,12 6 0 0,-3 4 0 0,-4 1 0-1,0-1-73 1,2-3 0 0,0-1 0 0,-2 1 0-1,-3 1 0 1,-5 2 73 0,7 0 0 0,-4 2 0-1,-3 2 0 1,-3 0 0 0,-1 2 0 0,0 0 0 0,1 0 0-1,3-1 0 1,4 0-473 0,-1 1 1 0,4 0 0-1,2 0 0 1,0-1 0 0,0 1 0 0,-2 0 0-1,-3 0 472 1,1-3 0 0,-3 1 0 0,-3-1 0-1,-1 0 0 1,0 1 0 0,2-1 0 0,3 1 0 0,3 0 0-1,7 0 0 1,-17 13 0 0,8 2 0 0,5-2 0-1,1-5 0 1,-3-4 0 0,3-5 0 0,5 1 0-1,-4 9 0 1,8-3 0 0,6-6 0 0,-6-21 0-1,36-52 0 1,-2 8 0 0,-4-10 0 0,1-8-413 0,4 10 0-1,0-6 1 1,0-5-1 0,0-2 1 0,-1-2-1-1,0 1 413 1,0 11 0 0,-1-2 0 0,1 0 0-1,-2-1 0 1,1-1 0 0,-1-1 0 0,0 0 0-1,1-1 0 1,-1-1 0 0,-1-2 0 0,1 0 0 0,-1-2 0-1,0 1 0 1,0-1 0 0,0 2 0 0,0 1 0-1,0 2 0 1,-2-8 0 0,-1 2 0 0,0 1 0-1,1 0 0 1,-1 3 0 0,1 0 0 0,0 2 0-1,0 0 0 1,1 1 0 0,-1 2 0 0,2 1 0 0,-1 3 0-1,2 4 1081 1,-3-18 0 0,1 6 0 0,1 7-1081-1,-2 6 0 1,5 9 0 0,8-4 0 0,0 7 0-1,-21-21 0 1,8 23 0 0,0 0 2572 0,0 3 0-1,0 1-2572 1,-8-16 0 0,21 26 0 0,0 21 0 0</inkml:trace>
    </iact:actionData>
  </iact:action>
  <iact:action type="add" startTime="796752">
    <iact:property name="dataType"/>
    <iact:actionData xml:id="d68">
      <inkml:trace xmlns:inkml="http://www.w3.org/2003/InkML" xml:id="stk49" contextRef="#ctx0" brushRef="#br0">28128 3646 24575 0,'0'26'0'9,"0"37"0"1,0-1 0-1,0-10 0 1,0 3 0 0,0 4 0-1,0 0 0 1,0-5 0 0,0-1 0-1,0 3 0 1,0 3 0 0,0-11 0-1,0 2 0 1,0 1-425 0,0 4 0-1,0 2 0 1,0 1 425 0,0-7 0-1,0 2 0 1,0 1 0 0,0 0 0-1,0 1 0 1,-1 1 0 0,1-1 0-1,1 1 0 1,3-2 0 0,2 0 0-1,0 0 0 1,-1-2 0 0,-4 10 0-1,-1-2 0 1,4-2-36 0,9-6 0-1,4-2 0 1,-5-3 36 0,-9 8 0-1,-1-5 0 1,19 12 0 0,-21-17 0-1,21-35 0 1,-16-10 1268 0,16 0-1268-1,0-10 115 1,-5 7-115-1,26-2 0 1,13 0 0 0,3 5 0-1,6 0-445 1,-15-4 1 0,4-2 0-1,2 0-1 1,0 1 445 0,1 3 0-1,1 2 0 1,0 0 0 0,0-3 0-1,2-5 0 1,0-4 0 0,0 0 0-1,0 2 0 1,-3 3 0 0,-1 1 0-1,1 1 0 1,-1-3-173 0,-1-3 0-1,1-1 1 1,-2 0-1 0,-4 0 173-1,0-1 0 1,-3 1 0 0,-2 0 0-1,13 1 0 1,-4-1 0 0,-19-3 0-1,-3-2 0 1,21-9 0 0,-17 14 0-1,1-2 856 1,-7-8 0 0,-1 2-856-1,19 15 757 1,-21-16-757 0,-5 21 0-1,-21 0 0 1,0 0 0 0</inkml:trace>
    </iact:actionData>
  </iact:action>
  <iact:action type="add" startTime="804651">
    <iact:property name="dataType"/>
    <iact:actionData xml:id="d69">
      <inkml:trace xmlns:inkml="http://www.w3.org/2003/InkML" xml:id="stk50" contextRef="#ctx0" brushRef="#br0">30950 330 24575 0,'-66'0'0'7,"-1"0"0"1,10 0 0 0,-3 0 0 0,-3 0 0 0,1 0 0 0,-4 0 0 0,-1 0 0 0,0 0-892 0,1 0 1 0,0 0 0 0,-1 0 0 0,3 0 891 0,3 0 0 0,1 0 0 0,2 0 0 0,1 0 0 0,-7 0 0 0,2 0 0 0,3 0 371 0,9 0 0 0,3 0 0 0,3 0-371 0,-6 0 0 0,3 0 292 0,2 0 0 0,1 0-292 0,8 0 0 0,2 0 0 0,-2 0 0 0,-2 0 0 0,-8 0 0 0,1 0 1868 0,-7 0-1868 0,-14 0 0 0,51 0 0 0,-6 20 0 0,21-14 0 0,0 15 0-1,-21-21 0 1,-5 21 0 0,-21-6 0 0,17 5 0 0,2 5 0 0,4 3 0 0,-1 1 0 0,-11 3 0 0,4-1 0 0,3 18 0 0,-2 4 0 0,31-48 0 0,0 37 0 0,0-6 0 0,0 12 0 0,0 6 0 0,-1 5 0 0,2 5-397 0,0-16 1 0,1 4 0 0,1 2 0 0,1-1 396 0,3 12 0 0,1-1 0 0,1 3 0 0,-2-8 0 0,2 3 0 0,0-1 0 0,2 0 0 0,2-7 0 0,1 0 0 0,1-2 0 0,1 2 0 0,0 1 0 0,1 1 0 0,1 0 0 0,1-1 0 0,2-1 0 0,0-1 0-1,1 0 0 1,-2-1 0 0,-4-4 0 0,-2 1 0 0,1-2 0 0,2-1-161 0,12 11 1 0,2-2 0 0,-4-2 160 0,-12-8 0 0,-3-2 0 0,3-3 0 0,13 4 0 0,1-4 0 0,-7-1 0 0,0 0 0 0,6-2 0 0,2-3 0 0,0-8 0 0,3 0 772 0,12 8 1 0,1-3-773 0,-10-12 0 0,1-1 260 0,8 6 1 0,2-1-261 0,-1-8 0 0,2-4 0 0,4 1 0 0,3-3 0 0,8-8 0 0,2-2-310 0,-19 2 0 0,1-1 0 0,1-1 310 0,9-4 0 0,2-3 0 0,0 0 0 0,-3 1 0-1,0 0 0 1,2-5 0 0,-4-4 0 0,2-3 0 0,0-3 0 0,-5 0 0 0,-1-2 0 0,-5-2 0 0,1 1 0 0,3 0 0 0,1 1 0 0,-3 0 0 0,12-11 0 0,-5 4 0 0,-15 12 0 0,0 2 0 0,18-6 0 0,-1-1 0 0,-19 0 0 0,-1 1 0 0,11 4 0 0,-3 1 0 0,-17-5 0 0,-2 2 465 0,10 14 0 0,-4-2-465 0,-16-54 0 0,6 21 0 0,-20-3 0 0,-10-14 0 0,-4-1-908 0,-1 6 0 0,-5-1 0 0,-3-3 0 0,-1-3 908 0,2 7 0 0,-1-4 0 0,-1-2 0 0,-2-1 0-1,-1-1 0 1,-1 2 0 0,2 5 0 0,-2 0 0 0,-1 0 0 0,0-1 0 0,-1 1 0 0,1 1 0 0,0 0 0 0,-3-5 0 0,1 1 0 0,-1 0 0 0,1 1 0 0,0 0 0 0,2 1 0 0,1 3 0 0,1-1 0 0,1 1 0 0,0 1 0 0,1 2 0 0,2 4-177 0,-4-4 0 0,2 3 1 0,1 3-1 0,2-1 177 0,-5-14 0 0,2 0 0 0,3 7 0 0,1 7 0 0,3 6 0 0,-3-8 0 0,20 27 0 0,0 20 3479 0,0 0-3479 0,-21-11 215 0,-16 8 0 0,8-7 0 0,-2 10 0 0</inkml:trace>
    </iact:actionData>
  </iact:action>
  <iact:action type="remove" startTime="808381">
    <iact:property name="style" value="instant"/>
    <iact:actionData xml:id="d70" ref="#d66"/>
    <iact:actionData xml:id="d71">
      <inkml:trace xmlns:inkml="http://www.w3.org/2003/InkML" xml:id="stk51" contextRef="#ctx0" brushRef="#br0">28716 2117 8191 0,'-47'0'0'8,"-4"9"0"1,-10 3 821-1,14-5 1 1,-5 1 0 0,-1 1 0-1,-2 3-822 1,5 3 0 0,-2 3 0-1,0 2 0 1,0 0 0 0,2-1 0-1,-4 0 0 1,2-1 0 0,1 1 0-1,2 3 629 1,0 5 1 0,2 4-1-1,1-2 1 1,2-3-630 0,-1-6 0-1,2-4 0 1,3 0 986-1,-4 8 0 1,5-4-986 0,-8-9 5882-1,26 10-5882 1,41-16 2021 0,-14 58-2021-1,22-44 0 1,6 4 0 0,-11 23 0-1,-5 14 0 1,4-2-415 0,11-7 1-1,4-2 0 1,0 5 414 0,-11-9 0-1,0 3 0 1,0 2 0 0,-1 1 0-1,0-2 0 1,5 11 0 0,0-1 0-1,0 0 0 1,1-1 0-1,1-5 0 1,1-2 0 0,0 0 0-1,-3 0 0 1,-7-3 0 0,-3 0 0-1,0-2 0 1,3-2-28 0,10 1 1-1,3-3 0 1,-6-1 27 0,-8 6 0-1,-2 0 0 1,11 0 0 0,3-3 0-1,-4-8 0 1,-2 1 0 0,-8 10 0-1,2-2 0 1,10-14 0-1,1 0 969 1,-14 8 1 0,-2 1-970-1,7-1 0 1,0 3 0 0,-5 9 0-1,-2 5 0 1,-1-10 0 0,0 2 0-1,-3-1 0 1,-6 10 0 0,1-2 45-1,14 0 0 1,-2-8-45 0,-15-10 0-1,16-16 0 1,-21-21 0 0,21 0 0-1,16-52 0 1,5 12 0 0,7-7 0-1,-17 7 0 1,0-6 0-1,0-3 0 1,3-1-623 0,-1 3 0-1,1-2 0 1,1-2 0 0,1 1 1-1,-2-1 622 1,2-2 0 0,0 0 0-1,0 0 0 1,-2-1 0 0,0 0 0-1,-3-2 0 1,-1-1 0 0,0 0 0-1,-1 1 0 1,0 2-358 0,5-2 0-1,0 3 1 1,-1 1-1-1,-2-1 358 1,-6 3 0 0,-1 0 0-1,-2 0 0 1,0 4-98 0,2 0 1-1,-1 3 0 1,0-1 97 0,-1-3 0-1,-1 0 0 1,-2 5 0 0,0 3 0-1,-3 2 0 1,-6-10 0 0,4 5 2806-1,27 14-2806 1,-37-25 413 0,26 48 1-1,-28-16 0 1,7 21 0 0</inkml:trace>
    </iact:actionData>
  </iact:action>
  <iact:action type="remove" startTime="808381">
    <iact:property name="style" value="instant"/>
    <iact:actionData xml:id="d72" ref="#d68"/>
    <iact:actionData xml:id="d73">
      <inkml:trace xmlns:inkml="http://www.w3.org/2003/InkML" xml:id="stk52" contextRef="#ctx0" brushRef="#br0">28128 3646 24575 0,'0'26'0'9,"0"37"0"1,0-1 0-1,0-10 0 1,0 3 0 0,0 4 0-1,0 0 0 1,0-5 0 0,0-1 0-1,0 3 0 1,0 3 0 0,0-11 0-1,0 2 0 1,0 1-425 0,0 4 0-1,0 2 0 1,0 1 425 0,0-7 0-1,0 2 0 1,0 1 0 0,0 0 0-1,0 1 0 1,-1 1 0 0,1-1 0-1,1 1 0 1,3-2 0 0,2 0 0-1,0 0 0 1,-1-2 0 0,-4 10 0-1,-1-2 0 1,4-2-36 0,9-6 0-1,4-2 0 1,-5-3 36 0,-9 8 0-1,-1-5 0 1,19 12 0 0,-21-17 0-1,21-35 0 1,-16-10 1268 0,16 0-1268-1,0-10 115 1,-5 7-115-1,26-2 0 1,13 0 0 0,3 5 0-1,6 0-445 1,-15-4 1 0,4-2 0-1,2 0-1 1,0 1 445 0,1 3 0-1,1 2 0 1,0 0 0 0,0-3 0-1,2-5 0 1,0-4 0 0,0 0 0-1,0 2 0 1,-3 3 0 0,-1 1 0-1,1 1 0 1,-1-3-173 0,-1-3 0-1,1-1 1 1,-2 0-1 0,-4 0 173-1,0-1 0 1,-3 1 0 0,-2 0 0-1,13 1 0 1,-4-1 0 0,-19-3 0-1,-3-2 0 1,21-9 0 0,-17 14 0-1,1-2 856 1,-7-8 0 0,-1 2-856-1,19 15 757 1,-21-16-757 0,-5 21 0-1,-21 0 0 1,0 0 0 0</inkml:trace>
    </iact:actionData>
  </iact:action>
  <iact:action type="remove" startTime="808533">
    <iact:property name="style" value="instant"/>
    <iact:actionData xml:id="d74" ref="#d67"/>
    <iact:actionData xml:id="d75">
      <inkml:trace xmlns:inkml="http://www.w3.org/2003/InkML" xml:id="stk53" contextRef="#ctx0" brushRef="#br0">32079 2564 24575 0,'7'50'0'6,"0"1"0"1,0-1 0 0,1 8 0 0,1 1 0-1,0-1 0 1,2 2 0 0,1 0 0 0,2 1-781-1,1-10 0 1,2 2 0 0,0-1 0 0,-1 1 781-1,-2-2 0 1,-2-1 0 0,0 0 0 0,2 0 0-1,3-2 0 1,1-1 0 0,1 1 0 0,-2 0 0 0,-1 3 0-1,-2 3 0 1,0-2 0 0,0-3 64 0,1 2 0-1,1-2 0 1,0 0-64 0,-1 9 0 0,1 1 0-1,0-6 345 1,3-1 1 0,-2-5-346 0,-4 2 0-1,-2-6 0 1,-1-7 0 0,-30-13 0 0,-12-4 0 0,-17-10 0-1,-9-2 0 1,12 6 0 0,-3 4 0 0,-4 1 0-1,0-1-73 1,2-3 0 0,0-1 0 0,-2 1 0-1,-3 1 0 1,-5 2 73 0,7 0 0 0,-4 2 0-1,-3 2 0 1,-3 0 0 0,-1 2 0 0,0 0 0 0,1 0 0-1,3-1 0 1,4 0-473 0,-1 1 1 0,4 0 0-1,2 0 0 1,0-1 0 0,0 1 0 0,-2 0 0-1,-3 0 472 1,1-3 0 0,-3 1 0 0,-3-1 0-1,-1 0 0 1,0 1 0 0,2-1 0 0,3 1 0 0,3 0 0-1,7 0 0 1,-17 13 0 0,8 2 0 0,5-2 0-1,1-5 0 1,-3-4 0 0,3-5 0 0,5 1 0-1,-4 9 0 1,8-3 0 0,6-6 0 0,-6-21 0-1,36-52 0 1,-2 8 0 0,-4-10 0 0,1-8-413 0,4 10 0-1,0-6 1 1,0-5-1 0,0-2 1 0,-1-2-1-1,0 1 413 1,0 11 0 0,-1-2 0 0,1 0 0-1,-2-1 0 1,1-1 0 0,-1-1 0 0,0 0 0-1,1-1 0 1,-1-1 0 0,-1-2 0 0,1 0 0 0,-1-2 0-1,0 1 0 1,0-1 0 0,0 2 0 0,0 1 0-1,0 2 0 1,-2-8 0 0,-1 2 0 0,0 1 0-1,1 0 0 1,-1 3 0 0,1 0 0 0,0 2 0-1,0 0 0 1,1 1 0 0,-1 2 0 0,2 1 0 0,-1 3 0-1,2 4 1081 1,-3-18 0 0,1 6 0 0,1 7-1081-1,-2 6 0 1,5 9 0 0,8-4 0 0,0 7 0-1,-21-21 0 1,8 23 0 0,0 0 2572 0,0 3 0-1,0 1-2572 1,-8-16 0 0,21 26 0 0,0 21 0 0</inkml:trace>
    </iact:actionData>
  </iact:action>
  <iact:action type="remove" startTime="808551">
    <iact:property name="style" value="instant"/>
    <iact:actionData xml:id="d76" ref="#d69"/>
    <iact:actionData xml:id="d77">
      <inkml:trace xmlns:inkml="http://www.w3.org/2003/InkML" xml:id="stk54" contextRef="#ctx0" brushRef="#br0">30950 330 24575 0,'-66'0'0'7,"-1"0"0"1,10 0 0 0,-3 0 0 0,-3 0 0 0,1 0 0 0,-4 0 0 0,-1 0 0 0,0 0-892 0,1 0 1 0,0 0 0 0,-1 0 0 0,3 0 891 0,3 0 0 0,1 0 0 0,2 0 0 0,1 0 0 0,-7 0 0 0,2 0 0 0,3 0 371 0,9 0 0 0,3 0 0 0,3 0-371 0,-6 0 0 0,3 0 292 0,2 0 0 0,1 0-292 0,8 0 0 0,2 0 0 0,-2 0 0 0,-2 0 0 0,-8 0 0 0,1 0 1868 0,-7 0-1868 0,-14 0 0 0,51 0 0 0,-6 20 0 0,21-14 0 0,0 15 0-1,-21-21 0 1,-5 21 0 0,-21-6 0 0,17 5 0 0,2 5 0 0,4 3 0 0,-1 1 0 0,-11 3 0 0,4-1 0 0,3 18 0 0,-2 4 0 0,31-48 0 0,0 37 0 0,0-6 0 0,0 12 0 0,0 6 0 0,-1 5 0 0,2 5-397 0,0-16 1 0,1 4 0 0,1 2 0 0,1-1 396 0,3 12 0 0,1-1 0 0,1 3 0 0,-2-8 0 0,2 3 0 0,0-1 0 0,2 0 0 0,2-7 0 0,1 0 0 0,1-2 0 0,1 2 0 0,0 1 0 0,1 1 0 0,1 0 0 0,1-1 0 0,2-1 0 0,0-1 0-1,1 0 0 1,-2-1 0 0,-4-4 0 0,-2 1 0 0,1-2 0 0,2-1-161 0,12 11 1 0,2-2 0 0,-4-2 160 0,-12-8 0 0,-3-2 0 0,3-3 0 0,13 4 0 0,1-4 0 0,-7-1 0 0,0 0 0 0,6-2 0 0,2-3 0 0,0-8 0 0,3 0 772 0,12 8 1 0,1-3-773 0,-10-12 0 0,1-1 260 0,8 6 1 0,2-1-261 0,-1-8 0 0,2-4 0 0,4 1 0 0,3-3 0 0,8-8 0 0,2-2-310 0,-19 2 0 0,1-1 0 0,1-1 310 0,9-4 0 0,2-3 0 0,0 0 0 0,-3 1 0-1,0 0 0 1,2-5 0 0,-4-4 0 0,2-3 0 0,0-3 0 0,-5 0 0 0,-1-2 0 0,-5-2 0 0,1 1 0 0,3 0 0 0,1 1 0 0,-3 0 0 0,12-11 0 0,-5 4 0 0,-15 12 0 0,0 2 0 0,18-6 0 0,-1-1 0 0,-19 0 0 0,-1 1 0 0,11 4 0 0,-3 1 0 0,-17-5 0 0,-2 2 465 0,10 14 0 0,-4-2-465 0,-16-54 0 0,6 21 0 0,-20-3 0 0,-10-14 0 0,-4-1-908 0,-1 6 0 0,-5-1 0 0,-3-3 0 0,-1-3 908 0,2 7 0 0,-1-4 0 0,-1-2 0 0,-2-1 0-1,-1-1 0 1,-1 2 0 0,2 5 0 0,-2 0 0 0,-1 0 0 0,0-1 0 0,-1 1 0 0,1 1 0 0,0 0 0 0,-3-5 0 0,1 1 0 0,-1 0 0 0,1 1 0 0,0 0 0 0,2 1 0 0,1 3 0 0,1-1 0 0,1 1 0 0,0 1 0 0,1 2 0 0,2 4-177 0,-4-4 0 0,2 3 1 0,1 3-1 0,2-1 177 0,-5-14 0 0,2 0 0 0,3 7 0 0,1 7 0 0,3 6 0 0,-3-8 0 0,20 27 0 0,0 20 3479 0,0 0-3479 0,-21-11 215 0,-16 8 0 0,8-7 0 0,-2 10 0 0</inkml:trace>
    </iact:actionData>
  </iact:action>
  <iact:action type="remove" startTime="808551">
    <iact:property name="style" value="instant"/>
    <iact:actionData xml:id="d78" ref="#d65"/>
    <iact:actionData xml:id="d79">
      <inkml:trace xmlns:inkml="http://www.w3.org/2003/InkML" xml:id="stk55" contextRef="#ctx0" brushRef="#br0">30174 3105 24575 0,'-26'0'0'32,"-16"0"0"0,27 0 0 0,-30 0 0 0,30 42 0 0,-6-11 0 0,21 26 0 0,0-12 0 0,0-29 0 0,0 4 0 0,0-20 0 0,21 0 0 0,-6 0 0 0,9-20 0 0,7 4 0 0,-26-29 0 0,16 9 0 0,-21 10 0 0,0 5 0 0,-21 21 0 0,16 0 0 0,-16 0 0 0,21 0 0 0,0 0 0 0,0 0 0 1</inkml:trace>
    </iact:actionData>
  </iact:action>
  <iact:action type="add" startTime="808234">
    <iact:property name="dataType" value="strokeEraser"/>
    <iact:actionData xml:id="d80">
      <inkml:trace xmlns:inkml="http://www.w3.org/2003/InkML" xml:id="stk56" contextRef="#ctx1" brushRef="#br1">28011 2446 0,'0'0'19,"0"0"1,0 94 0,0 141-1,0 353 1,117 612 0,95 140-1,-48-470 1,1-329 0,-71-211-1,71-213 1,-1-164 0,166-329-1,-25-518 1,-116-776 0,-142-164-1,-118 517 1,-94 400 0,-93 305-1,-166 1435 1,801 330 0,117-72-1,-24-116 1,-94-354 0,-94-187-1,-164-260 1,-24-117 0,-23-141-1,-24-235 1,-47-283 0,-118-234-1,-141 140 1,24 165 0,24 212-1,93 211 1,24 118 0,47 165-1,0 164 1,47 165 0,0-70-1,0-189 1,47-47 0,0-118-1,-47-23 1,0-47 0</inkml:trace>
    </iact:actionData>
  </iact:action>
  <iact:action type="add" startTime="817613">
    <iact:property name="dataType" value="strokeEraser"/>
    <iact:actionData xml:id="d81">
      <inkml:trace xmlns:inkml="http://www.w3.org/2003/InkML" xml:id="stk57" contextRef="#ctx1" brushRef="#br1">30292 3199 0,'0'0'252</inkml:trace>
    </iact:actionData>
  </iact:action>
  <iact:action type="add" startTime="850943">
    <iact:property name="dataType"/>
    <iact:actionData xml:id="d82">
      <inkml:trace xmlns:inkml="http://www.w3.org/2003/InkML" xml:id="stk58" contextRef="#ctx0" brushRef="#br0">31421 9431 24575 0,'0'-34'0'11,"0"0"0"1,0-28 0 0,0 25 0-1,0 3 0 1,0-3 0 0,0 17 0 0,-21-22 0-1,-6 22 0 1,-4-2 0 0,-6-26 0 0,-1-6 0-1,7 18 0 1,-2-1 0 0,2 3 0 0,-5-6 0-1,2 1 0 1,3-5 0 0,4 2 0-1,1 6 0 1,-15 10 0 0,25-16 0 0,-15 13 0-1,-4 0 0 1,14 3 0 0,1-3 0 0,-10-11 0-1,2 2 0 1,5 1 0 0,-9 14 0 0,27 12 0-1,-16 11 0 1,0 0 0 0,-15-20 0-1,2 7 0 1,-3-1 0 0,-9-9 0 0,-2-1 0-1,0 6 0 1,-1 0 0 0,2-6 0 0,0 3 0-1,1 12 0 1,1 3 0 0,8-6 0 0,1 3 0-1,-10 7 0 1,0 4 0 0,9-2 0-1,1 0 0 1,1-1 0 0,-1 2 0 0,-4 6 0-1,2 7 0 1,-4 22 0 0,-1 1 0 0,0 7 0-1,10 7 0 1,3 5-204 0,9-10 0 0,1 2 0-1,-1-1 204 1,-2-2 0 0,0-1 0 0,3 1 0-1,0 20 0 1,4-2 0 0,2-14 0-1,2-4 0 1,0-9 0 0,3-2 0 0,9 24 0-1,0-1 0 1,-2-12 0 0,4 2 0 0,7 2 0-1,3 1 306 1,0 4 0 0,2-1-306 0,2 0 0-1,4-4 0 1,2-16 0 0,1-3 0-1,-6-1 0 1,2-1 0 0,15 6 0 0,0-2 0-1,8 10 0 1,0-14 0 0,2 1 0 0,-18-6 0-1,1-2 0 1,17-2 0 0,3-1 0 0,-11 6 0-1,1-1 0 1,9-8 0 0,0-4 0-1,-10 1 0 1,1-3 0 0,18-7 0 0,2-4 0-1,-8 2 0 1,1 0 0 0,14 0 0 0,1 0 0-1,-11 2 0 1,-1-4 0 0,-6-7 0 0,0-3 0-1,0 0 0 1,-3-2 0 0,-11 2 0-1,-3-2 0 1,-1-8 0 0,-1 2 0 0,17 4 0-1,-29-28 0 1,25 7 0 0,-15-20 0 0,-12 22 0-1,-1-1 0 1,7-26 0 0,-20 15 0 0,0 26 0-1,0 21 0 1,0 0 0 0,0 0 0 0</inkml:trace>
    </iact:actionData>
  </iact:action>
  <iact:action type="add" startTime="867819">
    <iact:property name="dataType"/>
    <iact:actionData xml:id="d83">
      <inkml:trace xmlns:inkml="http://www.w3.org/2003/InkML" xml:id="stk59" contextRef="#ctx2" brushRef="#br0">33067 18933 24575,'-56'0'0,"0"0"0,10 0 0,-1 0 0,-4 0 0,2 0 0,-3 0 0,-3 0 0,-1 0-1026,3 0 0,-3 0 1,0 0-1,-1 0 1,0 0 1025,-1 0 0,0 0 0,0 0 0,0 0 0,0 0 0,-1 0 0,0 0 0,0 0 0,0 0 0,-1 0 0,1 0 0,-2 0 0,1 0 0,1 0 0,0 0 0,-7 0 0,0 0 0,1 0 0,-2 0 0,10 0 0,-1 0 0,-1 0 0,0 0 0,0 0 0,0 0 0,1 0 0,-1 0 0,0 0 0,1 0 0,1 0 0,0 0 0,0 0 0,0 0 0,0 0 0,-1 0 0,0 0 0,0 0 0,-1 0 0,0 0 0,-4 0 0,0 0 0,0 0 0,0 0 0,1 0 0,3 0 0,2-1 0,-1 1 0,1 0 0,-2 1 0,-3 0 0,-2 2 0,1-1 0,0 0 0,1 0 0,7-1 0,0-2 0,0 1 0,2 0 0,0 3-43,-11 3 1,2 2-1,0 1 1,1-1 42,9-1 0,1-1 0,0 0 0,-6 1 0,-1 0 0,-3 1 0,-4 0 0,-2 0 0,0 0 0,9-1 0</inkml:trace>
    </iact:actionData>
  </iact:action>
  <iact:action type="add" startTime="885840">
    <iact:property name="dataType"/>
    <iact:actionData xml:id="d84">
      <inkml:trace xmlns:inkml="http://www.w3.org/2003/InkML" xml:id="stk60" contextRef="#ctx0" brushRef="#br0">32032 14558 24575 0,'42'47'0'20,"-11"11"0"1,8-24 0 0,1 2 0 0,-15 6 0 0,-1 0 0 0,6-10 0 0,-2-1 0 0,-10 4 0 0,1-5 0 0,25-14 0 0,-26 16 0 0,1-2 0 0,28-19 0 0,-21 41 0 0,16-28 0 0,-27 12 0 0,9 11 0 0,7-21 0 0,-26 6 0 0,16-30 0 0,0 30 0 0,-16-27 0 0,37 37 0 0,-26-16 0 0,28 0 0 0,-28 5 0 0,26-7 0 0,-37 13 0 0,37 10 0 0,-27 0 0 0,8-19 0 0,-1 1 0 0,-6 21 0 0,3-21 0 0,3-1 0 0,4 9 0 0,11 7 0 0,-13-7 0 0,7 10 0 0,-26-11 0 0,37 9 0 0,-37-9 0 0,37-9 0 0,-37 14 0 0,16-35 0 0,-21 15 0 0,0-42 0 0,0-6 0 0,0 1 0 0,0 5 0 0</inkml:trace>
    </iact:actionData>
  </iact:action>
  <iact:action type="add" startTime="887772">
    <iact:property name="dataType"/>
    <iact:actionData xml:id="d85">
      <inkml:trace xmlns:inkml="http://www.w3.org/2003/InkML" xml:id="stk61" contextRef="#ctx0" brushRef="#br0">33279 16346 24575 0,'0'42'0'16,"0"-1"0"0,0 15 0 0,0 1 0 0,0-8 0 0,0 1 0 1,0 3 0-1,0 1 0 0,0 9 0 0,0-3 0 0,0-21 0 1,0 0 0-1,0 17 0 0,0 1 0 0,0-10 0 0,0 0 0 1,-5 5 0-1,-1 3 0 0,6 9 0 0,-2 0 0 0,-14-4 0 0,0 0 0 1,14 4 0-1,-1 0 0 0,-10-20 0 0,-3-1 0 0,3-2 0 1,11 9 0-1,-1 0 0 0,-18 8 0 0,0-4 0 0,16-2 0 1,-6-18 0-1,1-2 0 0,10 4 0 0,0-10 0 0,0-5 0 1</inkml:trace>
    </iact:actionData>
  </iact:action>
  <iact:action type="add" startTime="889143">
    <iact:property name="dataType"/>
    <iact:actionData xml:id="d86">
      <inkml:trace xmlns:inkml="http://www.w3.org/2003/InkML" xml:id="stk62" contextRef="#ctx0" brushRef="#br0">32009 16651 24575 0,'0'55'0'13,"0"-2"0"1,0 1 0 0,0 4 0 0,-1-19 0-1,2 0 0 1,4 18 0 0,0-1 0 0,-5-19 0-1,3-1 0 1,12 10 0 0,1-1 0 0,-14-9 0-1,1 2 0 1,15 1 0 0,7 3 0 0,-5-1 0-1,-10 5 0 1,1 0 0 0,8-5 0 0,6 3 0-1,-4-4 0 1,-2 3 0 0,-1-2 0 0,6 6 0-1,-1-3 0 1,3 9 0 0,-10-10 0 0,-1 0 0-1,9 9 0 1,-8 4 0 0,5 0 0 0,2-27 0-1,1 0 0 1,-1 28 0 0,1-7 0 0,12-29 0-1,-23 12 0 1,-2-3 0 0,-1-25 0 0,-10 16 0-1,21 0 0 1,-16-16 0 0,16 16 0 0,-21-21 0-1,21 0 0 1,-16 0 0 0,16 0 0 0</inkml:trace>
    </iact:actionData>
  </iact:action>
  <iact:action type="add" startTime="890673">
    <iact:property name="dataType"/>
    <iact:actionData xml:id="d87">
      <inkml:trace xmlns:inkml="http://www.w3.org/2003/InkML" xml:id="stk63" contextRef="#ctx0" brushRef="#br0">29845 17522 24575 0,'37'10'0'13,"7"14"0"0,-26 2 0 0,1 5 0 1,19 9 0-1,2 4 0 0,-13 5 0 0,1-2 0 1,12-9 0-1,-2-2 0 0,-17-3 0 0,-5-1 0 1,7 4 0-1,-12-9 0 0,10 14 0 0,5-4 0 1,-3-3 0-1,1 3 0 0,0-2 0 0,-1 3 0 1,-5 8 0-1,1-1 0 0,2-12 0 0,2-3 0 1,-4 1 0-1,-1-5 0 0,8-2 0 1,-5 28 0-1,-1-10 0 0,-13 3 0 0,2 1 0 1,13-14 0-1,1-1 0 0,-16 9 0 0,1-1 0 1,34 10 0-1,-16 9 0 0,0-22 0 0,-5-12 0 1,-21 7 0-1,0-26 0 0,0 16 0 0,11-21 0 1,-9-21 0-1,9 16 0 0,10-26 0 0,5 7 0 1,19 6 0-1,9 0 0 0,0-5 0 0,4-1-475 1,1 4 1-1,4 1 0 0,1 0 474 1,-1 3 0-1,0 0 0 0,2-1 0 0,-13 0 0 1,2 0 0-1,-1-1 0 0,-1 2 0 0,14-1 0 1,-2 3 0-1,-3-5 0 0,-11-6 0 0,-2-4 0 1,-2 5 0-1,19 2 0 0,-7 2 0 0,-31-3 0 1,-2 1 0-1,10 4 0 0,-5 5 0 0,-14 8 0 1,5-16 0-1,-21 21 0 0,0 0 0 1</inkml:trace>
    </iact:actionData>
  </iact:action>
  <iact:action type="add" startTime="892438">
    <iact:property name="dataType"/>
    <iact:actionData xml:id="d88">
      <inkml:trace xmlns:inkml="http://www.w3.org/2003/InkML" xml:id="stk64" contextRef="#ctx0" brushRef="#br0">29798 15358 24575 0,'47'37'0'12,"-29"-5"0"0,1 1 0 1,12-12 0-1,3 0 0 1,-8 12 0-1,0 2 0 0,8-6 0 1,3-1 0-1,3 6 0 1,-2 3 0-1,-7-1 0 0,1 1 0 1,13 10 0-1,1-3 0 1,-13-17 0-1,-3-1 0 1,-1 7 0-1,0-1 0 0,15 4 0 1,-28 11 0-1,25-10 0 1,-24 4 0-1,3 4 0 0,24-6 0 1,3 1 0-1,-20-3 0 1,-3 5 0-1,4-4 0 1,9-4 0-1,3-4 0 0,-5 0 0 1,-7 8 0-1,-4-5 0 1,21 4 0-1,-35-17 0 0,11 1 0 1,5 16 0-1,-4-2 0 1,3 0 0-1,4-9 0 1,0 1 0-1,-3 16 0 0,-2 0 0 1,12-1 0-1,-14-8 0 1,-2 0 0-1,6 2 0 0,11 9 0 1,-14-9 0-1,-12-10 0 1,-11-5 0-1,0-21 0 1,21 0 0-1,-16 0 0 0,37 0 0 1,15-21 0-1,-16 10 0 1,4-4 0-1,-4-2 0 0,1-4 0 1,3 2-361-1,8 3 1 1,2 1 0-1,-1-4 360 0,0-8 0 1,-2-5 0-1,2 2 0 1,-9 11 0-1,2 1 0 1,1 0 0-1,-3-2 0 0,12-10 0 1,-2-2 0-1,-2-1 0 1,-4 3 0-1,-2-2 0 0,1 3 0 1,-2 4 0-1,1 2 0 1,-2-2 0-1,-1-5 0 1,-2-2 0-1,0 2-29 0,-1 5 1 1,0 1 0-1,-3 0 28 1,13-11 0-1,-5 0 0 0,-10 4 0 1,-4 4 0-1,12 1 0 1,-7 5 0-1,-11 0 1077 1,-5 16-1077-1,-21-16 89 0,0 21-89 1,42-21 0-1,0 5 0 1,2-14 0-1,3-5 0 0,-9 14 0 1,-3 0 0-1,-8-3 0 1,-4 1 0-1,8 2 0 1</inkml:trace>
    </iact:actionData>
  </iact:action>
  <iact:action type="add" startTime="894687">
    <iact:property name="dataType"/>
    <iact:actionData xml:id="d89">
      <inkml:trace xmlns:inkml="http://www.w3.org/2003/InkML" xml:id="stk65" contextRef="#ctx2" brushRef="#br0">31162 17381 24575,'0'39'0,"0"0"0,0 9 0,0 1 0,0-1 0,0 3 0,0-4 0,0 3 0,0-3 0,0-1 0,0-1 0,0 13 0,0-1 0,1-11 0,-2 0 0,-4 0 0,0 2 0,3 0 0,1 0 0,-3 0 0,-2-2 0,-5 1 0,1-2 0,4 18 0,-15-24 0,1 0 0,14 11 0,-15-21 0,1-1 0,14 9 0,-35 7 0,35-7 0,-25 10 0,28-11 0,-28 9 0,26-30 0,-16 27 0,0-37 0,19 15 0</inkml:trace>
    </iact:actionData>
  </iact:action>
  <iact:action type="add" startTime="897873">
    <iact:property name="dataType"/>
    <iact:actionData xml:id="d90">
      <inkml:trace xmlns:inkml="http://www.w3.org/2003/InkML" xml:id="stk66" contextRef="#ctx0" brushRef="#br0">31703 14770 24575 0,'-58'0'0'15,"10"-1"0"1,-5 2 0-1,-7 9 0 1,-3 1-750-1,3-10 0 1,-4-2 0-1,2 6 750 1,5 13 0-1,1 7 0 1,-1-5 0-1,2-13 0 1,0-3 0-1,1 6 0 1,-1 15 0 0,1 8 0-1,3-5 355 1,-6-6 0-1,2-2-355 1,-5 8 0-1,5 1 187 1,18-5 0-1,3-3-187 1,-23-6 0-1,10 27 0 1,0-37 1157-1,10 16-1157 1,-7 0 9-1,28-16-9 1,-5 16 0 0,0-21 0-1,16 0 0 1,-16 0 0-1,21 0 0 1,0 0 0-1,-21 11 0 1,-15 12 0-1,1-14 0 1,-1-2 0-1,-16 14 0 1,7-21 0-1,35 0 0 1,10 0 0 0</inkml:trace>
    </iact:actionData>
  </iact:action>
  <iact:action type="add" startTime="898924">
    <iact:property name="dataType"/>
    <iact:actionData xml:id="d91">
      <inkml:trace xmlns:inkml="http://www.w3.org/2003/InkML" xml:id="stk67" contextRef="#ctx0" brushRef="#br0">29845 15358 24575 0,'0'57'0'16,"0"-12"0"1,0 2 0 0,0 1 0 0,0 3 0-1,0 13 0 1,0 0 0 0,0-5 0 0,0 0 0 0,0 5 0-1,0 0 0 1,-1-5 0 0,2 2 0 0,5 1 0 0,2 4 0-1,-1-3 0 1,-5-18 0 0,-1-2 0 0,1 2 0 0,5 15 0-1,1 3 0 1,-2-6 0 0,-5 0 0 0,-2-6 0 0,1-14 0-1,0-1 0 1,0 29 0 0,0-28 0 0,0 10 0 0,0 0 0-1,10 10 0 1,-7-7 0 0,2-17 0 0,1 2 0 0,-6 0 0-1,0 0 0 1,0 28 0 0,0-16 0 0,0-16 0 0,0-28 0-1,0 28 0 1,-11 16 0 0,8 16 0 0,-2-27 0 0,0-1 0-1,5 22 0 1,0-31 0 0,0-5 0 0,0-21 0-1,0-21 0 1,0 16 0 0,10-37 0 0,14 16 0 0,7 9 0-1,6-2 0 1,13-14 0 0,7 0 0 0,-8 15 0 0,4 3 0-1,-1-4-246 1,-2-9 0 0,-2-5 0 0,1 3 246 0,1 5 0-1,1 2 0 1,-3-3 0 0,-11-3 0 0,-2-3 0 0,0 2 0-1,12-3 0 1,0 3 0 0,1 0 0 0,-5 3 0 0,-1 3 0-1,10-7 0 1,-28 26 0 0,12-16 738 0,11 21-738 0,-8-9 0-1,1-3 0 1,-3-1 0 0,2 0 0 0,17 0 0 0,3 0 0-1,-6-9 0 1,1 2 0 0,0 11 0 0,-1 2 0 0,-14-5 0-1,-5 1 0 1,10 0 0 0,-12 11 0 0,-27 0 0-1,37 0 0 1,-37 0 0 0,37 0 0 0,-37 0 0 0,37 0 0-1,-26 0 0 1,7 0 0 0,29 0 0 0,-10-21 0 0,-7 18 0-1,1 1 0 1,21-19 0 0,-31 21 0 0,16 0 0 0,-37 0 0-1,16-42 0 1,-21 11 0 0,-7-15 0 0,-5-11 0 0,-4-9 0-1,-3-7 0 1,-1-4 0 0,-2-1 0 0,-1 0 0 0,2 3 0-1,2 6 0 1,3 7 0 0,3 11 0 0,0-13 0 0,3 13 0-1,0 0 0 1,-4-13 0 0,-2 2 0 0,1-1 0 0,-1 0 0-1,0 0 0 1,1 1 0 0,-1-1 0 0,0 0 0 0,1 0 0-1,-1 1 0 1,0-1 0 0,1 0 0 0,-1 1 0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2-11T03:27:15.59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">
        <inkml:traceFormat>
          <inkml:channel name="X" type="integer" min="-2.14748E9" max="2.14748E9" units="cm"/>
          <inkml:channel name="Y" type="integer" min="-2.14748E9" max="2.14748E9" units="cm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T" name="resolution" value="1" units="1/dev"/>
        </inkml:channelProperties>
      </inkml:inkSource>
      <inkml:timestamp xml:id="ts1" timeString="2022-02-11T03:27:15.595"/>
    </inkml:context>
    <inkml:brush xml:id="br1">
      <inkml:brushProperty name="width" value="0.055" units="cm"/>
      <inkml:brushProperty name="height" value="0.055" units="cm"/>
    </inkml:brush>
  </inkml:definitions>
  <iact:action type="add" startTime="136440">
    <iact:property name="dataType"/>
    <iact:actionData xml:id="d0">
      <inkml:trace xmlns:inkml="http://www.w3.org/2003/InkML" xml:id="stk0" contextRef="#ctx0" brushRef="#br0">28763 4022 8191 0,'0'26'0'49,"0"-5"0"0</inkml:trace>
    </iact:actionData>
  </iact:action>
  <iact:action type="add" startTime="138718">
    <iact:property name="dataType"/>
    <iact:actionData xml:id="d1">
      <inkml:trace xmlns:inkml="http://www.w3.org/2003/InkML" xml:id="stk1" contextRef="#ctx0" brushRef="#br0">28269 6774 24575 0,'0'0'0'91</inkml:trace>
    </iact:actionData>
  </iact:action>
  <iact:action type="add" startTime="147753">
    <iact:property name="dataType" value="strokeEraser"/>
    <iact:actionData xml:id="d2">
      <inkml:trace xmlns:inkml="http://www.w3.org/2003/InkML" xml:id="stk2" contextRef="#ctx1" brushRef="#br1">26717 6961 0,'0'0'111</inkml:trace>
    </iact:actionData>
  </iact:action>
  <iact:action type="add" startTime="206570">
    <iact:property name="dataType"/>
    <iact:actionData xml:id="d3">
      <inkml:trace xmlns:inkml="http://www.w3.org/2003/InkML" xml:id="stk3" contextRef="#ctx0" brushRef="#br0">28316 13853 24575 0,'-52'0'0'14,"0"0"0"1,-6-4 0 0,-2-3 0 0,14 0 0 0,-2-1 0 0,1 0 0-1,2 3 0 1,0 1 0 0,2-3 0 0,-17-15 0 0,2 2 0 0,6 17 0-1,2 1 0 1,7-9 0 0,3 1 0 0,-23 10 0 0,19-10 0 0,2-1 0-1,-11 6 0 1,9-6 0 0,-3 1 0 0,0 9 0 0,0 2 0 0,-1-1 0 0,-1 0 0-1,1 0 0 1,2 0 0 0,10 0 0 0,2 0 0 0,-24 0 0 0,11 0 0-1,10 0 0 1,14 0 0 0,13 0 0 0,10 0 0 0,-21 0 0 0,-26 0 0-1,-16 0 0 1,18 0 0 0,-2 0 0 0,9 0 0 0,3 0 0 0,-14 0 0 0,-4 0 0-1,48 0 0 1,-37 0 0 0,27 0 0 0,-30 0 0 0,-12 0 0 0,-6 0 0-1,6 0 0 1,2 0 0 0,-3 0 0 0,4 0 0 0,1 0 0 0,11 0 0-1,-15 0 0 1,-9 0 0 0,25 0 0 0,-17 0 0 0,14 0 0 0,7 0 0 0,3 0 0-1,0 0 0 1,-8 0 0 0,0 0 0 0,-2 0 0 0,-8 0 0 0,7 0 0-1,-2 0 0 1,11 0 0 0,-1 0 0 0,-9 0 0 0,1 0 0 0,8 0 0-1,1 0 0 1,0-1 0 0,1 2 0 0,-5 9 0 0,2 1 0 0,-15-6 0 0,15 6 0-1,-2-1 0 1,5-9 0 0,-1-2 0 0,0 0 0 0,-1 2 0 0,2 9 0-1,0 1 0 1,1-8 0 0,0-1 0 0,-1 9 0 0,-1-1 0 0,0-9 0-1,-1-2 0 1,-9 1 0 0,1 0 0 0,-18 0 0 0,16 0 0 0,5 0 0 0,37 0 0-1,-16 0 0 1,-31 0 0 0,20 10 0 0,-2 1 0 0,-17-3 0 0,-5 0 0-1,-2 4 0 1,1-1 0 0,13-6 0 0,2 1 0 0,1 5 0 0,1-1 0-1,0-8 0 1,1 1 0 0,-13 18 0 0,13-20 0 0,0-2 0 0,-11 1 0 0,-7 0 0-1,-1 0 0 1,9 0 0 0,15 0 0 0,0 0 0 0,-2 0 0 0,1 0 0-1,-2 0 0 1,1 0 0 0,-1 0 0 0,3 0 0 0,-2 0 0 0,15 0 0-1,0 0 0 1,-5 0 0 0,-32-21 0 0,24 18 0 0,-2 1 0 0,-10-13 0 0,-2-2 0-1,-5 5 0 1,-1 1 0 0,-11-7 0 0,1-1 0 0,14 5 0 0,1 2 0-1,2 2 0 1,3-1 0 0,-14-10 0 0,32 16 0 0,5 5 0 0,21 5 0-1,-31 16 0 1,-6-20 0 0,-7-2 0 0,-10 11 0 0,-5 1 0 0,13-9 0 0,-3-1 0-1,3 1 0 1,-9 9 0 0,3-1 0 0,10-9 0 0,3-2 0 0,-18 1 0-1,31 0 0 1,5 0 0 0,21 0 0 0,-21 0 0 0,-16 0 0 0,-12-21 0-1,-9 16 0 1,11-16 0 0,21 0 0 0,5 16 0 0,21-16 0 0,0 21 0 0</inkml:trace>
    </iact:actionData>
  </iact:action>
  <iact:action type="add" startTime="223440">
    <iact:property name="dataType"/>
    <iact:actionData xml:id="d4">
      <inkml:trace xmlns:inkml="http://www.w3.org/2003/InkML" xml:id="stk4" contextRef="#ctx0" brushRef="#br0">32667 2987 24575 0,'0'-51'0'4,"0"-1"0"1,0 1 0 0,0-2 0 0,0-2 0 0,0-3 0-1,0-3 0 1,0 8 0 0,0-3 0 0,0-2 0 0,0-1 0-1,0-1 0 1,0 1-1207 0,1-5 1 0,0-1 0 0,0-1 0 0,-1 1 0-1,0-1 0 1,-3 0 1206 0,0 9 0 0,-2-1 0 0,0 0 0-1,-2 0 0 1,1 1 0 0,-2 0 0 0,0 2 0 0,0-5 0 0,-1 2 0-1,-1 0 0 1,0 0 0 0,-2 2 0 0,-1 1 30 0,-4-6 1-1,-2 0-1 1,-1 2 1 0,0 2 0 0,-1 2-31 0,-2-1 0 0,-1 1 0-1,0 4 0 1,1 2 500 0,-1-3 0 0,1 4 0 0,-1 7-500-1,-6 3 0 1,3 5 0 0,1-19 0 0,-6 46 1813 0,-3-4 1 0,-5 0-1814-1,-9 8 0 1,-4 4 0 0,-2-2 0 0,-5 0 0 0,0 0 300-1,0-2 0 1,1 1 0 0,0 4-300 0,-1 7 0 0,1 6 0 0,0-1 0-1,0-3 0 1,0 1 0 0,2 4 0 0,4 11 0 0,2 6 0-1,1-4-4 1,-12-5 1 0,4 2 3 0,9 16 0 0,6 0 0 0,12-22 0-1,5 0 0 1,12 12 0 0,2 2 0 0,-10-7 0 0,2 1 0-1,12 10 0 1,0 3 0 0,-10 1 0 0,-6 4 0 0,1 2-186 0,5-4 0-1,0 3 0 1,0 1 0 0,-1 0 186 0,-4 4 0 0,-2 0 0-1,0 2 0 1,1 1 0 0,0 4 0 0,1 1 0 0,-1 1 0 0,1-2 0-1,0-6 0 1,-2-2 0 0,2 1 0 0,2 2 0 0,3 5 0-1,3 1 0 1,1 1 0 0,-1-2 0 0,0-8 0 0,0-1 0 0,1 0 0-1,0 1 0 1,2 9 0 0,0 2 0 0,2 1 0 0,0-1 0-1,0-3 0 1,0-2 0 0,1 1 0 0,1 2-513 0,2-6 0 0,1 1 1-1,-1 0-1 1,2 2 1 0,-1-1 512 0,0 3 0 0,-1 1 0-1,1 0 0 1,2 0 0 0,1 2-507 0,3-6 1 0,2 0 0 0,1 2 0-1,0 0-1 1,1 0 1 0,-1 0 506 0,0 3 0 0,-1 1 0-1,1 0 0 1,0 1 0 0,1-1 0 0,1 1 0 0,2 1 0 0,1 1 0-1,0-1 0 1,1 1 0 0,1-1 0 0,0 0 0 0,0-1 0-1,0-1 0 1,1 0 0 0,0 0 0 0,0-1 0 0,0-1-106 0,0-5 1-1,-1-1-1 1,0 0 1 0,1-1-1 0,1 0 1 0,1 2 105-1,4 4 0 1,1 2 0 0,2 1 0 0,1-1 0 0,-1-2 0 0,1-2 0-1,2 3 0 1,0-2 0 0,1-2 0 0,0-1 0 0,0-1 0-1,3 5 0 1,-1-1 0 0,1-3 0 0,1-4 0 0,12 8 0 0,2-4 0-1,-6-12 0 1,4-3 599 0,-8-5 1 0,0-4-600 0,3-5 1087-1,-4-13 1 1,4-8-1088 0,15-18 0 0,3-17 0 0,-14-4 0 0,1-10 0-1,0-6 0 1,2-4-299 0,-11 11 0 0,1-3 1 0,1-2-1-1,1-3 0 1,-1-2 1 0,0-2-1 0,-1-1 299 0,-3 2 0 0,0-1 0-1,0-3 0 1,-1-1 0 0,1-1 0 0,-1-1 0 0,0-1 0-1,-1-1 0 1,1 1-371 0,-5 6 0 0,1 0 1 0,0-1-1 0,-1-1 0-1,0 0 1 1,0 0-1 0,0-1 0 0,-1 0 1 0,0 0-1-1,0 0 0 1,-1 0 371 0,0-1 0 0,0-1 0 0,0 0 0 0,-1 0 0-1,0 0 0 1,-1-1 0 0,0 1 0 0,0 0 0 0,-1 0 0-1,-1 0 0 1,-1 1-289 0,0-2 1 0,0-1 0 0,-2 1 0 0,0 1 0-1,-1-1 0 1,0 0 0 0,0 1 0 0,-1 0 0 0,-1 0 0-1,1 0 288 1,0-5 0 0,1 1 0 0,-1-1 0 0,-1 0 0 0,1 1 0-1,-2 1 0 1,-1 0 0 0,-2 1 0 0,0 0-184 0,-2-6 1-1,-2 0 0 1,-1 1-1 0,-1 0 1 0,-1 2 0 0,-1 1 0 0,-1 1 183-1,1-3 0 1,-1 1 0 0,-1 1 0 0,-1 2 0 0,-1 1 0-1,-1 3 369 1,-3 0 1 0,-1 1 0 0,-1 3 0 0,-1 2 0 0,-1 4-370-1,-6-12 0 1,-2 5 0 0,1 5 1814 0,-5-6 1 0,1 10-1815-1,-4 9 4671 1,6 16-4671 0,21 21 0 0,0 0 0 0,0 0 0 0</inkml:trace>
    </iact:actionData>
  </iact:action>
  <iact:action type="add" startTime="248652">
    <iact:property name="dataType"/>
    <iact:actionData xml:id="d5">
      <inkml:trace xmlns:inkml="http://www.w3.org/2003/InkML" xml:id="stk5" contextRef="#ctx0" brushRef="#br0">17804 13453 24575 0,'-37'0'0'7,"-28"0"0"1,29 0 0-1,-2 0 0 1,-9 0 0-1,-2 0 0 1,-7 0 0-1,-3 0 0 1,3 0 0-1,-3 0 0 1,4 0 0 0,-1 0 0-1,0 0 0 1,0 0 0-1,-3 0 0 1,9 0 0-1,-13 0 0 1,16 0 0-1,16 0 0 1,-14 0 0-1,20-19 0 1,-2-4 0 0,-17 4 0-1,-3-4 0 1,-1-20 0-1,2-5-273 1,11 17 0-1,-1-1 0 1,-1 1 273-1,-5-4 0 1,-2 0 0-1,2-2 0 1,7-5 0 0,3-1 0-1,0 0 0 1,0 2 0-1,1 1 0 1,3 0 0-1,-4-9 0 1,6 2 0-1,12 5 0 1,2 5 0 0,-9 1 0-1,21-9 0 1,0 9 0-1,0-22 409 1,20 24 1-1,2-2-410 1,-14-11 0-1,5 0 0 1,17 13 0-1,11 2 0 1,-5 1 0 0,-8-6 0-1,1 1 0 1,6 5 0-1,4 1 0 1,0 4 0-1,8 5 0 1,0 1 0-1,5-15 0 1,3 2 0-1,-11 20 0 1,3 6 0 0,1 1-265-1,2-2 0 1,1 1 1-1,2 1 264 1,2 1 0-1,0 2 0 1,2 0 0-1,4 2 0 1,1 0 0 0,0 1 0-1,1-1 0 1,0 0 0-1,0 3 0 1,-3 3 0-1,-1 4 0 1,2 0 0-1,-10-1 0 1,3 1 0-1,-2 0 0 1,-3 2 0 0,3 3 0-1,-3 3 0 1,-1-1 0-1,3 0 0 1,0-1 0-1,-4 1 0 1,4 1 0-1,-8 2 0 1,7 26 0-1,-19 12 0 1,-31-4 0 0,-10 9 0-1,3-17 0 1,-3 4 0-1,-2 2 0 1,-4 3-870-1,-1-3 0 1,-4 3 0-1,-3 2 0 1,-2 2 0-1,-2 1 0 1,-2 0 870 0,3-5 0-1,-3 1 0 1,-1 1 0-1,-1 1 0 1,-2 1 0-1,0-1 0 1,-2 1 0-1,-1-1-407 1,3-7 1 0,0 1-1-1,-3 0 1 1,0 0 0-1,0 0-1 1,-2-1 1-1,1 1 0 1,-1-1-1-1,1 0 1 1,0-1 406-1,-3 5 0 1,-1-1 0 0,0 1 0-1,1-1 0 1,-1-1 0-1,0 0 0 1,0-2 0-1,1-1 0 1,0-3 0-1,-4 3 0 1,-1-1 0-1,0-2 0 1,0-2 0 0,3-1 0-1,1-3 0 1,4-2 0-1,-5 8 0 1,3-3 0-1,3-4 0 1,3-7 0-1,-2-6 0 1,-1 0 0 0</inkml:trace>
    </iact:actionData>
  </iact:action>
  <iact:action type="add" startTime="252890">
    <iact:property name="dataType"/>
    <iact:actionData xml:id="d6">
      <inkml:trace xmlns:inkml="http://www.w3.org/2003/InkML" xml:id="stk6" contextRef="#ctx0" brushRef="#br0">26599 14652 24575 0,'-63'0'0'7,"-1"0"0"0,1 0 0 0,3 4 0 0,-1 2 0 0,-3 0 0 0,-2-1 0 0,13-2 0 1,-1-1 0-1,-1 0 0 0,-2 0 0 0,0 1 0 0,-2 1-1077 0,2 1 1 0,-2 1 0 1,-1 0 0-1,-1 1-1 0,0 0 1 0,1 0 0 0,0-1 1076 0,-5 1 0 0,1-1 0 1,0-1 0-1,0 1 0 0,-1 0 0 0,0 1 0 0,8-1 0 0,-2 1 0 0,1-1 0 1,-1 1 0-1,0 0 0 0,1 0 0 0,1 0 0 0,-7 1 0 0,2 0 0 0,-1 1 0 1,1-1 0-1,0-1 0 0,1 0-207 0,3-1 1 0,1-2 0 0,0 1 0 0,0-1 0 1,-1-1 0-1,0 1 206 0,-3 0 0 0,-1 0 0 0,-1 0 0 0,1 0 0 0,0-1 0 0,1-1 0 1,5-1 0-1,0 0 0 0,1-2 0 0,0 1 0 0,-1-1 0 0,0 1 0 0,-5 0 0 1,-2 0 0-1,1 0 0 0,-1 0 0 0,1 0 0 0,2 0 0 0,-7 0 0 0,2 0 0 1,0 0 0-1,1 0 0 0,1 0 97 0,0 0 0 0,0 0 0 0,1 0 0 0,2 0 1 1,2 0-98-1,-2 0 0 0,3 0 0 0,1 0 0 0,4 0 0 0,-2 0 0 0,3 0 0 1,5 0 0-1,-4 0 0 0,8 0 3143 0,5 0-3143 0,17 0 0 0,20 0 0 0,0 0 0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CF842-B969-6546-A413-771531ABBA24}" type="datetimeFigureOut">
              <a:rPr kumimoji="1" lang="zh-CN" altLang="en-US" smtClean="0"/>
              <a:t>2022/5/10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B08A0-E9C8-934F-B611-D4C696C4026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5684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B08A0-E9C8-934F-B611-D4C696C40265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9385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1.jpeg"/><Relationship Id="rId9" Type="http://schemas.openxmlformats.org/officeDocument/2006/relationships/image" Target="../media/image2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e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34.png"/><Relationship Id="rId4" Type="http://schemas.openxmlformats.org/officeDocument/2006/relationships/image" Target="../media/image290.png"/><Relationship Id="rId9" Type="http://schemas.microsoft.com/office/2011/relationships/inkAction" Target="../ink/inkAction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4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11" Type="http://schemas.microsoft.com/office/2011/relationships/inkAction" Target="../ink/inkAction3.xml"/><Relationship Id="rId5" Type="http://schemas.openxmlformats.org/officeDocument/2006/relationships/image" Target="../media/image14.jpeg"/><Relationship Id="rId10" Type="http://schemas.openxmlformats.org/officeDocument/2006/relationships/image" Target="../media/image18.png"/><Relationship Id="rId4" Type="http://schemas.openxmlformats.org/officeDocument/2006/relationships/image" Target="../media/image340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4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1.png"/><Relationship Id="rId11" Type="http://schemas.microsoft.com/office/2011/relationships/inkAction" Target="../ink/inkAction4.xml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microsoft.com/office/2011/relationships/inkAction" Target="../ink/inkAction5.xml"/><Relationship Id="rId3" Type="http://schemas.openxmlformats.org/officeDocument/2006/relationships/audio" Target="../media/media6.m4a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jpg"/><Relationship Id="rId2" Type="http://schemas.microsoft.com/office/2007/relationships/media" Target="../media/media6.m4a"/><Relationship Id="rId16" Type="http://schemas.openxmlformats.org/officeDocument/2006/relationships/image" Target="../media/image35.jpg"/><Relationship Id="rId20" Type="http://schemas.openxmlformats.org/officeDocument/2006/relationships/image" Target="../media/image6.png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11" Type="http://schemas.openxmlformats.org/officeDocument/2006/relationships/image" Target="../media/image30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34.jp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1/relationships/inkAction" Target="../ink/inkAction6.xml"/><Relationship Id="rId3" Type="http://schemas.openxmlformats.org/officeDocument/2006/relationships/audio" Target="../media/media7.m4a"/><Relationship Id="rId7" Type="http://schemas.openxmlformats.org/officeDocument/2006/relationships/image" Target="../media/image560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550.png"/><Relationship Id="rId5" Type="http://schemas.openxmlformats.org/officeDocument/2006/relationships/image" Target="../media/image38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4F8628-36D0-9C4C-ACDA-9B2D243A66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dirty="0"/>
              <a:t>第十八节</a:t>
            </a:r>
            <a:r>
              <a:rPr kumimoji="1" lang="en-US" altLang="zh-CN" dirty="0"/>
              <a:t>—</a:t>
            </a:r>
            <a:r>
              <a:rPr kumimoji="1" lang="zh-CN" altLang="en-US" dirty="0"/>
              <a:t>配位化学与晶体化学（下）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424335-7001-4D4D-AA60-DDA820AA20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EEE487A0-4078-5B45-BEA9-BCF6AB1DB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99"/>
    </mc:Choice>
    <mc:Fallback xmlns="">
      <p:transition spd="slow" advTm="24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55EB5-17D9-7F45-8D2B-7AA9D48B1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79" y="-59867"/>
            <a:ext cx="3902413" cy="1444750"/>
          </a:xfrm>
        </p:spPr>
        <p:txBody>
          <a:bodyPr anchor="b">
            <a:normAutofit/>
          </a:bodyPr>
          <a:lstStyle/>
          <a:p>
            <a:r>
              <a:rPr kumimoji="1" lang="zh-CN" altLang="en-US" sz="3600" dirty="0"/>
              <a:t>配位物的价键理论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8073EE4-EB60-444A-A7EA-82035FCDE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86AD7ABD-24C8-4B21-A948-ABC2F8C7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3082B3-0202-4A7D-A42B-721E4CE9E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91A34C3-7021-724C-978F-E2EDC68E5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74" y="2243987"/>
            <a:ext cx="3515199" cy="2931307"/>
          </a:xfrm>
        </p:spPr>
        <p:txBody>
          <a:bodyPr>
            <a:noAutofit/>
          </a:bodyPr>
          <a:lstStyle/>
          <a:p>
            <a:r>
              <a:rPr kumimoji="1" lang="zh-CN" altLang="en-US" dirty="0"/>
              <a:t>中心离子具备空轨道</a:t>
            </a:r>
            <a:endParaRPr kumimoji="1" lang="en-US" altLang="zh-CN" dirty="0"/>
          </a:p>
          <a:p>
            <a:r>
              <a:rPr kumimoji="1" lang="zh-CN" altLang="en-US" dirty="0"/>
              <a:t>外轨形配合物</a:t>
            </a:r>
            <a:r>
              <a:rPr kumimoji="1" lang="en-US" altLang="zh-CN" dirty="0"/>
              <a:t>—</a:t>
            </a:r>
            <a:r>
              <a:rPr kumimoji="1" lang="zh-CN" altLang="en-US" dirty="0"/>
              <a:t>配体为卤素，氧等电负性大的原子或原子团，孤对电子直接占据外层空轨道（</a:t>
            </a:r>
            <a:r>
              <a:rPr kumimoji="1" lang="en-US" altLang="zh-CN" dirty="0"/>
              <a:t>s</a:t>
            </a:r>
            <a:r>
              <a:rPr kumimoji="1" lang="zh-CN" altLang="en-US" dirty="0"/>
              <a:t>，</a:t>
            </a:r>
            <a:r>
              <a:rPr kumimoji="1" lang="en-US" altLang="zh-CN" dirty="0"/>
              <a:t>p</a:t>
            </a:r>
            <a:r>
              <a:rPr kumimoji="1" lang="zh-CN" altLang="en-US" dirty="0"/>
              <a:t>等），中心离子</a:t>
            </a:r>
            <a:r>
              <a:rPr kumimoji="1" lang="en-US" altLang="zh-CN" dirty="0"/>
              <a:t>d</a:t>
            </a:r>
            <a:r>
              <a:rPr kumimoji="1" lang="zh-CN" altLang="en-US" dirty="0"/>
              <a:t>层电子尽量占据多的空轨道</a:t>
            </a:r>
            <a:endParaRPr kumimoji="1" lang="en-US" altLang="zh-CN" dirty="0"/>
          </a:p>
          <a:p>
            <a:r>
              <a:rPr kumimoji="1" lang="zh-CN" altLang="en-US" dirty="0"/>
              <a:t>内轨形配合物</a:t>
            </a:r>
            <a:r>
              <a:rPr kumimoji="1" lang="en-US" altLang="zh-CN" dirty="0"/>
              <a:t>—</a:t>
            </a:r>
            <a:r>
              <a:rPr kumimoji="1" lang="zh-CN" altLang="en-US" dirty="0"/>
              <a:t>配体为，碳，氮等电负性小的原子或原子团，使</a:t>
            </a:r>
            <a:r>
              <a:rPr kumimoji="1" lang="en-US" altLang="zh-CN" dirty="0"/>
              <a:t>d</a:t>
            </a:r>
            <a:r>
              <a:rPr kumimoji="1" lang="zh-CN" altLang="en-US" dirty="0"/>
              <a:t>层电子重排，留出尽可能多的空轨道，孤对电子占据空轨道</a:t>
            </a:r>
            <a:endParaRPr kumimoji="1" lang="en-US" altLang="zh-CN" dirty="0"/>
          </a:p>
          <a:p>
            <a:endParaRPr kumimoji="1" lang="zh-CN" altLang="en-US" dirty="0"/>
          </a:p>
        </p:txBody>
      </p:sp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E491C36F-54AC-6345-A0CD-98CA30B791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2"/>
          <a:stretch/>
        </p:blipFill>
        <p:spPr>
          <a:xfrm>
            <a:off x="4410398" y="3376235"/>
            <a:ext cx="5082193" cy="2306110"/>
          </a:xfrm>
          <a:prstGeom prst="rect">
            <a:avLst/>
          </a:prstGeom>
          <a:effectLst/>
        </p:spPr>
      </p:pic>
      <p:pic>
        <p:nvPicPr>
          <p:cNvPr id="10" name="图片 9" descr="文本&#10;&#10;低可信度描述已自动生成">
            <a:extLst>
              <a:ext uri="{FF2B5EF4-FFF2-40B4-BE49-F238E27FC236}">
                <a16:creationId xmlns:a16="http://schemas.microsoft.com/office/drawing/2014/main" id="{86FF07B8-D14E-0046-AAAB-131F752A51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1" r="5090"/>
          <a:stretch/>
        </p:blipFill>
        <p:spPr>
          <a:xfrm>
            <a:off x="4410398" y="22602"/>
            <a:ext cx="4956337" cy="2306109"/>
          </a:xfrm>
          <a:prstGeom prst="rect">
            <a:avLst/>
          </a:prstGeom>
          <a:effectLst/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D9FB17-7418-E847-B551-D29FA015B8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5456" y="802492"/>
            <a:ext cx="2846070" cy="4572001"/>
          </a:xfrm>
          <a:prstGeom prst="rect">
            <a:avLst/>
          </a:prstGeom>
          <a:effectLst/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52DC7B4-05DC-0547-BF1F-AAA6412F3F46}"/>
              </a:ext>
            </a:extLst>
          </p:cNvPr>
          <p:cNvSpPr txBox="1"/>
          <p:nvPr/>
        </p:nvSpPr>
        <p:spPr>
          <a:xfrm>
            <a:off x="6157160" y="260857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外轨形配合物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48835FD-35E5-4347-961E-A248ABD87FC7}"/>
              </a:ext>
            </a:extLst>
          </p:cNvPr>
          <p:cNvSpPr txBox="1"/>
          <p:nvPr/>
        </p:nvSpPr>
        <p:spPr>
          <a:xfrm>
            <a:off x="6096000" y="589600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bg1"/>
                </a:solidFill>
              </a:rPr>
              <a:t>内轨形配合物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8" name="墨迹 7">
                <a:extLst>
                  <a:ext uri="{FF2B5EF4-FFF2-40B4-BE49-F238E27FC236}">
                    <a16:creationId xmlns:a16="http://schemas.microsoft.com/office/drawing/2014/main" id="{BCA488DD-9322-4149-9C68-2FFC020F1C4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43320" y="597600"/>
              <a:ext cx="7844400" cy="3899880"/>
            </p14:xfrm>
          </p:contentPart>
        </mc:Choice>
        <mc:Fallback xmlns="">
          <p:pic>
            <p:nvPicPr>
              <p:cNvPr id="8" name="墨迹 7">
                <a:extLst>
                  <a:ext uri="{FF2B5EF4-FFF2-40B4-BE49-F238E27FC236}">
                    <a16:creationId xmlns:a16="http://schemas.microsoft.com/office/drawing/2014/main" id="{BCA488DD-9322-4149-9C68-2FFC020F1C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33960" y="588240"/>
                <a:ext cx="7863120" cy="39186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8A10EFC9-C2AB-5345-90C5-5C6251146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8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742"/>
    </mc:Choice>
    <mc:Fallback xmlns="">
      <p:transition spd="slow" advTm="546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F1A84E4-4A96-1B4F-9DAC-632593FE5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29" y="588058"/>
            <a:ext cx="3752480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晶体场理论（上）</a:t>
            </a:r>
            <a:r>
              <a:rPr kumimoji="1" lang="en-US" altLang="zh-CN" sz="3600" dirty="0">
                <a:solidFill>
                  <a:srgbClr val="EBEBEB"/>
                </a:solidFill>
              </a:rPr>
              <a:t>—crystal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field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theory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07E0B16-A9B8-814E-AD26-4C81AD0DA3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3842" y="2620868"/>
                <a:ext cx="3977191" cy="4572000"/>
              </a:xfrm>
            </p:spPr>
            <p:txBody>
              <a:bodyPr>
                <a:noAutofit/>
              </a:bodyPr>
              <a:lstStyle/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配位键本质为离子键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中心离子带正电，配体带负电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正八面体配位物中和正四面体配位物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d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轨道能级发生分裂，分为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sSub>
                      <m:sSub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轨道</m:t>
                        </m:r>
                        <m:r>
                          <a:rPr kumimoji="1" lang="zh-CN" altLang="en-US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和</m:t>
                        </m:r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zh-CN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轨道，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为分裂能，两种结构的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sSub>
                      <m:sSub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zh-CN" altLang="en-US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轨道和</m:t>
                        </m:r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轨道能量上下颠倒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207E0B16-A9B8-814E-AD26-4C81AD0DA3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3842" y="2620868"/>
                <a:ext cx="3977191" cy="4572000"/>
              </a:xfrm>
              <a:blipFill>
                <a:blip r:embed="rId4"/>
                <a:stretch>
                  <a:fillRect l="-637" t="-1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 descr="图示&#10;&#10;描述已自动生成">
            <a:extLst>
              <a:ext uri="{FF2B5EF4-FFF2-40B4-BE49-F238E27FC236}">
                <a16:creationId xmlns:a16="http://schemas.microsoft.com/office/drawing/2014/main" id="{82327383-F363-AB45-A9E6-29DA5274E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2442" y="3621917"/>
            <a:ext cx="4178300" cy="32131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71FCC3-B869-1448-87D4-5933ADFA0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212" y="3523502"/>
            <a:ext cx="3412625" cy="2548669"/>
          </a:xfrm>
          <a:prstGeom prst="rect">
            <a:avLst/>
          </a:prstGeom>
        </p:spPr>
      </p:pic>
      <p:pic>
        <p:nvPicPr>
          <p:cNvPr id="9" name="图片 8" descr="图示&#10;&#10;描述已自动生成">
            <a:extLst>
              <a:ext uri="{FF2B5EF4-FFF2-40B4-BE49-F238E27FC236}">
                <a16:creationId xmlns:a16="http://schemas.microsoft.com/office/drawing/2014/main" id="{E2F9BDE0-B56C-FD42-B8E9-2A3D4B6ED6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577" t="-2467"/>
          <a:stretch/>
        </p:blipFill>
        <p:spPr>
          <a:xfrm>
            <a:off x="7534998" y="3709641"/>
            <a:ext cx="1283313" cy="119722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B949E0F-AC85-814A-8E2A-E6E8F91638A4}"/>
              </a:ext>
            </a:extLst>
          </p:cNvPr>
          <p:cNvSpPr txBox="1"/>
          <p:nvPr/>
        </p:nvSpPr>
        <p:spPr>
          <a:xfrm>
            <a:off x="5304771" y="295426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正八面体配位物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69858EF-F376-254A-B7AC-E9FCB75CF9A4}"/>
              </a:ext>
            </a:extLst>
          </p:cNvPr>
          <p:cNvSpPr txBox="1"/>
          <p:nvPr/>
        </p:nvSpPr>
        <p:spPr>
          <a:xfrm>
            <a:off x="5205277" y="609842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正四面体配位物</a:t>
            </a:r>
          </a:p>
        </p:txBody>
      </p:sp>
      <p:pic>
        <p:nvPicPr>
          <p:cNvPr id="15" name="图片 14" descr="图示&#10;&#10;描述已自动生成">
            <a:extLst>
              <a:ext uri="{FF2B5EF4-FFF2-40B4-BE49-F238E27FC236}">
                <a16:creationId xmlns:a16="http://schemas.microsoft.com/office/drawing/2014/main" id="{F874B6D8-FA9B-6644-BAC5-0932D6B402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6845" y="-13991"/>
            <a:ext cx="7761278" cy="29551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A90433EA-0FA1-6543-B0C4-DA66CF000E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736520" y="224280"/>
              <a:ext cx="7201800" cy="6604200"/>
            </p14:xfrm>
          </p:contentPart>
        </mc:Choice>
        <mc:Fallback xmlns=""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A90433EA-0FA1-6543-B0C4-DA66CF000E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27160" y="214920"/>
                <a:ext cx="7220520" cy="66229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15BDB603-8473-F440-B867-8EDACD663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66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03076"/>
    </mc:Choice>
    <mc:Fallback xmlns="">
      <p:transition spd="slow" advTm="503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A8C8CCE-6D8D-C741-B82F-F266E6D57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119" y="725423"/>
            <a:ext cx="3863727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晶体场理论（中）</a:t>
            </a:r>
            <a:r>
              <a:rPr kumimoji="1" lang="en-US" altLang="zh-CN" sz="3600" dirty="0">
                <a:solidFill>
                  <a:srgbClr val="EBEBEB"/>
                </a:solidFill>
              </a:rPr>
              <a:t>—crystal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field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theory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D80EA00-7F29-4A45-980E-C79369F516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4533" y="2867726"/>
                <a:ext cx="3487720" cy="2947415"/>
              </a:xfrm>
            </p:spPr>
            <p:txBody>
              <a:bodyPr>
                <a:noAutofit/>
              </a:bodyPr>
              <a:lstStyle/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平面正方形配位物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d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轨道同样出现能级分裂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分裂能大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电子优先填入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轨道直到全部成对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配体为强场配体（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strong- field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ligand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）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分裂能小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电子依次填入全部轨道直到全部未成对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配体为弱场配体（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weak- field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ligand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）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D80EA00-7F29-4A45-980E-C79369F516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4533" y="2867726"/>
                <a:ext cx="3487720" cy="2947415"/>
              </a:xfrm>
              <a:blipFill>
                <a:blip r:embed="rId4"/>
                <a:stretch>
                  <a:fillRect l="-725" t="-1288" b="-197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39E1480A-D259-2F45-B435-329297F2D4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612"/>
          <a:stretch/>
        </p:blipFill>
        <p:spPr>
          <a:xfrm>
            <a:off x="8327227" y="-4862"/>
            <a:ext cx="3864773" cy="3266745"/>
          </a:xfrm>
          <a:prstGeom prst="rect">
            <a:avLst/>
          </a:prstGeom>
          <a:effectLst/>
        </p:spPr>
      </p:pic>
      <p:pic>
        <p:nvPicPr>
          <p:cNvPr id="6" name="图片 5" descr="图示&#10;&#10;描述已自动生成">
            <a:extLst>
              <a:ext uri="{FF2B5EF4-FFF2-40B4-BE49-F238E27FC236}">
                <a16:creationId xmlns:a16="http://schemas.microsoft.com/office/drawing/2014/main" id="{ED5FBB63-D875-9942-9F73-82A8BBEA9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9246" y="244839"/>
            <a:ext cx="3655403" cy="240592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348F993-2325-034E-9405-D98928FA548F}"/>
              </a:ext>
            </a:extLst>
          </p:cNvPr>
          <p:cNvSpPr txBox="1"/>
          <p:nvPr/>
        </p:nvSpPr>
        <p:spPr>
          <a:xfrm>
            <a:off x="5342522" y="289255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平面正方形配位物</a:t>
            </a:r>
          </a:p>
        </p:txBody>
      </p:sp>
      <p:pic>
        <p:nvPicPr>
          <p:cNvPr id="10" name="图片 9" descr="手机屏幕的截图&#10;&#10;中度可信度描述已自动生成">
            <a:extLst>
              <a:ext uri="{FF2B5EF4-FFF2-40B4-BE49-F238E27FC236}">
                <a16:creationId xmlns:a16="http://schemas.microsoft.com/office/drawing/2014/main" id="{1AAD5656-0344-1F4C-A446-5596542F4D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8943" y="3941099"/>
            <a:ext cx="3886361" cy="1626560"/>
          </a:xfrm>
          <a:prstGeom prst="rect">
            <a:avLst/>
          </a:prstGeom>
        </p:spPr>
      </p:pic>
      <p:pic>
        <p:nvPicPr>
          <p:cNvPr id="14" name="图片 13" descr="图表&#10;&#10;描述已自动生成">
            <a:extLst>
              <a:ext uri="{FF2B5EF4-FFF2-40B4-BE49-F238E27FC236}">
                <a16:creationId xmlns:a16="http://schemas.microsoft.com/office/drawing/2014/main" id="{7032478F-CC75-5942-97CF-4A1488C2A3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6802" y="3729421"/>
            <a:ext cx="3345622" cy="20857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8C76E4-1496-4547-874B-3E0AF4F496DF}"/>
                  </a:ext>
                </a:extLst>
              </p:cNvPr>
              <p:cNvSpPr txBox="1"/>
              <p:nvPr/>
            </p:nvSpPr>
            <p:spPr>
              <a:xfrm>
                <a:off x="5665849" y="3448496"/>
                <a:ext cx="56704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三价钴离子</a:t>
                </a:r>
                <a:r>
                  <a:rPr kumimoji="1" lang="en-US" altLang="zh-CN" dirty="0"/>
                  <a:t>【Ar】3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kumimoji="1" lang="zh-CN" altLang="en-US" dirty="0"/>
                  <a:t>在正八面体中的电子排布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DD8C76E4-1496-4547-874B-3E0AF4F49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849" y="3448496"/>
                <a:ext cx="5670409" cy="369332"/>
              </a:xfrm>
              <a:prstGeom prst="rect">
                <a:avLst/>
              </a:prstGeom>
              <a:blipFill>
                <a:blip r:embed="rId9"/>
                <a:stretch>
                  <a:fillRect l="-670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 descr="文本&#10;&#10;低可信度描述已自动生成">
            <a:extLst>
              <a:ext uri="{FF2B5EF4-FFF2-40B4-BE49-F238E27FC236}">
                <a16:creationId xmlns:a16="http://schemas.microsoft.com/office/drawing/2014/main" id="{C0B134B2-16A2-2944-8D79-FC142A8039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0444" y="5957908"/>
            <a:ext cx="5320609" cy="7875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1">
            <p14:nvContentPartPr>
              <p14:cNvPr id="19" name="墨迹 18">
                <a:extLst>
                  <a:ext uri="{FF2B5EF4-FFF2-40B4-BE49-F238E27FC236}">
                    <a16:creationId xmlns:a16="http://schemas.microsoft.com/office/drawing/2014/main" id="{1AA3B9DC-DE4E-7048-8997-D43EF03F2AD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96360" y="74880"/>
              <a:ext cx="9757080" cy="5916960"/>
            </p14:xfrm>
          </p:contentPart>
        </mc:Choice>
        <mc:Fallback xmlns="">
          <p:pic>
            <p:nvPicPr>
              <p:cNvPr id="19" name="墨迹 18">
                <a:extLst>
                  <a:ext uri="{FF2B5EF4-FFF2-40B4-BE49-F238E27FC236}">
                    <a16:creationId xmlns:a16="http://schemas.microsoft.com/office/drawing/2014/main" id="{1AA3B9DC-DE4E-7048-8997-D43EF03F2A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87000" y="65520"/>
                <a:ext cx="9775800" cy="593568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音频 19">
            <a:hlinkClick r:id="" action="ppaction://media"/>
            <a:extLst>
              <a:ext uri="{FF2B5EF4-FFF2-40B4-BE49-F238E27FC236}">
                <a16:creationId xmlns:a16="http://schemas.microsoft.com/office/drawing/2014/main" id="{047B3F9F-5B26-B14E-85A5-BA485B7C44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97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684093"/>
    </mc:Choice>
    <mc:Fallback xmlns="">
      <p:transition spd="slow" advTm="684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41BAC60-DB0C-FB49-A938-142E52898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晶体场理论（下）</a:t>
            </a:r>
            <a:r>
              <a:rPr kumimoji="1" lang="en-US" altLang="zh-CN" sz="3600" dirty="0">
                <a:solidFill>
                  <a:srgbClr val="EBEBEB"/>
                </a:solidFill>
              </a:rPr>
              <a:t>—crystal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field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theory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图片 4" descr="形状, 矩形, 正方形&#10;&#10;描述已自动生成">
            <a:extLst>
              <a:ext uri="{FF2B5EF4-FFF2-40B4-BE49-F238E27FC236}">
                <a16:creationId xmlns:a16="http://schemas.microsoft.com/office/drawing/2014/main" id="{EEFA2642-49B6-E045-B496-DD4B277B4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880" y="609382"/>
            <a:ext cx="3413370" cy="1587217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62D4803-6306-5143-B467-8D7ED8BEDB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4870" y="2880853"/>
                <a:ext cx="4166509" cy="3785419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zh-CN" dirty="0">
                    <a:solidFill>
                      <a:srgbClr val="EBEBEB"/>
                    </a:solidFill>
                  </a:rPr>
                  <a:t>d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电子可以吸收可见光区部分能量从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kumimoji="1" lang="zh-CN" altLang="en-US" dirty="0">
                    <a:solidFill>
                      <a:srgbClr val="EBEBEB"/>
                    </a:solidFill>
                  </a:rPr>
                  <a:t>轨道跃迁到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kumimoji="1" lang="en-US" altLang="zh-CN" i="1">
                            <a:solidFill>
                              <a:srgbClr val="EBEBEB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kumimoji="1" lang="zh-CN" altLang="en-US" i="1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轨道</m:t>
                    </m:r>
                  </m:oMath>
                </a14:m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波数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=1/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波长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=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频率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/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光速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分离能越大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吸收能量越多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光的波长越短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配位物颜色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吸收的光的互补色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en-US" altLang="zh-CN" dirty="0">
                    <a:solidFill>
                      <a:srgbClr val="FF0000"/>
                    </a:solidFill>
                  </a:rPr>
                  <a:t>(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抱歉这里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e=</a:t>
                </a:r>
                <a:r>
                  <a:rPr kumimoji="1" lang="en-US" altLang="zh-CN" dirty="0" err="1">
                    <a:solidFill>
                      <a:srgbClr val="FF0000"/>
                    </a:solidFill>
                  </a:rPr>
                  <a:t>hv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讲的时候糊涂了读成字母</a:t>
                </a:r>
                <a:r>
                  <a:rPr kumimoji="1" lang="en-US" altLang="zh-CN" dirty="0">
                    <a:solidFill>
                      <a:srgbClr val="FF0000"/>
                    </a:solidFill>
                  </a:rPr>
                  <a:t>v</a:t>
                </a:r>
                <a:r>
                  <a:rPr kumimoji="1" lang="zh-CN" altLang="en-US" dirty="0">
                    <a:solidFill>
                      <a:srgbClr val="FF0000"/>
                    </a:solidFill>
                  </a:rPr>
                  <a:t>了，应该是</a:t>
                </a:r>
                <a:r>
                  <a:rPr kumimoji="1" lang="en-US" altLang="zh-CN">
                    <a:solidFill>
                      <a:srgbClr val="FF0000"/>
                    </a:solidFill>
                  </a:rPr>
                  <a:t>nue)</a:t>
                </a:r>
                <a:endParaRPr kumimoji="1" lang="en-US" altLang="zh-CN" dirty="0">
                  <a:solidFill>
                    <a:srgbClr val="FF0000"/>
                  </a:solidFill>
                </a:endParaRPr>
              </a:p>
              <a:p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endParaRPr kumimoji="1" lang="zh-CN" altLang="en-US" dirty="0">
                  <a:solidFill>
                    <a:srgbClr val="EBEBEB"/>
                  </a:solidFill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562D4803-6306-5143-B467-8D7ED8BEDB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4870" y="2880853"/>
                <a:ext cx="4166509" cy="3785419"/>
              </a:xfrm>
              <a:blipFill>
                <a:blip r:embed="rId5"/>
                <a:stretch>
                  <a:fillRect l="-608" t="-13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 descr="文本&#10;&#10;中度可信度描述已自动生成">
            <a:extLst>
              <a:ext uri="{FF2B5EF4-FFF2-40B4-BE49-F238E27FC236}">
                <a16:creationId xmlns:a16="http://schemas.microsoft.com/office/drawing/2014/main" id="{CD9E9C63-37B8-8C4E-BE98-FCAF2435F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8170" y="203200"/>
            <a:ext cx="1473200" cy="368300"/>
          </a:xfrm>
          <a:prstGeom prst="rect">
            <a:avLst/>
          </a:prstGeom>
        </p:spPr>
      </p:pic>
      <p:pic>
        <p:nvPicPr>
          <p:cNvPr id="9" name="图片 8" descr="文本&#10;&#10;描述已自动生成">
            <a:extLst>
              <a:ext uri="{FF2B5EF4-FFF2-40B4-BE49-F238E27FC236}">
                <a16:creationId xmlns:a16="http://schemas.microsoft.com/office/drawing/2014/main" id="{9C5778B3-19FA-484F-800A-0A0FD60B3A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6370" y="222250"/>
            <a:ext cx="838200" cy="3302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21A2C06-9CA5-774F-A49F-9F46CDEDD1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69" r="5498" b="35208"/>
          <a:stretch/>
        </p:blipFill>
        <p:spPr>
          <a:xfrm>
            <a:off x="6285121" y="4393415"/>
            <a:ext cx="4898898" cy="244436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80C5644-E215-B54A-9AC4-2A60C4F573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4962" y="0"/>
            <a:ext cx="1679774" cy="2038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92465C1-0CDE-F74E-85AC-0B0BDD454ED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825" t="24801" r="5050" b="15416"/>
          <a:stretch/>
        </p:blipFill>
        <p:spPr>
          <a:xfrm>
            <a:off x="5945271" y="2162158"/>
            <a:ext cx="5900889" cy="25134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1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A6990515-3680-774A-9AFB-078EC94555F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229360" y="373680"/>
              <a:ext cx="6529680" cy="6051240"/>
            </p14:xfrm>
          </p:contentPart>
        </mc:Choice>
        <mc:Fallback xmlns=""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A6990515-3680-774A-9AFB-078EC94555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220000" y="364320"/>
                <a:ext cx="6548400" cy="6069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D4D140F9-B1BD-3640-BDB2-31301F084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3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57839"/>
    </mc:Choice>
    <mc:Fallback xmlns="">
      <p:transition spd="slow" advTm="557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6218103-1C2E-8B48-B262-4D629DF26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662" y="-150876"/>
            <a:ext cx="3108626" cy="1444752"/>
          </a:xfrm>
        </p:spPr>
        <p:txBody>
          <a:bodyPr anchor="b">
            <a:norm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晶体</a:t>
            </a:r>
            <a:r>
              <a:rPr kumimoji="1" lang="en-US" altLang="zh-CN" sz="3600" dirty="0">
                <a:solidFill>
                  <a:srgbClr val="EBEBEB"/>
                </a:solidFill>
              </a:rPr>
              <a:t>—crystal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037BF96-E697-E84C-8191-3669BA7457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2613" y="1854820"/>
                <a:ext cx="3775546" cy="2947415"/>
              </a:xfrm>
            </p:spPr>
            <p:txBody>
              <a:bodyPr>
                <a:noAutofit/>
              </a:bodyPr>
              <a:lstStyle/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特征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有固定几何形状，固定熔点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晶格（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lattice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）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—3D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，由重复的结构单元（原子，离子或分子）组成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晶胞（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unit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cell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）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晶格内基本重复单位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晶胞参数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——</a:t>
                </a: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晶胞棱长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用</a:t>
                </a:r>
                <a:r>
                  <a:rPr kumimoji="1" lang="en-US" altLang="zh-CN" dirty="0" err="1">
                    <a:solidFill>
                      <a:srgbClr val="FFFFFF"/>
                    </a:solidFill>
                  </a:rPr>
                  <a:t>abc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表示，单位为埃（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" altLang="zh-CN">
                        <a:solidFill>
                          <a:srgbClr val="FFFFFF"/>
                        </a:solidFill>
                      </a:rPr>
                      <m:t>Å</m:t>
                    </m:r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）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值为</a:t>
                </a:r>
                <a14:m>
                  <m:oMath xmlns:m="http://schemas.openxmlformats.org/officeDocument/2006/math"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−10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晶胞夹角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用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kumimoji="1" lang="zh-CN" altLang="en-US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，</m:t>
                    </m:r>
                    <m:r>
                      <a:rPr kumimoji="1" lang="zh-CN" altLang="en-US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kumimoji="1" lang="zh-CN" altLang="en-US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，</m:t>
                    </m:r>
                    <m:r>
                      <a:rPr kumimoji="1" lang="zh-CN" altLang="en-US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表示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en-US" altLang="zh-CN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4037BF96-E697-E84C-8191-3669BA7457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2613" y="1854820"/>
                <a:ext cx="3775546" cy="2947415"/>
              </a:xfrm>
              <a:blipFill>
                <a:blip r:embed="rId6"/>
                <a:stretch>
                  <a:fillRect l="-1007" t="-1282" r="-1342" b="-534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DE1D8563-42F2-5949-9B68-543D1A39D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7886" y="27502"/>
            <a:ext cx="1646731" cy="12350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CEB6014-FA43-5049-AAE5-D3F13A8515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7582" y="2989547"/>
            <a:ext cx="4961637" cy="3690974"/>
          </a:xfrm>
          <a:prstGeom prst="rect">
            <a:avLst/>
          </a:prstGeom>
        </p:spPr>
      </p:pic>
      <p:pic>
        <p:nvPicPr>
          <p:cNvPr id="5" name="图片 4" descr="图表, 雷达图&#10;&#10;描述已自动生成">
            <a:extLst>
              <a:ext uri="{FF2B5EF4-FFF2-40B4-BE49-F238E27FC236}">
                <a16:creationId xmlns:a16="http://schemas.microsoft.com/office/drawing/2014/main" id="{ACA6C0FC-20C0-244E-85B5-DDF803C2E2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8914" y="1266635"/>
            <a:ext cx="4698229" cy="1515178"/>
          </a:xfrm>
          <a:prstGeom prst="rect">
            <a:avLst/>
          </a:prstGeom>
          <a:effectLst/>
        </p:spPr>
      </p:pic>
      <p:pic>
        <p:nvPicPr>
          <p:cNvPr id="13" name="图片 12" descr="形状, 多边形&#10;&#10;描述已自动生成">
            <a:extLst>
              <a:ext uri="{FF2B5EF4-FFF2-40B4-BE49-F238E27FC236}">
                <a16:creationId xmlns:a16="http://schemas.microsoft.com/office/drawing/2014/main" id="{1E9EAE5F-9B07-A046-A2D3-43E803F9A9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3220" y="4492154"/>
            <a:ext cx="1614832" cy="182245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1582E70-615D-B248-827B-B8262B5275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27322" y="2179585"/>
            <a:ext cx="1699788" cy="182245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7A45AB4-1771-C74B-8816-E751511F19C0}"/>
              </a:ext>
            </a:extLst>
          </p:cNvPr>
          <p:cNvSpPr txBox="1"/>
          <p:nvPr/>
        </p:nvSpPr>
        <p:spPr>
          <a:xfrm>
            <a:off x="7224723" y="442913"/>
            <a:ext cx="188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晶胞参数</a:t>
            </a:r>
          </a:p>
        </p:txBody>
      </p:sp>
      <p:pic>
        <p:nvPicPr>
          <p:cNvPr id="20" name="图片 19" descr="形状&#10;&#10;低可信度描述已自动生成">
            <a:extLst>
              <a:ext uri="{FF2B5EF4-FFF2-40B4-BE49-F238E27FC236}">
                <a16:creationId xmlns:a16="http://schemas.microsoft.com/office/drawing/2014/main" id="{4D2E59B0-AAEE-CC46-B5B0-2451B5958A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27322" y="-17226"/>
            <a:ext cx="1608299" cy="186020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51B08027-B2E7-D349-9038-75A9FFFE92ED}"/>
              </a:ext>
            </a:extLst>
          </p:cNvPr>
          <p:cNvSpPr txBox="1"/>
          <p:nvPr/>
        </p:nvSpPr>
        <p:spPr>
          <a:xfrm>
            <a:off x="10015996" y="1934485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primitive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cubic</a:t>
            </a:r>
            <a:endParaRPr kumimoji="1"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15A5C9A-B01E-204E-ABA6-AE54C4883B85}"/>
              </a:ext>
            </a:extLst>
          </p:cNvPr>
          <p:cNvSpPr txBox="1"/>
          <p:nvPr/>
        </p:nvSpPr>
        <p:spPr>
          <a:xfrm>
            <a:off x="9640092" y="4062430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Body-centered cubic</a:t>
            </a:r>
            <a:endParaRPr kumimoji="1"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BD9051B-9FF3-F24E-A9E7-34D231B8E06C}"/>
              </a:ext>
            </a:extLst>
          </p:cNvPr>
          <p:cNvSpPr txBox="1"/>
          <p:nvPr/>
        </p:nvSpPr>
        <p:spPr>
          <a:xfrm>
            <a:off x="9636886" y="6401637"/>
            <a:ext cx="258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Face-centered cubic</a:t>
            </a:r>
            <a:endParaRPr kumimoji="1" lang="zh-CN" altLang="en-US" dirty="0"/>
          </a:p>
        </p:txBody>
      </p:sp>
      <p:pic>
        <p:nvPicPr>
          <p:cNvPr id="11" name="图片 10" descr="图表, 气泡图&#10;&#10;描述已自动生成">
            <a:extLst>
              <a:ext uri="{FF2B5EF4-FFF2-40B4-BE49-F238E27FC236}">
                <a16:creationId xmlns:a16="http://schemas.microsoft.com/office/drawing/2014/main" id="{2DC6DA2E-B484-1B43-BAC0-04A7262236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3097" y="1214087"/>
            <a:ext cx="3896161" cy="1719535"/>
          </a:xfrm>
          <a:prstGeom prst="rect">
            <a:avLst/>
          </a:prstGeom>
        </p:spPr>
      </p:pic>
      <p:pic>
        <p:nvPicPr>
          <p:cNvPr id="26" name="图片 25" descr="图示, 工程绘图&#10;&#10;描述已自动生成">
            <a:extLst>
              <a:ext uri="{FF2B5EF4-FFF2-40B4-BE49-F238E27FC236}">
                <a16:creationId xmlns:a16="http://schemas.microsoft.com/office/drawing/2014/main" id="{AC8A6E47-3C52-F64A-93AD-4C79B53269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09485" y="1007357"/>
            <a:ext cx="5421157" cy="5818709"/>
          </a:xfrm>
          <a:prstGeom prst="rect">
            <a:avLst/>
          </a:prstGeom>
        </p:spPr>
      </p:pic>
      <p:pic>
        <p:nvPicPr>
          <p:cNvPr id="29" name="图片 28" descr="蓝色的碗里&#10;&#10;描述已自动生成">
            <a:extLst>
              <a:ext uri="{FF2B5EF4-FFF2-40B4-BE49-F238E27FC236}">
                <a16:creationId xmlns:a16="http://schemas.microsoft.com/office/drawing/2014/main" id="{80407C17-6002-9548-8AF0-70E365935E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42302" y="7344"/>
            <a:ext cx="4361685" cy="3271264"/>
          </a:xfrm>
          <a:prstGeom prst="rect">
            <a:avLst/>
          </a:prstGeom>
        </p:spPr>
      </p:pic>
      <p:pic>
        <p:nvPicPr>
          <p:cNvPr id="31" name="图片 30" descr="碗里的汤&#10;&#10;描述已自动生成">
            <a:extLst>
              <a:ext uri="{FF2B5EF4-FFF2-40B4-BE49-F238E27FC236}">
                <a16:creationId xmlns:a16="http://schemas.microsoft.com/office/drawing/2014/main" id="{E70F2BA2-3868-6D45-96F7-6DE79CA071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10104" y="3274025"/>
            <a:ext cx="2636431" cy="3515242"/>
          </a:xfrm>
          <a:prstGeom prst="rect">
            <a:avLst/>
          </a:prstGeom>
        </p:spPr>
      </p:pic>
      <p:pic>
        <p:nvPicPr>
          <p:cNvPr id="33" name="图片 32" descr="玻璃碗里&#10;&#10;中度可信度描述已自动生成">
            <a:extLst>
              <a:ext uri="{FF2B5EF4-FFF2-40B4-BE49-F238E27FC236}">
                <a16:creationId xmlns:a16="http://schemas.microsoft.com/office/drawing/2014/main" id="{9631AEBB-C085-824E-B630-5C92283365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37068" y="3274025"/>
            <a:ext cx="2636432" cy="35152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8">
            <p14:nvContentPartPr>
              <p14:cNvPr id="37" name="墨迹 36">
                <a:extLst>
                  <a:ext uri="{FF2B5EF4-FFF2-40B4-BE49-F238E27FC236}">
                    <a16:creationId xmlns:a16="http://schemas.microsoft.com/office/drawing/2014/main" id="{C3C1AB21-3FCC-C746-B65D-9A134B0CB8C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69680" y="1058400"/>
              <a:ext cx="4987080" cy="5799600"/>
            </p14:xfrm>
          </p:contentPart>
        </mc:Choice>
        <mc:Fallback xmlns="">
          <p:pic>
            <p:nvPicPr>
              <p:cNvPr id="37" name="墨迹 36">
                <a:extLst>
                  <a:ext uri="{FF2B5EF4-FFF2-40B4-BE49-F238E27FC236}">
                    <a16:creationId xmlns:a16="http://schemas.microsoft.com/office/drawing/2014/main" id="{C3C1AB21-3FCC-C746-B65D-9A134B0CB8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60320" y="1049040"/>
                <a:ext cx="5005800" cy="581832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音频 37">
            <a:hlinkClick r:id="" action="ppaction://media"/>
            <a:extLst>
              <a:ext uri="{FF2B5EF4-FFF2-40B4-BE49-F238E27FC236}">
                <a16:creationId xmlns:a16="http://schemas.microsoft.com/office/drawing/2014/main" id="{253B32EB-9099-8846-A90D-077EDC3D22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6916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945707"/>
    </mc:Choice>
    <mc:Fallback xmlns="">
      <p:transition spd="slow" advTm="94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0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EB2A0E4-FF93-7945-A53F-E45979AAF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EBEBEB"/>
                </a:solidFill>
              </a:rPr>
              <a:t>计算离子化合物密度</a:t>
            </a:r>
          </a:p>
        </p:txBody>
      </p:sp>
      <p:sp>
        <p:nvSpPr>
          <p:cNvPr id="30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31" name="Freeform: Shape 24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4BF2CE3E-2390-424F-898E-F4E255B69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978" y="-2"/>
            <a:ext cx="4131358" cy="2251589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81D802D-87B1-9449-98CE-738E6685DD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5021" y="2038350"/>
                <a:ext cx="6013692" cy="378541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" altLang="zh-CN" sz="1800" dirty="0">
                    <a:solidFill>
                      <a:srgbClr val="FFFFFF"/>
                    </a:solidFill>
                  </a:rPr>
                  <a:t>The unit cell of compound </a:t>
                </a:r>
                <a:r>
                  <a:rPr lang="en" altLang="zh-CN" sz="1800" b="1" dirty="0">
                    <a:solidFill>
                      <a:srgbClr val="FFFFFF"/>
                    </a:solidFill>
                  </a:rPr>
                  <a:t>X </a:t>
                </a:r>
                <a:r>
                  <a:rPr lang="en" altLang="zh-CN" sz="1800" dirty="0">
                    <a:solidFill>
                      <a:srgbClr val="FFFFFF"/>
                    </a:solidFill>
                  </a:rPr>
                  <a:t>is represented in the diagram above, with helium atoms positioned at the corners and at the </a:t>
                </a:r>
                <a:r>
                  <a:rPr lang="en" altLang="zh-CN" sz="1800" dirty="0" err="1">
                    <a:solidFill>
                      <a:srgbClr val="FFFFFF"/>
                    </a:solidFill>
                  </a:rPr>
                  <a:t>centres</a:t>
                </a:r>
                <a:r>
                  <a:rPr lang="en" altLang="zh-CN" sz="1800" dirty="0">
                    <a:solidFill>
                      <a:srgbClr val="FFFFFF"/>
                    </a:solidFill>
                  </a:rPr>
                  <a:t> of the faces of the unit cell, and sodium atoms positioned cubically within the unit cell. Some of the atoms are contained completely within the boundaries of a single unit cell, whilst for atoms </a:t>
                </a:r>
                <a:r>
                  <a:rPr lang="en" altLang="zh-CN" sz="1800" dirty="0" err="1">
                    <a:solidFill>
                      <a:srgbClr val="FFFFFF"/>
                    </a:solidFill>
                  </a:rPr>
                  <a:t>centred</a:t>
                </a:r>
                <a:r>
                  <a:rPr lang="en" altLang="zh-CN" sz="1800" dirty="0">
                    <a:solidFill>
                      <a:srgbClr val="FFFFFF"/>
                    </a:solidFill>
                  </a:rPr>
                  <a:t> on the corners, edges or faces, only a fraction of the atom is contained within a single unit cell. </a:t>
                </a:r>
              </a:p>
              <a:p>
                <a:pPr>
                  <a:lnSpc>
                    <a:spcPct val="90000"/>
                  </a:lnSpc>
                </a:pPr>
                <a:r>
                  <a:rPr lang="en" altLang="zh-CN" sz="1800" dirty="0">
                    <a:solidFill>
                      <a:srgbClr val="FFFFFF"/>
                    </a:solidFill>
                  </a:rPr>
                  <a:t>Calculate the density of compound </a:t>
                </a:r>
                <a:r>
                  <a:rPr lang="en" altLang="zh-CN" sz="1800" b="1" dirty="0">
                    <a:solidFill>
                      <a:srgbClr val="FFFFFF"/>
                    </a:solidFill>
                  </a:rPr>
                  <a:t>X </a:t>
                </a:r>
                <a:r>
                  <a:rPr lang="en" altLang="zh-CN" sz="1800" dirty="0">
                    <a:solidFill>
                      <a:srgbClr val="FFFFFF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CN" sz="18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altLang="zh-CN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" altLang="zh-CN" sz="1800" dirty="0">
                    <a:solidFill>
                      <a:srgbClr val="FFFFFF"/>
                    </a:solidFill>
                  </a:rPr>
                  <a:t>. </a:t>
                </a:r>
              </a:p>
              <a:p>
                <a:pPr>
                  <a:lnSpc>
                    <a:spcPct val="90000"/>
                  </a:lnSpc>
                </a:pPr>
                <a:endParaRPr kumimoji="1" lang="zh-CN" altLang="en-US" sz="1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81D802D-87B1-9449-98CE-738E6685DD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021" y="2038350"/>
                <a:ext cx="6013692" cy="3785419"/>
              </a:xfrm>
              <a:blipFill>
                <a:blip r:embed="rId6"/>
                <a:stretch>
                  <a:fillRect l="-211" t="-1672" r="-1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E5FB3A6-4A71-DD4F-933B-601D494B3142}"/>
                  </a:ext>
                </a:extLst>
              </p:cNvPr>
              <p:cNvSpPr/>
              <p:nvPr/>
            </p:nvSpPr>
            <p:spPr>
              <a:xfrm>
                <a:off x="7158038" y="2251587"/>
                <a:ext cx="4929187" cy="4606413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zh-CN" altLang="en-US" dirty="0"/>
                  <a:t>数出晶胞内钠原子和氦原子的数量：钠</a:t>
                </a:r>
                <a:r>
                  <a:rPr kumimoji="1" lang="en-US" altLang="zh-CN" dirty="0"/>
                  <a:t>—8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zh-CN" dirty="0"/>
                  <a:t>1=8</a:t>
                </a:r>
                <a:r>
                  <a:rPr kumimoji="1" lang="zh-CN" altLang="en-US" dirty="0"/>
                  <a:t>，氦</a:t>
                </a:r>
                <a:r>
                  <a:rPr kumimoji="1" lang="en-US" altLang="zh-CN" dirty="0"/>
                  <a:t>—8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zh-CN" dirty="0"/>
                  <a:t>1/8+6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1" lang="en-US" altLang="zh-CN" dirty="0"/>
                  <a:t>1/2=4</a:t>
                </a:r>
                <a:r>
                  <a:rPr kumimoji="1" lang="zh-CN" altLang="en-US" dirty="0"/>
                  <a:t>。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(8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23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𝑚𝑜𝑙</m:t>
                            </m:r>
                          </m:den>
                        </m:f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+4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num>
                          <m:den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𝑚𝑜𝑙</m:t>
                            </m:r>
                          </m:den>
                        </m:f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6.02</m:t>
                            </m:r>
                            <m:r>
                              <a:rPr kumimoji="1"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kumimoji="1" lang="en-US" altLang="zh-CN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kumimoji="1"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23</m:t>
                                </m:r>
                              </m:sup>
                            </m:s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𝑚𝑜𝑙</m:t>
                            </m:r>
                          </m:den>
                        </m:f>
                      </m:num>
                      <m:den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(3.95</m:t>
                        </m:r>
                        <m:r>
                          <a:rPr kumimoji="1"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kumimoji="1" lang="en-US" altLang="zh-CN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−8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𝑐𝑚</m:t>
                            </m:r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kumimoji="1" lang="en-US" altLang="zh-CN" dirty="0"/>
                  <a:t>5.18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E5FB3A6-4A71-DD4F-933B-601D494B31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8038" y="2251587"/>
                <a:ext cx="4929187" cy="46064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AA031A49-3203-EE42-ABDA-94517724F61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65760" y="117720"/>
              <a:ext cx="5995800" cy="5251320"/>
            </p14:xfrm>
          </p:contentPart>
        </mc:Choice>
        <mc:Fallback xmlns=""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AA031A49-3203-EE42-ABDA-94517724F6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56400" y="108360"/>
                <a:ext cx="6014520" cy="52700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78D90ED9-C751-9547-8DC8-54FA53638E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4760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86860"/>
    </mc:Choice>
    <mc:Fallback xmlns="">
      <p:transition spd="slow" advTm="286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2.9|0.4|0.7|274.2|0.9|248.7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0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4902</TotalTime>
  <Words>603</Words>
  <Application>Microsoft Macintosh PowerPoint</Application>
  <PresentationFormat>宽屏</PresentationFormat>
  <Paragraphs>41</Paragraphs>
  <Slides>7</Slides>
  <Notes>1</Notes>
  <HiddenSlides>0</HiddenSlides>
  <MMClips>7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3" baseType="lpstr">
      <vt:lpstr>等线</vt:lpstr>
      <vt:lpstr>Arial</vt:lpstr>
      <vt:lpstr>Cambria Math</vt:lpstr>
      <vt:lpstr>Century Gothic</vt:lpstr>
      <vt:lpstr>Wingdings 3</vt:lpstr>
      <vt:lpstr>离子</vt:lpstr>
      <vt:lpstr>第十八节—配位化学与晶体化学（下）</vt:lpstr>
      <vt:lpstr>配位物的价键理论</vt:lpstr>
      <vt:lpstr>晶体场理论（上）—crystal field theory</vt:lpstr>
      <vt:lpstr>晶体场理论（中）—crystal field theory</vt:lpstr>
      <vt:lpstr>晶体场理论（下）—crystal field theory</vt:lpstr>
      <vt:lpstr>晶体—crystal</vt:lpstr>
      <vt:lpstr>计算离子化合物密度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第十八节—配位化学与晶体化学（下）</dc:title>
  <dc:creator>Qi Gareth</dc:creator>
  <cp:lastModifiedBy>Qi Gareth</cp:lastModifiedBy>
  <cp:revision>3</cp:revision>
  <dcterms:created xsi:type="dcterms:W3CDTF">2022-02-08T07:17:40Z</dcterms:created>
  <dcterms:modified xsi:type="dcterms:W3CDTF">2022-05-10T05:47:30Z</dcterms:modified>
</cp:coreProperties>
</file>