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58" r:id="rId6"/>
    <p:sldId id="316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57A2-87F5-4DA2-AE4B-933B263DC912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62BE3-8D6D-418F-A347-B54773266D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7596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57A2-87F5-4DA2-AE4B-933B263DC912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62BE3-8D6D-418F-A347-B54773266D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9387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57A2-87F5-4DA2-AE4B-933B263DC912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62BE3-8D6D-418F-A347-B54773266D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871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57A2-87F5-4DA2-AE4B-933B263DC912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62BE3-8D6D-418F-A347-B54773266D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962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57A2-87F5-4DA2-AE4B-933B263DC912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62BE3-8D6D-418F-A347-B54773266D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6293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57A2-87F5-4DA2-AE4B-933B263DC912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62BE3-8D6D-418F-A347-B54773266D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643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57A2-87F5-4DA2-AE4B-933B263DC912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62BE3-8D6D-418F-A347-B54773266D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6894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57A2-87F5-4DA2-AE4B-933B263DC912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62BE3-8D6D-418F-A347-B54773266D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388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57A2-87F5-4DA2-AE4B-933B263DC912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62BE3-8D6D-418F-A347-B54773266D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5626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57A2-87F5-4DA2-AE4B-933B263DC912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62BE3-8D6D-418F-A347-B54773266D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5973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57A2-87F5-4DA2-AE4B-933B263DC912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62BE3-8D6D-418F-A347-B54773266D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2501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057A2-87F5-4DA2-AE4B-933B263DC912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62BE3-8D6D-418F-A347-B54773266D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51294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7C4527-098D-1BC5-A164-FF78421A64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b="1" dirty="0"/>
              <a:t>生物学科科研、竞赛资源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E6ADE66-7C73-688E-A817-ABBEAF6E45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b="1" dirty="0"/>
              <a:t>Nick Ni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4083826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F03860-A265-66BF-34D6-12BA71930C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A5F156-A8DC-E846-424B-3A61F0D53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217" y="2422477"/>
            <a:ext cx="4833037" cy="2422477"/>
          </a:xfrm>
        </p:spPr>
        <p:txBody>
          <a:bodyPr>
            <a:normAutofit/>
          </a:bodyPr>
          <a:lstStyle/>
          <a:p>
            <a:pPr algn="ctr"/>
            <a:r>
              <a:rPr lang="zh-CN" altLang="en-US" b="1" dirty="0"/>
              <a:t>项目式竞赛</a:t>
            </a:r>
            <a:r>
              <a:rPr lang="en-US" altLang="zh-CN" b="1" dirty="0"/>
              <a:t>(</a:t>
            </a:r>
            <a:r>
              <a:rPr lang="zh-CN" altLang="en-US" b="1" dirty="0"/>
              <a:t>活动</a:t>
            </a:r>
            <a:r>
              <a:rPr lang="en-US" altLang="zh-CN" b="1" dirty="0"/>
              <a:t>)</a:t>
            </a:r>
            <a:br>
              <a:rPr lang="en-US" altLang="zh-CN" b="1" dirty="0"/>
            </a:br>
            <a:r>
              <a:rPr lang="en-US" altLang="zh-CN" b="1" dirty="0" err="1">
                <a:solidFill>
                  <a:srgbClr val="FFFF00"/>
                </a:solidFill>
              </a:rPr>
              <a:t>iGEM</a:t>
            </a:r>
            <a:r>
              <a:rPr lang="en-US" altLang="zh-CN" b="1" dirty="0"/>
              <a:t>  CTB  HOSA</a:t>
            </a:r>
            <a:endParaRPr lang="zh-CN" altLang="en-US" b="1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F525FAD-2F23-998C-E4FC-36718F670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1736" y="0"/>
            <a:ext cx="9260264" cy="242247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53ABEC0-40C1-33E2-29D0-DB7B021C3E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04883"/>
            <a:ext cx="12192000" cy="185311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18ABDF4-26AE-4DF2-7397-2B9F900BF7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6962" y="2127521"/>
            <a:ext cx="6435038" cy="2980028"/>
          </a:xfrm>
          <a:prstGeom prst="rect">
            <a:avLst/>
          </a:prstGeom>
        </p:spPr>
      </p:pic>
      <p:sp>
        <p:nvSpPr>
          <p:cNvPr id="10" name="标题 1">
            <a:extLst>
              <a:ext uri="{FF2B5EF4-FFF2-40B4-BE49-F238E27FC236}">
                <a16:creationId xmlns:a16="http://schemas.microsoft.com/office/drawing/2014/main" id="{BCE838B4-107D-5A5D-C9A4-01F0159CB79D}"/>
              </a:ext>
            </a:extLst>
          </p:cNvPr>
          <p:cNvSpPr txBox="1">
            <a:spLocks/>
          </p:cNvSpPr>
          <p:nvPr/>
        </p:nvSpPr>
        <p:spPr>
          <a:xfrm>
            <a:off x="0" y="177084"/>
            <a:ext cx="2707299" cy="1908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000" b="1" dirty="0"/>
              <a:t>周四社团</a:t>
            </a:r>
            <a:r>
              <a:rPr lang="en-US" altLang="zh-CN" sz="4000" b="1" dirty="0"/>
              <a:t>+</a:t>
            </a:r>
          </a:p>
          <a:p>
            <a:pPr algn="ctr"/>
            <a:r>
              <a:rPr lang="zh-CN" altLang="en-US" sz="4000" b="1" dirty="0"/>
              <a:t>暑期实验</a:t>
            </a:r>
            <a:r>
              <a:rPr lang="en-US" altLang="zh-CN" sz="4000" b="1" dirty="0"/>
              <a:t>+</a:t>
            </a:r>
          </a:p>
          <a:p>
            <a:pPr algn="ctr"/>
            <a:r>
              <a:rPr lang="zh-CN" altLang="en-US" sz="4000" b="1" dirty="0"/>
              <a:t>校内外合作</a:t>
            </a:r>
            <a:endParaRPr lang="en-US" altLang="zh-CN" sz="4000" b="1" dirty="0"/>
          </a:p>
        </p:txBody>
      </p:sp>
    </p:spTree>
    <p:extLst>
      <p:ext uri="{BB962C8B-B14F-4D97-AF65-F5344CB8AC3E}">
        <p14:creationId xmlns:p14="http://schemas.microsoft.com/office/powerpoint/2010/main" val="3381301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9932F8-859E-338B-29CB-71C15553C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862"/>
            <a:ext cx="10515600" cy="3405597"/>
          </a:xfrm>
        </p:spPr>
        <p:txBody>
          <a:bodyPr/>
          <a:lstStyle/>
          <a:p>
            <a:r>
              <a:rPr lang="en-US" altLang="zh-CN" b="1" dirty="0"/>
              <a:t>HOSA</a:t>
            </a:r>
            <a:r>
              <a:rPr lang="zh-CN" altLang="en-US" b="1" dirty="0"/>
              <a:t>内的</a:t>
            </a:r>
            <a:r>
              <a:rPr lang="en-US" altLang="zh-CN" b="1" dirty="0"/>
              <a:t>ATC</a:t>
            </a:r>
            <a:r>
              <a:rPr lang="zh-CN" altLang="en-US" b="1" dirty="0"/>
              <a:t>是考知识的比赛</a:t>
            </a:r>
            <a:br>
              <a:rPr lang="en-US" altLang="zh-CN" b="1" dirty="0"/>
            </a:br>
            <a:r>
              <a:rPr lang="en-US" altLang="zh-CN" b="1" dirty="0"/>
              <a:t>ASDAN</a:t>
            </a:r>
            <a:r>
              <a:rPr lang="zh-CN" altLang="en-US" b="1" dirty="0"/>
              <a:t>运营的一些知识竞赛</a:t>
            </a:r>
            <a:br>
              <a:rPr lang="en-US" altLang="zh-CN" b="1" dirty="0"/>
            </a:br>
            <a:r>
              <a:rPr lang="en-US" altLang="zh-CN" sz="3600" b="1" dirty="0"/>
              <a:t>IBO</a:t>
            </a:r>
            <a:br>
              <a:rPr lang="en-US" altLang="zh-CN" sz="3600" b="1" dirty="0"/>
            </a:br>
            <a:r>
              <a:rPr lang="en-US" altLang="zh-CN" sz="3600" b="1" dirty="0"/>
              <a:t>ASOB</a:t>
            </a:r>
            <a:br>
              <a:rPr lang="en-US" altLang="zh-CN" sz="3600" b="1" dirty="0"/>
            </a:br>
            <a:r>
              <a:rPr lang="en-US" altLang="zh-CN" sz="3600" b="1" dirty="0"/>
              <a:t>BBO</a:t>
            </a:r>
            <a:br>
              <a:rPr lang="en-US" altLang="zh-CN" sz="3600" b="1" dirty="0"/>
            </a:br>
            <a:r>
              <a:rPr lang="en-US" altLang="zh-CN" sz="3600" b="1" dirty="0"/>
              <a:t>USABO</a:t>
            </a:r>
            <a:endParaRPr lang="zh-CN" altLang="en-US" b="1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DD7F58E-5BF6-3FDE-FE9F-2208CE19F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859" y="2062414"/>
            <a:ext cx="9797141" cy="4569339"/>
          </a:xfrm>
          <a:prstGeom prst="rect">
            <a:avLst/>
          </a:prstGeom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id="{F0EB48CC-67E6-2FD0-13C6-428DE992A87F}"/>
              </a:ext>
            </a:extLst>
          </p:cNvPr>
          <p:cNvSpPr txBox="1">
            <a:spLocks/>
          </p:cNvSpPr>
          <p:nvPr/>
        </p:nvSpPr>
        <p:spPr>
          <a:xfrm>
            <a:off x="9065601" y="585862"/>
            <a:ext cx="27072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000" b="1" dirty="0"/>
              <a:t>周一学活</a:t>
            </a:r>
            <a:endParaRPr lang="en-US" altLang="zh-CN" sz="4000" b="1" dirty="0"/>
          </a:p>
          <a:p>
            <a:pPr algn="ctr"/>
            <a:r>
              <a:rPr lang="en-US" altLang="zh-CN" sz="4000" b="1" dirty="0"/>
              <a:t>+</a:t>
            </a:r>
            <a:r>
              <a:rPr lang="zh-CN" altLang="en-US" sz="4000" b="1" dirty="0"/>
              <a:t>课外学习</a:t>
            </a:r>
          </a:p>
        </p:txBody>
      </p:sp>
    </p:spTree>
    <p:extLst>
      <p:ext uri="{BB962C8B-B14F-4D97-AF65-F5344CB8AC3E}">
        <p14:creationId xmlns:p14="http://schemas.microsoft.com/office/powerpoint/2010/main" val="636191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21A091-B428-910D-B909-0ECE5D33E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6271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4000" b="1" dirty="0"/>
              <a:t>基于论文的科研竞赛：小院士等、丘成桐奖</a:t>
            </a:r>
            <a:br>
              <a:rPr lang="en-US" altLang="zh-CN" sz="4000" b="1" dirty="0"/>
            </a:br>
            <a:r>
              <a:rPr lang="zh-CN" altLang="en-US" sz="4000" b="1" dirty="0"/>
              <a:t>最好有能发表的论文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CAE98B-6B94-112C-C781-6600C88BC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581597D-9820-2DFB-A321-946FDAE9F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151" y="1627764"/>
            <a:ext cx="11371698" cy="5011014"/>
          </a:xfrm>
          <a:prstGeom prst="rect">
            <a:avLst/>
          </a:prstGeom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id="{7DAE59B9-34D0-AB99-ED44-5F83B48ED5C9}"/>
              </a:ext>
            </a:extLst>
          </p:cNvPr>
          <p:cNvSpPr txBox="1">
            <a:spLocks/>
          </p:cNvSpPr>
          <p:nvPr/>
        </p:nvSpPr>
        <p:spPr>
          <a:xfrm>
            <a:off x="6659252" y="999625"/>
            <a:ext cx="44400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600" b="1" dirty="0"/>
              <a:t>学校组织的科研活动</a:t>
            </a:r>
            <a:r>
              <a:rPr lang="en-US" altLang="zh-CN" sz="3600" b="1" dirty="0"/>
              <a:t>+</a:t>
            </a:r>
            <a:r>
              <a:rPr lang="zh-CN" altLang="en-US" sz="3600" b="1" dirty="0"/>
              <a:t>家长帮孩子找帮手</a:t>
            </a:r>
            <a:endParaRPr lang="en-US" altLang="zh-CN" sz="3600" b="1" dirty="0"/>
          </a:p>
        </p:txBody>
      </p:sp>
    </p:spTree>
    <p:extLst>
      <p:ext uri="{BB962C8B-B14F-4D97-AF65-F5344CB8AC3E}">
        <p14:creationId xmlns:p14="http://schemas.microsoft.com/office/powerpoint/2010/main" val="485559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54BD65-C34E-21DC-EBEF-3F073A788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怎么看待竞赛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7F82187-79E6-31E3-6887-0A9958197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/>
              <a:t>不如托福</a:t>
            </a:r>
            <a:r>
              <a:rPr lang="en-US" altLang="zh-CN" b="1" dirty="0"/>
              <a:t>/ACT/GPA</a:t>
            </a:r>
            <a:r>
              <a:rPr lang="zh-CN" altLang="en-US" b="1" dirty="0"/>
              <a:t>的决定性</a:t>
            </a:r>
            <a:endParaRPr lang="en-US" altLang="zh-CN" b="1" dirty="0"/>
          </a:p>
          <a:p>
            <a:r>
              <a:rPr lang="zh-CN" altLang="en-US" b="1" dirty="0"/>
              <a:t>不用搞很全</a:t>
            </a:r>
            <a:endParaRPr lang="en-US" altLang="zh-CN" b="1" dirty="0"/>
          </a:p>
          <a:p>
            <a:pPr lvl="1"/>
            <a:r>
              <a:rPr lang="zh-CN" altLang="en-US" b="1" dirty="0"/>
              <a:t>项目</a:t>
            </a:r>
            <a:r>
              <a:rPr lang="en-US" altLang="zh-CN" b="1" dirty="0"/>
              <a:t>+</a:t>
            </a:r>
            <a:r>
              <a:rPr lang="zh-CN" altLang="en-US" b="1" dirty="0"/>
              <a:t>知识 </a:t>
            </a:r>
            <a:r>
              <a:rPr lang="en-US" altLang="zh-CN" b="1" dirty="0"/>
              <a:t>or </a:t>
            </a:r>
            <a:r>
              <a:rPr lang="zh-CN" altLang="en-US" b="1" dirty="0"/>
              <a:t>项目</a:t>
            </a:r>
            <a:r>
              <a:rPr lang="en-US" altLang="zh-CN" b="1" dirty="0"/>
              <a:t>+</a:t>
            </a:r>
            <a:r>
              <a:rPr lang="zh-CN" altLang="en-US" b="1" dirty="0"/>
              <a:t>论文 </a:t>
            </a:r>
            <a:r>
              <a:rPr lang="en-US" altLang="zh-CN" b="1" dirty="0"/>
              <a:t>or </a:t>
            </a:r>
            <a:r>
              <a:rPr lang="zh-CN" altLang="en-US" b="1" dirty="0"/>
              <a:t>知识</a:t>
            </a:r>
            <a:r>
              <a:rPr lang="en-US" altLang="zh-CN" b="1" dirty="0"/>
              <a:t>+</a:t>
            </a:r>
            <a:r>
              <a:rPr lang="zh-CN" altLang="en-US" b="1" dirty="0"/>
              <a:t>论文</a:t>
            </a:r>
            <a:endParaRPr lang="en-US" altLang="zh-CN" b="1" dirty="0"/>
          </a:p>
          <a:p>
            <a:pPr lvl="1"/>
            <a:r>
              <a:rPr lang="zh-CN" altLang="en-US" b="1" dirty="0"/>
              <a:t>论文相对最难，人最少</a:t>
            </a:r>
            <a:endParaRPr lang="en-US" altLang="zh-CN" b="1" dirty="0"/>
          </a:p>
          <a:p>
            <a:r>
              <a:rPr lang="zh-CN" altLang="en-US" b="1" dirty="0"/>
              <a:t>主要用于证明自己的学术兴趣、持久热爱</a:t>
            </a:r>
            <a:endParaRPr lang="en-US" altLang="zh-CN" b="1" dirty="0"/>
          </a:p>
          <a:p>
            <a:r>
              <a:rPr lang="zh-CN" altLang="en-US" b="1" dirty="0"/>
              <a:t>可能是文书中重要论据</a:t>
            </a:r>
            <a:endParaRPr lang="en-US" altLang="zh-CN" b="1" dirty="0"/>
          </a:p>
          <a:p>
            <a:pPr lvl="1"/>
            <a:r>
              <a:rPr lang="zh-CN" altLang="en-US" b="1" dirty="0"/>
              <a:t>（我为什么喜欢、让我印象深刻的事、我想如何改变世界）</a:t>
            </a:r>
          </a:p>
          <a:p>
            <a:r>
              <a:rPr lang="zh-CN" altLang="en-US" b="1" dirty="0"/>
              <a:t>对自己人生发展的长远影响</a:t>
            </a:r>
            <a:endParaRPr lang="en-US" altLang="zh-CN" b="1" dirty="0"/>
          </a:p>
          <a:p>
            <a:pPr lvl="1"/>
            <a:r>
              <a:rPr lang="zh-CN" altLang="en-US" b="1" dirty="0"/>
              <a:t>个人努力打拼 </a:t>
            </a:r>
            <a:r>
              <a:rPr lang="en-US" altLang="zh-CN" b="1" dirty="0"/>
              <a:t>vs </a:t>
            </a:r>
            <a:r>
              <a:rPr lang="zh-CN" altLang="en-US" b="1" dirty="0"/>
              <a:t>适度的拔苗助长</a:t>
            </a:r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2882930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E7DFE9-1C05-1556-0CD8-F581D7D33C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121514-2DF0-AA9C-0AC1-6CEA78825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0157"/>
            <a:ext cx="10515600" cy="4149123"/>
          </a:xfrm>
        </p:spPr>
        <p:txBody>
          <a:bodyPr>
            <a:noAutofit/>
          </a:bodyPr>
          <a:lstStyle/>
          <a:p>
            <a:pPr algn="ctr"/>
            <a:r>
              <a:rPr lang="en-US" altLang="zh-CN" sz="31000" b="1" dirty="0" err="1"/>
              <a:t>T</a:t>
            </a:r>
            <a:r>
              <a:rPr lang="en-US" altLang="zh-CN" sz="2800" b="1" dirty="0" err="1"/>
              <a:t>hanks</a:t>
            </a:r>
            <a:r>
              <a:rPr lang="en-US" altLang="zh-CN" sz="31000" b="1" dirty="0" err="1"/>
              <a:t>F</a:t>
            </a:r>
            <a:r>
              <a:rPr lang="en-US" altLang="zh-CN" sz="2800" b="1" dirty="0" err="1"/>
              <a:t>or</a:t>
            </a:r>
            <a:r>
              <a:rPr lang="en-US" altLang="zh-CN" sz="31000" b="1" dirty="0" err="1"/>
              <a:t>L</a:t>
            </a:r>
            <a:r>
              <a:rPr lang="en-US" altLang="zh-CN" sz="2800" b="1" dirty="0"/>
              <a:t> </a:t>
            </a:r>
            <a:r>
              <a:rPr lang="en-US" altLang="zh-CN" sz="2800" b="1" dirty="0" err="1"/>
              <a:t>istening</a:t>
            </a:r>
            <a:endParaRPr lang="zh-CN" altLang="en-US" sz="600" b="1" dirty="0"/>
          </a:p>
        </p:txBody>
      </p:sp>
    </p:spTree>
    <p:extLst>
      <p:ext uri="{BB962C8B-B14F-4D97-AF65-F5344CB8AC3E}">
        <p14:creationId xmlns:p14="http://schemas.microsoft.com/office/powerpoint/2010/main" val="4291505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44</TotalTime>
  <Words>172</Words>
  <Application>Microsoft Office PowerPoint</Application>
  <PresentationFormat>宽屏</PresentationFormat>
  <Paragraphs>22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主题​​</vt:lpstr>
      <vt:lpstr>生物学科科研、竞赛资源</vt:lpstr>
      <vt:lpstr>项目式竞赛(活动) iGEM  CTB  HOSA</vt:lpstr>
      <vt:lpstr>HOSA内的ATC是考知识的比赛 ASDAN运营的一些知识竞赛 IBO ASOB BBO USABO</vt:lpstr>
      <vt:lpstr>基于论文的科研竞赛：小院士等、丘成桐奖 最好有能发表的论文</vt:lpstr>
      <vt:lpstr>怎么看待竞赛</vt:lpstr>
      <vt:lpstr>ThanksForL istening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Nick Ni</dc:creator>
  <cp:lastModifiedBy>Nick Ni</cp:lastModifiedBy>
  <cp:revision>13</cp:revision>
  <dcterms:created xsi:type="dcterms:W3CDTF">2025-01-06T08:17:02Z</dcterms:created>
  <dcterms:modified xsi:type="dcterms:W3CDTF">2025-01-06T10:11:42Z</dcterms:modified>
</cp:coreProperties>
</file>