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ink/inkAction1.xml" ContentType="application/vnd.ms-office.inkAction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ink/inkAction5.xml" ContentType="application/vnd.ms-office.inkAction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ink/inkAction6.xml" ContentType="application/vnd.ms-office.inkAction+xml"/>
  <Override PartName="/ppt/ink/inkAction7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3" r:id="rId2"/>
    <p:sldId id="279" r:id="rId3"/>
    <p:sldId id="285" r:id="rId4"/>
    <p:sldId id="287" r:id="rId5"/>
    <p:sldId id="293" r:id="rId6"/>
    <p:sldId id="288" r:id="rId7"/>
    <p:sldId id="289" r:id="rId8"/>
    <p:sldId id="290" r:id="rId9"/>
    <p:sldId id="292" r:id="rId10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3107"/>
    <a:srgbClr val="FF00FF"/>
    <a:srgbClr val="0033CC"/>
    <a:srgbClr val="B907A4"/>
    <a:srgbClr val="D438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447" autoAdjust="0"/>
  </p:normalViewPr>
  <p:slideViewPr>
    <p:cSldViewPr>
      <p:cViewPr varScale="1">
        <p:scale>
          <a:sx n="87" d="100"/>
          <a:sy n="87" d="100"/>
        </p:scale>
        <p:origin x="900" y="3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1-08T06:42:28.5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5409">
    <iact:property name="dataType"/>
    <iact:actionData xml:id="d0">
      <inkml:trace xmlns:inkml="http://www.w3.org/2003/InkML" xml:id="stk0" contextRef="#ctx0" brushRef="#br0">13626 14020 518 0,'-3'3'46'5,"0"0"-37"-1,-3 2-9-3,0-2 0 8,0-1 113-8,3 3 21 3,-3-2 4-3,3 0 1 5,-3-1-95-5,3-2-20 5,0 0-3-5,3 0-1 7,0 0-3-7,-3 0-1 4,-3 0 0-4,3 0 0 6,3 0-16-6,0 0 0 5,-6 0 0-5,3-2 0 7,3 2 0-7,-6-3 0 5,3 0 0-5,-3 1 0 5,6 2 19-5,0 0 3 5,-3-3 1-5,-3 1 0 6,6 2 17-6,-6-3 3 5,3 0 1-5,-3 1 0 7,0 2-9-7,6 0-2 4,0 0 0-4,0 0 0 6,0 0-2-6,0 0-1 6,-5-3 0-6,2-2 0 5,-3 2-10-5,3-2-1 5,0-1-1-5,3 6 0 7,-6-2-5-7,3-1-1 4,-3 0 0-4,6 3 0 9,0 0 1-9,-3-5 0 3,-3 3 0-3,3-1 0 5,3 3 0-5,0 0 0 6,-3-5 0-6,3 5 0 5,-6-3-1-5,6 3 0 6,0 0 0-6,-6-3 0 5,3-2-12-5,-3 0 11 6,6 5-11-6,-3-6 10 5,-3 1-10-4,3 2 0 6,0-2 0-5,3 5 8 8,-3-5 5-10,-3 2 1 0,3-2 0 0,0 2 0 13,0-2-3-12,0 2-1-1,-3-2 0 0,3 2 0 12,0 1-1-9,0-3 0-3,0-1 0 0,3 4 0 0,-3-1-1 0,-2 0-8 8,2-2 12-7,0 0-4-1,-3-1 3 0,3 1 0 13,0 0 0-13,0 0 0 0,0-1-11 0,0 1 0 11,0 0 9-10,0-1-9-1,0 1 8 0,-3 0-8 11,3-1 8-10,0 1-8-1,0 0 10 0,0 2-2 12,-3-2-8-10,3 2 12-2,0-2-3 0,0 2-1 0,0-2 0 0,0-3 0 10,-3 6 0-9,3-4-8-1,0 1 12 0,0 0-4 10,0-1-8-8,-3 1 0-2,3 0 0 0,-3-3 8 11,0 3-8-10,3-3 10-1,-3 0-10 0,4 0 10 11,-1 2-10-8,0-2 0-3,-3 1 0 0,3 1 8 0,0-2-8 0,0 3 0 5,-3 0 9 0,3-1-9-5,3 1 8 0,-3-3-8 15,-3 3 8-15,3 0-8 0,-3-3 0-1,3 2 0 2,0-2 0-1,0 1 8 7,0-1-8-6,0 2 0 13,0 1 0-14,0-3 0 0,0 0 0 0,0 0 0 1,0 3 0-1,0-3 0 9,3 3 0-8,-3-1 0-1,0-2 0 0,0 3 8 13,0 0-8-13,3 5 0 0,-3-5 0 0,0-1 8 12,3-2-8-12,-3 0 0 0,0 0 0 0,0 3 0 12,3-3 0-10,-3 0-8-2,3 0 8 0,0 0 0 10,0-2 0-8,0 2 0-2,3 0 0 0,-3-3-8 11,-3 3 8-9,3 1-8-2,3-1 8 0,-3 0-8 0,3 0 8 0,-3 0 0 12,-3 0 0-12,6 3 0 0,-3-3 0 0,3 0 0 10,-3 2 0-9,0-2 0-1,3 3 8 0,0-5 3 11,-3 2 1-11,3 0 0 0,0 2-24 0,0-4-4 13,3-1 0-8,-3 3-1-5,0 0 17 0,0 0 0 0,3 0-8 0,-3 3 8 7,3-3 0-7,-3 3 0 0,3 0 0 0,-3-1 0 11,3 1-10-9,-3 0 10-2,3-1-8 0,-3 4 8 11,3-1 0-11,-3-2 0 0,6 0 0 0,-3-1 0 12,2 1 0-11,-2-3 0-1,0 3 0 0,0 0-8 12,3-1 8-10,-3 1 0-2,3 0 0 0,0-1-8 0,-3 1 8 0,3-3 0 11,0 3 0-11,-3 0 0 0,0-1 0 0,3 4 0 11,0-4 0-11,0 4 0 0,-3-1 0 0,-1 0 0 13,4 3 0-13,3-2-8 0,-3-4 8 0,0 4 0 12,-3-1 0-10,3 0 0-2,3-2 0 0,-3 3 0 0,0-1 0 0,0 0-8 10,3 1 8-10,-3-1 0 0,-9 3 0 0,9-3 0 12,-4 1 0-11,4-1 0-1,-9 3 0 0,6 0 0 11,3-3 0-10,0 3 0-1,3-2 0 0,-3 2 0 12,0 2 0-8,0-2-8-4,3 6 8 0,-3-4 0 0,0 1 0 0,0 0 0 7,0-1 0-6,2-2 0-1,-2 6 0 0,3-4 0 12,-3 1 0-9,0-1 0-3,0 1 0 0,3 0-8 9,-3-1 8-9,0 1 0 0,0 2 0 0,0 1 0 12,-6-4 0-11,6 4 0-1,0 2 0 0,-4-3 0 12,4 0 0-10,-3 3 0-2,0-3 0 0,3 6 0 0,0-6 0 0,-3 3 0 10,3-3 0-8,-3 3 0-2,0 3 0 0,3 0 0 10,0-4 0-9,-3 1 0-1,0-2 0 0,0 2 0 11,0 0 0-11,0 0 0 0,-3-1 0 0,3 1 0 10,-4-2 0-7,4 2 0-3,-3-3 0 0,0 3 0 9,3-3 0-3,0 3 0-6,0-3 0 0,0 3 0 0,-3-2 0 0,0 2 0 9,0-3 0-8,3 3 0-1,-3-3 0 0,0 3 0 11,0-3 0-11,-3 6 8 0,3-3-8 0,0 2 0 13,-3-2 0-10,3 3 0-3,0 0 0 0,-3-6 0 0,3 3 0 0,3 2 0 7,-6-2 0-5,0 3 0-2,0-3 0 0,0 0 0 12,3 0 0-11,-3 0 8-1,-3 0-8 0,3-1 0 11,0 1 0-9,0 0 8-2,-3 3-8 0,6-3 0 11,-3-3 0-11,3 6 0 2,-6-3 0-2,3 2 0 1,0 1 0-1,0-1 8 8,0 1-8-4,0 0 0-4,0-1 0 0,0 1 0 7,-3-1 0-4,0 1 0-3,0 2 0 0,3-2 0 12,0-1 0-12,0-2 0 0,0 3 0 0,-3-1 0 11,3-2 0-11,-3 0 0 0,3 0 0 0,0 0 0 13,-3 0 0-8,0-3 0-5,0 3 0 0,0-2 0 0,0 2 0 0,3-3 8 6,-6 0-8-5,3 3 9-1,3-3-9 0,-3 1 10 13,0-1-10-12,0 0 8-1,3-5-8 0,-3 6 8 9,0-1 2-9,-3 0 0 0,0 0 0 0,3 1 0 14,3-6 0-14,-3 5 0 0,-3 0 0 0,3 1 0 12,-2-4 2-12,2 4 0 0,0-1 0 0,-3 0 0 13,3-2-4-11,3-3 0-2,-6 5 0 0,3 0 0 0,-3-2-8 0,3 2 12 10,3-5-12-9,-6 6 12-1,3-1-4 0,-3 0-8 10,3-2 12-9,3-3-4-1,-6 2 1 0,0 4 0 2,3-4 0-2,3-2 0 7,-6 3 6-6,0 2 1 2,0-2 0-3,0 0 0 9,0-1 3-7,0-2 1-2,-3 6 0 0,6-4 0 13,-3 1-4-12,1-1-1-1,-1-2 0 0,0 3 0 10,0 0-5-10,-3-1-1 0,3 1 0 0,0-3 0 12,0 3-9-12,0-3 10 0,0 0-10 0,0 0 10 13,0 0-1-12,0 0 0-1,0 2 0 0,0-2 0 12,0 3 3-10,0-3 1-2,-3 0 0 0,3 0 0 0,0 0 3 0,1 0 0 11,-1 0 0-11,0 0 0 0,0 3-2 0,0-3 0 11,-3-3 0-10,3 3 0-1,-3 0-6 0,3 0 0 11,0 0-8-10,0 0 12-1,-3 0-12 0,3 0 9 0,0 3-9 0,0-3 8 9,0 0-8-7,0 0 0-2,0 2 0 0,6-2 0 12,0 0 0-11,0 0 0-1,0 0 0 0,0 0 0 3,0 0-11-3,0 0-4 5,0 0-1-4,0 0-1251 7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1-08T06:47:56.7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3104">
    <iact:property name="dataType"/>
    <iact:actionData xml:id="d0">
      <inkml:trace xmlns:inkml="http://www.w3.org/2003/InkML" xml:id="stk0" contextRef="#ctx0" brushRef="#br0">5526 9459 748 0,'0'0'67'4,"0"0"-54"-2,-6-3-13-1,6 3 0 4,0 0 52-3,0 0 7 2,-6-5 1-3,6 5 1 6,0 0-15-6,0 0-3 4,0 0-1-4,0 0 0 6,0 0-21-6,0 0-4 5,0 0-1-5,0 0 0 8,0 0-16-6,0 0 0 0,0 0-13-2,0 0 5 7,0 0-3-7,0 0 0 5,0 0 0-5,0 0 0 6,0 0 11-6,0 0 0 5,12 5 0-5,-9 3-8 6,3-3 8-6,0 1 0 4,-6-6 0-4,9 8-8 7,-3 0 8-8,0 2 0 7,-3 1 0-6,9-1-8 6,-9 4 8-6,6-1 0 10,-3-3 8-11,0 4-8 32,0-1 9-30,3 0-9-1,3 0 12 0,-4 1-12 0,1 1 0 0,0 1 0 0,0 0 0 0,6-3 0 0,-9 1 0 0,6-1 0 7,-3-3 0-1,0 4 0-6,6-1 0 0,-6 0 0 0,0-5 0 0,0 3 0 3,-3-1 0 2,2 1 0-5,1-3 0 0,-3 0 0 7,-3-3 9-3,6 0-9-4,-3 1 0 0,3-4 9 9,-3 4-9-7,-6-6 8-2,0 0-8 0,0 0 8 12,0 0 13-10,0 0 3-2,0 0 0 0,0 0 0 1,6 0 0-1,0-3 1 6,-6 3 0-6,0 0 0 7,6-3 7-7,-6 3 0 5,6-5 1-4,0 2 0 13,0-5-10-9,-3 3-3-5,3-3 0 0,-3 3 0 0,0 0-6 0,3-6-2 7,0 3 0-6,0-3 0-1,-4 1-4 0,4-3-8 14,3 2 11-9,-3-2-11-5,3-3 12 0,-3 3-12 0,0-3 12 0,3 0-12 3,0 0 10 2,0-2-10-5,0 2 8 0,-3 0-8 7,3 3 0-3,0-1 0-4,0-4 0 0,0 2 0 10,-1 0 0-8,1 3 0-2,0-3 0 0,-3 3 0 13,3-3 8-13,-3 0-8 0,0 3 8 0,3-3-8 12,-3 3 16-7,0-1-1-5,0 4-1 0,3-1 0 0,-6 3 14 0,0 0 2 3,0 3 1-2,3 0 0 13,-3-3-31-10,0 5 8-4,-3 3-8 0,0 0 0 0,0 0 20 0,0 0 0 7,0 0 1-6,0 0 0-1,0 0 6 0,0 0 1 4,0 0 0-4,0 0 0 8,0 0 1-8,0 0 1 2,0 0 0-2,0 0 0 9,0 0-2-9,0 0 0 2,0 0 0-2,0 0 0 7,0 0-14-7,0 0-3 5,0 0-1-6,0 0 0 9,0 0-22-8,0 0-4 5,0 0 0-5</inkml:trace>
    </iact:actionData>
  </iact:action>
  <iact:action type="add" startTime="85474">
    <iact:property name="dataType"/>
    <iact:actionData xml:id="d1">
      <inkml:trace xmlns:inkml="http://www.w3.org/2003/InkML" xml:id="stk1" contextRef="#ctx0" brushRef="#br0">5634 9739 979 0,'-12'-2'43'3,"12"2"9"-2,-6 2-41 0,3 1-11 1,3-3 0-1,0 0 0 5,0 0 97-5,0 0 18 6,-6-3 3-6,6 3 1 6,0 0-76-6,0 0-15 3,0 0-4-3,0 0 0 7,0 0-24-7,0 0-16 4,6-5 3-4,3 2 0 8,-3 1 13-8,2-4-9 4,4 4 9-4,0-1-8 6,6-2 8-6,-6 2-8 7,3 1 8-8,3-1-8 7,-3 3 8-6,0-3 0 5,-4 1 0-5,4 2-8 7,0 0 8-7,0 2 0 3,0-2 0-3,0-2 0 9,0 2 0-10,0 0 0 15,0-3 0-8,-1 3 0-6,1-3 0 0,3 1 0 0,-9 2 8 0,0-3-8 42,0 0 9-36,-9 3-9-6,9-5 12 0,-3 2-12 0,-6 3 32 0,0 0 0 0,9-2 0 0,-9 2 0 0,0 0-19 0,0 0-4 0,0 0-1 0,0 0 0 0,0 0 4 0,0 0 1 0,0 0 0 0,0 0 0 0,0 0 0 0,0 0 0 2,0 0 0-2,0 0 0 6,0 0-23-6,0 0-5 6,0 0-1-6,0 0-473 14,0 0-95-13</inkml:trace>
    </iact:actionData>
  </iact:action>
  <iact:action type="add" startTime="85894">
    <iact:property name="dataType"/>
    <iact:actionData xml:id="d2">
      <inkml:trace xmlns:inkml="http://www.w3.org/2003/InkML" xml:id="stk2" contextRef="#ctx0" brushRef="#br0">5720 9901 633 0,'0'0'56'3,"0"0"-44"10,0 0-12-12,-6 0 0 0,-3 2 164 0,6-2 32 1,3 0 5-1,-6-2 2 7,6 2-135-7,0 0-28 4,0 0-4-4,0 0-2 7,-9 0-24-7,9 0-10 4,0 0 8-4,0 0-8 8,0 0 0-8,0 0-12 6,0 0 0-6,0 0 1 5,9 0 3-5,-3 0 0 5,-6 0 0-2,9-3 0-1,3 3 8-2,0-3 0 6,0 3 0-6,0 0 0 5,-1 3 0-5,4-3 12 6,-6 0-4-7,6 0 0 8,0 0 7-7,3-3 1 3,0 3 1 0,3 0 0 6,-4 0 5-5,4 0 1-4,0-2 0 0,-3-1 0 7,6 0-2-4,-12 3 0-3,6-5 0 0,-4 5 0 8,4-5-2-5,-3 2-1-3,-3 3 0 0,0-2 0 7,3-1-2-2,-6 0-1-5,-3 1 0 0,3 2 0 10,-3 0 3-9,-6 0 1-1,0 0 0 0,0 0 0 12,0 0 17-9,0 0 3-3,0 0 1 0,0 0 0 1,0 0 0-1,0 0 0 6,0 0 0-6,0 0-660 15,0-8-132-12</inkml:trace>
    </iact:actionData>
  </iact:action>
  <iact:action type="add" startTime="87320">
    <iact:property name="dataType"/>
    <iact:actionData xml:id="d3">
      <inkml:trace xmlns:inkml="http://www.w3.org/2003/InkML" xml:id="stk3" contextRef="#ctx0" brushRef="#br0">18397 9655 1324 0,'0'0'118'2,"0"0"-94"5,-3-3-24-6,3 3 0 3,-3-5 65-3,3 5 9 5,-6-6 2-5,6 6 0 5,0 0-44-5,0 0-8 6,-3-2-1-6,3 2-1 8,-6 0-11-8,6 0-3 4,0 0 0-4,0 0 0 6,0 0-8-6,0 0 0 5,0 0 0-5,0 0 0 7,0 0 0-7,0 0 0 4,0 0 0-4,0 0-11 6,0 0 11-6,0 0-8 5,0 0 8-5,0 0-8 6,0 0 8-5,6 5 0 3,0 0 8-5,-3 3-8 9,3-2 15-8,0 2-2 4,0-1 0-4,0 1 0 6,0 3 3-6,6-3 0 6,-3 3 0-6,0-1 0 6,-3 1-16-4,2 2 0 32,1-3 0-32,0 1 0-2,0 2 11 0,0 1-11 0,0-4 12 0,0 3-12 0,0 1 0 0,-3-4 0 0,-3 1 0 0,-3-3 0 0,6 0 0 0,-3 2 0 3,3-2 0 2,0 0 0-5,-3-3 8 0,-3-5-8 10,0 0 0-7,0 0 0-3,6 6 10 0,-6-6-10 11,0 0 8-4,0 0-8-7,6 5 19 0,-6-5-2 0,0 0 0 0,0 0 0 0,0 0 19 3,3-3 4 0,-3 3 1-3,6-5 0 7,0 2-7-2,-1 1-2-5,-2-4 0 0,3-2 0 8,0 3-16-5,0-5-3-3,3-1-1 0,-3 0 0 13,3 1-12-11,-3-3 0-2,3-3 0-1,3 5 0 4,-3-2 0-3,3-3 0 5,-3 3 0-5,3 0 0 13,-1-3 8-7,1-3-8-6,-3 1 0 0,6 2 0 0,-3-3 0 0,0 1 0 5,0-1 0-2,3 3 0-3,-3 1 0 0,0-1 0 11,-3-3 0-9,2 6 0-2,-2 0 8 0,0 2-8 12,0 3 0-7,-3-2 9-5,0 2 3 0,0 0 0 0,-3 2 0 0,0 1 0 6,0 0 0-3,-3 5 0-3,0 0 0 0,0 0 0 7,0 0 0-4,0 0 1-3,0 0 0 0,0 0 0 6,0 0 1-6,0 0 0 5,0 0 0-5,0 0 0 6,0 0 0-6,0 0 0 6,0 0 0-6,0 0 0 6,0 0-1-7,0 0 0 7,0 0 0-6,0 0 0 5,0 0-13-5,0 0 0 4,0 0 0-4,0 0 0 25,0 0-94-24,0 0-25-1</inkml:trace>
    </iact:actionData>
  </iact:action>
  <iact:action type="add" startTime="89063">
    <iact:property name="dataType"/>
    <iact:actionData xml:id="d4">
      <inkml:trace xmlns:inkml="http://www.w3.org/2003/InkML" xml:id="stk4" contextRef="#ctx0" brushRef="#br0">18346 11348 1065 0,'0'0'47'3,"0"0"10"-3,0 0-45 1,0 0-12 0,0 0 0 0,0 0 0 7,0 0 38-7,0 0 6 4,0 0 0-4,0 0 1 6,0 0-17-6,0 0-3 5,-3-3-1-5,3 3 0 7,0 0-8-7,0 0-1 5,-3-5-1-5,3 5 0 6,0 0-14-6,0 0 11 4,0 0-11-4,0 0 10 7,0 0-10-7,0 0 12 5,0 0-12-5,0 0 12 6,0 0-12-6,0 0 0 5,0 0 0-5,0 0-11 5,3 5 11-5,0 3-10 5,3-2 10-5,3 2-10 7,0 2 10-8,0 1 0 6,0-1 10-5,0 3-10 7,3 3 14-8,0 0-3 10,0 0-1-10,0 3 0 19,-3-1 5-16,2 1 1-2,4-3 0 0,-3 2 0 0,0 1-16 0,0-4 0 10,-3-1 0-4,-3-1 0-6,0 0 0 0,-3-2 8 0,0-3-8 0,0 0 0 3,3 0 20 3,0-3-3-6,-3 3 0 0,-3-8 0 5,0 0-17 0,0 0 8-5,0 0-8 0,0 0 0 4,3 5 27-4,-3-5-2 6,0 0 0-5,0 0 0 3,0 0 17-4,0 0 3 8,6 0 1-8,-6 0 0 4,6 0 9-5,0-5 1 8,-3-1 1 0,0-1 0-7,5-4-29 0,1 0-5 5,0-2-2 2,0-5 0-7,0 2-1 0,0-3-1 6,3-5 0-2,-3 3 0-4,3-3-6 0,3 1-1 11,0-1 0-9,-3-3 0-2,2 1-1 0,-2 2-1 11,3 3 0-7,-3-3 0-4,3 3-2 0,-3 0-8 0,0 5 12 0,0 0-4 4,0 0-8 2,-3 0 10-6,-1 6-10 0,1-1 10 7,0 1-2-4,-3 2 0-3,0 0 0 0,0 2 0 11,-3 1 0-9,-3 5 0-2,3-3 0 0,-3 3 0 12,0 0 6-6,0 0 1-6,0 0 0 0,0 0 0 0,0 0 6 0,0 0 2 1,0 0 0 1,0 0 0 2,0 0-4-4,0 0-1 5,0 0 0-5,0 0 0 6,0 0 4-6,0 0 1 6,0 0 0-6,0 0 0 7,0 0-8-7,0 0-2 3,0 0 0-3,0 0 0 7,0 0-13-7,0 0-12 3,0 0 3-3,0 0-780 15,0 0-156-14</inkml:trace>
    </iact:actionData>
  </iact:action>
  <iact:action type="add" startTime="90266">
    <iact:property name="dataType"/>
    <iact:actionData xml:id="d5">
      <inkml:trace xmlns:inkml="http://www.w3.org/2003/InkML" xml:id="stk5" contextRef="#ctx0" brushRef="#br0">18465 13192 633 0,'0'0'56'4,"0"0"-44"-3,-5 0-12 0,5 0 0 3,-6 0 220-3,6 0 41 6,0 0 9-6,0 0 2 5,-3 0-212-5,3 0-41 6,-6 0-9-6,3 0-2 6,-3 0 0-6,6 0 0 4,0 0 0-2,0 0 0 5,-3 3-8-7,3-3 0 3,-6 0 0-3,6 0 8 6,-3 0-8-6,3 0 0 5,0 0 0-5,0 0 0 7,0 0 28-7,0 0 4 4,0 0 1-4,0 0 0 9,0 0-2-10,0 0-1 4,0 0 0-3,0 0 0 7,0 0 6-7,0 0 2 3,-6 0 0-3,6 0 0 8,0 0-7-8,0 0-2 3,-6 0 0-3,6 0 0 8,0 0-9-3,0 0-1-5,0 0-1-1,0 0 0 8,0 0 0-7,0 0 0 4,0 0 0-4,0 0 0 6,0 0-18-6,0 0 0 4,0 0-8-4,0 0 8 8,0 0 0-8,0 0 0 8,0 0 0-8,0 0 0 2,0 0-8-2,0 0 8 8,0 0 0-8,0 0-9 3,0 0 9-3,0 0-8 5,-3 5 8-5,3-5-8 6,0 0 8-6,0 8 0 5,0-8 0-5,0 8 0 7,-3-3 0-7,6 3 8 4,-3-8 0-3,3 11 0 5,-3-3-17-6,3 2-3 4,3-2-1-4,-3 3 0 9,3-3 13-9,-3 0 0 1,3 2 0 7,0 1-9-4,-3-3 9-2,3 0 0-2,0 0 0-1,-4 0 0 10,1 2 0-5,3-2 0-4,-6 0 0 0,3 0 0 10,3 0 10-8,-3 0 1-2,-3-8 0 0,3 5 0 12,-3 3-11-12,6-3 0 0,-6-5 0 1,3 8 0 1,-3-8 0-2,3 8 0 6,3-2 0-6,-3 1 8 13,0-1-8-12,-3-6 0-1,3 5 0 0,0 0 0 5,3 3 0-5,-3-2 0 5,0 2 0-1,-3-8 0-4,0 0 0 0,6 5 0 11,-6-5 0-9,6 2 0-2,0 4 0 0,0-1-14 12,-6-5 5-7,0 5 1-5,-3 3 8 0,3-2 11 0,0 2-3 0,3-3 0 4,0 5-8 1,0-4 0-5,0 2 0 0,3-3 0 6,-3 3 0-2,0-3-11-4,0 3 3 0,3-3 0 14,-3 1 8-8,0-1 0-6,-3-5 0 0,0 0 0 0,0 0 0 0,0 0 0 4,0 0 0 0,0 0 0-4,0 0 12 0,0 0-1 5,0 0-1-5,0 0 0 5,0 0 6-5,0 0 2 5,0 0 0-5,0 0 0 5,8 5 0-5,-8-5 0 9,0 0 0-4,0 0 0-5,6-2-5 0,-6 2-1 3,9 0 0-3,0-6 0 7,-3 1-12-8,3 2 11 15,-3-2-11-8,0 0 10-6,0-1-10 0,0 1 10 0,0-3-10 0,0 0 10 3,0 0-10 3,3 0 0-6,-3-2 0 0,3-1 0 6,-3 1 8-2,3 2-8-4,-4-3 0 0,1 1 8 8,3-4-8-6,0 1 0-2,0 3 0 0,0-1 8 14,-3-2-8-11,3 5 12-3,0-3-12 0,-3 3 12 8,0 0-4-8,0 0 0 0,-3 0 0 0,3 3 0 12,-3 0-8-4,3 0 12-8,-3 2-12 0,0-2 12 0,0 2-12 0,0-2 0 3,-3 5 9-1,0 0-9-1,3-3 8-1,-3 3-8 10,0 0 8-7,0 0-8-3,5-5 8 0,-5 5-8 2,0 0 10-2,0 0-10 8,3-6 11-9,-3 6-11 15,3-5 12-10,-3 0-12-4,6 2 13 0,-6 3-4 0,3-5-1 0,0 0 0 4,0 2-8 2,0-2 12-6,-3 5-12 0,3-6 12 8,3 4-2-6,-6-3 0-2,3-1 0 0,-3 6 0 14,6-2-10-7,-6 2-9-7,3-6 9 0,0 1-13 0,0 0 13 0,-3 5 0 3,3-3 0 3,-3 3 0-6,3-5 0 0,-3 5 8 4,3-6 0 1,-3 6-8-5,0 0 0 0,0 0 0 7,3-5 0-1,-3 5 0-6,0-2 12 0,0 2-2 1,0 0 0-1,0 0 0 7,3-6 5-7,-3 6 1 14,0 0 0-8,0 0 0-6,0-5-16 0,0 5 0 0,0 0 0 0,0 0 0 4,0 0 0 0,0 0 9-4,0 0-1 0,0 0 0 5,0 0-8-5,0 0 8 5,0 0-8-5,0 0 8 7,0 0-8-7,0 0 0 5,0 0 0-5,0 0 0 5,0 0 0-5,0 0 0 6,0 0 8-6,0 0-8 7,0 0 0-7,0 0 0 7,0 0 0-7,0 0-11 21,0 0-105-22,0 0-22 1</inkml:trace>
    </iact:actionData>
  </iact:action>
  <iact:action type="add" startTime="91870">
    <iact:property name="dataType"/>
    <iact:actionData xml:id="d6">
      <inkml:trace xmlns:inkml="http://www.w3.org/2003/InkML" xml:id="stk6" contextRef="#ctx0" brushRef="#br0">18745 14785 1267 0,'0'0'112'3,"0"0"-89"-1,-3 0-23-1,0 0 0 8,3 0 122-8,0 0 20 2,-6 3 4-2,6-3 1 7,0 0-117-7,0 0-30 6,0 0 8-6,-3 0-8 6,3 0 0-6,0 0 0 5,0 0 0-5,0 0 0 6,0 0-21-6,0 0 3 5,0 0 1-5,0 0 0 7,0 0 17-7,0 0-10 4,0 0 10-4,0 0-8 6,0 0 8-6,0 0 0 8,0 0 0-8,0 0 0 3,0 0 0-3,3 8 0 5,0-1 8-5,3 4-8 6,-3 0 8-6,3-3-8 6,0 5 10-7,0-3-10 8,0 1 11-7,3 5-11 4,-3-3 12-2,3 3-12 32,0 0 10-32,3 0-10-2,-6-3 8 0,3 0-8 0,0 0 0 0,-1 1 8 0,1-4-8 0,-3 1 0 0,0-1 8 0,3 1-8 6,-6-3 0 0,6 0 8-6,-3 2-8 0,0-2 12 0,0 0-12 0,-3-2 12 3,0 1 4 3,3-1 0-6,0-1 1 0,0 3 0 5,-3-3-3 0,3 1-1-5,-3-1 0 0,0 0 0 12,-3-5-1-12,6 8-1 0,0-3 0 0,0 3 0 13,-3-2-2-6,-3-6 0-7,5 5 0 0,1 0 0 0,-6-5 0 0,6 6 0 2,-6-6 0 4,6 2 0-6,3 1 1 0,-9-3 0 5,0 0 0 1,0 0 0-6,0 0 3 0,0 0 1 2,0 0 0-2,9-3 0 7,-3-2 3-7,0 0 1 14,0-1 0-9,0 1 0-5,0 0 3 0,0-6 1 0,3 3 0 0,-3-5 0 5,3 2-3-1,-3 1-1-4,0-3 0 0,3-1 0 6,-3 1 0-1,2 0 0-5,1-6 0 0,0 3 0 8,0 1-3-5,0 1-1-3,0 1 0 0,-3-3 0 12,3 3-4-12,0 2-1 0,-3-2 0 0,0 3 0 12,0-1-1-12,0 3 0 0,0 0 0 0,-3 0 0 11,-3 8 1-11,6-2 0 0,-6 2 0 0,0 0 0 13,0 0 5-8,0 0 1-5,3-6 0 0,-3 6 0 0,0 0 5 0,0 0 0 6,0 0 1-3,0 0 0-3,0 0-2 0,0 0-1 3,0 0 0-3,0 0 0 6,0 0-3-6,0 0-1 4,0 0 0-4,0 0 0 9,0 0-14-9,0 0 0 4,0-5 8-4,0 5-8 18,0 0-120-18,0 0-26 1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1-08T06:50:18.4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2638">
    <iact:property name="dataType"/>
    <iact:actionData xml:id="d0">
      <inkml:trace xmlns:inkml="http://www.w3.org/2003/InkML" xml:id="stk0" contextRef="#ctx0" brushRef="#br0">8613 10888 1065 0,'0'0'23'3,"0"0"5"-3,0 0 0 1,0 0 4 0,3-8-32 0,0 0 0 0,-3 8 0 0,3-8 0 5,3 0 9-5,0 0-9 5,-3 0 8-5,3-3-8 5,3 3 8-5,-3 1-8 5,0-1 0-5,3 0 8 6,-6 2-8-6,5-2 0 6,-2 3 0-6,3 0 0 6,-3 0 0-6,0 2 0 5,0 0 0-5,3 3 0 6,-9 0-9-6,6 0 9 5,0 3 0-5,3 0 0 6,0-3 0-6,-3 5 0 5,0 0 0-5,3 0 0 6,-3 3 0-6,0 0 0 5,-3 0 0-5,3 0 0 8,-3 3 0-8,3 2 11 3,-1 3-3-3,-2 2-8 12,-3 1 24-13,3 2-1 11,0 0-1-10,0 0 0 0,-6 3-2 0,3 0-1 47,0-3 0-46,0 3 0-1,0 0-11 0,0-3-8 0,-3 3 12 0,3-3-12 0,0 3 8 0,0-3-8 0,-3-3 0 0,0 1 0 0,3 0 8 0,-2-4-8 0,-1 1 0 0,0-3 0 1,-3 1 12-1,3-1-4 0,0-2 0 0,0-4-8 12,0 1 20-12,3 0-4 0,-3 0 0 0,-3-2 0 13,3-4 3-13,3-2 0 1,0 0 0-1,0 0 0 0,0 0 1 0,0 0 0 13,0 0 0-13,0 0 0 0,0 0-4 0,-3-2 0 1,-3-1 0-1,6-5 0 7,-3 0-16-7,3-3 0 15,0-4 8-15,0-1-8 0,3 0 0 0,-3-3 0 12,3-2 0-12,3 0-9 0,-3 0 9 0,3-3 0 1,0-2 0-1,0 2-8 13,0 0 8-13,0 0 0 0,2-2 0 0,1 2 0 11,0-3 0-11,3 1 0 0,0 2 0 0,0-2-8 11,0 2 8-10,3 3 0-1,-3-3 0 0,0 3 0 12,3 0 0-12,-1 2 0 0,-2 3 0 0,0 0 0 13,0 3 0-10,3 2 0-3,-3 1-10 0,0 2 10 0,0 3 0 0,0-1 0 9,0 1 12-7,-4 5-3-2,-2-3-9 0,3 3-17 10,0 3 4-10,0 0 1 0,0-1 12 0,-3 1 0 12,0 2 0-12,0 3 0 0,3 0 10 0,-6 0-2 12,3 3 0-8,0-1 0-4,-3 1-8 0,3 2 12 0,-3 0-12 0,3 3 12 9,-3 3-4-9,3-3 0 0,-3-1 0 0,0 4 0 12,0-3 0-12,0 2 0 0,-1 1 0 0,1-3 0 13,-3 0-8-13,3 0 12 0,-3-1-12 0,0-1 12 11,0 1-12-11,0-4 8 0,0 0-8 0,0-1 8 13,0-2-8-9,0 0 12-4,-3-3-12 0,3 1 12 0,0-6 0 0,-3 8 1 9,1-3 0-8,2 0 0-1,0-5 8 0,-3 8 2 12,3-8 0-12,-3 5 0 0,3-5-10 0,-3 6-1 10,3-6-1-10,0 0 0 0,-3 2-11 0,3-2 0 1,0 0 0-1,-3 6 0 10,3-6 0-7,0 0 0-3,0 0 0 0,-3 5 0 7,0 3 0-7,3-8 0 4,0 0 0-4,0 0 0 5,0 0 0-5,0 0 0 6,-3 5 0-6,3-5 0 12,0 0 0-11,0 0 0-1,0 0 0 0,0 0 0 2,0 0 0-2,0 0 0 6,0 0 0-6,0 0 0 6,0 0 0-6,0 0 12 4,0 0-12-4,0 0 12 7,0 0-4-7,0 0-8 6,-3-5 12-6,0 0-4 5,0-3-8-5,3 2 8 14,-3-2-8-14,0-2 8 0,6 2-8 0,-3-3 12 11,0 1-12-11,3-1 12 0,0 1-12 0,0-4 0 12,-3 1 0-8,6-3 0-4,3-2 0 0,-3 2 0 0,0-3 0 0,2 1 0 10,1-3 0-9,0 2 0-1,3-2-9 0,0 0 9 11,0 0 0-10,0-1 0-2,3-1-8 1,-3 1 8 11,0 1 0-11,0 3 0 0,2-3 0 0,1 2 0 12,-3 3 0-12,0 0 0 0,0 3 0-1,0 3 0 13,0-1 0-1,-3 0 0-11,3 3-8 1,-3 3 8-1,-3 3 0 0,2-4 0 0,1 4-8 0,-3-1 8 1,0 3 0-1,0 3 0 14,3-1 0-14,-6 1 0 0,3 0 0 0,3 2 0 11,-3 0 0-11,0 0 0 0,3 1 0 0,-3 2 0 13,0-3 0-13,-3 3 0 0,3 0 0 0,-3 2 0 17,3-2 0-17,-3 3 9 0,0-1-9 0,3 4 8 0,-3-4-8 0,0 6 8 10,-1 0-8-10,1 0 0 0,-3 2 0 0,0 1 8 9,3 2-8-9,0-2 10 0,-3 2-10 0,0 0 10 13,0 0-10-13,0 0 10 0,3 0-10 0,0 1 10 10,-3-1-10-4,3-3 0-6,-3 3 0 0,3-2 8 0,-3 0-8 0,3-4 0 9,-3-4 0-9,6 2 8 0,-3 0-8 0,3 1 0 13,-6-4 0-13,3 3 8 0,0-2 5 0,-3 0 1 10,0-1 0-10,3 1 0 0,0-1 2 0,0-2 0 13,-3 0 0-13,0-2 0 0,0 2-2 0,0-3 0 0,0-5 0 0,0 5 0 13,0 3 4-13,0-8 1 0,0 0 0 0,0 0 0 12,0 0 5-12,0 0 2 0,0 0 0 0,0 0 0 2,0 0 7-2,0 0 2 6,0 0 0-6,0 0 0 6,0 0-2-6,0 0 0 4,0 0 0-4,0 0 0 7,0 0-16-7,0 0-3 5,0 0-1-5,0 0 0 20,0 0-67-16,-3 5-14-4</inkml:trace>
    </iact:actionData>
  </iact:action>
  <iact:action type="add" startTime="67426">
    <iact:property name="dataType"/>
    <iact:actionData xml:id="d1">
      <inkml:trace xmlns:inkml="http://www.w3.org/2003/InkML" xml:id="stk1" contextRef="#ctx0" brushRef="#br0">17391 6088 1260 0,'-12'0'56'2,"12"0"11"-1,0 0-54 0,0 0-13 0,-3-3 0 1,3 3 0 5,0 0 18-6,0 0 1 5,0 0 0-5,-6-2 0 8,0-1-19-8,3-2 0 2,3 5 0-2,-3-3 0 7,-6 1-16-7,6-1-1 5,3 3 0-5,-6-3 0 7,0-2-6-7,0 2-1 4,3 1 0-4,3 2 0 9,0 0 24-9,-6-6 0 3,-2 1 0-3,2 0 0 6,-3 2 24-6,0-2-1 4,3 0 0-4,0 2 0 7,6 3 13-7,-6-3 2 5,-3 1 1-6,3-1 0 8,-3 0-15-7,3 1-2 7,0-4-1-7,-3 4 0 4,-3-1-9-4,3 3-3 6,9 0 0-6,0 0 0 6,-9-3-9-5,1 3 10 21,2-5-10-22,0 3 10 0,-3 2-2 0,0-3 0 0,0 0 0 0,3 3 0 12,0 0-8-10,0-5 0-2,-6 2 0 0,3-2 0 0,6 2 0 0,-3 1 0 11,-3-4 14-11,0 1-4 0,0 0 16 0,1 2 3 10,-1-2 1-10,0 0 0 0,3-3 0 0,0-3 0 12,-3 3 0-12,0-2 0 0,-3 2-16 0,3 2-3 11,3-4-1-6,-3-1 0-5,0 1-10 0,0-1 8 0,6 3-8 0,-3-3 8 11,-3 1-8-11,1-3 0 0,2 2 0 0,0 1 8 10,3-4-8-10,-6 6 0 0,-3-2 0 0,6-3 0 12,0 2 0-12,0-2 0 0,-3-1 0 0,0 1 0 13,6 3 0-13,0-4 0 0,-3 4 0 0,-3-1 0 12,0 1 0-9,3-1 0-3,6-2 0 0,-3 0 0 0,-3-1 0 0,0 4 0 11,9-1 0-11,-3-2 0 0,-3 2 0 0,1 1 0 11,2 2 0-11,5 0 0 0,1 0 0 0,0-3 0 11,-9 4-12-11,6-1 12 0,3-3-12 0,0 3 12 12,0 0-12-8,-3 3 12-4,6-3-12 0,-3-3 12 0,3 3-10 0,0 3 10 10,0-5-9-10,3 2 9 0,0 0-8 0,3-3 8 10,-7 3-8-9,4-2 8-1,3 4-8 0,0-2 8 12,-6 0-8-12,3 3 8 0,3 2-8 0,0 3 8 12,-6-8 0-12,3 6 11 0,0-1-1 0,-1-2 0 13,1 5-23-10,3 0-5-3,0 0-1 0,6-3 0 0,3 3 19 0,-3-2 0 10,-4-1-8-10,1 3 8 0,0-5 0 0,3 2 0 11,-3 3 0-11,-3-3 0 0,6 3 0 0,-7 0 0 12,1 0-8-12,0 0 8 0,-6 3 0 0,3 0-10 13,0 2 10-10,0-2-8-3,-6 2 0 0,3 0 0 0,3 0 0 0,0 3 0 12,-1 3-5-12,-2-3-1 0,3 3 0 0,0-1 0 10,-3 1 14-10,3-1 0 0,0 1 0 0,-3 2-9 11,-3 0 9-11,3-5 0-1,0 5 0 1,0-2 0 14,0 0 0-14,-3-3 0 0,2 5 0 0,-2-3 0 2,3 4 0 8,-3-1 0-6,-3 3 0-4,0 0-8 0,6-1 8 0,-6 7-8 11,-6-4 8-6,0 1-8-5,6-6 8 0,-3 5 0 0,-3 4 0 0,0-1 0 3,0-8 0-4,0 3 0 15,0 2 0-14,-3-2 0 0,-3-2 0 0,3 1 0 2,3 1 0-2,-2-3 8 9,-1 1-8-5,0-1 0-4,0-2 0 0,0 2 0 12,0 0 8-12,-3-2-8 0,3-3 8 0,0 2-8 11,3 1 12-11,-6-3-1 0,0 0-1 0,0-1 0 10,3 1 12-9,-3 0 2-1,-6 0 1 0,3 0 0 13,1-2 11-13,-1 1 1 0,0-4 1-1,-3 0 0 3,0 2-13-2,3 0-2 10,0-2-1-6,0 2 0-4,-3 1-6 0,0-4 0 11,7 1-1-11,-1 0 0 0,-3-3 1 0,0 2 1 11,3-2 0-10,3 3 0-1,6-3 12 1,0 0 3-1,-9 0 0 0,9 0 0 8,0 0-11-9,0 0-1 4,-12-3-1-3,3 3-678 17,3 3-135-17</inkml:trace>
    </iact:actionData>
  </iact:action>
  <iact:action type="add" startTime="79888">
    <iact:property name="dataType"/>
    <iact:actionData xml:id="d2">
      <inkml:trace xmlns:inkml="http://www.w3.org/2003/InkML" xml:id="stk2" contextRef="#ctx0" brushRef="#br0">12989 9160 518 0,'0'0'23'2,"0"0"5"-2,0 0-28 1,0 0 0 1,0 0 0 0,0 0 0 5,0 0 184-6,0 0 31 4,0 0 6-4,0 0 2 6,0 0-172-6,0 0-35 5,0 0-6-5,0 0-2 7,0 0-8-7,0 0 0 5,0 0 0-5,0 0 0 6,0 0 0-6,-3 5-11 5,3 3 3-5,0 0 0 7,0 3 8-7,3 2-8 4,-3 3 8-4,0 2-8 6,0 3 8-5,3 6 0 2,-3 2 8-4,3 3-8 11,-3 2 14-11,0 1-2 7,0 2 0-6,0 5 0 43,3 0 6-43,-3 1 1 0,0-4 0 0,0 4 0 0,0-6-7 0,-3 0-2 0,3 0 0 0,0-3 0 0,0-2 11 0,-3-3 3 0,3-3 0 0,0 1 0 5,-3-6-24-5,0 0-12 0,0-2 2 0,3-3 0 13,-3-3 10-10,0-3 8-3,0-2-8-1,0 0 11 1,3-2-3 0,0-6 0 11,0 0 0-11,0 0 0 0,-6 2-8 0,6-2 0 1,0 0 0-1,-3-2-469 14,0-4-87-14</inkml:trace>
    </iact:actionData>
  </iact:action>
  <iact:action type="add" startTime="80263">
    <iact:property name="dataType"/>
    <iact:actionData xml:id="d3">
      <inkml:trace xmlns:inkml="http://www.w3.org/2003/InkML" xml:id="stk3" contextRef="#ctx0" brushRef="#br0">13179 9551 1663 0,'0'0'73'3,"0"0"16"-2,0 0-71 0,0 0-18 10,0 0 0-10,0 0 0 0,0 0 33 0,-6 3 3 0,-3-3 1 0,3 3 0 7,6-3-23-7,-9 5-5 5,0 0-1-5,0-2 0 19,4 2-39-19,-4 1-8 0,0 2-1 0,-3-1-1 11,-3 4 10-10,0-3 3-1,0 0 0 0,3 0 0 0,-6 2 17 0,0 1 11 2,4 0-12-2,-1-1 12 7,0 3 0-7,3-2 0 5,3 0 0-5,-3-1 0 5,3 1 0-5,-3-1 0 5,6 1 12-5,0-3-3 7,0-3-9-7,6-5 12 5,0 5-12-5,-3 3 12 8,6 0-12-8,0 0 0 13,-3-8 0-13,9 6 8 0,-9-6 4 0,9 5 0 12,0 0 0-12,3 0 0-1,0 1-12 1,0-4 12 13,3-2-12-9,-3 3 12-4,3 2-12 0,-1 1 12 0,1-4-12 0,0 4 12 9,0-4-12-9,0 1 12 0,-3-3-12 0,0 2 12 12,6 4-12-12,-6-4 0 0,2 1 9 0,-2 2-9 11,0-2 8-11,0-3-8 0,0 0 8 0,-3 3-8 12,0-1 0-11,0 4 0-1,-3-4 0 0,-6-2-516 12,0 0-104-10</inkml:trace>
    </iact:actionData>
  </iact:action>
  <iact:action type="add" startTime="80670">
    <iact:property name="dataType"/>
    <iact:actionData xml:id="d4">
      <inkml:trace xmlns:inkml="http://www.w3.org/2003/InkML" xml:id="stk4" contextRef="#ctx0" brushRef="#br0">13435 9663 1620 0,'0'0'72'2,"0"0"14"-1,0 0-69 0,6-3-17 0,0-2 0 0,-3 2 0 5,3-2 50-5,0-1 6 5,0-2 2-5,-3 3 0 8,3 0-38-8,-3-3-7 3,6-5-1-3,-3 0-1 6,-3 5-11-6,0-6 0 6,0 6 0-6,-3-2 8 7,3 2-8-8,-3 0 0 6,0 0 0-6,0 3 8 8,0-3 0-7,-3 0-8 5,0 0 12-6,3 0-4 8,-6 0 20-7,3 3 4 6,-3-1 1-6,0 1 0 5,3 0-12-5,0 0-2 6,-3-3-1-6,0 2 0 5,0 4-5-6,0-4-1 8,0 4 0-7,0 2 0 6,-3 0-12-7,3 0-8 6,-3 0 8-5,3 0-13 6,-3 2-3-6,3 4-1 5,-3-4 0-3,4 6 0 18,-1 3-7-13,-3-1-2-7,3 4 0 0,0-1 0 0,0 0 12 0,3 3 2 0,-3-3 1 0,0 3 0 3,3-3 11-1,3 1 0 0,-3-1-9-2,3 0 9 6,0 0 0-6,0 0 0 14,0-5-9-10,3 0 9-4,0 0 0 0,0 0-10 0,-3-8 10 0,3 8-8 9,-3-8-3-9,6 5 0 0,-6-5 0 0,6 3 0 11,0 2 11-11,3-5 0 0,-3-2 0 0,0-1-8 13,0 0 16-13,-1 1 4 0,4-3 1 0,-3-1 0 11,0 1 2-9,0-3 0-2,3 0 0 0,-6 3 0 12,3-3-15-8,0 3 11-4,0-1-11 0,0 1 10 0,-3 0-2 0,3-1 0 8,-6 6 0-7,3-2 0-1,-3 2-8 0,0 0 0 13,0 0-12-13,0 0 12 0,0 0 0 0,0 0 21 0,0 0-2 0,0 0-1 7,0 0-18-7,0 0 0 5,0 0 0-5,6 5 0 6,-6 6 0-6,0-3 0 7,3 2 0-8,-3 1 0 11,3 2 0-8,-3 0 0-2,-3 0 0 0,3 3 0 11,0 0 0-10,-3 0 0-1,3 3 0 0,0 2 0 11,0-3 0-11,0 6 0 0,0-3 0-1,0 6 0 15,0-1 0-14,0 1 0 0,0-1 0 0,0 1 0 13,0 2 0-8,3-3 0-5,0 1 0 0,0 2 0-1,-3-3 0 1,0 3 0 0,0-5 0 1,3 0 0 5,-3 2 8-6,3 1 0 13,0-3 1-12,-3-1 0-1,0 1-9 0,0-3 0 17,-3 1 9-17,0-4-9 0,0 1 18 0,3-4-1 0,-3-1 0 0,0-1 0 4,0 0 6-1,-3-2 1-3,3-3 0 0,-3 0 0 13,0 2 4-13,0-5 2 0,0 1 0 0,-3-1 0 11,0-2-6-11,-3-1 0 0,3 1-1 0,-3-3 0 11,1 3-11-11,-1-3-3 0,-3-3 0 0,3 0 0 12,0-2-9-11,-3 2 0-1,3-2 0 0,0 0-11 19,0 0-16-19,0-1-3 0,1 1-1 0,2 0 0 10,-3-1-29-4,3 1-7-6,0-3-1-1,3 0-891 1</inkml:trace>
    </iact:actionData>
  </iact:action>
  <iact:action type="add" startTime="81570">
    <iact:property name="dataType"/>
    <iact:actionData xml:id="d5">
      <inkml:trace xmlns:inkml="http://www.w3.org/2003/InkML" xml:id="stk5" contextRef="#ctx0" brushRef="#br0">13798 9864 2127 0,'0'0'94'2,"0"0"20"-1,0 0-91 0,0 0-23 5,0 0 0-5,0 0 0 0,0 0 41 0,0 0 4 7,0 0 1-7,0 0 0 7,0 0-35-7,0 0-11 2,0 0 0-2,0 0 0 7,6 5 0-7,-6-5 0 6,0 0 0-6,6 5 0 6,-6-5 9-6,0 0 2 6,0 0 0-6,3 6 0 5,-3-6 12-6,0 0 2 7,0 0 1-6,0 0 0 6,3 5-10-6,-3-5-3 6,3 5 0-6,-3-5 0 6,0 0-13-6,0 0 9 5,0 0-1 15,0 0-100-20,0 0-20-1,0 0-4 1,0 0 0 0</inkml:trace>
    </iact:actionData>
  </iact:action>
  <iact:action type="add" startTime="81974">
    <iact:property name="dataType"/>
    <iact:actionData xml:id="d6">
      <inkml:trace xmlns:inkml="http://www.w3.org/2003/InkML" xml:id="stk6" contextRef="#ctx0" brushRef="#br0">14057 9620 806 0,'0'0'72'2,"0"0"-58"2,0 0-14-3,0 0 0 7,3-5 145-7,3 0 27 4,-3-3 4-4,3 2 2 6,3 4-109-6,-3-3-21 5,0-1-5-5,0 4-1 6,0-4-31-6,3 1-11 6,-3 0 0-6,-6 5 9 6,6-3-9-7,3 0 0 7,-3-2 0-6,-1 5 0 7,4-5 8-7,-9 5-8 3,9 0 12-3,0 0-4 8,-9 0 4-8,6 2 1 4,0 4 0-4,3-4 0 6,-9-2-13-6,6 6 0 5,0-1 0-5,3 0 0 6,-6 6 8-6,0-3 9 5,0 0 2-5,0 5 0 6,-3 0-3-6,0 3 0 5,0 0 0-3,0 2 0 11,-3-2-6-12,3 3-2-1,-3-1 0 0,3 1 0 12,-6 2-8-12,3-5 0 0,0 0 0 0,0 2 0 10,0 1 0-10,-3-3 0 0,6-3 0 0,-3 0 0 13,0 0 0-9,-3-2 0-4,3 0 0 0,0-3 0 0,0-1 0 0,3-1 8 9,0-6-8-8,0 0 12-1,0 0 4 0,0 0 2 11,0 0 0-11,0 0 0 0,0 0 16 0,0 0 3 3,0-8 1-4,0-3 0 9,0 3-22-8,0-2-4 14,3-4 0-11,0-1-1-3,0-1-11-1,0 3 0 1,3-6 0 0,0 3-11 11,0-2 11-10,3-1 0-1,0 1 0 0,-3 2 0 12,3 2-8-12,0-1 8 0,0-1-8 0,0 2 8 11,2 1 0-11,-2 0-8 0,0-3 8 0,3 6 0 12,-3 2 0-12,0-3 0-1,0 3 0 1,0 0-8 14,-3 3 8-12,3 0 0-2,0-1 8 0,-3 4-8 0,3-1 0 0,0 3 0 10,-4 0 0-9,1 3 0-1,0-1 0 0,3 1-13 11,-3 0 5-11,0 2 8 0,0 3 0 0,-3 0 0 3,3 0 0-3,-3 2 0 6,0 1-11 2,0 2 11-8,-3 0-8 0,3 1 8 5,-3 1 0-1,0 1 0-4,0-2 0 0,-3 1 11 12,3-1-11-11,-3 1 0-1,0 1 0 0,3-2 0 11,0 1 0-11,-3 1 8 0,3-2-8 0,0-4 8 10,0-2-8-10,-3 0 0 0,0 0 0 0,3-3 0 13,-3 3 8-13,3-8-8-1,0 0 8 1,0 0-8 13,0 5 11-9,0-5-3-4,0 0-8-1,0 0 12 1,0 0 4 0,0 0 0 10,-6-5 0-9,6 5 0-1,0 0 0 0,0-8 1 11,0 0 0-11,0-2 0 0,0-1-17 0,3-2 0 11,3 2 0-10,0-2 0-1,0 0 0 0,0 0 0 12,-3 2 0-8,3-2 0-4,-3-3 0 0,3 3 0 0,3 2 0 0,0-2-9 9,0 2 9-8,0 1 0-1,0-1 0 0,-1 1 0 12,4 2 0-12,-3 0-8 0,-3 0 8 0,0 2 0 11,3 1 0-11,0 3-10 0,0-4 10 0,0 1 0 12,-3 0 0-12,3 2 0 0,-3 0 0 0,0 1 0 13,-6 2-10-9,9 2 10-4,-3 1-8 0,-6-3 8 0,0 0 0 0,6 0 0 8,2 5 0-7,-8-5 0-1,6 8 0 0,-3-2 0 12,3 1 0-10,-3 4 0-1,0 0 0-1,-3 2 12-1,0-3-4 1,0 4 0 7,3-1-8-1,-3 0 9-6,-3 3-9 0,3 0 10 6,0-3-10-2,-3 0 0-4,3 1 9 0,-3-1-9 11,3 0 10-10,0 3-2-1,0-5-8 0,0 2 12 11,-3-3-4-10,0 1 0-1,3-1-8 0,0 1 12 10,0-3-3-9,0 0-1-1,0-8 0 0,0 0 0 11,0 5 2-11,0-5 0 1,0 0 0-1,0 0 0 12,0 0 2-10,0 0 1-2,0 0 0 0,0 0 0 0,0 0 0 0,0 0 0 4,0 0 0-4,0 0 0 7,0 0-13-7,0 0-10 3,0 0 2-3,-3-5-705 15,0-3-141-15</inkml:trace>
    </iact:actionData>
  </iact:action>
  <iact:action type="add" startTime="86377">
    <iact:property name="dataType"/>
    <iact:actionData xml:id="d7">
      <inkml:trace xmlns:inkml="http://www.w3.org/2003/InkML" xml:id="stk7" contextRef="#ctx0" brushRef="#br0">12697 10705 1260 0,'0'0'28'3,"0"0"5"-2,0 0 2 0,0 0 0 0,0 0-35 0,0 0 0 0,0 0 0 0,0 0 0 0,0-5 16 0,0 5-4 5,0 0-1-5,0 0 0 5,3-6 5-5,-3 6 2 6,-3-5 0-6,3 5 0 6,0-5 1-6,0 5 0 8,0 0 0-8,3-5 0 3,-3-1 29-3,0 6 7 5,0 0 1-5,3-2 0 7,-3 2-8-7,0 0-2 5,3-6 0-5,-3 6 0 6,3-8-15-6,-3 8-3 5,6-2-1-5,-6 2 0 6,6-6-11-6,0 1-3 5,-6 5 0-5,6-2 0 6,-6 2-13-6,9-3 8 5,-4 3-8-5,4-3 0 6,-9 3 8-6,9-2-8 5,0-1 0-5,0 0 0 7,0 1 20-7,-3 2-3 4,3 0 0-2,0-3 0 35,0 0-6-37,0 3-2-1,3-2 0 1,-3 2 0 0,0-3-9 0,0 0 0 0,-1 3 9 0,4-2-9 0,-3-1 16 0,3 3 0 9,-3-2-1-8,3 2 0-1,-3-3-6 0,0 3-1 0,3-3 0 0,-3 3 0 8,0 0-8-6,3 0 0-2,-4 0 0 0,1 3 0 11,0-3 0-11,3 3 8 0,-3-1-8 0,3 1 0 13,-3-3 0-13,0 2 0 0,-9-2 8 0,9 3-8 12,3 0 0-8,0-3 0-4,-3 2 0 0,3-2 0 0,2 3 0 0,-2-3 0 9,0 3 0-8,-3-3 0-1,3 0 12 0,0 0-4 11,0 2 0-11,0-2 0-1,0 3 4 1,-3-3 0 15,3 0 0-15,-4 0 0 0,1 3-4 0,3-1-8 11,0-2 12-11,0 0-4 0,0 0-8 0,0 3 0 2,3-3 0-2,-3 0 0 9,3 0 0-6,-4-3 8-3,4 3-8 0,-3 0 0 12,3 0 8-12,3 0-8 0,-3-2 0 0,0 2 8 10,0-3 2-10,0 3 0 0,-4 0 0 0,1-3 0 12,3 3 0-11,0-2 0-1,0 2 0 0,3 0 0 13,-6 0-2-14,6 0 0 1,-3-3 0 0,-1 3 0 1,4 0-8-1,-3 0 0 12,3 0 0-12,0 0 8 0,-3 0-8 0,3 0 0 13,-1 0 0-13,4 0 0 0,-3 0 0 0,0-3 0 13,0 3 0-7,3-2 0-6,-3 2 0 0,-1 0 8 0,4-3-8 1,-3 3 0 8,0-3 0-9,0 3 0 0,0 0 8 0,-3 0-8 7,2 0 0-7,1 0 10 0,3 0-10 0,0 0 10 14,-3 0-10-14,0 0 10 0,3-2-10 0,-4 2 10 2,4-3-10-3,3 3 0 9,-3 0 9-8,3-2-9 12,-3 2 0-12,-1-3 0 0,1 0 0 0,3 1 0 14,-3-1 0-10,3 0 8-4,-1 1-8 0,1-1 0 0,-3 0 8 0,-3 3-8 8,3-2 10-7,0 2-10-1,2-3 8 0,1 3-8 12,0 0 0-12,-3 0 0 0,0 0 14 0,0 0-3 11,2 0-1-11,4 0 0 0,-3-3-10 0,0 3 8 12,3-2-8-12,-1 2 8 0,4-3-8 0,-6 0 0 13,-3 3 9-11,3-2-9-2,2-1 0 0,1 1 9 0,-3-1-9 0,0 0 0 12,0 3 9-12,-1-2-9 0,-2-1 0 0,3 3 9 9,-3-3 7-9,0 3 0 0,0 0 1 0,-1 0 0 13,1 0 6-13,3 0 1 0,-3 0 0 0,0 0 0 13,3 3-24-13,-1 0-15 0,-2-3 3 0,0 0 0 0,0 0 12 0,0 0 16 11,3 0-3-10,-1-3-1-1,-2 0-12 0,0 3 0 14,0-5 0-14,-3 2 0 0,3-2 8-1,-7 2 0 3,1-2-8-2,0 2 12 8,-3 1-2-8,0-3-1 13,-3 2 0-13,0-2 0 0,0-1 3 0,-3 4 1 15,3-1 0-14,-9 3 0-1,0 0-13 0,0 0 0 0,0 0 0 0,0 0 0 9,0 0 0-9,0 0 0 0,0 0-9 0,0 0-825 14,0 0-165-14</inkml:trace>
    </iact:actionData>
  </iact:action>
  <iact:action type="add" startTime="87787">
    <iact:property name="dataType"/>
    <iact:actionData xml:id="d8">
      <inkml:trace xmlns:inkml="http://www.w3.org/2003/InkML" xml:id="stk8" contextRef="#ctx0" brushRef="#br0">14090 11192 1324 0,'0'0'59'4,"0"0"12"-4,0 0-57 1,0 0-14 0,0 0 0 0,0 0 0 3,0 0 77-3,0 0 13 5,0-5 2-5,-3-1 1 7,3-2-61-7,0 3-12 4,0-3-2-4,0 3-1 6,-3-3-17-6,3 3 0 5,-3-3 0-5,0 2 0 8,-3 4 20-8,3-4-4 4,0-1 0-4,0 1 0 7,-6 4 42-8,6-4 8 6,-3 1 2-5,3 0 0 7,-3-1-32-7,0 4-7 5,0-1-1-5,0 0 0 7,1-2-3-7,-1 3-1 3,0 2 0-3,-3 0 0 6,3-3-13-6,-3 3-3 6,0 0-8-6,3 0 12 5,-3 3-12-5,0-3-8 5,0 2 8-5,0 1-13 6,3 2 13-4,-3-2-11 32,-3 2 11-31,3 0-10-3,4 1 10 0,-4 2-10 0,-3-3 10 0,3 3-10 0,3-3 10 0,0 3 0 0,-3-3-9 0,3 3 9 4,3 0 0-4,-3 0 0 0,0-3-9 0,0 3 9 10,3-2 0-9,3 2-10-1,-3-3 10 0,3 3-8 12,3 0 8-11,-3 0-10-2,3 0 10 1,0 0-10 13,0 2 10-9,3-2 0-4,-3 5-9 0,3-5 9 0,0 0 0 0,0 0 0 10,0 0 0-10,3 0 0 0,0 0 0 0,0-3 0 11,0 6 0-11,-1-3 0 0,1-3 0 0,3 3 0 11,-3 0 0-10,3-3 0-2,-3 3 8 1,3-3-8 14,-3 1 8-11,3-1-8-3,-3 0 0 0,3 1 0 0,-3 2 8 0,3-3-8 10,-4 3 0-10,-2-3 0 0,0 0 0 0,3 3 8 10,-3-2-8-10,0 2 8 0,-6-8-8 0,3 7 8 11,0 1-8-9,-3 0 12-2,3 0-12 0,-3 3 12 11,0-3 1-10,-3 2 1-1,0-2 0 0,0 3 0 13,-3-3 3-10,-3 2 1-3,0-2 0 0,0 3 0 0,1 0 2 0,-1-1 1 11,-3 1 0-11,3-3 0 0,-3 0 5 0,0 0 1 10,-3-1 0-10,3 1 0 0,-3-5 1 0,0 2 1 11,3-2 0-11,1 2 0 0,-1-2-5 0,0 0-2 13,3-1 0-9,-3 1 0-4,0-3-6 0,6 2 0 0,-3-2-1 0,0 0 0 9,0-2-6-9,-3-1-1 0,6-2 0 0,-3 2 0 18,4 1-8-14,-1-4 0-3,-3 1 0-1,3 0 8 0,-3-1-8 0,3 1 0-1,0-3-12 1,3 3 12 14,0 0-21-14,0-1 3 0,-3 1 1 0,3-3 0 21,0 3-115-18,0-3-22-3,3 0-5 0</inkml:trace>
    </iact:actionData>
  </iact:action>
  <iact:action type="add" startTime="88644">
    <iact:property name="dataType"/>
    <iact:actionData xml:id="d9">
      <inkml:trace xmlns:inkml="http://www.w3.org/2003/InkML" xml:id="stk9" contextRef="#ctx0" brushRef="#br0">14274 10951 1728 0,'0'0'76'3,"0"0"16"-2,0 0-73 0,0 0-19 0,0 0 0 0,0 0 0 2,0 0 36-2,0 0 4 5,0 0 1-5,0 0 0 7,0 0-41-7,0 0 0 4,0 0 0-4,0 0 0 6,0 0 0-6,0 0-9 4,6-3 9-4,-6 3 0 8,9 0-8-8,-3-2 8 4,-6 2 0-4,9 0 0 7,-3 0 0-7,3 0 14 6,-3 0-1-6,3 2 0 5,-3 1 6-5,0 0 1 5,0-1 0-4,0 4 0 4,0-4-11-5,0 4-1 5,0-1-8-5,0 3 12 6,-3 0-1-6,0 2-1 6,-3-2 0-6,-3 3 0 4,0-1-10-4,0 1 0 6,0-3 0-6,-3 3 0 9,3-1 8-10,-3-2-8 14,0 3 8-13,0-3-8 0,-3 2 12 0,0-2-4 11,3 0 0-11,-3 0 0 0,0 0 3 0,3 0 0 12,-3-3 0-12,0 3 0 0,0-3 1 0,4-2 0 12,-4 2 0-8,0-2 0-4,0 0-4 0,3 2-8 0,0-2 12 0,3-1-4 11,-3 1-8-11,3 0 0 0,3-3 0 0,0 2 8 10,-6-2 9-10,6 0 2 0,0 0 0 0,0 0 0 4,0 0-19-4,0 0 0 5,0 0 0-4,0 0 0 4,0 0 0-5,0 0 12 5,0 0-4-5,9-2-8 6,-3-1 20-6,3 0-4 9,-3 1 0-5,3-1 0-4,0-2-3-1,0 2-1 14,-1 0 0-13,1-2 0 0,0 2-2 0,3 1-1 10,-3-1 0-9,0 0 0-1,3 1-9 0,-3-1 10 12,3 1-10-7,0-1 10-5,0 3-10 0,0-3 0 0,-4 3 9 0,4-2-9 5,-3 2 13-1,0 0-1-4,0-3-1 0,-3 3 0 11,0 0-11-11,-6 0 0 0,0 0 9 0,0 0-9 10,0 0 17-8,6 0-1-2,-6 0 0 0,0 0 0 11,0 0-3-11,0 0-1 0,0 0 0 0,0 0 0 3,0 0-4-3,0 0 0 4,0 0-8-4,0 0-766 14,-6 3-160-14</inkml:trace>
    </iact:actionData>
  </iact:action>
  <iact:action type="add" startTime="93776">
    <iact:property name="dataType"/>
    <iact:actionData xml:id="d10">
      <inkml:trace xmlns:inkml="http://www.w3.org/2003/InkML" xml:id="stk10" contextRef="#ctx0" brushRef="#br0">14652 11528 2026 0,'0'0'90'1,"0"0"18"-1,0 0-86 1,0 0-22 2,0 0 0-2,0 0 0 6,0 0 28-6,0 0 2 4,0 0 0-4,0 0 0 6,0 0-18-6,0 0-4 5,0 0-8-5,0 0 12 7,0 0-12-7,0 0 0 5,0 0-9-5,0 0 9 7,0 0 0-7,0 0 0 5,0 0 0-5,0 0 0 6,0 0 0-6,0 0 0 5,0 0 0-5,0 0 0 10,0 0 0-10,0 0 12 1,0 0-3-1,0 0 0 6,0 0-9-6,0 0 0 4,0 0 0-3,0 0 0 5,0 0 0-6,0 0-9 4,0 0 9-4,0 0-13 20,0 0-44-20,0 0-9 0,0 0-2 0,0 0-820 0</inkml:trace>
    </iact:actionData>
  </iact:action>
  <iact:action type="add" startTime="94152">
    <iact:property name="dataType"/>
    <iact:actionData xml:id="d11">
      <inkml:trace xmlns:inkml="http://www.w3.org/2003/InkML" xml:id="stk11" contextRef="#ctx0" brushRef="#br0">14959 10962 1566 0,'-6'0'69'2,"6"0"15"-1,0 0-68 0,0 0-16 0,0 0 0 0,0 0 0 6,0 0 0-6,0 8 0 3,0-8 0-3,3 8 0 9,-3 2 0-9,0 1 0 2,3-1 0-2,-3 6 0 10,3 0 12-10,0 0-12 1,-3 2 12-1,3 4-12 8,0-1 29-8,0 3-1 4,-3-1 0-4,0 4 0 7,3-1 17-7,0 3 3 4,-3 1 1-4,3-4 0 7,0 3-24-7,0-2-5 6,-3-4 0-6,3 4-1 4,-3-6-19-1,0 0 8 2,0-2-8-5,0-3 0 13,-3 2 8-13,0-5-8-1,3-2 0 1,-3-3 0 14,0 0 0-14,0 0 0 0,3-8 0 0,0 0 0 19,0 0-25-19,0 0-12 0,0 0-3 0,0 0 0 6,0 0-158-6,0 0-32 4</inkml:trace>
    </iact:actionData>
  </iact:action>
  <iact:action type="add" startTime="94421">
    <iact:property name="dataType"/>
    <iact:actionData xml:id="d12">
      <inkml:trace xmlns:inkml="http://www.w3.org/2003/InkML" xml:id="stk12" contextRef="#ctx0" brushRef="#br0">15141 11247 1036 0,'0'0'92'1,"0"0"-73"6,0 0-19-6,0 0 0 12,0 0 122-12,0 0 21 0,0 0 4 0,0 0 1 3,-6 6-100-3,0 2-19 5,0-3-4-5,0 3-1 6,-6 2-24-6,3-2 0 6,-3 0 0-6,3 0 0 6,-3 3 0-6,3-3 0 5,0 0 0-6,0 0 0 11,1-3 16-10,-1 3-1 1,0-3-1-1,0 3 0 7,3-3 7-7,0 1 2 4,-6-1 0-5,6 0 0 9,0 1-3-8,3-1-1 5,-3-2 0-5,6-3 0 6,-6 5-11-6,6-5-8 5,0 0 9-5,0 0-9 5,0 0 9-5,0 0-9 6,0 0 8-6,0 0-8 5,0 0 0-5,0 0 8 6,0 0-8-6,6 5 0 6,-6-5 14-6,6 5-2 6,3 1-1-6,3-4 0 3,0 4 0-3,0-4 0 7,-3 4 0-7,3-4 0 5,2 1-11-5,-2 2 10 6,0-2-10-7,0-1 10 11,0 1-10-11,0-3 0 14,0 3 0-12,-3-1 8-1,0 4-8 0,3-4 0 10,-3 4 0-10,-1-4 0-1,-2 1-11 1,0 0-4 7,0 2-1 0,0-2 0 12,-6-3-96-19,6 5-19 0,-6-5-4 0,0 0-593 0</inkml:trace>
    </iact:actionData>
  </iact:action>
  <iact:action type="add" startTime="94797">
    <iact:property name="dataType"/>
    <iact:actionData xml:id="d13">
      <inkml:trace xmlns:inkml="http://www.w3.org/2003/InkML" xml:id="stk13" contextRef="#ctx0" brushRef="#br0">15337 11369 1105 0,'0'0'48'3,"0"0"12"-2,6-2-48 0,0-4-12 10,0 1 0-10,0 0 0 0,0-3 52 0,-3 2 8 10,3 1 1-7,0 0 1-3,0-3-42 0,0 0-8 0,0 0-1 0,0 0-1 4,0 0-10-4,-1-2 0 9,1 2 0-9,0-3 0 3,0 0 26-2,-3 4 3 4,3-1 1-5,0-3 0 5,-3 3 17-5,0-3 3 6,0-2 1-7,0 3 0 7,-3-1-15-6,3 3-2 7,-3-5-1-7,3 2 0 4,-3 3-7-4,-3-2-2 5,0-1 0-5,-3 3 0 6,6-2-8-6,-3 2-1 6,-3 0-1-6,0 0 0 9,0 3 3-9,3-3 1 12,0 2 0-12,-3 4 0 0,-3-4 3 0,4 1 1 10,-1 2 0-9,3 1 0-1,-3-1-22 0,3 3 0 13,-6 0 0-10,3 3-8-3,0-1-3 0,0 1 0 0,0 2 0 0,0 1 0 8,0 2 0-5,0-3 0-3,-3 3 0 0,6-3 0 10,-3 3 11-9,3 0 0-1,0 0 0 0,0 3-8 11,3-3 8-11,0-1 0 0,0 1-9 0,3 3 9 12,-3-3 0-11,0-3 0-1,3 3-9 0,0-3 9 2,0 3 0-2,0-2-10 8,-3-6 10-4,6 8-8-4,-6-8 8 0,6 2 0 11,-6-2 0-7,6 3-8-3,-6-3 8-1,6 3 0 0,3 2 0-1,-9-5 0 9,0 0 0-4,0 0 0-4,6 2 0 0,0 1 0 5,3 2 0-5,-6-2 0 14,-3-3 0-9,6 8 0-5,-3 3 0 0,3-1 0 0,-3 3 0 0,0 1 0 9,3 1 9-8,-6 1-9-1,2 0 12 0,4 3-12 11,-6 2 12-11,0 0-4 0,0 3 0 0,3 0-8 11,0 0 14-11,0-1-4 0,0 4-1 0,-3-1 0 12,0 1-1-11,3 2-8-1,-3-3 12 0,3 3-4 12,0 0 0-8,0 1 0-4,-3 1 0 0,0-4 0 0,0 2-8 0,0-3 0 8,0 1 0-6,-3-3 0-2,0-1 0 0,0-1 0 12,3-1 0-12,0-3 0 0,-3 3 0 0,0-2 0 3,-3-3 11-3,6 0-11 6,-3-6 15-6,3 1-3 14,-6-1-1-10,4-2 0-4,-1-2 6 0,0 2 2 0,3-8 0 0,0 0 0 9,0 0 2-8,-3 2 1-1,3-2 0 0,-6 3 0 4,-3-6-12-4,3 1-2 5,0-4-8-1,-3-2 12-3,0 3-12-1,0-5 8 6,0-1-8-6,0-2 0 14,3 0 0-14,-3 2 0 0,0-2 0-1,3-1-10 15,-3 1 10-10,4 0 0-4,-1-3 0 0,3 3 0 0,0 0 0 0,0-1 0 10,0 1 0-4,3 3-8-6,0-4 8 0,0 1 0 0,0 3-9 0,0-1 9 4,3 0-8-4,3-2 8 13,0 5-10-14,-1-2 10 1,1-4 0 0,3 4 0 12,0-1 0-7,3-2 0-5,0 2 0 0,0-2-12 0,0 3 1 0,0-1 1 9,0-2 18-9,3 5 3 0,-3-3 1 0,2 3 0 11,1-2-12-10,-3 2 0-1,0 0-10 0,0 3 10 13,0-1 8-13,0 4 8 0,-3-4 2 0,0 4 0 11,-3-4 0-11,-6 6 0 0,6-5 0 0,-6 5 0 3,6-2 5-3,-6 2 1 8,5-6 0-6,-5 6 0-2,0 0 1 0,0 0 1 4,0 0 0-4,0 0 0 7,0 0-12-7,0 0-2 4,0-5-1-4,-2 2-773 13,-4 1-154-12</inkml:trace>
    </iact:actionData>
  </iact:action>
  <iact:action type="add" startTime="99064">
    <iact:property name="dataType"/>
    <iact:actionData xml:id="d14">
      <inkml:trace xmlns:inkml="http://www.w3.org/2003/InkML" xml:id="stk14" contextRef="#ctx0" brushRef="#br0">16248 10597 345 0,'0'0'31'2,"0"0"-31"-1,0 0 0 0,0 0 0 5,0 0 279-5,0 0 49 4,0 0 11-4,0 0 1 6,0 0-213-6,0 0-43 6,-3-3-9-7,3 3-2 12,0 0-33-11,0 0-8 1,0 0 0-1,0 0-1 6,0 0-15-6,0 0-2 5,0 0-1-5,0 0 0 9,0 0 10-9,0 0 1 2,0 0 1-2,0 0 0 7,0 0-7-7,0 0-2 5,0 0 0-5,0 0 0 7,0 0-4-7,-3 8-2 4,6 0 0-4,-3 0 0 6,3 0 10-7,0 0 1 6,-3-8 1-5,3 8 0 6,0-1-12-6,3-1-2 7,-6-6-8-7,0 0 12 5,3 8-3-6,-3-8-1 6,6 5 0-5,-6-5 0 6,0 0-8-6,0 0 12 5,0 0-12-5,0 0 12 6,0 0-2-6,0 0 0 4,0 0 0-4,0 0 0 7,0 0-10-7,0 0-14 5,0 0 3-5,0 0-685 14,-9 0-136-15</inkml:trace>
    </iact:actionData>
  </iact:action>
  <iact:action type="add" startTime="99676">
    <iact:property name="dataType"/>
    <iact:actionData xml:id="d15">
      <inkml:trace xmlns:inkml="http://www.w3.org/2003/InkML" xml:id="stk15" contextRef="#ctx0" brushRef="#br0">16921 10522 691 0,'0'0'30'1,"0"0"7"0,0 0-29 0,3-2-8 1,-3 2 0 0,6-5 0 4,-3-3 187-5,0 2 36 4,-1 1 7-4,-2 0 2 9,0-3-162-9,3 3-32 1,0-3-6-1,0 2-2 8,-6-2-14-8,0 0-4 5,6 0 0-5,0 3 0 8,-6-3 31-8,3 3 5 3,0-3 2-3,3-3 0 8,-6 3 2-8,3 1 1 3,0-1 0-3,0 2 0 7,3-2-16-7,-3 3-3 4,-3-3-1-4,0 3 0 7,6-3-2-7,-6 3-1 5,-2 2 0-6,-1-5 0 8,3 3-30-7,0 2 0 5,0-2 0-5,-3 0 0 6,0 2 16-6,0-2-2 5,6 5-1-5,-6-6 0 6,-3 4-2-6,3-1-1 4,3-2 0-4,-3 2 0 6,-3 0-10-6,0-2 0 6,3 2 9-6,6 3-9 6,-6-2 0-6,-3 2 8 7,-3 0-8-8,3 0 0 9,9 0 0-8,-2 2 0 2,-10 1 0-2,6 0 0 8,0 2 0-8,0-2-10 12,0 2 10-11,-3 0-10-1,-3 1 2 0,3 2 0 12,3-3 0-12,-6 3 0 0,-3 0 8 0,6 0-10 1,6 0 10-1,-3 0-10 11,-3-1 10-9,4 4 0-2,2-3-9 0,3-3 9 12,-6 3 0-12,3 3 0 0,3-3-9 0,0 0 9 11,3 0 0-11,-3-3 0 0,-3 0 0 0,3 3 0 11,6-3-10-10,-3 3 10-1,-6-2-8 0,3 2 8 13,0-8 0-13,3 8 0 0,3-1 0 0,-6 1-8 1,0 0 8-1,2 0 0 11,4-2 0-10,-3 1 0-1,-6 1 0 0,6 0 8 12,3 0-8-12,3 0 11 0,-6 0-11 0,0 0-11 13,3 0 3-10,3 0 0-3,3-3 8 0,-6 3 0 0,-3-2 0 0,3 1 0 5,6-1 0-5,-3 2 9 16,-6-3-9-14,0 0 0-2,6 1 9 0,-3-1-9 0,-3-3 0 0,3 4 9 11,-6-1-9-11,5 0 0 0,1 1 0 0,-3-1 8 10,-3-5-8-10,6 5 0 0,0 1 0 0,3 1 8 12,-6-1-8-12,3-1 0 0,3 0 0 0,-3 1 0 12,0-1 0-12,0 0 8 0,-3 3-8 0,0-3 0 16,6 1 0-16,-6-1 8 0,-3-5-8 0,3 8 0 0,0 0 8 0,0 0-8 10,-6 0 8-10,0 0-8 0,-3 0 16 0,3 2-3 11,3-2 0-11,0 0 0 0,-9 0 2 0,3 0 0 12,3 0 0-12,0-3 0 0,-6 3-1 0,3-3 0 15,3 3 0-13,0 0 0-2,-3-2 5 0,3-1 1 0,-3-2 0 0,6-3 0 11,-3 5 6-11,-6-3 2 0,0 1 0 0,4-3 0 10,5 0 12-10,-9 3 4 0,0-3 0 0,-3 0 0 12,6-3-4-5,-3 0-1-7,0 1 0 0,-3-1 0 0,-3 1-10 0,0-1-1 3,6-2-1-3,-3-1 0 4,1 4-15-4,-1-4-4 10,3 4 0-7,0-4 0-3,0 4-8 0,0-6 0 8,3 0 0-7,0 0 0 19,3-3-131-19,-3-2-18-1</inkml:trace>
    </iact:actionData>
  </iact:action>
  <iact:action type="add" startTime="103928">
    <iact:property name="dataType"/>
    <iact:actionData xml:id="d16">
      <inkml:trace xmlns:inkml="http://www.w3.org/2003/InkML" xml:id="stk16" contextRef="#ctx0" brushRef="#br0">14834 10978 1324 0,'-6'-8'118'3,"6"8"-94"-2,-3-6-24-1,3 6 0 7,-3-2 72-6,3-4 9 5,0 4 3-5,0 2 0 5,-3-3-31-5,3 3-5 6,0 0-2-6,0 0 0 5,0 0-46-5,0 0-20 5,0 0 2-5,0 0 0 7,0 0 18-8,0 0-10 7,0 0 10-6,0 0-8 6,6-3 8-6,0 3-8 5,-6 0 8-5,9 0-8 6,-3 3 0-6,3-3 0 6,3 5 0-6,-3 1 0 5,-3-1 8-5,0 0 11 5,6 6-3-5,-4-3 0 7,4 5 16-7,0-2 2 4,0 2 1-4,0 3 0 6,0-3-10-4,0 3-1 42,3 0-1-44,0 2 0 0,0 3 1 0,-1-2 0 0,4 2 0 0,0 3 0 0,3 0-3 0,0 0 0 0,3 2 0 0,-4 3 0 0,7 0 2 0,-3-2 0 2,0-1 0-2,0 1 0 0,3-1 5 0,-4 0 0 3,1 1 1 6,0-1 0-9,0 3-3 0,0-5-1 16,-1 0 0-16,-2 0 0 0,0 2 7 0,0-2 2 0,-3-5 0 0,0 5 0 9,-1-6 0-8,-2 3 0-1,0-2 0 0,0-1 0 12,0 1 8-13,-6-6 2 1,0 3 0 0,0-3 0 12,0 0-10-11,0 1-2-1,0-4 0 0,-3-2 0 12,-1 0-5-11,1-3-2 0,-3 1 0-1,-3-6 0 0,0 0-5 0,0 0-2 11,3 5 0-10,-3-5 0-1,0 0 0 0,0 0 0 13,0 0 0-13,0 0 0 0,0 0 0 0,0 0 0 1,0 0 0-1,0 0 0 6,0 0-24-6,0 0-5 5,0 0-1-5,0 0-1168 17</inkml:trace>
    </iact:actionData>
  </iact:action>
  <iact:action type="add" startTime="104871">
    <iact:property name="dataType"/>
    <iact:actionData xml:id="d17">
      <inkml:trace xmlns:inkml="http://www.w3.org/2003/InkML" xml:id="stk17" contextRef="#ctx0" brushRef="#br0">12780 9467 1267 0,'0'0'56'2,"0"0"12"-1,-3-3-55 0,3 3-13 2,0 0 0-2,0 0 0 3,0 0 94-3,0 0 16 4,-6-8 3-4,6 8 1 7,0 0-79-7,0 0-16 5,0 0-3-5,0 0-1 8,0 0-15-8,0 0 0 4,0 0-9-4,3 0 9 7,3 0-10-7,0 0 10 4,3 0-10-4,3 3 10 6,-3 0-12-6,3-1 12 5,3 1-13-5,0 2 5 7,-3 6 8-7,5-1 8 4,1-2-8-4,3 3 11 7,0 2 19-7,0 3 4 6,-3-3 1-7,2 3 0 16,1 0-12-15,0 2-3 0,0 4 0 0,3-1 0 25,0 0 6-25,2 3 1 0,1 0 0 0,-3 2 0 0,3-2-6 0,-3 2-1 0,-1 1 0 0,4 2 0 45,0-3-2-45,-3 1-1 0,3-1 0 0,-4-2 0 0,1 0 15 0,-3 0 2 0,0-6 1 0,-3-2 0 0,0 0-11 0,-7 0-3 0,1-6 0 0,-3 1 0 0,3 0 18 0,-3-4 3 0,-3-1 1 0,-3-1 0 0,3-2-14 0,-6-3-2 12,0 0-1-12,0 0 0 0,0 0 11 0,0 0 3 2,0 0 0-2,0 0-826 13,-6 0-165-13</inkml:trace>
    </iact:actionData>
  </iact:action>
  <iact:action type="add" startTime="109767">
    <iact:property name="dataType"/>
    <iact:actionData xml:id="d18">
      <inkml:trace xmlns:inkml="http://www.w3.org/2003/InkML" xml:id="stk18" contextRef="#ctx0" brushRef="#br0">16468 10163 1497 0,'0'0'133'5,"-3"-3"-106"-4,0 0-27 0,-3 1 0 3,3-1 62-3,3 3 7 5,0 0 2-5,0 0 0 6,-3 0-42-6,3 0-8 5,-3-3-1-5,3 3-1 7,-3-2-3-7,3 2-1 4,0 0 0-4,0 0 0 8,0 0-15-8,0 0 0 3,0 0 0-2,0 0 0 6,-3-6 0-7,3 6 0 3,0 0-8-3,0 0 8 7,0 0 0-7,0 0 0 5,0 0 0-5,0 0 0 5,0 0 0-5,0 0 0 6,0 0 8-6,0 0-8 6,0 0 0-6,6 3 9 4,3 0-9-4,3-1 8 8,-3 6 4-8,3 0 1 3,0 3 0-3,0-1 0 7,0 4 6-7,6 2 1 4,-1 2 0-2,4 1 0 6,-3 2 0-6,0 3 1 0,3-1 0-2,0 7 0 43,0-1-7-43,-1 0-2 0,1-3 0 0,3 3 0 0,-6 0-4 0,3-2 0 0,6-1-8 0,-7 1 12 0,-2-3-12 0,0-1 9 0,3-1-9 0,-3 1 8 4,3-4-8-4,-7 2 10 0,-2-2-10 0,3-1 10 11,3 1 8-6,-3-1 2-5,-9-2 0 0,3 0 0 0,0 0 11 0,0-3 2 9,-3 0 1-8,0-2 0-1,0-1-2 0,-3 1 0 12,6-3 0-12,-7 0 0 0,-2 0-8 0,3 0-3 11,0-3 0-11,0 0 0 0,-3-5 0 0,0 0 0 12,0 0 0-10,3 6 0-2,-3-6-1 0,0 5-1 0,0-5 0 0,0 0 0 11,6 5-9-10,-6-5-2-1,0 0 0 0,0 0 0 12,3 5-8-12,-3-5 12 0,0 0-12 0,0 0 12 3,0 0 2-3,0 0 1 4,0 0 0-3,0 0 0 6,0 0 1-8,0 0 0 6,0 0 0-5,0 0 0 7,-6 3-7-7,6-3-1 8,0 0 0-2,0 0 0-6,0 0-8 0,0 0 10 2,0 0-10-2,0 0 10 8,0 0-10-8,0 0 10 2,0 0-10-2,0 0 10 8,9 0-10-8,-9 0 8 3,0 0-8-3,0 0 8 7,0 0-8-7,0 0 8 5,0 0-8-5,0 0 8 6,0 0-8-6,0 0 0 3,0 0 9-3,0 0-9 7,0 0 8-7,0 0-8 7,0 0 8-7,0 0-8 4,0 0 8-4,0 0-8 7,0 0 8-7,0 0-8 5,0 0 0-5,0 0 8 5,0 0-8-5,0 0 0 5,0 0 9-5,0 0-9 7,0 0 12-8,0 0-12 7,0 0 12-6,0 0-12 4,0 0 12-4,0 0-12 7,0 0 15-7,0 0-4 4,0 0-1-4,0 0 0 8,0 0-10-8,0 0 12 2,0 0-12-2,0 0 12 8,-9 3-12-8,9-3 0 4,0 0 0-4,0 0 0 7,0 0 0-7,0 0 0 3,0 0 8-3,0 0-8 7,0 0 0-7,0 0 0 6,0 0 0-6,0 0 0 19,0 0-24-19,0 0-3 0,0 0-1-1,0 0-880 11,0 0-176-11</inkml:trace>
    </iact:actionData>
  </iact:action>
  <iact:action type="add" startTime="111281">
    <iact:property name="dataType"/>
    <iact:actionData xml:id="d19">
      <inkml:trace xmlns:inkml="http://www.w3.org/2003/InkML" xml:id="stk19" contextRef="#ctx0" brushRef="#br0">14167 10938 979 0,'0'0'43'3,"0"0"9"-2,0 0-41 0,0 0-11-1,0 0 0 2,0 0 0 5,0 0 157-6,0 0 30 5,0 0 5-5,0 0 2 6,0 0-134-6,0 0-26 4,0 0-6-4,0 0 0 7,0 0-12-7,0 0-3 4,0 0 0-4,0 0 0 7,0 0-5-6,0 0-8 3,0 0 11-4,0 0-11 7,9 3 12-7,0-1-4 5,-3 3 0-5,3 1-8 5,0-1 28-5,0 3-2 7,3 0 0-7,0 3 0 4,0-1 13-4,0 3 2 6,2 1 1-6,1-1 0 6,-3 0-3-5,3 3-1 42,0-3 0-43,-3 3 0 0,0-3-8 0,0 0-2 0,0 3 0 0,0-2 0 0,-4-4-4 0,1 1 0 0,0-1-1 0,-3-2 0 0,3 3 0 0,-3-3 0 4,-3-3 0-5,0 0 0 1,-3-5 0 0,0 0 0 13,0 0 0-9,0 0 0-4,0 0 30 0,0 0 7 0,0 0 0 0,0 0 1 2,0 0-21-2,0 0-4 7,0 0 0-7,0 0-1 4,0 0-21-4,0 0-4 6,0 0-1-6,0 0-1327 8</inkml:trace>
    </iact:actionData>
  </iact:action>
  <iact:action type="add" startTime="113880">
    <iact:property name="dataType"/>
    <iact:actionData xml:id="d20">
      <inkml:trace xmlns:inkml="http://www.w3.org/2003/InkML" xml:id="stk20" contextRef="#ctx0" brushRef="#br0">17956 6559 1440 0,'0'0'64'2,"0"0"12"-2,0 0-60 0,0 0-16 2,0 0 0-1,0 0 0 6,0 0 28-6,0 0 4 5,0 0 0-5,0 0 0 7,0 0-44-7,0 0-8 3,0 0-1-3,0 0-1 7,9 3 10-7,0-3 1 5,-3 0 1-5,0 2 0 6,6 4 10-6,0-6-8 5,-3 0 8-5,3 0-8 6,0 0 8-6,3 0 0 5,0-6 0-5,-1 6 0 6,-2-2 0-6,3 2 0 6,0 0 0-6,0 0 0 6,3 0 12-6,-3 0-3 6,3 2 0-3,-1-2 0 0,-2 0-9-3,3 0 0 28,-3 0 0-29,3 6 0 1,3-6 0 0,-3 0 0 0,0 0 0 0,-1 0 0 0,1 0 8 0,0 0-8 44,0 0 12-44,0 0-4 0,0 0 4 0,0-6 0 0,-1 6 0 0,1-2 0 0,3 2 4 0,-6 0 2 0,0-3 0 0,0 0 0 0,0 1-2 0,2-1 0 0,-2 0 0 0,3 3 0 2,0 0-4-3,0 0-2 1,-3 0 0 0,3 0 0 13,0 0-10-13,-4 0 0 0,4 0 0 0,0 0 0 13,3 3 8-13,-6-3 0 0,6 0 0 0,-3 0 0 12,2 0 9-9,1 0 2-3,3-3 0 0,-3 3 0 0,3 0 2 0,-3 0 1 12,-1 0 0-12,1-2 0 0,0 2 0 0,-3 0 0 10,3 0 0-10,0 0 0 0,-1 0-1 0,-2 0 0 12,0 2 0-12,0 1 0 0,3 0-21 0,-3-1-8 14,0 4 0-12,2-4 0-2,-2 4 8 0,0-4 0 0,3 1 0 0,0 0-8 11,0-1 8-11,2 1 0 0,1-1 0 0,0-2 0 10,-3 3 8-11,0 0-8 1,0-6 8 0,2 3-8 13,-2 3 15-13,3-3-2 0,-3 2 0 0,0-2 0 13,-1 0-13-8,1 0 9-5,-3 0-9 0,0 0 8 0,0 0 0 0,0 3-8 7,0 0 12-3,-3-1-4-4,5 1-8 0,1 0 0 0,0-1 0 0,-3 1 0 9,3 2 0-9,0-2 0 13,2 2 0-13,1-2 0 0,0-1 0 0,3 1 0 1,-3 2 0-1,5-2 0 7,-2 0 0-7,-3-1 0 15,3-2 8-13,-3 3-8-2,2-3 0 0,1 0 0 0,0-3 0 0,0 3 8 11,2 0-8-11,-2 0 0 0,0 0 9 0,0-2-9 11,0 2 0-11,2-3 8 0,-2 0-8 0,3 1 0 12,-6 2 11-12,6 0-3 0,-1-3 0 0,-2 3 0 12,0 0-8-12,3 0 0 0,-1-3-12 0,1-2 12 14,3 3 0-12,0-1 0-2,-1 0 0 0,4 1 0 0,-3-1 0 0,0-2 0 11,-4-1 0-11,4 1 0 0,0 2 0 0,-3 1 0 11,-1-1 0-11,1 0 0 0,-3 1 0 0,3-1 0 11,-4-2 8-11,4 2-8 0,-3 1 0 0,0 2 0 14,0 0 0-12,-4-6 0-2,4 6 10 0,0-2-10 0,-3-1 12 0,3 0-12 10,-1 1 0-10,-2 2 0 0,0-3 0 0,3 0 0 11,-6 1 8-11,2-3 0 0,-2 2 1 0,0 0 0 12,0 1 11-11,0-4 1-1,3 4 1 0,-7-1 0 12,-2 0 3-10,3-2 1-2,0 2 0 0,0 1 0 0,-3-1 3 0,-3 0 1 9,0 1 0-7,0 2 0-2,-1 0-30 0,-2 0 8 14,0 0-8-14,0 0 0 0,0 0 0 0,0 0 0 10,-3 0 0-9,0-3 0-1,-6 3 10 0,0 0 2 1,0 0 1-1,9 3 0 8,-9-3 15-8,0 0 2 14,0 0 1-12,0 0 0-2,0 0 8 0,0 0 1 0,0 0 1 0,0 0 0 3,0 0-23-3,0 0-5 8,0 0-1-8,0 0-845 18,-9-5-170-18</inkml:trace>
    </iact:actionData>
  </iact:action>
  <iact:action type="add" startTime="117827">
    <iact:property name="dataType"/>
    <iact:actionData xml:id="d21">
      <inkml:trace xmlns:inkml="http://www.w3.org/2003/InkML" xml:id="stk21" contextRef="#ctx0" brushRef="#br0">18337 10493 633 0,'0'0'28'2,"0"0"6"-1,0 0-34 0,0 0 0 2,0 0 0-2,0 0 0 6,0-5 315-6,0 5 56 4,0-8 11-4,0 8 2 6,3-5-291-6,0 2-58 5,0 1-12-5,-3 2-3 6,3-6-12-6,3 4-8 6,0-4 10-7,-3 1-10 9,6 2 0-8,-3 1 0 4,3-1 0-4,0-2 0 6,3 2-9-6,-3-2 9 5,3 2 0-5,-3-2-9 7,6 2 9-7,-1 1-8 4,1-4 8-4,0 4-8 6,-3-4 8-6,3 6 0 5,3-5 0-3,0 2 0 3,0 1 0-5,-1-1 9 52,4-2-1-52,0 2-8 0,0 1 16 0,0-1-4 0,-3 0-1 0,2 1 0 0,-5-4-11 0,3 4 10 0,-3 2-10 0,3-3 10 0,-6 3-10 0,0-3 0 0,0 3 0 0,-3-2 8-1,0 2-8 1,-1-3 0 0,-2 3 0 0,0-2 0 18,0 2-116-18,0 0-20 0,0 0-3 1,-6 0-677-1</inkml:trace>
    </iact:actionData>
  </iact:action>
  <iact:action type="add" startTime="118220">
    <iact:property name="dataType"/>
    <iact:actionData xml:id="d22">
      <inkml:trace xmlns:inkml="http://www.w3.org/2003/InkML" xml:id="stk22" contextRef="#ctx0" brushRef="#br0">18534 10721 1728 0,'0'0'76'0,"0"0"16"1,0 0-73 0,0 0-19 0,0 0 0 0,0 0 0 8,0 0 24-8,0 0 2 2,0 0 0-2,0 0 0 8,9 0-26-8,-9 0 8 3,0 0-8-3,6-5 0 7,3 2 0-7,0 0 8 4,3-2-8-4,-3 0 0 8,5 2 12-8,-2-2-2 4,3 0-1-4,0 2 0 7,0-5 15-7,0 5 4 5,3-2 0-5,0 0 0 6,-4-1-1-6,1 4 0 5,0-4 0-5,0 1 0 6,0 3-3-6,0-1 0 10,0 0 0-11,-3-2 0 14,3 2 4-13,-4 1 0 0,-2-1 0 0,3-2 0 13,0 2-14-10,-3 0-2-3,0-2-1 0,0 3 0 0,0-1-3 0,-3 0-8 11,0-2 12-11,0 2-4 0,-6 3-8 0,3-2 0 9,-3 2 0-9,0 0 0 15,0 0-84-15,0 0-21 0,0 0-5 0,0 0-811 0</inkml:trace>
    </iact:actionData>
  </iact:action>
  <iact:action type="add" startTime="118563">
    <iact:property name="dataType"/>
    <iact:actionData xml:id="d23">
      <inkml:trace xmlns:inkml="http://www.w3.org/2003/InkML" xml:id="stk23" contextRef="#ctx0" brushRef="#br0">19242 10332 1036 0,'0'0'92'3,"0"0"-73"12,6 0-19-14,0-3 0 0,0-2 169 0,0 2 31 0,3 3 5 0,-3-2 2 5,3 2-151-5,-6-3-29 6,3 3-7-6,0 0 0 6,0 3-20-6,0-1 0 4,-6-2 8-4,6 3-8 7,0 2 0-7,0 1 0 6,-3 2-11-6,0 0 11 5,-3 2-10-5,3 1 10 5,0-1-8-5,0 3 8 6,-3 1 0-6,2-1 8 4,1 0 0-4,0 0 0 8,0 1 5-8,-3 2 2 3,3-3 0-3,0-3 0 11,-3 4-3-11,3-4-1 10,0 1 0-8,0-1 0-2,0-2-11 0,0-2 0 11,-3-6 0-9,3 7 0-2,0-1 8 1,-3-6-8-1,0 0 8 0,0 0-8 6,0 0 19-1,0 0-2-5,0 0 0 0,0 0 0 4,0 0 3-4,0 0 1 7,0 0 0-8,0 0 0 6,0 0 21-5,6-8 4 7,-3 0 1-7,3 0 0 13,-3-3-31-13,3 1-5 0,0-3-2 0,0-1 0 13,6 1-9-14,-3 3 0 1,0-4 0-1,0 4 0 15,-3-4 0-10,0 1 0-4,2 0-9 0,-2 0 9 0,6 2 0 0,-3-2 0 10,0 0 0-10,3 0 0 0,-3 2-8 0,3-2 8 10,0 2 0-10,0 1 0 0,-3-1-8 0,3 0 8 11,-1 3 0-10,1 0 0-1,-3 1 0 0,0 1 0 12,0 1 0-8,-3 2 0-4,3 3-11 0,-3-2 11 0,-6 2-10 0,9 2 10 11,0 1-20-11,-3 0 1 0,0 2 1 0,-3 3 0 12,3 0 6-12,0 0 0 0,-3 2 1 0,0 4 0 9,3 1 11-8,-3 1 0-1,-3 0 0 0,3 3 0 13,-3-1 0-14,0 1 0 1,0-3 0 1,0-1 0 1,0 1 0-2,0 0 8 8,0-3-8-4,0-2 0-4,2-3 0 0,-2 0 8 13,0 0-8-13,0-8 0-1,0 0 8 1,0 0-8 2,0 0 10-2,0 0-10 7,0 0 16-7,0 0-4 3,0 0 0-3,0 0 0 8,0 0 12-7,0 0 1 1,0 0 1-2,0 0 0 7,0 0 2-7,0 0 0 4,3-8 0-4,0-3 0 14,0 3-28-13,0-5 0-1,3 3 0 0,0-1 0 11,0-2 0-11,0 0 0 0,0 2 0 0,0-2 0 11,3 2-8-11,0 1 8 0,-3-1 0 0,3 0 0 13,0 3 0-14,0-2-9 1,0-1 9 0,0 3 0 3,2 0-12-3,1 3 12 8,-3-3-12-4,0 3 12-4,0 0 0 0,0-1 0 12,-6 1 0-12,3 2 0 0,0 3 0 0,0 0 0 11,-6 0 0-10,6 0-10-1,-6 0-1 0,6 3 0 9,0 2 0-9,-3 1 0 0,3 2 11 0,-3-1-13 14,0 7 5-8,0-1 8-6,0 0-10 0,0 3 10 0,-3 0 0 0,3 0-9 0,-3 0 9 0,3-3 0 5,-3 3 0-5,3-3 0 15,-3 3 0-15,3-3 0 0,-1-2 0 0,1-1 0 10,-3 1 0-10,0-3 0 0,3 0 0 0,0-3 8 14,-3-5-8-11,0 0 0-3,0 0 0 0,0 0 8 0,0 0-8 0,0 0 0 6,0 0 0-3,0 0 8-3,0 0-8 0,0 0-15 4,0 0 4-4,0 0 1 20,0 0-118-20,0 0-24 6,0 0-5-6,0 0-1-1</inkml:trace>
    </iact:actionData>
  </iact:action>
  <iact:action type="add" startTime="119480">
    <iact:property name="dataType"/>
    <iact:actionData xml:id="d24">
      <inkml:trace xmlns:inkml="http://www.w3.org/2003/InkML" xml:id="stk24" contextRef="#ctx0" brushRef="#br0">20481 9578 2077 0,'0'0'45'2,"0"0"10"-2,0 0 1 1,0 0 4-1,0 0-48 1,0 0-12 2,0 0 0-2,0 0 0 3,-3 5 0-3,0 3 0 5,0 3-10-5,-3 2 10 5,0 3-17-5,0 0 2 5,-3 2 1-5,3 3 0 7,-3 1 2-7,3 1 1 7,3 1 0-7,-3 3 0 5,-3-1 11-5,3 3 0 5,0 3 0-5,0 2-8 6,0 3 16-6,0 0 4 5,-3 0 1-5,7 6 0 8,-1-3 16-9,-3 4 3 29,0 1 1-27,3 3 0-1,-3 2-8 0,6 3-1 0,-6 3-1 0,3-1 0 0,0 4-15 0,3-4-8 0,3 3 10 0,0 1-10 23,-3-1 17-21,3 0-2-2,0-5-1 0,0-3 0 0,-3-2-14 0,0-8 0 0,3-1 0 0,0-2 0 39,-6-2 0-39,3-6 8 0,0-3 0 0,0-2 1 0,-3-3 10 0,0-2 1 0,3-3 1 0,0-3 0 0,0-5-2 0,0 2-1 0,-3-4 0 0,3-6 0 4,0 0-4-4,0 0-1 0,0 0 0 0,-3 2 0 2,3-2-13-2,0 0 0 4,0 0 0-4,0 0 0 6,0 0 0-6,0 0 0 5,0 0 0-5,0 0 0 19,0 0-78-19,0 0-12 0,0 0-2 0,0-8-588 5,0-2-116-4</inkml:trace>
    </iact:actionData>
  </iact:action>
  <iact:action type="add" startTime="119915">
    <iact:property name="dataType"/>
    <iact:actionData xml:id="d25">
      <inkml:trace xmlns:inkml="http://www.w3.org/2003/InkML" xml:id="stk25" contextRef="#ctx0" brushRef="#br0">20957 10372 2012 0,'0'0'89'2,"0"0"19"-1,0 0-87 0,0 0-21 0,0 0 0 11,0-3 0-11,0-2 87 0,-3-1 13 0,-3 1 2 0,0 3 1 6,0-1-69-6,-3 0-14 6,0 1-2-6,0-1-1 18,-6 3-71-19,6 0-14 4,-2 0-4-3,2 0 0-1,-3 3 41 1,-3-1 8 2,0 1 2-2,0 0 0 7,3-1 30-7,0 3 7 5,0-2 0-5,0 0 1 5,-2 2 10-5,2 0 1 6,6 3 1-6,-3 0 0 5,0 0-19-5,-3 0-10 5,6 0 10-5,-3 0-10 8,3 0 0-8,0-3 0 4,3 3 0-4,-3 3 0 10,6-3-9-11,-3 0 9 13,3-3-13-12,0 3 5 0,3-3 0 0,-3 3 0 12,0-8 0-6,6 8 0-6,-3-3 8 0,6 3-8 0,0 0 8 0,-3-3-8 8,3 1 8-8,0-1 0 0,0 0 0 0,3 3 0 13,-3-2 0-13,2 1 0 0,4-1 0 0,-3-1 0 11,3 3 0-11,-3-3 8 0,0 3-8 0,0-2 0 12,0-1 0-12,0 3 0 0,0-3 0 0,-1 3 8 12,1 0-8-8,-3 0 0-4,0-3 0 0,0 0 8 0,-3 3 0 0,0 0 0 8,0 0 0-7,0 0 0-1,-3-3 4 0,-3 3 2 12,3 3 0-12,-3-3 0 0,0 0 8 0,0 0 2 11,0-3 0-10,-3 3 0-1,3-8 8 0,-3 5 1 11,3 1 1-6,-3 2 0-5,-3-3 15 0,0 0 3 0,0-2 1 0,0 2 0 8,3-2-18-7,-6-1-4-1,0 1-1 0,3-3 0 13,6 0 8-13,-6 0 2 0,-2 0 0 0,-4 0 0 10,0 0-32-10,3 0-8 0,-3-3 0 0,0 3 0 13,0-2-15-12,0-1-7-1,-3 3-2 0,0-3-842 11,-5 3-169-8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1-08T06:54:43.9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7222">
    <iact:property name="dataType"/>
    <iact:actionData xml:id="d0">
      <inkml:trace xmlns:inkml="http://www.w3.org/2003/InkML" xml:id="stk0" contextRef="#ctx0" brushRef="#br0">13751 9419 1796 0,'0'0'80'1,"0"0"16"0,0 0-77 0,0 0-19 4,0 0 0-4,0 0 0 5,0 0 23-5,0 0 1 4,0 0 0-4,0 0 0 7,0 0-24-7,6 5 0 5,0 1 0-5,-1-4 0 5,1 4 0-5,3-4 0 6,0 4 0-6,3-1-8 6,-3 0 8-6,3 1 0 7,3-1 0-7,0 0 0 5,0 0 0-5,-3 1 0 5,5-4 0-5,-5 1 0 6,3 0 0-6,-6-1 8 4,0 1-8-4,0-3 0 6,3 5-11-6,-3-2-6 5,0-1-2-5,0 4 0 26,-3-1-105-26,0 0-20 0,0 1-5 1</inkml:trace>
    </iact:actionData>
  </iact:action>
  <iact:action type="add" startTime="47477">
    <iact:property name="dataType"/>
    <iact:actionData xml:id="d1">
      <inkml:trace xmlns:inkml="http://www.w3.org/2003/InkML" xml:id="stk1" contextRef="#ctx0" brushRef="#br0">13840 9956 633 0,'0'0'56'13,"0"0"-44"-11,-3 3-12-1,3-3 0 0,0 0 292 0,0 0 57 2,0 0 11-2,0 0 3 7,0 0-295-7,6 8-58 5,0-3-10-5,0 0 0 7,3 1 0-7,0-4 0 5,-3-2 0-5,5 3 0 20,-2-3-118-20,0 0-18-1</inkml:trace>
    </iact:actionData>
  </iact:action>
  <iact:action type="add" startTime="47648">
    <iact:property name="dataType"/>
    <iact:actionData xml:id="d2">
      <inkml:trace xmlns:inkml="http://www.w3.org/2003/InkML" xml:id="stk2" contextRef="#ctx0" brushRef="#br0">14093 10059 1605 0,'0'0'71'3,"6"8"15"-3,0 3-69 1,3 0-17 0,3 2 0 0,-3 3 0 3,2 2 58-3,1 1 8 14,0-1 2-14,-3 1 0 0,3-1-16 0,0 1-2 11,0-1-1-11,0 3 0 0,-3-2-41 0,3 0-8 13,-3-6 0-13,3 3 0 0,-1-3-23 0,4-3-1 2,-6-4-1 10,3-1 0 4,0-5-36-16,0-3-7 0,-3-5-2 0,0 1 0 0,0-7 50 0,0-4 9 0,-3-3 3 0,0-6 0 7,-3 1 37-7,0-6 8 0,0-5 2 0,-3 0 0 12,-6-3 19-12,3-2 4 0,0-1 1 0,0-1 0 13,-3 1-32-13,3-2-7 0,-3 3 0 0,3 2-1 14,3-2-23-12,-3 5 9-2,3 2-9 0,0 1 0 0,0 2 8 0,0 3-8 12,3 0 0-9,0 5 0-3,0 3 0 0,-3 3 0 0,0 2-8 0,3 2 8 3,0 7 0-3,0-1 0 15,-3 8-8-15,6-3 8 0,-6 3-10 0,9 5 1 15,-1 3 0-14,4 5 0-1,-3 1 0 0,0-1 0 0,0 8 0 0,0 3 0 9,0 0 9-9,3 2 0 0,-3-2 0 0,0 2-8 11,0-2-3-11,0-3 0 0,0-2 0-1,0-1 0 22,-4-4-47-21,4-1-10 0,-3 0-1 0,0-5-1 9,-6-8-31-9,0 0-7 0,0 0 0 0,0 0-1 8,9-3 43-2,-6-2 9-6,-3-6 1 0,-3-2 1-1,3-3 30 1,-3-2 5 0,-3-3 2 0,0-3 0 8,-3-3 18-8,3 1 0 11,-2 2 8-11,2-5-8 0,0 0 18 0,0 0-2 12,6 0-1-12,0 0 0 0,6 2-3-1,3 3-1 4,-1 1 0-3,4 1 0 11,3 1 17-11,0 3 3 0,0 2 1-1,3 3 0 15,0-1 10-14,0 6 2 0,-1 0 1 0,4 3 0 11,-3 5-13-11,3 0-4 0,-3 3 0 0,3 2 0 12,-3 0-17-12,2 3-11 0,1 0 12 0,-6 3-12 12,3 2 18-11,-6 0-3-1,3 1-1 0,-3 1 0 2,0-1-5-2,-3 2-1 9,-1-1 0-7,1 1 0-2,-6 3-8 0,0-1 8 10,0 1-8-10,-3-1 8 16,0 1-32-16,-3-3-6 0,-3 0-2 0,-3-3 0 11,3 0-50-11,-2-2-10 0,-4-3-3 0,0-3 0 15,0 0 25-14,-3-2 5-1,-3-3 1 0,0-3 0 0,0 3 64 0,1-2 0 0,-1-4 11 0,0 1-1 7,0 0 14-7,3-1 4 0,6 1 0 0,-3 2 0 13,0-2-2-12,3 0 0-1,0 5 0 0,3-3 0 11,-2 6 10-12,5-3 1 1,-3 3 1 0,3 4 0 13,0 4-10-13,0 2-3 0,-3 8 0 0,3 3 0 15,0 5 1-14,-3 3 0-1,0 0 0 0,0 0 0 0,3 2-3 0,0 0-1 11,-3-4 0-11,3-1 0 0,3-3-22 0,0-2-12 9,0-3 2-9,0-5 0 16,3-3-78-16,-3-2-15 0,6-3-3 0,-6-8-1 11,6-6-21-8,0 1-5-3,3-8-1 0,-3 0 0 0,0-1 110 0,0-4 24 0,-3-1 0 0,3 1 0 8,0 2 106-7,0 0 16-1,-4 3 3 0,4 0 1 10,3 2-14-10,0 3-2 0,0 0-1 0,6 3 0 13,-3 0-40-13,3 5-8 0,0 2-1 0,0 4-1 12,3-1-23-11,-1 3-5-1,1 2-1 0,-3 1 0 2,-3 0-18-2,3-1-4 8,6-2-8-5,-3 0 12-3,-3-3-12 0,2-5-12 10,-2 0 3-10,3 0 0 15,0-5-56-15,-3-3-11 0,-3-5-3 0,3 0 0 13,-3-3-10-10,-4-3-3-3,1-2 0-1,-3 0 0 1,0 0 59 0,-6 0 11 0,0-1 2 0,0 1 1 7,-3 0 79-5,-3 0 15-2,3 2 3 0,-3 3 1 12,-2 1 1-12,5 4 1 0,0 3 0 0,3 0 0 11,0 8-14-11,0 0-3 0,-6 8-1 0,3 0 0 11,0 8-27-11,0 0-4 0,3 5-2 0,0 0 0 13,3 3-16-13,0-3-3 0,-3 0-1 0,3 0 0 12,3-2-10-11,-3-1 0-1,2-2 0 0,1 0 0 19,0 0-84-15,3-5-18-4,-3-3-4-1,3 0-467 1,0-3-94 0</inkml:trace>
    </iact:actionData>
  </iact:action>
  <iact:action type="add" startTime="48665">
    <iact:property name="dataType"/>
    <iact:actionData xml:id="d3">
      <inkml:trace xmlns:inkml="http://www.w3.org/2003/InkML" xml:id="stk3" contextRef="#ctx0" brushRef="#br0">15170 9139 403 0,'0'-45'17'2,"0"24"5"-2,0-3-22 1,6 3 0 4,-3-3 0-4,0 5 0 16,0 1 210-16,0 5 38 0,0 2 7 0,3 6 1 12,-3-1-130-11,-3 6-26-1,0 0-6 0,9 8-1 0,3 6-30 0,-3 4-7 1,3 8 0-1,0 6-1 8,3 5 9-8,-3 3 1 4,2 5 1-4,1 3 0 6,3 7-2-6,0 3 0 5,-3 8 0-5,3 6 0 7,3-1-16-7,-1 9-3 7,1 4-1-8,3 4 0 11,-3 7-31-8,6-2-13-2,-3 2 11 0,-1-3-11 12,1 1 10-11,0 0-10-1,3-6 10 0,-6-8-10 11,-1-5 9-10,1-2-9-1,0-6 8 0,-3-5-8 10,0-6 0-9,-6-2 0-1,-6-8 0 0,3-2 0 12,0-9 0-12,-1-5 0 0,-5-5 0 0,0-6 0 13,0-2 0-13,-3-2 0 0,-3-9-12 0,-3 0 12 19,-8-7-97-15,-1-9-12-4,-6-8-3 0,-3-12-892 0</inkml:trace>
    </iact:actionData>
  </iact:action>
  <iact:action type="add" startTime="49012">
    <iact:property name="dataType"/>
    <iact:actionData xml:id="d4">
      <inkml:trace xmlns:inkml="http://www.w3.org/2003/InkML" xml:id="stk4" contextRef="#ctx0" brushRef="#br0">15653 8991 1753 0,'0'0'77'1,"0"0"17"0,6 5-75 0,0 0-19 0,2 6 0 0,4-1 0 7,3 4 47-7,0 4 5 3,0 6 2-3,3 5 0 6,-3 0-6-6,0 5-2 5,-3 6 0-5,2-3 0 7,-2 3-28-7,0 2-6 4,0-2 0-4,3 0-1 20,-6-6-34-19,3 0-6-1,0-2-2-1,0-5 0 14,-3-6-80-14,-3-3-16 1,0-2-3 0,-1-3-1 15,-2-2 2-15,0-6 0 0,-3-5 0 0,0 0 0 11,0 0 77-11,-6-5 15 0,-2-3 3 0,-1-5-425 0</inkml:trace>
    </iact:actionData>
  </iact:action>
  <iact:action type="add" startTime="49206">
    <iact:property name="dataType"/>
    <iact:actionData xml:id="d5">
      <inkml:trace xmlns:inkml="http://www.w3.org/2003/InkML" xml:id="stk5" contextRef="#ctx0" brushRef="#br0">15828 8935 633 0,'3'-13'28'2,"3"7"6"-1,6 1-34 0,-3-3 0 13,3 0 0-12,0 0 0-1,3-2 239 0,3 2 41 0,-4 0 8 0,4 0 1 3,0 3-180-3,-3-1-36 5,3 1-7-5,-3 0-2 6,0 5-44-6,0 0-10 5,-4 0-2-5,4 5 0 7,-6 0-8-8,0 1 0 7,0 2 0-6,0 5 0 21,-3-3-30-21,-3 4-2 0,-3 2 0 0,0 2 0 15,-3 1 0-15,0-1 0 0,-3 1 0 0,-3-1 0 0,3 1 32 0,0-1-9-1,-6-5 9 0,3 1 0 9,3-1 0-7,-2-5 11 10,2-3-1-11,-3 0 0 0,0-2 31 0,3 0 7 11,0-1 0-10,3-2 1-1,3 0 16 0,0 0 3 1,0 0 1 10,0 0 0-8,0 0-24-3,0 0-5 0,0 0 0 0,0 0-1 4,0 0-39-4,0 0 0 5,0 0 0-5,0 0 0 5,0 0 0-5,6 3-8 6,-6-3 8-6,9 0-12 6,0 0-9-6,-9 0-3 7,9 3 0-7,-9-3 0 17,0 0-25-15,6 0-6-2,-1 2-1 0,-5-2 0 11,0 0 0-11,0 0 0 0,0 0 0 0,0 0 0 8,0 0-12-8,0 0-2 0,0 0-1 0,3 6 0 12,-6 1-96-12,1 4-19 8</inkml:trace>
    </iact:actionData>
  </iact:action>
  <iact:action type="add" startTime="49574">
    <iact:property name="dataType"/>
    <iact:actionData xml:id="d6">
      <inkml:trace xmlns:inkml="http://www.w3.org/2003/InkML" xml:id="stk6" contextRef="#ctx0" brushRef="#br0">15804 9424 115 0,'12'8'0'3,"-12"-8"10"-2,0 0-10 0,0 0 0 0,0 0 0 0,0 0 0 9,0 0 338-9,0 0 66 0,0 0 12 0,0 0 4 7,0 0-293-1,0 0-59-6,9-5-11 0,0 0-2 0,3 0-44 0,0-6-11 5,-3 3 0-5,6-5 0 6,0 0 0-6,0 2 0 3,-1 0-12-3,1 1 12 19,-3-1-56-19,0 3-3 0,0 0-1 0,-3 3 0 11,0 0-36-10,-9 5-7-2,0 0-1 1</inkml:trace>
    </iact:actionData>
  </iact:action>
  <iact:action type="add" startTime="49794">
    <iact:property name="dataType"/>
    <iact:actionData xml:id="d7">
      <inkml:trace xmlns:inkml="http://www.w3.org/2003/InkML" xml:id="stk7" contextRef="#ctx0" brushRef="#br0">15557 9914 1555 0,'0'0'138'4,"0"0"-110"-3,9 0-28 0,3 0 0 6,3-5 106-6,6-1 16 1,6-2 3-1,0-5 1 7,8 0-33-7,1-3-6 5,3-5-2-5,2 0 0 7,1-6-47-7,3-2-10 5,2-3-1-5,4 1-1 6,-1-6-4-6,1 0-1 9,3 0 0-10,-4 0 0 21,1-1-41-20,-4 4-8 0,1 0-1 0,-3 5-1 10,-4-1-27-8,-2 4-6-2,-3 5-1 0,-3 0 0 13,-7 5-105-8,-5 0-22-5,0 5-4 0</inkml:trace>
    </iact:actionData>
  </iact:action>
  <iact:action type="add" startTime="50032">
    <iact:property name="dataType"/>
    <iact:actionData xml:id="d8">
      <inkml:trace xmlns:inkml="http://www.w3.org/2003/InkML" xml:id="stk8" contextRef="#ctx0" brushRef="#br0">16010 9985 2462 0,'0'0'54'1,"0"8"11"0,0 0 3 0,0 3 1 0,0-1-55 0,3 1-14 1,3 2 0 0,-3 3 0 2,3 3 10-3,0-1-1 4,3 1 0-4,-1 2 0 6,1-3-9-6,3 1 10 7,0-1-10-7,0-2 10 19,0 0-148-19,0-3-30 0,-3-2-5 1,3 0-467 3,0-4-92-4</inkml:trace>
    </iact:actionData>
  </iact:action>
  <iact:action type="add" startTime="50198">
    <iact:property name="dataType"/>
    <iact:actionData xml:id="d9">
      <inkml:trace xmlns:inkml="http://www.w3.org/2003/InkML" xml:id="stk9" contextRef="#ctx0" brushRef="#br0">16057 9784 864 0,'6'-8'76'4,"3"0"-60"-3,0 0-16 0,3 3 0 6,0-3 155-6,3 3 28 2,3 0 5-2,0-1 2 8,0 6-100-8,-1-2-20 4,4 2-4-4,0 0-1 7,0 0-45-7,0 2-10 6,-3 1-2-7,-4 0 0 8,1-3-8-7,-3 2 0 3,3 1 9-3,-6-3-9 7,0 0 0-7,-9 0 0 5,9 0-12-5,-9 0 4 19,0 0-23-18,0 0-4-1,0 0-1 1,0 0 0-1,-3-3 36 0,-3 1 0 1,-6-4 10 1,3 6-2 2,0-2 16-4,-3-1 3 6,-3 0 1-7,4 3 0 8,-1 0-16-7,3 3-4 4,0 0 0-4,3 2 0 8,-3 3 8-9,6 3 0 11,3 2 1-5,0 5 0-5,3 3-1 0,0 6 0 14,6 2 0-10,-3 3 0-4,3 0 13 0,3-1 3 0,2 4 0 0,1-4 0 2,0 1-23-2,0-3-9 5,0 3 8-5,0-6-8 5,0 1 8-5,-3-3-8 16,-3-3 8-13,0 0-8-3,-1-2-11 0,-5-1-7 0,-3-5-2 0,-3 1 0 10,3-1 11-9,-5 0 9-1,-1-2-13 0,-6-3 5 11,0 0 8-11,-3-1 14 0,-3-4-3 0,-3 0-1 11,0-3-10-11,3 0 0 0,1-3 0 0,2 0 0 13,0 1 39-13,0-3 2 0,3-1 1 0,0-2 0 13,3 0-4-10,3 0-1-3,0 3 0 0,6-3 0 0,-3 0-13 0,6 3-2 10,3-3-1-10,0 0 0 0,6 0-21 0,0 0-16 12,0-2 2-12,3 2 1 0,3 2 13 0,0 1-11 9,-1 0 11-8,4 2-10-1,-6 1-9 0,3 4-1 13,-3-2-1-12,0 5 0 17,-6 3-7-18,0 0 0 0,0 3-1 0,-1 2 0 0,-2 0 13 0,-3 1 2 0,-6 7 1 0,3-3 0 6,0 3 13-5,-3 1 0-1,-3-4 12 0,4 3-12 10,-4-2 34-9,3-1 0-1,-3 1 0 0,0-6 0 11,3 0 3-11,0-2 1 0,3-3 0 0,0 0 0 15,0-8-1-14,0 0 0-1,0 0 0 0,0 0 0 0,0 0-24 0,9-3-5 11,3 0 0-11,2-2-8 0,4-5 22 0,3-4-2 13,-3 1-1-13,6-5 0 1,6-1 19-1,-1-2 4 0,1-6 1 0,3 4 0 8,3-4-11-4,-4 1-3-4,-2-1 0 0,0 1 0 7,0-1-4-2,-4 1-1-5,1 5 0 0,-3-3 0 16,-6 3-43-15,0 0-9-1,6 2-1 8,-7 1-827-7,-5-1-164-1</inkml:trace>
    </iact:actionData>
  </iact:action>
  <iact:action type="add" startTime="50874">
    <iact:property name="dataType"/>
    <iact:actionData xml:id="d10">
      <inkml:trace xmlns:inkml="http://www.w3.org/2003/InkML" xml:id="stk10" contextRef="#ctx0" brushRef="#br0">17564 9835 3110 0,'0'0'68'4,"0"0"15"-3,0 0 2 0,0 0 3 0,0 0-71 0,0 0-17 0,0 0 0 0,-3 2-1379 8</inkml:trace>
    </iact:actionData>
  </iact:action>
  <iact:action type="add" startTime="51156">
    <iact:property name="dataType"/>
    <iact:actionData xml:id="d11">
      <inkml:trace xmlns:inkml="http://www.w3.org/2003/InkML" xml:id="stk11" contextRef="#ctx0" brushRef="#br0">16075 11369 1900 0,'-15'8'169'1,"-2"0"-135"5,-7 3-34-5,-3-1 0 5,-6 1 84-5,-3-1 9 5,-2 4 3-5,-4-4 0 6,-3 3-25-6,-5-2-5 5,-4 0-1-5,-8-1 0 6,-7-2-37-6,-2-3-8 7,-7 1-2-8,-2-6 0 7,-3-3-2-6,-4 0 0 24,-2-5 0-24,0-5 0 0,0-5 13 0,-1-6 3 0,-2-8 0 0,0-2 0 31,8-3-17-31,4-3-3 0,0-5-1 0,-1 0 0 0,4 0 5 0,5 0 0 0,7 3 1 0,2-1 0 0,4-2-4 0,-1 3-1 0,7 2 0 0,2 1 0 18,-2 2-12-18,5 0 11 0,0 0-11 0,4 0 10 0,5 0-10 0,3-1 0 0,1 1 0 0,8-2 0 43,3-4 0-42,9 1 0-1,3-3-9 0,3-5 9 0,6 2-10 0,6-5 10 0,9-2-8 0,6-3 8 0,9-6-13 0,6 1 2 0,8-12 1 0,10 4 0 2,5-3 1-1,4 0 0-1,8-6 0 0,7 4 0 12,5-1 9-12,7 0-8 0,5 1 8 0,3 4-8 5,6-2 8-5,3 3 0 5,1 2 0 1,5 5 0-6,9 3 0 0,-3 6-8 11,3 2 8-11,3 5 0 0,0 1 0 0,3 4-8 12,0 4 8-12,0 4 0 0,0 6 0 0,0 8 0 10,0 3 0-9,0 7 8 0,0 6-8-1,-3 5 0 0,-9 10-8 0,6 6 8 9,-3 5-9-3,-8 11 9-6,-7 0-10 0,0 7 10 9,-6 1 0-9,-5 8 0 0,-7-1 0 0,-6 4 0 18,-8 2 0-16,-4 2 0-2,-2 1 0 0,-7-1 0 0,-5-2 0 0,-9 3 0 7,-4-3 0-5,-8 5 0-3,-9 8 0 1,-9-2 0 6,-3 2 0-7,-6 2 10 16,-6 1-10-12,-15 3 0-3,-12 10 0 0,-6 0 0 0,-2-3 0 0,-16 6-12 11,-8 2 2-11,-10 0 1 0,-2-2 9 0,-7-6 0 11,-2-4 0-11,-6-7 0 0,-1 1-9 0,-2-8 9 11,6-8-10-11,-3 0 10 0,-10-3 17 0,7-5 10 12,0-3 1-7,-1-2 1-5,7-3 6-1,6-3 1 1,-1 1 0-1,7-3 0 14,3-6-2-13,5 1 0 0,7-4 0 0,2-4 0 10,3 2-16-10,7-5-3 0,2-3-1 0,6-5 0 10,4 0 6-9,5-5 0-1,3-3 1 0,3 0 0 13,4-3-21-12,2-2 0-1,3-3 0 0,6-3 8 17,0 1-28-10,6-6-6-7,0-5-1 0,9-9-898 1,9-12-180-1</inkml:trace>
    </iact:actionData>
  </iact:action>
  <iact:action type="add" startTime="52372">
    <iact:property name="dataType"/>
    <iact:actionData xml:id="d12">
      <inkml:trace xmlns:inkml="http://www.w3.org/2003/InkML" xml:id="stk12" contextRef="#ctx0" brushRef="#br0">18376 9906 2592 0,'0'0'230'2,"-6"-3"-184"3,6 3-37-4,0 0-9 6,0 0 90-6,0 0 16 4,0 0 3-4,0 0 1 23,0 0-226-23,0 0-44-1,0 0-10 1</inkml:trace>
    </iact:actionData>
  </iact:action>
  <iact:action type="add" startTime="53650">
    <iact:property name="dataType"/>
    <iact:actionData xml:id="d13">
      <inkml:trace xmlns:inkml="http://www.w3.org/2003/InkML" xml:id="stk13" contextRef="#ctx0" brushRef="#br0">19052 8244 2365 0,'0'0'104'3,"0"0"23"-3,0 0-102 1,0 0-25 1,12 0 0-1,-3 3 0 6,3 0 0-6,2 2-16 4,-2 0 3-4,0 3 0 7,3-2 5-7,-3 1 8 4,0 1-13-4,0 3-671 14,0 0-135-14</inkml:trace>
    </iact:actionData>
  </iact:action>
  <iact:action type="add" startTime="53826">
    <iact:property name="dataType"/>
    <iact:actionData xml:id="d14">
      <inkml:trace xmlns:inkml="http://www.w3.org/2003/InkML" xml:id="stk14" contextRef="#ctx0" brushRef="#br0">19082 8927 2419 0,'0'0'107'3,"0"0"22"-2,0 0-103 0,0 0-26 12,6 5 0-12,0-2 0 0,2 5 46 0,1-3 4 1,0 1 1-1,-3-1 0 19,3 0-87-19,0 0-18-1,3 3-3 1,-3 3-1042 4</inkml:trace>
    </iact:actionData>
  </iact:action>
  <iact:action type="add" startTime="53937">
    <iact:property name="dataType"/>
    <iact:actionData xml:id="d15">
      <inkml:trace xmlns:inkml="http://www.w3.org/2003/InkML" xml:id="stk15" contextRef="#ctx0" brushRef="#br0">19162 9570 1209 0,'-3'19'108'2,"3"-12"-87"0,3 4-21-1,0-3 0 5,-3 3 144-5,6-1 24 4,-3-5 4-4,-3-5 2 7,0 0-74-7,6 6-16 4,-3-6-2-4,6 0-1 6,0-6-38-6,0-2-8 5,0-10-2-5,2-8 0 8,4-12-14-8,0-4-3 4,0-8-1-4,3-3 0 8,0-3-15-8,0-4-8 4,0-4 8-4,-4-5-13 6,1-5 21-6,-3 0 4 6,3-3 0-7,-6 3 1 11,0 3 27-6,0 5 4-4,0 2 2 0,-3 6 0 11,0 8-16-11,-3 5-3 0,0 5-1 0,0 8 0 11,0 6-16-11,-3 5-10 0,0 5 12 0,0 3-12 13,0 2 0-13,3 3 0 0,-6 0-10 0,3 5 10 12,0 3-16-11,0 0 4-1,0 0 0 0,0 0 1 12,0 0-5-9,0 0 0-3,6 6-1 0,5-1 0 0,1 0 1 0,6 1 1 9,0-1 0-9,6 0 0 0,3 3 15 0,-1 0 0 11,4-3 0-10,0 3-9-1,3 0 9 0,0 3 0 12,5-1 0-11,1 4 8-1,0 2 5 0,2 5 2 11,-5-3 0-6,6 9 0-5,-4-1-15 0,1 6-12 0,-6 0 3 0,-3-1 0 9,-1 4 9-9,-5-3 0 0,0 2 0 0,-6-2 0 10,-3 2-13-10,-3-2-7 0,-6 2-2 0,0-5 0 13,-6 0 1-13,-3-2 0 0,-3-3 0 0,0 2 0 12,-9 1 21-11,0-4 0-1,-6-4 0 0,0-3 0 12,-3-3 0-8,-2-2 0-4,-1-3 0 0,-3-6 0 0,0 1 0 0,-2-6 0 10,-1-5 0-10,0-5 0 0,0 2 14 0,1-4-2 12,5-1-1-12,0-3 0 0,3 3 12 0,6 0 2 4,0 1 1-4,1-1 0 4,5 0-2-3,0 3-1 15,0 2 0-13,6-2 0-3,0 5-10 0,0-3-1 0,3 6-1 0,3 2 0 10,0 3-11-10,0 0 0 0,0 0 0 0,0 0 0 2,0 0 0-2,0 0-20 6,0 8 3-6,0 3 1 13,3 5-5-13,-6 5-1 0,3 0 0 0,-3 0 0 13,0 0 6-12,3 1 0-2,-3-4 1 1,3 1 0 15,-3-6 6-13,0 0 1-2,0-5 0 0,3 0 0 0,-3 0 8 0,3-3 0 10,0-5 0-10,0 0 0 0,0 0 15 0,0 0-2 1,0 0 0-1,0 0 0 8,0 0 10-9,0 0 1 6,6-8 1-5,0-2 0 7,0-1-4-7,3-2-1 16,0-3 0-13,0 5 0-3,0-2-8 0,3 3-1 0,0-1-1 0,-1 0 0 9,1 3-1-9,0 0 0 0,3 3 0 0,0 3 0 11,-3-1-9-11,0 3 0 0,0 5 9 0,3-2-9 11,-6 2 0-11,3 0 0 0,-4 1 0-1,4 2 0 22,-3-3-79-21,-3-2-17 0,3 2-3 0,-3-5-624 8,3 0-125-7</inkml:trace>
    </iact:actionData>
  </iact:action>
  <iact:action type="add" startTime="54671">
    <iact:property name="dataType"/>
    <iact:actionData xml:id="d16">
      <inkml:trace xmlns:inkml="http://www.w3.org/2003/InkML" xml:id="stk16" contextRef="#ctx0" brushRef="#br0">20594 7776 1900 0,'21'-8'169'2,"2"-5"-135"1,1 2-34-2,9 1 0 14,3 2 116-12,-4 0 17-2,-2 3 3 0,-3 2 1 1,0 8-83-1,0 1-17 5,-4 7-3-5,1 0-1 6,-6 3-21-6,0 0-4 6,-6 2 0-6,0 1-8 22,-3 5-23-22,-6-3-11 0,0 0-2 0,-3 0-1 8,-3 0-49-8,-3-2-10 0,0 2-1-1,-3-5-1 13,0 0 30-12,0-3 7 0,-3-2 1 0,-3-1 0 12,0-2 8-12,0 3 1 0,6-3 1 0,-5-3 0 10,-4-5-26-10,-3 0-6 0,0 0-1 3,0-3 0 16,-3 1-69-19,3-1-13 0,1-2-3 0,2-1-1 0,0 4 149 0,3-1 31 0,0 3 5 0,6 0 2 7,0 0 152-6,6 0 30-1,-3 0 7 0,6 0 1 12,0 0-51-12,0 0-9 0,0 5-3 0,6 3 0 3,0 0-89-3,3 0-19 7,0 0-3-2,0 3-1-5,6-3-13 0,-3 0-2 9,3-3-1-9,0 3 0 20,-3-3-59-15,5 0-12-5,-2 1-2 0,-3-4-894 0</inkml:trace>
    </iact:actionData>
  </iact:action>
  <iact:action type="add" startTime="54988">
    <iact:property name="dataType"/>
    <iact:actionData xml:id="d17">
      <inkml:trace xmlns:inkml="http://www.w3.org/2003/InkML" xml:id="stk17" contextRef="#ctx0" brushRef="#br0">20710 8390 57 0,'-6'5'0'0,"3"6"0"4,0 2 0-3,0 8 0 16,0 0 463-16,0 3 87 0,3 3 18 0,0 4 3 13,0 1-397-13,0 3-79 0,6-4-16 0,-3 4-3 0,3-1-41 0,0 0-8 3,0-2-2-3,0-3 0 8,6 3-25-8,-3-3-19 3,-1-5 3-3,1 2 1 21,0-7-213-17,0 0-42-5,0-6-9 6,-3-5-517-5</inkml:trace>
    </iact:actionData>
  </iact:action>
  <iact:action type="add" startTime="55122">
    <iact:property name="dataType"/>
    <iact:actionData xml:id="d18">
      <inkml:trace xmlns:inkml="http://www.w3.org/2003/InkML" xml:id="stk18" contextRef="#ctx0" brushRef="#br0">20808 8914 288 0,'3'-16'12'0,"-3"8"4"1,-6-5-16 0,0-3 0 0,3-5 0 0,0-3 0 0,-6-5 292 0,6-6 56 0,-6-4 12 0,3-1 1 13,3 0-292-13,0 3-58 0,0-2-11 0,3 4 0 9,3-2 0-9,0 5 0 0,3 1 0 0,3 2 0 17,3-3 8-12,0 0 7-5,0 3 1 0,3 0 0 0,3 2 23 0,6-2 5 9,-1 3 0-9,1-1 1 0,3-2-32 0,3 3-13 12,-3-1 11-9,-1 6-11-3,1 0 33 0,0 5 1 0,-3-2 0 0,-1 4 0 4,-2 1 2-2,0 5 0 14,0 0 0-14,0 6 0-2,3 2-3 0,-9 5 0 0,-4 0 0 0,1 8 0 10,3 6-22-10,-3 2-11 0,3 8 10 0,-3 6-10 13,3-1 24-13,0 8 0 0,-3 1-1 0,0 4 0 10,2 1-4-11,-2 0-1 1,-3 2 0 0,0 3 0 12,0 2-5-11,0-2-1-1,-3-2 0 0,-3-9 0 12,0-5-12-8,0-3 9-4,-3-5-9 0,0-2 8 0,0-3 3 0,-6-3 0 9,3-8 0-9,-3 0 0 0,0 1 16 0,-6-7 3 13,0 1 1-13,0-5 0 0,-3-6-31 0,-2-2 0 2,-7 0 0-2,0-6 0 19,0 3-41-19,0-5-11 0,-2-3-3 0,-4-5 0 16,0 0-57-15,-3-6-11-1,-2 4-2 0,2-6-1 15,0 2-16-16,-3 1-3 1,4 2-1 0,5 3 0 0,0 2 117 0,3 6 29 0,6 2 0 0,1 1 0 7,2-1 97-7,3 3 26 0,0 3 5 0,6 0 0 13,3 2-10-13,3 3-2 0,-6-3-1 0,3 1 0 12,3 2-51-4,0 0-9-8,9-8-3 0,0 2 0 0,0-2-40 0,3-2-12 0,6 2 0 0,2-3 8 5,4-2-8-5,3 3 11 13,-3-1-11-13,3-2 12 1,-1 0-12-1,-2-1 0 0,0 4 0 0,-3-1 0 20,3 1-111-20,-7 2-17 0,1 0-4 3,-6 2-1 4,0 4-80-6,-3 2-16 7,-9 0-3-8</inkml:trace>
    </iact:actionData>
  </iact:action>
  <iact:action type="add" startTime="55626">
    <iact:property name="dataType"/>
    <iact:actionData xml:id="d19">
      <inkml:trace xmlns:inkml="http://www.w3.org/2003/InkML" xml:id="stk19" contextRef="#ctx0" brushRef="#br0">20960 8623 172 0,'-18'21'16'1,"9"-10"-16"0,0-4 0 0,0 4 0 0,0-3 318 0,3 0 61 0,0 3 12 0,0-6 2 0,6-5-211 0,0 0-42 9,0 0-9-9,0 0-2 0,6 5-89 0,3-2-17 3,0-3-4-3,3-3-1 9,6-2-18-9,3-6-9 3,0 1 1-3,2-9 0 20,1-5-52-20,3-2-11 0,0-1-1 0</inkml:trace>
    </iact:actionData>
  </iact:action>
  <iact:action type="add" startTime="55771">
    <iact:property name="dataType"/>
    <iact:actionData xml:id="d20">
      <inkml:trace xmlns:inkml="http://www.w3.org/2003/InkML" xml:id="stk20" contextRef="#ctx0" brushRef="#br0">21112 8197 1382 0,'-6'2'123'3,"0"4"-99"-2,3-1-24 0,-3 3 0 3,0 0 216-3,-3 2 37 4,3 4 8-4,0 4 2 8,3 1-180-8,-3 7-36 3,6 3-7-3,0 6-2 9,0 2-24-9,6 5-5 6,0 3-1-6,0-3 0 4,0 3-8-4,3-5 10 5,0 0-10-5,0-1 10 6,0-4-27-4,0-6-6 15,-1-3-1-17,-2-4 0 15,0-1-49-15,-3-5-11 0,0-1-1 0,-3-4-1 2,-3 0 12-2,-3-6 2 8,0-2 1 0,-2-1 0-8,-1-2-102 0,-6 0-21 0,0-5-4 0,-6 0-430 0</inkml:trace>
    </iact:actionData>
  </iact:action>
  <iact:action type="add" startTime="55969">
    <iact:property name="dataType"/>
    <iact:actionData xml:id="d21">
      <inkml:trace xmlns:inkml="http://www.w3.org/2003/InkML" xml:id="stk21" contextRef="#ctx0" brushRef="#br0">20579 8660 1555 0,'-21'0'68'2,"9"2"16"-1,-3 4-68 0,0-1-16 0,0 3 0 0,1 5 0 0,-7-2 115 0,3 7 19 3,0 3 4-3,-3 3 1 8,0 5-92-8,3 6-19 3,-2 2-3-3,5 3-1 7,-3 5-13-7,6 2-3 7,3-2-8-7,0 0 12 5,6-3 13-5,3-2 3 7,0-5 0-7,6-1 0 13,0-5-1-13,3-3 0 0,6 1 0 0,3-6 0 14,3-2 5-14,2-6 0 0,7-3 1 0,0-2 0 12,6-5-8-8,2-6-1-4,7-2-1 0,6-3 0 0,-1-2 33 0,4-4 6 8,2 1 2-7,4-5 0-1,2-4-20 0,1-1-4 13,-4 1-1-14,4-1 0 1,2-1-14-1,-2-3-2 13,5 1-1-12,-5-1 0 0,-1 1-4 0,-2 2-1 13,-4-2 0-10,-8 2 0-3,0 0-7 0,-10 3-2 0,-2 0 0 0,-6 5 0 9,-3 3-8-8,-9 2 8-1,-4 3-8 0,-5 3 8 11,0 0-8-10,-6-1 0-1,-3 6 0 0,0 0-11 17,-12-2-42-17,-3 2-9-1,-5 0-2 3,-7 5-818 5,-6 8-164-2</inkml:trace>
    </iact:actionData>
  </iact:action>
  <iact:action type="add" startTime="56371">
    <iact:property name="dataType"/>
    <iact:actionData xml:id="d22">
      <inkml:trace xmlns:inkml="http://www.w3.org/2003/InkML" xml:id="stk22" contextRef="#ctx0" brushRef="#br0">20278 10186 979 0,'-15'6'43'3,"0"-4"9"-2,-2 4-41-1,-7-4-11 1,0 4 0 0,-6 2 0 2,-6 2 391-2,-5 3 76 5,-4 1 15-5,-5-1 3 21,-7 0-430-21,0 0-87 0,-2-5-16-1,-4 0-4 13,-5-3 1-7,5-5 1-6,-2-2 0 6,-1-6 0-5,1-5 50 0,-1-6 0 0,-5-2 0 0,3-3 0 3,-1-5 37-2,-2-3 8 16,5-2 2-17,-2-6 0 0,2-7 1 0,1 2 0 0,2-6 0 0,4 4 0 10,2-1-48-10,7 0 0 0,-1-2 0 0,3 0 0 11,7 2 0-11,2-2 0 0,0 0 11 0,10 2-11 13,2 3 15-13,3 0-4 0,6-5-1 0,3 0 0 12,6-6 1-8,6-2 0-4,6-6 0 0,9-4 0 0,3-1-11 0,12-5 0 10,9-8 0-10,5-3 0 0,7 0 0 0,11-2-12 11,7 0 4-10,8-1 8-1,13 1-16 0,-1 2 5 10,12 1 1-10,3 2 0 0,7 2 10 0,5 4-12 13,0-1 12-9,6 8-12-4,3 3 12 0,3 5-10 0,3 8 10 0,3 3-10 11,6 2 10-5,-3 6-10-6,-3 5 10 0,0 8-10 0,-3 5 10 0,-6 8 16 3,0 3-4-3,-3 10-1 12,0 6-11-11,-3 10 0-1,-3 6 0 0,-3 2 8 12,-3 11-17-12,-6 5-4 0,-5 5-1 0,-10 11 0 12,-3 5 14-7,-8 6 0-5,-10 4 0 0,-5 6 0 0,-4 8 8 0,-11 0 4 8,-6 6 0-7,-12-1 1-1,-10 0-13 0,-5 1 0 9,-15-1 0-9,-6-2 0 22,-8-1-20-21,-7-7-11-1,-6-3-1 0,-9 3-1 0,-8-3 33 0,-13-3 16 0,-5 1-2 0,-16-3 0 1,-8-3 12 3,-9-3 2-4,-3-2 1 0,-4 0 0 11,-5 0-12-10,3-3-2-1,0-2-1 0,-3-3 0 11,3-6 9-11,-1 1 1 0,1-1 1 0,0-4 0 11,0-6-1-10,3 0-1-1,0-3 0 0,5-2 0 13,7-3-2-13,3-5 0 0,0-3 0 0,8-2 0 11,7-4-1-6,5-4 0-5,7-6 0 0,2-2 0 0,7-6-20 0,2 1-20 6,3-9 4-5,16-2-1358 13</inkml:trace>
    </iact:actionData>
  </iact:action>
  <iact:action type="add" startTime="99051">
    <iact:property name="dataType"/>
    <iact:actionData xml:id="d23">
      <inkml:trace xmlns:inkml="http://www.w3.org/2003/InkML" xml:id="stk23" contextRef="#ctx0" brushRef="#br0">17084 2101 1173 0,'12'-3'52'3,"-12"3"11"-2,0 0-51 0,0 0-12 1,0 0 0-2,0 0 0 7,6-5 44-6,-3 0 5 4,-3 5 2-4,0-6 0 7,9 4-33-7,-6-4-6 5,-3 6-2-5,3-8 0 7,3 3-10-7,3-3 0 4,0 3 0-4,3-3 0 7,-3 3-10-7,6-3 10 3,5 2 0-3,-2-2-9 7,3-2 9-7,0 2 0 6,6 3 0-6,3-3-8 5,-7 2 8-5,4-1 0 5,3 1 0-3,-3-2 0 4,-1 3 0-6,1 5 0 14,0 0 0-14,-3 0-8 0,6 0 8 0,-7 5 0 12,-5-2 0-12,0 2-8 0,0 1 8 0,0 1 8 11,0-1-8-10,-3 2 11-1,-3 0 3 0,-1 2 1 0,4 3 0 0,-6-7 0 10,-3 2-7-7,0 0-8-3,0 2 11 0,-3 3-11 11,3 1 12-11,-6-6-12 0,-3 2 12 0,0 3-12 12,3 1 15-12,-9 1-4 0,-3 4-1 0,0 0 0 12,0-6-10-12,-2 5 12 0,-7-2-12 0,0 3 12 12,3 2-12-12,-3 3 8 0,0-6-8 0,-2 3 8 15,-1 1 13-14,3 1 3-1,0-7 0 0,-3 3 0 0,0-1 16 0,1-5 4 14,5 6 1-12,0-6 0-2,3-5-13 0,0 3-4 0,-3-1 0 0,6 1 0 2,0-6 5-2,4 3 1 15,-1-3 0-16,0-5 0 1,9 0-4 0,0 0-1 15,-9 8 0-14,6-8 0-1,3 0-5 0,0 0-2 0,0 0 0 0,0 0 0 11,0 0-22-11,0 0 0 0,0 0 0 0,0 0 0 3,3 0 0-3,3-8-8 6,6 3 0-7,-1 0 0 18,1-3 8-14,3 0 0-3,0 3 0 0,6-6 0 0,3 1 0 0,-3-1 12 4,-6-2-4-3,2-1 0 15,7 1-8-13,-6 3 9-3,-3-1-9 0,3 0 10 0,3 4 0 0,-3 1 0 9,-10-2 0-9,1 3 0 0,-9 5-10 0,6-5 0 11,-6 5-12-11,6-3 12 0,-6 3 0 0,0 0 0 12,6-5 12-12,-6 5-4 0,0-5-8 0,0 5-9 5,0 0 9-5,0 0-13 14,3-3-19-14,-3 3-3 1,0 0-1-1,3-5-604 8,6 5-120-8</inkml:trace>
    </iact:actionData>
  </iact:action>
  <iact:action type="add" startTime="99727">
    <iact:property name="dataType"/>
    <iact:actionData xml:id="d24">
      <inkml:trace xmlns:inkml="http://www.w3.org/2003/InkML" xml:id="stk24" contextRef="#ctx0" brushRef="#br0">17138 2294 864 0,'0'0'38'0,"0"0"8"1,0 0-37 0,0 0-9 6,0 0 0-6,0 0 0 2,0 0 244-2,0 0 48 4,0 0 8-4,0 0 3 6,0 0-251-6,0 0-52 5,0 0 0-5,0 0-16 10,0 0 16-10,3 8 0 1,6-3-8-1,-3 8 8 9,-9-5 0-9,9 6 0 3,6 4 0-3,-6-2 0 7,-3 8 0-7,0-3 14 3,0 3-2-3,3 5-1 7,-4 0 16-6,-2 5 3 6,-2-2 1-8,2-3 0 14,2 3 4-13,-2 5 1 0,-8-8 0 0,5 8 0 11,3-2-8-11,-3 2 0 0,-3-6-1 0,0-4 0 12,3 5-14-12,3-6-2 0,0 0-1 0,-6 1 0 12,-3-6-10-12,3 3 10 0,3-3-10 0,-3-2 10 14,-3 2-10-13,3-3 10-1,0 1-10 0,0 2 10 0,0-8-10 0,0 0 10 12,-3 1-10-12,3-1 10 0,6-3-10 0,-3 4 0 10,-3-6 0-10,0-3 0 15,6-5-48-15,0 0-1-1,0 0-1 1,0 0 0 13,0 0-114-9,0 0-24-4,0 0-4 0,-2-13-586 0</inkml:trace>
    </iact:actionData>
  </iact:action>
  <iact:action type="add" startTime="100039">
    <iact:property name="dataType"/>
    <iact:actionData xml:id="d25">
      <inkml:trace xmlns:inkml="http://www.w3.org/2003/InkML" xml:id="stk25" contextRef="#ctx0" brushRef="#br0">17144 2863 230 0,'24'-5'20'2,"-18"-1"-20"-1,-6-2 0 0,3-5 0 0,6 5 190 0,-1 3 34 1,-2-6 6-1,0 3 2 22,-3 3-126-22,6 2-25 0,0-5-5 0,0 6 0 0,-6-1-35 0,9 3-6 1,0 0-2-2,0 0 0 7,0 0 3-6,-3 3 0 6,6-1 0-6,-1 1 0 7,1 2 4-8,0-2 0 6,0 8 1-5,0-6 0 6,6 3 1-6,0-3 0 6,-9 3 0-6,8 0 0 5,4 3-6-5,0-3 0 8,-3-3-1-9,0 0 0 14,0 3-9-13,-1 5-2 0,1-10 0 0,3 7 0 11,0-4-2-9,0 2-1-2,5-3 0 0,1 3 0 11,-3-3-3-10,3 3-1-1,2-3 0 0,-2 1 0 15,0 2-5-9,0-3-2-6,0 3 0 0,-4-8 0 0,1 5 14 0,-3-5 2 0,-3 3 1 0,0 2 0 3,-1-5-4-2,-5 0-1 11,0 0 0-12,0 0 0 0,-3 0-8 0,-3 0-2 11,-3 0 0-11,-6 0 0 0,6 0 4 0,-6 0 0 14,0 0 0-14,0 0 0 7,0 0-84-7,0-8-16 0</inkml:trace>
    </iact:actionData>
  </iact:action>
  <iact:action type="add" startTime="100809">
    <iact:property name="dataType"/>
    <iact:actionData xml:id="d26">
      <inkml:trace xmlns:inkml="http://www.w3.org/2003/InkML" xml:id="stk26" contextRef="#ctx0" brushRef="#br0">15915 2265 1958 0,'-18'5'87'2,"15"-5"17"-1,0 5-83 0,3-5-21 0,0 0 0 0,0 0 0 7,0 0 48-7,0 8 4 3,0-8 2-3,6 8 0 8,0 3-54-8,0 2-10 2,3 0-2-2,2 1-1 7,-2 4 13-7,3-2 0 6,0 0 0-6,0 0-628 17,3-6-121-17</inkml:trace>
    </iact:actionData>
  </iact:action>
  <iact:action type="add" startTime="100976">
    <iact:property name="dataType"/>
    <iact:actionData xml:id="d27">
      <inkml:trace xmlns:inkml="http://www.w3.org/2003/InkML" xml:id="stk27" contextRef="#ctx0" brushRef="#br0">16150 2114 806 0,'0'0'72'3,"0"0"-58"-2,0 0-14 0,0 0 0 5,0 0 303-5,0 11 57 12,0-3 12-12,3 5 3 0,-3 5-300 0,3-4-60 13,0 1-15-13,0 9-636 15,3-3-131-11</inkml:trace>
    </iact:actionData>
  </iact:action>
  <iact:action type="add" startTime="101518">
    <iact:property name="dataType"/>
    <iact:actionData xml:id="d28">
      <inkml:trace xmlns:inkml="http://www.w3.org/2003/InkML" xml:id="stk28" contextRef="#ctx0" brushRef="#br0">18349 1839 2304 0,'0'0'204'2,"0"0"-163"-2,0 0-33 1,0 0-8 4,0 0 59-4,0 0 9 5,0 0 3-5,0 0 0 6,0 0-55-7,0 0-16 6,-3 5 0-5,3 3 8 8,0-3-24-8,3 9-5 3,3-1-1-3,3 0 0 24,-3 0-202-18,3 1-41-6</inkml:trace>
    </iact:actionData>
  </iact:action>
  <iact:action type="add" startTime="101682">
    <iact:property name="dataType"/>
    <iact:actionData xml:id="d29">
      <inkml:trace xmlns:inkml="http://www.w3.org/2003/InkML" xml:id="stk29" contextRef="#ctx0" brushRef="#br0">18564 1786 2728 0,'0'0'60'2,"0"0"13"-2,0 0 3 1,-3 3 0 0,0 2-61 3,0 8-15-3,3-2 0 0,0 10 0 13,3 0-52-13,0 11-12 0</inkml:trace>
    </iact:actionData>
  </iact:action>
  <iact:action type="add" startTime="113208">
    <iact:property name="dataType"/>
    <iact:actionData xml:id="d30">
      <inkml:trace xmlns:inkml="http://www.w3.org/2003/InkML" xml:id="stk30" contextRef="#ctx0" brushRef="#br0">16272 3844 172 0,'0'0'16'2,"0"0"-16"2,0 0 0-3,0 0 0 7,0 0 256-7,0 0 49 4,0 0 10-4,0 0 1 7,0 0-249-7,0 0-51 5,0 0-16-5,3 6 10 5,6-1-10-5,-6-2 0 6,6 2-12-6,-3 0 12 7,2 1-12-7,4 1 12 6,-3-1-10-7,3 7 10 6,0-5 0-5,0 2-9 5,-3-2 9-6,3 0 0 8,3 0 0-7,-3 3 0 5,0-6 0-5,-4 3 0 6,4 0 0-6,0 0 0 5,3-3 0-6,0 1 0 8,3-6-8-4,0 2 8 1,6-4-8-5,-1 2 8 32,4-6 0-31,-3 1 0 0,-6-3 9 0,9 0-9 0,2-2 24 0,-2-1-3 0,-3-2 0 0,0 2 0 41,6 3 8-41,-4-5 2 0,-5 2 0 0,3 3 0 0,-6 1-7 0,3 1-2 0,3 6 0 0,-4-5 0 0,-5 0-8 0,3 2-2 0,6 3 0 0,-3 0 0 0,-6 0-3 0,2-5-1 3,4 5 0-3,0 0 0 0,0-3-8 0,3 0 8 12,-6 1-8-10,5-6 8-2,4 5 0 0,0-5 0 0,-6 0 0 0,6 3 0 12,-1-3-8-11,-2 3 12-1,0-3-12 0,-3 3 12 10,0-3-12-10,0 5 0 0,2 0 0 0,-5 3 0 12,-3-5 0-12,0 5 0 0,3 0 0 0,0 0 0 12,-6 5 0-11,3-5 0-1,-1 3 0 0,7 0 8 12,-3-1-8-9,3 4 0-3,-3-6-10 0,3 0 10 0,2 2 0 0,1-2 12 10,-6 0-1-9,3-2 0-1,6 2 8 0,-3 0 1 12,-4-6 1-12,4 1 0 0,-3 2-21 0,3-2 0 10,-3 0 0-9,6 2 0-1,-7-5 0 0,4 3 0 12,-6 0 0-9,3-1 0-3,3 4 0 0,-1-6 0 0,-2 5 0 0,3 0 0 10,0 3 0-10,0-5 0 0,-3 5 0 0,2-8 0 15,1 3 0-15,0 5 0 0,0-8 0 0,0 3 0 9,-1-3 12-9,1 2-3 0,3-4 0 0,-3 7 0 11,-3-7 5-11,0 7 1 0,-4-8 0-1,4 9 0 15,0-9-5-10,-3 9-1-4,3-9 0 0,0 8 0 0,-1 3-9 0,1-5 0 10,0 5 0-10,-3-5 8 0,3 2-8 0,-3 3 0 13,-3-3 0-10,2 1 8-3,-2 2-8 0,0 0 10 0,3 0-10 0,-3 0 10 4,0-8-1-3,-3 8 0 3,0-3 0-4,0 1 0 8,-1 2 11-4,1 0 3-4,-6 0 0 0,3 0 0 11,0-6 13-10,-3 4 4-1,0 2 0 0,-6 0 0 12,6 0 10-12,-6 0 2 0,0 0 1 0,0 0 0 3,0 0 5-3,3-6 1 6,0 6 0-6,-3 0 0 14,0 0-16-14,0 0-3 0,0 0-1 0,0 0 0 1,0 0-28-1,0 0-11 5,0 0 8-5,-9 8-1233 9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1-08T07:17:13.4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2626">
    <iact:property name="dataType"/>
    <iact:actionData xml:id="d0">
      <inkml:trace xmlns:inkml="http://www.w3.org/2003/InkML" xml:id="stk0" contextRef="#ctx0" brushRef="#br0">10607 5226 576 0,'0'0'51'2,"0"0"-41"5,0 0-10-7,0 0 0 6,0 0 86-5,0 0 15 3,0 0 3-3,0 0 1 9,3-6-68-9,-3 6-13 3,0-5-4-3,0 5 0 6,0-3 1-6,0 3 0 6,0 0 0-6,0 0 0 9,0 0-21-9,0-8-12 1,0 8 2-1,0 0 0 7,0 0 10-7,0 0 0 5,0 0 8-5,0 0-8 6,0 0 12-6,0 0-3 4,0-2 0-4,0 2 0 7,0 0 7-7,0 0 0 5,0 0 1-5,0 0 0 6,3-3 7-6,0-5 2 7,0 3 0-7,-3 5 0 4,0 0 5-4,6-5 1 6,0-1 0-6,-3 1 0 5,-3 5 12-5,0 0 4 5,0 0 0-5,6-3 0 6,-6 3-32-6,6-5-7 6,0 2-1-6,-6 3 0 5,0 0 4-5,6-2 0 5,3 2 0-5,-9 0 0 6,6-3-12-6,0 3 0 5,0 0 0-5,0 0 8 8,3 0-8-8,-3-3 0 3,-6 3 0-4,9 3-11 11,-1-3 11-11,-2 0 0 15,-6 0 0-9,9 0 0-5,3-3 0 0,-3 3 0 0,0 0 0 0,-3 0 0 8,3 0 0-7,3 0 8-1,-3-2-8 0,0 2 0 12,3-3 19-12,-3 3-1 0,2-2 0 0,1 2 0 12,-3 0-2-12,0-3-1 0,3 3 0 0,0 0 0 12,-3 0-15-12,3 0 9 0,0 0-9 0,-3 0 8 12,3 0-8-8,-3 3 0-4,-1-3 0 0,4 0 8 0,-3 2-8 0,3 1 0 8,-3-3 0-7,3 0 8-1,0 2-8 0,0-2 0 12,0 3 0-12,-3-3 0 0,3-3 0 0,0 3 10 11,-1 0-10-10,1-2 10-1,3 2 3 0,-3-3 1 12,-3 1 0-8,3-1 0-4,3 3-4 0,0 0-1 0,-3 0 0 0,0-5 0 7,-1 2-9-6,4 0 8-1,-3 3-8 0,3-2 8 14,0 2-8-14,0 0 0 0,0 0 0 0,3-6 8 10,-1 4-8-10,1-1 0 0,0 3 0 0,0-3 0 13,0 3 0-13,0-5 0 0,-3 5 0 0,3-3 0 12,-4 3 0-7,1 0 0-5,3-2 0 0,0-1 0 0,-3 3 0 0,0 3 0 7,0-1 0-6,-3-2 0-1,2 0 0 0,4 3 0 13,-3-3 0-13,0 5 0 1,0-5 0-1,0 6 0 0,0 2 8 0,0-8-8 9,2 5 0-6,1-2 0-3,-3 2 0 0,3-2 0 7,0 2 0-3,0-3 0-4,0 1 0 0,0 2 0 12,-4-2 0-11,4 0 0-1,-3-1 0 0,3 1 0 11,-3 0 0-11,3-3 0 0,0 2 0 0,-1-2 0 12,-2 0 0-12,0 0 0 0,6 3 0 0,-3-3 0 11,0-3 0-10,0 3 8-1,-3-2-8 0,2 2 0 12,-5-3 64-11,3 3 7-1,0-3 1 0,3 1 1 19,-3 2-102-15,3-3-21-4,-3 0-4 0,-1 1-1 0,4-1 55 0,-3 0 0 0,3-2 0 0,-6 3 12 0,3 2-2 2,0 2 0 0,-3-2 0-2,-1 0 0 8,1 0-10-3,0 0 0-5,0 0 0 0,3 0 0 6,-3 0 0-2,3 0 0-4,-3 3 0 0,3-3 0 10,0 2 0-8,2-2 0-2,-5 0 0 0,6 0 8 11,0 0-8-11,0 0 0 0,-3-2 0 0,0 2 0 12,0 2 0-12,-1 1 0 0,1 0 0 0,0-3 0 11,0 2 0-10,0 1 0-1,0 0 0 0,-3 2 0 12,3-2 0-7,0-1 0-5,-4 1 0 0,4 5 0 0,3-8 0 0,-3 2 0 8,3 1 11-8,0 0-11 0,0 2 13 0,2-5-3 13,-2-5-1-12,3 5 0-2,0-3 12 1,0 0 3 11,0 1 0-9,0-3 0-1,-4-1 1-1,-5 1 1 0,0 0 0 0,0-1 0 7,3 4-6-3,-3-4 0-4,0 1-1 0,-3 3 0 9,0-1-1-5,-3-5 0-4,3 5 0 0,-7 1 0 12,-2 2-2-12,0 0-1 0,0 0 0 0,0 0 0 1,0 0-15-1,0 0 0 5,0 0 8-4,0 0-740 13,0 0-148-13</inkml:trace>
    </iact:actionData>
  </iact:action>
  <iact:action type="add" startTime="73226">
    <iact:property name="dataType"/>
    <iact:actionData xml:id="d1">
      <inkml:trace xmlns:inkml="http://www.w3.org/2003/InkML" xml:id="stk1" contextRef="#ctx0" brushRef="#br0">14453 5358 921 0,'0'0'40'2,"0"0"10"-1,-3-5-40 0,-3-1-10 2,3 1 0-3,3 0 0 6,-3-1 128-5,3 6 24 6,0 0 5-6,0-2 1 4,0 2-94-4,0 0-18 6,0 0-4-6,-3-6-1 5,6 1-20-5,-3 5-4 7,0 0-1-7,0 0 0 6,0 0-16-6,0 0 0 6,-3-5 0-7,3 5 0 7,3-3 0-6,-3 3-12 5,0 0 12-5,0 0-12 6,0 0 4-6,0-8 8 5,9 6-13-5,-6-1 5 8,-3 3 8-8,6-5 0 2,0 2 0-2,0 0-8 8,0 1 8-8,0 2 0 4,-6 0 0-4,9-6-8 8,0 4 8-8,-3-1 0 2,3 1 0-2,-3-1 0 7,5 3 0-7,-5-3 0 4,-6 3 0-4,9-2-8 10,0 2 8-11,-3-3 0 19,-6 3 0-16,6 0 0-2,-6 0 0 0,6 0 0 0,3 0 0 0,-3 0 0 10,-6 0 0-10,6 0 0 0,3-3 0 0,0 3-8 10,-3 0 8-9,0 3 9-1,3-3-1 0,-3 0-8 11,0 0 0-10,2 0 0-1,1 0-10 0,-3 0 10 12,3 0 0-9,0 0 0-3,0-3 0 0,3 3 0 0,-3 0 0 0,0 0 0 9,0 0 0-8,-3 0 0-1,0-2 0 0,3 2 0 14,0 0 0-10,0 0 0-4,-3 0 0 0,2 0 0 0,-2 0 0 0,3 2 0 4,0 1 0 0,-3 0 8-4,3-3-8 0,-3 2 0 9,-6-2 0-6,6-2 0-3,3 2 0 0,0 0 0 10,-3 0 0-9,0 0 8-1,3 0-8 0,-9 0 0 12,6 0 0-12,-6 0 8 0,6 0-8 0,3 0 0 12,0 0 13-12,-1 0-2 0,-2 0-1 0,3 0 0 12,-3 0-10-11,3 0 0-1,0 0 0 0,-3 2 8 11,3-2-8-6,0 3 0-5,3-3 0 0,-3 0 8 0,0 3-8 0,0-1 0 8,-9-2 0-7,12 3 0-1,-4-1 0 0,4 4 0 13,-6-6 0-9,6 0 0-4,-3 2 0 1,0 1 0-1,3 5 0 0,-6-8 0 2,6 0 0-1,-3 3 0 13,0-1 0-10,3-2 0-4,-3 8 0 0,2-8 0 0,1 0 0 0,-3 3 0 9,3-3 0-9,0 2 0 0,0-2 0 0,0 0 8 13,0 0-8-13,0 3 0 0,3 2 0 0,-3-5 0 11,2 0 0-10,-2 0 0-1,0 0 0 0,-3 3 0 11,0-3 0-11,0 0 0 0,-3 3 0-1,3-3 8 15,6 0-8-9,-6 2 0-5,3 1 0 0,0 0 8 0,-4-3-8 0,4 2 0 7,3-2 0-6,-3 3 0-1,0 0 0 0,0-3 0 17,0 2 0-15,0-2 0-2,0 0 0 0,0 0 0 0,-1 3 9 0,4-3-9 1,0 0 8 0,-3 0-8 13,0 0 8-11,0 0-8-3,3 3 0 0,0-3 0 0,-6 5 0 0,6-3 0 11,-1-2 0-11,1 3 0 0,0-3 0 0,0 3 0 12,0-3 16-12,-3 0-2 0,6 0 0 0,-6 0 0 11,0 0-14-10,2 0 0-1,1 0 0 0,3-3 0 11,0 3 13-10,0-3 0-1,0 3 0 0,0-2 0 3,-1-3 6-3,-2 2 1 7,3 0 0-4,0 1 0-3,-3 2-10 0,3-3-2 11,-6 3 0-10,3-3 0-1,-1 3-8 0,1 0 0 13,-3-2 0-13,3 2 0 0,0 0 0 0,0 2 8 3,-3-2-8-3,3 3 0 5,-3-6 0-5,0 3 0 14,2 3 0-8,1-3 0-6,0 3 0 0,0-1 0 0,0 1 0 0,0-3 0 8,0-3 0-8,3 3 0 0,-4-2 0 0,1 2 0 13,0 2 0-13,0-2 8 0,0 0-8 0,0 0 0 10,-3 0 0-8,6 0 0-2,-3 0 0 0,2 0 0 11,-2 3 0-10,0 0 8-1,0-3-8 0,3 2 0 1,0-2 0-1,0 3 0 8,-7-3 0-4,7 2 0-4,0 1 18 0,-3 0-2 12,0-1 0-11,3 1 0-1,0-3-16 0,0 3 0 13,2-3 0-11,-5 2 0-2,-3 4 0 0,3-6 0 0,9 0 0 0,-3 0 0 5,-6 0 0-1,2 0 0-4,7 0-10 0,-3 0 10 8,-6 0 0-4,3 0 18-4,3 0-3 0,-3 0-1 10,2 0-2-9,-2 0 0-1,0-6 0 0,-3 6 0 12,0 0 3-12,0 6 0 0,3-6 0 0,-4 0 0 12,-5-6 10-12,3 6 3 0,6-2 0 0,-6 2 0 12,0-3-3-11,0 0 0-1,0 3 0 0,-3-2 0 1,3 2 11-1,-3-3 3 8,-9 3 0-4,6-3 0-4,5 1-13 0,-5-1-2 12,-6 3-1-12,0 0 0 0,0 0-10 0,0 0-1 4,0 0-1-4,0 0 0 17,0 0-88-17,0 0-18 1</inkml:trace>
    </iact:actionData>
  </iact:action>
  <iact:action type="add" startTime="136613">
    <iact:property name="dataType"/>
    <iact:actionData xml:id="d2">
      <inkml:trace xmlns:inkml="http://www.w3.org/2003/InkML" xml:id="stk2" contextRef="#ctx0" brushRef="#br0">17456 11568 1267 0,'-6'0'112'3,"6"0"-89"-1,0 0-23-1,0 0 0 10,0 0 60-10,0 0 8 1,0 0 2-1,0 0 0 6,0 0-59-6,0 0-11 4,-5 8 0-4,2 2 0 9,-3 3-12-9,-3 6 12 4,-6 5-12-4,6 5 12 7,0 3 0-7,-6 2 0 3,-3 3 0-3,-6 0 0 7,1 0 0-7,5 0 0 5,0-5 0-5,0 0 0 7,-9 2 0-7,12-5 0 4,9 0 0-1,-3 0 0 9,-8 0 0-12,8-2 0 0,3-3 0 0,3-3 0 43,-6-3 0-43,6-2 0 0,-6-3-10-1,9-2 10 1,3 0-12 0,3-3 3 0,-3 0 1 0,-3-8 0 0,9 5 8 0,0 0 0 0,3-2 0 0,-4-3 0 6,7 0 25-2,0 0 4-4,3-3 1 0,3 0 0 0,3-4-30 0,-3 1 0 9,5-2-11-9,-2 0 11 0,-3-2 0 0,3-3 21 12,0 2-2-12,5 0-1 0,1 3-6 0,-6-2-2 10,-6 5 0-9,3-3 0-1,0 2-10 1,-4-2 12 1,-8 6-12-2,3-1 12 7,0 0-12-3,0 3 0-4,-6 0-12 0,0 3 12 18,0 0-140-18,0 2-20 9,-6 14-4-9,-9-1 0 0</inkml:trace>
    </iact:actionData>
  </iact:action>
  <iact:action type="add" startTime="137034">
    <iact:property name="dataType"/>
    <iact:actionData xml:id="d3">
      <inkml:trace xmlns:inkml="http://www.w3.org/2003/InkML" xml:id="stk3" contextRef="#ctx0" brushRef="#br0">16876 13028 1897 0,'0'0'84'2,"6"3"17"-1,0-1-81 0,6-4-20 1,-3-1 0-1,6 0 0 4,5-4 0-4,4 1-8 5,-6-2 0-5,9 0 0 7,3-2 18-7,-1-1 4 4,-5-2 1-4,3 0 0 8,0-1-7-9,6 1-8 7,5-5 11-6,-5 2-11 6,-6 0 0-7,3 0 0 7,-1 3 0-6,1 0-12 20,-9-3-19-20,0 5-3 1,0 1-1-1,-1 2 0 8,-2-3-30-8,0 3-7 2,-6 3 0-3,0 0-416 17,6-1-84-10</inkml:trace>
    </iact:actionData>
  </iact:action>
  <iact:action type="add" startTime="137261">
    <iact:property name="dataType"/>
    <iact:actionData xml:id="d4">
      <inkml:trace xmlns:inkml="http://www.w3.org/2003/InkML" xml:id="stk4" contextRef="#ctx0" brushRef="#br0">16986 13430 1612 0,'0'0'144'4,"0"0"-116"-3,0 0-28 0,6 0 0 6,-3 3 24-7,9 0 0 5,3-6-1-4,0 3 0 6,0-3 8-6,5 1 1 4,7-1 1-4,0-5 0 7,0 0 0-7,3-2 0 4,2-4 0-4,4-2 0 8,0 1-33-8,-4-4 0 5,-2 0-10-5,3 1 10 18,6-1-202-18,-10-2-33 0,19-21-6 3,-18 5-364-4</inkml:trace>
    </iact:actionData>
  </iact:action>
  <iact:action type="add" startTime="137424">
    <iact:property name="dataType"/>
    <iact:actionData xml:id="d5">
      <inkml:trace xmlns:inkml="http://www.w3.org/2003/InkML" xml:id="stk5" contextRef="#ctx0" brushRef="#br0">17474 12909 518 0,'0'0'46'2,"-3"3"-37"11,-9-1-9-12,3-2 0 0,6 6 208 0,-2-4 40 1,-4 4 8-1,0 1 2 6,-3 1-165-6,6 3-33 5,-6 5-6-5,3 2-2 7,-6 6-35-7,3 3-7 5,6 2-2-5,-3 5 0 6,-3 3-8-7,3 3 0 9,6 2 0-8,1 3 8 4,-7 5-8-4,3 3 12 5,0 6-12-5,6-1 12 6,0 3-4-4,0-3 0 3,-3-3 0-4,3 1 0 13,3-6-8-9,0-2 0-5,-3-6 9 0,0-5-9 0,6-2 0 0,-6-6 8 9,3-3-8-8,-3-7 0-1,0-3 11 0,3-3-3 12,3-3 0-7,-4-2 0-5,-4-5 9 0,2-3 2 0,5 3 0 0,-5-3 0 3,0 0-2-2,9-8 0 3,-3-3 0-4,6-7 0 8,6-4 3-4,-3-9 0-4,0-9 0 0,3-8 0 10,6-2-9-9,-1-8-2-1,-5-6 0 0,6-7 0 13,6-3-9-13,-3 0 0 0,-7-6 0 0,4 1 8 11,0 0-8-11,6-3 0 0,-3 0 0 0,2-3 0 12,-5 6 0-12,3-3 0 0,0 2 0 0,3 3 0 12,-7 3 0-6,4 0 0-6,3 3 0 0,-6 2 0 0,0 6-13 0,-4 4 1 9,1 9 1-9,-3 5 0 0,3 8 11 0,-6 5-10 12,-6 6 10-8,0 2-10-4,-3 6 2 0,0 4 0 0,-6 4 0 0,0 2 0 16,0 5-15-16,-6 1-2 0,-3 4-1 0,-3 3 0 17,-6 6-27-17,0 8-6 0,0 2-1 0,-6 5 0 16,-2 9 15-12,2 2 2-4,3-3 1 0,3 0 0-1,-6-2 30 1,6 0 12 0,1 0-8 0,5-3 8 0,0-3 0 0,0 1 0 1,0-4 9-1,3 1-9 14,6-3 12-13,-3-2-12-1,0-3 12 0,3 0-12 11,3-3 8-6,3-2-8-5,3-4 0 0,0 1 0 0,3 0 0 0,3-2 0 8,3-4 0-7,3 1 0-1,-1-3-9 0,7-5 9 12,3-3-8-6,6-3 8-6,-3-2 0 0,5-3 0 0,1-2 9 0,3 2-9 3,-1-3 21 0,1 3-2-1,-3-5-1-2,0 5 0 7,-1 0-3-1,-5 3-1-6,0 0 0 0,0 0 0 9,-7 5-5-7,1 2-1-2,-3 1 0 0,-3 5 0 13,-3-3-8-9,-3 6 0-4,-3 0 0 0,-1-1 8 0,-2 6-24 0,-3 0-4 2,-6 6-2-1,-3 1 0 23,1 7-13-24,-10 4-2 0,-3 0-1 0,-6 6 0 8,0 5-10-8,-6 0-1 0,-2 3-1 0,-1-3 0 11,0-3-4-6,0-2-1-5,4 0 0 0,-1-6 0 0,0 1 81 0,3-3 16 0,4-3 3 0,-1-3 1 2,3 1 41-2,6-6 8 5,0 0 1-5,3-2 1 7,3-3-41-2,3-3-8-5,0-2-1 0,6-3-1 5,0 0-23 0,0 0-5-5,0 0-1 0,9 2 0 5,0-2-25-5,3-2-6 5,6-1-1-5,3-2 0 15,0-3 15-14,5 0 0-1,-2 0 0 0,6 0-9 9,3-2 9-9,0 2 0 0,-1-6 0 0,1 6 0 12,0 0 0-12,-3 1 0 0,-1-1 0 0,4 0 0 12,-3 2 17-7,-3 1-1-5,-1-3 0 0,1 5 0 0,-3 1-16 0,0-1 0 8,-3 1 0-7,-1-1 0-1,-2 3 0 0,0 3 8 13,-3-1-8-9,-3 3 0-4,-3 3 0-1,-3 0-16 1,0 6 2 0,-6-1 0 5,-3 5 14-3,-3 6 0 1,-6 3 0-3,-3 2 0 7,0 2 13-1,0 1-1-6,-3 3 0 0,1-4 0 16,-7 4-36-16,3-3-7 10,0-1-1-10,-3-4-1 0,0 2 13 0,4-5 4 0,-4-1 0 0,3-1 0 14,3-4-13-14,-3-2-3 0,0 0 0 0,4-6 0 12,-1 1 5-12,0-3 1 0,3-5 0 0,0-1 0 10,0-2-22-9,3 0-4-1,0-8 0-1,1 0-1 1</inkml:trace>
    </iact:actionData>
  </iact:action>
  <iact:action type="add" startTime="138372">
    <iact:property name="dataType"/>
    <iact:actionData xml:id="d6">
      <inkml:trace xmlns:inkml="http://www.w3.org/2003/InkML" xml:id="stk6" contextRef="#ctx0" brushRef="#br0">18266 13049 846 0,'6'6'37'4,"-3"-1"8"-4,0 3-36 1,0 0-9 0,3 0 0 0,-3 2 0 11,0 1 44-11,3 2 6 0,-3 3 2 0,-3 0 0 3,0-3-19-3,0 6-3 5,-3-1-1-5,0 1 0 6,0 2-29-6,-3 0 0 5,-3-3 0-5,0 4-10 22,0-4-47-22,-3 1-10 0,0-1-1 0,-3-2-1 9,3 0 15-6,-2-3 3-3,-1-2 1 0,3-6 0 0,0 3 111 0,3-5 23 0,0-1 4 0,0 1 0 9,-3 0 30-9,6-1 6 2,-3 1 0-1,3-3 1 14,6 0-27-16,0 0-6 1,0 0 0 0,0 0-1 6,0 0-45-1,0 0-9-5,0 0-1 0,0 0-1 8,0 0-35-6,0 0-14-2,0 0 1 0,0 0 0 5,6 0-7-5,3 0-2 6,0 0 0-6,3 0 0 21,3-5-4-21,0 2-1 0,0 0 0 0,0-2 0 0,0-3 12 3,-1 0 3-2,1 0 0-1,-3-2 0 18,3-1-31-17,-3 0-5-1,-3 1-2 0,0-3-409 7,0-1-81-6</inkml:trace>
    </iact:actionData>
  </iact:action>
  <iact:action type="add" startTime="138685">
    <iact:property name="dataType"/>
    <iact:actionData xml:id="d7">
      <inkml:trace xmlns:inkml="http://www.w3.org/2003/InkML" xml:id="stk7" contextRef="#ctx0" brushRef="#br0">18061 13107 748 0,'0'0'67'2,"0"0"-54"2,-3 0-13-2,0 0 0 12,3 0 260-13,0 0 50 0,-3 0 10 0,3 0 1 2,0 0-235-2,0 0-47 5,0 0-10-5,-3 6-1 6,3 2-28-6,0 2-17 5,0 6 2-5,0 5 1 9,3 0 5-10,-3 9 1 5,0-1 0-4,0 8 0 7,0 0 8-7,0 5 0 4,-3 6-9-4,0-1 9 11,3 1 0-7,0-3 0-4,-3-3 0 0,3 1 0 5,3-1 0-1,0-5 0-4,3 0 0 0,-3 0 0 8,6-8 0-4,-3 0 0-4,2-2-9 0,1-3 9 10,0-3 0-9,-3-3 0-1,6 3 0 0,0-2 9 13,3-6 16-13,3 3 3 0,0-3 1 0,0 1 0 11,-1-4-20-11,4-2-9 0,0-3 8 0,3 1-8 11,3-4 24-9,0 1 0-2,2-6 0 0,1 1 0 11,3-4-8-7,0-2-1-4,-4-2-1 0,7-1 0 0,0-5 10 0,2-2 3 8,-2 2 0-6,0-3 0-2,0-2-3 0,-4 3-1 12,-2-1 0-7,0-2 0-5,0 5 5 0,-4 0 2 0,1 0 0 0,0 1 0 4,0 1-3-3,-6 4-1 3,-4-1 0-4,-2 1 0 7,0 2-14-2,-3 2-2-5,0 1-1 0,-3 0 0 10,0 2-9-8,-3 0 0-2,-6 3 0 0,0 0 8 11,0 0 27-9,0 0 5-2,0 0 0 0,0 0 1 2,0 0-13-2,0 0-4 4,0 0 0-4,0 0 0 6,0 0 12-6,0 0 3 5,0 0 0-5,0 0 0 6,0 0-39-6,0 0-12 5,-6 0 0-5,6 0 0 27,-6 6-124-27,3-1-24 0,0 0-6-1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1-08T07:24:08.4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0870">
    <iact:property name="dataType"/>
    <iact:actionData xml:id="d0">
      <inkml:trace xmlns:inkml="http://www.w3.org/2003/InkML" xml:id="stk0" contextRef="#ctx0" brushRef="#br0">21829 7533 518 0,'0'0'46'2,"0"0"-37"4,0 0-9-5,0 0 0 4,0 0 132-4,0 0 25 5,0 0 5-5,0-3 1 7,0-2-111-7,0 5-23 3,0-8-4-3,0 3-1 8,-3-1 12-8,3 6 3 5,0 0 0-5,-3-5 0 9,-3-3-39-9,3 3 0 1,0-1 0-1,0 1 0 7,-3 2 0-7,3-2 11 4,0 0-3-4,0 2 0 8,-3-2 12-8,3 2 3 4,-3-2 0-5,3 2 0 9,-3-2 2-8,3 2 1 4,1-2 0-4,-4 3 0 6,0-1-2-6,6 3 0 4,-3-5 0-4,0 2 0 8,3 3-9-8,-3-5-3 4,-3-1 0-5,0 4 0 7,0-4-12-6,0 4 0 4,0-1 8-4,0 0-8 8,0 1 0-8,0-1 0 6,0-2 0-6,0 2 0 5,0 1 0-5,0-1 9 8,0 0-9-9,0 1 8 14,0-1-8-11,-3 0 0-2,3 1 0 0,1-1 0 11,5 3 0-6,-6 0 0-5,-3-3 0 0,3 1 0 0,0-1 0 0,0 3 0 8,0-5 0-6,-3 2 0-2,0 3 0 0,3 0 0 12,-3 0-9-5,3 3 9-7,-3-3 0 0,0 2-10 0,0 1 10 0,0-3-8 3,0 3 8 0,1-1-8-3,-4-2 8 0,3 3-8 6,0 2 8 1,0-2 0-7,-3 0 0 0,3-1 0 7,-3-2 0-5,3 3 0-2,-3 0 0 0,3-1 0 15,0 1 0-10,1 0 0-5,-4 2 0 0,3-3 0 0,0 1 0 0,0 2 0 4,-3-2 0 1,3 2-8-5,3-2 8 0,-3 2 0 6,-3 1 0-1,6-1 0-5,6-5 0 0,-3 8 0 7,-3-3-10-3,3 3 10-4,-6 0-8 0,6 0 8 10,-3 0 0-9,3-3 0-1,-2 3-9 0,2-3 9 12,0 3 0-10,-3-2-9-2,6 2 9 0,-3-1 0 0,-3 1 0 0,3 0-8 7,3 0 8-1,-3 0 0-6,0 0 0 0,0 0 0 7,0 3 0-4,3-3 0-3,-3 2 0 0,0-2 0 11,0 0 0-9,0 3-8-2,0-3 8 0,3 5-12 11,-3 0 12-11,3 0 8 0,-3 1-8 0,0-1 11 11,0 3-11-10,3-3-14-1,-6 3 3 0,3 0 1 10,3-1 10-8,-3 1 0-2,0 0 0 0,0 0 0 11,3 3 0-6,-3-6 0-5,0 0 0 0,3 0 0 0,0 1 0 0,0 1 11 7,0 1-3-5,0-2 0-2,0-4-8 0,0 1 0 13,0-1 0-8,0 1 0-5,0-3 0 0,0 2-11 0,3 1 3 0,0 0 0 4,0-4 8 1,0 4 0-5,0-3 0 0,3 3 0 6,-3-1 0-1,0 1 0-5,0-1 0 0,0-2 0 8,0 5 11-6,-3-2-3-2,3-6 0 0,0 3 0 14,3 3-8-14,0-3 0 0,-3 0 0 0,3 0 0 10,-3 2 0-9,3-2 0-1,-3 3 0 0,3-3 0 11,-3-3 0-10,3 3 0-1,-1 0 0 0,1-3 0 2,-6-5 0-2,3 8 8 7,0-3-8-2,3 3 8-5,-3-2 0-1,3-1 0 11,0 0 0-8,0-2 0-2,3 2-8 0,-3 3 0 13,3-3 0-8,0 1 0-5,0-1 0 0,3 0 0 0,0 1 0 0,-3-1 0 5,2 0 0-1,-2 0 0-4,6 1 0 0,-3-1 0 7,0 0 0-3,3-2 0-4,-3 0 0 0,0 2 8 9,-3 0-8-7,3-2 0-2,0-1 0 0,-1 1 0 13,-2 0 0-13,0-1 0 0,0 1 0 0,3-3 8 10,-3 0-8-9,3-3 0-1,-3 3 0 0,0-2 8 11,0 2-8-11,3 0 8 0,0-3-8 0,-3 0 8 13,2 1-8-7,-2 2 8-6,6-5-8 0,-3 2 8 0,-3 0-8 0,3 1 0 5,0-4 0-2,0 1 8-3,0 0-8 0,-3-1 12 12,6 1-12-7,-7 0 12-5,4-3-12 0,0 0 10 0,0 3-10 0,0-3 10 5,-3 0-2-1,6 0 0-4,-3-3 0 0,-3 1 0 8,3 4 0-6,-3-2 0-2,-1 1 0 0,4-1 0 9,-6 0 6-6,3 0 1-3,0-3 0 0,0 3 0 11,0 0 2-9,0 0 1-2,-3 0 0 0,3-2 0 10,-3 2 1-9,0-3 0-1,0 1 0 0,0-1 0 12,-3 1 1-6,3 2 1-6,0-6 0 0,0 4 0 0,-1-1-1 0,-2 1-1 4,0 2 0 0,3-3 0-4,0 1-3 0,0-1 0 9,-3-2 0-7,3 2 0-2,-3 1-1 0,0-1-1 13,3 3 0-13,-6-3 0 1,3 1 7-1,0-3 2 0,-3 2 0 0,3 0 0 7,-3 1-2-1,0-1 0-6,3 1 0 0,-3-1 0 6,0-2-4-1,0 0-1-5,0 2 0 0,0 3 0 9,0-2-5-7,0-1-2-2,-3 0 0 0,3 1 0 12,-3-1-1-12,3 3 0 0,-3-2 0 0,3 2 0 11,0 0-8-11,-3 0 12 0,0 0-12 0,0-3 12 12,3 3-12-11,-3 1 0-1,0-1 9 0,0 0-9 11,-3 0 11-6,3-3-3-5,0 3 0 0,3-2 0 0,-6 4 1 0,3-2 0 7,0 3 0-5,0-3 0-2,0 0 3 0,0 3 1 13,-2-6 0-13,2 3 0 0,0 3-1 0,-3 0 0 2,3 0 0-2,0-1 0 7,-3 1-4-7,3-3 0 13,-3 3-8-8,0-1 12-5,0 1-12 0,3 0 0 0,-3 0 0 0,0-1 0 6,0 1 0-3,-3 2 0-3,3 1 0 0,-3-4 0 13,3 4 0-13,-3-4 0 0,3 1 0 0,-3 2 0 10,1-2-8-9,-1 3 8-1,0 2 0 0,0-6 0 12,0 6-10-11,3-2 10-1,-3-1-8 0,0 0 8 11,3 3 0-3,0 0 0-8,-6 0 0 0,0-2 11 0,0 2-11 0,3 2-12 0,4-2 2 0,-4 0 1 5,-3 0 9-5,3 0 0 14,0 0 0-9,0 0 0-5,-3 0 0 0,3 3-13 0,0 0 1 0,0-3 1 4,0 0-1 0,3 0-1-4,-3 2 0 0,0-2 0 18,3 3-23-19,-2-3-5 3,2 0-1-3,-6 0-700 10,3 0-140-9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1-08T07:32:14.0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1621">
    <iact:property name="dataType"/>
    <iact:actionData xml:id="d0">
      <inkml:trace xmlns:inkml="http://www.w3.org/2003/InkML" xml:id="stk0" contextRef="#ctx0" brushRef="#br0">12756 6810 576 0,'-9'-5'25'2,"7"5"6"-1,-4 0-31 0,3 3 0 1,-3-3 0-1,0 0 0 5,3 0 173-5,0 0 29 5,-3 0 6-5,0 0 0 8,3 0-143-8,0 0-29 4,0 0-5-4,-3 0-2 5,3 0-21-5,3 0-8 6,0 0 0-6,0 0 0 7,0 0 0-7,-3 5 0 4,3-5 0-4,-3 3 0 7,3-3-8-7,-6 5 8 4,3-2 0-4,-3 2 0 7,6-5 0-7,-6 3 0 4,3-1 0-5,-3 3 0 9,3-2 0-8,-3 0 0 4,3-1 8-4,-6 4-8 7,3-4 32-7,-2 1 0 7,8-3 0-7,-3 3 0 3,-6 2 3-3,3-2 1 5,3-1 0-5,-6 1 0 8,3-3-4-8,0 3-1 4,0-1 0-4,0-2 0 5,-3 3-21-3,6-1-10 4,-3 1 10-6,6-3-10 15,-6 0 15-15,0 0-3 0,-3 3-1 0,3-3 0 1,0 0-3-1,-3 0 0 10,3 0 0-8,1 0 0-2,-4 2 3 0,0-2 0 14,3 0 0-14,-3 0 0 0,0 0 13 0,0 0 4 10,3 0 0-11,-3 0 0 1,0 0-28 0,-3 0 0 12,3 0 8-12,3 0-8 0,-3-2 11 0,0-1 0 13,-2 3 0-9,2 0 0-4,0-3-11 0,-3 1 10 0,3 2-10 0,0-3 10 9,0 1-10-9,-3-1 0 0,0 0 9 0,3 1-9 12,0-1 8-12,-3 3-8 0,3-5 8 0,-2 2-8 11,2 0 0-11,0 1 8 0,0-4-8 0,3 4 0 14,-3-4 8-11,3 1-8-3,6 5 10 0,-9-2-10 0,3-6 12 0,-3 2-4 8,3 1-8-6,0 0 12-2,-3-3-12 0,3 0 8 12,-3 0-8-11,3 0 0-1,1 0 8 0,-4 0-8 11,0 0 0-11,3 0 0 0,0 0 8 0,0-2-8 11,0 2 0-11,-3 0 0 0,3 0 8 0,0 0-8 12,0 0 0-9,0 0 9-3,0 0 4 0,0 0 1 0,0-2 0 0,3 4 0 11,-3-4-14-11,0 2 0 0,0 0 8 0,3 0-8 11,-3 0-10-11,3 0-5 0,-2-3-1 0,2 4 0 11,0-1 16-11,0-6 0 0,-3 4 0 0,3-1 0 13,0 3 10-13,0-5 5 0,0 2 1 0,0 1 0 14,0 2-16-12,3-3 0-2,-3 1 0 0,3-3 0 0,-3-1-17 0,0 1 0 10,3 0 0-10,0-3 0 0,0 5 4 0,0 1 1 11,0-6 0-11,0 3 0 0,3-3 12 0,0 3 10 12,-3-3-2-12,3 3 0 0,-3 2-8 0,3-2 0 14,0-1 0-12,0 4 0-2,0-1 0 0,0-2 0 0,0 2 0 0,0 1 0 10,0 2-8-10,-3 0 8 0,3 0 0 0,0 0 0 11,-3 3 0-11,3-3-11 0,0 3 11 0,-1-1-8 11,-2-2 8-11,3 6 0 0,3-4 0 0,-3 1-8 13,0 0 8-13,0 0-8 0,3-1 8 0,0 1-8 14,0 2 8-12,0-2 0-2,0 0 0 0,3 2 0 0,0-5 0 0,3 3 0 10,-3-3 0-10,0 3-8 0,3 2 8 0,-3-2-10 11,2-1 10-11,-2 1-10-1,0 0 10 1,-3 0 0 13,0 2 0-12,0 0 0-1,0 1 0 0,6-4 0 13,-6 4 0-12,6-1 0-1,-3 0-8 0,0 1 8 0,3-1-8 0,0 0 8 10,0 3 0-10,-1 0 0 0,-2 0 0 0,3 0 0 12,3-5 0-12,-3 3 0 0,0-4 0 0,0 6 0 11,0-5 0-11,0 2-8 0,-3 3 8 0,2-2 0 13,1-1 0-4,0 0 0-9,-3 3 0 0,3 0 0 0,-3 0 0 0,0 0 0 0,3 0 0 0,-6 0 0 4,3 3 0-4,3 0 0 13,0-1 0-13,0 1 0 0,-4 2 0-1,4-5 0 19,-3 3 0-17,3 0 0-1,0 4 0 0,0-4-8 0,-3 0 8 0,3-1 0 3,-3 1 0-3,3 2 0 14,-6-2 0-10,3 0-8-4,2-1 8 0,-2 1 0 0,0 0 0 0,-3 2 0 10,3 0 0-10,0 0 0 0,0 3 0-1,0-2-8 15,-3-1 8-14,3 0 0 0,0 1 0 0,0-1-8 9,0 3 8-9,-3 2 0 0,0-4 0 0,2 4 0 13,1-2 0-12,0 0 0-1,-3 0 0 0,0 3 0 13,3-1 0-11,-3-2 0-2,0 3 0 0,3-1 0 0,-3 1 0 0,0-1 0 10,0 1 0-10,0 2 0 0,0 1 0 0,0-1 0 2,0 0 0-2,0 0 0 8,-3 0 8-8,3 3-8 13,0-5 8-13,-3 2-8 0,-1 3 0 0,1 0 0 17,-3-3 0-16,3 3 0-1,0-3 0 0,0 0 0 0,-3-2 0 0,3 2 8 9,-3 3-8-9,0-3 0 0,0 1 0 0,0-1 0 12,0 0 0-12,-3 0 8 0,0 1-8 0,0-1 8 10,0 3-8-10,0-6 0 0,-2 3 0 0,2 1 8 13,-3-1-8-13,3 0 9 0,-3 3-9 0,0-3 10 14,-3 0-10-12,0 1 0-2,0-4 9 0,3 3-9 0,-6 1 9 0,6-1-9 10,-3-2 12-10,-3 2-12 0,3 0 13 0,0-2-4 10,-2 2-1-10,2-3 0 0,0 1 4 0,-3-3 0 12,0 0 0-11,0 2 0-1,3-2 2 0,0 0 1 1,0-2 0 10,0-1 0-9,0 0-4-2,3 3-1-1,0-5 0 1,0 2 0 13,0 0 8-13,1-2 2 0,-1 0 0 0,6-3 0 11,-6 2 0-11,0 1 0 0,6-3 0 0,0 0 0 10,-9 3-2-10,9-3 0 0,-6 0 0 0,6 0 0 14,-6 0-6-14,6 0-2 0,-6 2 0 0,6-2 0 12,0 0-10-9,0 0 12-3,0 0-12 0,0 0 12 0,0 0 0 0,0 0 1 1,-9 0 0-1,9 0 0 9,-6 0-5-9,6 0 0 12,0 0-8-12,0 0 12 0,-6 0-3 0,6 0-1 1,0 0 0-1,0 0 0 7,-6 0-8-7,6 0 10 16,0 0-10-12,0 0 10-4,0 0-10 0,0 0 0 0,0 0 0 0,0 0 0 2,0 0 0-2,0 0 0 6,0 0 0-6,0 0 8 19,0 0-89-19,0 0-19 0,0 0-3 1</inkml:trace>
    </iact:actionData>
  </iact:action>
  <iact:action type="add" startTime="23843">
    <iact:property name="dataType"/>
    <iact:actionData xml:id="d1">
      <inkml:trace xmlns:inkml="http://www.w3.org/2003/InkML" xml:id="stk1" contextRef="#ctx0" brushRef="#br0">11566 4051 748 0,'0'0'67'1,"0"0"-54"5,-3 0-13-5,3 0 0 5,-3-8 92-5,0 5 16 5,0 1 4-5,3 2 0 5,0 0-52-5,0 0-11 5,-3-6-1-5,3 6-1 7,-6-2-25-7,6 2-5 4,0 0-1-4,0 0 0 7,0-3-16-7,0 3-9 4,-3-3 1-4,3 3 0 7,0 0 8-7,0 0 0 5,0-8 0-6,0 6-8 8,3-1 8-7,0-5 0 4,-3 3 0-4,3 2-8 7,-3 3 8-7,0 0-8 5,3-2 8-6,3-4-8 9,0 4 8-8,0-1-8 4,-6 3 8-4,6-3-8 6,0-2 8-6,3 2-8 5,-9 3 8-5,6-2-8 6,2-1 8-6,1 3 0 5,0 0-9-5,0-5 9 5,0 2 0-5,-3 3 15 9,3 0-3-10,0-2 0 28,0-1-20-27,0 3-5 0,3 0-1 0,-3 0 0 0,0-8 14 0,3 8 0 0,2 0 0 0,-2-3 0 8,0 1 0-8,0 2 0 0,3 0 0 0,0-8 0 13,-3 8 0-13,3 0 0 0,-3-3 0 0,0 3 0 3,2-3 0-3,-2 3 0 7,0 0 0-7,0 0 0 17,0 0 0-16,0 0 0-1,0 0 0-1,-3-5 0 1,3 5 0 0,0-3 8 10,-1 3-8-9,1-2 0-1,3-1 16 0,-3 3-3 13,0-8-1-9,0 8 0-4,0-2-1 0,-3 2-1 0,3-3 0 0,0 3 0 4,0 0-1-4,-4 0 0 18,1 0 0-17,3 0 0-1,-3 0-9 0,0 0 0 0,3 0 0 0,-3 3 8 10,3-3-8-10,0 2 0 0,0 1 0 0,-3 2 8 10,3-5-8-10,-4 0 0 0,4 3 0 0,-3-1 8 12,3 1-8-12,0 2 0 0,0-5 0 0,0 3 0 13,-3-3 0-13,3 3 0 0,-3-3 0-1,3 0 0 4,0 2 0-3,-1-2 0 10,1 0 0-9,-3 0 8-1,3-2 0 0,0 2 0 13,0 0 0-13,0 0 0 0,0-3-8 0,0 0 12 10,0 3-12-10,0 0 12 0,-1 0-1 0,1 0 0 12,0-5 0-11,0 5 0-1,3-3-1 0,-3 3 0 13,0 0 0-10,-3-2 0-3,3 2-10 0,0 0 0 0,-1 0 0 0,-2 0 0 10,3 0 0-9,0 0 0-1,0 0 0 0,0 0 0 9,0 0 0-9,0-3 0 0,3 3 0 0,-3 0 0 12,3 0 0-12,-7 0 8 0,4 0-8 0,0-5 0 12,3 5 0-12,-3 0 8 1,0 0-8-1,0 0 0 2,0 0 8-2,0 5-8 10,-3-5 8-9,3 0-8-1,-4 0 0 0,4 3 0 15,0-1 0-12,0 1 0-3,-3 2 0 0,0-5 0 0,3 3 0 0,0 0 0 3,-3 5 0-3,0-8 0 20,3 2 0-20,0 1 0 0,-1 0 0 0,1 2 0 0,0-5 0 0,0 0 0 6,0 3 0-4,-3-3 8-2,3 0-8 0,-3 0 0 13,3 0 0-12,3 0 0-1,-1-3 0 0,-2 3 0 9,3 0 8-9,0 0-8 0,-6 0 8 0,3 0-8 12,0 0 8-12,3 0-8 0,-3 0 8 0,0 0-8 13,-1 0 0-13,1 3 0 0,0-3 0 0,0 2 0 15,0-2 0-14,0 0 0-1,0 3 0 0,0-3 0 0,-3 0 0 0,6 0 8 11,-3 0-8-11,2 0 0 0,-2 0 0 0,0-3 8 2,0 1-8-2,0-1 0 6,0 3 12-6,-3 0-4 14,3 0 0-14,0-5 0-1,0 2 5 1,-3 3 1 14,-4-3 0-12,4 1 0-2,0 2 6 0,0-6 0 0,-3 4 1 0,0-1 0 12,6 3-21-12,-6-3 0 0,0 3 0 0,0-5 0 9,-6 5 19-9,6-3-1 0,-6 3 0 0,6 0 0 11,-6 0 11-10,0 0 3-1,0 0 0 0,6-2 0 3,-6 2 8-3,0 0 1 8,0 0 1-8,0 0 0 2,0 0 9-2,0 0 1 5,0 0 1-5,0 0 0 8,0 0-5-9,0 0-2 5,0 0 0-4,0 0 0 8,0 0-15-8,0 0-3 2,0 0-1-2,0 0 0 10,0 0-10-10,0 0-1 2,0 0-1-2,0 0 0 7,0 0-15-7,0 0 9 4,0-3-9-4,0 3 8 7,0 0-8-7,0 0 0 5,0 0 0-5,0 0 8 18,0 0-114-18,0 0-23 2</inkml:trace>
    </iact:actionData>
  </iact:action>
  <iact:action type="add" startTime="31952">
    <iact:property name="dataType"/>
    <iact:actionData xml:id="d2">
      <inkml:trace xmlns:inkml="http://www.w3.org/2003/InkML" xml:id="stk2" contextRef="#ctx0" brushRef="#br0">15025 8120 864 0,'-9'0'38'2,"9"0"8"-2,-3 0-37 1,-3 0-9-1,3 0 0 1,-3 0 0 9,6 0 64-9,-3 3 12 3,-3-1 1-3,3 1 1 6,3-3-68-6,0 0-10 4,-6 5-9-4,3 1 9 20,0 2-53-20,0-3-3 0,0 3-1 0,3-8-384 1</inkml:trace>
    </iact:actionData>
  </iact:action>
  <iact:action type="add" startTime="32111">
    <iact:property name="dataType"/>
    <iact:actionData xml:id="d3">
      <inkml:trace xmlns:inkml="http://www.w3.org/2003/InkML" xml:id="stk3" contextRef="#ctx0" brushRef="#br0">14947 8192 57 0,'0'0'0'5,"0"0"0"-4,0 0 0 0,0 0 0 0,0 0 229 0,0 0 41 0,0 0 8 0,0 0 2 0,0 0-190 0,0 0-38 0,0 0-7 0,0 0-1 0,0 0-13 0,0 0-3 0,0 0 0 0,0 0 0 1,0 0-20-1,0 0-8 11,0 0 0-10,0 0 0-1,0 0 0 0,0 0 0 12,0 0-8-12,0 0 8 0,0 0-8 0,0 0 8 1,0 0 0-1,0 0 0 8,0 0 0-8,0 0 0 4,0 0 0-4,6 2 0 8,-6-2 0-8,0 0 9 4,6 3-9-4,-6-3 12 5,6 2-2-5,0 1 0 6,0 0 0-6,0-1 0 13,0 1-1-13,0 0 0 0,-6-3 0 0,9 5 0 12,-3 0-9-12,3 1 8 0,-3-1-8 0,0-3 8 11,2-2-8-11,-2 3 8 0,3 2-8 0,-3-2 8 13,0 0-8-10,0-1 0-3,0 4 0 0,3-4 8 0,-3 1-8 0,0-3 12 9,3 3-12-8,0-1 12-1,-3-2-2 0,3 0 0 12,0 3 0-12,0-3 0 0,0 0 0 0,-1 3 0 11,1-6 0-11,0 3 0 0,0 0-2 0,0 0 0 14,0-3 0-12,0 1 0-2,3-1 7 0,0 3 1 0,-3-5 0 0,3-1 0 10,3 4 4-9,-4-4 2-1,-2 1 0 0,3 0 0 10,-3 2 6-9,3-2 0-1,-3 0 1 0,3 2 0 10,-3 0-29-10,0 1-10 0,0-1 0 0,0 3 0 13,0 0 10-13,-3 0 0 0,2-3 0 0,-2 3 0 13,3 3 0-8,-3 0 0-5,3 2 8 0,-3 0-8 0,3-2 0 0,-3 0 0 10,3-1 0-10,-3 3 0 0,3 1 8 0,0-4-8 14,0 4 8-11,-3-1-8-3,3-2 0 0,0-1 0 0,2 4 0 0,-2-4 0 3,-3 1 0-3,3 0 0 14,3-1 0-11,-3 1 0-3,0-3 0 0,0 2 0 0,0 1 0 0,0-3 0 10,3 0 0-9,-3 0 0-1,0 0 0 0,0 0 0 11,2 0 0-11,-2 0 0 0,3 0 0 0,-3 0 0 11,0-3 11-11,3 3-3 0,-6-5 0 0,6 5 0 13,-3 0-8-13,0 0 0 0,0 0 0 0,-3 0 0 12,0 0 0-8,0 0 0-4,5-2-12 0,-5 2 12 0,0-3 0 0,3 3 0 9,0 0 0-8,0 0 0-1,0 0 0 0,0 0 0 12,3 0 10-12,-3 0-10 0,3 0 10 0,-3-3-10 11,3 1 8-11,-3-1-8 0,2 3 8 0,1 0-8 13,-6 0 8-13,3 0-8 0,3 0 9 0,-3-3-9 0,0 1 10 0,-3 2-10 13,3 0 12-13,0-3-3 0,-3 3-1 0,3 0 0 12,-3 0 3-12,0 0 0 0,-6 0 0 0,6 0 0 9,0-3 2-9,-1 1 1 0,1 2 0 0,0 0 0 14,-6 0-1-14,0 0 0 0,0 0 0 0,6 0 0 2,3 0 3-2,-6 0 0 8,-3 0 0-4,0 0 0-4,0 0 6 0,0 0 2 4,0 0 0-4,0 0 0 6,0 0 14-6,0 0 3 4,0 0 1-4,0 0 0 8,0 0 18-8,0 0 3 3,0 0 1-3,0 0 0 7,0 0 1-7,0 0 1 5,0 0 0-5,0 0 0 6,0 0-18-6,0 0-3 4,0 0-1-4,0 0 0 7,0 0-21-7,0 0-5 6,0-6-1-6,0 6 0 4,0 0-17-4,-3-5 10 7,3 5-10-7,0 0 8 12,0 0-8-12,0 0 0 0,0 0 0 0,0 0-11 21,0 0-103-21,0 0-21 0,0 0-4 0</inkml:trace>
    </iact:actionData>
  </iact:action>
  <iact:action type="add" startTime="36471">
    <iact:property name="dataType"/>
    <iact:actionData xml:id="d4">
      <inkml:trace xmlns:inkml="http://www.w3.org/2003/InkML" xml:id="stk4" contextRef="#ctx0" brushRef="#br0">6336 6644 741 0,'0'0'32'2,"0"0"8"-1,0 0-32 0,0 0-8 0,0 0 0 0,0 0 0 5,0 0 42-5,0 0 6 6,0 0 2-6,0 0 0 7,0 0-20-7,0 0-4 3,0 0-1-3,0 0 0 7,0 0-17-7,0 0-8 5,0 0 8-5,0 0-8 7,0 0 0-7,0 0 0 5,0 0 0-5,0 0 0 7,0 0 0-7,0 0-11 3,0 0 1-3,0 0 0 7,0 0 18-7,0 0 3 5,0 0 1-6,0 0 0 8,6 2-2-7,-3-2 0 5,0 0 0-5,0 3 0 6,3 0 3-6,0-1 1 4,-3 1 0-4,6 0 0 7,-3-3 1-7,0 2 0 5,0 4 0-5,2-6 0 6,1 2-7-6,0 1 0 5,0-1-8-5,0 1 12 7,0-3-12-8,3 0 9 8,-6 0-9-7,6 0 8 14,0 3-8-14,-3-1 0 0,3-2 0 0,3 3 0 3,-7-3 0-3,4 0 15 9,0 0-4-6,3 3-1-3,0-3-10 0,-3 2 8 11,0 1-8-11,3-3 8 0,-3 0 10 0,0 3 2 12,-1-3 0-12,1 0 0 0,0 2-20 0,0 1-16 11,-3-3 4-11,3 3 0 0,0-1 12 0,3 1 0 13,-3 2 0-12,0-2 0-1,-1-1 10 1,1-2-10-2,-3 3 8 1,3-3-8 13,0 3 8-13,0-1-8 0,0-2 8 0,-3 0-8 11,3 0 12-11,0 0-4 0,0-2 0 0,0-1 0 11,-4 0 9-11,7 1 2 0,0-6 0 0,-3 5 0 13,3 1 1-13,-3-4 0 0,0 1 0 0,3 0 0 9,3-1-7-3,-7 1-1-6,-2 2 0 0,6-2 0 0,3 3-1 0,-3-6-1 12,-3 5 0-12,0 0 0-1,3 3-10 1,-3-2 0 11,-3 2 0-11,-1-3 8 0,-5 3-8 0,9-3 0 12,3 3 0-12,-6 0-11 0,-3-2 11 0,3 2 0 13,6-3 0-11,0 3 0-2,-3-3 0 0,0 1 0 0,3-1 0 0,-4-2 0 9,7 2 0-7,-3 3 8-2,0-2-8 0,0-1 0 11,3 0 0-11,-6 1 0 0,0-1 0 0,-1 3 0 11,4-3 0-10,0 6 0-1,-3-3 0 0,-3 0 0 12,0 0 0-12,0-3 8 0,0 6-8 0,3 0 0 12,-9 2 0-9,9-5 8-3,3 0-8 0,-1 3 0 0,-14-3 11 0,9 2-3 12,3 1 0-12,3-1 0 0,-6 1 2 0,0 0 0 9,0-3 0-9,3 0 0 0,0 2 5 0,0-2 1 12,-12 0 0-12,9 0 0 0,5 0 0 0,-5 0 1 13,-9 0 0-11,0 0 0-2,9 0 3 0,-3 0 1 0,3-2 0 0,-9 2 0 11,0 0 7-11,0 0 0 0,9 0 1 0,-9 0 0 4,0 0-5-4,0 0 0 5,6 0-1-5,0 0 0 14,-6 0-2-13,0 0 0-1,0 0 0 0,0 0 0 12,0 0-4-12,0 0-1 0,0 0 0 0,9-3 0 1,0 3-4-1,0 0-2 9,-9 0 0-6,0 0 0-3,9 0 2 0,-9 0 0 13,0 0 0-13,0 0 0 0,0 0 4 0,0 0 0 2,0 0 1-2,0 0 0 7,0 0 19-7,0 0 3 4,0 0 1-4,0 0 0 6,0 0 5-6,0 0 2 5,0 0 0-5,0 0 0 6,0 0-11-6,0 0-3 5,0 0 0-5,0 0 0 7,0 0-14-7,0 0-3 6,0 0-1-6,0 0 0 3,0 0-15-3,0 0 9 8,0 0-9-8,0 0 8 5,0 0-8-5,0 0 0 4,0 0 0-4,0 0 0 6,0 0 0-6,0 0 8 5,0 0-8-5,0 0 0 28,-9 0-92-28,9 0-23 0</inkml:trace>
    </iact:actionData>
  </iact:action>
  <iact:action type="add" startTime="41995">
    <iact:property name="dataType"/>
    <iact:actionData xml:id="d5">
      <inkml:trace xmlns:inkml="http://www.w3.org/2003/InkML" xml:id="stk5" contextRef="#ctx0" brushRef="#br0">8068 11589 403 0,'0'0'36'3,"0"0"-36"2,0 0 0-4,0 0 0 4,0 0 112-4,0 0 15 4,-6-6 3-4,6 6 1 7,6-5-80-7,-6 5-16 5,-6-5-3-5,3 2-1 7,3 3 0-7,0 0 0 5,-3-5 0-5,-3 2 0 7,-2 1-6-7,8 2-1 4,0 0 0-4,0 0 0 7,-6-3 15-7,6 3 2 4,0 0 1-4,0 0 0 6,0 0-26-6,0 0-4 6,0 0-2-7,0 0 0 7,9 0-10-6,-9 0 8 5,0 0-8-5,0 0 8 6,8 0-8-6,-2-3 0 5,-6 3 0-5,0 0-11 6,9-2 11-6,0 2 0 5,-9 0 0-6,0 0 0 8,6-3 0-7,3 0 0 5,0 3 0-5,0 0-8 6,-9 0 8-7,9 0 0 7,3-2 0-6,0 2 0 8,-6 0 0-9,3 0 9 7,3 0-9-6,-1 0 0 15,-2 0 10-15,3 0-10 0,-3 0 8 0,6 0-8 13,-3 0 12-10,0 0-4-3,0-3 0 0,-3 3 0 0,6-3 4 0,-3 3 0 12,-1-2 0-12,1-1 0-1,0 1 1 1,0-4 1 11,0 4 0-11,0-4 0 0,0 1 2 0,0 2 0 11,3-2 0-11,-3 0 0 0,2 0-4 0,-2 2 0 12,0-2 0-9,0 2 0-3,0 0-12 0,0 1 9-1,-3-1-9 1,0 0 8 11,0 3-8-11,0 0 8 0,0 0-8 0,0 0 8 12,-1 3-8-12,1-3 0 0,0 0 0 0,0 0 0 11,0 3 0-10,0-1 0-1,0-2 0 0,-3 3 8 12,3-3-8-12,0 0 0 0,0 3 0 0,3-3 8 12,-3 0-8-7,0-3 8-5,2 3-8 0,-2 0 8 0,3 0 2 0,-3 0 0 9,0 3 0-9,0-3 0 0,0 0 9 0,0 0 1 11,3 0 1-11,0 2 0 0,-3 1-21 0,3 0 8 11,0-3-8-11,-1 0 0 0,1 2 0 0,0 1-18 13,0-3 3-12,-3 0 1-2,3 2 14 1,-3 1 0 0,3-3 0 0,0 3 0 13,0-3 0-5,3 0 16-7,-7 0-3-1,4 0-1 0,0-3-12 0,0 3-13 3,0-3 2-3,0 3 1 11,0-2 18-11,0 2 3 0,0-3 1 0,0 1 0 13,0 2-3-11,-1-3 0-2,1 0 0 0,0 1 0 0,-3 2-1 0,3-3 0 5,0 0 0 2,-3 3 0-7,3 0-8 0,0-2 0 13,-3 2 9-13,3-3-9 0,-4 0 0 0,4 3 8 15,0 0-8-13,0-2 0-2,0-1 0 0,0 3 8 0,0-3-8 0,0 1 0 2,3-1 9-2,-3 0-9 16,0 1 12-13,-4-3-12-3,4 2 18 0,0 0-3 0,3 1-1 0,-3-4 0 9,-3 4 1-9,0-1 0 0,3 0 0 0,0 1 0 13,-3-1-4-13,-3 0-1 0,6 1 0 0,-4-1 0 10,-2 0-2-10,3 1-8 0,0-1 12 0,0 3-4 13,0-2-8-13,-3 2 12 0,0-3-12 0,3 3 12 12,-9 0-12-8,6 0 10-4,-6 0-10 0,0 0 10 0,9 0 2 0,-9 0 0 11,0 0 0-11,0 0 0 0,0 0 12 0,0 0 2 1,0 0 1-1,0 0 0 8,0 0 13-8,0 0 4 3,6 0 0-3,-6 0 0 6,0 0 10-6,0 0 2 6,0 0 1-6,0 0 0 6,0 0-9-6,0 0-3 4,0 0 0-4,0 0 0 8,0 0-22-8,0 0-5 4,0 0-1-4,0 0 0 5,0 0-17-5,0 0 0 7,0 0 8-7,0 0-8 18,0 0-136-18,0 0-32 0</inkml:trace>
    </iact:actionData>
  </iact:action>
  <iact:action type="add" startTime="61514">
    <iact:property name="dataType"/>
    <iact:actionData xml:id="d6">
      <inkml:trace xmlns:inkml="http://www.w3.org/2003/InkML" xml:id="stk6" contextRef="#ctx0" brushRef="#br0">5604 12459 644 0,'-3'0'28'2,"3"0"7"-2,0 0-35 1,-3 0 0 2,0 0 0-2,0 0 0 5,0-2 39-5,0-1 1 5,-3 3 0-5,6 0 0 7,0 0 3-7,0 0 1 4,-3-3 0-4,3 3 0 8,0 0-16-8,0 0-4 4,-6 0 0-4,6 0 0 6,0 0-12-6,0 0-2 5,0 0-1-5,0 0 0 6,0 0-9-6,0 0 0 5,0 0 0-5,0 0 0 5,0 0 0-5,0 0 0 6,0 0 0-6,0 0-11 6,0 0 11-6,0 0 0 4,0 0-9-4,6 8 9 7,0-2 0-7,3-1 0 4,-6 0-9-4,6-2 9 7,0 2 0-7,-3 0 0 5,3-2 0-5,-1 2 0 6,1-2 0-6,3 0 0 5,-3-1 0-5,3-2 0 9,3 0 0-10,-3 0 0 36,0 0 0-35,0 0 0 0,-3 0 0 0,6 0 0 0,-4-2 0 0,4-4 0 0,0 1 0 0,0 0 11 0,0-1-11 0,3 1 10 5,0-3 7-5,3 3 2 0,-10-3 0 0,4 0 0 12,3 0 4-13,0-3 1 1,0 4 0 0,-3-4 0 13,0 0-3-13,3 3 0 0,-4-2 0 0,1-1 0 14,3 1-1-13,0-1-1-1,-3 1 0 0,0-1 0 0,0-2-2 0,-3-1 0 11,5 1 0-11,-5-3 0 0,3 1-1 0,-3 1 0 11,3 1 0-11,-3 0 0 0,-6 0 4 0,3-3 0 12,-3 0 0-12,3-3 0 0,3-2 1 0,-3 3 1 12,-1-4 0-9,1 1 0-3,3-3-3 0,0 3-1 0,-9-2 0 0,6 1 0 10,0-1 9-10,-3 1 1 0,-3 1 1 0,3-3 0 12,-3 6-21-12,0-1-8 0,0 1 0 0,-3-1 9 12,0 3 11-12,0 1 3 0,-3-1 0 0,0 2 0 12,3 1-4-12,0-3-1 0,-3 3 0 0,0-3 0 16,0 0-7-15,0 0-2-1,-3 1 0 0,0 1 0 0,6-1-9 0,-6-1 0 10,-3 0 0-10,3 3 8 0,3-3-8 0,-3 2 8 10,-3 1-8-10,0 0 8 0,4 2 0 0,-1-2-8 12,0 0 12-12,6 2-4-1,-12-2 8 1,3 3 0 13,0 2 1-9,0-3 0-4,-3-2-2 0,6 5-1 0,-3-3 0 0,0 3 0 13,-3 0-6-13,0 0 0 0,0 1-8 0,1-1 12 7,2 0-12-7,0 0 0 0,-3 0 8 0,3 0-8 13,-3-3 0-13,3 3 0 0,-3 0 0 0,0 0 0 12,3 0 0-12,0 1 0 0,-3-1 8 0,4 0-8 14,-4 2 0-11,0 1 0-3,6-3 0 0,-9 3 0 0,6 0 0 0,-3-1 8 9,0-2-8-8,0 6 0-1,0-4 9 0,3 4-9 11,-3-1 8-11,4 0-8 0,-7 1 0 0,3 2 0 12,0-3 8-12,0 1-8 0,3 2 0 0,-3 0 0 13,3-3 0-10,-3 3 0-3,3 0 0-1,-6 0 0 1,4 0 0 0,-4 0 8 11,6 3 2-11,-6-1 0 0,3 1 0 0,0-3 0 10,0 2-10-10,-3 1 0 0,3 2 0 0,-3-2 0 11,7 2 0-11,-10 1 0 0,3-1 0 0,0 3 0 14,0 0 0-14,6 0 0 0,-12 2 0 0,6-2 0 12,1 5 0-7,-7-2 0-5,6 2 0 0,0-2 0 0,-3 2-16 0,6 0-1 9,-9 1-1-9,6-1 0 0,1 3 18 0,2-3 0 17,-3 0 0-15,3 3 0-2,0-3 0 0,3 3 0 0,0-3 0 0,0 3 0 2,-3 0-8-2,3-3 8 13,-3 1 0-9,3 1 0-4,1 4 0 0,2-3 0 0,-3 0 0 0,3 2 0 11,0-2 0-11,3 3 0 0,-6-4 0 0,6 1 0 9,0 0 0-8,-3-3 0-1,3 1 0 0,0 2 0 11,3-3-10-11,0 3 10 0,-3 0-8 0,3-1 8 14,-6 1 0-14,6 0 0 0,0-3 0 0,3 3 0 12,0-2 0-8,-3 1 0-4,0-1 0 0,3-1-12 0,-3 3 12 0,0-3 0 10,0 0 0-10,3 3 0 0,0-3 0 0,3 1 0 10,-6 1 0-10,3-1-8 0,3-4 8 0,-3 3 0 13,3 1 0-13,0-1 0 0,-3-3 0 0,3 4 0 11,-3-1 0-4,6-2-8-7,-3-1 8 0,-1 1 0 0,1-1 0 0,0 1-8 10,3-1 8-5,0-2 0-5,-3 6 0 0,3-4 0 0,-9 1 0 0,9-1 0 1,-3 1 0-1,3 0-8 14,3-1 8-14,-3 1 0 0,3-3 0 0,-3 0 0 12,3-1 0-12,-1 4 0 0,1-3 0-1,-6 0 0 17,9-3 0-14,-9 3 0-2,3-3 0 0,0 3-8 0,3-2 8 0,-3-1 0 12,0-2 0-12,0 2 0 0,0 0 0 0,0-2 0 9,-1 2 0-9,4 0 0 0,-6-2 0 0,6 0 0 12,0-3 0-12,-6 2 0 0,9-2 0 0,-6 0 0 12,0-2 0-9,3 2 0-3,0 0 0 0,0 0 0 0,-1-3 0 0,1 3 0 11,0-5 0-11,0 2 0 0,0 1 0 0,0-1 0 11,0-2 0-11,3-1 0 0,-9 4 0 0,6-1 0 11,0 0 0-11,-4-2 0 0,4 2 0 0,-9-2 0 13,6 2 0-13,0 1 0 0,0-1 0 0,0 1 0 14,3-1 0-12,-9 3 0-2,3-3 0 0,0 1 0 0,-6 2 0 0,0 0 8 10,0 0-8-9,0 0 0-1,6-3 0 0,-6 3 8 11,0 0-8-11,0 0 0 0,0 0 8 0,0 0-8 1,0 0 10-1,0 0-10 7,0 0 12-7,0 0-4 3,0 0-8-3,0 0 12 21,0 0-64-21,9 0-14 0,3 0-2 2</inkml:trace>
    </iact:actionData>
  </iact:action>
  <iact:action type="add" startTime="64758">
    <iact:property name="dataType"/>
    <iact:actionData xml:id="d7">
      <inkml:trace xmlns:inkml="http://www.w3.org/2003/InkML" xml:id="stk7" contextRef="#ctx0" brushRef="#br0">10045 14036 230 0,'0'0'10'2,"-3"-5"2"-1,0 2-12 0,0-2 0 0,-3 0 0 0,3-1 0 5,0 1 185-5,0 0 35 4,0-1 6-4,0 1 2 6,0 0-140-6,3 5-27 5,-3-8-5-5,3 8-2 7,0 0-20-7,0 0-4 5,0-5-1-5,0 5 0 9,0 0-18-9,0 0-11 2,0 0 12-2,0 0-12 6,0 0 0-6,0 0 0 6,0 0 0-6,0 0-12 6,0 0 12-6,0 0-9 5,0 0 9-5,6 2-8 6,3 1 8-6,-3 0 0 5,3 2 0-5,-6-2-8 7,6 2 8-7,-3 0 0 3,0 0 0-3,3 1 0 7,-1 2 0-7,-2-3 0 4,3 3 0-4,0-3-8 7,0 0 8-4,0 3 0 44,0-2 8-47,-3 2-8-1,3-3 0 1,3 0 0 0,-3-2 0 0,0 2 0 0,3 0 9 0,0-2-9 0,-4 2 12 0,1-5-12 0,0 6 0 0,6-4 0 0,-3-2 0 0,0 0-12 4,-3 0 12-4,3 0 10 0,0-2-2 0,0-1 0 10,-3 3 11-8,6-3 1-2,-4 3 1 0,1-2 0 13,6-1-2-11,-3 3-1-2,0-3 0 0,0 3 0 0,0 0-8 0,0 0-2 10,-1 0 0-10,1 0 0 0,0 3 0 0,0-3 0 11,0 0 0-11,0 0 0 0,3 3-8 0,-6-1 0 13,6 1 0-13,-7 0-11-1,7-3 11 0,-3 2 0 15,0 1 8-11,0 0-8-3,3-3 0 0,-3 0 9 0,3 0-9 0,2 0 0 9,-2 0 0-8,-3 0 0-1,3-3 0 0,0 3 0 12,-3-3 0-12,3 3 0 0,-1 0 0 0,1 0 0 13,-3 0 0-13,0 0 10 0,0 3-10 0,3 0 8 11,-3-1-8-11,0 1 0 0,-1 0 0 0,1-1 8 16,-3 1-8-14,0-3 0-2,0 2 0 0,3 1 0 0,-3-3 0 0,3 0 12 9,0 3-12-9,-1-3 12 0,1-3-2 0,0 3 0 11,0 0 0-11,0 0 0 0,-3-3 2 0,3 3 0 11,3-2 0-11,-3 2 0 0,-4 0-4 0,4 0 0 13,-3 0 0-10,3 2 0-3,3-2-8 0,-3 3 10 0,0-3-10 0,-3 3 10 11,3-1-10-11,-1 1 0 0,-2-3 0 0,3 0 8 12,0 0-8-12,0 3 8 0,-3-3-8-1,3 0 8 12,0 0 0-11,-3 0 0 0,-1-3 0 0,1 3 0 14,3 0 4-14,-3 0 1-1,0 0 0 1,3 0 0 13,-3 0-1-10,3-3-1-3,0 3 0 0,-3-2 0 0,2 2-3 0,1 0 0 12,-3 0 0-12,0 0 0 0,6 0 0 0,-6 0-8 0,-6 0 12 2,0 2-4 3,3-2 15-5,-9 0 2 15,0 0 1-11,6-2 0-4,-6 2-10 0,0 0-3 0,0 0 0 0,0 0 0 2,9 0 19-2,-9 0 4 6,0 0 1-6,0 0 0 5,0 0 15-5,0 0 4 7,0 0 0-7,0 0 0 4,0 0-7-4,0 0-1 6,0 0 0-6,0 0 0 5,0 0-15-5,0 0-3 5,0 0-1-5,0 0 0 5,0 0-10-5,0 0-3 6,0 0 0-6,0 0 0 6,0 0-8-6,0 0-8 7,0 0 9-8,0 0-9 6,0 0 10-5,0 0-10 6,0 0 10-6,0 0-10 7,0 0 9-7,0 0-9 3,0 0 8-4,0 0-8 9,0 0 0-8,0 0 0 4,0 0 8-4,0 0-8 7,0 0 0-7,0 0 0 3,0 0 0-3,0 0 0 21,0 0-121-21,0 0-23 1,3 13-5-1</inkml:trace>
    </iact:actionData>
  </iact:action>
  <iact:action type="add" startTime="68572">
    <iact:property name="dataType"/>
    <iact:actionData xml:id="d8">
      <inkml:trace xmlns:inkml="http://www.w3.org/2003/InkML" xml:id="stk8" contextRef="#ctx0" brushRef="#br0">15191 11419 345 0,'0'0'31'5,"0"0"-31"-4,0 0 0 0,0 0 0 6,0 0 116-6,0 0 16 1,0 0 4-1,0 0 1 7,0 0-98-7,0 0-20 5,0 0-4-5,0 0-1 7,0 0-14-7,0 0 0 3,0 0 0-3,0 0 0 8,0 0 0-8,0 0 0 5,0 0 0-5,0 0 0 7,0 8 0-7,3-2-8 4,-3-6 8-4,3 8 0 6,0-3 0-6,3 0 0 4,0 3 0-4,-3-3 0 7,0 1 8-6,3-1 8 4,0 0 1-5,0 1 1 5,0-1 4-5,0 0 1 7,-3-2 0-7,3 2 0 4,0 0-6-4,0 1-1 5,-3-1 0-5,3-2 0 6,0-1-1-6,-1 4-1 6,4-6 0-6,0 2 0 8,0 1 13-9,0-1 2 6,0-2 1 2,0-2 0-7,6 2-2 0,-3-3 0 12,0 3 0-12,0-2 0 0,3-1-3 0,-1 0-1 13,1 1 0-13,-3-1 0 0,3 0-8 0,0-2-3 1,0 2 0-1,-3 1 0 7,3-1-1-7,-3-2 0 14,2 2 0-10,1 1 0-4,-3 2-1 0,0-3-1 0,3 0 0 0,0 3 0 11,-3 0-10-11,0 0 12 0,3 0-12 0,-3 0 12 10,-1 3-12-10,4 0 0 0,-3-3 0 0,0 5 8 11,0-3-8-11,0 4 0 0,3-1 9 0,-3 0-9 13,-3 1 0-13,0-1 0 0,2 0 0 0,1 0 0 3,3 1 0-3,-3-4 0 8,3 4 0-5,-3-4 0-3,0 1 0 0,0 0 0 13,0 2 0-13,3-2 0-1,-4 2 0 1,1-2 0 13,0-1 0-13,3 1 0 0,-3-1 0-1,0 1 8 3,0 0-8-2,3-1 8 7,-3-2 1-7,0 3 1 15,2-3 0-11,-2 3 0-4,3-3 2 0,-3 0 0 0,0 2 0 0,3 1 0 9,0-3-2-9,-3 0 0 0,0 0 0 0,3 0 0 11,-1 3 9-10,1-3 1-1,-3 0 1 0,3 0 0 12,0 2-21-13,-3-2 8 1,3 0-8 0,0 3 0 12,0 0 0-12,-1-1 0 0,1 1 0 0,0-3 0 15,-3 0 0-13,3 0 9-2,0 0-9 0,0 0 0 0,-3 0 10 0,3 0-10 9,-1-3 8-9,1 3-8 0,-6-2 13 0,6 2-2 12,-3-3-1-12,3 3 0 0,0 0-1 0,-3-3 0 11,0 3 0-11,-1-2 0 0,7 2-9 0,-6 0 10 13,3 0-10-10,0 0 10-3,0 2-10 0,0-2 8 0,-6 0-8 0,0 0 8 11,-3 3-8-11,3-3 0 0,2 0 0 0,-2 3 8 11,-9-3-8-11,9 0 8 0,6 2-8 0,-3-2 8 11,-3 0-8-11,0 0 10 0,-3 0-10 0,3 0 10 13,0 0 2-13,0 0 1 0,-3 0 0 0,3 0 0 12,-1 0 3-8,1 0 1-4,-9 0 0 0,0 0 0 0,9 0-3 0,-3 0-1 10,0 0 0-10,-6 0 0 0,0 0-4 0,9-2-1 11,0 2 0-11,-3-3 0 0,-6 3-8 0,0 0 12 11,9 0-12-11,-9 0 12 0,0 0-12 0,6 0 0 12,3 0 9-6,0 0-9-6,-3 0 20 0,-6 0-1 0,0 0 0 0,0 0 0 9,6 0-19-9,-6 0 0 0,0 0 0 0,0 0 0 3,9 0 29-4,-9 0-1 8,0 0 0-7,0 0 0 5,0 0 4-5,0 0 0 5,0 0 0-5,0 0 0 5,0 0-6-5,0 0-1 6,0 0 0-6,0 0 0 6,0 0-8-6,0 0-1 5,0 0-1-5,0 0 0 7,0 0-2-7,0 0 0 4,0 0 0-5,0 0 0 11,0 0 6-10,0 0 1 2,0 0 0-2,0 0 0 9,6-3 4-9,-6 3 0 12,0 0 1-12,0 0 0 0,0 0-4 1,0 0-1-1,0 0 0 0,0 0 0 7,0 0-12-7,0 0-8 4,0 0 10-4,0 0-10 19,-3-2-60-19,3 2-19 2,0 0-3-2</inkml:trace>
    </iact:actionData>
  </iact:action>
  <iact:action type="add" startTime="82578">
    <iact:property name="dataType"/>
    <iact:actionData xml:id="d9">
      <inkml:trace xmlns:inkml="http://www.w3.org/2003/InkML" xml:id="stk9" contextRef="#ctx0" brushRef="#br0">18087 12435 298 0,'0'0'13'1,"0"0"3"0,0 0-16 0,0 0 0 0,0 0 0 0,-3-5 0 6,3 5 58-6,-5-5 8 5,2 0 2-5,-3-1 0 6,0 1 4-6,6 5 0 6,0 0 1-6,0 0 0 7,-3-5-18-7,3 5-4 3,-3-6-1-3,3 6 0 8,0 0-15-8,0 0-3 4,0 0-1-4,0 0 0 7,0 0-15-7,0 0-2 5,0 0-1-5,0 0 0 6,0 0-13-7,0 0 0 6,0 0-9-5,0 0 9 6,0 0 0-6,6 0-9 5,0 0 9-5,3 0 0 6,-1 0 0-6,-2 0-8 5,3 3 8-4,0-3 0 4,0 0 0-5,0 0 0 5,0 3 0-5,0-1 0 6,3-2 0-4,0 3 0 12,0-3 0-14,3 3 0 0,-4-1 0 0,1 1-8 11,3 0 8-11,-3-1 0 0,3 1 0 0,-3 2 0 11,3 0 0-11,-3 1 0 0,0-1 0 0,3 0 0 13,-4-2 0-10,4 2 0-3,-3 1 0 0,3-1 0 0,0-3 0 0,0 4 0 10,-3-4 8-10,3 1 0 0,0 0 0 0,2-1 0 12,-5 1-8-12,3-3 12 0,-3 0-4 0,3 0 0 11,-3 0 7-11,3 0 1 0,-3 0 1 0,3 3 0 12,-1-1-5-11,-2-2 0-1,0 6-1 0,3-4 0 12,-3 1-11-9,0 0 0-3,0 2 0 0,0-3 8 0,0 4-8 0,0-1 0 11,0-2 0-11,-1-1 8 0,1 1-8 0,3 2 0 12,-3-2 0-12,3 0 0 0,0-3 12 0,-3 0 1 2,0 0 0-2,3 0 0 6,-1 0 16-6,1 0 3 14,-3 0 1-10,3 0 0-4,3-3 0 0,-6 3 0 0,0 0 0 0,0 0 0 11,0 0-23-11,0 0-10 0,-4 0 8 0,4 0-8 9,0 0 0-9,0 0 0 0,-3 3 0 0,3-1 0 13,-3-2 0-13,3 3 0 0,0-1 0 0,0 1 0 12,0-3 0-12,-4 0 0 0,4 0 0 0,-3 0 0 15,0 3 0-12,3-6 12-3,-3 3-2 0,0 0 0 0,3-3 14 0,-3 1 4 10,0-1 0-10,3 3 0 0,-3-2-9 0,0-1-2 1,2 0 0-1,-2 1 0 8,3-1-9-8,-3 3-8 12,0-3 12-12,0 1-12 0,3 2 0 0,0-3 0 13,-3 3 0-10,0 0 0-3,0 0 13 0,3-3-4 0,-1 3-1 0,1 0 0 12,0-2-8-12,0 2 0 0,3 0 0 0,-3 0 0 10,-3 0 0-10,0 0-11 0,0 0 3 0,0-3 0 11,3 0 8-11,0 3 0 0,-4 0 0 0,4-2 0 12,0-1 0-11,-3 3 0-1,3-2 0 0,0 2 0 12,0 0 0-9,0-3 9-3,3 0-9 0,-3 1 0 0,-3 2 8 0,2-3-8 15,1 3 0-13,0 0 0-2,0-3 0 0,0 3 0 0,0-2 0 0,0 2 0 2,0 0 0-1,0 0 0 15,-3-3 0-14,3 3 0-2,-4 3 0 0,4-3 0 0,-3 0 0 0,3 0 0 6,-3 2 0-2,0-2 0-4,0 0 0 0,0 0 0 12,3 0 8-12,-6 0-8 0,3 3 0 0,0-3 0 11,-3 3 8-11,0-3-8 0,0 2 0 0,-6-2 0 12,0 0 13-12,8-2-4 0,-2 4-1 0,0-2 0 12,-6 0 1-13,0 0 0 1,6-2 0-1,0 2 0 15,0 0 2-10,-6 0 0-4,0 0 0 0,6 0 0 0,0-3 0 0,-6 3 0 10,0 0 0-10,0 0 0 0,0 0 4 0,0 0 1 1,3 0 0-1,-3 0 0 8,0 0 5-8,0 0 2 4,0 0 0-4,0 0 0 7,0 0-3-7,0 0-1 3,0 0 0-3,0 0 0 8,0 0 0-8,0 0 0 4,0 0 0-4,0 0 0 6,0 0-7-6,0 0 0 6,0 0-1-6,0 0 0 6,0 0 1-6,0 0 1 5,0 0 0-5,0 0 0 5,0 0 2-5,0 0 0 5,0 0 0-5,0 0 0 6,0 0 9-6,0 0 3 5,0 0 0-5,0 0 0 7,0 0-27-7,0 0 0 5,0 0-9-5,0 0 9 6,0 0 0-6,0 0 12 4,0 0 0-4,0 0 0 8,0 0 2-8,0 0 0 2,0 0 0-2,0 0 0 9,0 0-6-9,0 0 0 3,0 0-8-3,0 0 12 7,0 0-12-7,0 0 8 4,0 0-8-4,0 0 0 7,0 0 0-7,0 0 0 4,0 0 0-4,0 0 0 20,0 0-178-21,0 0-32 1</inkml:trace>
    </iact:actionData>
  </iact:action>
  <iact:action type="add" startTime="86513">
    <iact:property name="dataType"/>
    <iact:actionData xml:id="d10">
      <inkml:trace xmlns:inkml="http://www.w3.org/2003/InkML" xml:id="stk10" contextRef="#ctx0" brushRef="#br0">13459 14192 460 0,'-9'3'41'3,"9"-3"-33"-2,0 0-8 0,0 0 0 5,-6 0 96-5,6 0 16 5,0 0 4-5,0 0 1 9,0 0-60-9,0 0-12 2,0 0-2-2,0 0-1 9,-6 3-19-9,6-3-4 3,0 0-1-3,0 0 0 8,0 0-18-8,0 0 0 3,0 0 0-3,0 0 0 6,0 0 0-6,0 0 0 4,0 0 0-4,0 0 0 8,0 0 0-8,0 0 0 3,0 0-10-3,0 0 10 7,0 0 0-7,0 0 0 4,0 0-9-4,0 0 9 8,0 0 0-9,0 0 0 7,0 0 0-6,0 0 0 5,0 0 19-5,0 0 1 4,0 0 0-4,0 0 0 7,0 0 0-7,0 0 1 5,0 0 0-5,0 0 0 6,9 2-13-6,0-2-8 5,-9 0 10-5,6 3-10 6,-6-3 8-6,0 0-8 5,9 2 0-5,0 1 0 8,3 0 8-8,0-3-8 3,-4 2 0-4,4-2 0 9,0 0 0-8,0 0 0 5,-3 0 0-6,3 0 0 8,-3 0 11-7,3 0-11 15,0-2 12-14,0 2-12-1,0 0 14 0,-1 0-4 0,-2 0-1 0,3-3 0 12,-3 3-1-10,0 0 0-2,3 3 0 0,-3-3 0 11,-3-3 3-11,3 3 0 0,3-3 0 0,-3 3 0 11,-3 0-1-11,3 0 0 0,0 0 0 0,2-2 0 11,-2 2-2-11,0 0 0 0,0 0 0 0,0 0 0 11,3 0 0-8,-3 0 0-3,-3 2 0 0,0-2 0 14,6 3 12-13,-6 0 1-1,3-1 1 0,0 1 0 0,3 0-22 0,-4-1-8 11,-2 1 0-11,0 0 0 0,0-1 8 0,3 1 14 11,3 2-3-12,-3-2-1 1,3 0-10 0,-3-1 8 12,3-2-8-12,0 0 8 0,3 0-8 0,-3 0 0 15,-1 0 0-14,1 0 8-1,3 0-8 0,-3 0 12 0,0-2-12 0,0-1 12 10,3 3 0-10,-3-3 0 0,0 3 0 0,0-2 0 11,-4-1-4-12,4 3 0 1,0 0 0 0,-3 0 0 14,0 0-8-14,3 0 8 0,0 0-8 0,0 0 8 11,-3-3-8-11,0 3 0 0,3-2 0 0,0 2 0 15,-4-3 0-15,4 3 8 0,0-3-8 0,0 1 8 0,0 2 6 0,3-6 1 12,-3 1 0-11,3 2 0-1,0-2 0 0,0 3 0 9,-4-4 0-9,1 4 0 0,3-1-2 0,0 0 0 13,-3 1 0-10,0-1 0-3,0 0-13 0,3 1 0 0,-3 2 8 0,0-3-8 8,-1 3 0-7,4 0 0-1,-6 0 0 0,3 0 0 13,0 0 0-13,-3 0 0 0,3 0 8 0,-3 0-8 10,0-3 0-10,3 3 0 0,-3 0 8 0,0-2-8 13,-1 2 8-12,1 0-8-1,-3 0 11 0,3 0-11 10,0-3 12-8,-3 3-4-2,-6 0 0 0,9 0-8 15,-3 0 27-15,3 0-2 0,-3-2 0 0,-6 2 0 0,6 0-15 0,-6 0-10 13,9 0 12-9,-9 0-12-4,0 0 20 0,0 0-4 0,0 0 0 0,6 0 0 2,-6 0 8-2,0 0 0 4,0 0 1-4,0 0 0 6,0 0 14-6,0 0 2 5,0 0 1-5,0 0 0 7,0 0 5-7,0 0 1 6,0 0 0-6,0 0 0 4,0 0-12-4,0 0-3 6,0 0 0-6,0 0 0 5,0 0-7-5,0 0-2 6,0 0 0-5,0 0 0 3,0 0-24-4,0 0 0 5,0 0 0-5,0 0 0 7,0 0 0-7,0 0 0 4,0 0 0-4,0 0 8 6,0 0-8-6,0 0 0 6,0 0 0-6,0 0-11 6,0 0 11-6,0 0 9 5,0 0-1-5,0 0-8 13,0 0 0-13,0 0 0-1,0 0 0 1,0 0 0 4,0 0 0-3,0 0 0 3,0 0 0-4,0 0 0 8,-3-3 0-8,3 3 0 5,0 0 0-5,0 0 0 5,-6-3 0-5,6 3 0 7,0 0 0-7,0 0 0 18,0 0-20-18,0 0-5-1,0 0-1 1,0 0-766 5,0 0-152-3</inkml:trace>
    </iact:actionData>
  </iact:action>
  <iact:action type="add" startTime="90310">
    <iact:property name="dataType"/>
    <iact:actionData xml:id="d11">
      <inkml:trace xmlns:inkml="http://www.w3.org/2003/InkML" xml:id="stk11" contextRef="#ctx0" brushRef="#br0">14450 16917 694 0,'-3'-2'31'2,"0"-1"6"-1,3 3-29 0,-3 0-8-1,-3-2 0 1,3 2 0 7,0-3 53-7,0 3 10 5,0 0 1-5,0-3 1 6,3 3-38-6,0 0-8 3,0 0-2-3,0 0 0 7,0 0 12-7,-3-2 3 7,0 2 0-7,3 0 0 5,0 0-17-5,0 0-3 5,0 0-1-6,0 0 0 8,0 0 6-7,0 0 2 6,0 0 0-6,0 0 0 5,0 0-5-5,0 0-1 5,0 0 0-5,0 0 0 7,0 0-13-7,0 0 0 4,0 0 0-4,0 0 0 7,0 0 0-7,0 0-10 4,0 0 10-4,0 0-8 7,0 0 8-7,6-3-10 6,-6 3 10-6,9 0-10 4,0-3 10-4,0 3 0 5,-9 0 0-5,6-2 0 6,6 2 0-6,-3 0 0 5,0-3 0-5,3 3 0 7,-3 0 0-7,3 0 0 3,-6-3 0-1,5 3-8 6,-2-2 8-8,3 2 0 14,-3-3 0-14,0 3 0 0,0-3 0 0,3 3 0 14,-3-2 0-13,3-1 0-1,-6 0 0 0,3 1 0 0,0-1 0 0,0-2 0 11,-1 2 0-11,1 1 9 0,0 2-1 0,3-3-8 3,-3 0 28-3,0 3 0 5,0-2-1-5,0 2 0 14,3 0-27-14,0 0-14 0,-3 0 2 0,3 0 0 13,-3 0 12-13,-1 2 0 0,4-4 0 0,0 4 0 1,0 1 0-1,0 0 0 13,-3-3 0-12,3 2 0-1,-3 1 0 0,3 0 0 13,0-1 0-12,-3-2 0-1,0 0 0 0,-1 3 0 0,1-1 0 0,0-2 0 7,0 0 0-7,-3 0 0 14,3-2 8-11,0 2-8-3,0 0 13 0,-3 0-1 0,-6 0 0 0,12 0 0 8,-3 0 1-7,0 0 0-1,0-3 0 0,0 3 0 13,-1 3-2-13,1-3-1 0,0 0 0 0,0 0 0 11,0 0-10-11,0 2 0 0,0-2 0 0,0 3 8 12,0-3-8-12,3 0 0 0,-3 0 0 0,0 0 8 12,-3 0-8-12,3-3 10 0,2 3-10 0,-2 0 10 15,0 0-10-14,0-2 0-1,-3 2 9 0,3 0-9 0,0-3 24 0,-3 3 0 11,3-5 0-11,0 5 0 0,0-3-16 0,0 3-8 2,-3 0 8-2,0-2-8 5,3 2 11-4,0 0-3 13,-1 0 0-14,1-3 0 0,0 3-8 0,0-3 0 1,0 3 0-1,0-2 8 11,0-1-8-10,0 0 8-1,0 6-8 0,3-3 8 14,-3-3-8-14,0 3 0 0,3-2 9 0,-4 2-9 10,1 0 0-10,0 0 0 0,0-3 0 0,0 3 0 13,0 0 0-13,0 0 11 0,-9 0-11 0,6 0 12 9,6 0 3-6,-3 0 1-3,-3 0 0 0,3-3 0 15,0 3-16-15,0 0 0 0,0 0 0 0,-4 0 0 0,4 0 0 0,0 0 0 11,0 0 8-11,0 3-8 0,0-6 0 0,0 3 0 1,0 3 0-1,0-3 0 8,0-3 0-8,-3 3 0 13,3 0 0-12,0 0 0-1,0 3 0 0,-3-3 0 1,0-3 8-1,2 6-8 11,1 0 0-9,0-1 8-2,0-2-8 0,3 3 0 12,0-3 8-12,-3 3-8 0,0-1 0 0,3 1 0 10,-3 0 8-10,3-1-8 0,-3 1 0 0,-1 0 0 12,4-3 0-12,0 2 0 0,-3 3 0 0,3-2 0 13,-3-3 8-13,0 3-8-1,0-1 0 2,0 1 0 0,0 0 9-1,0-1-9 12,-3-2 8-11,3 0-8-1,0 3 14 0,-4-3-2 11,-5 0-1-11,9 3 0 0,-3-1 1 0,3 1 1 11,-9-3 0-11,9 0 0 0,-3 3-5 0,0-3-8 12,-6 0 11-12,0 0-11 0,9 2 8 0,-3-2-8 15,0 3 0-13,-6-3 0-2,9 3 10 0,-3-3-10 0,0 2 8 0,0-2-8 10,-6 0 0-9,0 0 0-1,6 3 8 0,3-3-8 9,-3 0 0-8,0 2 12-1,-6-2-12 0,6 3 12 11,-1-3-3-10,-5 0 0-1,0 0 0 0,6 3 0 11,3-3 5-11,0 0 1 0,-9 0 0 0,3 2 0 3,3 1-15-3,0-3 8 9,0 3-8-6,-6-3 0-3,0 0 0 0,6 0 0 12,0 0 0-11,-6 0 0-1,0 0 11 0,6 0-11 9,-6 0 12-9,6 0-12 0,-6 0 15 0,0 0-4 12,0 0-1-12,6 0 0 0,-6 0 14 0,0 0 4 2,0 0 0-2,0 0 0 6,0 0-3-6,0 0 0 5,0 0 0-5,0 0 0 6,0 0-7-6,0 0-2 6,0 0 0-6,0 0 0 4,0 0-4-4,0 0-2 5,0 0 0-5,6 0 0 7,0-3-10-7,-6 3 0 6,0 0 0-6,0 0 0 5,0 0 0-5,6 0 0 4,-6 0 0-4,6 0 0 7,-3 0 0-7,-3 0 0 11,0 0 0-9,0 0 0-2,6 0 0 0,-6 0 0 13,0 0 0-13,0 0 0 0,0 0 8 0,0 0-8 0,0 0 12 0,0 0-4 6,0 0 15-6,0 0 2 5,0 0 1-5,0 0 0 7,0 0 5-7,0 0 1 5,0 0 0-5,0 0 0 6,0 0 0-6,0 0 0 5,0 0 0-5,0 0 0 6,0 0-4-6,0 0 0 8,0 0 0-8,0 0 0 2,0 0-9-2,0 0-3 5,0 0 0-5,0 0 0 6,0 0-8-6,0 0-8 5,0 0 9-4,0 0-9 4,0 0 18-5,0 0-2 5,0 0-1-5,0 0 0 28,0 0-122-29,0 0-24 1,0 0-5-1</inkml:trace>
    </iact:actionData>
  </iact:action>
  <iact:action type="add" startTime="99272">
    <iact:property name="dataType"/>
    <iact:actionData xml:id="d12">
      <inkml:trace xmlns:inkml="http://www.w3.org/2003/InkML" xml:id="stk12" contextRef="#ctx0" brushRef="#br0">9446 8319 460 0,'0'0'41'2,"0"0"-33"1,0 0-8-2,0 0 0 9,0 0 62-9,-5 5 10 2,5-5 3-2,0 0 0 6,-6 5-36-6,0 0-7 4,0 3-2-4,0-5 0 9,6-3-18-9,-3 5-4 4,-3 1-8-4,6-6 12 7,0 0-12-7,-6 5 11 4,0 0-11-4,3 0 10 8,3-5 11-8,0 0 3 3,0 0 0-4,-9 3 0 10,3 0 12-9,0-1 4 2,0-2 0-2,0 3 0 8,0 0 2-8,0-1 1 5,0-2 0-5,3 3 0 5,-3-3-1-5,6 0 0 5,-3 0 0-5,-6 0 0 7,4 0-10-7,2 0-1 5,-6-3-1-5,3 3 0 5,0 0-5-5,-3 0-1 6,3-2 0-6,-3 2 0 5,0-3-1-4,3 0-1 5,-3 3 0 1,3-2 0-7,-3-1-4 0,0 0-1 12,3 1 0-12,-3 2 0 0,0-6-3 0,1 4-1 12,-4-1 0-12,3 1 0 0,0-1 3 0,0-2 1 10,0 2 0-10,0 0 0 0,0-2 0 0,0 0 0 13,-3-1 0-9,3 1 0-4,-3 0-5 0,3 0 0 0,-2-1-1 0,-1 1 0 11,3-3-3-11,-3 0-8 0,3 0 12 0,0 3-4 10,0-3-8-10,-3 0 8 0,3 0-8 0,0 0 8 11,0 3 0-11,0-3-8 0,3 0 12 0,0 0-4 13,-2 0-8-13,2 3 0 0,-3 0 0 0,3-3 8 13,3 0-8-10,-3 0 0-3,0 0 0 0,0-3 8 0,3 3-8 0,-3 0 8 10,0-2-8-10,3-1 8 0,0 1-8 0,0-4 0 11,-3 4 0-11,3-1 0 0,0-2 0 0,0 2 0 12,0 1 0-12,3-1 0 0,-3 1 0 0,0-1 0 12,0 0-12-7,3 3 12-5,0-2 0 0,0-1 0 0,-3 1 0 0,3-1 0 9,0 1-9-9,0 2 9 0,0-3 0 0,0 0 0 12,3-2-8-12,3 0 8 0,-3 0 0 0,0 0 0 11,3-1 0-11,0-2 9 0,-3 1 1 0,3-1 0 12,3 2-10-11,-3 1-14-1,3 0 3 0,-6-3 1 12,6 3 10-9,-3-3 0-3,3 3 0 0,-3 0-8 0,0-1 8 0,-1 1 0 11,4 0 0-11,-3 2 0 0,0 1 0 0,3-1 0 11,0 3 0-11,-3-2 0 0,3-1 0 0,0 0 0 11,0 4 0-11,0-4 0 0,3 3 0 0,-3 0-8 12,3 0 8-10,-3 0 0-2,5 0 0 0,-2-2-8 0,-3 2 8 0,3-3 0 10,0 1 0-8,0-1 0-2,3 3 0 0,-3-3 0 11,0 1 0-11,0 2 0 0,-4 0 0 0,4 0 0 12,-3 3 0-12,3-1 0 0,-3 1 0 0,0 0 0 12,0 2 0-12,3 1 0 0,-3-1 9 0,0 3-9 13,3-3 8-10,-3 1-8-3,0 2 0 0,-1 0 0 0,4 0 0 0,-3 0 0 11,0 0 0-11,3 0 0 0,0 2 0 0,0 1-16 11,-3 0 4-11,0-1 0 0,0 1 12 0,0 0 0 12,3-1 0-12,-1 1 0 0,1 2 0 0,0-2 0 2,0 2 0-2,0 0-9 8,3 1 9-5,0 2 0-3,-3-3 0 0,0 3-8 12,0 0 8-12,0 0 0 0,-1 0 0 0,-2 0 0 12,3-1 0-12,0-1 0 0,-3 2 0 0,3 2 0 10,-3-2 0-10,0 3 0 0,3-1 0 0,-3 1 0 13,3-3 0-12,-3 0 0-1,2 0 0 0,-2 2 0 12,0-2 11-8,0 3 4-4,3-1 1 0,-3-2 0 0,0 3-24 0,0-3-5 9,-3 3-1-8,3-4 0-1,0 1 22 0,-3 0 5 12,3 0 1-12,-3 0 0 0,5 3-14 0,-5-3 0 10,-3 0 0-10,6 2 0-1,-3-4-10 1,0 1-5 13,-6 4-1-13,0-3 0 0,6 5 16 1,-3-2 0 0,0 2 0-1,0-2 0 12,0-1 0-11,0 1 0-1,0-1 0 0,0 1 0 11,0 0 0-11,-3-1 0 0,3 1 0 0,0-1 0 11,-3 4 0-11,0-4 0 0,3 1 8 0,-3-1-8 14,0 4 0-15,-3-1 0 1,0 0 0 0,0-2 0 13,0 2 8-10,0 0-8-3,0 0 0 0,0 0 0 0,3 1 10 0,-3-1-10 10,-3 3 8-10,-3 0-8 1,3-3 0-1,-3 3 8 12,3 0-8-9,-3 0 0-3,-2 2 16 0,-1-2-3 0,3 2 0 0,-3 1 0 5,3-1-13-5,-3-2 0 13,0 3 0-9,3-6 0-4,0 3 0 0,0 0 0 0,-3-6 9 0,0 4-9 10,1 2 9-8,2-3-9-2,-3-3 10 0,3 1-10 10,0 0 19-9,-3-4-3-1,0 1 0 0,3-2 0 10,-3 2 11-10,3 0 1 0,-3-3 1 0,3 0 0 12,-2 0-2-11,2 1-1-1,0-1 0 0,0-2 0 12,-3 2-6-11,3-5 0-1,0 3-1 0,3-1 0 0,-3 1-3 0,3 0 0 12,0-3 0-11,0 0 0-1,0 0-4 0,0 0 0 11,0 0-1-11,0 0 0 0,6 0-2 0,-6 0 0 11,1-3 0-11,5 3 0 0,0 0-9 0,0 0 0 13,-6-3 0-9,-3 1 8-4,3 2-8 0,0-3 0 0,6 3 0 0,-6 0 0 10,0-3 0-10,0 3-9 0,6 0 0 0,0 0-741 14,-6-2-148-8</inkml:trace>
    </iact:actionData>
  </iact:action>
  <iact:action type="add" startTime="117544">
    <iact:property name="dataType"/>
    <iact:actionData xml:id="d13">
      <inkml:trace xmlns:inkml="http://www.w3.org/2003/InkML" xml:id="stk13" contextRef="#ctx0" brushRef="#br0">17712 6509 172 0,'0'0'8'1,"0"0"1"0,0 0-9 0,0 0 0 1,-6-3 0-1,6 3 0 9,0 0 117-9,-3-3 22 2,-5 1 4-2,5-1 1 6,3 3-99-6,0 0-19 5,0 0-4-5,-9-2-1 8,0 2-12-8,0-3-9 3,9 3 12-3,-6-3-12 8,-3 3 12-8,9 0-4 4,0 0 0-4,0 0-8 6,0 0 25-6,0 0-1 5,-6-5-1-5,6 5 0 7,6 0 2-8,-6 0 1 6,0 0 0-5,0 0 0 7,-6-3-1-7,0-2 0 5,-3 2 0-5,0 1 0 6,0 2 7-7,3-8 0 6,-3 5 1-5,0-2 0 6,-3 2 11-6,4-2 1 5,-1 0 1-5,3-1 0 6,0 1-6-6,0 2 0 5,-3-2-1-3,3 2 0 14,-6-2-9-11,6 0-2-5,-3-3 0 0,3 3 0 0,3-1-17 0,-3 1-11 10,-3 0 12-10,0 2-12 0,3-2 0 0,0 5 0 11,0-8 0-11,-2 3 0 0,2-1 0 0,0 1 0 11,0-3 0-11,-3 0 0 0,-6 3 15 0,6-6-4 12,3 3-1-7,-3-2 0-5,-3 4 10 0,3-1 3 0,3-1 0 0,0 0 0 10,0 0-5-10,-3 0-1 0,3-3 0 0,4 3 0 10,-1 3-17-10,-3-3 0 0,-6 0 8 0,3-3-8 12,6 4 0-12,-3 1 0 0,-3-7 8 0,6 2-8 13,3 4 0-14,-3-4 0 1,-3 0 8 0,-3 3-8 15,0-5 0-13,3 3 0-2,0-1 0 0,0-2 0 0,-6 2 8 0,9-2-8 9,3 0 0-9,-3 2 0 0,-6-2 0 0,4-3 0 12,8 5 0-12,-3-2 0 0,2 0 0 0,-4 2 0 12,-1 1 0-8,3-1 0-4,3 1 0 0,-3-1 0 0,-3 1 0 0,3 2 0 6,5-6 0-2,-5 4 0-4,0-3 0 0,-5 2 0 12,5 3 0-12,0-3 0 0,3 3 0 0,-1-2 0 10,-7-1 0-10,5 1 0 0,3-3 0 0,-3 5 0 11,-3-3 0-10,0 3 0-1,6 3 0 0,2-3-9 12,-2 0 9-12,0 3 0 0,3-3 0 0,-6 0-8 13,0 0 8-8,3 0 0-5,3 3 0 0,-3-3 0 0,0 0 0 0,0-3 0 9,6 3 0-9,-3 0 8 0,-3-2-8 0,3 2 0 11,0-3-8-11,3 3 8 0,3-2-10 0,-3 2 10 11,-6-3-12-11,6 3 12 0,0-2 0 0,-3 2 0 12,0-3 0-7,-1 3 0-5,4 3 0 0,0-3 0 0,-3 5 0 0,-3-7 0 9,3 2-8-8,0 2 8-1,3-2 0 0,-3 3 0 10,-6 5-8-10,6-2 8 0,3-6 0 0,0 2 0 11,-3 1-10-10,0 0 10-1,3-3-8 0,0 0 8 12,0 3 0-10,-1 2 0-2,-2-2 0 0,3 2 0 1,3 0-8-1,-3 3 8 9,-9 0-8-5,6-8 8-4,6 6 0 0,-3-1 0 11,-3-5 0-11,0 3 0 0,3 5 0 0,0 0 14 12,0-5-2-12,-3 5 0 0,-6 0-12 0,6-3 0 10,6 0 8-10,-4 1-8 0,-8 2 0 0,6 0 0 13,6 0 0-9,-3-6 0-4,-3 4 0 0,6 2 0 0,-3 0 0 0,3-3 0 10,3-2 0-10,-6 5 0 0,0-3 0 0,0 0 0 11,5 1 0-11,-2 2 0 0,-6-3 0 0,3 1 0 11,0 2-16-11,0-3-4 0,-3 0 0 0,3 3 0 13,0 0 20-13,0 0 0 0,-3 0 0 0,3 0 0 12,0 0 0-8,0 3 0-4,0 0-8 0,-1-3 8 0,-2 0 0 0,3 0-10 10,3 0 10-10,-3 0-8 0,0 2 8 0,0 1 0 4,0-1 0-4,0 4 0 5,0-6 0-5,-3 0 0 13,3 2 0-13,0 1-8 0,-3 0 8 0,3-1 0 13,-4 4 0-8,1-4-8-6,-6-2 8 1,9 3 0 0,-3 5 0 0,3-8-8 9,0 5 8-9,-3 3 0 0,3-5 0 0,0 2 0 13,-3 0 0-13,3 1-8 0,-3-1 0 0,3 0 0 10,-3 0 8-10,3 1 0 0,0-4 0 0,-3 1-8 12,-1 2 8-12,-2 1 0 0,3-1 0 0,0 6 0 14,3-9 0-11,-3 9 0-3,0-9-10 0,3 9 10 0,-3-6 0 0,0 3 0 15,3 0 0-13,0 0 0-2,-3 0 0 0,3 3 0 0,-3-3 0 0,3-1 0 9,0 1-10-9,-3 0 10 0,-1 0-8 0,4 3 8 6,-3-6 0-2,0 6-8-4,3-1 8 0,-6 1 0 6,3-3 0-1,0 2-8-5,0 1 8 0,-3-3 0 11,3 3 0-10,0-4-8-1,0 1 8 0,0 3 0 11,-3-3 0-12,0 0-8 1,3 0 8 0,-3 2 0 12,0-2 0-12,0 0 0 0,0-2 0 0,0 2 0 13,3-1 0-13,-3-1 0 0,-3 2 0 0,3-3 0 13,0 3 0-10,0-3 0-3,-3 3 0 0,3-3 0 0,-3-5 0 0,0 6-8 12,0-6 8-12,0 8 0 0,0-3 0 0,0 3 0 9,0-8 0-9,0 5 0 0,0-5 0 0,0 8 0 12,0 5 0-12,0-7 0 0,0 2 0 0,0-3 0 12,-3 3 0-8,3 0 0-4,0 0 0 0,0 2 0 0,-3-2 0 0,3 0 0 11,-3 0 0-11,0 3 0 0,3-1 0 0,-3-4 0 10,0 1 0-10,0 4 0 0,0-6 0 0,0 3 8 12,0-2-8-12,0 2 0 0,0-1 0 0,-3 1 8 12,3-2-8-12,-3 2 0 0,3 0 0 0,0 2 8 12,-3-5-8-9,3 3 0-3,-3-2 0 0,0-1 8 0,0 3-8 0,3 2 0 10,-3-2 0-9,3-2 0-1,0 2 0 0,0 0 0 12,0-3 0-12,-3 3 0 0,0 5 0 0,0-8 9 10,3 3-9-10,-5-2 10 0,5-1-10 0,-3 3 0 13,3-3 0-9,0 0 0-4,-3 3 0 0,3-2 0 0,-3-4 0 0,3 4 0 9,-3-1 0-8,3 3 12-1,0-3-4 0,-3 0 0 11,0-2 7-11,0 5 1 0,6-8 0 0,-6 0 0 11,3 5 2-11,-3 1 1 0,0-4 0 0,3 3 0 12,3-5-7-12,-6 6-2 0,3-1 0 0,-3-2 0 14,0 2-10-10,0-2 0-4,0-1 0 0,1 1 0 0,-1 2 0 0,3 0 0 10,3-5-11-10,-6 6 11 0,0-1 0 0,3-2 0 11,3-3 0-11,-6 5 8 0,0 0-8 0,0-2 0 10,6-3 0-10,-9 3 0 0,3 2 16 0,6-5-2 14,-3 8 0-10,3-8 0-4,-9 0 22 0,3 2 5 0,6-2 1 0,-6 3 0 9,-3 0-42-9,3-1 0 0,0 4 0 0,6-6 0 11,-6 2 0-11,0 4 0 0,0-1 0 0,1-2 0 11,-1 2 8-11,0-2 0 0,-3-1 0 0,3 1 0 13,6-3-8-12,-6 8 0-1,0-6 0 0,0 4 8 1,0-4-8-1,0 1-14 10,-3 0 3-7,6-1 1-3,-6 1 10 0,3 0 0 12,0-3 0-12,3 0 0 0,-3 2 12 0,0 1-3 11,-3-3 0-11,9 0 0 0,-3 0 10 0,-3 0 1 12,1 0 1-8,5 0 0-4,0 0-9 0,-6 2-1 0,3 1-1 0,-3 0 0 5,6-3-10-5,-3 0 8 20,-6 0-8-20,3 0 8 0,6 0-8 0,0 0 0 0,-6 2 0 0,0-2 0 8,0-2 0-8,6 2 8 0,0 0-8 0,-3 2 0 11,-6 4 17-11,3-6-1 0,6 0-1 0,0 0 0 12,-6-6-1-12,0 6 0 0,6 0 0 0,0 0 0 13,0 0 4-9,-3 0 1-4,-6-2 0 0,3 2 0 0,6 0-7 0,0 0-2 9,-6 0 0-8,6 0 0-1,0 0-10 0,0 0 10 1,-3 0-10-1,-3 0 10 8,6 0-10-8,0 0 0 6,-3 0 0-6,0-3 0 5,-5 3 9-4,8 0-9 14,0 0 10-12,0 0-10-3,0 0 8 0,0 0-8 0,0 0 0 0,0 0 9 2,0 0-9-2,0 0 10 7,-6-3-10-7,6 3 10 4,0 0-10-4,0 0 8 7,-6-2-8-7,6 2 8 14,0 0-8-14,0 0 0 0,-9 0 0 0,9 0 8 3,0 0-8-3,0 0 0 6,0 0 0-6,0 0 0 3,-6 0 0-3,6 0 0 5,0 0 0-5,0 0 0 6,-9-3 0-6,9 3 0 13,0 0 0-12,0 0 0-1,0 0 9 0,0 0-9 1,0 0 10-1,0 0-10 8,0 0 0-8,0 0 0 3,0 0 0-3,0 0 0 8,0 0 0-7,0 0 0 2,0 0-8-3,0 0 8 6,0 0 0-6,0 0 0 5,0 0 8-5,0 0-8 7,0 0 0-7,0 0 0 5,0 0 0-5,0 0 0 6,-9-2 0-6,9 2 0 5,0 0 0-5,0 0 0 5,0 0 8-5,0 0-8 5,0 0 0-5,0 0 0 7,0 0-9-7,0 0-8 4,-6 0-2-4,-3 7-717 15,0 7-144-15</inkml:trace>
    </iact:actionData>
  </iact:action>
  <iact:action type="add" startTime="144931">
    <iact:property name="dataType"/>
    <iact:actionData xml:id="d14">
      <inkml:trace xmlns:inkml="http://www.w3.org/2003/InkML" xml:id="stk14" contextRef="#ctx0" brushRef="#br0">8021 8543 748 0,'-18'-5'67'5,"18"5"-54"-4,0 0-13 0,0-5 0 4,-9-3 72-4,6 3 12 5,3-3 3-5,3 2 0 5,-3 6-51-5,0-5-9 5,-3-3-3-5,6 5 0 6,6-2-24-6,-6 3 0 7,-3 2 0-7,0 0 0 5,6-3 0 1,-6 3 0-6,0 0 0 6,0 0 0-6,0 0 0 5,0 0 0-5,0 0 0 7,0 0 0-7,0 0 0 4,6-3 0-4,-6 3 0 6,0 0-17-6,0 0 4 6,9 6 1-6,-9-6 0 5,0 0 12-5,6 5 0 5,0 0 0-5,3 0 0 7,2 1 0-7,-2-1 0 4,-9-5 0-5,6 8-9 9,6-3 9-8,0 1 0 4,-12-6-9-4,3 5 9 7,-3 0 0-7,3 3 0 4,6-3 0-5,0 1 0 9,-3-1 0-9,3 0 0 38,0 3-9-37,0-3 9 0,3 1 0 0,-4-4 0 0,-2 4 0 0,3-4 0 0,3 4 0 0,-3-4 0 0,-3 4 0 0,3-1 0 4,3 0 8-4,-3 0-8 0,3 1 11 0,-3-1-11 11,3-2 9-11,-3-1-9 0,3 1 0 0,-1 2 9 13,1-2-9-12,0 0 12-1,0 2-12 0,0 0 12 12,0-2-3-12,3 2 0 0,0-2 0 0,-3 2 0 15,3 0-9-15,-1 1 10 0,1-1-10 0,0 0 10 0,0 0-10 0,0 1 8 13,-6-1-8-13,3 0 8 0,0-2-8 0,3 5 12 2,-1-3-12-2,1 0 12 7,0-2-4-5,0 2-8-2,0 3 12 0,3-2-4 8,-3-1 0-8,0 0 0 17,2 1 0-16,-2-1 0-1,3 0-8 0,-3 3 12 0,3-3-12 0,-3 1 12 10,3-1-4-10,0 3-8 0,-1-3 12 0,1 0-4 10,0 1-8-10,0-1 12 0,0 0-12 0,3 1 12 13,-3 2-12-13,-1-3 0 0,1 0 0 0,3 0 8 13,-3-2-8-13,3 2 12 0,3-2-12 0,-1 2 12 0,-2 1 0 0,3-1 0 12,-3 3 0-10,3-3 0-2,0 0-12 0,-1 1 0 12,1-1 0-12,0 3 0 0,3 0 0 0,-3-3 0 10,2 3 0-10,1-3 0 0,-3 3 0 0,3 3 0 12,0-3 0-11,-1 2 8-1,4-4-8 0,-3 2 0 1,3 0 0-1,-1 0 0 11,1 2 0-7,-3-2 0-4,3 0 0 0,-1 0 0 9,1 0 0-9,3 0 0 0,0-3 0 0,-4 0 0 10,1 3 0-10,0 0 8 0,-3 0-8 0,6 0 0 14,-1 0 0-14,1 0 8 0,0-3-8 0,0 3 0 13,-1 0 0-9,-2 0 8-4,3 0-8-1,0 0 0 1,-1 0 0 0,1-3 0 9,-3 3 0-8,3-3 0-1,-1 1 8-1,7 2-8 12,-3 0 8-11,-1 0-8 0,1-3 8 0,0 0-8 13,3 0 8-9,-4 1-8-4,4 2 8 0,0 0-8 0,-4-3 8 0,1 3-8 5,3-3 21-5,-1 0-1 18,1-2 0-18,0 2 0 0,-3 1-20 0,2 2-12 0,1-3 2 0,-3 0 0 10,2 0 10-10,1 1 0 0,0 2 0 0,-4 0 0 10,1-6 0-9,3 4 16-1,-3 1-3 0,2-1 0 12,-2-1-13-12,3 0-16 0,-4 1 3 0,1-1 1 12,3 3 12-11,-3 0 0-1,2-3 0 0,1 3 0 14,0-5 9-12,2 2 2-2,-2 0 0 0,3-2 0 0,-1 0-11 0,1-1 0 10,-3 1 0-10,2 0 0 0,1-3 0 0,3-3 13 9,-4 3-3-9,4-3-1 0,0 1 9 0,-1-1 2 14,1 3 0-14,0-3 0 0,-4-2-7 0,4 2-1 1,6 1 0-1,-4-1 0 13,-2 0-12-13,-1 1 0 0,1 2 8 0,0-3-8 11,-1 0 0-11,1 1 0 0,-3-1 8 0,2 3-8 11,-2 0 17-11,0-2 1 0,-1-1 0 0,1 3 0 12,3 0-26-12,-4-3-6 0,1 1-1 0,0-1 0 13,-1 0 25-13,-2 1 5 0,3-1 1 0,-4 3 0 0,-2-3-16 0,3 1 0 13,3 2 8-12,2 0-8-1,-2 0-10 0,0 0-5 11,-1 0-1-11,-2 0 0 0,3 0 16 0,-1 0 0 11,1 0 0-10,-3 0 0-1,2 2 10 0,1-2 5 12,0-2 1-12,-1 2 0 0,1 0-26 0,0 0-5 15,-1-3-1-14,1 0 0-1,0 1 26 0,-1 2 5 0,1-6 1 0,0 4 0 9,-4-3-16-9,4-1-16 0,0 1 3 0,-1 0 1 12,-2-1 12-12,0-2 16 0,-1 3-3 0,1 0-1 11,3 2-12-11,0-2-10 0,-4 0 2 0,4-1 0 13,0 1 8-8,-1-3 0-5,-2 3 8 0,0 0-8 0,-1 2 0 0,4-2 8 8,-6 2-8-7,2-2 0-2,1-1 0 1,3 4 8 13,-4-6-8-13,1 5 0 0,0-2 0 0,0 0 0 10,-1 2 0-10,1-2 8 0,-3-3-8 0,-1 0 8 12,4 0-8-11,-3 0 8-1,0 0-8 0,2 0 8 0,-2 0-8 0,0-3 8 12,-1 4 0-10,1-4 0-2,0 3 0 0,3-3 0 12,-4 3-8-12,-2 1 12 0,0-4-4 0,-1 3 0 10,7 0 2-10,-3-2 1 0,-6-4 0 0,2 4 0 12,1-4-11-12,0 1 10 0,0 3-10-1,-4-4 10 15,4-1-10-12,0-1 8-2,-3 2-8-1,-1 1 8 1,-2-5 6 0,3 2 1 12,-3 0 0-10,-3 0 0-3,-1-2 1 1,1-1 0 13,6 1 0-9,-9-4 0-4,-3 4-1 0,-1-1 0 0,7-2 0 0,0 0 0 3,-9 0-1-3,3 0 0 15,0-1 0-15,0-1 0 0,-1-1 2-1,-2 0 0 4,0 3 0-3,0 0 0 10,3-3 1-9,-9 3 1-1,0-3 0 0,0 3 0 11,0 2 5-9,-3-2 1-2,0-3 0 0,-3 3 0 13,-3-3 0-13,3 3 0 0,-1 0 0 0,-4-3 0 9,-1 3-2-9,0-3 0 0,3 3 0 0,-6 0 0 13,-3-3-5-13,3-2-1 0,6 4 0 0,-3-4 0 2,-3 2 0-2,-3-2-1 11,0 2 0-10,6 0 0-1,-3-2-4 0,0-1-1 13,-6 3 0-13,3-2 0 0,3-6 4 0,0 3 1 9,-9 0 0-9,4 2 0 0,2 1-15 0,0-1 0 12,-3-2 0-12,-3 0 0 0,6 3 12 0,0-3-4 15,0 0-8-14,-6 0 12-1,0 2-12-1,0-2 9 1,4 0-9 0,-1 0 8 13,-6 0-8-13,0 0 10 0,6-1-10 0,-3 1 10 9,0 0-10-9,0 0 8 0,-3-3-8 0,4 3 8 12,-1 0-8-12,0 0 0 0,-3 0 9 0,-3-3-9 14,0 3 8-11,3 0-8-4,-5-3 8 1,-1 0-8 0,0 3 11 0,-3 0-3 11,3 3 0-5,-2-3 0-6,2 0 10 0,-3 0 2 0,3-1 0 0,-3 1 0 7,1 3-20-4,2-1-16-3,-6-2 4 0,3 3 0 13,-2-1 12-12,2-2 0-1,-6 0 0 0,0 3 0 9,3-1 0-9,1 1 12 0,-1-1-4 0,0 1-8 9,-3-1 0-8,1 1 0-1,2-1 0 0,-3 1-12 12,0 0 12-12,1-4 0 0,-1 4 0 0,0 0 0 10,-3-1 0-10,4 1 0 0,-4 2 0 0,3-3 0 12,1 1 0-11,-1-1 0-2,0 1 0 1,0 0 0 14,1 2 10-14,-4-3-2-1,3 1 0 1,0 2 0 0,-2-2-8 1,-1 2-14 12,0 0 3-12,3 3 1-1,-5-3 10 0,5 0 0 11,0 0 0-11,1 6 0 0,-7-6 0 0,3 3 0 11,3 0 0-11,-2 2 0 0,2-2 0 0,-3 0-10 12,0 0 10-11,1 2 0-1,-1 3 0 0,3-2 0 0,-2 2 0 0,2 0 0 13,-3 0 0-11,0 0-10-2,1 0 10 0,-1 3-8 11,0 0 8-11,4 0-8 0,-7 2 8 0,3 0-8 9,0-2 8-8,1 3 0-1,-1-4 0 0,0 6-8 12,3-2 8-12,1 2 0 0,2-3 0 0,-3 1 0 13,0-1 0-13,4 1 0 0,-4 2 0 0,0 0 0 1,1-3 0-1,-1 3 0 12,0 0 0-11,-3-2 0-1,7-1 0 0,-1 6 0 12,-3-6 0-12,3 6 8 0,-2-3-8 0,2 3-10 13,-3 2 10-10,0 0-13-3,1-2 13 0,-1 0-11 0,0 5 11 0,-3-8-10 5,-2 5 10-2,5 3 0-3,6 0-9 0,-3 0 9 11,-2 0 0-9,-4 0 0-2,3 0 0 0,-3 0 0 11,4 3-10-11,-4-3 10 0,0 0 0 0,1 0-9 11,-1 3 9-11,0 2-8 0,0-5 8 0,1 3-8 12,-1-3 8-12,3 5 0 0,-3-3 0 0,1 1 0 13,-1 0 0-13,3 2 0 0,1 0-8 1,-1 1 8-1,0-1-8 0,0 3 8 12,1-6-8-11,-4 9 8-1,3-8-8 0,-3 2 8 11,7 0-8-11,-1 1 8 0,-3 2 0 0,0-6 0 11,1 3 0-11,2 1 0 0,-3-4 0 0,0 4-8 12,4-4 8-12,-4 4-8 0,0-6 8 0,0 2 0 15,-2 1 0-13,2 0 0-2,0 2 0 0,3-2 0 0,-2-1 0 0,-1 1 0 10,0-1 0-10,3 4 0 0,-2-4 0 0,-1 1 0 10,3 0 0-10,-3 2 0 0,1-2 0 0,-4 2 0 12,3 0 0-12,0 0 0 0,1 3 0-1,-1-2 8 13,-3 2-8-10,4-3-8-2,-4 3 8 0,0 0-12 3,0 0 12-3,1 2 0 10,-1-2 0-9,0 3 0-1,1-3 0 0,2 0 0 11,-3 2 0-11,3-2 0 0,-2 0 0 0,-1 0 0 15,0-3 0-13,0 3 0-2,1 3 0 0,-4 0 0 0,0 2 0 0,1-5 0 9,2 2 0-9,-3-2 0 0,-2 0 0 0,5 0 0 9,3 3 0-6,-3-1 0-3,1-2 0 0,2 3 0 11,0-3 0-11,0 0 0 0,-2 0 0 0,-1 2 0 11,0-2 0-11,-2-3 0 0,2 1 0 0,0 4 0 12,0-2 0-12,4 3 0 0,-1-1 0 0,0 4-8 14,-3-6 8-12,4 5 0-2,-1 0 0 0,0-5 0 0,-2 3 0 0,2-1 0 11,-3 1 0-11,3-1-8 0,-2 4 8 0,2-4 9 12,0 1-1-12,3-1-8 0,-2 1 0 0,-1-3 0 11,-3 5-12-11,3-2 3 0,-2 2 9 0,2-3 0 11,-6 4 0-10,4-1-8-2,-7 0 8 1,6 0 0 2,-3 3 0-2,4 0 0 11,-7 0 0-9,6 2 0-2,1-7 0 0,-1 5 8 13,0 0-8-11,0-3 0-2,7 3-8 0,-4 0 8 2,0-3 0-2,-3 0-8 4,4 0 8-4,-1 1 0 13,3 2 0-13,0 2 0 0,-5-2 0 0,2 2-8 13,-3 4 8-13,1 1 0 0,-4 4 0 0,6-6 0 16,-6 3-10-13,4 0 10-3,2-3-12 0,0 3 12 0,3 2-8 0,-2 1 8 0,-4 2 0 0,9-5 0 6,3 5-10-6,-2 0 10 14,-10 2-8-11,6 1 8-3,6 0-10 0,1 2 10 0,-4-2-12 0,0 0 12 10,0 2-10-10,0 1 10 0,4 2-8 0,-4-3 8 12,-3-2-9-12,6 2 9 0,6 1-10 0,0-1 10 11,-5 0-8-11,5 3 8 0,3-2 0 0,0 2-9 11,0-3 9-11,0 1 0 0,3-1 0 0,3 1 0 11,6-6 0-11,-3 2-10 0,-5 1 1 0,5-3 0 13,3 0 9-13,0-2-10 0,-3 2 10 0,3-3-10 2,3 3 10-2,3-2-8 11,-3 2 8-10,0-3-8-1,0 4 8 0,3-1 0 11,3-3-9-11,0 3 9 0,-6-2-8 0,6-1 8 12,2 1-10-12,4-1 10 0,-3 1 0 0,0-1 0 11,3 3 0-10,0 0 10-1,0-2-10 0,-3 2-14 1,-3 0 3 11,6 0 1-10,6-3 10-2,-3 1 0 0,-1 2 0 0,-2 3 0 14,9-1 0-11,-3-1 0-3,0 1 0 0,0 1 0 0,0-5 0 0,2 4-10 11,-2-2 10-11,3 1 0 0,-6-4-8 0,6 3 8 11,6-2 0-11,-4-4 0 0,-5 1 0 0,3 3 0 10,3-4 8-10,0-1-8 0,0-1 0 0,2 0-12 13,1-3 1-13,0 1 0 0,6-3 11 0,-4 0 0 3,-5 0 0-3,6-3 0 6,-6 0 0-6,6 0 0 13,-4 1 0-12,-2-1 0-1,6-3 0 0,-3-2 0 0,-3 3 0 0,2-3 0 8,-2 0 0-8,-3 0 14 15,3 0-2-12,0-3 0-3,2 0-12 0,-2 0-16 0,-3 1 3 0,0-1 1 10,0 0 12-10,-3-2 0 0,2-3 0 0,-2 3 0 11,0-1 0-11,0 1 0 0,-3 0 0 0,0-1 0 12,-3-2 9-12,3 3 2 0,-4 2 0 0,1 0 0 15,0-2-132-7,3 2-27-8,0 1-4 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FB721-F7F4-414A-92C6-C192777EE656}" type="datetimeFigureOut">
              <a:rPr lang="zh-CN" altLang="en-US" smtClean="0"/>
              <a:pPr/>
              <a:t>2020/1/8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3ED66F-CB03-4A2F-850D-086CAFEA141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25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为什么要有单位：便于沟通和测量</a:t>
            </a:r>
            <a:endParaRPr lang="en-US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e.g. </a:t>
            </a:r>
            <a:r>
              <a:rPr lang="zh-CN" altLang="en-US" dirty="0"/>
              <a:t>秦始皇统一“度量衡”</a:t>
            </a:r>
            <a:endParaRPr lang="en-US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     </a:t>
            </a:r>
            <a:r>
              <a:rPr lang="zh-CN" altLang="en-US" dirty="0"/>
              <a:t>“尺”大小的不同：商朝</a:t>
            </a:r>
            <a:r>
              <a:rPr lang="en-US" altLang="zh-CN" dirty="0"/>
              <a:t>~17cm</a:t>
            </a:r>
            <a:r>
              <a:rPr lang="zh-CN" altLang="en-US" dirty="0"/>
              <a:t>（“丈夫”一词来由）；民国</a:t>
            </a:r>
            <a:r>
              <a:rPr lang="en-US" altLang="zh-CN" dirty="0"/>
              <a:t>~33.3cm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96D7E-544A-4A45-BCCA-F5D221A509C3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b="0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D66F-CB03-4A2F-850D-086CAFEA141A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ED66F-CB03-4A2F-850D-086CAFEA141A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879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D66F-CB03-4A2F-850D-086CAFEA141A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5710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D66F-CB03-4A2F-850D-086CAFEA141A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630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ED66F-CB03-4A2F-850D-086CAFEA141A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6358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3351C-EDB9-406F-AAF6-787201E30FC6}" type="datetimeFigureOut">
              <a:rPr lang="zh-CN" altLang="en-US" smtClean="0"/>
              <a:pPr/>
              <a:t>2020/1/8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06E30-5C6A-4DFE-923D-4BD2662A7A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3351C-EDB9-406F-AAF6-787201E30FC6}" type="datetimeFigureOut">
              <a:rPr lang="zh-CN" altLang="en-US" smtClean="0"/>
              <a:pPr/>
              <a:t>2020/1/8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06E30-5C6A-4DFE-923D-4BD2662A7A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3351C-EDB9-406F-AAF6-787201E30FC6}" type="datetimeFigureOut">
              <a:rPr lang="zh-CN" altLang="en-US" smtClean="0"/>
              <a:pPr/>
              <a:t>2020/1/8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06E30-5C6A-4DFE-923D-4BD2662A7A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3351C-EDB9-406F-AAF6-787201E30FC6}" type="datetimeFigureOut">
              <a:rPr lang="zh-CN" altLang="en-US" smtClean="0"/>
              <a:pPr/>
              <a:t>2020/1/8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06E30-5C6A-4DFE-923D-4BD2662A7A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3351C-EDB9-406F-AAF6-787201E30FC6}" type="datetimeFigureOut">
              <a:rPr lang="zh-CN" altLang="en-US" smtClean="0"/>
              <a:pPr/>
              <a:t>2020/1/8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06E30-5C6A-4DFE-923D-4BD2662A7A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3351C-EDB9-406F-AAF6-787201E30FC6}" type="datetimeFigureOut">
              <a:rPr lang="zh-CN" altLang="en-US" smtClean="0"/>
              <a:pPr/>
              <a:t>2020/1/8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06E30-5C6A-4DFE-923D-4BD2662A7A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3351C-EDB9-406F-AAF6-787201E30FC6}" type="datetimeFigureOut">
              <a:rPr lang="zh-CN" altLang="en-US" smtClean="0"/>
              <a:pPr/>
              <a:t>2020/1/8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06E30-5C6A-4DFE-923D-4BD2662A7A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3351C-EDB9-406F-AAF6-787201E30FC6}" type="datetimeFigureOut">
              <a:rPr lang="zh-CN" altLang="en-US" smtClean="0"/>
              <a:pPr/>
              <a:t>2020/1/8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06E30-5C6A-4DFE-923D-4BD2662A7A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3351C-EDB9-406F-AAF6-787201E30FC6}" type="datetimeFigureOut">
              <a:rPr lang="zh-CN" altLang="en-US" smtClean="0"/>
              <a:pPr/>
              <a:t>2020/1/8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06E30-5C6A-4DFE-923D-4BD2662A7A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3351C-EDB9-406F-AAF6-787201E30FC6}" type="datetimeFigureOut">
              <a:rPr lang="zh-CN" altLang="en-US" smtClean="0"/>
              <a:pPr/>
              <a:t>2020/1/8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06E30-5C6A-4DFE-923D-4BD2662A7A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3351C-EDB9-406F-AAF6-787201E30FC6}" type="datetimeFigureOut">
              <a:rPr lang="zh-CN" altLang="en-US" smtClean="0"/>
              <a:pPr/>
              <a:t>2020/1/8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06E30-5C6A-4DFE-923D-4BD2662A7A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3351C-EDB9-406F-AAF6-787201E30FC6}" type="datetimeFigureOut">
              <a:rPr lang="zh-CN" altLang="en-US" smtClean="0"/>
              <a:pPr/>
              <a:t>2020/1/8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06E30-5C6A-4DFE-923D-4BD2662A7A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13" Type="http://schemas.microsoft.com/office/2011/relationships/inkAction" Target="../ink/inkAction1.xml"/><Relationship Id="rId3" Type="http://schemas.microsoft.com/office/2007/relationships/media" Target="../media/media2.m4a"/><Relationship Id="rId7" Type="http://schemas.openxmlformats.org/officeDocument/2006/relationships/oleObject" Target="../embeddings/oleObject1.bin"/><Relationship Id="rId12" Type="http://schemas.openxmlformats.org/officeDocument/2006/relationships/image" Target="../media/image6.wmf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2.xml"/><Relationship Id="rId11" Type="http://schemas.openxmlformats.org/officeDocument/2006/relationships/oleObject" Target="../embeddings/oleObject3.bin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.png"/><Relationship Id="rId10" Type="http://schemas.openxmlformats.org/officeDocument/2006/relationships/image" Target="../media/image5.wmf"/><Relationship Id="rId4" Type="http://schemas.openxmlformats.org/officeDocument/2006/relationships/audio" Target="../media/media2.m4a"/><Relationship Id="rId9" Type="http://schemas.openxmlformats.org/officeDocument/2006/relationships/oleObject" Target="../embeddings/oleObject2.bin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m4a"/><Relationship Id="rId7" Type="http://schemas.openxmlformats.org/officeDocument/2006/relationships/image" Target="../media/image8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microsoft.com/office/2011/relationships/inkAction" Target="../ink/inkAction2.xml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microsoft.com/office/2011/relationships/inkAction" Target="../ink/inkAction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microsoft.com/office/2011/relationships/inkAction" Target="../ink/inkAction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3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7.m4a"/><Relationship Id="rId7" Type="http://schemas.openxmlformats.org/officeDocument/2006/relationships/image" Target="../media/image14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microsoft.com/office/2011/relationships/inkAction" Target="../ink/inkAction5.xml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8.m4a"/><Relationship Id="rId7" Type="http://schemas.microsoft.com/office/2011/relationships/inkAction" Target="../ink/inkAction6.xml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15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11/relationships/inkAction" Target="../ink/inkAction7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6496" y="2924944"/>
            <a:ext cx="8229232" cy="936104"/>
          </a:xfrm>
          <a:solidFill>
            <a:schemeClr val="lt1">
              <a:alpha val="77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en-US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4.4</a:t>
            </a:r>
            <a:r>
              <a:rPr lang="zh-CN" alt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单位制（</a:t>
            </a:r>
            <a:r>
              <a:rPr lang="en-US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System of Units</a:t>
            </a:r>
            <a:r>
              <a:rPr lang="zh-CN" alt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） </a:t>
            </a:r>
            <a:endParaRPr lang="en-US" altLang="zh-CN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华文新魏" pitchFamily="2" charset="-122"/>
              <a:ea typeface="华文新魏" pitchFamily="2" charset="-122"/>
              <a:cs typeface="Times New Roman" pitchFamily="18" charset="0"/>
            </a:endParaRPr>
          </a:p>
        </p:txBody>
      </p:sp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2DA7ECE6-6E8C-4D25-B740-33A1FCC725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78"/>
    </mc:Choice>
    <mc:Fallback>
      <p:transition spd="slow" advTm="37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 txBox="1">
            <a:spLocks noChangeArrowheads="1"/>
          </p:cNvSpPr>
          <p:nvPr/>
        </p:nvSpPr>
        <p:spPr>
          <a:xfrm>
            <a:off x="276230" y="332656"/>
            <a:ext cx="2488145" cy="72902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力学单位制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683568" y="1397000"/>
          <a:ext cx="7848873" cy="44805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162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6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62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600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zh-CN" alt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CN" alt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CN" alt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CN" alt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CN" alt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1363858" y="1477729"/>
            <a:ext cx="16129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黑体" pitchFamily="49" charset="-122"/>
                <a:ea typeface="黑体" pitchFamily="49" charset="-122"/>
                <a:cs typeface="Times New Roman" pitchFamily="18" charset="0"/>
              </a:rPr>
              <a:t>物理量</a:t>
            </a: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4097507" y="1469018"/>
            <a:ext cx="13858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黑体" pitchFamily="49" charset="-122"/>
                <a:ea typeface="黑体" pitchFamily="49" charset="-122"/>
                <a:cs typeface="Times New Roman" pitchFamily="18" charset="0"/>
              </a:rPr>
              <a:t>单位</a:t>
            </a: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6505150" y="1477729"/>
            <a:ext cx="15705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黑体" pitchFamily="49" charset="-122"/>
                <a:ea typeface="黑体" pitchFamily="49" charset="-122"/>
                <a:cs typeface="Times New Roman" pitchFamily="18" charset="0"/>
              </a:rPr>
              <a:t>关系式</a:t>
            </a: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197800" y="2132856"/>
            <a:ext cx="1682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长度 </a:t>
            </a:r>
            <a:r>
              <a:rPr lang="en-US" altLang="zh-CN" sz="2400" b="1" i="1" dirty="0">
                <a:solidFill>
                  <a:srgbClr val="7030A0"/>
                </a:solidFill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360064" y="3412792"/>
            <a:ext cx="1385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质量 </a:t>
            </a:r>
            <a:r>
              <a:rPr lang="en-US" altLang="zh-CN" sz="2400" b="1" i="1" dirty="0">
                <a:solidFill>
                  <a:srgbClr val="7030A0"/>
                </a:solidFill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1378487" y="2780858"/>
            <a:ext cx="1385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时间 </a:t>
            </a:r>
            <a:r>
              <a:rPr lang="en-US" altLang="zh-CN" sz="2400" b="1" i="1" dirty="0">
                <a:solidFill>
                  <a:srgbClr val="7030A0"/>
                </a:solidFill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t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4045995" y="2132856"/>
            <a:ext cx="1173162" cy="1744910"/>
            <a:chOff x="3309938" y="1341438"/>
            <a:chExt cx="1173162" cy="1744910"/>
          </a:xfrm>
        </p:grpSpPr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3309938" y="1341438"/>
              <a:ext cx="1173162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altLang="zh-CN" sz="2400" b="1" dirty="0">
                  <a:latin typeface="Times New Roman" pitchFamily="18" charset="0"/>
                  <a:ea typeface="+mn-ea"/>
                  <a:cs typeface="Times New Roman" pitchFamily="18" charset="0"/>
                </a:rPr>
                <a:t>m</a:t>
              </a:r>
            </a:p>
          </p:txBody>
        </p:sp>
        <p:sp>
          <p:nvSpPr>
            <p:cNvPr id="14" name="Rectangle 6"/>
            <p:cNvSpPr>
              <a:spLocks noChangeArrowheads="1"/>
            </p:cNvSpPr>
            <p:nvPr/>
          </p:nvSpPr>
          <p:spPr bwMode="auto">
            <a:xfrm>
              <a:off x="3622431" y="2624683"/>
              <a:ext cx="51007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b="1" dirty="0">
                  <a:latin typeface="Times New Roman" pitchFamily="18" charset="0"/>
                  <a:ea typeface="+mn-ea"/>
                  <a:cs typeface="Times New Roman" pitchFamily="18" charset="0"/>
                </a:rPr>
                <a:t>kg</a:t>
              </a:r>
            </a:p>
          </p:txBody>
        </p:sp>
        <p:sp>
          <p:nvSpPr>
            <p:cNvPr id="15" name="Rectangle 7"/>
            <p:cNvSpPr>
              <a:spLocks noChangeArrowheads="1"/>
            </p:cNvSpPr>
            <p:nvPr/>
          </p:nvSpPr>
          <p:spPr bwMode="auto">
            <a:xfrm>
              <a:off x="3747076" y="1992749"/>
              <a:ext cx="30489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b="1" dirty="0">
                  <a:latin typeface="Times New Roman" pitchFamily="18" charset="0"/>
                  <a:ea typeface="+mn-ea"/>
                  <a:cs typeface="Times New Roman" pitchFamily="18" charset="0"/>
                </a:rPr>
                <a:t>s</a:t>
              </a:r>
            </a:p>
          </p:txBody>
        </p:sp>
      </p:grp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4226780" y="4031689"/>
            <a:ext cx="6511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>
                <a:latin typeface="Times New Roman" pitchFamily="18" charset="0"/>
                <a:ea typeface="+mn-ea"/>
                <a:cs typeface="Times New Roman" pitchFamily="18" charset="0"/>
              </a:rPr>
              <a:t>m/s</a:t>
            </a: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1360064" y="4041596"/>
            <a:ext cx="1385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速度</a:t>
            </a:r>
            <a:r>
              <a:rPr lang="en-US" altLang="zh-CN" sz="2400" b="1" i="1" dirty="0">
                <a:solidFill>
                  <a:srgbClr val="7030A0"/>
                </a:solidFill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v</a:t>
            </a:r>
          </a:p>
        </p:txBody>
      </p:sp>
      <p:graphicFrame>
        <p:nvGraphicFramePr>
          <p:cNvPr id="481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5662305"/>
              </p:ext>
            </p:extLst>
          </p:nvPr>
        </p:nvGraphicFramePr>
        <p:xfrm>
          <a:off x="6778855" y="3255334"/>
          <a:ext cx="932295" cy="847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26" name="公式" r:id="rId7" imgW="457200" imgH="393480" progId="Equation.3">
                  <p:embed/>
                </p:oleObj>
              </mc:Choice>
              <mc:Fallback>
                <p:oleObj name="公式" r:id="rId7" imgW="45720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8855" y="3255334"/>
                        <a:ext cx="932295" cy="84714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9"/>
          <p:cNvSpPr>
            <a:spLocks noChangeArrowheads="1"/>
          </p:cNvSpPr>
          <p:nvPr/>
        </p:nvSpPr>
        <p:spPr bwMode="auto">
          <a:xfrm>
            <a:off x="4248713" y="4695527"/>
            <a:ext cx="7553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>
                <a:latin typeface="Times New Roman" pitchFamily="18" charset="0"/>
                <a:ea typeface="+mn-ea"/>
                <a:cs typeface="Times New Roman" pitchFamily="18" charset="0"/>
              </a:rPr>
              <a:t>m/s</a:t>
            </a:r>
            <a:r>
              <a:rPr lang="en-US" altLang="zh-CN" sz="2400" b="1" baseline="30000" dirty="0"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39" name="Rectangle 14"/>
          <p:cNvSpPr>
            <a:spLocks noChangeArrowheads="1"/>
          </p:cNvSpPr>
          <p:nvPr/>
        </p:nvSpPr>
        <p:spPr bwMode="auto">
          <a:xfrm>
            <a:off x="1187624" y="4683427"/>
            <a:ext cx="1754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加速度</a:t>
            </a:r>
            <a:r>
              <a:rPr lang="en-US" altLang="zh-CN" sz="2400" b="1" i="1" dirty="0">
                <a:solidFill>
                  <a:srgbClr val="7030A0"/>
                </a:solidFill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a</a:t>
            </a:r>
          </a:p>
        </p:txBody>
      </p:sp>
      <p:graphicFrame>
        <p:nvGraphicFramePr>
          <p:cNvPr id="4813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7130489"/>
              </p:ext>
            </p:extLst>
          </p:nvPr>
        </p:nvGraphicFramePr>
        <p:xfrm>
          <a:off x="6520255" y="4701380"/>
          <a:ext cx="1320512" cy="464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27" name="公式" r:id="rId9" imgW="647640" imgH="215640" progId="Equation.3">
                  <p:embed/>
                </p:oleObj>
              </mc:Choice>
              <mc:Fallback>
                <p:oleObj name="公式" r:id="rId9" imgW="647640" imgH="215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0255" y="4701380"/>
                        <a:ext cx="1320512" cy="4647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3773512" y="5340916"/>
            <a:ext cx="11769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 dirty="0" err="1">
                <a:latin typeface="Times New Roman" pitchFamily="18" charset="0"/>
                <a:ea typeface="+mn-ea"/>
                <a:cs typeface="Times New Roman" pitchFamily="18" charset="0"/>
              </a:rPr>
              <a:t>kg·m</a:t>
            </a:r>
            <a:r>
              <a:rPr lang="en-US" altLang="zh-CN" sz="2400" b="1" dirty="0">
                <a:latin typeface="Times New Roman" pitchFamily="18" charset="0"/>
                <a:ea typeface="+mn-ea"/>
                <a:cs typeface="Times New Roman" pitchFamily="18" charset="0"/>
              </a:rPr>
              <a:t>/s</a:t>
            </a:r>
            <a:r>
              <a:rPr lang="en-US" altLang="zh-CN" sz="2400" b="1" baseline="30000" dirty="0"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42" name="Rectangle 15"/>
          <p:cNvSpPr>
            <a:spLocks noChangeArrowheads="1"/>
          </p:cNvSpPr>
          <p:nvPr/>
        </p:nvSpPr>
        <p:spPr bwMode="auto">
          <a:xfrm>
            <a:off x="1519050" y="5348064"/>
            <a:ext cx="992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力 </a:t>
            </a:r>
            <a:r>
              <a:rPr lang="en-US" altLang="zh-CN" sz="2400" b="1" i="1" dirty="0">
                <a:solidFill>
                  <a:srgbClr val="7030A0"/>
                </a:solidFill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F</a:t>
            </a:r>
            <a:endParaRPr lang="zh-CN" altLang="en-US" sz="2400" b="1" i="1" dirty="0">
              <a:solidFill>
                <a:srgbClr val="7030A0"/>
              </a:solidFill>
              <a:latin typeface="Times New Roman" panose="02020603050405020304" pitchFamily="18" charset="0"/>
              <a:ea typeface="等线 Light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813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2768914"/>
              </p:ext>
            </p:extLst>
          </p:nvPr>
        </p:nvGraphicFramePr>
        <p:xfrm>
          <a:off x="6725588" y="5382024"/>
          <a:ext cx="1034762" cy="382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28" name="公式" r:id="rId11" imgW="507960" imgH="177480" progId="Equation.3">
                  <p:embed/>
                </p:oleObj>
              </mc:Choice>
              <mc:Fallback>
                <p:oleObj name="公式" r:id="rId11" imgW="507960" imgH="177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5588" y="5382024"/>
                        <a:ext cx="1034762" cy="38244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Rectangle 4"/>
          <p:cNvSpPr>
            <a:spLocks noChangeArrowheads="1"/>
          </p:cNvSpPr>
          <p:nvPr/>
        </p:nvSpPr>
        <p:spPr bwMode="auto">
          <a:xfrm>
            <a:off x="4864715" y="5343599"/>
            <a:ext cx="6591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 dirty="0">
                <a:solidFill>
                  <a:srgbClr val="00B05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= N</a:t>
            </a:r>
          </a:p>
        </p:txBody>
      </p:sp>
      <p:sp>
        <p:nvSpPr>
          <p:cNvPr id="45" name="椭圆 44"/>
          <p:cNvSpPr/>
          <p:nvPr/>
        </p:nvSpPr>
        <p:spPr>
          <a:xfrm>
            <a:off x="1383182" y="2060848"/>
            <a:ext cx="1332000" cy="187200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4284072" y="2069792"/>
            <a:ext cx="648000" cy="187200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>
            <a:off x="1475656" y="3996328"/>
            <a:ext cx="1152000" cy="1872000"/>
          </a:xfrm>
          <a:prstGeom prst="ellipse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>
            <a:off x="3554944" y="4099868"/>
            <a:ext cx="2052000" cy="1872000"/>
          </a:xfrm>
          <a:prstGeom prst="ellipse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3">
            <p14:nvContentPartPr>
              <p14:cNvPr id="16" name="墨迹 15">
                <a:extLst>
                  <a:ext uri="{FF2B5EF4-FFF2-40B4-BE49-F238E27FC236}">
                    <a16:creationId xmlns:a16="http://schemas.microsoft.com/office/drawing/2014/main" id="{304E2C99-B2AE-48A8-950A-57D92A86952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731480" y="4691160"/>
              <a:ext cx="299520" cy="366840"/>
            </p14:xfrm>
          </p:contentPart>
        </mc:Choice>
        <mc:Fallback>
          <p:pic>
            <p:nvPicPr>
              <p:cNvPr id="16" name="墨迹 15">
                <a:extLst>
                  <a:ext uri="{FF2B5EF4-FFF2-40B4-BE49-F238E27FC236}">
                    <a16:creationId xmlns:a16="http://schemas.microsoft.com/office/drawing/2014/main" id="{304E2C99-B2AE-48A8-950A-57D92A86952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722120" y="4681800"/>
                <a:ext cx="318240" cy="38556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音频 16">
            <a:hlinkClick r:id="" action="ppaction://media"/>
            <a:extLst>
              <a:ext uri="{FF2B5EF4-FFF2-40B4-BE49-F238E27FC236}">
                <a16:creationId xmlns:a16="http://schemas.microsoft.com/office/drawing/2014/main" id="{FC46C1D6-0FBD-482A-9ECD-25C5E2E55E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023498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707"/>
    </mc:Choice>
    <mc:Fallback>
      <p:transition spd="slow" advTm="106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1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1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animBg="1"/>
      <p:bldP spid="6" grpId="0"/>
      <p:bldP spid="7" grpId="0"/>
      <p:bldP spid="8" grpId="0"/>
      <p:bldP spid="9" grpId="0"/>
      <p:bldP spid="10" grpId="0"/>
      <p:bldP spid="11" grpId="0"/>
      <p:bldP spid="26" grpId="0"/>
      <p:bldP spid="27" grpId="0"/>
      <p:bldP spid="38" grpId="0"/>
      <p:bldP spid="39" grpId="0"/>
      <p:bldP spid="41" grpId="0"/>
      <p:bldP spid="42" grpId="0"/>
      <p:bldP spid="44" grpId="0"/>
      <p:bldP spid="45" grpId="0" animBg="1"/>
      <p:bldP spid="46" grpId="0" animBg="1"/>
      <p:bldP spid="47" grpId="0" animBg="1"/>
      <p:bldP spid="4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48" name="Rectangle 1044"/>
          <p:cNvSpPr>
            <a:spLocks noChangeArrowheads="1"/>
          </p:cNvSpPr>
          <p:nvPr/>
        </p:nvSpPr>
        <p:spPr bwMode="auto">
          <a:xfrm>
            <a:off x="2019062" y="344850"/>
            <a:ext cx="5101478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4000" dirty="0">
                <a:latin typeface="华文新魏" pitchFamily="2" charset="-122"/>
                <a:ea typeface="华文新魏" pitchFamily="2" charset="-122"/>
              </a:rPr>
              <a:t>国 际 单 位 制</a:t>
            </a:r>
            <a:r>
              <a:rPr lang="en-US" altLang="zh-CN" sz="4000" dirty="0">
                <a:latin typeface="华文新魏" pitchFamily="2" charset="-122"/>
                <a:ea typeface="华文新魏" pitchFamily="2" charset="-122"/>
              </a:rPr>
              <a:t>(SI units)</a:t>
            </a:r>
            <a:endParaRPr lang="zh-CN" altLang="en-US" sz="4000" dirty="0">
              <a:latin typeface="华文新魏" pitchFamily="2" charset="-122"/>
              <a:ea typeface="华文新魏" pitchFamily="2" charset="-122"/>
            </a:endParaRPr>
          </a:p>
        </p:txBody>
      </p:sp>
      <p:graphicFrame>
        <p:nvGraphicFramePr>
          <p:cNvPr id="24" name="表格 23"/>
          <p:cNvGraphicFramePr>
            <a:graphicFrameLocks noGrp="1"/>
          </p:cNvGraphicFramePr>
          <p:nvPr/>
        </p:nvGraphicFramePr>
        <p:xfrm>
          <a:off x="1259632" y="1196752"/>
          <a:ext cx="6624736" cy="51206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312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CN" alt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CN" alt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CN" alt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CN" alt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CN" alt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1763688" y="1268527"/>
            <a:ext cx="24482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黑体" pitchFamily="49" charset="-122"/>
                <a:ea typeface="黑体" pitchFamily="49" charset="-122"/>
                <a:cs typeface="Times New Roman" pitchFamily="18" charset="0"/>
              </a:rPr>
              <a:t>基本量（</a:t>
            </a:r>
            <a:r>
              <a:rPr lang="en-US" altLang="zh-CN" sz="2800" b="1" dirty="0">
                <a:latin typeface="黑体" pitchFamily="49" charset="-122"/>
                <a:ea typeface="黑体" pitchFamily="49" charset="-122"/>
                <a:cs typeface="Times New Roman" pitchFamily="18" charset="0"/>
              </a:rPr>
              <a:t>7</a:t>
            </a:r>
            <a:r>
              <a:rPr lang="zh-CN" altLang="en-US" sz="2800" b="1" dirty="0">
                <a:latin typeface="黑体" pitchFamily="49" charset="-122"/>
                <a:ea typeface="黑体" pitchFamily="49" charset="-122"/>
                <a:cs typeface="Times New Roman" pitchFamily="18" charset="0"/>
              </a:rPr>
              <a:t>个）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5508104" y="1259816"/>
            <a:ext cx="16561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黑体" pitchFamily="49" charset="-122"/>
                <a:ea typeface="黑体" pitchFamily="49" charset="-122"/>
                <a:cs typeface="Times New Roman" pitchFamily="18" charset="0"/>
              </a:rPr>
              <a:t>国际单位</a:t>
            </a: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2062811" y="1916832"/>
            <a:ext cx="1682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长度 </a:t>
            </a:r>
            <a:r>
              <a:rPr lang="en-US" altLang="zh-CN" sz="2400" b="1" i="1" dirty="0">
                <a:solidFill>
                  <a:srgbClr val="7030A0"/>
                </a:solidFill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l </a:t>
            </a:r>
          </a:p>
        </p:txBody>
      </p:sp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2225075" y="3196768"/>
            <a:ext cx="1385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质量 </a:t>
            </a:r>
            <a:r>
              <a:rPr lang="en-US" altLang="zh-CN" sz="2400" b="1" i="1" dirty="0">
                <a:solidFill>
                  <a:srgbClr val="7030A0"/>
                </a:solidFill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2243498" y="2564834"/>
            <a:ext cx="1385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时间 </a:t>
            </a:r>
            <a:r>
              <a:rPr lang="en-US" altLang="zh-CN" sz="2400" b="1" i="1" dirty="0">
                <a:solidFill>
                  <a:srgbClr val="7030A0"/>
                </a:solidFill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t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5724128" y="1916832"/>
            <a:ext cx="1173162" cy="1744910"/>
            <a:chOff x="3309938" y="1341438"/>
            <a:chExt cx="1173162" cy="1744910"/>
          </a:xfrm>
        </p:grpSpPr>
        <p:sp>
          <p:nvSpPr>
            <p:cNvPr id="31" name="Rectangle 5"/>
            <p:cNvSpPr>
              <a:spLocks noChangeArrowheads="1"/>
            </p:cNvSpPr>
            <p:nvPr/>
          </p:nvSpPr>
          <p:spPr bwMode="auto">
            <a:xfrm>
              <a:off x="3309938" y="1341438"/>
              <a:ext cx="1173162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altLang="zh-CN" sz="2400" b="1" dirty="0">
                  <a:latin typeface="Times New Roman" pitchFamily="18" charset="0"/>
                  <a:ea typeface="+mn-ea"/>
                  <a:cs typeface="Times New Roman" pitchFamily="18" charset="0"/>
                </a:rPr>
                <a:t>m</a:t>
              </a:r>
            </a:p>
          </p:txBody>
        </p:sp>
        <p:sp>
          <p:nvSpPr>
            <p:cNvPr id="32" name="Rectangle 6"/>
            <p:cNvSpPr>
              <a:spLocks noChangeArrowheads="1"/>
            </p:cNvSpPr>
            <p:nvPr/>
          </p:nvSpPr>
          <p:spPr bwMode="auto">
            <a:xfrm>
              <a:off x="3622431" y="2624683"/>
              <a:ext cx="51007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b="1" dirty="0">
                  <a:latin typeface="Times New Roman" pitchFamily="18" charset="0"/>
                  <a:ea typeface="+mn-ea"/>
                  <a:cs typeface="Times New Roman" pitchFamily="18" charset="0"/>
                </a:rPr>
                <a:t>kg</a:t>
              </a:r>
            </a:p>
          </p:txBody>
        </p:sp>
        <p:sp>
          <p:nvSpPr>
            <p:cNvPr id="33" name="Rectangle 7"/>
            <p:cNvSpPr>
              <a:spLocks noChangeArrowheads="1"/>
            </p:cNvSpPr>
            <p:nvPr/>
          </p:nvSpPr>
          <p:spPr bwMode="auto">
            <a:xfrm>
              <a:off x="3747076" y="1992749"/>
              <a:ext cx="30489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b="1" dirty="0">
                  <a:latin typeface="Times New Roman" pitchFamily="18" charset="0"/>
                  <a:ea typeface="+mn-ea"/>
                  <a:cs typeface="Times New Roman" pitchFamily="18" charset="0"/>
                </a:rPr>
                <a:t>s</a:t>
              </a:r>
            </a:p>
          </p:txBody>
        </p:sp>
      </p:grpSp>
      <p:sp>
        <p:nvSpPr>
          <p:cNvPr id="34" name="Rectangle 8"/>
          <p:cNvSpPr>
            <a:spLocks noChangeArrowheads="1"/>
          </p:cNvSpPr>
          <p:nvPr/>
        </p:nvSpPr>
        <p:spPr bwMode="auto">
          <a:xfrm>
            <a:off x="6092566" y="3861048"/>
            <a:ext cx="4074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35" name="Rectangle 13"/>
          <p:cNvSpPr>
            <a:spLocks noChangeArrowheads="1"/>
          </p:cNvSpPr>
          <p:nvPr/>
        </p:nvSpPr>
        <p:spPr bwMode="auto">
          <a:xfrm>
            <a:off x="2152152" y="3870955"/>
            <a:ext cx="1385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电流</a:t>
            </a:r>
            <a:r>
              <a:rPr lang="en-US" altLang="zh-CN" sz="2400" b="1" i="1" dirty="0">
                <a:solidFill>
                  <a:srgbClr val="7030A0"/>
                </a:solidFill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 I</a:t>
            </a:r>
          </a:p>
        </p:txBody>
      </p:sp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6111284" y="4524886"/>
            <a:ext cx="4235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>
                <a:latin typeface="Times New Roman" pitchFamily="18" charset="0"/>
                <a:ea typeface="+mn-ea"/>
                <a:cs typeface="Times New Roman" pitchFamily="18" charset="0"/>
              </a:rPr>
              <a:t>K</a:t>
            </a:r>
            <a:endParaRPr lang="en-US" altLang="zh-CN" sz="2400" b="1" baseline="3000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9" name="Rectangle 14"/>
          <p:cNvSpPr>
            <a:spLocks noChangeArrowheads="1"/>
          </p:cNvSpPr>
          <p:nvPr/>
        </p:nvSpPr>
        <p:spPr bwMode="auto">
          <a:xfrm>
            <a:off x="1979712" y="4512786"/>
            <a:ext cx="17541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温度</a:t>
            </a:r>
            <a:r>
              <a:rPr lang="en-US" altLang="zh-CN" sz="2400" b="1" i="1" dirty="0">
                <a:solidFill>
                  <a:srgbClr val="7030A0"/>
                </a:solidFill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 T</a:t>
            </a:r>
          </a:p>
        </p:txBody>
      </p:sp>
      <p:sp>
        <p:nvSpPr>
          <p:cNvPr id="40" name="Rectangle 4"/>
          <p:cNvSpPr>
            <a:spLocks noChangeArrowheads="1"/>
          </p:cNvSpPr>
          <p:nvPr/>
        </p:nvSpPr>
        <p:spPr bwMode="auto">
          <a:xfrm>
            <a:off x="5978116" y="5170275"/>
            <a:ext cx="6799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 dirty="0">
                <a:latin typeface="Times New Roman" pitchFamily="18" charset="0"/>
                <a:ea typeface="+mn-ea"/>
                <a:cs typeface="Times New Roman" pitchFamily="18" charset="0"/>
              </a:rPr>
              <a:t>mol</a:t>
            </a:r>
            <a:endParaRPr lang="en-US" altLang="zh-CN" sz="2400" b="1" baseline="3000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1" name="Rectangle 15"/>
          <p:cNvSpPr>
            <a:spLocks noChangeArrowheads="1"/>
          </p:cNvSpPr>
          <p:nvPr/>
        </p:nvSpPr>
        <p:spPr bwMode="auto">
          <a:xfrm>
            <a:off x="2022310" y="5145891"/>
            <a:ext cx="19008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物质的量 </a:t>
            </a:r>
            <a:r>
              <a:rPr lang="en-US" altLang="zh-CN" sz="2400" b="1" i="1" dirty="0">
                <a:solidFill>
                  <a:srgbClr val="7030A0"/>
                </a:solidFill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n</a:t>
            </a:r>
            <a:endParaRPr lang="zh-CN" altLang="en-US" sz="2400" b="1" i="1" dirty="0">
              <a:solidFill>
                <a:srgbClr val="7030A0"/>
              </a:solidFill>
              <a:latin typeface="Times New Roman" panose="02020603050405020304" pitchFamily="18" charset="0"/>
              <a:ea typeface="等线 Light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2" name="Rectangle 15"/>
          <p:cNvSpPr>
            <a:spLocks noChangeArrowheads="1"/>
          </p:cNvSpPr>
          <p:nvPr/>
        </p:nvSpPr>
        <p:spPr bwMode="auto">
          <a:xfrm>
            <a:off x="1979712" y="5775647"/>
            <a:ext cx="19008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发光强度 </a:t>
            </a:r>
            <a:r>
              <a:rPr lang="en-US" altLang="zh-CN" sz="2400" b="1" i="1" dirty="0">
                <a:solidFill>
                  <a:srgbClr val="7030A0"/>
                </a:solidFill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I</a:t>
            </a:r>
            <a:endParaRPr lang="zh-CN" altLang="en-US" sz="2400" b="1" i="1" dirty="0">
              <a:solidFill>
                <a:srgbClr val="7030A0"/>
              </a:solidFill>
              <a:latin typeface="Times New Roman" panose="02020603050405020304" pitchFamily="18" charset="0"/>
              <a:ea typeface="等线 Light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3" name="Rectangle 4"/>
          <p:cNvSpPr>
            <a:spLocks noChangeArrowheads="1"/>
          </p:cNvSpPr>
          <p:nvPr/>
        </p:nvSpPr>
        <p:spPr bwMode="auto">
          <a:xfrm>
            <a:off x="6035011" y="5775647"/>
            <a:ext cx="5790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 dirty="0" err="1">
                <a:latin typeface="Times New Roman" pitchFamily="18" charset="0"/>
                <a:ea typeface="+mn-ea"/>
                <a:cs typeface="Times New Roman" pitchFamily="18" charset="0"/>
              </a:rPr>
              <a:t>Cd</a:t>
            </a:r>
            <a:endParaRPr lang="en-US" altLang="zh-CN" sz="2400" b="1" baseline="3000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4" name="矩形 43"/>
          <p:cNvSpPr>
            <a:spLocks noChangeArrowheads="1"/>
          </p:cNvSpPr>
          <p:nvPr/>
        </p:nvSpPr>
        <p:spPr bwMode="auto">
          <a:xfrm>
            <a:off x="7178997" y="-27384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8" name="墨迹 7">
                <a:extLst>
                  <a:ext uri="{FF2B5EF4-FFF2-40B4-BE49-F238E27FC236}">
                    <a16:creationId xmlns:a16="http://schemas.microsoft.com/office/drawing/2014/main" id="{C5FC4488-C883-49A4-A3C4-4319E61998C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85040" y="3358440"/>
              <a:ext cx="4932000" cy="2107440"/>
            </p14:xfrm>
          </p:contentPart>
        </mc:Choice>
        <mc:Fallback>
          <p:pic>
            <p:nvPicPr>
              <p:cNvPr id="8" name="墨迹 7">
                <a:extLst>
                  <a:ext uri="{FF2B5EF4-FFF2-40B4-BE49-F238E27FC236}">
                    <a16:creationId xmlns:a16="http://schemas.microsoft.com/office/drawing/2014/main" id="{C5FC4488-C883-49A4-A3C4-4319E61998C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75680" y="3349080"/>
                <a:ext cx="4950720" cy="212616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78340238-F436-46A4-AFB5-EF423DF727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9470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473"/>
    </mc:Choice>
    <mc:Fallback>
      <p:transition spd="slow" advTm="141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8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1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1"/>
                            </p:stCondLst>
                            <p:childTnLst>
                              <p:par>
                                <p:cTn id="2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8148" grpId="0" animBg="1"/>
      <p:bldP spid="25" grpId="0"/>
      <p:bldP spid="26" grpId="0"/>
      <p:bldP spid="27" grpId="0"/>
      <p:bldP spid="28" grpId="0"/>
      <p:bldP spid="29" grpId="0"/>
      <p:bldP spid="34" grpId="0"/>
      <p:bldP spid="35" grpId="0"/>
      <p:bldP spid="36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8">
                <a:extLst>
                  <a:ext uri="{FF2B5EF4-FFF2-40B4-BE49-F238E27FC236}">
                    <a16:creationId xmlns:a16="http://schemas.microsoft.com/office/drawing/2014/main" id="{13B5FB5F-61E8-47AE-9B89-740AC92131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000" y="1009354"/>
                <a:ext cx="8352000" cy="1843582"/>
              </a:xfrm>
              <a:prstGeom prst="rect">
                <a:avLst/>
              </a:prstGeom>
              <a:noFill/>
              <a:ln w="19050" algn="ctr">
                <a:solidFill>
                  <a:srgbClr val="00B0F0"/>
                </a:solidFill>
                <a:prstDash val="sysDash"/>
                <a:miter lim="800000"/>
                <a:headEnd/>
                <a:tailEnd type="none" w="med" len="lg"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altLang="zh-CN" sz="2800" b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【</a:t>
                </a:r>
                <a:r>
                  <a:rPr lang="zh-CN" altLang="en-US" sz="2800" b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例</a:t>
                </a:r>
                <a:r>
                  <a:rPr lang="en-US" altLang="zh-CN" sz="2800" b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】 </a:t>
                </a:r>
                <a:r>
                  <a:rPr lang="zh-CN" altLang="en-US" sz="2800" b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在解答一道已知量完全由字母表达结果的计算题时，一个同学解得某物体位移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latin typeface="Cambria Math" panose="02040503050406030204" pitchFamily="18" charset="0"/>
                        <a:ea typeface="楷体" pitchFamily="49" charset="-122"/>
                        <a:cs typeface="Times New Roman" pitchFamily="18" charset="0"/>
                      </a:rPr>
                      <m:t>𝒙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  <a:ea typeface="楷体" pitchFamily="49" charset="-122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  <a:ea typeface="楷体" pitchFamily="49" charset="-122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楷体" pitchFamily="49" charset="-122"/>
                            <a:cs typeface="Times New Roman" pitchFamily="18" charset="0"/>
                          </a:rPr>
                          <m:t>𝑭</m:t>
                        </m:r>
                      </m:num>
                      <m:den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楷体" pitchFamily="49" charset="-122"/>
                            <a:cs typeface="Times New Roman" pitchFamily="18" charset="0"/>
                          </a:rPr>
                          <m:t>𝟐</m:t>
                        </m:r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楷体" pitchFamily="49" charset="-122"/>
                            <a:cs typeface="Times New Roman" pitchFamily="18" charset="0"/>
                          </a:rPr>
                          <m:t>𝒎</m:t>
                        </m:r>
                      </m:den>
                    </m:f>
                    <m:r>
                      <a:rPr lang="en-US" altLang="zh-CN" sz="2400" b="1" i="1" smtClean="0">
                        <a:latin typeface="Cambria Math" panose="02040503050406030204" pitchFamily="18" charset="0"/>
                        <a:ea typeface="楷体" pitchFamily="49" charset="-122"/>
                        <a:cs typeface="Times New Roman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  <a:ea typeface="楷体" pitchFamily="49" charset="-122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楷体" pitchFamily="49" charset="-122"/>
                            <a:cs typeface="Times New Roman" pitchFamily="18" charset="0"/>
                          </a:rPr>
                          <m:t>𝒕</m:t>
                        </m:r>
                      </m:e>
                      <m:sub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楷体" pitchFamily="49" charset="-122"/>
                            <a:cs typeface="Times New Roman" pitchFamily="18" charset="0"/>
                          </a:rPr>
                          <m:t>𝟏</m:t>
                        </m:r>
                      </m:sub>
                    </m:sSub>
                    <m:r>
                      <a:rPr lang="en-US" altLang="zh-CN" sz="2400" b="1" i="1" smtClean="0">
                        <a:latin typeface="Cambria Math" panose="02040503050406030204" pitchFamily="18" charset="0"/>
                        <a:ea typeface="楷体" pitchFamily="49" charset="-122"/>
                        <a:cs typeface="Times New Roman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  <a:ea typeface="楷体" pitchFamily="49" charset="-122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楷体" pitchFamily="49" charset="-122"/>
                            <a:cs typeface="Times New Roman" pitchFamily="18" charset="0"/>
                          </a:rPr>
                          <m:t>𝒕</m:t>
                        </m:r>
                      </m:e>
                      <m:sub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楷体" pitchFamily="49" charset="-122"/>
                            <a:cs typeface="Times New Roman" pitchFamily="18" charset="0"/>
                          </a:rPr>
                          <m:t>𝟐</m:t>
                        </m:r>
                      </m:sub>
                    </m:sSub>
                    <m:r>
                      <a:rPr lang="en-US" altLang="zh-CN" sz="2400" b="1" i="1" smtClean="0">
                        <a:latin typeface="Cambria Math" panose="02040503050406030204" pitchFamily="18" charset="0"/>
                        <a:ea typeface="楷体" pitchFamily="49" charset="-122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zh-CN" altLang="en-US" sz="2800" b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，请用单位制的知识检查，说明该结果是否可能正确？</a:t>
                </a:r>
              </a:p>
            </p:txBody>
          </p:sp>
        </mc:Choice>
        <mc:Fallback>
          <p:sp>
            <p:nvSpPr>
              <p:cNvPr id="2" name="Rectangle 8">
                <a:extLst>
                  <a:ext uri="{FF2B5EF4-FFF2-40B4-BE49-F238E27FC236}">
                    <a16:creationId xmlns:a16="http://schemas.microsoft.com/office/drawing/2014/main" id="{13B5FB5F-61E8-47AE-9B89-740AC92131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6000" y="1009354"/>
                <a:ext cx="8352000" cy="1843582"/>
              </a:xfrm>
              <a:prstGeom prst="rect">
                <a:avLst/>
              </a:prstGeom>
              <a:blipFill>
                <a:blip r:embed="rId4"/>
                <a:stretch>
                  <a:fillRect l="-1457" t="-656" r="-1894" b="-6885"/>
                </a:stretch>
              </a:blipFill>
              <a:ln w="19050" algn="ctr">
                <a:solidFill>
                  <a:srgbClr val="00B0F0"/>
                </a:solidFill>
                <a:prstDash val="sysDash"/>
                <a:miter lim="800000"/>
                <a:headEnd/>
                <a:tailEnd type="none" w="med" len="lg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墨迹 3">
                <a:extLst>
                  <a:ext uri="{FF2B5EF4-FFF2-40B4-BE49-F238E27FC236}">
                    <a16:creationId xmlns:a16="http://schemas.microsoft.com/office/drawing/2014/main" id="{E1C56A69-026B-421F-8EB0-836F8F10FAB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100680" y="1902960"/>
              <a:ext cx="4760280" cy="2443680"/>
            </p14:xfrm>
          </p:contentPart>
        </mc:Choice>
        <mc:Fallback>
          <p:pic>
            <p:nvPicPr>
              <p:cNvPr id="4" name="墨迹 3">
                <a:extLst>
                  <a:ext uri="{FF2B5EF4-FFF2-40B4-BE49-F238E27FC236}">
                    <a16:creationId xmlns:a16="http://schemas.microsoft.com/office/drawing/2014/main" id="{E1C56A69-026B-421F-8EB0-836F8F10FAB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91320" y="1893600"/>
                <a:ext cx="4779000" cy="2462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7BCE5347-73BE-4948-AE28-2ECF212FA0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71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779"/>
    </mc:Choice>
    <mc:Fallback>
      <p:transition spd="slow" advTm="157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184">
            <a:extLst>
              <a:ext uri="{FF2B5EF4-FFF2-40B4-BE49-F238E27FC236}">
                <a16:creationId xmlns:a16="http://schemas.microsoft.com/office/drawing/2014/main" id="{95288E09-4123-4F80-8304-5C4447337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613" y="2365305"/>
            <a:ext cx="3168352" cy="646331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单位的重要性</a:t>
            </a:r>
            <a:endParaRPr lang="en-US" altLang="zh-CN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Times New Roman" pitchFamily="18" charset="0"/>
            </a:endParaRPr>
          </a:p>
        </p:txBody>
      </p:sp>
      <p:pic>
        <p:nvPicPr>
          <p:cNvPr id="6" name="图片 5" descr="1439557900.png">
            <a:extLst>
              <a:ext uri="{FF2B5EF4-FFF2-40B4-BE49-F238E27FC236}">
                <a16:creationId xmlns:a16="http://schemas.microsoft.com/office/drawing/2014/main" id="{76800386-32BD-47C0-9D39-63BFA8C8AA9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9738" y="1628800"/>
            <a:ext cx="2143140" cy="214314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9" name="墨迹 8">
                <a:extLst>
                  <a:ext uri="{FF2B5EF4-FFF2-40B4-BE49-F238E27FC236}">
                    <a16:creationId xmlns:a16="http://schemas.microsoft.com/office/drawing/2014/main" id="{EF1ACCE7-CFE1-4C48-9B58-ED44B3B1B59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825800" y="642960"/>
              <a:ext cx="3202200" cy="3502800"/>
            </p14:xfrm>
          </p:contentPart>
        </mc:Choice>
        <mc:Fallback>
          <p:pic>
            <p:nvPicPr>
              <p:cNvPr id="9" name="墨迹 8">
                <a:extLst>
                  <a:ext uri="{FF2B5EF4-FFF2-40B4-BE49-F238E27FC236}">
                    <a16:creationId xmlns:a16="http://schemas.microsoft.com/office/drawing/2014/main" id="{EF1ACCE7-CFE1-4C48-9B58-ED44B3B1B59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16440" y="633600"/>
                <a:ext cx="3220920" cy="352152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音频 9">
            <a:hlinkClick r:id="" action="ppaction://media"/>
            <a:extLst>
              <a:ext uri="{FF2B5EF4-FFF2-40B4-BE49-F238E27FC236}">
                <a16:creationId xmlns:a16="http://schemas.microsoft.com/office/drawing/2014/main" id="{689D7862-B8B3-4A5B-A99E-54AC1ECEC0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59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412"/>
    </mc:Choice>
    <mc:Fallback>
      <p:transition spd="slow" advTm="210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67544" y="517858"/>
            <a:ext cx="3312368" cy="64807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1"/>
          <a:lstStyle/>
          <a:p>
            <a:pPr lvl="0">
              <a:spcBef>
                <a:spcPct val="0"/>
              </a:spcBef>
              <a:defRPr/>
            </a:pPr>
            <a:r>
              <a:rPr lang="en-US" altLang="zh-C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宋体" pitchFamily="2" charset="-122"/>
              </a:rPr>
              <a:t>“</a:t>
            </a:r>
            <a:r>
              <a:rPr lang="zh-CN" alt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宋体" pitchFamily="2" charset="-122"/>
              </a:rPr>
              <a:t>米</a:t>
            </a:r>
            <a:r>
              <a:rPr lang="en-US" altLang="zh-C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宋体" pitchFamily="2" charset="-122"/>
              </a:rPr>
              <a:t>”</a:t>
            </a:r>
            <a:r>
              <a:rPr lang="zh-CN" alt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宋体" pitchFamily="2" charset="-122"/>
              </a:rPr>
              <a:t>的变更历程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83568" y="1381954"/>
            <a:ext cx="51125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沿巴黎子午线从赤道到北极距离的千万分之一，定义为“</a:t>
            </a:r>
            <a:r>
              <a:rPr lang="en-US" altLang="zh-CN" sz="2000" b="1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meter</a:t>
            </a:r>
            <a:r>
              <a:rPr lang="zh-CN" altLang="en-US" sz="2000" b="1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49154" name="Picture 2" descr="https://timgsa.baidu.com/timg?image&amp;quality=80&amp;size=b9999_10000&amp;sec=1578458440859&amp;di=c18ee9eeb495d9a4f3a2fce6bdbedd8d&amp;imgtype=0&amp;src=http%3A%2F%2Falicdn.iweek.ly%2Fupload%2Fimage%2F66%2F20181113%2F15421039206117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32360"/>
            <a:ext cx="2880320" cy="18938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2699792" y="239006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铂铱合金打造的“米原器”→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83568" y="3153698"/>
            <a:ext cx="51125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latin typeface="等线 Light" panose="02010600030101010101" pitchFamily="2" charset="-122"/>
                <a:ea typeface="等线 Light" panose="02010600030101010101" pitchFamily="2" charset="-122"/>
              </a:rPr>
              <a:t>用氪原子能级跃迁释放的电磁波波长定义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83568" y="4160693"/>
            <a:ext cx="5688632" cy="45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用真空中光速（</a:t>
            </a:r>
            <a:r>
              <a:rPr lang="en-US" altLang="zh-CN" sz="2000" b="1" i="1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2000" b="1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 = 299792458 m/s</a:t>
            </a:r>
            <a:r>
              <a:rPr lang="zh-CN" altLang="en-US" sz="2000" b="1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）定义</a:t>
            </a:r>
          </a:p>
        </p:txBody>
      </p:sp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066D0285-9CA9-4316-9A06-0F2F45B3E1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066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407"/>
    </mc:Choice>
    <mc:Fallback>
      <p:transition spd="slow" advTm="423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/>
      <p:bldP spid="7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67544" y="517858"/>
            <a:ext cx="3312368" cy="64807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1"/>
          <a:lstStyle/>
          <a:p>
            <a:pPr lvl="0">
              <a:spcBef>
                <a:spcPct val="0"/>
              </a:spcBef>
              <a:defRPr/>
            </a:pPr>
            <a:r>
              <a:rPr lang="en-US" altLang="zh-C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宋体" pitchFamily="2" charset="-122"/>
              </a:rPr>
              <a:t>“</a:t>
            </a:r>
            <a:r>
              <a:rPr lang="zh-CN" alt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宋体" pitchFamily="2" charset="-122"/>
              </a:rPr>
              <a:t>秒</a:t>
            </a:r>
            <a:r>
              <a:rPr lang="en-US" altLang="zh-C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宋体" pitchFamily="2" charset="-122"/>
              </a:rPr>
              <a:t>”</a:t>
            </a:r>
            <a:r>
              <a:rPr lang="zh-CN" alt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宋体" pitchFamily="2" charset="-122"/>
              </a:rPr>
              <a:t>的变更历程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83568" y="1381954"/>
            <a:ext cx="61206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latin typeface="等线 Light" panose="02010600030101010101" pitchFamily="2" charset="-122"/>
                <a:ea typeface="等线 Light" panose="02010600030101010101" pitchFamily="2" charset="-122"/>
              </a:rPr>
              <a:t>以地球自转基准，给出“平太阳日”、“平太阳秒”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444298" y="1433324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→ 世界时（</a:t>
            </a:r>
            <a:r>
              <a:rPr lang="en-US" altLang="zh-CN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UT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83568" y="2432501"/>
            <a:ext cx="41044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latin typeface="等线 Light" panose="02010600030101010101" pitchFamily="2" charset="-122"/>
                <a:ea typeface="等线 Light" panose="02010600030101010101" pitchFamily="2" charset="-122"/>
              </a:rPr>
              <a:t>采用地球公转（回归年）定义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83568" y="3472552"/>
            <a:ext cx="576073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采用</a:t>
            </a:r>
            <a:r>
              <a:rPr lang="en-US" altLang="zh-CN" sz="2000" b="1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Cs</a:t>
            </a:r>
            <a:r>
              <a:rPr lang="zh-CN" altLang="en-US" sz="2000" b="1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原子基态的超精细能级间跃迁释放的电磁波频率（周期）来定义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572000" y="2478667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→ 历书时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444208" y="3669144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→ 原子时（</a:t>
            </a:r>
            <a:r>
              <a:rPr lang="en-US" altLang="zh-CN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ATI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12" name="墨迹 11">
                <a:extLst>
                  <a:ext uri="{FF2B5EF4-FFF2-40B4-BE49-F238E27FC236}">
                    <a16:creationId xmlns:a16="http://schemas.microsoft.com/office/drawing/2014/main" id="{56BBCC22-78A4-4772-8A2E-56B3FF40C51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818520" y="1836360"/>
              <a:ext cx="3040560" cy="3228480"/>
            </p14:xfrm>
          </p:contentPart>
        </mc:Choice>
        <mc:Fallback>
          <p:pic>
            <p:nvPicPr>
              <p:cNvPr id="12" name="墨迹 11">
                <a:extLst>
                  <a:ext uri="{FF2B5EF4-FFF2-40B4-BE49-F238E27FC236}">
                    <a16:creationId xmlns:a16="http://schemas.microsoft.com/office/drawing/2014/main" id="{56BBCC22-78A4-4772-8A2E-56B3FF40C5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09160" y="1827000"/>
                <a:ext cx="3059280" cy="324720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音频 12">
            <a:hlinkClick r:id="" action="ppaction://media"/>
            <a:extLst>
              <a:ext uri="{FF2B5EF4-FFF2-40B4-BE49-F238E27FC236}">
                <a16:creationId xmlns:a16="http://schemas.microsoft.com/office/drawing/2014/main" id="{8B38224C-2C8E-4C12-81AB-23C180275E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3636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084"/>
    </mc:Choice>
    <mc:Fallback>
      <p:transition spd="slow" advTm="267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5" grpId="0"/>
      <p:bldP spid="7" grpId="0"/>
      <p:bldP spid="9" grpId="0"/>
      <p:bldP spid="10" grpId="0"/>
      <p:bldP spid="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67544" y="517858"/>
            <a:ext cx="3600400" cy="64807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 anchorCtr="1"/>
          <a:lstStyle/>
          <a:p>
            <a:pPr lvl="0">
              <a:spcBef>
                <a:spcPct val="0"/>
              </a:spcBef>
              <a:defRPr/>
            </a:pPr>
            <a:r>
              <a:rPr lang="en-US" altLang="zh-C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宋体" pitchFamily="2" charset="-122"/>
              </a:rPr>
              <a:t>“</a:t>
            </a:r>
            <a:r>
              <a:rPr lang="zh-CN" alt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宋体" pitchFamily="2" charset="-122"/>
              </a:rPr>
              <a:t>千克</a:t>
            </a:r>
            <a:r>
              <a:rPr lang="en-US" altLang="zh-C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宋体" pitchFamily="2" charset="-122"/>
              </a:rPr>
              <a:t>”</a:t>
            </a:r>
            <a:r>
              <a:rPr lang="zh-CN" alt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宋体" pitchFamily="2" charset="-122"/>
              </a:rPr>
              <a:t>的变更历程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83568" y="1381954"/>
            <a:ext cx="5688632" cy="45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altLang="zh-CN" sz="2000" b="1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1 atm</a:t>
            </a:r>
            <a:r>
              <a:rPr lang="zh-CN" altLang="en-US" sz="2000" b="1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4 </a:t>
            </a:r>
            <a:r>
              <a:rPr lang="zh-CN" altLang="en-US" sz="2000" b="1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℃温度下，</a:t>
            </a:r>
            <a:r>
              <a:rPr lang="en-US" altLang="zh-CN" sz="2000" b="1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1 L</a:t>
            </a:r>
            <a:r>
              <a:rPr lang="zh-CN" altLang="en-US" sz="2000" b="1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水的质量定义为</a:t>
            </a:r>
            <a:r>
              <a:rPr lang="en-US" altLang="zh-CN" sz="2000" b="1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1 kg</a:t>
            </a:r>
            <a:endParaRPr lang="zh-CN" altLang="en-US" sz="2000" b="1" dirty="0">
              <a:latin typeface="Times New Roman" panose="02020603050405020304" pitchFamily="18" charset="0"/>
              <a:ea typeface="等线 Light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3568" y="3562724"/>
            <a:ext cx="4104456" cy="45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采用普朗克常数</a:t>
            </a:r>
            <a:r>
              <a:rPr lang="en-US" altLang="zh-CN" sz="2000" b="1" i="1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zh-CN" altLang="en-US" sz="2000" b="1" dirty="0"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来定义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763688" y="2305328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铂铱合金打造的“千克原器”，代号“大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K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”→</a:t>
            </a:r>
          </a:p>
        </p:txBody>
      </p:sp>
      <p:pic>
        <p:nvPicPr>
          <p:cNvPr id="50178" name="Picture 2" descr="https://timgsa.baidu.com/timg?image&amp;quality=80&amp;size=b9999_10000&amp;sec=1579054381&amp;di=b70dc8954e87d266304213c8e7def5a4&amp;imgtype=jpg&amp;er=1&amp;src=http%3A%2F%2Fi0.hdslb.com%2Fbfs%2Farticle%2Fdcef140659891617ab30fdd1d2a57f2a163b27f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522" y="1174034"/>
            <a:ext cx="2129824" cy="2470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2"/>
          <p:cNvSpPr txBox="1"/>
          <p:nvPr/>
        </p:nvSpPr>
        <p:spPr>
          <a:xfrm>
            <a:off x="1007604" y="4355812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测量精度提高，未来潜在影响很大（参考原子钟计时对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GPS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导航的影响）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6" name="墨迹 5">
                <a:extLst>
                  <a:ext uri="{FF2B5EF4-FFF2-40B4-BE49-F238E27FC236}">
                    <a16:creationId xmlns:a16="http://schemas.microsoft.com/office/drawing/2014/main" id="{40D9C337-8083-4464-B8ED-318AE029B8B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619400" y="2643120"/>
              <a:ext cx="329400" cy="371880"/>
            </p14:xfrm>
          </p:contentPart>
        </mc:Choice>
        <mc:Fallback>
          <p:pic>
            <p:nvPicPr>
              <p:cNvPr id="6" name="墨迹 5">
                <a:extLst>
                  <a:ext uri="{FF2B5EF4-FFF2-40B4-BE49-F238E27FC236}">
                    <a16:creationId xmlns:a16="http://schemas.microsoft.com/office/drawing/2014/main" id="{40D9C337-8083-4464-B8ED-318AE029B8B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10040" y="2633760"/>
                <a:ext cx="348120" cy="3906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1795BBC8-7AC0-4C8D-88C0-B9EAC93C01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3022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032"/>
    </mc:Choice>
    <mc:Fallback>
      <p:transition spd="slow" advTm="274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/>
      <p:bldP spid="9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04664"/>
            <a:ext cx="5606300" cy="587727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5" name="墨迹 4">
                <a:extLst>
                  <a:ext uri="{FF2B5EF4-FFF2-40B4-BE49-F238E27FC236}">
                    <a16:creationId xmlns:a16="http://schemas.microsoft.com/office/drawing/2014/main" id="{5F6D3F68-72CB-4A4F-A606-D0D19966B41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65160" y="1404000"/>
              <a:ext cx="5303520" cy="4691520"/>
            </p14:xfrm>
          </p:contentPart>
        </mc:Choice>
        <mc:Fallback>
          <p:pic>
            <p:nvPicPr>
              <p:cNvPr id="5" name="墨迹 4">
                <a:extLst>
                  <a:ext uri="{FF2B5EF4-FFF2-40B4-BE49-F238E27FC236}">
                    <a16:creationId xmlns:a16="http://schemas.microsoft.com/office/drawing/2014/main" id="{5F6D3F68-72CB-4A4F-A606-D0D19966B4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55800" y="1394640"/>
                <a:ext cx="5322240" cy="47102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2EAB5038-5581-4A3E-A281-183F9CAA8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75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728"/>
    </mc:Choice>
    <mc:Fallback>
      <p:transition spd="slow" advTm="207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|15|14.6|12.8|6.9|6.5|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2|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2|65.9|126.4|46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71.8|11|18.1|12.9|5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26.1|132.6|23.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1879</TotalTime>
  <Words>334</Words>
  <Application>Microsoft Office PowerPoint</Application>
  <PresentationFormat>全屏显示(4:3)</PresentationFormat>
  <Paragraphs>65</Paragraphs>
  <Slides>9</Slides>
  <Notes>6</Notes>
  <HiddenSlides>0</HiddenSlides>
  <MMClips>9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0" baseType="lpstr">
      <vt:lpstr>等线 Light</vt:lpstr>
      <vt:lpstr>黑体</vt:lpstr>
      <vt:lpstr>华文新魏</vt:lpstr>
      <vt:lpstr>楷体</vt:lpstr>
      <vt:lpstr>Arial</vt:lpstr>
      <vt:lpstr>Calibri</vt:lpstr>
      <vt:lpstr>Cambria Math</vt:lpstr>
      <vt:lpstr>Times New Roman</vt:lpstr>
      <vt:lpstr>Wingdings</vt:lpstr>
      <vt:lpstr>Office 主题</vt:lpstr>
      <vt:lpstr>公式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IBM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第四章  牛顿运动定律</dc:title>
  <dc:creator>ADMINIBM</dc:creator>
  <cp:lastModifiedBy>CHEN XiangLong</cp:lastModifiedBy>
  <cp:revision>147</cp:revision>
  <dcterms:created xsi:type="dcterms:W3CDTF">2013-12-04T08:38:50Z</dcterms:created>
  <dcterms:modified xsi:type="dcterms:W3CDTF">2020-01-08T07:35:50Z</dcterms:modified>
</cp:coreProperties>
</file>