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6" r:id="rId2"/>
    <p:sldId id="327" r:id="rId3"/>
    <p:sldId id="326" r:id="rId4"/>
    <p:sldId id="328" r:id="rId5"/>
    <p:sldId id="329" r:id="rId6"/>
    <p:sldId id="330" r:id="rId7"/>
    <p:sldId id="331" r:id="rId8"/>
    <p:sldId id="332" r:id="rId9"/>
    <p:sldId id="333" r:id="rId1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390EF0"/>
    <a:srgbClr val="0000FF"/>
    <a:srgbClr val="FFFF99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76345" autoAdjust="0"/>
  </p:normalViewPr>
  <p:slideViewPr>
    <p:cSldViewPr>
      <p:cViewPr varScale="1">
        <p:scale>
          <a:sx n="66" d="100"/>
          <a:sy n="66" d="100"/>
        </p:scale>
        <p:origin x="1939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07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451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1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43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09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hyperlink" Target="&#23574;&#31471;&#25918;&#30005;&#65288;&#36991;&#38647;&#38024;&#65289;&#39640;&#20013;&#29289;&#29702;&#21161;&#23398;&#32593;&#21704;&#20845;&#20013;&#29289;&#29702;&#32452;&#23391;&#20961;&#26862;&#23385;&#22269;&#28059;_&#39640;&#28165;.mp4" TargetMode="Externa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5.m4a"/><Relationship Id="rId7" Type="http://schemas.openxmlformats.org/officeDocument/2006/relationships/image" Target="../media/image8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https://timgsa.baidu.com/timg?image&amp;quality=80&amp;size=b9999_10000&amp;sec=1493476836254&amp;di=df573036886f4ec82236dafb67dd1eff&amp;imgtype=0&amp;src=http%3A%2F%2Fimg8.zol.com.cn%2Fbbs%2Fupload%2F16085%2F16084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00164" y="-857280"/>
            <a:ext cx="11430000" cy="802957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7504" y="4158208"/>
            <a:ext cx="8928992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静电学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(Electric Field)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8.4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静电现象之应用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6DEEDD9-EDA8-40D9-B87F-3F89F225E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94"/>
    </mc:Choice>
    <mc:Fallback>
      <p:transition spd="slow" advTm="2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107504" y="62011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256" y="5139189"/>
            <a:ext cx="8322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把一不带电的金属导体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ABCD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放到电场强度为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的匀强电场中，结果如何？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15136" y="1437863"/>
            <a:ext cx="2448272" cy="2971800"/>
            <a:chOff x="971600" y="1321296"/>
            <a:chExt cx="2448272" cy="2971800"/>
          </a:xfrm>
        </p:grpSpPr>
        <p:sp>
          <p:nvSpPr>
            <p:cNvPr id="22" name="任意多边形 21"/>
            <p:cNvSpPr/>
            <p:nvPr/>
          </p:nvSpPr>
          <p:spPr>
            <a:xfrm>
              <a:off x="1331640" y="1321296"/>
              <a:ext cx="1728192" cy="2971800"/>
            </a:xfrm>
            <a:custGeom>
              <a:avLst/>
              <a:gdLst>
                <a:gd name="connsiteX0" fmla="*/ 20637 w 1282699"/>
                <a:gd name="connsiteY0" fmla="*/ 400050 h 2971800"/>
                <a:gd name="connsiteX1" fmla="*/ 30162 w 1282699"/>
                <a:gd name="connsiteY1" fmla="*/ 2600325 h 2971800"/>
                <a:gd name="connsiteX2" fmla="*/ 125412 w 1282699"/>
                <a:gd name="connsiteY2" fmla="*/ 2628900 h 2971800"/>
                <a:gd name="connsiteX3" fmla="*/ 430212 w 1282699"/>
                <a:gd name="connsiteY3" fmla="*/ 2762250 h 2971800"/>
                <a:gd name="connsiteX4" fmla="*/ 592137 w 1282699"/>
                <a:gd name="connsiteY4" fmla="*/ 2609850 h 2971800"/>
                <a:gd name="connsiteX5" fmla="*/ 887412 w 1282699"/>
                <a:gd name="connsiteY5" fmla="*/ 2724150 h 2971800"/>
                <a:gd name="connsiteX6" fmla="*/ 954087 w 1282699"/>
                <a:gd name="connsiteY6" fmla="*/ 2600325 h 2971800"/>
                <a:gd name="connsiteX7" fmla="*/ 1230312 w 1282699"/>
                <a:gd name="connsiteY7" fmla="*/ 2695575 h 2971800"/>
                <a:gd name="connsiteX8" fmla="*/ 1268412 w 1282699"/>
                <a:gd name="connsiteY8" fmla="*/ 2333625 h 2971800"/>
                <a:gd name="connsiteX9" fmla="*/ 1239837 w 1282699"/>
                <a:gd name="connsiteY9" fmla="*/ 352425 h 2971800"/>
                <a:gd name="connsiteX10" fmla="*/ 1239837 w 1282699"/>
                <a:gd name="connsiteY10" fmla="*/ 352425 h 2971800"/>
                <a:gd name="connsiteX11" fmla="*/ 1068387 w 1282699"/>
                <a:gd name="connsiteY11" fmla="*/ 428625 h 2971800"/>
                <a:gd name="connsiteX12" fmla="*/ 954087 w 1282699"/>
                <a:gd name="connsiteY12" fmla="*/ 257175 h 2971800"/>
                <a:gd name="connsiteX13" fmla="*/ 706437 w 1282699"/>
                <a:gd name="connsiteY13" fmla="*/ 409575 h 2971800"/>
                <a:gd name="connsiteX14" fmla="*/ 544512 w 1282699"/>
                <a:gd name="connsiteY14" fmla="*/ 257175 h 2971800"/>
                <a:gd name="connsiteX15" fmla="*/ 325437 w 1282699"/>
                <a:gd name="connsiteY15" fmla="*/ 409575 h 2971800"/>
                <a:gd name="connsiteX16" fmla="*/ 153987 w 1282699"/>
                <a:gd name="connsiteY16" fmla="*/ 200025 h 2971800"/>
                <a:gd name="connsiteX17" fmla="*/ 20637 w 1282699"/>
                <a:gd name="connsiteY17" fmla="*/ 40005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2699" h="2971800">
                  <a:moveTo>
                    <a:pt x="20637" y="400050"/>
                  </a:moveTo>
                  <a:cubicBezTo>
                    <a:pt x="0" y="800100"/>
                    <a:pt x="12700" y="2228850"/>
                    <a:pt x="30162" y="2600325"/>
                  </a:cubicBezTo>
                  <a:cubicBezTo>
                    <a:pt x="47625" y="2971800"/>
                    <a:pt x="58737" y="2601913"/>
                    <a:pt x="125412" y="2628900"/>
                  </a:cubicBezTo>
                  <a:cubicBezTo>
                    <a:pt x="192087" y="2655888"/>
                    <a:pt x="352425" y="2765425"/>
                    <a:pt x="430212" y="2762250"/>
                  </a:cubicBezTo>
                  <a:cubicBezTo>
                    <a:pt x="507999" y="2759075"/>
                    <a:pt x="515937" y="2616200"/>
                    <a:pt x="592137" y="2609850"/>
                  </a:cubicBezTo>
                  <a:cubicBezTo>
                    <a:pt x="668337" y="2603500"/>
                    <a:pt x="827087" y="2725737"/>
                    <a:pt x="887412" y="2724150"/>
                  </a:cubicBezTo>
                  <a:cubicBezTo>
                    <a:pt x="947737" y="2722563"/>
                    <a:pt x="896937" y="2605088"/>
                    <a:pt x="954087" y="2600325"/>
                  </a:cubicBezTo>
                  <a:cubicBezTo>
                    <a:pt x="1011237" y="2595563"/>
                    <a:pt x="1177925" y="2740025"/>
                    <a:pt x="1230312" y="2695575"/>
                  </a:cubicBezTo>
                  <a:cubicBezTo>
                    <a:pt x="1282699" y="2651125"/>
                    <a:pt x="1266825" y="2724150"/>
                    <a:pt x="1268412" y="2333625"/>
                  </a:cubicBezTo>
                  <a:cubicBezTo>
                    <a:pt x="1269999" y="1943100"/>
                    <a:pt x="1239837" y="352425"/>
                    <a:pt x="1239837" y="352425"/>
                  </a:cubicBezTo>
                  <a:lnTo>
                    <a:pt x="1239837" y="352425"/>
                  </a:lnTo>
                  <a:cubicBezTo>
                    <a:pt x="1211262" y="365125"/>
                    <a:pt x="1116012" y="444500"/>
                    <a:pt x="1068387" y="428625"/>
                  </a:cubicBezTo>
                  <a:cubicBezTo>
                    <a:pt x="1020762" y="412750"/>
                    <a:pt x="1014412" y="260350"/>
                    <a:pt x="954087" y="257175"/>
                  </a:cubicBezTo>
                  <a:cubicBezTo>
                    <a:pt x="893762" y="254000"/>
                    <a:pt x="774699" y="409575"/>
                    <a:pt x="706437" y="409575"/>
                  </a:cubicBezTo>
                  <a:cubicBezTo>
                    <a:pt x="638175" y="409575"/>
                    <a:pt x="608012" y="257175"/>
                    <a:pt x="544512" y="257175"/>
                  </a:cubicBezTo>
                  <a:cubicBezTo>
                    <a:pt x="481012" y="257175"/>
                    <a:pt x="390524" y="419100"/>
                    <a:pt x="325437" y="409575"/>
                  </a:cubicBezTo>
                  <a:cubicBezTo>
                    <a:pt x="260350" y="400050"/>
                    <a:pt x="204787" y="201613"/>
                    <a:pt x="153987" y="200025"/>
                  </a:cubicBezTo>
                  <a:cubicBezTo>
                    <a:pt x="103187" y="198438"/>
                    <a:pt x="41274" y="0"/>
                    <a:pt x="20637" y="40005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1600" y="134076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71600" y="385175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59832" y="385152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59832" y="148478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5840" y="2075231"/>
            <a:ext cx="2880000" cy="1738896"/>
            <a:chOff x="2195736" y="1762112"/>
            <a:chExt cx="3986540" cy="1738896"/>
          </a:xfrm>
        </p:grpSpPr>
        <p:cxnSp>
          <p:nvCxnSpPr>
            <p:cNvPr id="10" name="直接箭头连接符 9"/>
            <p:cNvCxnSpPr/>
            <p:nvPr/>
          </p:nvCxnSpPr>
          <p:spPr>
            <a:xfrm>
              <a:off x="2214546" y="176211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2214546" y="2117714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2214546" y="2447917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>
              <a:off x="2214546" y="2803519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555158" y="2080320"/>
              <a:ext cx="627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2195736" y="3143818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2195736" y="3499420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1681718" y="2240131"/>
            <a:ext cx="261610" cy="369332"/>
            <a:chOff x="7889133" y="2914072"/>
            <a:chExt cx="261610" cy="369332"/>
          </a:xfrm>
        </p:grpSpPr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67264" y="2393439"/>
            <a:ext cx="261610" cy="369332"/>
            <a:chOff x="7889133" y="2914072"/>
            <a:chExt cx="261610" cy="369332"/>
          </a:xfrm>
        </p:grpSpPr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28643" y="2684918"/>
            <a:ext cx="261610" cy="369332"/>
            <a:chOff x="7889133" y="2914072"/>
            <a:chExt cx="261610" cy="369332"/>
          </a:xfrm>
        </p:grpSpPr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367264" y="3104227"/>
            <a:ext cx="261610" cy="369332"/>
            <a:chOff x="7889133" y="2914072"/>
            <a:chExt cx="261610" cy="369332"/>
          </a:xfrm>
        </p:grpSpPr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545065" y="3580689"/>
            <a:ext cx="261610" cy="369332"/>
            <a:chOff x="7889133" y="2914072"/>
            <a:chExt cx="261610" cy="369332"/>
          </a:xfrm>
        </p:grpSpPr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834118" y="1745367"/>
            <a:ext cx="261610" cy="369332"/>
            <a:chOff x="7889133" y="2914072"/>
            <a:chExt cx="261610" cy="369332"/>
          </a:xfrm>
        </p:grpSpPr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1240" y="3752299"/>
            <a:ext cx="261610" cy="369332"/>
            <a:chOff x="7889133" y="2914072"/>
            <a:chExt cx="261610" cy="369332"/>
          </a:xfrm>
        </p:grpSpPr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15614" y="3346477"/>
            <a:ext cx="261610" cy="369332"/>
            <a:chOff x="7889133" y="2914072"/>
            <a:chExt cx="261610" cy="369332"/>
          </a:xfrm>
        </p:grpSpPr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015608" y="2897495"/>
            <a:ext cx="261610" cy="369332"/>
            <a:chOff x="7889133" y="2914072"/>
            <a:chExt cx="261610" cy="369332"/>
          </a:xfrm>
        </p:grpSpPr>
        <p:sp>
          <p:nvSpPr>
            <p:cNvPr id="53" name="椭圆 52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35216" y="2312139"/>
            <a:ext cx="261610" cy="369332"/>
            <a:chOff x="7889133" y="2914072"/>
            <a:chExt cx="261610" cy="369332"/>
          </a:xfrm>
        </p:grpSpPr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087616" y="1961391"/>
            <a:ext cx="261610" cy="369332"/>
            <a:chOff x="7889133" y="2914072"/>
            <a:chExt cx="261610" cy="369332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33492" y="1745367"/>
            <a:ext cx="261610" cy="369332"/>
            <a:chOff x="7889133" y="2914072"/>
            <a:chExt cx="261610" cy="369332"/>
          </a:xfrm>
        </p:grpSpPr>
        <p:sp>
          <p:nvSpPr>
            <p:cNvPr id="62" name="椭圆 61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91200" y="2681471"/>
            <a:ext cx="261610" cy="369332"/>
            <a:chOff x="7889133" y="2914072"/>
            <a:chExt cx="261610" cy="369332"/>
          </a:xfrm>
        </p:grpSpPr>
        <p:sp>
          <p:nvSpPr>
            <p:cNvPr id="68" name="椭圆 67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817622" y="3104227"/>
            <a:ext cx="261610" cy="369332"/>
            <a:chOff x="7889133" y="2914072"/>
            <a:chExt cx="261610" cy="369332"/>
          </a:xfrm>
        </p:grpSpPr>
        <p:sp>
          <p:nvSpPr>
            <p:cNvPr id="71" name="椭圆 70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969750" y="3185527"/>
            <a:ext cx="261610" cy="369332"/>
            <a:chOff x="7889133" y="2914072"/>
            <a:chExt cx="261610" cy="369332"/>
          </a:xfrm>
        </p:grpSpPr>
        <p:sp>
          <p:nvSpPr>
            <p:cNvPr id="74" name="椭圆 73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943328" y="2609463"/>
            <a:ext cx="261610" cy="369332"/>
            <a:chOff x="7889133" y="2914072"/>
            <a:chExt cx="261610" cy="369332"/>
          </a:xfrm>
        </p:grpSpPr>
        <p:sp>
          <p:nvSpPr>
            <p:cNvPr id="77" name="椭圆 76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7889133" y="2914072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80" name="直接箭头连接符 79"/>
          <p:cNvCxnSpPr/>
          <p:nvPr/>
        </p:nvCxnSpPr>
        <p:spPr>
          <a:xfrm flipH="1">
            <a:off x="1702921" y="1961391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>
          <a:xfrm flipH="1">
            <a:off x="693668" y="1961391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>
          <a:xfrm flipH="1">
            <a:off x="1541979" y="2458065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 flipH="1">
            <a:off x="944741" y="2182748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/>
          <p:nvPr/>
        </p:nvCxnSpPr>
        <p:spPr>
          <a:xfrm flipH="1">
            <a:off x="795392" y="2537455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>
          <a:xfrm flipH="1">
            <a:off x="1224265" y="2609463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/>
          <p:nvPr/>
        </p:nvCxnSpPr>
        <p:spPr>
          <a:xfrm flipH="1">
            <a:off x="1805662" y="2835012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flipH="1">
            <a:off x="1304818" y="2900709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>
          <a:xfrm flipH="1">
            <a:off x="644009" y="2897495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/>
          <p:cNvCxnSpPr/>
          <p:nvPr/>
        </p:nvCxnSpPr>
        <p:spPr>
          <a:xfrm flipH="1">
            <a:off x="876925" y="3123044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/>
        </p:nvCxnSpPr>
        <p:spPr>
          <a:xfrm flipH="1">
            <a:off x="675764" y="3320018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 flipH="1">
            <a:off x="1219825" y="3323069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>
          <a:xfrm flipH="1">
            <a:off x="1407151" y="3791916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/>
          <p:nvPr/>
        </p:nvCxnSpPr>
        <p:spPr>
          <a:xfrm flipH="1">
            <a:off x="875790" y="3562501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/>
          <p:nvPr/>
        </p:nvCxnSpPr>
        <p:spPr>
          <a:xfrm flipH="1">
            <a:off x="1832079" y="3401551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/>
          <p:nvPr/>
        </p:nvCxnSpPr>
        <p:spPr>
          <a:xfrm flipH="1">
            <a:off x="1011416" y="3977615"/>
            <a:ext cx="180000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组合 108"/>
          <p:cNvGrpSpPr/>
          <p:nvPr/>
        </p:nvGrpSpPr>
        <p:grpSpPr>
          <a:xfrm>
            <a:off x="3311480" y="1437863"/>
            <a:ext cx="2448272" cy="2971800"/>
            <a:chOff x="971600" y="1321296"/>
            <a:chExt cx="2448272" cy="2971800"/>
          </a:xfrm>
        </p:grpSpPr>
        <p:sp>
          <p:nvSpPr>
            <p:cNvPr id="110" name="任意多边形 109"/>
            <p:cNvSpPr/>
            <p:nvPr/>
          </p:nvSpPr>
          <p:spPr>
            <a:xfrm>
              <a:off x="1331640" y="1321296"/>
              <a:ext cx="1728192" cy="2971800"/>
            </a:xfrm>
            <a:custGeom>
              <a:avLst/>
              <a:gdLst>
                <a:gd name="connsiteX0" fmla="*/ 20637 w 1282699"/>
                <a:gd name="connsiteY0" fmla="*/ 400050 h 2971800"/>
                <a:gd name="connsiteX1" fmla="*/ 30162 w 1282699"/>
                <a:gd name="connsiteY1" fmla="*/ 2600325 h 2971800"/>
                <a:gd name="connsiteX2" fmla="*/ 125412 w 1282699"/>
                <a:gd name="connsiteY2" fmla="*/ 2628900 h 2971800"/>
                <a:gd name="connsiteX3" fmla="*/ 430212 w 1282699"/>
                <a:gd name="connsiteY3" fmla="*/ 2762250 h 2971800"/>
                <a:gd name="connsiteX4" fmla="*/ 592137 w 1282699"/>
                <a:gd name="connsiteY4" fmla="*/ 2609850 h 2971800"/>
                <a:gd name="connsiteX5" fmla="*/ 887412 w 1282699"/>
                <a:gd name="connsiteY5" fmla="*/ 2724150 h 2971800"/>
                <a:gd name="connsiteX6" fmla="*/ 954087 w 1282699"/>
                <a:gd name="connsiteY6" fmla="*/ 2600325 h 2971800"/>
                <a:gd name="connsiteX7" fmla="*/ 1230312 w 1282699"/>
                <a:gd name="connsiteY7" fmla="*/ 2695575 h 2971800"/>
                <a:gd name="connsiteX8" fmla="*/ 1268412 w 1282699"/>
                <a:gd name="connsiteY8" fmla="*/ 2333625 h 2971800"/>
                <a:gd name="connsiteX9" fmla="*/ 1239837 w 1282699"/>
                <a:gd name="connsiteY9" fmla="*/ 352425 h 2971800"/>
                <a:gd name="connsiteX10" fmla="*/ 1239837 w 1282699"/>
                <a:gd name="connsiteY10" fmla="*/ 352425 h 2971800"/>
                <a:gd name="connsiteX11" fmla="*/ 1068387 w 1282699"/>
                <a:gd name="connsiteY11" fmla="*/ 428625 h 2971800"/>
                <a:gd name="connsiteX12" fmla="*/ 954087 w 1282699"/>
                <a:gd name="connsiteY12" fmla="*/ 257175 h 2971800"/>
                <a:gd name="connsiteX13" fmla="*/ 706437 w 1282699"/>
                <a:gd name="connsiteY13" fmla="*/ 409575 h 2971800"/>
                <a:gd name="connsiteX14" fmla="*/ 544512 w 1282699"/>
                <a:gd name="connsiteY14" fmla="*/ 257175 h 2971800"/>
                <a:gd name="connsiteX15" fmla="*/ 325437 w 1282699"/>
                <a:gd name="connsiteY15" fmla="*/ 409575 h 2971800"/>
                <a:gd name="connsiteX16" fmla="*/ 153987 w 1282699"/>
                <a:gd name="connsiteY16" fmla="*/ 200025 h 2971800"/>
                <a:gd name="connsiteX17" fmla="*/ 20637 w 1282699"/>
                <a:gd name="connsiteY17" fmla="*/ 40005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2699" h="2971800">
                  <a:moveTo>
                    <a:pt x="20637" y="400050"/>
                  </a:moveTo>
                  <a:cubicBezTo>
                    <a:pt x="0" y="800100"/>
                    <a:pt x="12700" y="2228850"/>
                    <a:pt x="30162" y="2600325"/>
                  </a:cubicBezTo>
                  <a:cubicBezTo>
                    <a:pt x="47625" y="2971800"/>
                    <a:pt x="58737" y="2601913"/>
                    <a:pt x="125412" y="2628900"/>
                  </a:cubicBezTo>
                  <a:cubicBezTo>
                    <a:pt x="192087" y="2655888"/>
                    <a:pt x="352425" y="2765425"/>
                    <a:pt x="430212" y="2762250"/>
                  </a:cubicBezTo>
                  <a:cubicBezTo>
                    <a:pt x="507999" y="2759075"/>
                    <a:pt x="515937" y="2616200"/>
                    <a:pt x="592137" y="2609850"/>
                  </a:cubicBezTo>
                  <a:cubicBezTo>
                    <a:pt x="668337" y="2603500"/>
                    <a:pt x="827087" y="2725737"/>
                    <a:pt x="887412" y="2724150"/>
                  </a:cubicBezTo>
                  <a:cubicBezTo>
                    <a:pt x="947737" y="2722563"/>
                    <a:pt x="896937" y="2605088"/>
                    <a:pt x="954087" y="2600325"/>
                  </a:cubicBezTo>
                  <a:cubicBezTo>
                    <a:pt x="1011237" y="2595563"/>
                    <a:pt x="1177925" y="2740025"/>
                    <a:pt x="1230312" y="2695575"/>
                  </a:cubicBezTo>
                  <a:cubicBezTo>
                    <a:pt x="1282699" y="2651125"/>
                    <a:pt x="1266825" y="2724150"/>
                    <a:pt x="1268412" y="2333625"/>
                  </a:cubicBezTo>
                  <a:cubicBezTo>
                    <a:pt x="1269999" y="1943100"/>
                    <a:pt x="1239837" y="352425"/>
                    <a:pt x="1239837" y="352425"/>
                  </a:cubicBezTo>
                  <a:lnTo>
                    <a:pt x="1239837" y="352425"/>
                  </a:lnTo>
                  <a:cubicBezTo>
                    <a:pt x="1211262" y="365125"/>
                    <a:pt x="1116012" y="444500"/>
                    <a:pt x="1068387" y="428625"/>
                  </a:cubicBezTo>
                  <a:cubicBezTo>
                    <a:pt x="1020762" y="412750"/>
                    <a:pt x="1014412" y="260350"/>
                    <a:pt x="954087" y="257175"/>
                  </a:cubicBezTo>
                  <a:cubicBezTo>
                    <a:pt x="893762" y="254000"/>
                    <a:pt x="774699" y="409575"/>
                    <a:pt x="706437" y="409575"/>
                  </a:cubicBezTo>
                  <a:cubicBezTo>
                    <a:pt x="638175" y="409575"/>
                    <a:pt x="608012" y="257175"/>
                    <a:pt x="544512" y="257175"/>
                  </a:cubicBezTo>
                  <a:cubicBezTo>
                    <a:pt x="481012" y="257175"/>
                    <a:pt x="390524" y="419100"/>
                    <a:pt x="325437" y="409575"/>
                  </a:cubicBezTo>
                  <a:cubicBezTo>
                    <a:pt x="260350" y="400050"/>
                    <a:pt x="204787" y="201613"/>
                    <a:pt x="153987" y="200025"/>
                  </a:cubicBezTo>
                  <a:cubicBezTo>
                    <a:pt x="103187" y="198438"/>
                    <a:pt x="41274" y="0"/>
                    <a:pt x="20637" y="40005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971600" y="134076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971600" y="385175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059832" y="385152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059832" y="148478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3203848" y="2075231"/>
            <a:ext cx="2880000" cy="1738896"/>
            <a:chOff x="2195736" y="1762112"/>
            <a:chExt cx="4010606" cy="1738896"/>
          </a:xfrm>
        </p:grpSpPr>
        <p:cxnSp>
          <p:nvCxnSpPr>
            <p:cNvPr id="116" name="直接箭头连接符 115"/>
            <p:cNvCxnSpPr/>
            <p:nvPr/>
          </p:nvCxnSpPr>
          <p:spPr>
            <a:xfrm>
              <a:off x="2214546" y="1762112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箭头连接符 116"/>
            <p:cNvCxnSpPr/>
            <p:nvPr/>
          </p:nvCxnSpPr>
          <p:spPr>
            <a:xfrm>
              <a:off x="2214546" y="2117714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/>
            <p:cNvCxnSpPr/>
            <p:nvPr/>
          </p:nvCxnSpPr>
          <p:spPr>
            <a:xfrm>
              <a:off x="2214546" y="2447917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箭头连接符 118"/>
            <p:cNvCxnSpPr/>
            <p:nvPr/>
          </p:nvCxnSpPr>
          <p:spPr>
            <a:xfrm>
              <a:off x="2214546" y="2803519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5579224" y="2071028"/>
              <a:ext cx="627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1" name="直接箭头连接符 120"/>
            <p:cNvCxnSpPr/>
            <p:nvPr/>
          </p:nvCxnSpPr>
          <p:spPr>
            <a:xfrm>
              <a:off x="2195736" y="3143818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箭头连接符 121"/>
            <p:cNvCxnSpPr/>
            <p:nvPr/>
          </p:nvCxnSpPr>
          <p:spPr>
            <a:xfrm>
              <a:off x="2195736" y="3499420"/>
              <a:ext cx="349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组合 198"/>
          <p:cNvGrpSpPr/>
          <p:nvPr/>
        </p:nvGrpSpPr>
        <p:grpSpPr>
          <a:xfrm>
            <a:off x="3790012" y="1745367"/>
            <a:ext cx="401434" cy="369332"/>
            <a:chOff x="4114427" y="1628800"/>
            <a:chExt cx="401434" cy="369332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254251" y="1628800"/>
              <a:ext cx="261610" cy="369332"/>
              <a:chOff x="7889133" y="2914072"/>
              <a:chExt cx="261610" cy="369332"/>
            </a:xfrm>
          </p:grpSpPr>
          <p:sp>
            <p:nvSpPr>
              <p:cNvPr id="157" name="椭圆 156"/>
              <p:cNvSpPr>
                <a:spLocks noChangeAspect="1"/>
              </p:cNvSpPr>
              <p:nvPr/>
            </p:nvSpPr>
            <p:spPr>
              <a:xfrm>
                <a:off x="7924558" y="3031774"/>
                <a:ext cx="180000" cy="18000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8" name="矩形 157"/>
              <p:cNvSpPr/>
              <p:nvPr/>
            </p:nvSpPr>
            <p:spPr>
              <a:xfrm>
                <a:off x="7889133" y="2914072"/>
                <a:ext cx="261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72" name="直接箭头连接符 171"/>
            <p:cNvCxnSpPr/>
            <p:nvPr/>
          </p:nvCxnSpPr>
          <p:spPr>
            <a:xfrm flipH="1">
              <a:off x="4114427" y="1844824"/>
              <a:ext cx="18000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组合 202"/>
          <p:cNvGrpSpPr/>
          <p:nvPr/>
        </p:nvGrpSpPr>
        <p:grpSpPr>
          <a:xfrm>
            <a:off x="4320609" y="2393439"/>
            <a:ext cx="404609" cy="369332"/>
            <a:chOff x="4645024" y="2276872"/>
            <a:chExt cx="404609" cy="369332"/>
          </a:xfrm>
        </p:grpSpPr>
        <p:grpSp>
          <p:nvGrpSpPr>
            <p:cNvPr id="126" name="组合 125"/>
            <p:cNvGrpSpPr/>
            <p:nvPr/>
          </p:nvGrpSpPr>
          <p:grpSpPr>
            <a:xfrm>
              <a:off x="4788023" y="2276872"/>
              <a:ext cx="261610" cy="369332"/>
              <a:chOff x="7889133" y="2914072"/>
              <a:chExt cx="261610" cy="369332"/>
            </a:xfrm>
          </p:grpSpPr>
          <p:sp>
            <p:nvSpPr>
              <p:cNvPr id="127" name="椭圆 126"/>
              <p:cNvSpPr>
                <a:spLocks noChangeAspect="1"/>
              </p:cNvSpPr>
              <p:nvPr/>
            </p:nvSpPr>
            <p:spPr>
              <a:xfrm>
                <a:off x="7924558" y="3031774"/>
                <a:ext cx="180000" cy="18000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矩形 127"/>
              <p:cNvSpPr/>
              <p:nvPr/>
            </p:nvSpPr>
            <p:spPr>
              <a:xfrm>
                <a:off x="7889133" y="2914072"/>
                <a:ext cx="261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76" name="直接箭头连接符 175"/>
            <p:cNvCxnSpPr/>
            <p:nvPr/>
          </p:nvCxnSpPr>
          <p:spPr>
            <a:xfrm flipH="1">
              <a:off x="4645024" y="2492896"/>
              <a:ext cx="18000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组合 204"/>
          <p:cNvGrpSpPr/>
          <p:nvPr/>
        </p:nvGrpSpPr>
        <p:grpSpPr>
          <a:xfrm>
            <a:off x="3972134" y="3346477"/>
            <a:ext cx="401434" cy="369332"/>
            <a:chOff x="4296549" y="3229910"/>
            <a:chExt cx="401434" cy="369332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36373" y="3229910"/>
              <a:ext cx="261610" cy="369332"/>
              <a:chOff x="7889133" y="2914072"/>
              <a:chExt cx="261610" cy="369332"/>
            </a:xfrm>
          </p:grpSpPr>
          <p:sp>
            <p:nvSpPr>
              <p:cNvPr id="145" name="椭圆 144"/>
              <p:cNvSpPr>
                <a:spLocks noChangeAspect="1"/>
              </p:cNvSpPr>
              <p:nvPr/>
            </p:nvSpPr>
            <p:spPr>
              <a:xfrm>
                <a:off x="7924558" y="3031774"/>
                <a:ext cx="180000" cy="18000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6" name="矩形 145"/>
              <p:cNvSpPr/>
              <p:nvPr/>
            </p:nvSpPr>
            <p:spPr>
              <a:xfrm>
                <a:off x="7889133" y="2914072"/>
                <a:ext cx="261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84" name="直接箭头连接符 183"/>
            <p:cNvCxnSpPr/>
            <p:nvPr/>
          </p:nvCxnSpPr>
          <p:spPr>
            <a:xfrm flipH="1">
              <a:off x="4296549" y="3445934"/>
              <a:ext cx="18000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组合 203"/>
          <p:cNvGrpSpPr/>
          <p:nvPr/>
        </p:nvGrpSpPr>
        <p:grpSpPr>
          <a:xfrm>
            <a:off x="4928423" y="3185527"/>
            <a:ext cx="399281" cy="369332"/>
            <a:chOff x="5252838" y="3068960"/>
            <a:chExt cx="399281" cy="369332"/>
          </a:xfrm>
        </p:grpSpPr>
        <p:grpSp>
          <p:nvGrpSpPr>
            <p:cNvPr id="165" name="组合 164"/>
            <p:cNvGrpSpPr/>
            <p:nvPr/>
          </p:nvGrpSpPr>
          <p:grpSpPr>
            <a:xfrm>
              <a:off x="5390509" y="3068960"/>
              <a:ext cx="261610" cy="369332"/>
              <a:chOff x="7889133" y="2914072"/>
              <a:chExt cx="261610" cy="369332"/>
            </a:xfrm>
          </p:grpSpPr>
          <p:sp>
            <p:nvSpPr>
              <p:cNvPr id="166" name="椭圆 165"/>
              <p:cNvSpPr>
                <a:spLocks noChangeAspect="1"/>
              </p:cNvSpPr>
              <p:nvPr/>
            </p:nvSpPr>
            <p:spPr>
              <a:xfrm>
                <a:off x="7924558" y="3031774"/>
                <a:ext cx="180000" cy="18000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7" name="矩形 166"/>
              <p:cNvSpPr/>
              <p:nvPr/>
            </p:nvSpPr>
            <p:spPr>
              <a:xfrm>
                <a:off x="7889133" y="2914072"/>
                <a:ext cx="261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85" name="直接箭头连接符 184"/>
            <p:cNvCxnSpPr/>
            <p:nvPr/>
          </p:nvCxnSpPr>
          <p:spPr>
            <a:xfrm flipH="1">
              <a:off x="5252838" y="3284984"/>
              <a:ext cx="18000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组合 186"/>
          <p:cNvGrpSpPr/>
          <p:nvPr/>
        </p:nvGrpSpPr>
        <p:grpSpPr>
          <a:xfrm>
            <a:off x="3641847" y="2058800"/>
            <a:ext cx="1796005" cy="1784091"/>
            <a:chOff x="1301967" y="1942233"/>
            <a:chExt cx="1796005" cy="1784091"/>
          </a:xfrm>
        </p:grpSpPr>
        <p:sp>
          <p:nvSpPr>
            <p:cNvPr id="188" name="TextBox 187"/>
            <p:cNvSpPr txBox="1"/>
            <p:nvPr/>
          </p:nvSpPr>
          <p:spPr>
            <a:xfrm>
              <a:off x="2725193" y="194223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737932" y="269962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733660" y="334770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1301967" y="194223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1314706" y="270892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1310434" y="335699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98" name="组合 197"/>
          <p:cNvGrpSpPr/>
          <p:nvPr/>
        </p:nvGrpSpPr>
        <p:grpSpPr>
          <a:xfrm>
            <a:off x="3743529" y="2257890"/>
            <a:ext cx="1361688" cy="1414759"/>
            <a:chOff x="4067944" y="2141323"/>
            <a:chExt cx="1361688" cy="1414759"/>
          </a:xfrm>
        </p:grpSpPr>
        <p:grpSp>
          <p:nvGrpSpPr>
            <p:cNvPr id="194" name="组合 193"/>
            <p:cNvGrpSpPr/>
            <p:nvPr/>
          </p:nvGrpSpPr>
          <p:grpSpPr>
            <a:xfrm>
              <a:off x="4233165" y="2141323"/>
              <a:ext cx="1196467" cy="1414759"/>
              <a:chOff x="1568870" y="2141323"/>
              <a:chExt cx="1196467" cy="1414759"/>
            </a:xfrm>
          </p:grpSpPr>
          <p:cxnSp>
            <p:nvCxnSpPr>
              <p:cNvPr id="195" name="直接箭头连接符 194"/>
              <p:cNvCxnSpPr/>
              <p:nvPr/>
            </p:nvCxnSpPr>
            <p:spPr>
              <a:xfrm flipH="1">
                <a:off x="1568870" y="2141323"/>
                <a:ext cx="1188000" cy="0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箭头连接符 195"/>
              <p:cNvCxnSpPr/>
              <p:nvPr/>
            </p:nvCxnSpPr>
            <p:spPr>
              <a:xfrm flipH="1">
                <a:off x="1577337" y="2895271"/>
                <a:ext cx="1188000" cy="0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箭头连接符 196"/>
              <p:cNvCxnSpPr/>
              <p:nvPr/>
            </p:nvCxnSpPr>
            <p:spPr>
              <a:xfrm flipH="1">
                <a:off x="1573065" y="3556082"/>
                <a:ext cx="1188000" cy="0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7"/>
            <p:cNvSpPr txBox="1"/>
            <p:nvPr/>
          </p:nvSpPr>
          <p:spPr>
            <a:xfrm>
              <a:off x="4067944" y="2276872"/>
              <a:ext cx="441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dirty="0">
                  <a:solidFill>
                    <a:srgbClr val="0000FF"/>
                  </a:solidFill>
                  <a:cs typeface="Times New Roman" pitchFamily="18" charset="0"/>
                </a:rPr>
                <a:t>’</a:t>
              </a:r>
              <a:endParaRPr lang="zh-CN" altLang="en-US" b="1" i="1" dirty="0">
                <a:solidFill>
                  <a:srgbClr val="0000FF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14" name="组合 313"/>
          <p:cNvGrpSpPr/>
          <p:nvPr/>
        </p:nvGrpSpPr>
        <p:grpSpPr>
          <a:xfrm>
            <a:off x="6228184" y="1437863"/>
            <a:ext cx="2880000" cy="3205583"/>
            <a:chOff x="6228184" y="1321296"/>
            <a:chExt cx="2880000" cy="3205583"/>
          </a:xfrm>
        </p:grpSpPr>
        <p:sp>
          <p:nvSpPr>
            <p:cNvPr id="206" name="TextBox 205"/>
            <p:cNvSpPr txBox="1"/>
            <p:nvPr/>
          </p:nvSpPr>
          <p:spPr>
            <a:xfrm>
              <a:off x="7244763" y="4157547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dirty="0">
                  <a:latin typeface="+mj-lt"/>
                  <a:cs typeface="Times New Roman" pitchFamily="18" charset="0"/>
                </a:rPr>
                <a:t>’ 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7" name="组合 206"/>
            <p:cNvGrpSpPr/>
            <p:nvPr/>
          </p:nvGrpSpPr>
          <p:grpSpPr>
            <a:xfrm>
              <a:off x="6335816" y="1321296"/>
              <a:ext cx="2448272" cy="2971800"/>
              <a:chOff x="971600" y="1321296"/>
              <a:chExt cx="2448272" cy="2971800"/>
            </a:xfrm>
          </p:grpSpPr>
          <p:sp>
            <p:nvSpPr>
              <p:cNvPr id="208" name="任意多边形 207"/>
              <p:cNvSpPr/>
              <p:nvPr/>
            </p:nvSpPr>
            <p:spPr>
              <a:xfrm>
                <a:off x="1331640" y="1321296"/>
                <a:ext cx="1728192" cy="2971800"/>
              </a:xfrm>
              <a:custGeom>
                <a:avLst/>
                <a:gdLst>
                  <a:gd name="connsiteX0" fmla="*/ 20637 w 1282699"/>
                  <a:gd name="connsiteY0" fmla="*/ 400050 h 2971800"/>
                  <a:gd name="connsiteX1" fmla="*/ 30162 w 1282699"/>
                  <a:gd name="connsiteY1" fmla="*/ 2600325 h 2971800"/>
                  <a:gd name="connsiteX2" fmla="*/ 125412 w 1282699"/>
                  <a:gd name="connsiteY2" fmla="*/ 2628900 h 2971800"/>
                  <a:gd name="connsiteX3" fmla="*/ 430212 w 1282699"/>
                  <a:gd name="connsiteY3" fmla="*/ 2762250 h 2971800"/>
                  <a:gd name="connsiteX4" fmla="*/ 592137 w 1282699"/>
                  <a:gd name="connsiteY4" fmla="*/ 2609850 h 2971800"/>
                  <a:gd name="connsiteX5" fmla="*/ 887412 w 1282699"/>
                  <a:gd name="connsiteY5" fmla="*/ 2724150 h 2971800"/>
                  <a:gd name="connsiteX6" fmla="*/ 954087 w 1282699"/>
                  <a:gd name="connsiteY6" fmla="*/ 2600325 h 2971800"/>
                  <a:gd name="connsiteX7" fmla="*/ 1230312 w 1282699"/>
                  <a:gd name="connsiteY7" fmla="*/ 2695575 h 2971800"/>
                  <a:gd name="connsiteX8" fmla="*/ 1268412 w 1282699"/>
                  <a:gd name="connsiteY8" fmla="*/ 2333625 h 2971800"/>
                  <a:gd name="connsiteX9" fmla="*/ 1239837 w 1282699"/>
                  <a:gd name="connsiteY9" fmla="*/ 352425 h 2971800"/>
                  <a:gd name="connsiteX10" fmla="*/ 1239837 w 1282699"/>
                  <a:gd name="connsiteY10" fmla="*/ 352425 h 2971800"/>
                  <a:gd name="connsiteX11" fmla="*/ 1068387 w 1282699"/>
                  <a:gd name="connsiteY11" fmla="*/ 428625 h 2971800"/>
                  <a:gd name="connsiteX12" fmla="*/ 954087 w 1282699"/>
                  <a:gd name="connsiteY12" fmla="*/ 257175 h 2971800"/>
                  <a:gd name="connsiteX13" fmla="*/ 706437 w 1282699"/>
                  <a:gd name="connsiteY13" fmla="*/ 409575 h 2971800"/>
                  <a:gd name="connsiteX14" fmla="*/ 544512 w 1282699"/>
                  <a:gd name="connsiteY14" fmla="*/ 257175 h 2971800"/>
                  <a:gd name="connsiteX15" fmla="*/ 325437 w 1282699"/>
                  <a:gd name="connsiteY15" fmla="*/ 409575 h 2971800"/>
                  <a:gd name="connsiteX16" fmla="*/ 153987 w 1282699"/>
                  <a:gd name="connsiteY16" fmla="*/ 200025 h 2971800"/>
                  <a:gd name="connsiteX17" fmla="*/ 20637 w 1282699"/>
                  <a:gd name="connsiteY17" fmla="*/ 400050 h 297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2699" h="2971800">
                    <a:moveTo>
                      <a:pt x="20637" y="400050"/>
                    </a:moveTo>
                    <a:cubicBezTo>
                      <a:pt x="0" y="800100"/>
                      <a:pt x="12700" y="2228850"/>
                      <a:pt x="30162" y="2600325"/>
                    </a:cubicBezTo>
                    <a:cubicBezTo>
                      <a:pt x="47625" y="2971800"/>
                      <a:pt x="58737" y="2601913"/>
                      <a:pt x="125412" y="2628900"/>
                    </a:cubicBezTo>
                    <a:cubicBezTo>
                      <a:pt x="192087" y="2655888"/>
                      <a:pt x="352425" y="2765425"/>
                      <a:pt x="430212" y="2762250"/>
                    </a:cubicBezTo>
                    <a:cubicBezTo>
                      <a:pt x="507999" y="2759075"/>
                      <a:pt x="515937" y="2616200"/>
                      <a:pt x="592137" y="2609850"/>
                    </a:cubicBezTo>
                    <a:cubicBezTo>
                      <a:pt x="668337" y="2603500"/>
                      <a:pt x="827087" y="2725737"/>
                      <a:pt x="887412" y="2724150"/>
                    </a:cubicBezTo>
                    <a:cubicBezTo>
                      <a:pt x="947737" y="2722563"/>
                      <a:pt x="896937" y="2605088"/>
                      <a:pt x="954087" y="2600325"/>
                    </a:cubicBezTo>
                    <a:cubicBezTo>
                      <a:pt x="1011237" y="2595563"/>
                      <a:pt x="1177925" y="2740025"/>
                      <a:pt x="1230312" y="2695575"/>
                    </a:cubicBezTo>
                    <a:cubicBezTo>
                      <a:pt x="1282699" y="2651125"/>
                      <a:pt x="1266825" y="2724150"/>
                      <a:pt x="1268412" y="2333625"/>
                    </a:cubicBezTo>
                    <a:cubicBezTo>
                      <a:pt x="1269999" y="1943100"/>
                      <a:pt x="1239837" y="352425"/>
                      <a:pt x="1239837" y="352425"/>
                    </a:cubicBezTo>
                    <a:lnTo>
                      <a:pt x="1239837" y="352425"/>
                    </a:lnTo>
                    <a:cubicBezTo>
                      <a:pt x="1211262" y="365125"/>
                      <a:pt x="1116012" y="444500"/>
                      <a:pt x="1068387" y="428625"/>
                    </a:cubicBezTo>
                    <a:cubicBezTo>
                      <a:pt x="1020762" y="412750"/>
                      <a:pt x="1014412" y="260350"/>
                      <a:pt x="954087" y="257175"/>
                    </a:cubicBezTo>
                    <a:cubicBezTo>
                      <a:pt x="893762" y="254000"/>
                      <a:pt x="774699" y="409575"/>
                      <a:pt x="706437" y="409575"/>
                    </a:cubicBezTo>
                    <a:cubicBezTo>
                      <a:pt x="638175" y="409575"/>
                      <a:pt x="608012" y="257175"/>
                      <a:pt x="544512" y="257175"/>
                    </a:cubicBezTo>
                    <a:cubicBezTo>
                      <a:pt x="481012" y="257175"/>
                      <a:pt x="390524" y="419100"/>
                      <a:pt x="325437" y="409575"/>
                    </a:cubicBezTo>
                    <a:cubicBezTo>
                      <a:pt x="260350" y="400050"/>
                      <a:pt x="204787" y="201613"/>
                      <a:pt x="153987" y="200025"/>
                    </a:cubicBezTo>
                    <a:cubicBezTo>
                      <a:pt x="103187" y="198438"/>
                      <a:pt x="41274" y="0"/>
                      <a:pt x="20637" y="40005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971600" y="1340768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971600" y="3851756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3059832" y="3851523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2" name="TextBox 211"/>
              <p:cNvSpPr txBox="1"/>
              <p:nvPr/>
            </p:nvSpPr>
            <p:spPr>
              <a:xfrm>
                <a:off x="3059832" y="1484784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D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14" name="直接箭头连接符 213"/>
            <p:cNvCxnSpPr/>
            <p:nvPr/>
          </p:nvCxnSpPr>
          <p:spPr>
            <a:xfrm>
              <a:off x="6241691" y="1958664"/>
              <a:ext cx="468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箭头连接符 214"/>
            <p:cNvCxnSpPr/>
            <p:nvPr/>
          </p:nvCxnSpPr>
          <p:spPr>
            <a:xfrm>
              <a:off x="6241691" y="2314266"/>
              <a:ext cx="468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箭头连接符 215"/>
            <p:cNvCxnSpPr/>
            <p:nvPr/>
          </p:nvCxnSpPr>
          <p:spPr>
            <a:xfrm>
              <a:off x="6241691" y="2644469"/>
              <a:ext cx="468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箭头连接符 216"/>
            <p:cNvCxnSpPr/>
            <p:nvPr/>
          </p:nvCxnSpPr>
          <p:spPr>
            <a:xfrm>
              <a:off x="6241691" y="3000071"/>
              <a:ext cx="468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/>
            <p:cNvSpPr txBox="1"/>
            <p:nvPr/>
          </p:nvSpPr>
          <p:spPr>
            <a:xfrm>
              <a:off x="8657853" y="2267580"/>
              <a:ext cx="450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9" name="直接箭头连接符 218"/>
            <p:cNvCxnSpPr/>
            <p:nvPr/>
          </p:nvCxnSpPr>
          <p:spPr>
            <a:xfrm>
              <a:off x="6228184" y="3340370"/>
              <a:ext cx="468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箭头连接符 219"/>
            <p:cNvCxnSpPr/>
            <p:nvPr/>
          </p:nvCxnSpPr>
          <p:spPr>
            <a:xfrm>
              <a:off x="6236651" y="3695972"/>
              <a:ext cx="468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Box 241"/>
            <p:cNvSpPr txBox="1"/>
            <p:nvPr/>
          </p:nvSpPr>
          <p:spPr>
            <a:xfrm>
              <a:off x="8148678" y="175588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8142727" y="2445541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8165612" y="3144415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6666183" y="175588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6653521" y="245483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6674650" y="3170641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8142727" y="212356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6660232" y="212356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8142727" y="2801309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6660232" y="2801309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cxnSp>
          <p:nvCxnSpPr>
            <p:cNvPr id="305" name="直接箭头连接符 304"/>
            <p:cNvCxnSpPr/>
            <p:nvPr/>
          </p:nvCxnSpPr>
          <p:spPr>
            <a:xfrm>
              <a:off x="8373678" y="1953384"/>
              <a:ext cx="360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接箭头连接符 305"/>
            <p:cNvCxnSpPr/>
            <p:nvPr/>
          </p:nvCxnSpPr>
          <p:spPr>
            <a:xfrm>
              <a:off x="8390612" y="2315012"/>
              <a:ext cx="360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接箭头连接符 306"/>
            <p:cNvCxnSpPr/>
            <p:nvPr/>
          </p:nvCxnSpPr>
          <p:spPr>
            <a:xfrm>
              <a:off x="8390612" y="2641184"/>
              <a:ext cx="360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接箭头连接符 307"/>
            <p:cNvCxnSpPr/>
            <p:nvPr/>
          </p:nvCxnSpPr>
          <p:spPr>
            <a:xfrm>
              <a:off x="8410398" y="2996952"/>
              <a:ext cx="360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接箭头连接符 308"/>
            <p:cNvCxnSpPr/>
            <p:nvPr/>
          </p:nvCxnSpPr>
          <p:spPr>
            <a:xfrm>
              <a:off x="8405358" y="3337251"/>
              <a:ext cx="360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接箭头连接符 309"/>
            <p:cNvCxnSpPr/>
            <p:nvPr/>
          </p:nvCxnSpPr>
          <p:spPr>
            <a:xfrm>
              <a:off x="8405358" y="3692853"/>
              <a:ext cx="360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TextBox 310"/>
            <p:cNvSpPr txBox="1"/>
            <p:nvPr/>
          </p:nvSpPr>
          <p:spPr>
            <a:xfrm>
              <a:off x="8159661" y="348242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6668699" y="350865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</p:grpSp>
      <p:sp>
        <p:nvSpPr>
          <p:cNvPr id="313" name="TextBox 312"/>
          <p:cNvSpPr txBox="1"/>
          <p:nvPr/>
        </p:nvSpPr>
        <p:spPr>
          <a:xfrm>
            <a:off x="4139952" y="426564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dirty="0">
                <a:latin typeface="+mj-lt"/>
                <a:cs typeface="Times New Roman" pitchFamily="18" charset="0"/>
              </a:rPr>
              <a:t>’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zh-CN" altLang="en-US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9" name="组合 318"/>
          <p:cNvGrpSpPr/>
          <p:nvPr/>
        </p:nvGrpSpPr>
        <p:grpSpPr>
          <a:xfrm>
            <a:off x="7236296" y="2672179"/>
            <a:ext cx="775237" cy="369332"/>
            <a:chOff x="6876256" y="2564904"/>
            <a:chExt cx="775237" cy="369332"/>
          </a:xfrm>
        </p:grpSpPr>
        <p:sp>
          <p:nvSpPr>
            <p:cNvPr id="316" name="矩形 315"/>
            <p:cNvSpPr/>
            <p:nvPr/>
          </p:nvSpPr>
          <p:spPr>
            <a:xfrm>
              <a:off x="6876256" y="2564904"/>
              <a:ext cx="684000" cy="36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6876256" y="2564904"/>
              <a:ext cx="775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dirty="0">
                  <a:latin typeface="+mj-lt"/>
                  <a:cs typeface="Times New Roman" pitchFamily="18" charset="0"/>
                </a:rPr>
                <a:t> 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= 0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8" name="组合 67"/>
          <p:cNvGrpSpPr/>
          <p:nvPr/>
        </p:nvGrpSpPr>
        <p:grpSpPr>
          <a:xfrm>
            <a:off x="6715140" y="714356"/>
            <a:ext cx="1836000" cy="972000"/>
            <a:chOff x="3597574" y="2410002"/>
            <a:chExt cx="1836000" cy="972000"/>
          </a:xfrm>
        </p:grpSpPr>
        <p:sp>
          <p:nvSpPr>
            <p:cNvPr id="169" name="云形标注 168"/>
            <p:cNvSpPr/>
            <p:nvPr/>
          </p:nvSpPr>
          <p:spPr>
            <a:xfrm>
              <a:off x="3597574" y="2410002"/>
              <a:ext cx="1836000" cy="972000"/>
            </a:xfrm>
            <a:prstGeom prst="cloudCallout">
              <a:avLst>
                <a:gd name="adj1" fmla="val -10467"/>
                <a:gd name="adj2" fmla="val 83866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70" name="矩形 169"/>
            <p:cNvSpPr/>
            <p:nvPr/>
          </p:nvSpPr>
          <p:spPr>
            <a:xfrm>
              <a:off x="3639190" y="2534169"/>
              <a:ext cx="16014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静电平衡状态</a:t>
              </a:r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4248344" y="1794302"/>
            <a:ext cx="118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E = E</a:t>
            </a:r>
            <a:r>
              <a:rPr lang="en-US" altLang="zh-CN" sz="1600" b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zh-CN" altLang="en-US" sz="16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600" b="1" dirty="0">
                <a:latin typeface="+mj-lt"/>
                <a:cs typeface="Times New Roman" pitchFamily="18" charset="0"/>
              </a:rPr>
              <a:t>’</a:t>
            </a:r>
            <a:endParaRPr lang="zh-CN" altLang="en-US" sz="16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6D008BB8-FAD6-4976-95E5-62EA68EA02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364"/>
    </mc:Choice>
    <mc:Fallback>
      <p:transition spd="slow" advTm="24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/>
      <p:bldP spid="313" grpId="0"/>
      <p:bldP spid="1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5146178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静电平衡状态下的</a:t>
            </a:r>
            <a:r>
              <a:rPr kumimoji="0" lang="zh-CN" altLang="en-US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导体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特点</a:t>
            </a:r>
            <a:endParaRPr kumimoji="0" lang="zh-CN" altLang="en-US" sz="3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8596" y="1679036"/>
            <a:ext cx="2962671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内部场强为零；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8596" y="2492896"/>
            <a:ext cx="3632726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电荷分布在外表面；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9482" y="3313448"/>
            <a:ext cx="4947188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外部场强（电场线）</a:t>
            </a:r>
            <a:r>
              <a:rPr lang="en-US" altLang="zh-CN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表面；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0368" y="4149080"/>
            <a:ext cx="5977919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导体是等势体，导体表面是等势面；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7361" y="4996770"/>
            <a:ext cx="5307863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导体表面越尖锐，电荷密度越大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7322871" y="1892342"/>
            <a:ext cx="316112" cy="369332"/>
            <a:chOff x="7867361" y="2935844"/>
            <a:chExt cx="316112" cy="369332"/>
          </a:xfrm>
        </p:grpSpPr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7924558" y="3031774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867361" y="2935844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6328768" y="943014"/>
            <a:ext cx="2275680" cy="2269962"/>
            <a:chOff x="3179465" y="4319680"/>
            <a:chExt cx="2275680" cy="2269962"/>
          </a:xfrm>
        </p:grpSpPr>
        <p:grpSp>
          <p:nvGrpSpPr>
            <p:cNvPr id="49" name="组合 48"/>
            <p:cNvGrpSpPr/>
            <p:nvPr/>
          </p:nvGrpSpPr>
          <p:grpSpPr>
            <a:xfrm>
              <a:off x="4328579" y="4319680"/>
              <a:ext cx="0" cy="1034485"/>
              <a:chOff x="7308304" y="4936217"/>
              <a:chExt cx="0" cy="265406"/>
            </a:xfrm>
          </p:grpSpPr>
          <p:cxnSp>
            <p:nvCxnSpPr>
              <p:cNvPr id="50" name="直接箭头连接符 49"/>
              <p:cNvCxnSpPr/>
              <p:nvPr/>
            </p:nvCxnSpPr>
            <p:spPr>
              <a:xfrm flipV="1">
                <a:off x="7308304" y="5016901"/>
                <a:ext cx="0" cy="1847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/>
            <p:cNvGrpSpPr/>
            <p:nvPr/>
          </p:nvGrpSpPr>
          <p:grpSpPr>
            <a:xfrm rot="2700000">
              <a:off x="4765744" y="4511190"/>
              <a:ext cx="0" cy="1034310"/>
              <a:chOff x="7304197" y="4936217"/>
              <a:chExt cx="4107" cy="267643"/>
            </a:xfrm>
          </p:grpSpPr>
          <p:cxnSp>
            <p:nvCxnSpPr>
              <p:cNvPr id="55" name="直接箭头连接符 54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组合 78"/>
            <p:cNvGrpSpPr/>
            <p:nvPr/>
          </p:nvGrpSpPr>
          <p:grpSpPr>
            <a:xfrm rot="8100000">
              <a:off x="4740710" y="5373523"/>
              <a:ext cx="0" cy="1034310"/>
              <a:chOff x="7304197" y="4936217"/>
              <a:chExt cx="4107" cy="267643"/>
            </a:xfrm>
          </p:grpSpPr>
          <p:cxnSp>
            <p:nvCxnSpPr>
              <p:cNvPr id="80" name="直接箭头连接符 79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组合 81"/>
            <p:cNvGrpSpPr/>
            <p:nvPr/>
          </p:nvGrpSpPr>
          <p:grpSpPr>
            <a:xfrm rot="10800000">
              <a:off x="4322068" y="5555332"/>
              <a:ext cx="0" cy="1034310"/>
              <a:chOff x="7304197" y="4936217"/>
              <a:chExt cx="4107" cy="267643"/>
            </a:xfrm>
          </p:grpSpPr>
          <p:cxnSp>
            <p:nvCxnSpPr>
              <p:cNvPr id="83" name="直接箭头连接符 82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箭头连接符 83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组合 84"/>
            <p:cNvGrpSpPr/>
            <p:nvPr/>
          </p:nvGrpSpPr>
          <p:grpSpPr>
            <a:xfrm rot="13500000">
              <a:off x="3893901" y="5373523"/>
              <a:ext cx="0" cy="1034310"/>
              <a:chOff x="7304197" y="4936217"/>
              <a:chExt cx="4107" cy="267643"/>
            </a:xfrm>
          </p:grpSpPr>
          <p:cxnSp>
            <p:nvCxnSpPr>
              <p:cNvPr id="86" name="直接箭头连接符 85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箭头连接符 86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组合 87"/>
            <p:cNvGrpSpPr/>
            <p:nvPr/>
          </p:nvGrpSpPr>
          <p:grpSpPr>
            <a:xfrm rot="-2700000">
              <a:off x="3881947" y="4511190"/>
              <a:ext cx="0" cy="1034310"/>
              <a:chOff x="7304197" y="4936217"/>
              <a:chExt cx="4107" cy="267643"/>
            </a:xfrm>
          </p:grpSpPr>
          <p:cxnSp>
            <p:nvCxnSpPr>
              <p:cNvPr id="89" name="直接箭头连接符 88"/>
              <p:cNvCxnSpPr/>
              <p:nvPr/>
            </p:nvCxnSpPr>
            <p:spPr>
              <a:xfrm flipV="1">
                <a:off x="7304197" y="5017549"/>
                <a:ext cx="0" cy="1863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箭头连接符 89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组合 90"/>
            <p:cNvGrpSpPr/>
            <p:nvPr/>
          </p:nvGrpSpPr>
          <p:grpSpPr>
            <a:xfrm rot="5400000">
              <a:off x="4937903" y="4947031"/>
              <a:ext cx="0" cy="1034485"/>
              <a:chOff x="7308304" y="4936217"/>
              <a:chExt cx="0" cy="265406"/>
            </a:xfrm>
          </p:grpSpPr>
          <p:cxnSp>
            <p:nvCxnSpPr>
              <p:cNvPr id="92" name="直接箭头连接符 91"/>
              <p:cNvCxnSpPr/>
              <p:nvPr/>
            </p:nvCxnSpPr>
            <p:spPr>
              <a:xfrm flipV="1">
                <a:off x="7308304" y="5016901"/>
                <a:ext cx="0" cy="1847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箭头连接符 92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组合 93"/>
            <p:cNvGrpSpPr/>
            <p:nvPr/>
          </p:nvGrpSpPr>
          <p:grpSpPr>
            <a:xfrm rot="-5400000">
              <a:off x="3696708" y="4937507"/>
              <a:ext cx="0" cy="1034485"/>
              <a:chOff x="7308304" y="4936217"/>
              <a:chExt cx="0" cy="265406"/>
            </a:xfrm>
          </p:grpSpPr>
          <p:cxnSp>
            <p:nvCxnSpPr>
              <p:cNvPr id="95" name="直接箭头连接符 94"/>
              <p:cNvCxnSpPr/>
              <p:nvPr/>
            </p:nvCxnSpPr>
            <p:spPr>
              <a:xfrm flipV="1">
                <a:off x="7308304" y="5016901"/>
                <a:ext cx="0" cy="1847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箭头连接符 95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组合 109"/>
          <p:cNvGrpSpPr/>
          <p:nvPr/>
        </p:nvGrpSpPr>
        <p:grpSpPr>
          <a:xfrm>
            <a:off x="6160146" y="3448051"/>
            <a:ext cx="2586202" cy="2573237"/>
            <a:chOff x="5999196" y="4005064"/>
            <a:chExt cx="2586202" cy="2573237"/>
          </a:xfrm>
        </p:grpSpPr>
        <p:sp>
          <p:nvSpPr>
            <p:cNvPr id="10" name="同心圆 9"/>
            <p:cNvSpPr/>
            <p:nvPr/>
          </p:nvSpPr>
          <p:spPr>
            <a:xfrm>
              <a:off x="6596077" y="4590653"/>
              <a:ext cx="1404000" cy="1404000"/>
            </a:xfrm>
            <a:prstGeom prst="donut">
              <a:avLst/>
            </a:prstGeom>
            <a:solidFill>
              <a:schemeClr val="accent1">
                <a:alpha val="47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143768" y="5105942"/>
              <a:ext cx="316112" cy="369332"/>
              <a:chOff x="7867361" y="2935844"/>
              <a:chExt cx="316112" cy="369332"/>
            </a:xfrm>
          </p:grpSpPr>
          <p:sp>
            <p:nvSpPr>
              <p:cNvPr id="12" name="椭圆 11"/>
              <p:cNvSpPr>
                <a:spLocks noChangeAspect="1"/>
              </p:cNvSpPr>
              <p:nvPr/>
            </p:nvSpPr>
            <p:spPr>
              <a:xfrm>
                <a:off x="7924558" y="3031774"/>
                <a:ext cx="180000" cy="180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867361" y="2935844"/>
                <a:ext cx="3161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7308304" y="4005064"/>
              <a:ext cx="0" cy="1199000"/>
              <a:chOff x="7308304" y="4005064"/>
              <a:chExt cx="0" cy="1199000"/>
            </a:xfrm>
          </p:grpSpPr>
          <p:cxnSp>
            <p:nvCxnSpPr>
              <p:cNvPr id="16" name="直接箭头连接符 15"/>
              <p:cNvCxnSpPr/>
              <p:nvPr/>
            </p:nvCxnSpPr>
            <p:spPr>
              <a:xfrm flipV="1">
                <a:off x="7308304" y="4988064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 flipV="1">
                <a:off x="7308304" y="4200368"/>
                <a:ext cx="0" cy="39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/>
            </p:nvCxnSpPr>
            <p:spPr>
              <a:xfrm flipV="1">
                <a:off x="7308304" y="4005064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 rot="2700000">
              <a:off x="7798274" y="4222114"/>
              <a:ext cx="479" cy="1201303"/>
              <a:chOff x="7308304" y="4005064"/>
              <a:chExt cx="479" cy="1201303"/>
            </a:xfrm>
          </p:grpSpPr>
          <p:cxnSp>
            <p:nvCxnSpPr>
              <p:cNvPr id="22" name="直接箭头连接符 21"/>
              <p:cNvCxnSpPr/>
              <p:nvPr/>
            </p:nvCxnSpPr>
            <p:spPr>
              <a:xfrm flipV="1">
                <a:off x="7308783" y="499036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V="1">
                <a:off x="7308304" y="4200368"/>
                <a:ext cx="0" cy="39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 flipV="1">
                <a:off x="7308304" y="4005064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 rot="8100000">
              <a:off x="7783008" y="5186717"/>
              <a:ext cx="688" cy="1208245"/>
              <a:chOff x="7308304" y="4005064"/>
              <a:chExt cx="688" cy="1208245"/>
            </a:xfrm>
          </p:grpSpPr>
          <p:cxnSp>
            <p:nvCxnSpPr>
              <p:cNvPr id="27" name="直接箭头连接符 26"/>
              <p:cNvCxnSpPr/>
              <p:nvPr/>
            </p:nvCxnSpPr>
            <p:spPr>
              <a:xfrm flipV="1">
                <a:off x="7308992" y="4997309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/>
              <p:cNvCxnSpPr/>
              <p:nvPr/>
            </p:nvCxnSpPr>
            <p:spPr>
              <a:xfrm flipV="1">
                <a:off x="7308304" y="4200368"/>
                <a:ext cx="0" cy="39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/>
              <p:cNvCxnSpPr/>
              <p:nvPr/>
            </p:nvCxnSpPr>
            <p:spPr>
              <a:xfrm flipV="1">
                <a:off x="7308304" y="4005064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30"/>
            <p:cNvGrpSpPr/>
            <p:nvPr/>
          </p:nvGrpSpPr>
          <p:grpSpPr>
            <a:xfrm rot="10800000">
              <a:off x="7298780" y="5371834"/>
              <a:ext cx="0" cy="1206467"/>
              <a:chOff x="7308304" y="4005064"/>
              <a:chExt cx="0" cy="1206467"/>
            </a:xfrm>
          </p:grpSpPr>
          <p:cxnSp>
            <p:nvCxnSpPr>
              <p:cNvPr id="32" name="直接箭头连接符 31"/>
              <p:cNvCxnSpPr/>
              <p:nvPr/>
            </p:nvCxnSpPr>
            <p:spPr>
              <a:xfrm flipV="1">
                <a:off x="7308304" y="4995531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33"/>
              <p:cNvCxnSpPr/>
              <p:nvPr/>
            </p:nvCxnSpPr>
            <p:spPr>
              <a:xfrm flipV="1">
                <a:off x="7308304" y="4200368"/>
                <a:ext cx="0" cy="39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/>
              <p:cNvCxnSpPr/>
              <p:nvPr/>
            </p:nvCxnSpPr>
            <p:spPr>
              <a:xfrm flipV="1">
                <a:off x="7308304" y="4005064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5"/>
            <p:cNvGrpSpPr/>
            <p:nvPr/>
          </p:nvGrpSpPr>
          <p:grpSpPr>
            <a:xfrm rot="13500000">
              <a:off x="6809867" y="5195423"/>
              <a:ext cx="1934" cy="1186370"/>
              <a:chOff x="7306370" y="4005064"/>
              <a:chExt cx="1934" cy="1186370"/>
            </a:xfrm>
          </p:grpSpPr>
          <p:cxnSp>
            <p:nvCxnSpPr>
              <p:cNvPr id="37" name="直接箭头连接符 36"/>
              <p:cNvCxnSpPr/>
              <p:nvPr/>
            </p:nvCxnSpPr>
            <p:spPr>
              <a:xfrm flipV="1">
                <a:off x="7306370" y="4975434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 flipV="1">
                <a:off x="7308304" y="4200368"/>
                <a:ext cx="0" cy="39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箭头连接符 39"/>
              <p:cNvCxnSpPr/>
              <p:nvPr/>
            </p:nvCxnSpPr>
            <p:spPr>
              <a:xfrm flipV="1">
                <a:off x="7308304" y="4005064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/>
            <p:cNvGrpSpPr/>
            <p:nvPr/>
          </p:nvGrpSpPr>
          <p:grpSpPr>
            <a:xfrm rot="-2700000">
              <a:off x="6809176" y="4199377"/>
              <a:ext cx="2357" cy="1202386"/>
              <a:chOff x="7305947" y="4005064"/>
              <a:chExt cx="2357" cy="1202386"/>
            </a:xfrm>
          </p:grpSpPr>
          <p:cxnSp>
            <p:nvCxnSpPr>
              <p:cNvPr id="42" name="直接箭头连接符 41"/>
              <p:cNvCxnSpPr/>
              <p:nvPr/>
            </p:nvCxnSpPr>
            <p:spPr>
              <a:xfrm flipV="1">
                <a:off x="7305947" y="4991450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/>
              <p:nvPr/>
            </p:nvCxnSpPr>
            <p:spPr>
              <a:xfrm flipV="1">
                <a:off x="7308304" y="4200368"/>
                <a:ext cx="0" cy="39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/>
              <p:cNvCxnSpPr/>
              <p:nvPr/>
            </p:nvCxnSpPr>
            <p:spPr>
              <a:xfrm flipV="1">
                <a:off x="7308304" y="4005064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组合 96"/>
            <p:cNvGrpSpPr/>
            <p:nvPr/>
          </p:nvGrpSpPr>
          <p:grpSpPr>
            <a:xfrm rot="5400000">
              <a:off x="7985898" y="4716566"/>
              <a:ext cx="0" cy="1199000"/>
              <a:chOff x="7308304" y="4005064"/>
              <a:chExt cx="0" cy="1199000"/>
            </a:xfrm>
          </p:grpSpPr>
          <p:cxnSp>
            <p:nvCxnSpPr>
              <p:cNvPr id="98" name="直接箭头连接符 97"/>
              <p:cNvCxnSpPr/>
              <p:nvPr/>
            </p:nvCxnSpPr>
            <p:spPr>
              <a:xfrm flipV="1">
                <a:off x="7308304" y="4988064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箭头连接符 98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箭头连接符 99"/>
              <p:cNvCxnSpPr/>
              <p:nvPr/>
            </p:nvCxnSpPr>
            <p:spPr>
              <a:xfrm flipV="1">
                <a:off x="7308304" y="4200368"/>
                <a:ext cx="0" cy="39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箭头连接符 100"/>
              <p:cNvCxnSpPr/>
              <p:nvPr/>
            </p:nvCxnSpPr>
            <p:spPr>
              <a:xfrm flipV="1">
                <a:off x="7308304" y="4005064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组合 101"/>
            <p:cNvGrpSpPr/>
            <p:nvPr/>
          </p:nvGrpSpPr>
          <p:grpSpPr>
            <a:xfrm rot="-5400000">
              <a:off x="6598696" y="4711233"/>
              <a:ext cx="0" cy="1199000"/>
              <a:chOff x="7308304" y="4005064"/>
              <a:chExt cx="0" cy="1199000"/>
            </a:xfrm>
          </p:grpSpPr>
          <p:cxnSp>
            <p:nvCxnSpPr>
              <p:cNvPr id="103" name="直接箭头连接符 102"/>
              <p:cNvCxnSpPr/>
              <p:nvPr/>
            </p:nvCxnSpPr>
            <p:spPr>
              <a:xfrm flipV="1">
                <a:off x="7308304" y="4988064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箭头连接符 103"/>
              <p:cNvCxnSpPr/>
              <p:nvPr/>
            </p:nvCxnSpPr>
            <p:spPr>
              <a:xfrm flipV="1">
                <a:off x="7308304" y="4936217"/>
                <a:ext cx="0" cy="21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箭头连接符 104"/>
              <p:cNvCxnSpPr/>
              <p:nvPr/>
            </p:nvCxnSpPr>
            <p:spPr>
              <a:xfrm flipV="1">
                <a:off x="7308304" y="4200368"/>
                <a:ext cx="0" cy="396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箭头连接符 105"/>
              <p:cNvCxnSpPr/>
              <p:nvPr/>
            </p:nvCxnSpPr>
            <p:spPr>
              <a:xfrm flipV="1">
                <a:off x="7308304" y="4005064"/>
                <a:ext cx="0" cy="32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同心圆 107"/>
          <p:cNvSpPr/>
          <p:nvPr/>
        </p:nvSpPr>
        <p:spPr>
          <a:xfrm>
            <a:off x="6770340" y="1369343"/>
            <a:ext cx="1404000" cy="1404000"/>
          </a:xfrm>
          <a:prstGeom prst="donut">
            <a:avLst/>
          </a:prstGeom>
          <a:solidFill>
            <a:schemeClr val="accent1">
              <a:alpha val="47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27" name="组合 126"/>
          <p:cNvGrpSpPr/>
          <p:nvPr/>
        </p:nvGrpSpPr>
        <p:grpSpPr>
          <a:xfrm>
            <a:off x="7009386" y="4271038"/>
            <a:ext cx="933283" cy="925790"/>
            <a:chOff x="7021027" y="1597216"/>
            <a:chExt cx="933283" cy="925790"/>
          </a:xfrm>
        </p:grpSpPr>
        <p:sp>
          <p:nvSpPr>
            <p:cNvPr id="112" name="TextBox 111"/>
            <p:cNvSpPr txBox="1"/>
            <p:nvPr/>
          </p:nvSpPr>
          <p:spPr>
            <a:xfrm rot="21060000">
              <a:off x="7266010" y="159721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 rot="2700000">
              <a:off x="7530909" y="1647895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 rot="4860000">
              <a:off x="7641017" y="1864467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 rot="7320000">
              <a:off x="7602964" y="2060033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 rot="20760000">
              <a:off x="7394031" y="2184452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 rot="2700000">
              <a:off x="7192193" y="215381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 rot="4140000">
              <a:off x="7046288" y="1993403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 rot="7080000">
              <a:off x="7071935" y="1760985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555566" y="3789040"/>
            <a:ext cx="1832858" cy="1879236"/>
            <a:chOff x="6567207" y="1115218"/>
            <a:chExt cx="1832858" cy="1879236"/>
          </a:xfrm>
        </p:grpSpPr>
        <p:sp>
          <p:nvSpPr>
            <p:cNvPr id="111" name="TextBox 110"/>
            <p:cNvSpPr txBox="1"/>
            <p:nvPr/>
          </p:nvSpPr>
          <p:spPr>
            <a:xfrm>
              <a:off x="7258823" y="1115218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 rot="2700000">
              <a:off x="7829985" y="1289717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112033" y="1856143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 rot="8100000">
              <a:off x="7934175" y="2405438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94031" y="2655900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 rot="2700000">
              <a:off x="6832283" y="2491951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567207" y="2000800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 rot="8100000">
              <a:off x="6727617" y="1413322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cxnSp>
        <p:nvCxnSpPr>
          <p:cNvPr id="130" name="直接连接符 129"/>
          <p:cNvCxnSpPr/>
          <p:nvPr/>
        </p:nvCxnSpPr>
        <p:spPr>
          <a:xfrm>
            <a:off x="7065399" y="4026314"/>
            <a:ext cx="792088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组合 133"/>
          <p:cNvGrpSpPr/>
          <p:nvPr/>
        </p:nvGrpSpPr>
        <p:grpSpPr>
          <a:xfrm>
            <a:off x="7463539" y="3946686"/>
            <a:ext cx="72008" cy="72000"/>
            <a:chOff x="5148064" y="1768583"/>
            <a:chExt cx="72008" cy="72000"/>
          </a:xfrm>
        </p:grpSpPr>
        <p:cxnSp>
          <p:nvCxnSpPr>
            <p:cNvPr id="132" name="直接连接符 131"/>
            <p:cNvCxnSpPr/>
            <p:nvPr/>
          </p:nvCxnSpPr>
          <p:spPr>
            <a:xfrm>
              <a:off x="5148064" y="1772816"/>
              <a:ext cx="72008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5215839" y="1768583"/>
              <a:ext cx="0" cy="72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椭圆 2"/>
          <p:cNvSpPr>
            <a:spLocks noChangeAspect="1"/>
          </p:cNvSpPr>
          <p:nvPr/>
        </p:nvSpPr>
        <p:spPr>
          <a:xfrm>
            <a:off x="7452140" y="4008167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https://timgsa.baidu.com/timg?image&amp;quality=80&amp;size=b9999_10000&amp;sec=1525321085000&amp;di=a66a1f0a15d8a83893323928bb594614&amp;imgtype=0&amp;src=http%3A%2F%2Fimg007.hc360.cn%2Fhb%2FMTQ1OTM4OTUwODQ0MTEzNDIzMjU5Nzk%3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89" y="0"/>
            <a:ext cx="1943809" cy="1432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椭圆 108"/>
          <p:cNvSpPr>
            <a:spLocks noChangeAspect="1"/>
          </p:cNvSpPr>
          <p:nvPr/>
        </p:nvSpPr>
        <p:spPr>
          <a:xfrm>
            <a:off x="7452320" y="4005064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20C6D27-07DB-4432-AEC3-6A773B605C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74"/>
    </mc:Choice>
    <mc:Fallback>
      <p:transition spd="slow" advTm="30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55 0.00139 0.01927 0.00278 0.025 0.00486 C 0.03073 0.00695 0.03281 0.00949 0.03507 0.01227 " pathEditMode="relative" ptsTypes="a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/>
      <p:bldP spid="7" grpId="0"/>
      <p:bldP spid="8" grpId="0"/>
      <p:bldP spid="9" grpId="0"/>
      <p:bldP spid="108" grpId="0" animBg="1"/>
      <p:bldP spid="3" grpId="0" animBg="1"/>
      <p:bldP spid="3" grpId="1" animBg="1"/>
      <p:bldP spid="1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3736" y="858836"/>
            <a:ext cx="1872000" cy="714380"/>
            <a:chOff x="1500166" y="5704130"/>
            <a:chExt cx="1872000" cy="714380"/>
          </a:xfrm>
        </p:grpSpPr>
        <p:sp>
          <p:nvSpPr>
            <p:cNvPr id="4" name="云形 3"/>
            <p:cNvSpPr/>
            <p:nvPr/>
          </p:nvSpPr>
          <p:spPr>
            <a:xfrm>
              <a:off x="1500166" y="5704130"/>
              <a:ext cx="1872000" cy="714380"/>
            </a:xfrm>
            <a:prstGeom prst="clou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571604" y="5753417"/>
              <a:ext cx="17859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尖端放电</a:t>
              </a:r>
            </a:p>
          </p:txBody>
        </p:sp>
      </p:grpSp>
      <p:pic>
        <p:nvPicPr>
          <p:cNvPr id="1026" name="Picture 2" descr="https://timgsa.baidu.com/timg?image&amp;quality=80&amp;size=b9999_10000&amp;sec=1524713573609&amp;di=e9ce1ad1733c521fc9079e552ddee81e&amp;imgtype=0&amp;src=http%3A%2F%2Fimgsrc.baidu.com%2Fimage%2Fc0%253Dpixel_huitu%252C0%252C0%252C294%252C40%2Fsign%3Da7ad7c0a9945d688b70fbae4cdba1872%2Fac4bd11373f082023eff240640fbfbedab641b9d.jpg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t="12773" r="15314"/>
          <a:stretch/>
        </p:blipFill>
        <p:spPr bwMode="auto">
          <a:xfrm>
            <a:off x="107504" y="1845176"/>
            <a:ext cx="4210108" cy="316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imgsa.baidu.com/timg?image&amp;quality=80&amp;size=b9999_10000&amp;sec=1524906299165&amp;di=c26fc33ee28446af1f60f495a3a7a3b2&amp;imgtype=0&amp;src=http%3A%2F%2Fimg010.hc360.cn%2Fy2%2FM03%2F2A%2F2F%2FwKhQdFRt2UuEfj4TAAAAABzYaHI4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84" y="1835172"/>
            <a:ext cx="4587148" cy="316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6744979" y="2980018"/>
            <a:ext cx="216024" cy="42222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790BA02D-3534-4090-8D34-A4DF161071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71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58"/>
    </mc:Choice>
    <mc:Fallback>
      <p:transition spd="slow" advTm="192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3736" y="858836"/>
            <a:ext cx="1872000" cy="714380"/>
            <a:chOff x="1500166" y="5704130"/>
            <a:chExt cx="1872000" cy="714380"/>
          </a:xfrm>
        </p:grpSpPr>
        <p:sp>
          <p:nvSpPr>
            <p:cNvPr id="4" name="云形 3"/>
            <p:cNvSpPr/>
            <p:nvPr/>
          </p:nvSpPr>
          <p:spPr>
            <a:xfrm>
              <a:off x="1500166" y="5704130"/>
              <a:ext cx="1872000" cy="714380"/>
            </a:xfrm>
            <a:prstGeom prst="clou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571604" y="5753417"/>
              <a:ext cx="17859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静电屏蔽</a:t>
              </a:r>
            </a:p>
          </p:txBody>
        </p:sp>
      </p:grpSp>
      <p:grpSp>
        <p:nvGrpSpPr>
          <p:cNvPr id="2049" name="组合 2048"/>
          <p:cNvGrpSpPr/>
          <p:nvPr/>
        </p:nvGrpSpPr>
        <p:grpSpPr>
          <a:xfrm>
            <a:off x="1049694" y="3861048"/>
            <a:ext cx="2586202" cy="2573237"/>
            <a:chOff x="4794110" y="1628800"/>
            <a:chExt cx="2586202" cy="2573237"/>
          </a:xfrm>
        </p:grpSpPr>
        <p:cxnSp>
          <p:nvCxnSpPr>
            <p:cNvPr id="74" name="直接箭头连接符 73"/>
            <p:cNvCxnSpPr/>
            <p:nvPr/>
          </p:nvCxnSpPr>
          <p:spPr>
            <a:xfrm flipV="1">
              <a:off x="6103218" y="1628800"/>
              <a:ext cx="0" cy="3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/>
          </p:nvCxnSpPr>
          <p:spPr>
            <a:xfrm rot="2700000" flipV="1">
              <a:off x="6739875" y="2101715"/>
              <a:ext cx="0" cy="39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/>
          </p:nvCxnSpPr>
          <p:spPr>
            <a:xfrm rot="2700000" flipV="1">
              <a:off x="6903432" y="1974159"/>
              <a:ext cx="0" cy="3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/>
          </p:nvCxnSpPr>
          <p:spPr>
            <a:xfrm rot="8100000" flipV="1">
              <a:off x="6727580" y="3365403"/>
              <a:ext cx="0" cy="39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/>
          </p:nvCxnSpPr>
          <p:spPr>
            <a:xfrm rot="8100000" flipV="1">
              <a:off x="6891137" y="3564960"/>
              <a:ext cx="0" cy="3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 rot="10800000" flipV="1">
              <a:off x="6093694" y="3610733"/>
              <a:ext cx="0" cy="39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 rot="10800000" flipV="1">
              <a:off x="6093694" y="3878037"/>
              <a:ext cx="0" cy="3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 rot="13500000" flipV="1">
              <a:off x="5463727" y="3354997"/>
              <a:ext cx="0" cy="39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 rot="13500000" flipV="1">
              <a:off x="5300170" y="3554554"/>
              <a:ext cx="0" cy="3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 rot="18900000" flipV="1">
              <a:off x="5295545" y="1950916"/>
              <a:ext cx="0" cy="3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/>
          </p:nvCxnSpPr>
          <p:spPr>
            <a:xfrm rot="5400000" flipV="1">
              <a:off x="6987008" y="2741802"/>
              <a:ext cx="0" cy="39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/>
          </p:nvCxnSpPr>
          <p:spPr>
            <a:xfrm rot="5400000" flipV="1">
              <a:off x="7218312" y="2777802"/>
              <a:ext cx="0" cy="3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rot="16200000" flipV="1">
              <a:off x="5187414" y="2736469"/>
              <a:ext cx="0" cy="39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rot="16200000" flipV="1">
              <a:off x="4956110" y="2772469"/>
              <a:ext cx="0" cy="3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/>
            <p:cNvCxnSpPr/>
            <p:nvPr/>
          </p:nvCxnSpPr>
          <p:spPr>
            <a:xfrm flipV="1">
              <a:off x="6103218" y="1824104"/>
              <a:ext cx="0" cy="39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rot="18900000" flipV="1">
              <a:off x="5459102" y="2078473"/>
              <a:ext cx="0" cy="39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1" name="组合 2050"/>
          <p:cNvGrpSpPr/>
          <p:nvPr/>
        </p:nvGrpSpPr>
        <p:grpSpPr>
          <a:xfrm>
            <a:off x="1646575" y="4446637"/>
            <a:ext cx="1404000" cy="1404000"/>
            <a:chOff x="5390991" y="2214389"/>
            <a:chExt cx="1404000" cy="1404000"/>
          </a:xfrm>
        </p:grpSpPr>
        <p:sp>
          <p:nvSpPr>
            <p:cNvPr id="33" name="同心圆 32"/>
            <p:cNvSpPr/>
            <p:nvPr/>
          </p:nvSpPr>
          <p:spPr>
            <a:xfrm>
              <a:off x="5390991" y="2214389"/>
              <a:ext cx="1404000" cy="1404000"/>
            </a:xfrm>
            <a:prstGeom prst="donut">
              <a:avLst/>
            </a:prstGeom>
            <a:solidFill>
              <a:schemeClr val="accent1">
                <a:alpha val="47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938682" y="2729678"/>
              <a:ext cx="316112" cy="369332"/>
              <a:chOff x="7867361" y="2935844"/>
              <a:chExt cx="316112" cy="369332"/>
            </a:xfrm>
          </p:grpSpPr>
          <p:sp>
            <p:nvSpPr>
              <p:cNvPr id="75" name="椭圆 74"/>
              <p:cNvSpPr>
                <a:spLocks noChangeAspect="1"/>
              </p:cNvSpPr>
              <p:nvPr/>
            </p:nvSpPr>
            <p:spPr>
              <a:xfrm>
                <a:off x="7924558" y="3031774"/>
                <a:ext cx="180000" cy="180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7867361" y="2935844"/>
                <a:ext cx="3161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71" name="直接箭头连接符 70"/>
            <p:cNvCxnSpPr/>
            <p:nvPr/>
          </p:nvCxnSpPr>
          <p:spPr>
            <a:xfrm flipV="1">
              <a:off x="6103218" y="2611800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 flipV="1">
              <a:off x="6103218" y="2559953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/>
            <p:nvPr/>
          </p:nvCxnSpPr>
          <p:spPr>
            <a:xfrm rot="2700000" flipV="1">
              <a:off x="6245240" y="2687028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/>
            <p:cNvCxnSpPr/>
            <p:nvPr/>
          </p:nvCxnSpPr>
          <p:spPr>
            <a:xfrm rot="2700000" flipV="1">
              <a:off x="6283191" y="2648400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/>
            <p:cNvCxnSpPr/>
            <p:nvPr/>
          </p:nvCxnSpPr>
          <p:spPr>
            <a:xfrm rot="8100000" flipV="1">
              <a:off x="6227211" y="2956007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 rot="8100000" flipV="1">
              <a:off x="6270896" y="2998719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 rot="10800000" flipV="1">
              <a:off x="6093694" y="2995570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rot="10800000" flipV="1">
              <a:off x="6093694" y="3054884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 rot="13500000" flipV="1">
              <a:off x="5949509" y="2961950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 rot="13500000" flipV="1">
              <a:off x="5920411" y="2988313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 rot="18900000" flipV="1">
              <a:off x="5953175" y="2665879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rot="18900000" flipV="1">
              <a:off x="5915786" y="2625157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 rot="5400000" flipV="1">
              <a:off x="6289312" y="2831802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 rot="5400000" flipV="1">
              <a:off x="6341159" y="2831802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rot="16200000" flipV="1">
              <a:off x="5885110" y="2826469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 rot="16200000" flipV="1">
              <a:off x="5833263" y="2826469"/>
              <a:ext cx="0" cy="21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5643350" y="2451787"/>
              <a:ext cx="933283" cy="925790"/>
              <a:chOff x="5643350" y="2451787"/>
              <a:chExt cx="933283" cy="925790"/>
            </a:xfrm>
          </p:grpSpPr>
          <p:sp>
            <p:nvSpPr>
              <p:cNvPr id="78" name="TextBox 77"/>
              <p:cNvSpPr txBox="1"/>
              <p:nvPr/>
            </p:nvSpPr>
            <p:spPr>
              <a:xfrm rot="21060000">
                <a:off x="5888333" y="2451787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 rot="2700000">
                <a:off x="6153232" y="2502466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4860000">
                <a:off x="6263340" y="2719038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7320000">
                <a:off x="6225287" y="2914604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20760000">
                <a:off x="6016354" y="3039023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2700000">
                <a:off x="5814516" y="3008385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4140000">
                <a:off x="5668611" y="2847974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7080000">
                <a:off x="5694258" y="2615556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90EF0"/>
                    </a:solidFill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1445114" y="4202037"/>
            <a:ext cx="1832858" cy="1879236"/>
            <a:chOff x="6567207" y="1115218"/>
            <a:chExt cx="1832858" cy="1879236"/>
          </a:xfrm>
        </p:grpSpPr>
        <p:sp>
          <p:nvSpPr>
            <p:cNvPr id="87" name="TextBox 86"/>
            <p:cNvSpPr txBox="1"/>
            <p:nvPr/>
          </p:nvSpPr>
          <p:spPr>
            <a:xfrm>
              <a:off x="7258823" y="1115218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rot="2700000">
              <a:off x="7824844" y="1289717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112033" y="1856143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rot="8100000">
              <a:off x="7934175" y="2405438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394031" y="2655900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rot="2700000">
              <a:off x="6832283" y="2491951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7207" y="2000800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 rot="8100000">
              <a:off x="6727617" y="1413322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390EF0"/>
                  </a:solidFill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sz="1600" b="1" dirty="0">
                <a:solidFill>
                  <a:srgbClr val="390EF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15936" y="1772816"/>
            <a:ext cx="2880000" cy="1738896"/>
            <a:chOff x="512782" y="2069561"/>
            <a:chExt cx="2880000" cy="1738896"/>
          </a:xfrm>
        </p:grpSpPr>
        <p:cxnSp>
          <p:nvCxnSpPr>
            <p:cNvPr id="10" name="直接箭头连接符 9"/>
            <p:cNvCxnSpPr/>
            <p:nvPr/>
          </p:nvCxnSpPr>
          <p:spPr>
            <a:xfrm>
              <a:off x="526371" y="2069561"/>
              <a:ext cx="2522729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526371" y="2425163"/>
              <a:ext cx="2522729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526371" y="2755366"/>
              <a:ext cx="61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>
              <a:off x="526371" y="3110968"/>
              <a:ext cx="612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939733" y="2387769"/>
              <a:ext cx="453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512782" y="3451267"/>
              <a:ext cx="2522729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512782" y="3806869"/>
              <a:ext cx="2522729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组合 6"/>
            <p:cNvGrpSpPr/>
            <p:nvPr/>
          </p:nvGrpSpPr>
          <p:grpSpPr>
            <a:xfrm>
              <a:off x="1124526" y="2444814"/>
              <a:ext cx="1353540" cy="963553"/>
              <a:chOff x="827584" y="2393439"/>
              <a:chExt cx="1353540" cy="963553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827584" y="2393439"/>
                <a:ext cx="1353540" cy="963553"/>
              </a:xfrm>
              <a:prstGeom prst="rect">
                <a:avLst/>
              </a:prstGeom>
              <a:solidFill>
                <a:schemeClr val="accent6">
                  <a:alpha val="47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001839" y="2553914"/>
                <a:ext cx="1008112" cy="634871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420670" y="235201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9432" y="235201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22806" y="264315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5706" y="264315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22806" y="2881471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5706" y="2881471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24942" y="317782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7842" y="317782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74487" y="2766791"/>
              <a:ext cx="77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= 0</a:t>
              </a:r>
              <a:endParaRPr lang="zh-CN" altLang="en-US" sz="16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9" name="直接箭头连接符 98"/>
            <p:cNvCxnSpPr/>
            <p:nvPr/>
          </p:nvCxnSpPr>
          <p:spPr>
            <a:xfrm>
              <a:off x="2481732" y="2755527"/>
              <a:ext cx="576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箭头连接符 99"/>
            <p:cNvCxnSpPr/>
            <p:nvPr/>
          </p:nvCxnSpPr>
          <p:spPr>
            <a:xfrm>
              <a:off x="2483768" y="3111295"/>
              <a:ext cx="576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8" name="组合 2057"/>
          <p:cNvGrpSpPr/>
          <p:nvPr/>
        </p:nvGrpSpPr>
        <p:grpSpPr>
          <a:xfrm>
            <a:off x="2939270" y="5508765"/>
            <a:ext cx="475560" cy="382361"/>
            <a:chOff x="6683686" y="3276517"/>
            <a:chExt cx="475560" cy="382361"/>
          </a:xfrm>
        </p:grpSpPr>
        <p:cxnSp>
          <p:nvCxnSpPr>
            <p:cNvPr id="2056" name="直接连接符 2055"/>
            <p:cNvCxnSpPr/>
            <p:nvPr/>
          </p:nvCxnSpPr>
          <p:spPr>
            <a:xfrm>
              <a:off x="6683686" y="3284984"/>
              <a:ext cx="360000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7043702" y="3276517"/>
              <a:ext cx="0" cy="21600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6979246" y="3501008"/>
              <a:ext cx="180000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7009850" y="3556082"/>
              <a:ext cx="144000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7035235" y="3611156"/>
              <a:ext cx="108000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7066023" y="3658878"/>
              <a:ext cx="72000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873477" y="936698"/>
            <a:ext cx="2628000" cy="2160000"/>
            <a:chOff x="5873477" y="936698"/>
            <a:chExt cx="2628000" cy="2160000"/>
          </a:xfrm>
        </p:grpSpPr>
        <p:pic>
          <p:nvPicPr>
            <p:cNvPr id="119" name="Picture 6" descr="https://timgsa.baidu.com/timg?image&amp;quality=80&amp;size=b9999_10000&amp;sec=1524911704253&amp;di=2bdfdd1a0c555daf0a72632232d034f5&amp;imgtype=0&amp;src=http%3A%2F%2Fimg.co188.com%2Fupload%2Fwiki%2F17%2F20090703011710061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533"/>
            <a:stretch/>
          </p:blipFill>
          <p:spPr bwMode="auto">
            <a:xfrm>
              <a:off x="6250784" y="980728"/>
              <a:ext cx="2124271" cy="2038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5873477" y="936698"/>
              <a:ext cx="2628000" cy="2160000"/>
            </a:xfrm>
            <a:prstGeom prst="rect">
              <a:avLst/>
            </a:prstGeom>
            <a:noFill/>
            <a:ln w="12700">
              <a:solidFill>
                <a:srgbClr val="390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868144" y="3161707"/>
            <a:ext cx="2642328" cy="1447996"/>
            <a:chOff x="5868144" y="3161707"/>
            <a:chExt cx="2642328" cy="1447996"/>
          </a:xfrm>
        </p:grpSpPr>
        <p:pic>
          <p:nvPicPr>
            <p:cNvPr id="120" name="Picture 8" descr="https://timgsa.baidu.com/timg?image&amp;quality=80&amp;size=b9999_10000&amp;sec=1524911770597&amp;di=dce8c44b1ddf8b1e0fec5f61108a3348&amp;imgtype=0&amp;src=http%3A%2F%2Fimage.cn.made-in-china.com%2F2f0j01HvgtfQqWqDbB%2F%25E9%259D%2599%25E7%2594%25B5%25E5%25B1%258F%25E8%2594%25BD%25E8%25A2%258B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3161707"/>
              <a:ext cx="2642328" cy="144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矩形 94"/>
            <p:cNvSpPr/>
            <p:nvPr/>
          </p:nvSpPr>
          <p:spPr>
            <a:xfrm>
              <a:off x="5868144" y="3177128"/>
              <a:ext cx="2628000" cy="1404000"/>
            </a:xfrm>
            <a:prstGeom prst="rect">
              <a:avLst/>
            </a:prstGeom>
            <a:noFill/>
            <a:ln w="12700">
              <a:solidFill>
                <a:srgbClr val="390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868144" y="4689296"/>
            <a:ext cx="2639623" cy="1800000"/>
            <a:chOff x="5868144" y="4689296"/>
            <a:chExt cx="2639623" cy="1800000"/>
          </a:xfrm>
        </p:grpSpPr>
        <p:pic>
          <p:nvPicPr>
            <p:cNvPr id="1026" name="Picture 2" descr="https://timgsa.baidu.com/timg?image&amp;quality=80&amp;size=b9999_10000&amp;sec=1525017481973&amp;di=18c10a0ab7615073e09f2cf21093e2d1&amp;imgtype=0&amp;src=http%3A%2F%2Fimgsrc.baidu.com%2Fimage%2Fc0%253Dpixel_huitu%252C0%252C0%252C294%252C40%2Fsign%3Db615a6f3dc2a6059461de95a414c51f7%2F5882b2b7d0a20cf4d6b7b4e57d094b36acaf99e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592" y="4703022"/>
              <a:ext cx="2633175" cy="1759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矩形 95"/>
            <p:cNvSpPr/>
            <p:nvPr/>
          </p:nvSpPr>
          <p:spPr>
            <a:xfrm>
              <a:off x="5868144" y="4689296"/>
              <a:ext cx="2628000" cy="1800000"/>
            </a:xfrm>
            <a:prstGeom prst="rect">
              <a:avLst/>
            </a:prstGeom>
            <a:noFill/>
            <a:ln w="12700">
              <a:solidFill>
                <a:srgbClr val="390E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音频 28">
            <a:hlinkClick r:id="" action="ppaction://media"/>
            <a:extLst>
              <a:ext uri="{FF2B5EF4-FFF2-40B4-BE49-F238E27FC236}">
                <a16:creationId xmlns:a16="http://schemas.microsoft.com/office/drawing/2014/main" id="{A9B9EB7C-91F0-4002-9645-2370C8B634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98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843"/>
    </mc:Choice>
    <mc:Fallback>
      <p:transition spd="slow" advTm="23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timgsa.baidu.com/timg?image&amp;quality=80&amp;size=b9999_10000&amp;sec=1524911940007&amp;di=4da889c3a007116e558a49e840dbbe22&amp;imgtype=0&amp;src=http%3A%2F%2Fimgsrc.baidu.com%2Fimage%2Fc0%253Dpixel_huitu%252C0%252C0%252C294%252C40%2Fsign%3D54bc23f3a451f3ded7bfb124fd969573%2F32fa828ba61ea8d334b59f3d9c0a304e251f58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9"/>
          <a:stretch/>
        </p:blipFill>
        <p:spPr bwMode="auto">
          <a:xfrm>
            <a:off x="323528" y="770478"/>
            <a:ext cx="8430254" cy="5394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2771800" y="2204864"/>
            <a:ext cx="419309" cy="30496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448480" y="2128661"/>
            <a:ext cx="419309" cy="30496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FBEC146-B278-4525-9E92-BA2FA8B5AB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8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9"/>
    </mc:Choice>
    <mc:Fallback>
      <p:transition spd="slow" advTm="5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B938F8F-B6C8-4958-BADF-22DFD2BC0A6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89918" y="764704"/>
            <a:ext cx="190581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3200" b="1" i="0" u="none" strike="noStrike" kern="120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其他应用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BAF980D-F7E0-4C80-A94F-39A9A62E26FC}"/>
              </a:ext>
            </a:extLst>
          </p:cNvPr>
          <p:cNvSpPr/>
          <p:nvPr/>
        </p:nvSpPr>
        <p:spPr>
          <a:xfrm>
            <a:off x="428596" y="1700808"/>
            <a:ext cx="1986441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静电除尘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8625AC7-DA99-4251-9AE0-D70F852A6737}"/>
              </a:ext>
            </a:extLst>
          </p:cNvPr>
          <p:cNvSpPr/>
          <p:nvPr/>
        </p:nvSpPr>
        <p:spPr>
          <a:xfrm>
            <a:off x="434091" y="2323298"/>
            <a:ext cx="3326552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静电喷漆（喷塑）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17A5980-6B5F-4B2A-8FB8-1BE6327F0AEE}"/>
              </a:ext>
            </a:extLst>
          </p:cNvPr>
          <p:cNvSpPr/>
          <p:nvPr/>
        </p:nvSpPr>
        <p:spPr>
          <a:xfrm>
            <a:off x="434091" y="3007349"/>
            <a:ext cx="4497949" cy="523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静电植绒（纺丝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/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印花）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4655145-86B4-4C08-8153-5D80119D18C4}"/>
              </a:ext>
            </a:extLst>
          </p:cNvPr>
          <p:cNvSpPr/>
          <p:nvPr/>
        </p:nvSpPr>
        <p:spPr>
          <a:xfrm>
            <a:off x="439586" y="3682906"/>
            <a:ext cx="3996607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静电复印（激光打印）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B2C2274-65E0-41F9-A1C6-88677CB62CA4}"/>
              </a:ext>
            </a:extLst>
          </p:cNvPr>
          <p:cNvSpPr/>
          <p:nvPr/>
        </p:nvSpPr>
        <p:spPr>
          <a:xfrm>
            <a:off x="431377" y="4345490"/>
            <a:ext cx="3996607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静电音箱（静电耳机）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FD5D3A2-F310-4E8D-B351-0871EBC13344}"/>
              </a:ext>
            </a:extLst>
          </p:cNvPr>
          <p:cNvSpPr/>
          <p:nvPr/>
        </p:nvSpPr>
        <p:spPr>
          <a:xfrm>
            <a:off x="931269" y="4993562"/>
            <a:ext cx="854721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……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25EE57A-4D9A-4371-AE7B-5E291B7D5C46}"/>
              </a:ext>
            </a:extLst>
          </p:cNvPr>
          <p:cNvCxnSpPr/>
          <p:nvPr/>
        </p:nvCxnSpPr>
        <p:spPr>
          <a:xfrm rot="5400000">
            <a:off x="1872794" y="3419849"/>
            <a:ext cx="5400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16D9949E-C3BF-45C6-A769-07924CDEC8F1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754414" y="764704"/>
            <a:ext cx="276673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3200" b="1" i="0" u="none" strike="noStrike" kern="120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“静电”弊端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E83F85-3C4D-4BB7-B27E-2E10DC3C3DFC}"/>
              </a:ext>
            </a:extLst>
          </p:cNvPr>
          <p:cNvSpPr/>
          <p:nvPr/>
        </p:nvSpPr>
        <p:spPr>
          <a:xfrm>
            <a:off x="4788024" y="1700808"/>
            <a:ext cx="3597224" cy="523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印刷纸张粘合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FE5BE08-20AA-4A30-B2B5-A5903FB163BD}"/>
              </a:ext>
            </a:extLst>
          </p:cNvPr>
          <p:cNvSpPr/>
          <p:nvPr/>
        </p:nvSpPr>
        <p:spPr>
          <a:xfrm>
            <a:off x="4793519" y="2323298"/>
            <a:ext cx="2991525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电子屏吸附灰尘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58E2B2C-FDBD-4E2E-8DC9-99392DD2BA52}"/>
              </a:ext>
            </a:extLst>
          </p:cNvPr>
          <p:cNvSpPr/>
          <p:nvPr/>
        </p:nvSpPr>
        <p:spPr>
          <a:xfrm>
            <a:off x="4793519" y="3007349"/>
            <a:ext cx="4497949" cy="523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衣物面料粘灰粘毛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6628E2-3A15-491B-AD14-3B30FE82F807}"/>
              </a:ext>
            </a:extLst>
          </p:cNvPr>
          <p:cNvSpPr/>
          <p:nvPr/>
        </p:nvSpPr>
        <p:spPr>
          <a:xfrm>
            <a:off x="4799014" y="3682906"/>
            <a:ext cx="3996607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静电火花导致瓦斯爆炸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A977A0-F9B5-4417-9A41-236B342052DD}"/>
              </a:ext>
            </a:extLst>
          </p:cNvPr>
          <p:cNvSpPr/>
          <p:nvPr/>
        </p:nvSpPr>
        <p:spPr>
          <a:xfrm>
            <a:off x="4790805" y="4345490"/>
            <a:ext cx="4310795" cy="541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精密电子元件的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ESD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问题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B77088-C5AA-47AA-A972-DECA071B6B5C}"/>
              </a:ext>
            </a:extLst>
          </p:cNvPr>
          <p:cNvSpPr/>
          <p:nvPr/>
        </p:nvSpPr>
        <p:spPr>
          <a:xfrm>
            <a:off x="5290697" y="4993562"/>
            <a:ext cx="854721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……</a:t>
            </a:r>
          </a:p>
        </p:txBody>
      </p:sp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4D727B05-F3D1-4E52-848B-4A4F0C2874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37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79"/>
    </mc:Choice>
    <mc:Fallback>
      <p:transition spd="slow" advTm="15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AC230E-DBE3-4FC0-81A5-EB15A89646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r="74205" b="4518"/>
          <a:stretch/>
        </p:blipFill>
        <p:spPr>
          <a:xfrm>
            <a:off x="251520" y="1809229"/>
            <a:ext cx="2448272" cy="414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890F6-67CE-423A-BA16-3169B71CB7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73" r="39305" b="4518"/>
          <a:stretch/>
        </p:blipFill>
        <p:spPr>
          <a:xfrm>
            <a:off x="2888112" y="1761899"/>
            <a:ext cx="3029738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B1A3EDD-55FB-4735-8D86-9DE27D233C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158" r="1921" b="4518"/>
          <a:stretch/>
        </p:blipFill>
        <p:spPr>
          <a:xfrm>
            <a:off x="6004858" y="1791023"/>
            <a:ext cx="3029738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B785326-8FA2-479B-A646-ADC74F026AA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89918" y="764704"/>
            <a:ext cx="4066058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2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Electrostatic Precipitator</a:t>
            </a:r>
            <a:endParaRPr kumimoji="0" lang="zh-CN" altLang="en-US" sz="2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BE570195-53F9-46DF-ABBE-9FD61061A5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64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24"/>
    </mc:Choice>
    <mc:Fallback>
      <p:transition spd="slow" advTm="9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B785326-8FA2-479B-A646-ADC74F026AA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89918" y="332656"/>
            <a:ext cx="464212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2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Xerography</a:t>
            </a:r>
            <a:r>
              <a:rPr kumimoji="0" lang="en-US" altLang="zh-CN" sz="2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&amp; Laser Printer</a:t>
            </a:r>
            <a:endParaRPr kumimoji="0" lang="zh-CN" altLang="en-US" sz="2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04B448-F448-4E37-8ADD-4499578A0A5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216669" y="957978"/>
            <a:ext cx="6565267" cy="556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1984B839-82F6-40D0-826C-4CA5F8A00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22"/>
    </mc:Choice>
    <mc:Fallback>
      <p:transition spd="slow" advTm="22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6|14.2|27.1|35.7|10.8|19.9|29.7|11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1|3.7|20.2|35.3|107.2|17.4|6.9|17.1|7|3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|6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3.7|46.2|19.3|19.7|3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14465</TotalTime>
  <Words>275</Words>
  <Application>Microsoft Office PowerPoint</Application>
  <PresentationFormat>全屏显示(4:3)</PresentationFormat>
  <Paragraphs>140</Paragraphs>
  <Slides>9</Slides>
  <Notes>8</Notes>
  <HiddenSlides>0</HiddenSlides>
  <MMClips>9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黑体</vt:lpstr>
      <vt:lpstr>华文楷体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555</cp:revision>
  <dcterms:created xsi:type="dcterms:W3CDTF">2014-10-19T02:03:18Z</dcterms:created>
  <dcterms:modified xsi:type="dcterms:W3CDTF">2019-05-18T07:07:39Z</dcterms:modified>
</cp:coreProperties>
</file>