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8" r:id="rId2"/>
    <p:sldId id="256" r:id="rId3"/>
    <p:sldId id="257" r:id="rId4"/>
    <p:sldId id="260" r:id="rId5"/>
    <p:sldId id="262" r:id="rId6"/>
    <p:sldId id="259" r:id="rId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056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9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5E012-9AC8-4DF4-892F-41863C530924}" type="datetimeFigureOut">
              <a:rPr lang="zh-CN" altLang="en-US" smtClean="0"/>
              <a:t>2016/9/1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870D9-2E62-4A4F-93EE-49C6A93E23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6471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870D9-2E62-4A4F-93EE-49C6A93E233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8890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61B37-5FE3-4C6F-8E1E-146337E38F36}" type="datetimeFigureOut">
              <a:rPr lang="zh-CN" altLang="en-US" smtClean="0"/>
              <a:t>2016/9/1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6A78C-58C6-4BDF-B9DC-962341FC9B7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39" name="矩形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40" name="矩形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41" name="矩形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42" name="矩形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6858" algn="l">
              <a:defRPr sz="3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56" name="矩形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65" name="矩形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66" name="矩形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67" name="矩形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</p:spTree>
    <p:extLst>
      <p:ext uri="{BB962C8B-B14F-4D97-AF65-F5344CB8AC3E}">
        <p14:creationId xmlns:p14="http://schemas.microsoft.com/office/powerpoint/2010/main" val="2606354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61B37-5FE3-4C6F-8E1E-146337E38F36}" type="datetimeFigureOut">
              <a:rPr lang="zh-CN" altLang="en-US" smtClean="0"/>
              <a:t>2016/9/1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6A78C-58C6-4BDF-B9DC-962341FC9B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8339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1981200" cy="5851525"/>
          </a:xfrm>
        </p:spPr>
        <p:txBody>
          <a:bodyPr vert="eaVert" anchor="ctr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61B37-5FE3-4C6F-8E1E-146337E38F36}" type="datetimeFigureOut">
              <a:rPr lang="zh-CN" altLang="en-US" smtClean="0"/>
              <a:t>2016/9/1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6A78C-58C6-4BDF-B9DC-962341FC9B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9859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61B37-5FE3-4C6F-8E1E-146337E38F36}" type="datetimeFigureOut">
              <a:rPr lang="zh-CN" altLang="en-US" smtClean="0"/>
              <a:t>2016/9/1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6A78C-58C6-4BDF-B9DC-962341FC9B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7332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/>
          </a:p>
        </p:txBody>
      </p:sp>
      <p:sp>
        <p:nvSpPr>
          <p:cNvPr id="15" name="任意多边形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/>
          </a:p>
        </p:txBody>
      </p:sp>
      <p:sp>
        <p:nvSpPr>
          <p:cNvPr id="13" name="任意多边形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/>
          </a:p>
        </p:txBody>
      </p:sp>
      <p:sp>
        <p:nvSpPr>
          <p:cNvPr id="16" name="任意多边形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/>
          </a:p>
        </p:txBody>
      </p:sp>
      <p:sp>
        <p:nvSpPr>
          <p:cNvPr id="17" name="任意多边形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/>
          </a:p>
        </p:txBody>
      </p:sp>
      <p:sp>
        <p:nvSpPr>
          <p:cNvPr id="18" name="任意多边形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/>
          </a:p>
        </p:txBody>
      </p:sp>
      <p:sp>
        <p:nvSpPr>
          <p:cNvPr id="19" name="任意多边形 18"/>
          <p:cNvSpPr>
            <a:spLocks/>
          </p:cNvSpPr>
          <p:nvPr/>
        </p:nvSpPr>
        <p:spPr bwMode="auto">
          <a:xfrm>
            <a:off x="5948364" y="4246565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/>
          </a:p>
        </p:txBody>
      </p:sp>
      <p:sp>
        <p:nvSpPr>
          <p:cNvPr id="20" name="任意多边形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/>
          </a:p>
        </p:txBody>
      </p:sp>
      <p:sp>
        <p:nvSpPr>
          <p:cNvPr id="21" name="任意多边形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/>
          </a:p>
        </p:txBody>
      </p:sp>
      <p:sp>
        <p:nvSpPr>
          <p:cNvPr id="22" name="任意多边形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/>
          </a:p>
        </p:txBody>
      </p:sp>
      <p:sp>
        <p:nvSpPr>
          <p:cNvPr id="23" name="任意多边形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/>
          </a:p>
        </p:txBody>
      </p:sp>
      <p:sp>
        <p:nvSpPr>
          <p:cNvPr id="24" name="任意多边形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/>
          </a:p>
        </p:txBody>
      </p:sp>
      <p:sp>
        <p:nvSpPr>
          <p:cNvPr id="25" name="任意多边形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/>
          </a:p>
        </p:txBody>
      </p:sp>
      <p:sp>
        <p:nvSpPr>
          <p:cNvPr id="26" name="任意多边形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/>
          </a:p>
        </p:txBody>
      </p:sp>
      <p:sp>
        <p:nvSpPr>
          <p:cNvPr id="27" name="任意多边形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411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61B37-5FE3-4C6F-8E1E-146337E38F36}" type="datetimeFigureOut">
              <a:rPr lang="zh-CN" altLang="en-US" smtClean="0"/>
              <a:t>2016/9/1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6A78C-58C6-4BDF-B9DC-962341FC9B7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63160" y="402266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2850" b="0" cap="none" spc="-113" baseline="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9" name="矩形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10" name="矩形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1" name="矩形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12" name="矩形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</p:spTree>
    <p:extLst>
      <p:ext uri="{BB962C8B-B14F-4D97-AF65-F5344CB8AC3E}">
        <p14:creationId xmlns:p14="http://schemas.microsoft.com/office/powerpoint/2010/main" val="1924510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4344" y="1770503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5344" y="1770503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61B37-5FE3-4C6F-8E1E-146337E38F36}" type="datetimeFigureOut">
              <a:rPr lang="zh-CN" altLang="en-US" smtClean="0"/>
              <a:t>2016/9/1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6A78C-58C6-4BDF-B9DC-962341FC9B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5534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402267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300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54864" indent="0" algn="l">
              <a:buNone/>
              <a:defRPr sz="1800" b="1">
                <a:solidFill>
                  <a:schemeClr val="accent2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6" y="1809750"/>
            <a:ext cx="4041775" cy="639762"/>
          </a:xfrm>
        </p:spPr>
        <p:txBody>
          <a:bodyPr anchor="ctr"/>
          <a:lstStyle>
            <a:lvl1pPr marL="54864" indent="0">
              <a:buNone/>
              <a:defRPr sz="1800" b="1">
                <a:solidFill>
                  <a:schemeClr val="accent2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459037"/>
            <a:ext cx="4041775" cy="395935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61B37-5FE3-4C6F-8E1E-146337E38F36}" type="datetimeFigureOut">
              <a:rPr lang="zh-CN" altLang="en-US" smtClean="0"/>
              <a:t>2016/9/1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6A78C-58C6-4BDF-B9DC-962341FC9B7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17" name="矩形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18" name="矩形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9" name="矩形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20" name="矩形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21" name="矩形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22" name="矩形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9" name="矩形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30" name="矩形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</p:spTree>
    <p:extLst>
      <p:ext uri="{BB962C8B-B14F-4D97-AF65-F5344CB8AC3E}">
        <p14:creationId xmlns:p14="http://schemas.microsoft.com/office/powerpoint/2010/main" val="200229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3000" cap="none" baseline="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61B37-5FE3-4C6F-8E1E-146337E38F36}" type="datetimeFigureOut">
              <a:rPr lang="zh-CN" altLang="en-US" smtClean="0"/>
              <a:t>2016/9/1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6A78C-58C6-4BDF-B9DC-962341FC9B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8587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61B37-5FE3-4C6F-8E1E-146337E38F36}" type="datetimeFigureOut">
              <a:rPr lang="zh-CN" altLang="en-US" smtClean="0"/>
              <a:t>2016/9/1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6A78C-58C6-4BDF-B9DC-962341FC9B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6027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2700" b="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41148" indent="0">
              <a:buNone/>
              <a:defRPr sz="13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61B37-5FE3-4C6F-8E1E-146337E38F36}" type="datetimeFigureOut">
              <a:rPr lang="zh-CN" altLang="en-US" smtClean="0"/>
              <a:t>2016/9/1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6A78C-58C6-4BDF-B9DC-962341FC9B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1712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363196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 rot="5400000">
            <a:off x="8514582" y="1219200"/>
            <a:ext cx="132763" cy="128466"/>
            <a:chOff x="6668087" y="1297746"/>
            <a:chExt cx="161840" cy="156602"/>
          </a:xfrm>
        </p:grpSpPr>
        <p:cxnSp>
          <p:nvCxnSpPr>
            <p:cNvPr id="15" name="直接连接符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 bwMode="grayWhite">
          <a:xfrm>
            <a:off x="914400" y="441253"/>
            <a:ext cx="6858000" cy="701749"/>
          </a:xfrm>
        </p:spPr>
        <p:txBody>
          <a:bodyPr anchor="b"/>
          <a:lstStyle>
            <a:lvl1pPr algn="l">
              <a:buNone/>
              <a:defRPr sz="1575" b="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400"/>
            </a:lvl1pPr>
            <a:extLst/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0574" indent="0">
              <a:spcBef>
                <a:spcPts val="0"/>
              </a:spcBef>
              <a:buNone/>
              <a:defRPr sz="1050">
                <a:solidFill>
                  <a:srgbClr val="FFFFFF"/>
                </a:solidFill>
              </a:defRPr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grpSp>
        <p:nvGrpSpPr>
          <p:cNvPr id="14" name="组合 13"/>
          <p:cNvGrpSpPr/>
          <p:nvPr/>
        </p:nvGrpSpPr>
        <p:grpSpPr>
          <a:xfrm rot="5400000">
            <a:off x="8666982" y="1371600"/>
            <a:ext cx="132763" cy="128466"/>
            <a:chOff x="6668087" y="1297746"/>
            <a:chExt cx="161840" cy="156602"/>
          </a:xfrm>
        </p:grpSpPr>
        <p:cxnSp>
          <p:nvCxnSpPr>
            <p:cNvPr id="11" name="直接连接符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 rot="5400000">
            <a:off x="8320089" y="1474763"/>
            <a:ext cx="132763" cy="128466"/>
            <a:chOff x="6668087" y="1297746"/>
            <a:chExt cx="161840" cy="156602"/>
          </a:xfrm>
        </p:grpSpPr>
        <p:cxnSp>
          <p:nvCxnSpPr>
            <p:cNvPr id="19" name="直接连接符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A1A61B37-5FE3-4C6F-8E1E-146337E38F36}" type="datetimeFigureOut">
              <a:rPr lang="zh-CN" altLang="en-US" smtClean="0"/>
              <a:t>2016/9/1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13A6A78C-58C6-4BDF-B9DC-962341FC9B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0447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66"/>
            </a:gs>
            <a:gs pos="65000">
              <a:srgbClr val="000066">
                <a:alpha val="90000"/>
              </a:srgbClr>
            </a:gs>
            <a:gs pos="100000">
              <a:srgbClr val="00006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8" name="矩形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9" name="矩形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0" name="矩形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1" name="矩形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12" name="矩形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15" name="矩形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16" name="矩形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7" name="矩形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6477000" y="6416677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825">
                <a:solidFill>
                  <a:schemeClr val="tx2"/>
                </a:solidFill>
              </a:defRPr>
            </a:lvl1pPr>
            <a:extLst/>
          </a:lstStyle>
          <a:p>
            <a:fld id="{A1A61B37-5FE3-4C6F-8E1E-146337E38F36}" type="datetimeFigureOut">
              <a:rPr lang="zh-CN" altLang="en-US" smtClean="0"/>
              <a:t>2016/9/1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914400" y="6416677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825">
                <a:solidFill>
                  <a:schemeClr val="tx2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8610600" y="6416677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900">
                <a:solidFill>
                  <a:schemeClr val="tx2"/>
                </a:solidFill>
              </a:defRPr>
            </a:lvl1pPr>
            <a:extLst/>
          </a:lstStyle>
          <a:p>
            <a:fld id="{13A6A78C-58C6-4BDF-B9DC-962341FC9B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82451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kern="1200" spc="-75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308610" indent="-257175" algn="l" rtl="0" eaLnBrk="1" latinLnBrk="0" hangingPunct="1">
        <a:spcBef>
          <a:spcPts val="525"/>
        </a:spcBef>
        <a:buClr>
          <a:schemeClr val="tx2"/>
        </a:buClr>
        <a:buSzPct val="95000"/>
        <a:buFont typeface="Wingdings"/>
        <a:buChar char=""/>
        <a:defRPr kumimoji="0" sz="2250" kern="1200">
          <a:solidFill>
            <a:schemeClr val="tx1"/>
          </a:solidFill>
          <a:latin typeface="+mn-lt"/>
          <a:ea typeface="+mn-ea"/>
          <a:cs typeface="+mn-cs"/>
        </a:defRPr>
      </a:lvl1pPr>
      <a:lvl2pPr marL="555498" indent="-214313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747522" indent="-17145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46404" indent="-17145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1650" kern="1200">
          <a:solidFill>
            <a:schemeClr val="tx1"/>
          </a:solidFill>
          <a:latin typeface="+mn-lt"/>
          <a:ea typeface="+mn-ea"/>
          <a:cs typeface="+mn-cs"/>
        </a:defRPr>
      </a:lvl4pPr>
      <a:lvl5pPr marL="1110996" indent="-157734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82446" indent="-157734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" indent="-13716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70482" indent="-13716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-13716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9536" y="2337027"/>
            <a:ext cx="7886700" cy="994172"/>
          </a:xfrm>
        </p:spPr>
        <p:txBody>
          <a:bodyPr>
            <a:noAutofit/>
          </a:bodyPr>
          <a:lstStyle/>
          <a:p>
            <a:pPr algn="ctr"/>
            <a: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Moodle</a:t>
            </a:r>
            <a:r>
              <a:rPr lang="zh-CN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学习系</a:t>
            </a:r>
            <a:r>
              <a:rPr lang="zh-CN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统</a:t>
            </a:r>
            <a:endParaRPr lang="zh-CN" alt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70164" y="3641611"/>
            <a:ext cx="7886700" cy="87323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altLang="zh-CN" sz="5400" dirty="0"/>
              <a:t>m.bsdefz.deu.cn</a:t>
            </a:r>
            <a:endParaRPr lang="zh-CN" altLang="en-US" sz="5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0"/>
            <a:ext cx="12858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90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l="18006" t="4807" r="15004" b="9962"/>
          <a:stretch/>
        </p:blipFill>
        <p:spPr>
          <a:xfrm>
            <a:off x="17583" y="149469"/>
            <a:ext cx="9091259" cy="6506308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4583720" y="4730260"/>
            <a:ext cx="691663" cy="23211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270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/>
          <a:srcRect l="10312" t="3148" r="21563" b="4074"/>
          <a:stretch/>
        </p:blipFill>
        <p:spPr>
          <a:xfrm>
            <a:off x="247650" y="94898"/>
            <a:ext cx="8729010" cy="6686902"/>
          </a:xfrm>
          <a:prstGeom prst="rect">
            <a:avLst/>
          </a:prstGeom>
        </p:spPr>
      </p:pic>
      <p:sp>
        <p:nvSpPr>
          <p:cNvPr id="10" name="圆角矩形 9"/>
          <p:cNvSpPr/>
          <p:nvPr/>
        </p:nvSpPr>
        <p:spPr>
          <a:xfrm>
            <a:off x="1973870" y="5257800"/>
            <a:ext cx="1550380" cy="14859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</p:spTree>
    <p:extLst>
      <p:ext uri="{BB962C8B-B14F-4D97-AF65-F5344CB8AC3E}">
        <p14:creationId xmlns:p14="http://schemas.microsoft.com/office/powerpoint/2010/main" val="359121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 txBox="1">
            <a:spLocks/>
          </p:cNvSpPr>
          <p:nvPr/>
        </p:nvSpPr>
        <p:spPr>
          <a:xfrm>
            <a:off x="2228850" y="8965834"/>
            <a:ext cx="4898572" cy="80681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51435" indent="0">
              <a:buNone/>
            </a:pP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密码：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chemistry</a:t>
            </a:r>
            <a:endParaRPr lang="zh-CN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l="10417" t="3148" r="24271" b="12407"/>
          <a:stretch/>
        </p:blipFill>
        <p:spPr>
          <a:xfrm>
            <a:off x="19049" y="121226"/>
            <a:ext cx="9105901" cy="6622474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1916720" y="3524250"/>
            <a:ext cx="1550380" cy="4191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</p:spTree>
    <p:extLst>
      <p:ext uri="{BB962C8B-B14F-4D97-AF65-F5344CB8AC3E}">
        <p14:creationId xmlns:p14="http://schemas.microsoft.com/office/powerpoint/2010/main" val="219471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-3226780" y="10763250"/>
            <a:ext cx="1550380" cy="4191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10312" t="2963" r="24479" b="31111"/>
          <a:stretch/>
        </p:blipFill>
        <p:spPr>
          <a:xfrm>
            <a:off x="-1" y="457200"/>
            <a:ext cx="9117567" cy="5619750"/>
          </a:xfrm>
          <a:prstGeom prst="rect">
            <a:avLst/>
          </a:prstGeom>
        </p:spPr>
      </p:pic>
      <p:sp>
        <p:nvSpPr>
          <p:cNvPr id="6" name="内容占位符 2"/>
          <p:cNvSpPr txBox="1">
            <a:spLocks/>
          </p:cNvSpPr>
          <p:nvPr/>
        </p:nvSpPr>
        <p:spPr>
          <a:xfrm>
            <a:off x="3409950" y="3917584"/>
            <a:ext cx="3810000" cy="57821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>
            <a:normAutofit fontScale="92500" lnSpcReduction="100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51435" indent="0" algn="ctr">
              <a:buNone/>
            </a:pP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密码：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chemistry</a:t>
            </a:r>
            <a:endParaRPr lang="zh-CN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385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10521" t="8960" r="18750" b="3903"/>
          <a:stretch/>
        </p:blipFill>
        <p:spPr>
          <a:xfrm>
            <a:off x="1466" y="246185"/>
            <a:ext cx="9182042" cy="636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39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穿越">
  <a:themeElements>
    <a:clrScheme name="穿越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穿越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穿越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20</TotalTime>
  <Words>10</Words>
  <Application>Microsoft Office PowerPoint</Application>
  <PresentationFormat>全屏显示(4:3)</PresentationFormat>
  <Paragraphs>5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5" baseType="lpstr">
      <vt:lpstr>等线</vt:lpstr>
      <vt:lpstr>华文楷体</vt:lpstr>
      <vt:lpstr>宋体</vt:lpstr>
      <vt:lpstr>Consolas</vt:lpstr>
      <vt:lpstr>Corbel</vt:lpstr>
      <vt:lpstr>Wingdings</vt:lpstr>
      <vt:lpstr>Wingdings 2</vt:lpstr>
      <vt:lpstr>Wingdings 3</vt:lpstr>
      <vt:lpstr>穿越</vt:lpstr>
      <vt:lpstr>Moodle学习系统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Moodle学习系统</dc:title>
  <dc:creator>微软用户</dc:creator>
  <cp:lastModifiedBy>孟茂</cp:lastModifiedBy>
  <cp:revision>8</cp:revision>
  <dcterms:created xsi:type="dcterms:W3CDTF">2015-09-29T04:55:23Z</dcterms:created>
  <dcterms:modified xsi:type="dcterms:W3CDTF">2016-09-01T06:44:07Z</dcterms:modified>
</cp:coreProperties>
</file>