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theme/themeOverride6.xml" ContentType="application/vnd.openxmlformats-officedocument.themeOverr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ags/tag7.xml" ContentType="application/vnd.openxmlformats-officedocument.presentationml.tags+xml"/>
  <Override PartName="/ppt/ink/inkAction3.xml" ContentType="application/vnd.ms-office.inkAction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4.xml" ContentType="application/vnd.ms-office.inkAction+xml"/>
  <Override PartName="/ppt/theme/themeOverride7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Action5.xml" ContentType="application/vnd.ms-office.inkAction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1" r:id="rId3"/>
  </p:sldMasterIdLst>
  <p:notesMasterIdLst>
    <p:notesMasterId r:id="rId19"/>
  </p:notesMasterIdLst>
  <p:sldIdLst>
    <p:sldId id="257" r:id="rId4"/>
    <p:sldId id="256" r:id="rId5"/>
    <p:sldId id="276" r:id="rId6"/>
    <p:sldId id="258" r:id="rId7"/>
    <p:sldId id="277" r:id="rId8"/>
    <p:sldId id="280" r:id="rId9"/>
    <p:sldId id="265" r:id="rId10"/>
    <p:sldId id="274" r:id="rId11"/>
    <p:sldId id="261" r:id="rId12"/>
    <p:sldId id="262" r:id="rId13"/>
    <p:sldId id="260" r:id="rId14"/>
    <p:sldId id="281" r:id="rId15"/>
    <p:sldId id="266" r:id="rId16"/>
    <p:sldId id="273" r:id="rId17"/>
    <p:sldId id="278" r:id="rId1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>
          <p15:clr>
            <a:srgbClr val="A4A3A4"/>
          </p15:clr>
        </p15:guide>
        <p15:guide id="2" pos="28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FFFF99"/>
    <a:srgbClr val="FFCCFF"/>
    <a:srgbClr val="FFCCCC"/>
    <a:srgbClr val="6600FF"/>
    <a:srgbClr val="9966FF"/>
    <a:srgbClr val="6600CC"/>
    <a:srgbClr val="E753B2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62" autoAdjust="0"/>
  </p:normalViewPr>
  <p:slideViewPr>
    <p:cSldViewPr snapToObjects="1">
      <p:cViewPr varScale="1">
        <p:scale>
          <a:sx n="98" d="100"/>
          <a:sy n="98" d="100"/>
        </p:scale>
        <p:origin x="585" y="36"/>
      </p:cViewPr>
      <p:guideLst>
        <p:guide orient="horz" pos="2244"/>
        <p:guide pos="28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1.wmf"/><Relationship Id="rId18" Type="http://schemas.openxmlformats.org/officeDocument/2006/relationships/image" Target="../media/image3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12" Type="http://schemas.openxmlformats.org/officeDocument/2006/relationships/image" Target="../media/image30.wmf"/><Relationship Id="rId17" Type="http://schemas.openxmlformats.org/officeDocument/2006/relationships/image" Target="../media/image35.wmf"/><Relationship Id="rId2" Type="http://schemas.openxmlformats.org/officeDocument/2006/relationships/image" Target="../media/image20.wmf"/><Relationship Id="rId16" Type="http://schemas.openxmlformats.org/officeDocument/2006/relationships/image" Target="../media/image34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11" Type="http://schemas.openxmlformats.org/officeDocument/2006/relationships/image" Target="../media/image29.wmf"/><Relationship Id="rId5" Type="http://schemas.openxmlformats.org/officeDocument/2006/relationships/image" Target="../media/image23.wmf"/><Relationship Id="rId15" Type="http://schemas.openxmlformats.org/officeDocument/2006/relationships/image" Target="../media/image33.wmf"/><Relationship Id="rId10" Type="http://schemas.openxmlformats.org/officeDocument/2006/relationships/image" Target="../media/image28.wmf"/><Relationship Id="rId19" Type="http://schemas.openxmlformats.org/officeDocument/2006/relationships/image" Target="../media/image37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Relationship Id="rId14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6:13:43.8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744">
    <iact:property name="dataType"/>
    <iact:actionData xml:id="d0">
      <inkml:trace xmlns:inkml="http://www.w3.org/2003/InkML" xml:id="stk0" contextRef="#ctx0" brushRef="#br0">3979 14778 0,'11'0'187,"-1"0"-172,0 0 10,1 0-4,10 0-17,-11 0-2,11 0 1,-10 0 11,20 0-11,-21 0 3,1 0 12,-1 0-16,11 0 22,21 0 9,20 0 0,53 0 17,11 21-14,72-21-20,-167 11 1,-20-11-1,10 0 2,0 0-14,41 0 24,-41 0-11,0 0-2,10 0-7,-10 0 17,42 0-8,73 0-10,-84 0 19,0 0-9,42 10-1,-21-10 1,84 21-14,-94-21 4,-22 0-6,22 0 21,-32 0-5,1 0-13,-22 0 28,32 0-16,0 0 0,-21 0-11,114 21 24,22-21-12,-21 0 0,-115 0 0,73 0-1,10 0 1,-52 0 0,11 0-1,0 0-1,-11 0 4,0 0-2,-41 0-1,51 0 0,1 0 3,31 0-4,-84 0 1,53 0 1,-42 0-1,-11 0 2,22 0-4,-22 0 5</inkml:trace>
    </iact:actionData>
  </iact:action>
  <iact:action type="add" startTime="56915">
    <iact:property name="dataType"/>
    <iact:actionData xml:id="d1">
      <inkml:trace xmlns:inkml="http://www.w3.org/2003/InkML" xml:id="stk1" contextRef="#ctx0" brushRef="#br0">17253 15593 0,'21'0'411,"0"0"-394,0 0-14,-10 0 3,-1 0 6,0 0 99,1 0 238,-1 0-334,1 0 34,-1-10-48,11 10 20</inkml:trace>
    </iact:actionData>
  </iact:action>
  <iact:action type="add" startTime="59750">
    <iact:property name="dataType"/>
    <iact:actionData xml:id="d2">
      <inkml:trace xmlns:inkml="http://www.w3.org/2003/InkML" xml:id="stk2" contextRef="#ctx0" brushRef="#br0">18674 17201 0,'0'11'114,"0"10"-109,0-11 1,0 11 6,0-10-6,0-1 40,0 0-28,0 11-16,-11-10 0,1 20 28,10-20 4,0 20 6,-10-10-8,-1-21-17,11-42 51,0-21-60,21 32 10,-11 0-15</inkml:trace>
    </iact:actionData>
  </iact:action>
  <iact:action type="add" startTime="61866">
    <iact:property name="dataType"/>
    <iact:actionData xml:id="d3">
      <inkml:trace xmlns:inkml="http://www.w3.org/2003/InkML" xml:id="stk3" contextRef="#ctx0" brushRef="#br0">20731 17160 0,'0'10'188,"0"1"-174,0-1-8,0 0 43,0 1-33,0-1-13,0 1 1,0 10 7,0 0 11,0-1 9,-21 54 2,21-33 17,0-20-46,0 0 25,0-42 120,0-21-140,-10-10 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6:16:10.1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8064">
    <iact:property name="dataType"/>
    <iact:actionData xml:id="d0">
      <inkml:trace xmlns:inkml="http://www.w3.org/2003/InkML" xml:id="stk0" contextRef="#ctx0" brushRef="#br0">11802 5086 0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6:17:23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6482">
    <iact:property name="dataType"/>
    <iact:actionData xml:id="d0">
      <inkml:trace xmlns:inkml="http://www.w3.org/2003/InkML" xml:id="stk0" contextRef="#ctx0" brushRef="#br0">18632 11175 0,'0'11'337,"0"-1"-333,0 0 12,0 1-12,0 10 21,0-11-24,0 1 36,0 30 12,0-30-33,0 20 0,0-20 1,0-1-2,-10 1 2,10-1-1,0 21 1,0-10 0,0-10-9,0-1 8,-11 1 10,11 20-21,0-21 25,0 1-14,0 10 1,-10-21-2,10 21 2,0-1-1,-21 12 1,21-22-11,0 1 10,0 30 13,0-30-12,0-1 0,-11 32 0,11-31 0,0-1-1,0 0 1,0 1 0,0 10 1,0 0 1,0-11-8,0 1 8,0 9-3,0 1 7,0 0 2,0 0-12,0 0-3,0 21 10,0-32 4,0 22-20,0-1 13,0-21-11,0 11 5,0 11 20,0-1-14,0-21-3,0 1-1,0-1 7,0 11-3,0 0-13,0-11 26,0 1-14,0 20 1,0 1-8,-10-12 17,10 1-8,0-10-2,0-1 0,0 22 1,0-22 0,0 0-2,0 1-11,0 20 26,0-10-12,0-10-16,0 9 19,0-9 0,-10 31-6,10-21 7,0 41-6,0-51 1,0 41 0,0-21-10,-11 11 13,11-21 2,0 21-5,-10-1 0,10-30 0,0 10-16,0-11 15,0 63 1,0-41-1,0-22 1,0 42 0,0-20-1,0 9-7,-21-20 12,21 0-2,0 21-2,0-32-9,0 1 18,0 41-10,0-10-9,0 0 12,0-32 5,0 32-7,0-11-10,0-10 13,0-10 4,0 30-8,0-9 1,0-1-7,0-21 13,0 11-6,0-10-11,0-1 7,0 1 1,0 10-13,0-1 16,0 1 0,10 32-2,-10-33-5,0-9 14,0 31-8,0 10-1,0-31-1,0 21 7,0 10-4,0-31-10,0 10 20,0 11-11,0 0 1,0-32-7,0 11 13,0 31-7,0 0-8,0-20 18,0 9-10,0 12 1,0-1 0,0-31-7,0-11 13,0 42-7,0-41-8,0-1 4,0 1 3,0-1 1,0 21 1,0-10 0,0-10-1,0 31 1,0-11 0,11-10-12,-11-11 18,0 32-1,0-11-4,0 11-14,0-31 23,0 9-10,0 1 0,0 11-8,0 9 17,0-9-8,0-22-11,0 11 16,0-10-14,0 9 9,0-9 5,0 10 1,0-11-2</inkml:trace>
    </iact:actionData>
  </iact:action>
  <iact:action type="add" startTime="91528">
    <iact:property name="dataType"/>
    <iact:actionData xml:id="d1">
      <inkml:trace xmlns:inkml="http://www.w3.org/2003/InkML" xml:id="stk1" contextRef="#ctx0" brushRef="#br0">18246 11353 0,'0'10'496,"10"1"-432,-10-1-47,11 11-12,9-11 2,-9 11 13,-1-10 71,1-1-69,-11 1-21,10-11 10,1 20-1,-1-9 58,21-1-50,-31 1-17,11-11 3,-1 10 19,1-10-7,-1 0 237,-10 11-236,21-11-16,-21 21 834,11-11-817,-1-10-15,-10 10 1,0 1 85,0-1 15,10-10-101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6:24:37.0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6362">
    <iact:property name="dataType"/>
    <iact:actionData xml:id="d0">
      <inkml:trace xmlns:inkml="http://www.w3.org/2003/InkML" xml:id="stk0" contextRef="#ctx0" brushRef="#br0">14998 15342 0,'-11'0'20,"1"0"-3,-1 0-14,1 0 15,-11 0-7,-10 0 23,10 0 12,-230-21-29,241 1 0,-84 20-1,-11-42 0,74 31 2,31 1-2,-21-11 0,-10-31 2,-22 10-2,43 42 0,-21-42 2,-1 11-2,11 10 1,21 11 0,-10-22-3,-1 1 5,1-11-9,10 32 14,0-22-8,0-30 1,0 51-1,0-20 1,0 0 0,0-11-8,0 31 15,0 1-7,10-1 2,-10 1-5,21-42 5,11 31-1,-22 10 29,-10-9-43,21 9 11,10-10-1,-10-10 3,-10 20-1,-11 1-3,21 0 8,20-1-4,-20 11-1,125-42 0,-83 21-8,-52 21 34,20 0-41,-10 0 15,115-10 1,-74 10 0,-10-21-1,1 21 1,30 0-9,22 0 11,-64 0 3,43 0-4,-74 0-11,1 0 15,-1 0-1,157 11-5,-135-11 0,-22 0-5,-10 10 78,11 0-85,-11 1 10,21 31-6,-21-32 17,31 42-9,-21 1-7,-10-1 16,0-42-8,0 32-1,0 31 1,0 21-6,0-83 11,0 41-4,0-31-12,0 0 19,-21 10-7,11 0 0,0 1-2,10-22 0,-21 21 3,-11-10 1,32 0-7,-31 0 5,10 0-1,-21 31-1,11-31-2,21-11 3,-11 1-2,10 10 3,1-21-2,-11 0 1,0 10 0,-10-10-10,10 0 19,-21 0-7,21 0-1,11 0-5,-22 0-3,22 0 13,-32 0-5,-41 11-6,-11-11 9,31 21-2,11-21 0,20 0-7,-9 0 5,-53 0-1,83 0-11</inkml:trace>
    </iact:actionData>
  </iact:action>
  <iact:action type="add" startTime="139462">
    <iact:property name="dataType"/>
    <iact:actionData xml:id="d1">
      <inkml:trace xmlns:inkml="http://www.w3.org/2003/InkML" xml:id="stk1" contextRef="#ctx0" brushRef="#br0">18653 8407 0,'0'0'7,"-115"0"-1,21 0 5,-10 0-3,41 0 14,11 0 14,31 0 9,-84 53-28,74-32-1,10 10 2,-21 21-2,-20 21-8,30-41 4,12 30 2,-1-30 2,-11 30 0,32-20 2,-21-32-7,11 43 11,10-22-5,0 11 0,0-32-1,0 53 1,0-11 0,10 0-1,1-41-12,-1-1 9,-10 1 4,11-1 0,-11 21-9,10-31 15,1 21-5,10 0-1,10 11 0,21 20 1,-31-42-1,-11-10-2,11 21 1,0-10 1,11 9-1,20 22-5,-31-21 11,31 0-5,31 10 1,11 11-2,-52-31 2,-10 9 1,-1-9-2,21-11-2,178 0 2,-147 0 1,-41 0-3,0 0 2,-21 0-3,31 0-11,11 0 11,-1 0 3,-41 0-1,21-21 0,21 11 1,73-32 0,-95 10 0,-9 22-1,41-32 1,-52 11 1,0 31-9,-11-11 14,11-20-7,0-11 2,-11 21-2,-10 1 1,11-33-1,-11 1 1,0-11-16,0 32 10,-11-52 11,-31-22-5,22 74-1,-1 10 1,0-21-1,-31-10 2,-1 10-2,32 32 0,-83-22 1,0 1 0,20 21-8,32-11 14,-53-11-6,-20 11-6,62 21 4,42-20 9,-62 9-7,31 11 0,-32 0 0,74 0 0,-84 0-1,41 0-6,22 0 14,21 0-16,-1 0 7</inkml:trace>
    </iact:actionData>
  </iact:action>
  <iact:action type="add" startTime="177093">
    <iact:property name="dataType"/>
    <iact:actionData xml:id="d2">
      <inkml:trace xmlns:inkml="http://www.w3.org/2003/InkML" xml:id="stk2" contextRef="#ctx0" brushRef="#br0">8386 17536 0,'21'0'244,"-10"0"-238,20 0 30,0 0-31,-20-11 11,-1 11-5,1 0 13,-1 0-15,22 0 7,41 0 20,-21 0 8,73 0-27,-93 0 33,-22 0-46,32 0 11,0 0 0,20 0 1,22 0 1,-74 0-1,1 0 1,-1 0-1,189 0 1,-22 0 0,-104 0-7,-62 0 13,-1 0-6,1 0 0,41 11-5,-21-11 9,53 10-4,-74-10 0,11 0-1,-11 0 1,64 0-1,-1 0-8,-52 0 13,52 0 1,-11 0-6,22 0 1,-32 0 0,84 0-1,-42 0 3,-42 0-5,11 21 3,31-11 0,10-10 0,-73 0 0,11 21-1,21-21 1,20 0-10,-41 0 20,52 11-12,126 10 3,20-21-1,-209 10-1,32-10 0,-11 0 2,21 0-1,-21 0-9,-31 0 17,21 0-8,0 0-10,-21 0 6,31 0-1,31 0 5,53 0-1,-94 0 1,-21 0 0,10 0 1,-20 0-2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6:31:17.6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386">
    <iact:property name="dataType"/>
    <iact:actionData xml:id="d0">
      <inkml:trace xmlns:inkml="http://www.w3.org/2003/InkML" xml:id="stk0" contextRef="#ctx0" brushRef="#br0">4606 7958 0,'0'-10'292,"10"10"-281,11-21 3,0 11 9,-11 10-18,11-11 11,-10 1-11,20 10 12,-21-11 32,43 1-32,-22-21-9,-21 31 17,64-21-9,-43 21 2,-21-11-12,11-10 22,-10 11-9,10 10-6,-11-11-2,11 11 11,31-20-5,-21 20-9,-10-21-7,-10 10 18,31 1 4,-11-1-7,-21 1-9,11 10 14,21-11 1,73-20-6,-42 10-4,-42 11 6,74-22-3,10 1 8,10-21-15,-104 41 17,73 1-9,-42-11-8,-21 21 9,-10-10 10,0-1-9,-10 11-4,41-10-5,-21-1 15,53-10-7,-22 11-6,-20 0 4,-31 10 11,-1 0 79,1 0-87,9 0-12,-20 10 13,11 0 2,-1 1-7,1 10 3,-1-11 1,22 22 2,-32-22-14,10-10 14,11 42-7,-11-21-1,1 0 11,20-1-4,-20 1-11,-1-10 10,-10-1 6,21 53-7,10-21-7,-10-32 6,-10 32 8,9-21-8,-20-11-7,11 1 6,-11 10 28,10-21-25,1 31-7,-11-21 10,10 11-3,1 0-12,-11-10 16,10 9-1,11 1-5,-21-10-6,10 30 9,-10-30 3,21 10-6,-10-11-7,-11 1 12,10 20-5,1-10-6,-11-11 28,0 1-14,0-1 109</inkml:trace>
    </iact:actionData>
  </iact:action>
  <iact:action type="add" startTime="29974">
    <iact:property name="dataType"/>
    <iact:actionData xml:id="d1">
      <inkml:trace xmlns:inkml="http://www.w3.org/2003/InkML" xml:id="stk1" contextRef="#ctx0" brushRef="#br0">6621 8178 0,'21'10'158,"-10"-10"-152,-1 11 13,1-1-16,-1 0 0,21 1 14,1-1-13,-11 11 11,-11-10-4,1-1-2,9-10 129,-20 11-135,42 20 4,0-21 10,-11 1-15,-20-11 19,-1-11 140,1-20-148,-11 21-9,0-1 2,10-62 20,11 31-9,-21 32 0,0-1-1,0-30 0,0 30 3,0 1-6,10 10 4,-10-21-1,11 0 1,-1-10-10,-10 20 21,11 1-11,-11-1 17</inkml:trace>
    </iact:actionData>
  </iact:action>
  <iact:action type="add" startTime="34565">
    <iact:property name="dataType"/>
    <iact:actionData xml:id="d2">
      <inkml:trace xmlns:inkml="http://www.w3.org/2003/InkML" xml:id="stk2" contextRef="#ctx0" brushRef="#br0">11812 7906 0,'0'-10'80,"31"-1"-69,-31 1-7,21-11 1,52-31 20,115-63 11,-94 42 11,-73 62 25,-10 11-55,-11-10-15,21-1 1,-11 1 21,11-11 10,0 0-28,10 0 17,21-10-6,-10 0-5,-21 20 0,0 1 17,10-1-12,-10 11-1,11-10 0,-1-1 0,0 11 3,-20 0-3,51 0 1,-9 0 0,-43 0-4,32 0-2,-32 0 2,1 0 13,83 0-19,52 0 11,-94 0 7,11 11-8,-42-11-11,-11 0 28,11 21 40,-21-11-71,10 1 1,11 20 10,-10-10-10,-11 0 22,21 0-8,10 31-1,0 0-10,-20-31 15,-1 10-1,1 1-4,-1-22-6,21 63 6,-31-62 5,42 41-5,-42-21-6,0-20 8,11-1 0,-1 11-12,1 0 12,-1-11-2,-10 11 2,0-10 83,0-1-87,0 0-14</inkml:trace>
    </iact:actionData>
  </iact:action>
  <iact:action type="add" startTime="36409">
    <iact:property name="dataType"/>
    <iact:actionData xml:id="d3">
      <inkml:trace xmlns:inkml="http://www.w3.org/2003/InkML" xml:id="stk3" contextRef="#ctx0" brushRef="#br0">13358 8052 0,'10'0'92,"22"0"-84,-11 0 5,10 0-9,52 32 9,220 30 39,-292-51-35,20-11 0,-31-21 225,0 10-229,0 1-9,0 0 2,0-11 13,0-11-5,-10 11-3,-1 1-10,11 9 20,-21-31-5,21 22-6,0 9 46,0 1-44,0-1 0,-10 11-2,10-10 8,0-1 48</inkml:trace>
    </iact:actionData>
  </iact:action>
  <iact:action type="add" startTime="41585">
    <iact:property name="dataType"/>
    <iact:actionData xml:id="d4">
      <inkml:trace xmlns:inkml="http://www.w3.org/2003/InkML" xml:id="stk4" contextRef="#ctx0" brushRef="#br0">18851 7854 0,'0'-10'114,"21"-11"-107,-21 10-1,42-31 4,-31 42-4,-1-10 9,11-11-11,-11 11 2,1 10 7,20-32-6,-20 22 1,41-32 21,-21 21 2,42-21 2,-52 22 17,21-12-43,10-10 21,11 22-12,-32-12 2,-20 32 27,9 0-40,-9-10 9,10 10 2,-11-11 2,32-10-7,0 21 11,-21 0-15,0-10 19,10 10-14,-21 0 1,22 0 15,30 0-12,85 0 2,-106 0-5,137 10 4,-168-10-1,1 0-2,-1 0 54,-10 11-61,11-1 9,9-10-9,-20 11 15,32 31-5,-11-11-1,-11-10-3,32 10 8,-11 0-5,1 11-7,-1-21 17,-21 10-9,1-20-1,-1 10-1,-10-11-2,32 1 8,-12 30-15,-9-30 22,-11-1-12,31 22-3,-10-11 7,-10-11-10,-1 0 13,-10 1-6,21 10-8,0 0 10,-11-11-2,1 21-2</inkml:trace>
    </iact:actionData>
  </iact:action>
  <iact:action type="add" startTime="43565">
    <iact:property name="dataType"/>
    <iact:actionData xml:id="d5">
      <inkml:trace xmlns:inkml="http://www.w3.org/2003/InkML" xml:id="stk5" contextRef="#ctx0" brushRef="#br0">20303 7948 0,'11'0'407,"9"0"-400,-9 10 11,-11 1-15,21-11 1,-21 21 10,10-21-11,1 0 61,-1 0-58,11 0 0,-11 10 12,53 1 30,-21-1-30,-42 0-1,10-10 342,11 0-355,-10-10 11,-1 0-11,-10-1 17,42-20-14,-42 20 6,0 1 80,10 10-90,-10-10 248,0-1-235,0 1-13,0-11 4,11-11 11,-1 12 9,-10-1 104,0 10-118,0 1 149,11-1-150,-11 1-3,0-1 1,0 1 10,10 10-14,-10-31 8,0 20 14,11-10 119,-11 11-141,0-1 23,0 1-20</inkml:trace>
    </iact:actionData>
  </iact:action>
  <iact:action type="add" startTime="49934">
    <iact:property name="dataType"/>
    <iact:actionData xml:id="d6">
      <inkml:trace xmlns:inkml="http://www.w3.org/2003/InkML" xml:id="stk6" contextRef="#ctx0" brushRef="#br0">7133 13515 0,'32'-11'115,"-22"1"-108,0-11 6,11 0-10,11 21 5,-22-10 4,1-1-10,-1 11 4,21-31 10,-10 31-9,42-42 7,-53 32 9,42-32 7,-31 31 20,52-41-34,-20 31 1,20-21 0,-63 32-9,11 10 17,21-21-8,-11 0-8,53-10 17,-22 0-9,-20 20 0,-31 11-1,20-10 1,21-22 1,-10 22-3,-32-1 1,32 1 2,-10 10-1,-22 0-2,21-10 1,-10-1 0,42-10 2,-32 21-2,-20 0-7,-11-10 5,21 10 14,-11 0 12,0 0-29,1 10 6,10 11 8,-21-10-16,21-1 6,0 11 4,-11-21-9,-10 10 4,10 1 1,1 10 9,-1 0-17,1-1 19,-1 1-10,22 21 1,-12-31-9,-20 9 12,42 33 2,-10 9-5,-1-20-9,-21-31 17,1 9-13,-1 12 5,22-11-4,-32-11 12,10 21-12,-10-20 8,0-1-16</inkml:trace>
    </iact:actionData>
  </iact:action>
  <iact:action type="add" startTime="51744">
    <iact:property name="dataType"/>
    <iact:actionData xml:id="d7">
      <inkml:trace xmlns:inkml="http://www.w3.org/2003/InkML" xml:id="stk7" contextRef="#ctx0" brushRef="#br0">8491 13368 0,'10'0'111,"1"0"-96,10 0-13,10 11 6,32 20 19,41 11 8,-62-42-12,-21 21 33,0-21-39,20-63 200,-20 32-213,11-42 26,-22 62-27,21-41 12,-20 42 2</inkml:trace>
    </iact:actionData>
  </iact:action>
  <iact:action type="add" startTime="56776">
    <iact:property name="dataType"/>
    <iact:actionData xml:id="d8">
      <inkml:trace xmlns:inkml="http://www.w3.org/2003/InkML" xml:id="stk8" contextRef="#ctx0" brushRef="#br0">15520 13640 0,'62'0'136,"-41"0"-131,11 0 16,-22 0-18,42 0 0,32 0 19,-21 0 14,-53 0 10,74 0-39,10 0 13,-74 0 3,33 0-6,103 0-11,-103 0 16,51 0 0,-41 0-5,-22 0 17,-20 0-18,84 0 1,-22 0 0,-51 0-16,20 0 16,-10 0 0,-21 0-2,10 0 5,-10 0-12,20 0 13,53 0-5,-52 0-5,-21 0 8,-10 0-3,-1 0-2,11 0 17,-11 0 25,-10-31 10,0 10-63,0-11 16,0 12-18,0 9 14,0-41-8,0 41 6,0-20-5,0 21 15,0-43-8,0 43-1,0-11 8,0 0-5,0 0-1,-21 11 1,21-21 2,-10 20-3,0-20 1,10 20 9,0 1-25,0-1 19,-11-9-4,1-1-3,10 0 8,-11 0-2,11 10-5,-21-41 3,21 42-4,-10-32 4,-1 11-5,11-1 6,-10 22 5,10-1-5,0 1 1,0 0 4,-10 10-16,10-11 13,0 1 0,0-11-10,-11 21 6,11-11 0,0 1 6</inkml:trace>
    </iact:actionData>
  </iact:action>
  <iact:action type="add" startTime="58720">
    <iact:property name="dataType"/>
    <iact:actionData xml:id="d9">
      <inkml:trace xmlns:inkml="http://www.w3.org/2003/InkML" xml:id="stk9" contextRef="#ctx0" brushRef="#br0">17034 12815 0,'0'21'87,"-21"-11"-71,11 1-13,10 10 22,-21 31-4,10-31-1,1 10-9,0-21 8,-1 22 0,-10-1-8,21-20 86</inkml:trace>
    </iact:actionData>
  </iact:action>
  <iact:action type="add" startTime="59590">
    <iact:property name="dataType"/>
    <iact:actionData xml:id="d10">
      <inkml:trace xmlns:inkml="http://www.w3.org/2003/InkML" xml:id="stk10" contextRef="#ctx0" brushRef="#br0">17055 12836 0,'21'21'165,"-11"-11"-153,1 11 18,-1-11-16,1 1-4,-11-1 11,10-10-5,-10 21-12,11-21 11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4149034-6EE3-481F-9966-152EC139EFA5}" type="datetimeFigureOut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89C12C-E14B-4ED2-AC2B-D12174834AEE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25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52475"/>
            <a:ext cx="4391025" cy="3294063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  <a:noFill/>
          <a:ln/>
        </p:spPr>
        <p:txBody>
          <a:bodyPr/>
          <a:lstStyle/>
          <a:p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263FAB-580A-4E9B-84D0-EB0BE16ADFB7}" type="slidenum">
              <a:rPr lang="en-US" altLang="zh-CN" sz="1200"/>
              <a:pPr algn="r"/>
              <a:t>14</a:t>
            </a:fld>
            <a:endParaRPr lang="en-US" altLang="zh-CN" sz="1200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B40D091-52CF-4CCC-8C05-E7F450B57EAB}" type="slidenum">
              <a:rPr lang="en-US" altLang="zh-CN" sz="1200"/>
              <a:pPr algn="r"/>
              <a:t>14</a:t>
            </a:fld>
            <a:endParaRPr lang="en-US" altLang="zh-CN" sz="1200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2000" cy="3429000"/>
          </a:xfrm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  <a:noFill/>
          <a:ln/>
        </p:spPr>
        <p:txBody>
          <a:bodyPr anchor="t"/>
          <a:lstStyle/>
          <a:p>
            <a:pPr eaLnBrk="1" hangingPunct="1"/>
            <a:endParaRPr lang="en-US" altLang="zh-CN" dirty="0"/>
          </a:p>
          <a:p>
            <a:pPr eaLnBrk="1" hangingPunct="1"/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z="2800" b="1" dirty="0">
              <a:latin typeface="宋体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z="2800" b="1" dirty="0">
              <a:latin typeface="宋体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9C12C-E14B-4ED2-AC2B-D12174834AEE}" type="slidenum">
              <a:rPr lang="zh-CN" alt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89C12C-E14B-4ED2-AC2B-D12174834AEE}" type="slidenum">
              <a:rPr lang="zh-CN" alt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b="0" dirty="0"/>
          </a:p>
        </p:txBody>
      </p:sp>
      <p:sp>
        <p:nvSpPr>
          <p:cNvPr id="26628" name="灯片编号占位符 3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C399D5C-411C-4144-98D5-51105032A72D}" type="slidenum">
              <a:rPr lang="zh-CN" altLang="en-US" sz="1200"/>
              <a:pPr algn="r" eaLnBrk="0" hangingPunct="0"/>
              <a:t>11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2364C-7A0A-45A0-9838-CA8005FDE9AC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DA8EE-4678-494F-AC51-FCB3B6F13818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E0E9E-DE0C-4A18-88D6-86F44B8287F5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A1C53-C917-4835-907B-1A67CF5ADA3D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88BD2-7B6B-43B5-B680-87973AA62FD5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BBC-0BA7-41A1-ADC0-976B00133496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44446-45E6-4CD6-9800-9AA46C043CC3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D058D-A305-46D9-AFE4-046C0568F2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6375-F697-4BE8-B5BC-DEB96099F7E7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8E67A-1F73-409D-8036-EF083E013C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43ABF-0D10-4666-94A1-590E0C8D25C5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36489-57BD-4869-ACE4-7BE6FAEE86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28701-7276-47A1-90B3-21981BA1E03E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9C53A-C662-44E7-9307-64314D4254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3534C-952A-40E0-A8C6-5CA12291C187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1016A-7381-4F86-99AE-59382FB02D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3EA66-4D36-4634-BF6F-C848741C1215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064C2-02C1-4A6E-B352-294C839FE4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4D2DE-CF2B-4D12-AD22-0EDF58F55AD8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217C1-1567-4642-B17C-5555B679A4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92612-25A0-47AA-AA58-8DA6192294D6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36DAF-FE34-4AD9-8571-ABBA08E9C8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44182-7CE3-45A4-9075-56E0729CAD51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335BE-0FD4-40AB-BC70-DAD7A8792382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A5654-8F7E-4649-BFF4-5D6FBD110C20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8DA76-5735-4438-9516-25C47B1A40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C174F-F84D-4EB8-9E6C-FD1107228890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12AD4-C870-4F34-AF89-A4816C9B39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CE9EB-2F8F-4FED-866E-530990B0B074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0DA41-55DE-4FCF-8FEC-C57D1DDFB0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473BB-64E2-44F5-891E-65299ED0F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3C6B6-889D-4B23-B3D7-DDB63F076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2CCBD-A18B-4E96-AC23-EB793B5B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159C-C559-42F5-A737-07B3D5A54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B2D1D-FEA5-4103-9BC1-7AFE180B7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4C630-1A15-48EB-AC13-6E9A03570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E305B-97AB-4AC2-ABC3-476716049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9130F-6DF6-42B8-A682-6387A1F2F998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6FD6C-F3DD-4957-A24A-BF7BFB4A89D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82B00-CDC1-4158-9071-5CF175531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89914-9879-4910-AFD2-D57D8E326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8BB0-EFEA-4662-8509-A34102DBF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ABA22-D2AB-495C-BA19-7FD76FE06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6CB25-4614-49BC-AA2A-13EAAA2F1CDB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47633-E59A-48AC-A95C-8EA60D344848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7CFBC-2464-4075-B100-4EFDA32EEAE8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EBC8-634E-4801-85A6-E4C7CDB194BD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C2385-225C-44C8-A37D-3A083503802B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5A14E-4BA6-4723-A3BD-0EB8FDEB4BF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620A0-31B0-448D-A51E-F39F5A9DEE0C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F74D5-BC29-45B1-B4EE-A97A461EFDF7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E3CB2-F55B-4C2B-A1F0-92A34FE7E5FB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CADF4-EADA-4C1C-B934-18A0834E9ABB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D6D71-135B-4AF4-A9C7-7BFD73B37C86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E8B6-2BD8-4C8C-81A9-A4CB21D19994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05231B0-DF06-4E95-9952-7DD5EBCA98E9}" type="datetime1">
              <a:rPr lang="zh-CN" altLang="en-US"/>
              <a:pPr>
                <a:defRPr/>
              </a:pPr>
              <a:t>2019/12/18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2F0289B-C283-4FF9-89C7-9F7BE9D55A29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4EE5DE2-A0C1-4CF4-B42D-947A3FB8C892}" type="datetime1">
              <a:rPr lang="zh-CN" altLang="en-US"/>
              <a:pPr>
                <a:defRPr/>
              </a:pPr>
              <a:t>2019/12/18</a:t>
            </a:fld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8A4D0C8-1FA6-42C1-BBC4-79F2D14D18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244C168-E6DA-4B96-BAB3-5E3A306BE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microsoft.com/office/2007/relationships/media" Target="../media/media10.m4a"/><Relationship Id="rId7" Type="http://schemas.openxmlformats.org/officeDocument/2006/relationships/oleObject" Target="../embeddings/oleObject5.bin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microsoft.com/office/2011/relationships/inkAction" Target="../ink/inkAction4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18.wmf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2.wmf"/><Relationship Id="rId18" Type="http://schemas.openxmlformats.org/officeDocument/2006/relationships/image" Target="../media/image24.wmf"/><Relationship Id="rId26" Type="http://schemas.openxmlformats.org/officeDocument/2006/relationships/image" Target="../media/image28.wmf"/><Relationship Id="rId39" Type="http://schemas.openxmlformats.org/officeDocument/2006/relationships/image" Target="../media/image34.wmf"/><Relationship Id="rId3" Type="http://schemas.microsoft.com/office/2007/relationships/media" Target="../media/media13.m4a"/><Relationship Id="rId21" Type="http://schemas.openxmlformats.org/officeDocument/2006/relationships/oleObject" Target="../embeddings/oleObject15.bin"/><Relationship Id="rId34" Type="http://schemas.openxmlformats.org/officeDocument/2006/relationships/oleObject" Target="../embeddings/oleObject22.bin"/><Relationship Id="rId42" Type="http://schemas.openxmlformats.org/officeDocument/2006/relationships/oleObject" Target="../embeddings/oleObject26.bin"/><Relationship Id="rId47" Type="http://schemas.openxmlformats.org/officeDocument/2006/relationships/image" Target="../media/image38.pn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33" Type="http://schemas.openxmlformats.org/officeDocument/2006/relationships/image" Target="../media/image31.wmf"/><Relationship Id="rId38" Type="http://schemas.openxmlformats.org/officeDocument/2006/relationships/oleObject" Target="../embeddings/oleObject24.bin"/><Relationship Id="rId46" Type="http://schemas.microsoft.com/office/2011/relationships/inkAction" Target="../ink/inkAction5.xml"/><Relationship Id="rId2" Type="http://schemas.openxmlformats.org/officeDocument/2006/relationships/tags" Target="../tags/tag12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25.wmf"/><Relationship Id="rId29" Type="http://schemas.openxmlformats.org/officeDocument/2006/relationships/oleObject" Target="../embeddings/oleObject19.bin"/><Relationship Id="rId41" Type="http://schemas.openxmlformats.org/officeDocument/2006/relationships/image" Target="../media/image35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1.wmf"/><Relationship Id="rId24" Type="http://schemas.openxmlformats.org/officeDocument/2006/relationships/image" Target="../media/image27.wmf"/><Relationship Id="rId32" Type="http://schemas.openxmlformats.org/officeDocument/2006/relationships/oleObject" Target="../embeddings/oleObject21.bin"/><Relationship Id="rId37" Type="http://schemas.openxmlformats.org/officeDocument/2006/relationships/image" Target="../media/image33.wmf"/><Relationship Id="rId40" Type="http://schemas.openxmlformats.org/officeDocument/2006/relationships/oleObject" Target="../embeddings/oleObject25.bin"/><Relationship Id="rId45" Type="http://schemas.openxmlformats.org/officeDocument/2006/relationships/image" Target="../media/image37.wm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3.wmf"/><Relationship Id="rId23" Type="http://schemas.openxmlformats.org/officeDocument/2006/relationships/oleObject" Target="../embeddings/oleObject16.bin"/><Relationship Id="rId28" Type="http://schemas.openxmlformats.org/officeDocument/2006/relationships/image" Target="../media/image29.wmf"/><Relationship Id="rId36" Type="http://schemas.openxmlformats.org/officeDocument/2006/relationships/oleObject" Target="../embeddings/oleObject23.bin"/><Relationship Id="rId10" Type="http://schemas.openxmlformats.org/officeDocument/2006/relationships/oleObject" Target="../embeddings/oleObject9.bin"/><Relationship Id="rId19" Type="http://schemas.openxmlformats.org/officeDocument/2006/relationships/oleObject" Target="../embeddings/oleObject14.bin"/><Relationship Id="rId31" Type="http://schemas.openxmlformats.org/officeDocument/2006/relationships/image" Target="../media/image30.wmf"/><Relationship Id="rId44" Type="http://schemas.openxmlformats.org/officeDocument/2006/relationships/oleObject" Target="../embeddings/oleObject27.bin"/><Relationship Id="rId4" Type="http://schemas.openxmlformats.org/officeDocument/2006/relationships/audio" Target="../media/media13.m4a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11.bin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18.bin"/><Relationship Id="rId30" Type="http://schemas.openxmlformats.org/officeDocument/2006/relationships/oleObject" Target="../embeddings/oleObject20.bin"/><Relationship Id="rId35" Type="http://schemas.openxmlformats.org/officeDocument/2006/relationships/image" Target="../media/image32.wmf"/><Relationship Id="rId43" Type="http://schemas.openxmlformats.org/officeDocument/2006/relationships/image" Target="../media/image36.wmf"/><Relationship Id="rId48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14.m4a"/><Relationship Id="rId7" Type="http://schemas.openxmlformats.org/officeDocument/2006/relationships/image" Target="../media/image39.jpe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5.m4a"/><Relationship Id="rId7" Type="http://schemas.openxmlformats.org/officeDocument/2006/relationships/image" Target="../media/image16.wmf"/><Relationship Id="rId2" Type="http://schemas.microsoft.com/office/2007/relationships/media" Target="../media/media15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2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8.m4a"/><Relationship Id="rId7" Type="http://schemas.openxmlformats.org/officeDocument/2006/relationships/image" Target="../media/image11.wmf"/><Relationship Id="rId12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9.xml"/><Relationship Id="rId10" Type="http://schemas.microsoft.com/office/2011/relationships/inkAction" Target="../ink/inkAction3.xml"/><Relationship Id="rId4" Type="http://schemas.openxmlformats.org/officeDocument/2006/relationships/audio" Target="../media/media8.m4a"/><Relationship Id="rId9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9.m4a"/><Relationship Id="rId7" Type="http://schemas.openxmlformats.org/officeDocument/2006/relationships/image" Target="../media/image14.wmf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.png"/><Relationship Id="rId4" Type="http://schemas.openxmlformats.org/officeDocument/2006/relationships/audio" Target="../media/media9.m4a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0"/>
            <a:ext cx="9180512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61628" y="3942184"/>
            <a:ext cx="8352928" cy="9989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相互作用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64306" y="5229200"/>
            <a:ext cx="8350250" cy="864096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3.4-1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力的合成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7BE15B8-F9ED-4C7B-A912-EB5AA21C7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8"/>
    </mc:Choice>
    <mc:Fallback>
      <p:transition spd="slow" advTm="1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718729"/>
              </p:ext>
            </p:extLst>
          </p:nvPr>
        </p:nvGraphicFramePr>
        <p:xfrm>
          <a:off x="1763688" y="2132856"/>
          <a:ext cx="4660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公式" r:id="rId7" imgW="1320480" imgH="253800" progId="Equation.3">
                  <p:embed/>
                </p:oleObj>
              </mc:Choice>
              <mc:Fallback>
                <p:oleObj name="公式" r:id="rId7" imgW="1320480" imgH="253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132856"/>
                        <a:ext cx="4660900" cy="7239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70C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598241" y="1439198"/>
            <a:ext cx="4657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i="1" dirty="0">
                <a:latin typeface="Times New Roman" pitchFamily="18" charset="0"/>
                <a:ea typeface="+mn-ea"/>
                <a:cs typeface="Times New Roman" pitchFamily="18" charset="0"/>
              </a:rPr>
              <a:t> F</a:t>
            </a:r>
            <a:r>
              <a:rPr lang="en-US" altLang="zh-CN" sz="2800" b="1" baseline="-25000" dirty="0"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与</a:t>
            </a:r>
            <a:r>
              <a:rPr lang="en-US" altLang="zh-CN" sz="2800" b="1" i="1" dirty="0">
                <a:latin typeface="Times New Roman" pitchFamily="18" charset="0"/>
                <a:ea typeface="+mn-ea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大小不变，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α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越大，</a:t>
            </a:r>
            <a:endParaRPr lang="zh-CN" altLang="en-US" sz="2800" b="1" dirty="0">
              <a:solidFill>
                <a:srgbClr val="FF33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598241" y="3121804"/>
            <a:ext cx="5826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i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合力可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大于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小于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等于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任一分力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98241" y="583535"/>
            <a:ext cx="2281571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合力规律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107125" y="1439198"/>
            <a:ext cx="1625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越小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90450" y="3787254"/>
            <a:ext cx="8496944" cy="2702086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1(2015)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、作用在同一个物体的两个共点力，一个大小为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，另一个大小为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 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，它们的合力大小可能为（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05000"/>
              </a:lnSpc>
              <a:spcBef>
                <a:spcPts val="600"/>
              </a:spcBef>
              <a:buAutoNum type="alphaUcPeriod"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N</a:t>
            </a:r>
          </a:p>
          <a:p>
            <a:pPr marL="514350" indent="-514350" algn="just">
              <a:lnSpc>
                <a:spcPct val="105000"/>
              </a:lnSpc>
              <a:spcBef>
                <a:spcPts val="600"/>
              </a:spcBef>
              <a:buAutoNum type="alphaUcPeriod"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 N</a:t>
            </a:r>
          </a:p>
          <a:p>
            <a:pPr marL="514350" indent="-514350" algn="just">
              <a:lnSpc>
                <a:spcPct val="105000"/>
              </a:lnSpc>
              <a:spcBef>
                <a:spcPts val="600"/>
              </a:spcBef>
              <a:buAutoNum type="alphaUcPeriod" startAt="3"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N</a:t>
            </a:r>
          </a:p>
          <a:p>
            <a:pPr marL="514350" indent="-514350" algn="just">
              <a:lnSpc>
                <a:spcPct val="105000"/>
              </a:lnSpc>
              <a:spcBef>
                <a:spcPts val="600"/>
              </a:spcBef>
              <a:buAutoNum type="alphaUcPeriod" startAt="3"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12 N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435787" y="4131988"/>
            <a:ext cx="505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139194" y="266035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AF8D651-1A1A-4916-9A92-55CC9844C0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87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60" grpId="0"/>
      <p:bldP spid="19461" grpId="0"/>
      <p:bldP spid="6" grpId="0" animBg="1"/>
      <p:bldP spid="7" grpId="0"/>
      <p:bldP spid="8" grpId="0" bldLvl="0" animBg="1" autoUpdateAnimBg="0"/>
      <p:bldP spid="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2195513" y="5060032"/>
            <a:ext cx="3240087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 flipV="1">
            <a:off x="2195513" y="3188370"/>
            <a:ext cx="1008062" cy="18716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3203575" y="3188370"/>
            <a:ext cx="324008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5435600" y="3188370"/>
            <a:ext cx="1008063" cy="18716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2195513" y="3188370"/>
            <a:ext cx="4248150" cy="1871662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678150" y="2744924"/>
            <a:ext cx="597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2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183993" y="5085184"/>
            <a:ext cx="79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1</a:t>
            </a:r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655676" y="5769260"/>
            <a:ext cx="57966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b="1" dirty="0">
                <a:latin typeface="+mn-ea"/>
                <a:ea typeface="+mn-ea"/>
              </a:rPr>
              <a:t>两矢量</a:t>
            </a:r>
            <a:r>
              <a:rPr lang="zh-CN" altLang="en-US" sz="3000" b="1" dirty="0">
                <a:solidFill>
                  <a:srgbClr val="993300"/>
                </a:solidFill>
                <a:latin typeface="+mn-ea"/>
                <a:ea typeface="+mn-ea"/>
              </a:rPr>
              <a:t>首尾相连</a:t>
            </a:r>
            <a:r>
              <a:rPr lang="zh-CN" altLang="en-US" sz="3000" b="1" dirty="0">
                <a:latin typeface="+mn-ea"/>
                <a:ea typeface="+mn-ea"/>
              </a:rPr>
              <a:t>从而求出合矢量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84168" y="2791780"/>
            <a:ext cx="57498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F</a:t>
            </a:r>
            <a:endParaRPr lang="en-US" altLang="zh-CN" sz="2400" b="1" i="1" baseline="-25000" dirty="0"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98241" y="583535"/>
            <a:ext cx="5220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5.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三角形定则 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(triangle</a:t>
            </a:r>
            <a:r>
              <a:rPr kumimoji="0" lang="en-US" altLang="zh-CN" sz="3200" b="1" i="0" u="none" strike="noStrike" kern="1200" cap="none" spc="0" normalizeH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rule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8" name="上下箭头 17"/>
          <p:cNvSpPr/>
          <p:nvPr/>
        </p:nvSpPr>
        <p:spPr bwMode="auto">
          <a:xfrm>
            <a:off x="2915856" y="1376772"/>
            <a:ext cx="360000" cy="6120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98241" y="2160149"/>
            <a:ext cx="6768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平行四边形法则 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(parallelogram</a:t>
            </a:r>
            <a:r>
              <a:rPr kumimoji="0" lang="en-US" altLang="zh-CN" sz="3200" b="1" i="0" u="none" strike="noStrike" kern="1200" cap="none" spc="0" normalizeH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rule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156468" y="692788"/>
            <a:ext cx="2628000" cy="828000"/>
            <a:chOff x="5976156" y="368660"/>
            <a:chExt cx="2628000" cy="828000"/>
          </a:xfrm>
        </p:grpSpPr>
        <p:sp>
          <p:nvSpPr>
            <p:cNvPr id="20" name="云形标注 19"/>
            <p:cNvSpPr/>
            <p:nvPr/>
          </p:nvSpPr>
          <p:spPr bwMode="auto">
            <a:xfrm>
              <a:off x="5976156" y="368660"/>
              <a:ext cx="2628000" cy="828000"/>
            </a:xfrm>
            <a:prstGeom prst="cloudCallout">
              <a:avLst>
                <a:gd name="adj1" fmla="val -65672"/>
                <a:gd name="adj2" fmla="val 89157"/>
              </a:avLst>
            </a:prstGeom>
            <a:solidFill>
              <a:srgbClr val="FFCCFF">
                <a:alpha val="41000"/>
              </a:srgbClr>
            </a:solidFill>
            <a:ln w="25400"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99706" y="488939"/>
              <a:ext cx="24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矢量合成法则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049446" y="1192271"/>
            <a:ext cx="260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(tip-to-tail rule)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815373E9-30D6-4603-8AA8-A7506C2212A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18960" y="3026520"/>
              <a:ext cx="4057560" cy="332424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815373E9-30D6-4603-8AA8-A7506C2212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9600" y="3017160"/>
                <a:ext cx="4076280" cy="3342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20211A4-18FF-444A-B79D-63A764E3FD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2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2428E-6 L 0.35434 4.62428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1858 0.0372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9" y="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410" grpId="0" animBg="1"/>
      <p:bldP spid="22531" grpId="0" animBg="1"/>
      <p:bldP spid="22531" grpId="1" animBg="1"/>
      <p:bldP spid="22534" grpId="0" animBg="1"/>
      <p:bldP spid="22535" grpId="0" autoUpdateAnimBg="0"/>
      <p:bldP spid="22535" grpId="1"/>
      <p:bldP spid="17416" grpId="0"/>
      <p:bldP spid="22537" grpId="0" autoUpdateAnimBg="0"/>
      <p:bldP spid="12" grpId="0"/>
      <p:bldP spid="14" grpId="0" animBg="1"/>
      <p:bldP spid="18" grpId="0" animBg="1"/>
      <p:bldP spid="19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 bwMode="auto">
          <a:xfrm>
            <a:off x="2814638" y="5524500"/>
            <a:ext cx="2706687" cy="5683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Line 3"/>
          <p:cNvSpPr>
            <a:spLocks noChangeShapeType="1"/>
          </p:cNvSpPr>
          <p:nvPr/>
        </p:nvSpPr>
        <p:spPr bwMode="auto">
          <a:xfrm flipV="1">
            <a:off x="6731000" y="2277888"/>
            <a:ext cx="1512888" cy="2295525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6659563" y="4509913"/>
            <a:ext cx="142875" cy="144463"/>
          </a:xfrm>
          <a:prstGeom prst="ellipse">
            <a:avLst/>
          </a:prstGeom>
          <a:solidFill>
            <a:srgbClr val="0000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527068" y="4617132"/>
            <a:ext cx="45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000066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316416" y="1995227"/>
            <a:ext cx="549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0066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300192" y="1959223"/>
            <a:ext cx="60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000066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V="1">
            <a:off x="6731000" y="2349326"/>
            <a:ext cx="0" cy="2160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6659563" y="2204863"/>
            <a:ext cx="142875" cy="144463"/>
          </a:xfrm>
          <a:prstGeom prst="ellipse">
            <a:avLst/>
          </a:prstGeom>
          <a:solidFill>
            <a:srgbClr val="0000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8170863" y="2204863"/>
            <a:ext cx="142875" cy="144463"/>
          </a:xfrm>
          <a:prstGeom prst="ellipse">
            <a:avLst/>
          </a:prstGeom>
          <a:solidFill>
            <a:srgbClr val="0000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 flipV="1">
            <a:off x="6731000" y="2277888"/>
            <a:ext cx="151288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6731000" y="2204863"/>
            <a:ext cx="0" cy="230505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731000" y="2277888"/>
            <a:ext cx="1584325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4" name="组合 22"/>
          <p:cNvGrpSpPr>
            <a:grpSpLocks/>
          </p:cNvGrpSpPr>
          <p:nvPr/>
        </p:nvGrpSpPr>
        <p:grpSpPr bwMode="auto">
          <a:xfrm>
            <a:off x="6660232" y="1046820"/>
            <a:ext cx="800100" cy="762000"/>
            <a:chOff x="4714876" y="285728"/>
            <a:chExt cx="801584" cy="761678"/>
          </a:xfrm>
        </p:grpSpPr>
        <p:cxnSp>
          <p:nvCxnSpPr>
            <p:cNvPr id="15" name="直接箭头连接符 14"/>
            <p:cNvCxnSpPr/>
            <p:nvPr/>
          </p:nvCxnSpPr>
          <p:spPr>
            <a:xfrm rot="5400000" flipH="1" flipV="1">
              <a:off x="4641412" y="783197"/>
              <a:ext cx="431618" cy="15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rot="10800000" flipH="1" flipV="1">
              <a:off x="4714876" y="855399"/>
              <a:ext cx="432601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4714876" y="285728"/>
              <a:ext cx="43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5084460" y="678074"/>
              <a:ext cx="43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503548" y="684634"/>
            <a:ext cx="5545138" cy="4400550"/>
            <a:chOff x="521" y="300"/>
            <a:chExt cx="3493" cy="2772"/>
          </a:xfrm>
        </p:grpSpPr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>
              <a:off x="521" y="348"/>
              <a:ext cx="1588" cy="1248"/>
            </a:xfrm>
            <a:prstGeom prst="flowChartAlternateProcess">
              <a:avLst/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657" y="300"/>
              <a:ext cx="13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思考与讨论</a:t>
              </a:r>
              <a:endParaRPr kumimoji="1" lang="zh-CN" altLang="en-US" sz="2800" dirty="0">
                <a:latin typeface="+mn-ea"/>
                <a:ea typeface="+mn-ea"/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612" y="600"/>
              <a:ext cx="3402" cy="247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kumimoji="1" lang="zh-CN" altLang="en-US" sz="2800" b="1" dirty="0">
                  <a:ea typeface="楷体_GB2312" pitchFamily="49" charset="-122"/>
                </a:rPr>
                <a:t>　　</a:t>
              </a:r>
              <a:r>
                <a:rPr kumimoji="1"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一位同学从操场中心</a:t>
              </a:r>
              <a:r>
                <a:rPr kumimoji="1" lang="en-US" altLang="zh-CN" sz="2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kumimoji="1"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出发，向北走了</a:t>
              </a:r>
              <a:r>
                <a:rPr kumimoji="1"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40m</a:t>
              </a:r>
              <a:r>
                <a:rPr kumimoji="1"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，到达</a:t>
              </a:r>
              <a:r>
                <a:rPr kumimoji="1"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kumimoji="1"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点，然后又向东走了</a:t>
              </a:r>
              <a:r>
                <a:rPr kumimoji="1"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30m</a:t>
              </a:r>
              <a:r>
                <a:rPr kumimoji="1"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，到达</a:t>
              </a:r>
              <a:r>
                <a:rPr kumimoji="1"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r>
                <a:rPr kumimoji="1"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点。用有向线段表明他第一次、第二次的位移和两次行走的合位移（即代表他的位置变化的最后结果的位移）。</a:t>
              </a:r>
            </a:p>
            <a:p>
              <a:pPr>
                <a:spcBef>
                  <a:spcPct val="50000"/>
                </a:spcBef>
                <a:defRPr/>
              </a:pPr>
              <a:r>
                <a:rPr kumimoji="1"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 三个位移的大小各是多少？你能通过这个实例总结出矢量相加的法则吗？</a:t>
              </a:r>
            </a:p>
          </p:txBody>
        </p:sp>
      </p:grpSp>
      <p:graphicFrame>
        <p:nvGraphicFramePr>
          <p:cNvPr id="23" name="Object 4"/>
          <p:cNvGraphicFramePr>
            <a:graphicFrameLocks noChangeAspect="1"/>
          </p:cNvGraphicFramePr>
          <p:nvPr/>
        </p:nvGraphicFramePr>
        <p:xfrm>
          <a:off x="2814638" y="5524500"/>
          <a:ext cx="2706687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6" name="公式" r:id="rId6" imgW="965160" imgH="228600" progId="Equation.3">
                  <p:embed/>
                </p:oleObj>
              </mc:Choice>
              <mc:Fallback>
                <p:oleObj name="公式" r:id="rId6" imgW="9651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8" y="5524500"/>
                        <a:ext cx="2706687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0E717A45-CED8-430E-9405-E4B673BFF9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5" grpId="0" animBg="1"/>
      <p:bldP spid="2" grpId="0" animBg="1"/>
      <p:bldP spid="3" grpId="0" bldLvl="0" animBg="1" autoUpdateAnimBg="0"/>
      <p:bldP spid="4" grpId="0" autoUpdateAnimBg="0"/>
      <p:bldP spid="5" grpId="0" autoUpdateAnimBg="0"/>
      <p:bldP spid="6" grpId="0" autoUpdateAnimBg="0"/>
      <p:bldP spid="7" grpId="0" animBg="1"/>
      <p:bldP spid="8" grpId="0" bldLvl="0" animBg="1" autoUpdateAnimBg="0"/>
      <p:bldP spid="9" grpId="0" bldLvl="0" animBg="1" autoUpdateAnimBg="0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66762" y="1724051"/>
            <a:ext cx="719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grpSp>
        <p:nvGrpSpPr>
          <p:cNvPr id="61" name="组合 60"/>
          <p:cNvGrpSpPr/>
          <p:nvPr/>
        </p:nvGrpSpPr>
        <p:grpSpPr>
          <a:xfrm>
            <a:off x="1308321" y="2296533"/>
            <a:ext cx="6646642" cy="3510585"/>
            <a:chOff x="924146" y="854519"/>
            <a:chExt cx="6646642" cy="3510585"/>
          </a:xfrm>
        </p:grpSpPr>
        <p:grpSp>
          <p:nvGrpSpPr>
            <p:cNvPr id="62" name="组合 21"/>
            <p:cNvGrpSpPr/>
            <p:nvPr/>
          </p:nvGrpSpPr>
          <p:grpSpPr>
            <a:xfrm>
              <a:off x="924146" y="854519"/>
              <a:ext cx="1672169" cy="1472487"/>
              <a:chOff x="1718731" y="1196752"/>
              <a:chExt cx="1672169" cy="1472487"/>
            </a:xfrm>
          </p:grpSpPr>
          <p:grpSp>
            <p:nvGrpSpPr>
              <p:cNvPr id="99" name="组合 19"/>
              <p:cNvGrpSpPr/>
              <p:nvPr/>
            </p:nvGrpSpPr>
            <p:grpSpPr>
              <a:xfrm>
                <a:off x="1718731" y="1196752"/>
                <a:ext cx="1672169" cy="1143223"/>
                <a:chOff x="2047344" y="1196752"/>
                <a:chExt cx="1672169" cy="1143223"/>
              </a:xfrm>
            </p:grpSpPr>
            <p:cxnSp>
              <p:nvCxnSpPr>
                <p:cNvPr id="101" name="直接箭头连接符 6"/>
                <p:cNvCxnSpPr/>
                <p:nvPr/>
              </p:nvCxnSpPr>
              <p:spPr bwMode="auto">
                <a:xfrm flipV="1">
                  <a:off x="2051720" y="1268760"/>
                  <a:ext cx="1116124" cy="5760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02" name="直接箭头连接符 7"/>
                <p:cNvCxnSpPr/>
                <p:nvPr/>
              </p:nvCxnSpPr>
              <p:spPr bwMode="auto">
                <a:xfrm rot="360000">
                  <a:off x="2047344" y="1928323"/>
                  <a:ext cx="159764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03" name="直接箭头连接符 102"/>
                <p:cNvCxnSpPr/>
                <p:nvPr/>
              </p:nvCxnSpPr>
              <p:spPr bwMode="auto">
                <a:xfrm>
                  <a:off x="3167844" y="1268760"/>
                  <a:ext cx="472767" cy="743063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aphicFrame>
              <p:nvGraphicFramePr>
                <p:cNvPr id="104" name="Object 4"/>
                <p:cNvGraphicFramePr>
                  <a:graphicFrameLocks noChangeAspect="1"/>
                </p:cNvGraphicFramePr>
                <p:nvPr/>
              </p:nvGraphicFramePr>
              <p:xfrm>
                <a:off x="2375756" y="1196752"/>
                <a:ext cx="306591" cy="3669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0" name="公式" r:id="rId6" imgW="177480" imgH="241200" progId="Equation.3">
                        <p:embed/>
                      </p:oleObj>
                    </mc:Choice>
                    <mc:Fallback>
                      <p:oleObj name="公式" r:id="rId6" imgW="177480" imgH="241200" progId="Equation.3">
                        <p:embed/>
                        <p:pic>
                          <p:nvPicPr>
                            <p:cNvPr id="0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75756" y="1196752"/>
                              <a:ext cx="306591" cy="36693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4"/>
                <p:cNvGraphicFramePr>
                  <a:graphicFrameLocks noChangeAspect="1"/>
                </p:cNvGraphicFramePr>
                <p:nvPr/>
              </p:nvGraphicFramePr>
              <p:xfrm>
                <a:off x="3390900" y="1308100"/>
                <a:ext cx="328613" cy="3476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1" name="公式" r:id="rId8" imgW="190440" imgH="228600" progId="Equation.3">
                        <p:embed/>
                      </p:oleObj>
                    </mc:Choice>
                    <mc:Fallback>
                      <p:oleObj name="公式" r:id="rId8" imgW="190440" imgH="228600" progId="Equation.3">
                        <p:embed/>
                        <p:pic>
                          <p:nvPicPr>
                            <p:cNvPr id="0" name="Picture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90900" y="1308100"/>
                              <a:ext cx="328613" cy="3476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4"/>
                <p:cNvGraphicFramePr>
                  <a:graphicFrameLocks noChangeAspect="1"/>
                </p:cNvGraphicFramePr>
                <p:nvPr/>
              </p:nvGraphicFramePr>
              <p:xfrm>
                <a:off x="2682875" y="1992313"/>
                <a:ext cx="306388" cy="347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2" name="公式" r:id="rId10" imgW="177480" imgH="228600" progId="Equation.3">
                        <p:embed/>
                      </p:oleObj>
                    </mc:Choice>
                    <mc:Fallback>
                      <p:oleObj name="公式" r:id="rId10" imgW="177480" imgH="228600" progId="Equation.3">
                        <p:embed/>
                        <p:pic>
                          <p:nvPicPr>
                            <p:cNvPr id="0" name="Picture 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82875" y="1992313"/>
                              <a:ext cx="306388" cy="34766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00" name="TextBox 99"/>
              <p:cNvSpPr txBox="1"/>
              <p:nvPr/>
            </p:nvSpPr>
            <p:spPr>
              <a:xfrm>
                <a:off x="2159732" y="2299907"/>
                <a:ext cx="708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）</a:t>
                </a:r>
              </a:p>
            </p:txBody>
          </p:sp>
        </p:grpSp>
        <p:grpSp>
          <p:nvGrpSpPr>
            <p:cNvPr id="63" name="组合 22"/>
            <p:cNvGrpSpPr/>
            <p:nvPr/>
          </p:nvGrpSpPr>
          <p:grpSpPr>
            <a:xfrm>
              <a:off x="3367883" y="873125"/>
              <a:ext cx="1661317" cy="1417877"/>
              <a:chOff x="1718731" y="1206453"/>
              <a:chExt cx="1661317" cy="1417877"/>
            </a:xfrm>
          </p:grpSpPr>
          <p:grpSp>
            <p:nvGrpSpPr>
              <p:cNvPr id="91" name="组合 19"/>
              <p:cNvGrpSpPr/>
              <p:nvPr/>
            </p:nvGrpSpPr>
            <p:grpSpPr>
              <a:xfrm>
                <a:off x="1718731" y="1206453"/>
                <a:ext cx="1661317" cy="1133522"/>
                <a:chOff x="2047344" y="1206453"/>
                <a:chExt cx="1661317" cy="1133522"/>
              </a:xfrm>
            </p:grpSpPr>
            <p:cxnSp>
              <p:nvCxnSpPr>
                <p:cNvPr id="93" name="直接箭头连接符 92"/>
                <p:cNvCxnSpPr/>
                <p:nvPr/>
              </p:nvCxnSpPr>
              <p:spPr bwMode="auto">
                <a:xfrm flipV="1">
                  <a:off x="2051720" y="1268760"/>
                  <a:ext cx="1116124" cy="5760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4" name="直接箭头连接符 93"/>
                <p:cNvCxnSpPr/>
                <p:nvPr/>
              </p:nvCxnSpPr>
              <p:spPr bwMode="auto">
                <a:xfrm rot="360000">
                  <a:off x="2047344" y="1928323"/>
                  <a:ext cx="159764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5" name="直接箭头连接符 94"/>
                <p:cNvCxnSpPr/>
                <p:nvPr/>
              </p:nvCxnSpPr>
              <p:spPr bwMode="auto">
                <a:xfrm>
                  <a:off x="3167844" y="1268760"/>
                  <a:ext cx="472767" cy="743063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aphicFrame>
              <p:nvGraphicFramePr>
                <p:cNvPr id="96" name="Object 4"/>
                <p:cNvGraphicFramePr>
                  <a:graphicFrameLocks noChangeAspect="1"/>
                </p:cNvGraphicFramePr>
                <p:nvPr/>
              </p:nvGraphicFramePr>
              <p:xfrm>
                <a:off x="2364049" y="1206453"/>
                <a:ext cx="330200" cy="3476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3" name="公式" r:id="rId12" imgW="190440" imgH="228600" progId="Equation.3">
                        <p:embed/>
                      </p:oleObj>
                    </mc:Choice>
                    <mc:Fallback>
                      <p:oleObj name="公式" r:id="rId12" imgW="190440" imgH="228600" progId="Equation.3">
                        <p:embed/>
                        <p:pic>
                          <p:nvPicPr>
                            <p:cNvPr id="0" name="Picture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64049" y="1206453"/>
                              <a:ext cx="330200" cy="3476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4"/>
                <p:cNvGraphicFramePr>
                  <a:graphicFrameLocks noChangeAspect="1"/>
                </p:cNvGraphicFramePr>
                <p:nvPr/>
              </p:nvGraphicFramePr>
              <p:xfrm>
                <a:off x="3402274" y="1298528"/>
                <a:ext cx="306387" cy="3667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4" name="公式" r:id="rId14" imgW="177480" imgH="241200" progId="Equation.3">
                        <p:embed/>
                      </p:oleObj>
                    </mc:Choice>
                    <mc:Fallback>
                      <p:oleObj name="公式" r:id="rId14" imgW="177480" imgH="241200" progId="Equation.3">
                        <p:embed/>
                        <p:pic>
                          <p:nvPicPr>
                            <p:cNvPr id="0" name="Picture 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02274" y="1298528"/>
                              <a:ext cx="306387" cy="36671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4"/>
                <p:cNvGraphicFramePr>
                  <a:graphicFrameLocks noChangeAspect="1"/>
                </p:cNvGraphicFramePr>
                <p:nvPr/>
              </p:nvGraphicFramePr>
              <p:xfrm>
                <a:off x="2682875" y="1992313"/>
                <a:ext cx="306388" cy="347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5" name="公式" r:id="rId16" imgW="177480" imgH="228600" progId="Equation.3">
                        <p:embed/>
                      </p:oleObj>
                    </mc:Choice>
                    <mc:Fallback>
                      <p:oleObj name="公式" r:id="rId16" imgW="177480" imgH="228600" progId="Equation.3">
                        <p:embed/>
                        <p:pic>
                          <p:nvPicPr>
                            <p:cNvPr id="0" name="Picture 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82875" y="1992313"/>
                              <a:ext cx="306388" cy="34766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2" name="TextBox 91"/>
              <p:cNvSpPr txBox="1"/>
              <p:nvPr/>
            </p:nvSpPr>
            <p:spPr>
              <a:xfrm>
                <a:off x="2159732" y="2254998"/>
                <a:ext cx="708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）</a:t>
                </a:r>
              </a:p>
            </p:txBody>
          </p:sp>
        </p:grpSp>
        <p:grpSp>
          <p:nvGrpSpPr>
            <p:cNvPr id="64" name="组合 31"/>
            <p:cNvGrpSpPr/>
            <p:nvPr/>
          </p:nvGrpSpPr>
          <p:grpSpPr>
            <a:xfrm>
              <a:off x="5899015" y="873125"/>
              <a:ext cx="1671773" cy="1417877"/>
              <a:chOff x="1718731" y="1206862"/>
              <a:chExt cx="1671773" cy="1417877"/>
            </a:xfrm>
          </p:grpSpPr>
          <p:grpSp>
            <p:nvGrpSpPr>
              <p:cNvPr id="83" name="组合 19"/>
              <p:cNvGrpSpPr/>
              <p:nvPr/>
            </p:nvGrpSpPr>
            <p:grpSpPr>
              <a:xfrm>
                <a:off x="1718731" y="1206862"/>
                <a:ext cx="1671773" cy="1143000"/>
                <a:chOff x="2047344" y="1206862"/>
                <a:chExt cx="1671773" cy="1143000"/>
              </a:xfrm>
            </p:grpSpPr>
            <p:cxnSp>
              <p:nvCxnSpPr>
                <p:cNvPr id="85" name="直接箭头连接符 84"/>
                <p:cNvCxnSpPr/>
                <p:nvPr/>
              </p:nvCxnSpPr>
              <p:spPr bwMode="auto">
                <a:xfrm flipV="1">
                  <a:off x="2051720" y="1268760"/>
                  <a:ext cx="1116124" cy="5760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6" name="直接箭头连接符 85"/>
                <p:cNvCxnSpPr/>
                <p:nvPr/>
              </p:nvCxnSpPr>
              <p:spPr bwMode="auto">
                <a:xfrm rot="360000">
                  <a:off x="2047344" y="1928323"/>
                  <a:ext cx="159764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7" name="直接箭头连接符 86"/>
                <p:cNvCxnSpPr/>
                <p:nvPr/>
              </p:nvCxnSpPr>
              <p:spPr bwMode="auto">
                <a:xfrm>
                  <a:off x="3167844" y="1268760"/>
                  <a:ext cx="472767" cy="743063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aphicFrame>
              <p:nvGraphicFramePr>
                <p:cNvPr id="88" name="Object 4"/>
                <p:cNvGraphicFramePr>
                  <a:graphicFrameLocks noChangeAspect="1"/>
                </p:cNvGraphicFramePr>
                <p:nvPr/>
              </p:nvGraphicFramePr>
              <p:xfrm>
                <a:off x="2374504" y="1206862"/>
                <a:ext cx="307975" cy="3476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6" name="公式" r:id="rId17" imgW="177480" imgH="228600" progId="Equation.3">
                        <p:embed/>
                      </p:oleObj>
                    </mc:Choice>
                    <mc:Fallback>
                      <p:oleObj name="公式" r:id="rId17" imgW="177480" imgH="228600" progId="Equation.3">
                        <p:embed/>
                        <p:pic>
                          <p:nvPicPr>
                            <p:cNvPr id="0" name="Picture 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74504" y="1206862"/>
                              <a:ext cx="307975" cy="3476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4"/>
                <p:cNvGraphicFramePr>
                  <a:graphicFrameLocks noChangeAspect="1"/>
                </p:cNvGraphicFramePr>
                <p:nvPr/>
              </p:nvGraphicFramePr>
              <p:xfrm>
                <a:off x="3390504" y="1308462"/>
                <a:ext cx="328613" cy="3476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7" name="公式" r:id="rId19" imgW="190440" imgH="228600" progId="Equation.3">
                        <p:embed/>
                      </p:oleObj>
                    </mc:Choice>
                    <mc:Fallback>
                      <p:oleObj name="公式" r:id="rId19" imgW="190440" imgH="228600" progId="Equation.3">
                        <p:embed/>
                        <p:pic>
                          <p:nvPicPr>
                            <p:cNvPr id="0" name="Picture 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90504" y="1308462"/>
                              <a:ext cx="328613" cy="3476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4"/>
                <p:cNvGraphicFramePr>
                  <a:graphicFrameLocks noChangeAspect="1"/>
                </p:cNvGraphicFramePr>
                <p:nvPr/>
              </p:nvGraphicFramePr>
              <p:xfrm>
                <a:off x="2682479" y="1983150"/>
                <a:ext cx="306388" cy="3667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8" name="公式" r:id="rId21" imgW="177480" imgH="241200" progId="Equation.3">
                        <p:embed/>
                      </p:oleObj>
                    </mc:Choice>
                    <mc:Fallback>
                      <p:oleObj name="公式" r:id="rId21" imgW="177480" imgH="241200" progId="Equation.3">
                        <p:embed/>
                        <p:pic>
                          <p:nvPicPr>
                            <p:cNvPr id="0" name="Picture 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82479" y="1983150"/>
                              <a:ext cx="306388" cy="36671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84" name="TextBox 83"/>
              <p:cNvSpPr txBox="1"/>
              <p:nvPr/>
            </p:nvSpPr>
            <p:spPr>
              <a:xfrm>
                <a:off x="2159732" y="2255407"/>
                <a:ext cx="708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）</a:t>
                </a:r>
              </a:p>
            </p:txBody>
          </p:sp>
        </p:grpSp>
        <p:grpSp>
          <p:nvGrpSpPr>
            <p:cNvPr id="65" name="组合 40"/>
            <p:cNvGrpSpPr/>
            <p:nvPr/>
          </p:nvGrpSpPr>
          <p:grpSpPr>
            <a:xfrm>
              <a:off x="1686200" y="2888792"/>
              <a:ext cx="1661664" cy="1476238"/>
              <a:chOff x="1718731" y="1205970"/>
              <a:chExt cx="1661664" cy="1476238"/>
            </a:xfrm>
          </p:grpSpPr>
          <p:grpSp>
            <p:nvGrpSpPr>
              <p:cNvPr id="75" name="组合 19"/>
              <p:cNvGrpSpPr/>
              <p:nvPr/>
            </p:nvGrpSpPr>
            <p:grpSpPr>
              <a:xfrm>
                <a:off x="1718731" y="1205970"/>
                <a:ext cx="1661664" cy="1133475"/>
                <a:chOff x="2047344" y="1205970"/>
                <a:chExt cx="1661664" cy="1133475"/>
              </a:xfrm>
            </p:grpSpPr>
            <p:cxnSp>
              <p:nvCxnSpPr>
                <p:cNvPr id="77" name="直接箭头连接符 76"/>
                <p:cNvCxnSpPr/>
                <p:nvPr/>
              </p:nvCxnSpPr>
              <p:spPr bwMode="auto">
                <a:xfrm flipV="1">
                  <a:off x="2051720" y="1268760"/>
                  <a:ext cx="1116124" cy="5760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8" name="直接箭头连接符 77"/>
                <p:cNvCxnSpPr/>
                <p:nvPr/>
              </p:nvCxnSpPr>
              <p:spPr bwMode="auto">
                <a:xfrm rot="360000">
                  <a:off x="2047344" y="1928323"/>
                  <a:ext cx="159764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9" name="直接箭头连接符 78"/>
                <p:cNvCxnSpPr/>
                <p:nvPr/>
              </p:nvCxnSpPr>
              <p:spPr bwMode="auto">
                <a:xfrm>
                  <a:off x="3167844" y="1268760"/>
                  <a:ext cx="472767" cy="743063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aphicFrame>
              <p:nvGraphicFramePr>
                <p:cNvPr id="80" name="Object 4"/>
                <p:cNvGraphicFramePr>
                  <a:graphicFrameLocks noChangeAspect="1"/>
                </p:cNvGraphicFramePr>
                <p:nvPr/>
              </p:nvGraphicFramePr>
              <p:xfrm>
                <a:off x="2375508" y="1205970"/>
                <a:ext cx="306388" cy="347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39" name="公式" r:id="rId23" imgW="177480" imgH="228600" progId="Equation.3">
                        <p:embed/>
                      </p:oleObj>
                    </mc:Choice>
                    <mc:Fallback>
                      <p:oleObj name="公式" r:id="rId23" imgW="177480" imgH="228600" progId="Equation.3">
                        <p:embed/>
                        <p:pic>
                          <p:nvPicPr>
                            <p:cNvPr id="0" name="Picture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75508" y="1205970"/>
                              <a:ext cx="306388" cy="34766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4"/>
                <p:cNvGraphicFramePr>
                  <a:graphicFrameLocks noChangeAspect="1"/>
                </p:cNvGraphicFramePr>
                <p:nvPr/>
              </p:nvGraphicFramePr>
              <p:xfrm>
                <a:off x="3402621" y="1298045"/>
                <a:ext cx="306387" cy="3667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40" name="公式" r:id="rId25" imgW="177480" imgH="241200" progId="Equation.3">
                        <p:embed/>
                      </p:oleObj>
                    </mc:Choice>
                    <mc:Fallback>
                      <p:oleObj name="公式" r:id="rId25" imgW="177480" imgH="241200" progId="Equation.3">
                        <p:embed/>
                        <p:pic>
                          <p:nvPicPr>
                            <p:cNvPr id="0" name="Picture 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02621" y="1298045"/>
                              <a:ext cx="306387" cy="36671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4"/>
                <p:cNvGraphicFramePr>
                  <a:graphicFrameLocks noChangeAspect="1"/>
                </p:cNvGraphicFramePr>
                <p:nvPr/>
              </p:nvGraphicFramePr>
              <p:xfrm>
                <a:off x="2672371" y="1991782"/>
                <a:ext cx="328612" cy="3476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41" name="公式" r:id="rId27" imgW="190440" imgH="228600" progId="Equation.3">
                        <p:embed/>
                      </p:oleObj>
                    </mc:Choice>
                    <mc:Fallback>
                      <p:oleObj name="公式" r:id="rId27" imgW="190440" imgH="228600" progId="Equation.3">
                        <p:embed/>
                        <p:pic>
                          <p:nvPicPr>
                            <p:cNvPr id="0" name="Picture 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72371" y="1991782"/>
                              <a:ext cx="328612" cy="3476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6" name="TextBox 75"/>
              <p:cNvSpPr txBox="1"/>
              <p:nvPr/>
            </p:nvSpPr>
            <p:spPr>
              <a:xfrm>
                <a:off x="2159732" y="2312876"/>
                <a:ext cx="708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）</a:t>
                </a:r>
              </a:p>
            </p:txBody>
          </p:sp>
        </p:grpSp>
        <p:grpSp>
          <p:nvGrpSpPr>
            <p:cNvPr id="66" name="组合 49"/>
            <p:cNvGrpSpPr/>
            <p:nvPr/>
          </p:nvGrpSpPr>
          <p:grpSpPr>
            <a:xfrm>
              <a:off x="4627266" y="2888866"/>
              <a:ext cx="1672926" cy="1476238"/>
              <a:chOff x="1718731" y="1205970"/>
              <a:chExt cx="1672926" cy="1476238"/>
            </a:xfrm>
          </p:grpSpPr>
          <p:grpSp>
            <p:nvGrpSpPr>
              <p:cNvPr id="67" name="组合 19"/>
              <p:cNvGrpSpPr/>
              <p:nvPr/>
            </p:nvGrpSpPr>
            <p:grpSpPr>
              <a:xfrm>
                <a:off x="1718731" y="1205970"/>
                <a:ext cx="1672926" cy="1142926"/>
                <a:chOff x="2047344" y="1205970"/>
                <a:chExt cx="1672926" cy="1142926"/>
              </a:xfrm>
            </p:grpSpPr>
            <p:cxnSp>
              <p:nvCxnSpPr>
                <p:cNvPr id="69" name="直接箭头连接符 68"/>
                <p:cNvCxnSpPr/>
                <p:nvPr/>
              </p:nvCxnSpPr>
              <p:spPr bwMode="auto">
                <a:xfrm flipV="1">
                  <a:off x="2051720" y="1268760"/>
                  <a:ext cx="1116124" cy="576064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0" name="直接箭头连接符 69"/>
                <p:cNvCxnSpPr/>
                <p:nvPr/>
              </p:nvCxnSpPr>
              <p:spPr bwMode="auto">
                <a:xfrm rot="360000">
                  <a:off x="2047344" y="1928323"/>
                  <a:ext cx="159764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1" name="直接箭头连接符 70"/>
                <p:cNvCxnSpPr/>
                <p:nvPr/>
              </p:nvCxnSpPr>
              <p:spPr bwMode="auto">
                <a:xfrm>
                  <a:off x="3167844" y="1268760"/>
                  <a:ext cx="472767" cy="743063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none"/>
                </a:ln>
                <a:effectLst/>
              </p:spPr>
            </p:cxnSp>
            <p:graphicFrame>
              <p:nvGraphicFramePr>
                <p:cNvPr id="72" name="Object 4"/>
                <p:cNvGraphicFramePr>
                  <a:graphicFrameLocks noChangeAspect="1"/>
                </p:cNvGraphicFramePr>
                <p:nvPr/>
              </p:nvGraphicFramePr>
              <p:xfrm>
                <a:off x="2375508" y="1205970"/>
                <a:ext cx="306388" cy="347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42" name="公式" r:id="rId29" imgW="177480" imgH="228600" progId="Equation.3">
                        <p:embed/>
                      </p:oleObj>
                    </mc:Choice>
                    <mc:Fallback>
                      <p:oleObj name="公式" r:id="rId29" imgW="177480" imgH="228600" progId="Equation.3">
                        <p:embed/>
                        <p:pic>
                          <p:nvPicPr>
                            <p:cNvPr id="0" name="Picture 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75508" y="1205970"/>
                              <a:ext cx="306388" cy="34766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4"/>
                <p:cNvGraphicFramePr>
                  <a:graphicFrameLocks noChangeAspect="1"/>
                </p:cNvGraphicFramePr>
                <p:nvPr/>
              </p:nvGraphicFramePr>
              <p:xfrm>
                <a:off x="3391657" y="1307496"/>
                <a:ext cx="328613" cy="3460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43" name="公式" r:id="rId30" imgW="190440" imgH="228600" progId="Equation.3">
                        <p:embed/>
                      </p:oleObj>
                    </mc:Choice>
                    <mc:Fallback>
                      <p:oleObj name="公式" r:id="rId30" imgW="190440" imgH="228600" progId="Equation.3">
                        <p:embed/>
                        <p:pic>
                          <p:nvPicPr>
                            <p:cNvPr id="0" name="Picture 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91657" y="1307496"/>
                              <a:ext cx="328613" cy="34607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4"/>
                <p:cNvGraphicFramePr>
                  <a:graphicFrameLocks noChangeAspect="1"/>
                </p:cNvGraphicFramePr>
                <p:nvPr/>
              </p:nvGraphicFramePr>
              <p:xfrm>
                <a:off x="2683632" y="1982183"/>
                <a:ext cx="306388" cy="3667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2944" name="公式" r:id="rId32" imgW="177480" imgH="241200" progId="Equation.3">
                        <p:embed/>
                      </p:oleObj>
                    </mc:Choice>
                    <mc:Fallback>
                      <p:oleObj name="公式" r:id="rId32" imgW="177480" imgH="241200" progId="Equation.3">
                        <p:embed/>
                        <p:pic>
                          <p:nvPicPr>
                            <p:cNvPr id="0" name="Picture 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83632" y="1982183"/>
                              <a:ext cx="306388" cy="36671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0000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8" name="TextBox 67"/>
              <p:cNvSpPr txBox="1"/>
              <p:nvPr/>
            </p:nvSpPr>
            <p:spPr>
              <a:xfrm>
                <a:off x="2159732" y="2312876"/>
                <a:ext cx="708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）</a:t>
                </a:r>
              </a:p>
            </p:txBody>
          </p:sp>
        </p:grpSp>
      </p:grpSp>
      <p:grpSp>
        <p:nvGrpSpPr>
          <p:cNvPr id="122" name="组合 121"/>
          <p:cNvGrpSpPr/>
          <p:nvPr/>
        </p:nvGrpSpPr>
        <p:grpSpPr>
          <a:xfrm>
            <a:off x="298818" y="692696"/>
            <a:ext cx="8496944" cy="5733877"/>
            <a:chOff x="298818" y="785221"/>
            <a:chExt cx="8496944" cy="5733877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98818" y="785221"/>
              <a:ext cx="8496944" cy="5733877"/>
            </a:xfrm>
            <a:prstGeom prst="rect">
              <a:avLst/>
            </a:prstGeom>
            <a:noFill/>
            <a:ln w="12700" cap="flat" cmpd="sng">
              <a:solidFill>
                <a:srgbClr val="00B0F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Question 2  </a:t>
              </a:r>
            </a:p>
            <a:p>
              <a:pPr algn="just">
                <a:lnSpc>
                  <a:spcPct val="120000"/>
                </a:lnSpc>
                <a:spcBef>
                  <a:spcPct val="50000"/>
                </a:spcBef>
              </a:pP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Which of the following sketches correctly represents the vector addition                    ?   ( 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</a:t>
              </a: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)</a:t>
              </a:r>
            </a:p>
            <a:p>
              <a:pPr algn="just">
                <a:spcBef>
                  <a:spcPct val="50000"/>
                </a:spcBef>
              </a:pPr>
              <a:endParaRPr lang="en-US" altLang="zh-CN" sz="1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10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8385752"/>
                </p:ext>
              </p:extLst>
            </p:nvPr>
          </p:nvGraphicFramePr>
          <p:xfrm>
            <a:off x="1547664" y="1858029"/>
            <a:ext cx="1487551" cy="442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45" name="公式" r:id="rId34" imgW="774360" imgH="241200" progId="Equation.3">
                    <p:embed/>
                  </p:oleObj>
                </mc:Choice>
                <mc:Fallback>
                  <p:oleObj name="公式" r:id="rId34" imgW="774360" imgH="241200" progId="Equation.3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664" y="1858029"/>
                          <a:ext cx="1487551" cy="4422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9" name="组合 108"/>
          <p:cNvGrpSpPr/>
          <p:nvPr/>
        </p:nvGrpSpPr>
        <p:grpSpPr>
          <a:xfrm>
            <a:off x="1475656" y="3723724"/>
            <a:ext cx="1487487" cy="455228"/>
            <a:chOff x="1506496" y="3847305"/>
            <a:chExt cx="1487487" cy="455228"/>
          </a:xfrm>
        </p:grpSpPr>
        <p:sp>
          <p:nvSpPr>
            <p:cNvPr id="108" name="矩形 107"/>
            <p:cNvSpPr/>
            <p:nvPr/>
          </p:nvSpPr>
          <p:spPr bwMode="auto">
            <a:xfrm>
              <a:off x="1506496" y="3847305"/>
              <a:ext cx="1473994" cy="45522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2" name="Object 4"/>
            <p:cNvGraphicFramePr>
              <a:graphicFrameLocks noChangeAspect="1"/>
            </p:cNvGraphicFramePr>
            <p:nvPr/>
          </p:nvGraphicFramePr>
          <p:xfrm>
            <a:off x="1506496" y="3861208"/>
            <a:ext cx="1487487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46" name="公式" r:id="rId36" imgW="774360" imgH="241200" progId="Equation.3">
                    <p:embed/>
                  </p:oleObj>
                </mc:Choice>
                <mc:Fallback>
                  <p:oleObj name="公式" r:id="rId36" imgW="774360" imgH="241200" progId="Equation.3">
                    <p:embed/>
                    <p:pic>
                      <p:nvPicPr>
                        <p:cNvPr id="0" name="Picture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496" y="3861208"/>
                          <a:ext cx="1487487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0" name="组合 109"/>
          <p:cNvGrpSpPr/>
          <p:nvPr/>
        </p:nvGrpSpPr>
        <p:grpSpPr>
          <a:xfrm>
            <a:off x="3912605" y="3720678"/>
            <a:ext cx="1487487" cy="455228"/>
            <a:chOff x="1506496" y="3847305"/>
            <a:chExt cx="1487487" cy="455228"/>
          </a:xfrm>
        </p:grpSpPr>
        <p:sp>
          <p:nvSpPr>
            <p:cNvPr id="111" name="矩形 110"/>
            <p:cNvSpPr/>
            <p:nvPr/>
          </p:nvSpPr>
          <p:spPr bwMode="auto">
            <a:xfrm>
              <a:off x="1506496" y="3847305"/>
              <a:ext cx="1473994" cy="45522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112" name="Object 4"/>
            <p:cNvGraphicFramePr>
              <a:graphicFrameLocks noChangeAspect="1"/>
            </p:cNvGraphicFramePr>
            <p:nvPr/>
          </p:nvGraphicFramePr>
          <p:xfrm>
            <a:off x="1506496" y="3861208"/>
            <a:ext cx="1487487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47" name="公式" r:id="rId38" imgW="774360" imgH="241200" progId="Equation.3">
                    <p:embed/>
                  </p:oleObj>
                </mc:Choice>
                <mc:Fallback>
                  <p:oleObj name="公式" r:id="rId38" imgW="774360" imgH="241200" progId="Equation.3">
                    <p:embed/>
                    <p:pic>
                      <p:nvPicPr>
                        <p:cNvPr id="0" name="Picture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496" y="3861208"/>
                          <a:ext cx="1487487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3" name="组合 112"/>
          <p:cNvGrpSpPr/>
          <p:nvPr/>
        </p:nvGrpSpPr>
        <p:grpSpPr>
          <a:xfrm>
            <a:off x="6480212" y="3723724"/>
            <a:ext cx="1487487" cy="455228"/>
            <a:chOff x="1506496" y="3847305"/>
            <a:chExt cx="1487487" cy="455228"/>
          </a:xfrm>
        </p:grpSpPr>
        <p:sp>
          <p:nvSpPr>
            <p:cNvPr id="114" name="矩形 113"/>
            <p:cNvSpPr/>
            <p:nvPr/>
          </p:nvSpPr>
          <p:spPr bwMode="auto">
            <a:xfrm>
              <a:off x="1506496" y="3847305"/>
              <a:ext cx="1473994" cy="45522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115" name="Object 4"/>
            <p:cNvGraphicFramePr>
              <a:graphicFrameLocks noChangeAspect="1"/>
            </p:cNvGraphicFramePr>
            <p:nvPr/>
          </p:nvGraphicFramePr>
          <p:xfrm>
            <a:off x="1506496" y="3861208"/>
            <a:ext cx="1487487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48" name="公式" r:id="rId40" imgW="774360" imgH="241200" progId="Equation.3">
                    <p:embed/>
                  </p:oleObj>
                </mc:Choice>
                <mc:Fallback>
                  <p:oleObj name="公式" r:id="rId40" imgW="774360" imgH="241200" progId="Equation.3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496" y="3861208"/>
                          <a:ext cx="1487487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" name="组合 115"/>
          <p:cNvGrpSpPr/>
          <p:nvPr/>
        </p:nvGrpSpPr>
        <p:grpSpPr>
          <a:xfrm>
            <a:off x="2159732" y="5801259"/>
            <a:ext cx="1487487" cy="455228"/>
            <a:chOff x="1506496" y="3847305"/>
            <a:chExt cx="1487487" cy="455228"/>
          </a:xfrm>
        </p:grpSpPr>
        <p:sp>
          <p:nvSpPr>
            <p:cNvPr id="117" name="矩形 116"/>
            <p:cNvSpPr/>
            <p:nvPr/>
          </p:nvSpPr>
          <p:spPr bwMode="auto">
            <a:xfrm>
              <a:off x="1506496" y="3847305"/>
              <a:ext cx="1473994" cy="45522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118" name="Object 4"/>
            <p:cNvGraphicFramePr>
              <a:graphicFrameLocks noChangeAspect="1"/>
            </p:cNvGraphicFramePr>
            <p:nvPr/>
          </p:nvGraphicFramePr>
          <p:xfrm>
            <a:off x="1506496" y="3861208"/>
            <a:ext cx="1487487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49" name="公式" r:id="rId42" imgW="774360" imgH="241200" progId="Equation.3">
                    <p:embed/>
                  </p:oleObj>
                </mc:Choice>
                <mc:Fallback>
                  <p:oleObj name="公式" r:id="rId42" imgW="774360" imgH="241200" progId="Equation.3">
                    <p:embed/>
                    <p:pic>
                      <p:nvPicPr>
                        <p:cNvPr id="0" name="Picture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496" y="3861208"/>
                          <a:ext cx="1487487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9" name="组合 118"/>
          <p:cNvGrpSpPr/>
          <p:nvPr/>
        </p:nvGrpSpPr>
        <p:grpSpPr>
          <a:xfrm>
            <a:off x="5136741" y="5788776"/>
            <a:ext cx="1487487" cy="455228"/>
            <a:chOff x="1506496" y="3847305"/>
            <a:chExt cx="1487487" cy="455228"/>
          </a:xfrm>
        </p:grpSpPr>
        <p:sp>
          <p:nvSpPr>
            <p:cNvPr id="120" name="矩形 119"/>
            <p:cNvSpPr/>
            <p:nvPr/>
          </p:nvSpPr>
          <p:spPr bwMode="auto">
            <a:xfrm>
              <a:off x="1506496" y="3847305"/>
              <a:ext cx="1473994" cy="45522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121" name="Object 4"/>
            <p:cNvGraphicFramePr>
              <a:graphicFrameLocks noChangeAspect="1"/>
            </p:cNvGraphicFramePr>
            <p:nvPr/>
          </p:nvGraphicFramePr>
          <p:xfrm>
            <a:off x="1506496" y="3861208"/>
            <a:ext cx="1487487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50" name="公式" r:id="rId44" imgW="774360" imgH="241200" progId="Equation.3">
                    <p:embed/>
                  </p:oleObj>
                </mc:Choice>
                <mc:Fallback>
                  <p:oleObj name="公式" r:id="rId44" imgW="774360" imgH="241200" progId="Equation.3">
                    <p:embed/>
                    <p:pic>
                      <p:nvPicPr>
                        <p:cNvPr id="0" name="Picture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496" y="3861208"/>
                          <a:ext cx="1487487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6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D3B228BB-86E2-4AA1-B3B1-B209FE940A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58160" y="2654640"/>
              <a:ext cx="5790600" cy="2256120"/>
            </p14:xfrm>
          </p:contentPart>
        </mc:Choice>
        <mc:Fallback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D3B228BB-86E2-4AA1-B3B1-B209FE940A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648800" y="2645280"/>
                <a:ext cx="5809320" cy="22748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E6C1C063-B969-4709-9E0E-516E6F4D07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4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539552" y="1304764"/>
            <a:ext cx="69788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若几个力都</a:t>
            </a:r>
            <a:r>
              <a:rPr lang="zh-CN" altLang="en-US" sz="30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作用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在物体上的</a:t>
            </a:r>
            <a:r>
              <a:rPr lang="zh-CN" altLang="en-US" sz="30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同一点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，</a:t>
            </a:r>
            <a:endParaRPr lang="en-US" altLang="zh-CN" sz="3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598241" y="583535"/>
            <a:ext cx="1903659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6.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共点力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539552" y="3380071"/>
            <a:ext cx="2288642" cy="2179638"/>
            <a:chOff x="835558" y="3092040"/>
            <a:chExt cx="2288642" cy="2179638"/>
          </a:xfrm>
        </p:grpSpPr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1587500" y="3944528"/>
              <a:ext cx="685800" cy="45720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>
              <a:off x="838200" y="4412840"/>
              <a:ext cx="228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Line 30"/>
            <p:cNvSpPr>
              <a:spLocks noChangeShapeType="1"/>
            </p:cNvSpPr>
            <p:nvPr/>
          </p:nvSpPr>
          <p:spPr bwMode="auto">
            <a:xfrm flipV="1">
              <a:off x="1930400" y="3504790"/>
              <a:ext cx="0" cy="685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 flipV="1">
              <a:off x="1930400" y="3720690"/>
              <a:ext cx="723900" cy="4699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Text Box 36"/>
            <p:cNvSpPr txBox="1">
              <a:spLocks noChangeArrowheads="1"/>
            </p:cNvSpPr>
            <p:nvPr/>
          </p:nvSpPr>
          <p:spPr bwMode="auto">
            <a:xfrm>
              <a:off x="1724025" y="4809715"/>
              <a:ext cx="5778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mg</a:t>
              </a:r>
            </a:p>
          </p:txBody>
        </p:sp>
        <p:sp>
          <p:nvSpPr>
            <p:cNvPr id="54" name="Text Box 37"/>
            <p:cNvSpPr txBox="1">
              <a:spLocks noChangeArrowheads="1"/>
            </p:cNvSpPr>
            <p:nvPr/>
          </p:nvSpPr>
          <p:spPr bwMode="auto">
            <a:xfrm>
              <a:off x="2578100" y="3473040"/>
              <a:ext cx="3898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55" name="Text Box 38"/>
            <p:cNvSpPr txBox="1">
              <a:spLocks noChangeArrowheads="1"/>
            </p:cNvSpPr>
            <p:nvPr/>
          </p:nvSpPr>
          <p:spPr bwMode="auto">
            <a:xfrm>
              <a:off x="1751013" y="3092040"/>
              <a:ext cx="4048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56" name="Rectangle 3" descr="宽上对角线"/>
            <p:cNvSpPr>
              <a:spLocks noChangeArrowheads="1"/>
            </p:cNvSpPr>
            <p:nvPr/>
          </p:nvSpPr>
          <p:spPr bwMode="auto">
            <a:xfrm>
              <a:off x="835558" y="4430179"/>
              <a:ext cx="2268000" cy="152400"/>
            </a:xfrm>
            <a:prstGeom prst="rect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9525" cap="flat" cmpd="sng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" name="Line 33"/>
            <p:cNvSpPr>
              <a:spLocks noChangeShapeType="1"/>
            </p:cNvSpPr>
            <p:nvPr/>
          </p:nvSpPr>
          <p:spPr bwMode="auto">
            <a:xfrm>
              <a:off x="1930400" y="4189003"/>
              <a:ext cx="0" cy="685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oval"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472100" y="3619784"/>
            <a:ext cx="3251200" cy="2149476"/>
            <a:chOff x="5638800" y="3331753"/>
            <a:chExt cx="3251200" cy="2149476"/>
          </a:xfrm>
        </p:grpSpPr>
        <p:sp>
          <p:nvSpPr>
            <p:cNvPr id="59" name="Rectangle 94"/>
            <p:cNvSpPr>
              <a:spLocks noChangeArrowheads="1"/>
            </p:cNvSpPr>
            <p:nvPr/>
          </p:nvSpPr>
          <p:spPr bwMode="auto">
            <a:xfrm>
              <a:off x="6908800" y="5019266"/>
              <a:ext cx="5778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mg</a:t>
              </a:r>
            </a:p>
          </p:txBody>
        </p:sp>
        <p:sp>
          <p:nvSpPr>
            <p:cNvPr id="60" name="Line 54"/>
            <p:cNvSpPr>
              <a:spLocks noChangeShapeType="1"/>
            </p:cNvSpPr>
            <p:nvPr/>
          </p:nvSpPr>
          <p:spPr bwMode="auto">
            <a:xfrm>
              <a:off x="6451600" y="3331753"/>
              <a:ext cx="14398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Line 55"/>
            <p:cNvSpPr>
              <a:spLocks noChangeShapeType="1"/>
            </p:cNvSpPr>
            <p:nvPr/>
          </p:nvSpPr>
          <p:spPr bwMode="auto">
            <a:xfrm flipH="1">
              <a:off x="5842000" y="3331753"/>
              <a:ext cx="609600" cy="1447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Line 56"/>
            <p:cNvSpPr>
              <a:spLocks noChangeShapeType="1"/>
            </p:cNvSpPr>
            <p:nvPr/>
          </p:nvSpPr>
          <p:spPr bwMode="auto">
            <a:xfrm>
              <a:off x="7899400" y="3331753"/>
              <a:ext cx="609600" cy="1447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Line 58"/>
            <p:cNvSpPr>
              <a:spLocks noChangeShapeType="1"/>
            </p:cNvSpPr>
            <p:nvPr/>
          </p:nvSpPr>
          <p:spPr bwMode="auto">
            <a:xfrm>
              <a:off x="5638800" y="4779553"/>
              <a:ext cx="32512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Line 85"/>
            <p:cNvSpPr>
              <a:spLocks noChangeShapeType="1"/>
            </p:cNvSpPr>
            <p:nvPr/>
          </p:nvSpPr>
          <p:spPr bwMode="auto">
            <a:xfrm>
              <a:off x="6451600" y="3331753"/>
              <a:ext cx="0" cy="1447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Line 86"/>
            <p:cNvSpPr>
              <a:spLocks noChangeShapeType="1"/>
            </p:cNvSpPr>
            <p:nvPr/>
          </p:nvSpPr>
          <p:spPr bwMode="auto">
            <a:xfrm>
              <a:off x="7899400" y="3331753"/>
              <a:ext cx="0" cy="1447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AutoShape 88"/>
            <p:cNvSpPr>
              <a:spLocks noChangeArrowheads="1"/>
            </p:cNvSpPr>
            <p:nvPr/>
          </p:nvSpPr>
          <p:spPr bwMode="auto">
            <a:xfrm rot="333179">
              <a:off x="6680200" y="4169953"/>
              <a:ext cx="990600" cy="228600"/>
            </a:xfrm>
            <a:prstGeom prst="cube">
              <a:avLst>
                <a:gd name="adj" fmla="val 76389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7" name="Line 89"/>
            <p:cNvSpPr>
              <a:spLocks noChangeShapeType="1"/>
            </p:cNvSpPr>
            <p:nvPr/>
          </p:nvSpPr>
          <p:spPr bwMode="auto">
            <a:xfrm flipV="1">
              <a:off x="6908800" y="3788953"/>
              <a:ext cx="0" cy="457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Line 90"/>
            <p:cNvSpPr>
              <a:spLocks noChangeShapeType="1"/>
            </p:cNvSpPr>
            <p:nvPr/>
          </p:nvSpPr>
          <p:spPr bwMode="auto">
            <a:xfrm flipV="1">
              <a:off x="7416800" y="3827053"/>
              <a:ext cx="0" cy="457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Line 91"/>
            <p:cNvSpPr>
              <a:spLocks noChangeShapeType="1"/>
            </p:cNvSpPr>
            <p:nvPr/>
          </p:nvSpPr>
          <p:spPr bwMode="auto">
            <a:xfrm flipV="1">
              <a:off x="6908800" y="3331753"/>
              <a:ext cx="0" cy="5334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Line 92"/>
            <p:cNvSpPr>
              <a:spLocks noChangeShapeType="1"/>
            </p:cNvSpPr>
            <p:nvPr/>
          </p:nvSpPr>
          <p:spPr bwMode="auto">
            <a:xfrm flipV="1">
              <a:off x="7416800" y="3344453"/>
              <a:ext cx="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Text Box 95"/>
            <p:cNvSpPr txBox="1">
              <a:spLocks noChangeArrowheads="1"/>
            </p:cNvSpPr>
            <p:nvPr/>
          </p:nvSpPr>
          <p:spPr bwMode="auto">
            <a:xfrm>
              <a:off x="6440488" y="3407953"/>
              <a:ext cx="4921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72" name="Text Box 96"/>
            <p:cNvSpPr txBox="1">
              <a:spLocks noChangeArrowheads="1"/>
            </p:cNvSpPr>
            <p:nvPr/>
          </p:nvSpPr>
          <p:spPr bwMode="auto">
            <a:xfrm>
              <a:off x="7442200" y="3420653"/>
              <a:ext cx="4921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73" name="Rectangle 3" descr="宽上对角线"/>
            <p:cNvSpPr>
              <a:spLocks noChangeArrowheads="1"/>
            </p:cNvSpPr>
            <p:nvPr/>
          </p:nvSpPr>
          <p:spPr bwMode="auto">
            <a:xfrm>
              <a:off x="5639229" y="4798603"/>
              <a:ext cx="3240000" cy="152400"/>
            </a:xfrm>
            <a:prstGeom prst="rect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9525" cap="flat" cmpd="sng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4" name="Line 93"/>
            <p:cNvSpPr>
              <a:spLocks noChangeShapeType="1"/>
            </p:cNvSpPr>
            <p:nvPr/>
          </p:nvSpPr>
          <p:spPr bwMode="auto">
            <a:xfrm>
              <a:off x="7137400" y="4246153"/>
              <a:ext cx="0" cy="9144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1403648" y="5769260"/>
            <a:ext cx="6827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itchFamily="34" charset="0"/>
                <a:ea typeface="黑体" pitchFamily="49" charset="-122"/>
                <a:cs typeface="+mj-cs"/>
              </a:rPr>
              <a:t>Yes</a:t>
            </a:r>
            <a:endParaRPr kumimoji="0" lang="zh-CN" altLang="en-US" sz="24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 pitchFamily="34" charset="0"/>
              <a:ea typeface="黑体" pitchFamily="49" charset="-122"/>
              <a:cs typeface="+mj-cs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3923928" y="5769259"/>
            <a:ext cx="6827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itchFamily="34" charset="0"/>
                <a:ea typeface="黑体" pitchFamily="49" charset="-122"/>
                <a:cs typeface="+mj-cs"/>
              </a:rPr>
              <a:t>Yes</a:t>
            </a:r>
            <a:endParaRPr kumimoji="0" lang="zh-CN" altLang="en-US" sz="24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 pitchFamily="34" charset="0"/>
              <a:ea typeface="黑体" pitchFamily="49" charset="-122"/>
              <a:cs typeface="+mj-cs"/>
            </a:endParaRP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>
          <a:xfrm>
            <a:off x="6661546" y="5769259"/>
            <a:ext cx="6827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itchFamily="34" charset="0"/>
                <a:ea typeface="黑体" pitchFamily="49" charset="-122"/>
                <a:cs typeface="+mj-cs"/>
              </a:rPr>
              <a:t>NO</a:t>
            </a:r>
            <a:endParaRPr kumimoji="0" lang="zh-CN" altLang="en-US" sz="24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 pitchFamily="34" charset="0"/>
              <a:ea typeface="黑体" pitchFamily="49" charset="-122"/>
              <a:cs typeface="+mj-cs"/>
            </a:endParaRP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539552" y="1880828"/>
            <a:ext cx="69788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或它们的</a:t>
            </a:r>
            <a:r>
              <a:rPr lang="zh-CN" altLang="en-US" sz="30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作用线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相</a:t>
            </a:r>
            <a:r>
              <a:rPr lang="zh-CN" altLang="en-US" sz="30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交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于</a:t>
            </a:r>
            <a:r>
              <a:rPr lang="zh-CN" altLang="en-US" sz="30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同一点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，</a:t>
            </a:r>
          </a:p>
        </p:txBody>
      </p:sp>
      <p:sp>
        <p:nvSpPr>
          <p:cNvPr id="79" name="Rectangle 3"/>
          <p:cNvSpPr>
            <a:spLocks noChangeArrowheads="1"/>
          </p:cNvSpPr>
          <p:nvPr/>
        </p:nvSpPr>
        <p:spPr bwMode="auto">
          <a:xfrm>
            <a:off x="545480" y="2442954"/>
            <a:ext cx="69788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则这几个力称为</a:t>
            </a:r>
            <a:r>
              <a:rPr lang="zh-CN" altLang="en-US" sz="30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共点力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</a:rPr>
              <a:t> </a:t>
            </a:r>
          </a:p>
        </p:txBody>
      </p:sp>
      <p:pic>
        <p:nvPicPr>
          <p:cNvPr id="80" name="Picture 2" descr="http://pic1.cxtuku.com/00/11/13/b9866ed9e3af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66701" t="13363" b="6279"/>
          <a:stretch>
            <a:fillRect/>
          </a:stretch>
        </p:blipFill>
        <p:spPr bwMode="auto">
          <a:xfrm>
            <a:off x="6019204" y="3068960"/>
            <a:ext cx="1902991" cy="230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1" name="组合 80"/>
          <p:cNvGrpSpPr/>
          <p:nvPr/>
        </p:nvGrpSpPr>
        <p:grpSpPr>
          <a:xfrm>
            <a:off x="2786906" y="3392996"/>
            <a:ext cx="2517368" cy="2130943"/>
            <a:chOff x="2297956" y="1867734"/>
            <a:chExt cx="2517368" cy="2130943"/>
          </a:xfrm>
        </p:grpSpPr>
        <p:pic>
          <p:nvPicPr>
            <p:cNvPr id="8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27761" y="2672597"/>
              <a:ext cx="2087563" cy="995362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</p:spPr>
        </p:pic>
        <p:sp>
          <p:nvSpPr>
            <p:cNvPr id="87" name="Rectangle 8" descr="宽上对角线"/>
            <p:cNvSpPr>
              <a:spLocks noChangeArrowheads="1"/>
            </p:cNvSpPr>
            <p:nvPr/>
          </p:nvSpPr>
          <p:spPr bwMode="auto">
            <a:xfrm>
              <a:off x="3138924" y="1867734"/>
              <a:ext cx="1166812" cy="134938"/>
            </a:xfrm>
            <a:prstGeom prst="rect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3" name="Line 9"/>
            <p:cNvSpPr>
              <a:spLocks noChangeShapeType="1"/>
            </p:cNvSpPr>
            <p:nvPr/>
          </p:nvSpPr>
          <p:spPr bwMode="auto">
            <a:xfrm flipV="1">
              <a:off x="3826311" y="2002672"/>
              <a:ext cx="0" cy="1544637"/>
            </a:xfrm>
            <a:prstGeom prst="line">
              <a:avLst/>
            </a:prstGeom>
            <a:noFill/>
            <a:ln w="6350" cmpd="sng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Line 10"/>
            <p:cNvSpPr>
              <a:spLocks noChangeShapeType="1"/>
            </p:cNvSpPr>
            <p:nvPr/>
          </p:nvSpPr>
          <p:spPr bwMode="auto">
            <a:xfrm flipV="1">
              <a:off x="3088124" y="2002672"/>
              <a:ext cx="738187" cy="94615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Oval 11"/>
            <p:cNvSpPr>
              <a:spLocks noChangeArrowheads="1"/>
            </p:cNvSpPr>
            <p:nvPr/>
          </p:nvSpPr>
          <p:spPr bwMode="auto">
            <a:xfrm>
              <a:off x="3786624" y="3548897"/>
              <a:ext cx="68262" cy="66675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0" name="Line 34"/>
            <p:cNvSpPr>
              <a:spLocks noChangeShapeType="1"/>
            </p:cNvSpPr>
            <p:nvPr/>
          </p:nvSpPr>
          <p:spPr bwMode="auto">
            <a:xfrm>
              <a:off x="3100824" y="1999497"/>
              <a:ext cx="1223962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Oval 35"/>
            <p:cNvSpPr>
              <a:spLocks noChangeArrowheads="1"/>
            </p:cNvSpPr>
            <p:nvPr/>
          </p:nvSpPr>
          <p:spPr bwMode="auto">
            <a:xfrm>
              <a:off x="2913499" y="2753559"/>
              <a:ext cx="342900" cy="336550"/>
            </a:xfrm>
            <a:prstGeom prst="ellipse">
              <a:avLst/>
            </a:prstGeom>
            <a:solidFill>
              <a:srgbClr val="00B0F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" name="Oval 49"/>
            <p:cNvSpPr>
              <a:spLocks noChangeArrowheads="1"/>
            </p:cNvSpPr>
            <p:nvPr/>
          </p:nvSpPr>
          <p:spPr bwMode="auto">
            <a:xfrm>
              <a:off x="3051674" y="2877447"/>
              <a:ext cx="68262" cy="66675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" name="Line 48"/>
            <p:cNvSpPr>
              <a:spLocks noChangeShapeType="1"/>
            </p:cNvSpPr>
            <p:nvPr/>
          </p:nvSpPr>
          <p:spPr bwMode="auto">
            <a:xfrm flipH="1" flipV="1">
              <a:off x="2740461" y="2601159"/>
              <a:ext cx="1031875" cy="933450"/>
            </a:xfrm>
            <a:prstGeom prst="line">
              <a:avLst/>
            </a:prstGeom>
            <a:noFill/>
            <a:ln w="6350" cmpd="sng">
              <a:solidFill>
                <a:srgbClr val="00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Line 75"/>
            <p:cNvSpPr>
              <a:spLocks noChangeAspect="1" noChangeShapeType="1"/>
            </p:cNvSpPr>
            <p:nvPr/>
          </p:nvSpPr>
          <p:spPr bwMode="auto">
            <a:xfrm flipH="1" flipV="1">
              <a:off x="2637274" y="2502734"/>
              <a:ext cx="454025" cy="411163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Line 78"/>
            <p:cNvSpPr>
              <a:spLocks noChangeAspect="1" noChangeShapeType="1"/>
            </p:cNvSpPr>
            <p:nvPr/>
          </p:nvSpPr>
          <p:spPr bwMode="auto">
            <a:xfrm rot="16020000">
              <a:off x="3094365" y="2559776"/>
              <a:ext cx="355601" cy="319089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Line 42"/>
            <p:cNvSpPr>
              <a:spLocks noChangeShapeType="1"/>
            </p:cNvSpPr>
            <p:nvPr/>
          </p:nvSpPr>
          <p:spPr bwMode="auto">
            <a:xfrm rot="10800000" flipV="1">
              <a:off x="3099127" y="2939570"/>
              <a:ext cx="0" cy="715963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2297956" y="2058606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08" name="Text Box 50"/>
            <p:cNvSpPr txBox="1">
              <a:spLocks noChangeArrowheads="1"/>
            </p:cNvSpPr>
            <p:nvPr/>
          </p:nvSpPr>
          <p:spPr bwMode="auto">
            <a:xfrm>
              <a:off x="2858914" y="3537012"/>
              <a:ext cx="57740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mg</a:t>
              </a:r>
              <a:endParaRPr lang="en-US" altLang="zh-CN" sz="2400" b="1" baseline="-25000" dirty="0">
                <a:latin typeface="Times New Roman" pitchFamily="18" charset="0"/>
              </a:endParaRPr>
            </a:p>
          </p:txBody>
        </p:sp>
        <p:sp>
          <p:nvSpPr>
            <p:cNvPr id="109" name="Text Box 50"/>
            <p:cNvSpPr txBox="1">
              <a:spLocks noChangeArrowheads="1"/>
            </p:cNvSpPr>
            <p:nvPr/>
          </p:nvSpPr>
          <p:spPr bwMode="auto">
            <a:xfrm>
              <a:off x="2959599" y="2132856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110" name="矩形 109"/>
          <p:cNvSpPr/>
          <p:nvPr/>
        </p:nvSpPr>
        <p:spPr bwMode="auto">
          <a:xfrm>
            <a:off x="431540" y="3141232"/>
            <a:ext cx="4932548" cy="2376000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6372200" y="1412776"/>
            <a:ext cx="2448000" cy="1188000"/>
            <a:chOff x="6372200" y="1412776"/>
            <a:chExt cx="2448000" cy="1188000"/>
          </a:xfrm>
        </p:grpSpPr>
        <p:sp>
          <p:nvSpPr>
            <p:cNvPr id="112" name="云形标注 111"/>
            <p:cNvSpPr/>
            <p:nvPr/>
          </p:nvSpPr>
          <p:spPr bwMode="auto">
            <a:xfrm>
              <a:off x="6372200" y="1412776"/>
              <a:ext cx="2448000" cy="1188000"/>
            </a:xfrm>
            <a:prstGeom prst="cloudCallout">
              <a:avLst>
                <a:gd name="adj1" fmla="val -79454"/>
                <a:gd name="adj2" fmla="val 90807"/>
              </a:avLst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04762" y="1630541"/>
              <a:ext cx="2315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黑体" pitchFamily="49" charset="-122"/>
                  <a:ea typeface="黑体" pitchFamily="49" charset="-122"/>
                </a:rPr>
                <a:t>平行四边形定则仅适用于</a:t>
              </a:r>
              <a:r>
                <a:rPr lang="zh-CN" altLang="en-US" sz="20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黑体" pitchFamily="49" charset="-122"/>
                  <a:ea typeface="黑体" pitchFamily="49" charset="-122"/>
                </a:rPr>
                <a:t>共点力</a:t>
              </a:r>
              <a:r>
                <a:rPr lang="zh-CN" altLang="en-US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黑体" pitchFamily="49" charset="-122"/>
                  <a:ea typeface="黑体" pitchFamily="49" charset="-122"/>
                </a:rPr>
                <a:t>合成</a:t>
              </a: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4F9AFA6-9696-473E-9575-BC1C3FF578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47" grpId="0" animBg="1"/>
      <p:bldP spid="75" grpId="0"/>
      <p:bldP spid="76" grpId="0"/>
      <p:bldP spid="77" grpId="0"/>
      <p:bldP spid="78" grpId="0"/>
      <p:bldP spid="79" grpId="0"/>
      <p:bldP spid="1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Rot="1" noChangeArrowheads="1"/>
          </p:cNvSpPr>
          <p:nvPr/>
        </p:nvSpPr>
        <p:spPr bwMode="auto">
          <a:xfrm>
            <a:off x="812562" y="36920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§3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相互作用　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04415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3.4-1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力的合成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9532" y="1556792"/>
            <a:ext cx="213755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合力与分力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9532" y="2355267"/>
            <a:ext cx="183620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力的合成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9532" y="3032956"/>
            <a:ext cx="3374600" cy="4642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zh-CN" altLang="en-US" sz="2400" b="1" dirty="0">
                <a:latin typeface="华文行楷" pitchFamily="2" charset="-122"/>
                <a:ea typeface="华文行楷" pitchFamily="2" charset="-122"/>
              </a:rPr>
              <a:t>同一直线上的二力合成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546" y="3537012"/>
            <a:ext cx="2801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同向相加，反向相减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9532" y="4041068"/>
            <a:ext cx="3096344" cy="4642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zh-CN" altLang="en-US" sz="2400" b="1" dirty="0">
                <a:latin typeface="华文行楷" pitchFamily="2" charset="-122"/>
                <a:ea typeface="华文行楷" pitchFamily="2" charset="-122"/>
              </a:rPr>
              <a:t>互成角度的二力合成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5536" y="4509120"/>
            <a:ext cx="4068452" cy="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400" b="1" dirty="0">
                <a:latin typeface="+mn-ea"/>
                <a:ea typeface="+mn-ea"/>
                <a:cs typeface="Times New Roman" pitchFamily="18" charset="0"/>
              </a:rPr>
              <a:t>遵循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平行四边形定则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  <a:cs typeface="Times New Roman" pitchFamily="18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   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(parallelogram rule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5137" y="5298406"/>
            <a:ext cx="1934655" cy="132695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 bwMode="auto">
          <a:xfrm>
            <a:off x="4211960" y="1480962"/>
            <a:ext cx="0" cy="540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414664" y="1556792"/>
            <a:ext cx="181352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合力规律</a:t>
            </a: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76680"/>
              </p:ext>
            </p:extLst>
          </p:nvPr>
        </p:nvGraphicFramePr>
        <p:xfrm>
          <a:off x="5220072" y="2597823"/>
          <a:ext cx="3049251" cy="507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公式" r:id="rId6" imgW="1320480" imgH="253800" progId="Equation.3">
                  <p:embed/>
                </p:oleObj>
              </mc:Choice>
              <mc:Fallback>
                <p:oleObj name="公式" r:id="rId6" imgW="1320480" imgH="2538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2597823"/>
                        <a:ext cx="3049251" cy="507141"/>
                      </a:xfrm>
                      <a:prstGeom prst="rect">
                        <a:avLst/>
                      </a:prstGeom>
                      <a:solidFill>
                        <a:srgbClr val="CC66FF">
                          <a:alpha val="24001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342657" y="2096852"/>
            <a:ext cx="28576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i="1" dirty="0">
                <a:latin typeface="Times New Roman" pitchFamily="18" charset="0"/>
                <a:ea typeface="+mn-ea"/>
                <a:cs typeface="Times New Roman" pitchFamily="18" charset="0"/>
              </a:rPr>
              <a:t> F</a:t>
            </a:r>
            <a:r>
              <a:rPr lang="en-US" altLang="zh-CN" sz="2200" b="1" baseline="-25000" dirty="0"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zh-CN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与</a:t>
            </a:r>
            <a:r>
              <a:rPr lang="en-US" altLang="zh-CN" sz="2200" b="1" i="1" dirty="0">
                <a:latin typeface="Times New Roman" pitchFamily="18" charset="0"/>
                <a:ea typeface="+mn-ea"/>
                <a:cs typeface="Times New Roman" pitchFamily="18" charset="0"/>
              </a:rPr>
              <a:t>F</a:t>
            </a:r>
            <a:r>
              <a:rPr lang="en-US" altLang="zh-CN" sz="2200" b="1" baseline="-25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zh-CN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大小不变，</a:t>
            </a:r>
            <a:endParaRPr lang="zh-CN" altLang="en-US" sz="2200" b="1" dirty="0">
              <a:solidFill>
                <a:srgbClr val="FF33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4342658" y="3248980"/>
            <a:ext cx="48787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i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合力可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大于</a:t>
            </a: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小于</a:t>
            </a: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等于</a:t>
            </a: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任一分力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876256" y="2096852"/>
            <a:ext cx="220117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α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越大，</a:t>
            </a:r>
            <a:r>
              <a:rPr lang="en-US" altLang="zh-CN" sz="2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越小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414665" y="3766985"/>
            <a:ext cx="392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三角形定则 </a:t>
            </a: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(triangle</a:t>
            </a:r>
            <a:r>
              <a:rPr kumimoji="0" lang="en-US" altLang="zh-CN" sz="2400" b="1" i="0" u="none" strike="noStrike" kern="1200" cap="none" spc="0" normalizeH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rule</a:t>
            </a: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</a:t>
            </a:r>
            <a:endParaRPr kumimoji="0" lang="zh-CN" altLang="en-US" sz="2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0" name="上下箭头 19"/>
          <p:cNvSpPr/>
          <p:nvPr/>
        </p:nvSpPr>
        <p:spPr bwMode="auto">
          <a:xfrm>
            <a:off x="5400092" y="4314166"/>
            <a:ext cx="288000" cy="4680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414664" y="4833156"/>
            <a:ext cx="244827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平行四边形法则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7034650" y="4674166"/>
            <a:ext cx="2042785" cy="540000"/>
            <a:chOff x="5976156" y="368660"/>
            <a:chExt cx="2042785" cy="540000"/>
          </a:xfrm>
        </p:grpSpPr>
        <p:sp>
          <p:nvSpPr>
            <p:cNvPr id="23" name="云形标注 22"/>
            <p:cNvSpPr/>
            <p:nvPr/>
          </p:nvSpPr>
          <p:spPr bwMode="auto">
            <a:xfrm>
              <a:off x="5976156" y="368660"/>
              <a:ext cx="1872000" cy="540000"/>
            </a:xfrm>
            <a:prstGeom prst="cloudCallout">
              <a:avLst>
                <a:gd name="adj1" fmla="val -79240"/>
                <a:gd name="adj2" fmla="val -47250"/>
              </a:avLst>
            </a:prstGeom>
            <a:solidFill>
              <a:srgbClr val="FFCCFF">
                <a:alpha val="41000"/>
              </a:srgbClr>
            </a:solidFill>
            <a:ln w="25400"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8906" y="425439"/>
              <a:ext cx="1970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矢量合成法则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553490" y="4149080"/>
            <a:ext cx="1870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(tip-to-tail rule)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7" name="图片 26" descr="图片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4750" y="5214166"/>
            <a:ext cx="2606868" cy="1571308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D1D13B77-8A8D-4855-A1DB-C93062924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hzcrby.com/upload/img/roDYg4YfloSw3hfPpivZJMuvcY0PtOUfoXp3GWVfDxIGR5u9MzJ7N1XGL8/P7CfkcLHH.jpg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 t="6612"/>
          <a:stretch>
            <a:fillRect/>
          </a:stretch>
        </p:blipFill>
        <p:spPr bwMode="auto">
          <a:xfrm>
            <a:off x="0" y="8619"/>
            <a:ext cx="5262282" cy="368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http://img0.ph.126.net/oFm2llY6nAHRSER-YQSrJA==/83035118229676524.jpg"/>
          <p:cNvPicPr>
            <a:picLocks noChangeAspect="1" noChangeArrowheads="1"/>
          </p:cNvPicPr>
          <p:nvPr/>
        </p:nvPicPr>
        <p:blipFill>
          <a:blip r:embed="rId7" cstate="print"/>
          <a:srcRect l="11787" r="1096" b="12700"/>
          <a:stretch>
            <a:fillRect/>
          </a:stretch>
        </p:blipFill>
        <p:spPr bwMode="auto">
          <a:xfrm>
            <a:off x="3995936" y="3260518"/>
            <a:ext cx="5148064" cy="3597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组合 22"/>
          <p:cNvGrpSpPr/>
          <p:nvPr/>
        </p:nvGrpSpPr>
        <p:grpSpPr>
          <a:xfrm>
            <a:off x="5400468" y="908720"/>
            <a:ext cx="3384000" cy="1404000"/>
            <a:chOff x="5796112" y="1232756"/>
            <a:chExt cx="3384000" cy="1404000"/>
          </a:xfrm>
        </p:grpSpPr>
        <p:sp>
          <p:nvSpPr>
            <p:cNvPr id="22" name="云形标注 21"/>
            <p:cNvSpPr/>
            <p:nvPr/>
          </p:nvSpPr>
          <p:spPr bwMode="auto">
            <a:xfrm>
              <a:off x="5796112" y="1232756"/>
              <a:ext cx="3384000" cy="1404000"/>
            </a:xfrm>
            <a:prstGeom prst="cloudCallout">
              <a:avLst>
                <a:gd name="adj1" fmla="val -36187"/>
                <a:gd name="adj2" fmla="val 8172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" name="WordArt 31"/>
            <p:cNvSpPr>
              <a:spLocks noChangeArrowheads="1" noChangeShapeType="1"/>
            </p:cNvSpPr>
            <p:nvPr/>
          </p:nvSpPr>
          <p:spPr bwMode="auto">
            <a:xfrm>
              <a:off x="5903748" y="1568662"/>
              <a:ext cx="3155032" cy="70821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zh-CN" altLang="en-US" sz="3600" b="1" kern="1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华文行楷"/>
                  <a:ea typeface="华文行楷"/>
                </a:rPr>
                <a:t>等效代替</a:t>
              </a: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77EFD28-F351-476F-AC34-A8C108DD81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49"/>
    </mc:Choice>
    <mc:Fallback>
      <p:transition spd="slow" advTm="4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35050" y="2030226"/>
            <a:ext cx="595313" cy="2419350"/>
            <a:chOff x="0" y="0"/>
            <a:chExt cx="936" cy="3809"/>
          </a:xfrm>
        </p:grpSpPr>
        <p:sp>
          <p:nvSpPr>
            <p:cNvPr id="12301" name="箭头 35"/>
            <p:cNvSpPr>
              <a:spLocks noChangeShapeType="1"/>
            </p:cNvSpPr>
            <p:nvPr/>
          </p:nvSpPr>
          <p:spPr bwMode="auto">
            <a:xfrm flipV="1">
              <a:off x="467" y="863"/>
              <a:ext cx="1" cy="294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302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937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600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628900" y="2350901"/>
            <a:ext cx="2330450" cy="1883410"/>
            <a:chOff x="0" y="0"/>
            <a:chExt cx="3670" cy="2967"/>
          </a:xfrm>
        </p:grpSpPr>
        <p:sp>
          <p:nvSpPr>
            <p:cNvPr id="12297" name="箭头 35"/>
            <p:cNvSpPr>
              <a:spLocks noChangeShapeType="1"/>
            </p:cNvSpPr>
            <p:nvPr/>
          </p:nvSpPr>
          <p:spPr bwMode="auto">
            <a:xfrm flipH="1" flipV="1">
              <a:off x="467" y="1152"/>
              <a:ext cx="906" cy="18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298" name="箭头 35"/>
            <p:cNvSpPr>
              <a:spLocks noChangeShapeType="1"/>
            </p:cNvSpPr>
            <p:nvPr/>
          </p:nvSpPr>
          <p:spPr bwMode="auto">
            <a:xfrm flipV="1">
              <a:off x="1374" y="1152"/>
              <a:ext cx="1135" cy="181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2054" y="0"/>
              <a:ext cx="161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600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3600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2300" name="Text Box 11"/>
            <p:cNvSpPr txBox="1">
              <a:spLocks noChangeArrowheads="1"/>
            </p:cNvSpPr>
            <p:nvPr/>
          </p:nvSpPr>
          <p:spPr bwMode="auto">
            <a:xfrm>
              <a:off x="0" y="0"/>
              <a:ext cx="1374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600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3600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8205" name="Text Box 5"/>
          <p:cNvSpPr txBox="1">
            <a:spLocks noChangeArrowheads="1"/>
          </p:cNvSpPr>
          <p:nvPr/>
        </p:nvSpPr>
        <p:spPr bwMode="auto">
          <a:xfrm>
            <a:off x="2843808" y="4462486"/>
            <a:ext cx="12973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分力</a:t>
            </a:r>
          </a:p>
        </p:txBody>
      </p:sp>
      <p:sp>
        <p:nvSpPr>
          <p:cNvPr id="8206" name="Text Box 5"/>
          <p:cNvSpPr txBox="1">
            <a:spLocks noChangeArrowheads="1"/>
          </p:cNvSpPr>
          <p:nvPr/>
        </p:nvSpPr>
        <p:spPr bwMode="auto">
          <a:xfrm>
            <a:off x="719572" y="4449576"/>
            <a:ext cx="11957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合力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98240" y="583535"/>
            <a:ext cx="290251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合力与分力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9350" y="2030226"/>
            <a:ext cx="38893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5280762" y="512796"/>
            <a:ext cx="2448000" cy="1044000"/>
            <a:chOff x="6372200" y="1483031"/>
            <a:chExt cx="2448000" cy="1044000"/>
          </a:xfrm>
        </p:grpSpPr>
        <p:sp>
          <p:nvSpPr>
            <p:cNvPr id="16" name="云形标注 15"/>
            <p:cNvSpPr/>
            <p:nvPr/>
          </p:nvSpPr>
          <p:spPr bwMode="auto">
            <a:xfrm>
              <a:off x="6372200" y="1483031"/>
              <a:ext cx="2448000" cy="1044000"/>
            </a:xfrm>
            <a:prstGeom prst="cloudCallout">
              <a:avLst>
                <a:gd name="adj1" fmla="val -101664"/>
                <a:gd name="adj2" fmla="val -2589"/>
              </a:avLst>
            </a:prstGeom>
            <a:solidFill>
              <a:srgbClr val="FFCCFF">
                <a:alpha val="6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71550" y="1630541"/>
              <a:ext cx="21354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黑体" pitchFamily="49" charset="-122"/>
                  <a:ea typeface="黑体" pitchFamily="49" charset="-122"/>
                </a:rPr>
                <a:t>可等效替代，但并非同时存在</a:t>
              </a:r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B4FAF11-0CAF-4A0D-86C4-395CDD855D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58"/>
    </mc:Choice>
    <mc:Fallback>
      <p:transition spd="slow" advTm="13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05" grpId="0"/>
      <p:bldP spid="8206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7" name="Text Box 3"/>
          <p:cNvSpPr txBox="1">
            <a:spLocks noChangeArrowheads="1"/>
          </p:cNvSpPr>
          <p:nvPr/>
        </p:nvSpPr>
        <p:spPr bwMode="auto">
          <a:xfrm>
            <a:off x="1174305" y="1266974"/>
            <a:ext cx="4513819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r>
              <a:rPr lang="zh-CN" altLang="en-US" sz="2800" b="1" dirty="0">
                <a:latin typeface="+mn-ea"/>
                <a:ea typeface="+mn-ea"/>
              </a:rPr>
              <a:t>--</a:t>
            </a:r>
            <a:r>
              <a:rPr lang="zh-CN" altLang="en-US" sz="2800" b="1" dirty="0">
                <a:solidFill>
                  <a:srgbClr val="2D2D8A"/>
                </a:solidFill>
                <a:latin typeface="+mn-ea"/>
                <a:ea typeface="+mn-ea"/>
              </a:rPr>
              <a:t>已知分力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求合力</a:t>
            </a:r>
            <a:r>
              <a:rPr lang="zh-CN" altLang="en-US" sz="2800" b="1" dirty="0">
                <a:solidFill>
                  <a:srgbClr val="2D2D8A"/>
                </a:solidFill>
                <a:latin typeface="+mn-ea"/>
              </a:rPr>
              <a:t>的过程</a:t>
            </a:r>
            <a:endParaRPr lang="zh-CN" altLang="en-US" sz="2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endParaRPr lang="zh-CN" altLang="en-US" sz="2800" b="1" dirty="0">
              <a:latin typeface="+mn-ea"/>
              <a:ea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77320" y="2080349"/>
            <a:ext cx="4202692" cy="556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华文行楷" pitchFamily="2" charset="-122"/>
                <a:ea typeface="华文行楷" pitchFamily="2" charset="-122"/>
              </a:rPr>
              <a:t>同一直线上的二力合成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98241" y="583535"/>
            <a:ext cx="2281571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力的合成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010540" y="3208910"/>
            <a:ext cx="3195106" cy="756236"/>
            <a:chOff x="1010540" y="3208910"/>
            <a:chExt cx="3195106" cy="756236"/>
          </a:xfrm>
        </p:grpSpPr>
        <p:grpSp>
          <p:nvGrpSpPr>
            <p:cNvPr id="14" name="组合 12"/>
            <p:cNvGrpSpPr/>
            <p:nvPr/>
          </p:nvGrpSpPr>
          <p:grpSpPr>
            <a:xfrm>
              <a:off x="1010540" y="3393044"/>
              <a:ext cx="2656645" cy="572102"/>
              <a:chOff x="1566186" y="2508052"/>
              <a:chExt cx="1422287" cy="187030"/>
            </a:xfrm>
          </p:grpSpPr>
          <p:sp>
            <p:nvSpPr>
              <p:cNvPr id="18" name="Rectangle 3" descr="宽上对角线"/>
              <p:cNvSpPr>
                <a:spLocks noChangeArrowheads="1"/>
              </p:cNvSpPr>
              <p:nvPr/>
            </p:nvSpPr>
            <p:spPr bwMode="auto">
              <a:xfrm>
                <a:off x="1566186" y="2648006"/>
                <a:ext cx="1422287" cy="47076"/>
              </a:xfrm>
              <a:prstGeom prst="rect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9525" cap="flat" cmpd="sng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" name="Line 4"/>
              <p:cNvSpPr>
                <a:spLocks noChangeShapeType="1"/>
              </p:cNvSpPr>
              <p:nvPr/>
            </p:nvSpPr>
            <p:spPr bwMode="auto">
              <a:xfrm>
                <a:off x="1578396" y="2648000"/>
                <a:ext cx="1404000" cy="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2104327" y="2508052"/>
                <a:ext cx="360000" cy="141228"/>
              </a:xfrm>
              <a:prstGeom prst="rect">
                <a:avLst/>
              </a:prstGeom>
              <a:solidFill>
                <a:srgbClr val="00B0F0"/>
              </a:solidFill>
              <a:ln w="19050" cap="flat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699793" y="3208910"/>
              <a:ext cx="1505853" cy="436113"/>
              <a:chOff x="2699793" y="3208910"/>
              <a:chExt cx="1505853" cy="436113"/>
            </a:xfrm>
          </p:grpSpPr>
          <p:sp>
            <p:nvSpPr>
              <p:cNvPr id="15" name="Line 8"/>
              <p:cNvSpPr>
                <a:spLocks noChangeShapeType="1"/>
              </p:cNvSpPr>
              <p:nvPr/>
            </p:nvSpPr>
            <p:spPr bwMode="auto">
              <a:xfrm rot="16200000">
                <a:off x="3005793" y="3339023"/>
                <a:ext cx="0" cy="612000"/>
              </a:xfrm>
              <a:prstGeom prst="line">
                <a:avLst/>
              </a:prstGeom>
              <a:noFill/>
              <a:ln w="44450" cap="flat" cmpd="sng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59832" y="3208910"/>
                <a:ext cx="1145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000" b="1" baseline="-25000" dirty="0"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en-US" altLang="zh-CN" sz="2000" b="1" dirty="0">
                    <a:latin typeface="Times New Roman" pitchFamily="18" charset="0"/>
                    <a:cs typeface="Times New Roman" pitchFamily="18" charset="0"/>
                  </a:rPr>
                  <a:t>= 4 N</a:t>
                </a:r>
                <a:endParaRPr lang="zh-CN" altLang="en-US" sz="20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1013918" y="3212976"/>
              <a:ext cx="1145814" cy="436113"/>
              <a:chOff x="2346067" y="3208910"/>
              <a:chExt cx="1145814" cy="436113"/>
            </a:xfrm>
          </p:grpSpPr>
          <p:sp>
            <p:nvSpPr>
              <p:cNvPr id="26" name="Line 8"/>
              <p:cNvSpPr>
                <a:spLocks noChangeShapeType="1"/>
              </p:cNvSpPr>
              <p:nvPr/>
            </p:nvSpPr>
            <p:spPr bwMode="auto">
              <a:xfrm rot="16200000">
                <a:off x="3113865" y="3411023"/>
                <a:ext cx="0" cy="468000"/>
              </a:xfrm>
              <a:prstGeom prst="line">
                <a:avLst/>
              </a:prstGeom>
              <a:noFill/>
              <a:ln w="44450" cap="flat" cmpd="sng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346067" y="3208910"/>
                <a:ext cx="1145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000" b="1" baseline="-25000" dirty="0"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US" altLang="zh-CN" sz="2000" b="1" dirty="0">
                    <a:latin typeface="Times New Roman" pitchFamily="18" charset="0"/>
                    <a:cs typeface="Times New Roman" pitchFamily="18" charset="0"/>
                  </a:rPr>
                  <a:t>= 3 N</a:t>
                </a:r>
                <a:endParaRPr lang="zh-CN" altLang="en-US" sz="20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1723182" y="4145913"/>
            <a:ext cx="1177681" cy="436113"/>
            <a:chOff x="2699793" y="3208910"/>
            <a:chExt cx="1177681" cy="436113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auto">
            <a:xfrm rot="16200000">
              <a:off x="3239793" y="3105023"/>
              <a:ext cx="0" cy="1080000"/>
            </a:xfrm>
            <a:prstGeom prst="line">
              <a:avLst/>
            </a:prstGeom>
            <a:noFill/>
            <a:ln w="44450" cap="flat" cmpd="sng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31660" y="3208910"/>
              <a:ext cx="11458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= 7 N</a:t>
              </a:r>
              <a:endParaRPr lang="zh-CN" altLang="en-US" sz="20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1583668" y="4797152"/>
            <a:ext cx="1689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sz="2000" dirty="0"/>
              <a:t> </a:t>
            </a: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+ F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1588342" y="5409220"/>
            <a:ext cx="1255466" cy="40011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同向相加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049302" y="3212976"/>
            <a:ext cx="3008772" cy="756236"/>
            <a:chOff x="1010540" y="3208910"/>
            <a:chExt cx="3008772" cy="756236"/>
          </a:xfrm>
        </p:grpSpPr>
        <p:grpSp>
          <p:nvGrpSpPr>
            <p:cNvPr id="42" name="组合 12"/>
            <p:cNvGrpSpPr/>
            <p:nvPr/>
          </p:nvGrpSpPr>
          <p:grpSpPr>
            <a:xfrm>
              <a:off x="1010540" y="3393044"/>
              <a:ext cx="2656645" cy="572102"/>
              <a:chOff x="1566186" y="2508052"/>
              <a:chExt cx="1422287" cy="187030"/>
            </a:xfrm>
          </p:grpSpPr>
          <p:sp>
            <p:nvSpPr>
              <p:cNvPr id="49" name="Rectangle 3" descr="宽上对角线"/>
              <p:cNvSpPr>
                <a:spLocks noChangeArrowheads="1"/>
              </p:cNvSpPr>
              <p:nvPr/>
            </p:nvSpPr>
            <p:spPr bwMode="auto">
              <a:xfrm>
                <a:off x="1566186" y="2648006"/>
                <a:ext cx="1422287" cy="47076"/>
              </a:xfrm>
              <a:prstGeom prst="rect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9525" cap="flat" cmpd="sng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0" name="Line 4"/>
              <p:cNvSpPr>
                <a:spLocks noChangeShapeType="1"/>
              </p:cNvSpPr>
              <p:nvPr/>
            </p:nvSpPr>
            <p:spPr bwMode="auto">
              <a:xfrm>
                <a:off x="1578396" y="2648000"/>
                <a:ext cx="1404000" cy="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Rectangle 5"/>
              <p:cNvSpPr>
                <a:spLocks noChangeArrowheads="1"/>
              </p:cNvSpPr>
              <p:nvPr/>
            </p:nvSpPr>
            <p:spPr bwMode="auto">
              <a:xfrm>
                <a:off x="2104327" y="2508052"/>
                <a:ext cx="360000" cy="141228"/>
              </a:xfrm>
              <a:prstGeom prst="rect">
                <a:avLst/>
              </a:prstGeom>
              <a:solidFill>
                <a:srgbClr val="00B0F0"/>
              </a:solidFill>
              <a:ln w="19050" cap="flat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3" name="组合 23"/>
            <p:cNvGrpSpPr/>
            <p:nvPr/>
          </p:nvGrpSpPr>
          <p:grpSpPr>
            <a:xfrm>
              <a:off x="2699793" y="3208910"/>
              <a:ext cx="1319519" cy="436113"/>
              <a:chOff x="2699793" y="3208910"/>
              <a:chExt cx="1319519" cy="436113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rot="5400000">
                <a:off x="3005793" y="3339023"/>
                <a:ext cx="0" cy="612000"/>
              </a:xfrm>
              <a:prstGeom prst="line">
                <a:avLst/>
              </a:prstGeom>
              <a:noFill/>
              <a:ln w="44450" cap="flat" cmpd="sng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873498" y="3208910"/>
                <a:ext cx="1145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000" b="1" baseline="-25000" dirty="0"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en-US" altLang="zh-CN" sz="2000" b="1" dirty="0">
                    <a:latin typeface="Times New Roman" pitchFamily="18" charset="0"/>
                    <a:cs typeface="Times New Roman" pitchFamily="18" charset="0"/>
                  </a:rPr>
                  <a:t>= 4 N</a:t>
                </a:r>
                <a:endParaRPr lang="zh-CN" altLang="en-US" sz="20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4" name="组合 24"/>
            <p:cNvGrpSpPr/>
            <p:nvPr/>
          </p:nvGrpSpPr>
          <p:grpSpPr>
            <a:xfrm>
              <a:off x="1013918" y="3212976"/>
              <a:ext cx="1145814" cy="436113"/>
              <a:chOff x="2346067" y="3208910"/>
              <a:chExt cx="1145814" cy="436113"/>
            </a:xfrm>
          </p:grpSpPr>
          <p:sp>
            <p:nvSpPr>
              <p:cNvPr id="45" name="Line 8"/>
              <p:cNvSpPr>
                <a:spLocks noChangeShapeType="1"/>
              </p:cNvSpPr>
              <p:nvPr/>
            </p:nvSpPr>
            <p:spPr bwMode="auto">
              <a:xfrm rot="16200000">
                <a:off x="3113865" y="3411023"/>
                <a:ext cx="0" cy="468000"/>
              </a:xfrm>
              <a:prstGeom prst="line">
                <a:avLst/>
              </a:prstGeom>
              <a:noFill/>
              <a:ln w="44450" cap="flat" cmpd="sng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346067" y="3208910"/>
                <a:ext cx="1145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000" b="1" baseline="-25000" dirty="0"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US" altLang="zh-CN" sz="2000" b="1" dirty="0">
                    <a:latin typeface="Times New Roman" pitchFamily="18" charset="0"/>
                    <a:cs typeface="Times New Roman" pitchFamily="18" charset="0"/>
                  </a:rPr>
                  <a:t>= 3 N</a:t>
                </a:r>
                <a:endParaRPr lang="zh-CN" altLang="en-US" sz="20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5793811" y="4149979"/>
            <a:ext cx="1145814" cy="436113"/>
            <a:chOff x="2731660" y="3208910"/>
            <a:chExt cx="1145814" cy="436113"/>
          </a:xfrm>
        </p:grpSpPr>
        <p:sp>
          <p:nvSpPr>
            <p:cNvPr id="53" name="Line 8"/>
            <p:cNvSpPr>
              <a:spLocks noChangeShapeType="1"/>
            </p:cNvSpPr>
            <p:nvPr/>
          </p:nvSpPr>
          <p:spPr bwMode="auto">
            <a:xfrm rot="5400000">
              <a:off x="3202018" y="3465023"/>
              <a:ext cx="0" cy="360000"/>
            </a:xfrm>
            <a:prstGeom prst="line">
              <a:avLst/>
            </a:prstGeom>
            <a:noFill/>
            <a:ln w="44450" cap="flat" cmpd="sng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731660" y="3208910"/>
              <a:ext cx="11458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= 1 N</a:t>
              </a:r>
              <a:endParaRPr lang="zh-CN" altLang="en-US" sz="20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5622430" y="4801218"/>
            <a:ext cx="1901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000" b="1" dirty="0">
                <a:latin typeface="Times New Roman" pitchFamily="18" charset="0"/>
                <a:cs typeface="Times New Roman" pitchFamily="18" charset="0"/>
              </a:rPr>
              <a:t>｜</a:t>
            </a: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sz="2000" b="1" dirty="0">
                <a:latin typeface="Times New Roman" pitchFamily="18" charset="0"/>
                <a:cs typeface="Times New Roman" pitchFamily="18" charset="0"/>
              </a:rPr>
              <a:t>｜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27104" y="5413286"/>
            <a:ext cx="1255466" cy="40011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反向相减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88342" y="5985284"/>
            <a:ext cx="237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（合力与两分力同向）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688124" y="5985284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（合力与较大分力同向）</a:t>
            </a:r>
          </a:p>
        </p:txBody>
      </p:sp>
      <p:cxnSp>
        <p:nvCxnSpPr>
          <p:cNvPr id="60" name="直接连接符 59"/>
          <p:cNvCxnSpPr/>
          <p:nvPr/>
        </p:nvCxnSpPr>
        <p:spPr bwMode="auto">
          <a:xfrm rot="5400000">
            <a:off x="2753996" y="4677254"/>
            <a:ext cx="356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66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矩形 58"/>
          <p:cNvSpPr>
            <a:spLocks noChangeArrowheads="1"/>
          </p:cNvSpPr>
          <p:nvPr/>
        </p:nvSpPr>
        <p:spPr bwMode="auto">
          <a:xfrm>
            <a:off x="3239852" y="806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3124EF7-71AA-4830-B5BB-B7EB299D4C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26"/>
    </mc:Choice>
    <mc:Fallback>
      <p:transition spd="slow" advTm="6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67" grpId="0"/>
      <p:bldP spid="9" grpId="0" animBg="1"/>
      <p:bldP spid="8" grpId="0" animBg="1"/>
      <p:bldP spid="39" grpId="0"/>
      <p:bldP spid="40" grpId="0" animBg="1"/>
      <p:bldP spid="55" grpId="0"/>
      <p:bldP spid="56" grpId="0" animBg="1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83668" y="1977975"/>
            <a:ext cx="2618728" cy="5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200 N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49328" y="604185"/>
            <a:ext cx="3734640" cy="556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华文行楷" pitchFamily="2" charset="-122"/>
                <a:ea typeface="华文行楷" pitchFamily="2" charset="-122"/>
              </a:rPr>
              <a:t>互成角度的二力合成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959350" y="1160748"/>
            <a:ext cx="3889375" cy="3313113"/>
            <a:chOff x="4959350" y="2030226"/>
            <a:chExt cx="3889375" cy="3313113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59350" y="2030226"/>
              <a:ext cx="3889375" cy="3313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7236296" y="2888940"/>
              <a:ext cx="54006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028384" y="2888940"/>
              <a:ext cx="54006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en-US" altLang="zh-CN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endParaRPr lang="zh-CN" altLang="en-US" b="1" baseline="-25000" dirty="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5184068" y="2240868"/>
              <a:ext cx="54006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endParaRPr lang="zh-CN" altLang="en-US" b="1" baseline="-25000" dirty="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7" name="图片 16" descr="14395579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040" y="1619245"/>
            <a:ext cx="1226536" cy="1226536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38508" y="2878432"/>
            <a:ext cx="2448272" cy="5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200 N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9" name="乘号 18"/>
          <p:cNvSpPr/>
          <p:nvPr/>
        </p:nvSpPr>
        <p:spPr bwMode="auto">
          <a:xfrm rot="5400000">
            <a:off x="2418808" y="2725124"/>
            <a:ext cx="615663" cy="864096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燕尾形箭头 19"/>
          <p:cNvSpPr/>
          <p:nvPr/>
        </p:nvSpPr>
        <p:spPr bwMode="auto">
          <a:xfrm rot="5400000">
            <a:off x="2321763" y="2564474"/>
            <a:ext cx="360041" cy="252000"/>
          </a:xfrm>
          <a:prstGeom prst="notched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7358126-AE85-4045-9D8D-966A81C282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9"/>
    </mc:Choice>
    <mc:Fallback>
      <p:transition spd="slow" advTm="5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83668" y="1977975"/>
            <a:ext cx="2618728" cy="5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200 N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49328" y="604185"/>
            <a:ext cx="3734640" cy="556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华文行楷" pitchFamily="2" charset="-122"/>
                <a:ea typeface="华文行楷" pitchFamily="2" charset="-122"/>
              </a:rPr>
              <a:t>互成角度的二力合成</a:t>
            </a:r>
          </a:p>
        </p:txBody>
      </p:sp>
      <p:grpSp>
        <p:nvGrpSpPr>
          <p:cNvPr id="2" name="组合 15"/>
          <p:cNvGrpSpPr/>
          <p:nvPr/>
        </p:nvGrpSpPr>
        <p:grpSpPr>
          <a:xfrm>
            <a:off x="4959350" y="1160748"/>
            <a:ext cx="3889375" cy="3313113"/>
            <a:chOff x="4959350" y="2030226"/>
            <a:chExt cx="3889375" cy="3313113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59350" y="2030226"/>
              <a:ext cx="3889375" cy="3313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7236296" y="2888940"/>
              <a:ext cx="54006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028384" y="2888940"/>
              <a:ext cx="54006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en-US" altLang="zh-CN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endParaRPr lang="zh-CN" altLang="en-US" b="1" baseline="-25000" dirty="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5184068" y="2240868"/>
              <a:ext cx="54006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endParaRPr lang="zh-CN" altLang="en-US" b="1" baseline="-25000" dirty="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7" name="图片 16" descr="14395579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040" y="1619245"/>
            <a:ext cx="1226536" cy="1226536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38508" y="2878432"/>
            <a:ext cx="2448272" cy="5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200 N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9" name="乘号 18"/>
          <p:cNvSpPr/>
          <p:nvPr/>
        </p:nvSpPr>
        <p:spPr bwMode="auto">
          <a:xfrm rot="5400000">
            <a:off x="2418808" y="2725124"/>
            <a:ext cx="615663" cy="864096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燕尾形箭头 19"/>
          <p:cNvSpPr/>
          <p:nvPr/>
        </p:nvSpPr>
        <p:spPr bwMode="auto">
          <a:xfrm rot="5400000">
            <a:off x="2321763" y="2564474"/>
            <a:ext cx="360041" cy="252000"/>
          </a:xfrm>
          <a:prstGeom prst="notched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67544" y="3804476"/>
            <a:ext cx="4068452" cy="95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800" b="1" dirty="0">
                <a:latin typeface="+mn-ea"/>
                <a:ea typeface="+mn-ea"/>
                <a:cs typeface="Times New Roman" pitchFamily="18" charset="0"/>
              </a:rPr>
              <a:t>遵循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平行四边形定则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  <a:cs typeface="Times New Roman" pitchFamily="18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   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(parallelogram rule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19572" y="4874143"/>
            <a:ext cx="5472100" cy="89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--- 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以</a:t>
            </a:r>
            <a:r>
              <a:rPr lang="zh-CN" altLang="en-US" sz="2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6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,</a:t>
            </a:r>
            <a:r>
              <a:rPr lang="zh-CN" altLang="en-US" sz="26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6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为邻边做平行四边形，</a:t>
            </a:r>
            <a:endParaRPr lang="en-US" altLang="zh-CN" sz="2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两邻边之间的对角线即为合力</a:t>
            </a:r>
            <a:r>
              <a:rPr lang="zh-CN" altLang="en-US" sz="2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zh-CN" altLang="en-US" sz="2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6075635" y="6214052"/>
            <a:ext cx="2088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 flipV="1">
            <a:off x="6075635" y="4970784"/>
            <a:ext cx="286068" cy="124326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V="1">
            <a:off x="8112417" y="5006788"/>
            <a:ext cx="365125" cy="120588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6408204" y="5006789"/>
            <a:ext cx="2088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V="1">
            <a:off x="6075635" y="5006788"/>
            <a:ext cx="2401907" cy="1207263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064388" y="61293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8424428" y="4689140"/>
            <a:ext cx="4651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F</a:t>
            </a:r>
            <a:endParaRPr lang="en-US" altLang="zh-CN" sz="2400" b="1" i="1" baseline="-25000" dirty="0"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5940152" y="4545124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2</a:t>
            </a: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3686609" y="3047925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66A0400C-8D24-4470-81BE-61D671CF0B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32440" y="5320080"/>
              <a:ext cx="6031080" cy="96300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66A0400C-8D24-4470-81BE-61D671CF0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3080" y="5310720"/>
                <a:ext cx="6049800" cy="981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E1414EC-0A36-401A-BD92-8242ECC946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17"/>
    </mc:Choice>
    <mc:Fallback>
      <p:transition spd="slow" advTm="8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 autoUpdateAnimBg="0"/>
      <p:bldP spid="30" grpId="0" autoUpdateAnimBg="0"/>
      <p:bldP spid="31" grpId="0" autoUpdateAnimBg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4343400" y="2697215"/>
            <a:ext cx="358140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5791200" y="2697215"/>
            <a:ext cx="2133600" cy="1600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2438400" y="2697215"/>
            <a:ext cx="5486400" cy="2362200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762000" y="1325615"/>
            <a:ext cx="5410200" cy="2438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 flipV="1">
            <a:off x="6096000" y="1325615"/>
            <a:ext cx="1828800" cy="1371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2438400" y="1334381"/>
            <a:ext cx="3717925" cy="372503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2743200" y="2468615"/>
            <a:ext cx="3810000" cy="3733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6096000" y="1325615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2438400" y="2468615"/>
            <a:ext cx="4114800" cy="25908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2438400" y="4262489"/>
            <a:ext cx="3752851" cy="796926"/>
            <a:chOff x="2438400" y="4262489"/>
            <a:chExt cx="3752851" cy="796926"/>
          </a:xfrm>
        </p:grpSpPr>
        <p:sp>
          <p:nvSpPr>
            <p:cNvPr id="14358" name="Line 4"/>
            <p:cNvSpPr>
              <a:spLocks noChangeShapeType="1"/>
            </p:cNvSpPr>
            <p:nvPr/>
          </p:nvSpPr>
          <p:spPr bwMode="auto">
            <a:xfrm flipV="1">
              <a:off x="2438400" y="4297415"/>
              <a:ext cx="335280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5699126" y="4262489"/>
              <a:ext cx="4921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438400" y="3173464"/>
            <a:ext cx="2228851" cy="1885951"/>
            <a:chOff x="2438400" y="3173464"/>
            <a:chExt cx="2228851" cy="1885951"/>
          </a:xfrm>
        </p:grpSpPr>
        <p:sp>
          <p:nvSpPr>
            <p:cNvPr id="14359" name="Line 5"/>
            <p:cNvSpPr>
              <a:spLocks noChangeShapeType="1"/>
            </p:cNvSpPr>
            <p:nvPr/>
          </p:nvSpPr>
          <p:spPr bwMode="auto">
            <a:xfrm flipV="1">
              <a:off x="2438400" y="3611615"/>
              <a:ext cx="190500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4175126" y="3173464"/>
              <a:ext cx="4921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41325" y="3729089"/>
            <a:ext cx="1997075" cy="1330326"/>
            <a:chOff x="441325" y="3729089"/>
            <a:chExt cx="1997075" cy="1330326"/>
          </a:xfrm>
        </p:grpSpPr>
        <p:sp>
          <p:nvSpPr>
            <p:cNvPr id="14360" name="Line 6"/>
            <p:cNvSpPr>
              <a:spLocks noChangeShapeType="1"/>
            </p:cNvSpPr>
            <p:nvPr/>
          </p:nvSpPr>
          <p:spPr bwMode="auto">
            <a:xfrm flipH="1" flipV="1">
              <a:off x="762000" y="3764015"/>
              <a:ext cx="1676400" cy="1295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441325" y="3729089"/>
              <a:ext cx="4921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422525" y="5059415"/>
            <a:ext cx="492125" cy="1533525"/>
            <a:chOff x="2422525" y="5059415"/>
            <a:chExt cx="492125" cy="1533525"/>
          </a:xfrm>
        </p:grpSpPr>
        <p:sp>
          <p:nvSpPr>
            <p:cNvPr id="14361" name="Line 7"/>
            <p:cNvSpPr>
              <a:spLocks noChangeShapeType="1"/>
            </p:cNvSpPr>
            <p:nvPr/>
          </p:nvSpPr>
          <p:spPr bwMode="auto">
            <a:xfrm>
              <a:off x="2438400" y="5059415"/>
              <a:ext cx="304800" cy="1143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7" name="Text Box 21"/>
            <p:cNvSpPr txBox="1">
              <a:spLocks noChangeArrowheads="1"/>
            </p:cNvSpPr>
            <p:nvPr/>
          </p:nvSpPr>
          <p:spPr bwMode="auto">
            <a:xfrm>
              <a:off x="2422525" y="6130977"/>
              <a:ext cx="4921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</a:rPr>
                <a:t>4</a:t>
              </a:r>
            </a:p>
          </p:txBody>
        </p:sp>
      </p:grp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7858170" y="2433690"/>
            <a:ext cx="595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00B050"/>
                </a:solidFill>
                <a:latin typeface="Times New Roman" pitchFamily="18" charset="0"/>
              </a:rPr>
              <a:t>F</a:t>
            </a:r>
            <a:r>
              <a:rPr lang="en-US" altLang="zh-CN" sz="2400" b="1" baseline="-25000" dirty="0">
                <a:solidFill>
                  <a:srgbClr val="00B05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5638800" y="872716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itchFamily="18" charset="0"/>
              </a:rPr>
              <a:t>123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6436077" y="2052690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</a:rPr>
              <a:t>F</a:t>
            </a:r>
            <a:r>
              <a:rPr lang="en-US" altLang="zh-CN" sz="2400" b="1" baseline="-25000" dirty="0">
                <a:solidFill>
                  <a:srgbClr val="C00000"/>
                </a:solidFill>
                <a:latin typeface="Times New Roman" pitchFamily="18" charset="0"/>
              </a:rPr>
              <a:t>1234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49328" y="604185"/>
            <a:ext cx="3734640" cy="556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zh-CN" altLang="en-US" sz="3000" b="1" dirty="0">
                <a:latin typeface="华文行楷" pitchFamily="2" charset="-122"/>
                <a:ea typeface="华文行楷" pitchFamily="2" charset="-122"/>
              </a:rPr>
              <a:t>互成角度的多力合成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192EECB9-15B7-49B5-8002-D647CDBAC5C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48720" y="1830960"/>
              <a:ext cx="360" cy="36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192EECB9-15B7-49B5-8002-D647CDBAC5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9360" y="18216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E9020E5-F2EF-486E-A394-974B594244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392" grpId="0" animBg="1"/>
      <p:bldP spid="16392" grpId="1" animBg="1"/>
      <p:bldP spid="16393" grpId="0" animBg="1"/>
      <p:bldP spid="16393" grpId="1" animBg="1"/>
      <p:bldP spid="16394" grpId="0" animBg="1"/>
      <p:bldP spid="16394" grpId="1" animBg="1"/>
      <p:bldP spid="16395" grpId="0" animBg="1"/>
      <p:bldP spid="16395" grpId="1" animBg="1"/>
      <p:bldP spid="16396" grpId="0" animBg="1"/>
      <p:bldP spid="16396" grpId="1" animBg="1"/>
      <p:bldP spid="16397" grpId="0" animBg="1"/>
      <p:bldP spid="16398" grpId="0" animBg="1"/>
      <p:bldP spid="16399" grpId="0" animBg="1"/>
      <p:bldP spid="16400" grpId="0" animBg="1"/>
      <p:bldP spid="16406" grpId="0" autoUpdateAnimBg="0"/>
      <p:bldP spid="16406" grpId="1"/>
      <p:bldP spid="16407" grpId="0" autoUpdateAnimBg="0"/>
      <p:bldP spid="16408" grpId="0" autoUpdateAnimBg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582613" y="1720850"/>
          <a:ext cx="46196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公式" r:id="rId6" imgW="1752480" imgH="279360" progId="Equation.3">
                  <p:embed/>
                </p:oleObj>
              </mc:Choice>
              <mc:Fallback>
                <p:oleObj name="公式" r:id="rId6" imgW="1752480" imgH="27936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1720850"/>
                        <a:ext cx="4619625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98241" y="583535"/>
            <a:ext cx="2281571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合力计算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434000" y="1131131"/>
            <a:ext cx="3026432" cy="2045841"/>
            <a:chOff x="5434000" y="1851211"/>
            <a:chExt cx="3026432" cy="2045841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5607583" y="2312875"/>
              <a:ext cx="2401907" cy="120726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5607583" y="3520139"/>
              <a:ext cx="2088000" cy="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V="1">
              <a:off x="5607583" y="2276871"/>
              <a:ext cx="286068" cy="124326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7644365" y="2312875"/>
              <a:ext cx="365125" cy="12058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5940152" y="2312876"/>
              <a:ext cx="2088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7596336" y="3435387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ea typeface="华文中宋" pitchFamily="2" charset="-122"/>
                  <a:cs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  <a:ea typeface="华文中宋" pitchFamily="2" charset="-122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995314" y="1995227"/>
              <a:ext cx="4651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ea typeface="华文中宋" pitchFamily="2" charset="-122"/>
                  <a:cs typeface="Times New Roman" pitchFamily="18" charset="0"/>
                </a:rPr>
                <a:t>F</a:t>
              </a:r>
              <a:endParaRPr lang="en-US" altLang="zh-CN" sz="2400" b="1" i="1" baseline="-25000" dirty="0">
                <a:latin typeface="Times New Roman" pitchFamily="18" charset="0"/>
                <a:ea typeface="华文中宋" pitchFamily="2" charset="-122"/>
                <a:cs typeface="Times New Roman" pitchFamily="18" charset="0"/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5472100" y="1851211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ea typeface="华文中宋" pitchFamily="2" charset="-122"/>
                  <a:cs typeface="Times New Roman" pitchFamily="18" charset="0"/>
                </a:rPr>
                <a:t>F</a:t>
              </a:r>
              <a:r>
                <a:rPr lang="en-US" altLang="zh-CN" sz="2400" b="1" baseline="-25000" dirty="0">
                  <a:latin typeface="Times New Roman" pitchFamily="18" charset="0"/>
                  <a:ea typeface="华文中宋" pitchFamily="2" charset="-122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8" name="弧形 17"/>
            <p:cNvSpPr/>
            <p:nvPr/>
          </p:nvSpPr>
          <p:spPr bwMode="auto">
            <a:xfrm>
              <a:off x="5434000" y="3157922"/>
              <a:ext cx="492443" cy="720080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32140" y="2931331"/>
              <a:ext cx="396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α</a:t>
              </a:r>
              <a:endParaRPr lang="zh-CN" altLang="en-US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39552" y="3077567"/>
            <a:ext cx="1116124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r>
              <a:rPr lang="zh-CN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特例</a:t>
            </a: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5274921" y="4798965"/>
            <a:ext cx="1493838" cy="698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 flipV="1">
            <a:off x="5241802" y="3968812"/>
            <a:ext cx="1493837" cy="81438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V="1">
            <a:off x="6737227" y="4778219"/>
            <a:ext cx="1493837" cy="75565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6697648" y="4005324"/>
            <a:ext cx="1517650" cy="741363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V="1">
            <a:off x="5243389" y="4778219"/>
            <a:ext cx="3003946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302252" y="5451611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8247335" y="4517399"/>
            <a:ext cx="501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endParaRPr lang="en-US" altLang="zh-CN" sz="24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230814" y="3507395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5246564" y="4733987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26281" y="3841884"/>
            <a:ext cx="38296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若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α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</a:t>
            </a:r>
            <a:endParaRPr lang="en-US" sz="28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35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712799"/>
              </p:ext>
            </p:extLst>
          </p:nvPr>
        </p:nvGraphicFramePr>
        <p:xfrm>
          <a:off x="1085850" y="4491038"/>
          <a:ext cx="261937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公式" r:id="rId8" imgW="1079280" imgH="241200" progId="Equation.3">
                  <p:embed/>
                </p:oleObj>
              </mc:Choice>
              <mc:Fallback>
                <p:oleObj name="公式" r:id="rId8" imgW="1079280" imgH="2412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4491038"/>
                        <a:ext cx="2619375" cy="58578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70C0"/>
                        </a:solidFill>
                        <a:prstDash val="sysDash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组合 39"/>
          <p:cNvGrpSpPr/>
          <p:nvPr/>
        </p:nvGrpSpPr>
        <p:grpSpPr>
          <a:xfrm>
            <a:off x="5251923" y="4386647"/>
            <a:ext cx="2956481" cy="761573"/>
            <a:chOff x="5251923" y="4386647"/>
            <a:chExt cx="2956481" cy="761573"/>
          </a:xfrm>
        </p:grpSpPr>
        <p:sp>
          <p:nvSpPr>
            <p:cNvPr id="36" name="弧形 35"/>
            <p:cNvSpPr/>
            <p:nvPr/>
          </p:nvSpPr>
          <p:spPr bwMode="auto">
            <a:xfrm>
              <a:off x="5251923" y="4428140"/>
              <a:ext cx="492443" cy="720080"/>
            </a:xfrm>
            <a:prstGeom prst="arc">
              <a:avLst>
                <a:gd name="adj1" fmla="val 18164993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760132" y="4446153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30</a:t>
              </a:r>
              <a:r>
                <a:rPr lang="en-US" altLang="zh-CN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o</a:t>
              </a:r>
              <a:endParaRPr lang="zh-CN" altLang="en-US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7200292" y="4443586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30</a:t>
              </a:r>
              <a:r>
                <a:rPr lang="en-US" altLang="zh-CN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o</a:t>
              </a:r>
              <a:endParaRPr lang="zh-CN" altLang="en-US" dirty="0"/>
            </a:p>
          </p:txBody>
        </p:sp>
        <p:sp>
          <p:nvSpPr>
            <p:cNvPr id="39" name="弧形 38"/>
            <p:cNvSpPr/>
            <p:nvPr/>
          </p:nvSpPr>
          <p:spPr bwMode="auto">
            <a:xfrm>
              <a:off x="7715961" y="4386647"/>
              <a:ext cx="492443" cy="720080"/>
            </a:xfrm>
            <a:prstGeom prst="arc">
              <a:avLst>
                <a:gd name="adj1" fmla="val 10500479"/>
                <a:gd name="adj2" fmla="val 13503879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20E4EF00-11AF-48B1-A212-78B282D56FA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68560" y="4023000"/>
              <a:ext cx="139320" cy="14403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20E4EF00-11AF-48B1-A212-78B282D56F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9200" y="4013640"/>
                <a:ext cx="158040" cy="145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B1EB545-02EC-49EA-959C-4993ED1E32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2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utoUpdateAnimBg="0"/>
      <p:bldP spid="29" grpId="0"/>
      <p:bldP spid="30" grpId="0" autoUpdateAnimBg="0"/>
      <p:bldP spid="31" grpId="0" bldLvl="0" animBg="1" autoUpdateAnimBg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Line 4"/>
          <p:cNvSpPr>
            <a:spLocks noChangeShapeType="1"/>
          </p:cNvSpPr>
          <p:nvPr/>
        </p:nvSpPr>
        <p:spPr bwMode="auto">
          <a:xfrm>
            <a:off x="5748483" y="2859882"/>
            <a:ext cx="1673225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44" name="Line 5"/>
          <p:cNvSpPr>
            <a:spLocks noChangeShapeType="1"/>
          </p:cNvSpPr>
          <p:nvPr/>
        </p:nvSpPr>
        <p:spPr bwMode="auto">
          <a:xfrm flipV="1">
            <a:off x="5765837" y="1394619"/>
            <a:ext cx="6350" cy="1463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45" name="Line 6"/>
          <p:cNvSpPr>
            <a:spLocks noChangeShapeType="1"/>
          </p:cNvSpPr>
          <p:nvPr/>
        </p:nvSpPr>
        <p:spPr bwMode="auto">
          <a:xfrm flipH="1" flipV="1">
            <a:off x="7395981" y="1369110"/>
            <a:ext cx="0" cy="1548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46" name="Line 7"/>
          <p:cNvSpPr>
            <a:spLocks noChangeShapeType="1"/>
          </p:cNvSpPr>
          <p:nvPr/>
        </p:nvSpPr>
        <p:spPr bwMode="auto">
          <a:xfrm flipV="1">
            <a:off x="5772187" y="1384876"/>
            <a:ext cx="15843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47" name="Line 8"/>
          <p:cNvSpPr>
            <a:spLocks noChangeShapeType="1"/>
          </p:cNvSpPr>
          <p:nvPr/>
        </p:nvSpPr>
        <p:spPr bwMode="auto">
          <a:xfrm flipV="1">
            <a:off x="5756421" y="1384876"/>
            <a:ext cx="1639560" cy="1475006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48" name="Text Box 10"/>
          <p:cNvSpPr txBox="1">
            <a:spLocks noChangeArrowheads="1"/>
          </p:cNvSpPr>
          <p:nvPr/>
        </p:nvSpPr>
        <p:spPr bwMode="auto">
          <a:xfrm>
            <a:off x="7385481" y="1124744"/>
            <a:ext cx="601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endParaRPr lang="en-US" altLang="zh-CN" sz="24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49" name="Text Box 11"/>
          <p:cNvSpPr txBox="1">
            <a:spLocks noChangeArrowheads="1"/>
          </p:cNvSpPr>
          <p:nvPr/>
        </p:nvSpPr>
        <p:spPr bwMode="auto">
          <a:xfrm>
            <a:off x="5243658" y="1215232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</a:p>
        </p:txBody>
      </p:sp>
      <p:sp>
        <p:nvSpPr>
          <p:cNvPr id="18450" name="Oval 12"/>
          <p:cNvSpPr>
            <a:spLocks noChangeArrowheads="1"/>
          </p:cNvSpPr>
          <p:nvPr/>
        </p:nvSpPr>
        <p:spPr bwMode="auto">
          <a:xfrm>
            <a:off x="5748483" y="2807603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51" name="Line 4"/>
          <p:cNvSpPr>
            <a:spLocks noChangeShapeType="1"/>
          </p:cNvSpPr>
          <p:nvPr/>
        </p:nvSpPr>
        <p:spPr bwMode="auto">
          <a:xfrm>
            <a:off x="6085185" y="5106739"/>
            <a:ext cx="682625" cy="10541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52" name="Line 5"/>
          <p:cNvSpPr>
            <a:spLocks noChangeShapeType="1"/>
          </p:cNvSpPr>
          <p:nvPr/>
        </p:nvSpPr>
        <p:spPr bwMode="auto">
          <a:xfrm flipV="1">
            <a:off x="6085185" y="3925639"/>
            <a:ext cx="682625" cy="121761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53" name="Line 6"/>
          <p:cNvSpPr>
            <a:spLocks noChangeShapeType="1"/>
          </p:cNvSpPr>
          <p:nvPr/>
        </p:nvSpPr>
        <p:spPr bwMode="auto">
          <a:xfrm flipV="1">
            <a:off x="6766223" y="5106739"/>
            <a:ext cx="723900" cy="10541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54" name="Line 7"/>
          <p:cNvSpPr>
            <a:spLocks noChangeShapeType="1"/>
          </p:cNvSpPr>
          <p:nvPr/>
        </p:nvSpPr>
        <p:spPr bwMode="auto">
          <a:xfrm>
            <a:off x="6740823" y="3930402"/>
            <a:ext cx="749300" cy="117633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55" name="Line 8"/>
          <p:cNvSpPr>
            <a:spLocks noChangeShapeType="1"/>
          </p:cNvSpPr>
          <p:nvPr/>
        </p:nvSpPr>
        <p:spPr bwMode="auto">
          <a:xfrm>
            <a:off x="6121698" y="5106739"/>
            <a:ext cx="1368425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56" name="Text Box 10"/>
          <p:cNvSpPr txBox="1">
            <a:spLocks noChangeArrowheads="1"/>
          </p:cNvSpPr>
          <p:nvPr/>
        </p:nvSpPr>
        <p:spPr bwMode="auto">
          <a:xfrm>
            <a:off x="7488064" y="4869160"/>
            <a:ext cx="720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endParaRPr lang="en-US" altLang="zh-CN" sz="24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57" name="Text Box 11"/>
          <p:cNvSpPr txBox="1">
            <a:spLocks noChangeArrowheads="1"/>
          </p:cNvSpPr>
          <p:nvPr/>
        </p:nvSpPr>
        <p:spPr bwMode="auto">
          <a:xfrm>
            <a:off x="6239797" y="3537012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</a:p>
        </p:txBody>
      </p:sp>
      <p:sp>
        <p:nvSpPr>
          <p:cNvPr id="18459" name="Text Box 9"/>
          <p:cNvSpPr txBox="1">
            <a:spLocks noChangeArrowheads="1"/>
          </p:cNvSpPr>
          <p:nvPr/>
        </p:nvSpPr>
        <p:spPr bwMode="auto">
          <a:xfrm>
            <a:off x="6203793" y="5991671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</a:p>
        </p:txBody>
      </p:sp>
      <p:sp>
        <p:nvSpPr>
          <p:cNvPr id="18460" name="Text Box 9"/>
          <p:cNvSpPr txBox="1">
            <a:spLocks noChangeArrowheads="1"/>
          </p:cNvSpPr>
          <p:nvPr/>
        </p:nvSpPr>
        <p:spPr bwMode="auto">
          <a:xfrm>
            <a:off x="7452320" y="2667794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</a:p>
        </p:txBody>
      </p:sp>
      <p:sp>
        <p:nvSpPr>
          <p:cNvPr id="18461" name="Rectangle 5"/>
          <p:cNvSpPr>
            <a:spLocks noChangeArrowheads="1"/>
          </p:cNvSpPr>
          <p:nvPr/>
        </p:nvSpPr>
        <p:spPr bwMode="auto">
          <a:xfrm>
            <a:off x="539552" y="1124744"/>
            <a:ext cx="3960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若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α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90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</a:t>
            </a:r>
          </a:p>
        </p:txBody>
      </p:sp>
      <p:graphicFrame>
        <p:nvGraphicFramePr>
          <p:cNvPr id="18462" name="Object 30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26456917"/>
              </p:ext>
            </p:extLst>
          </p:nvPr>
        </p:nvGraphicFramePr>
        <p:xfrm>
          <a:off x="927100" y="2008188"/>
          <a:ext cx="347662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公式" r:id="rId6" imgW="1384200" imgH="279360" progId="Equation.3">
                  <p:embed/>
                </p:oleObj>
              </mc:Choice>
              <mc:Fallback>
                <p:oleObj name="公式" r:id="rId6" imgW="1384200" imgH="279360" progId="Equation.3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2008188"/>
                        <a:ext cx="3476625" cy="7016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70C0"/>
                        </a:solidFill>
                        <a:prstDash val="sysDash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3" name="Rectangle 6"/>
          <p:cNvSpPr>
            <a:spLocks noChangeArrowheads="1"/>
          </p:cNvSpPr>
          <p:nvPr/>
        </p:nvSpPr>
        <p:spPr bwMode="auto">
          <a:xfrm>
            <a:off x="539551" y="3672592"/>
            <a:ext cx="42844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若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α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120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</a:t>
            </a:r>
            <a:endParaRPr lang="en-US" sz="28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69" name="AutoShape 38"/>
          <p:cNvSpPr>
            <a:spLocks noChangeArrowheads="1"/>
          </p:cNvSpPr>
          <p:nvPr/>
        </p:nvSpPr>
        <p:spPr bwMode="auto">
          <a:xfrm>
            <a:off x="6117655" y="3957171"/>
            <a:ext cx="1368000" cy="1152000"/>
          </a:xfrm>
          <a:prstGeom prst="triangle">
            <a:avLst>
              <a:gd name="adj" fmla="val 47000"/>
            </a:avLst>
          </a:prstGeom>
          <a:solidFill>
            <a:srgbClr val="FFCCCC">
              <a:alpha val="48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4121" name="Object 2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68067624"/>
              </p:ext>
            </p:extLst>
          </p:nvPr>
        </p:nvGraphicFramePr>
        <p:xfrm>
          <a:off x="1597025" y="4425950"/>
          <a:ext cx="1852613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公式" r:id="rId8" imgW="736560" imgH="215640" progId="Equation.3">
                  <p:embed/>
                </p:oleObj>
              </mc:Choice>
              <mc:Fallback>
                <p:oleObj name="公式" r:id="rId8" imgW="736560" imgH="215640" progId="Equation.3">
                  <p:embed/>
                  <p:pic>
                    <p:nvPicPr>
                      <p:cNvPr id="0" name="Picture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5" y="4425950"/>
                        <a:ext cx="1852613" cy="54133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70C0"/>
                        </a:solidFill>
                        <a:prstDash val="sysDash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直接连接符 39"/>
          <p:cNvCxnSpPr/>
          <p:nvPr/>
        </p:nvCxnSpPr>
        <p:spPr bwMode="auto">
          <a:xfrm>
            <a:off x="251520" y="3448347"/>
            <a:ext cx="8568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66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组合 29"/>
          <p:cNvGrpSpPr/>
          <p:nvPr/>
        </p:nvGrpSpPr>
        <p:grpSpPr>
          <a:xfrm>
            <a:off x="5752019" y="4869160"/>
            <a:ext cx="1070923" cy="720080"/>
            <a:chOff x="5752019" y="4869160"/>
            <a:chExt cx="1070923" cy="720080"/>
          </a:xfrm>
        </p:grpSpPr>
        <p:sp>
          <p:nvSpPr>
            <p:cNvPr id="18458" name="Oval 12"/>
            <p:cNvSpPr>
              <a:spLocks noChangeArrowheads="1"/>
            </p:cNvSpPr>
            <p:nvPr/>
          </p:nvSpPr>
          <p:spPr bwMode="auto">
            <a:xfrm>
              <a:off x="6075660" y="5081230"/>
              <a:ext cx="71438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752019" y="4869160"/>
              <a:ext cx="1070923" cy="720080"/>
              <a:chOff x="5752019" y="4869160"/>
              <a:chExt cx="1070923" cy="720080"/>
            </a:xfrm>
          </p:grpSpPr>
          <p:sp>
            <p:nvSpPr>
              <p:cNvPr id="26" name="弧形 25"/>
              <p:cNvSpPr/>
              <p:nvPr/>
            </p:nvSpPr>
            <p:spPr bwMode="auto">
              <a:xfrm rot="985207">
                <a:off x="5752019" y="4869160"/>
                <a:ext cx="492443" cy="720080"/>
              </a:xfrm>
              <a:prstGeom prst="arc">
                <a:avLst>
                  <a:gd name="adj1" fmla="val 17138689"/>
                  <a:gd name="adj2" fmla="val 60303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215083" y="4881517"/>
                <a:ext cx="6078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120</a:t>
                </a:r>
                <a:r>
                  <a:rPr lang="en-US" altLang="zh-CN" baseline="300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o</a:t>
                </a:r>
                <a:endParaRPr lang="zh-CN" altLang="en-US" dirty="0"/>
              </a:p>
            </p:txBody>
          </p:sp>
        </p:grp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680655C-D3E1-4553-92F7-7496C6E04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43" grpId="0" animBg="1"/>
      <p:bldP spid="18444" grpId="0" animBg="1"/>
      <p:bldP spid="18445" grpId="0" animBg="1"/>
      <p:bldP spid="18446" grpId="0" animBg="1"/>
      <p:bldP spid="18447" grpId="0" animBg="1"/>
      <p:bldP spid="18448" grpId="0"/>
      <p:bldP spid="18449" grpId="0" autoUpdateAnimBg="0"/>
      <p:bldP spid="18450" grpId="0" bldLvl="0" animBg="1" autoUpdateAnimBg="0"/>
      <p:bldP spid="18451" grpId="0" animBg="1"/>
      <p:bldP spid="18452" grpId="0" animBg="1"/>
      <p:bldP spid="18453" grpId="0" animBg="1"/>
      <p:bldP spid="18454" grpId="0" animBg="1"/>
      <p:bldP spid="18455" grpId="0" animBg="1"/>
      <p:bldP spid="18456" grpId="0"/>
      <p:bldP spid="18457" grpId="0" autoUpdateAnimBg="0"/>
      <p:bldP spid="18459" grpId="0" autoUpdateAnimBg="0"/>
      <p:bldP spid="18460" grpId="0" autoUpdateAnimBg="0"/>
      <p:bldP spid="18461" grpId="0"/>
      <p:bldP spid="18463" grpId="0"/>
      <p:bldP spid="18469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9.9|22|115.1|38|1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2|0.3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6.9|7.3|6.6|7.6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9.8|2.8|0|12.6|3.9|7.2|2.4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|7.8|2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8|13.2|4.6|5.4|5.4|4.2|5.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2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7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2.3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1.6|34.6|11.9|5.6|1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2|2|3.5|1.6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|3.9|38.3|31.5|30.8|28.8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_3">
  <a:themeElements>
    <a:clrScheme name="默认设计模板_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3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1353</TotalTime>
  <Pages>0</Pages>
  <Words>625</Words>
  <Characters>0</Characters>
  <Application>Microsoft Office PowerPoint</Application>
  <DocSecurity>0</DocSecurity>
  <PresentationFormat>全屏显示(4:3)</PresentationFormat>
  <Lines>0</Lines>
  <Paragraphs>156</Paragraphs>
  <Slides>15</Slides>
  <Notes>10</Notes>
  <HiddenSlides>0</HiddenSlides>
  <MMClips>15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黑体</vt:lpstr>
      <vt:lpstr>华文行楷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默认设计模板</vt:lpstr>
      <vt:lpstr>默认设计模板_2</vt:lpstr>
      <vt:lpstr>默认设计模板_3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kmj</dc:creator>
  <cp:lastModifiedBy>CHEN XiangLong</cp:lastModifiedBy>
  <cp:revision>162</cp:revision>
  <cp:lastPrinted>1899-12-30T00:00:00Z</cp:lastPrinted>
  <dcterms:created xsi:type="dcterms:W3CDTF">2013-01-25T01:44:32Z</dcterms:created>
  <dcterms:modified xsi:type="dcterms:W3CDTF">2019-12-18T06:35:01Z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2052-8.1.0.3166</vt:lpwstr>
  </property>
</Properties>
</file>