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6"/>
  </p:notesMasterIdLst>
  <p:sldIdLst>
    <p:sldId id="304" r:id="rId2"/>
    <p:sldId id="298" r:id="rId3"/>
    <p:sldId id="299" r:id="rId4"/>
    <p:sldId id="305" r:id="rId5"/>
    <p:sldId id="296" r:id="rId6"/>
    <p:sldId id="297" r:id="rId7"/>
    <p:sldId id="301" r:id="rId8"/>
    <p:sldId id="300" r:id="rId9"/>
    <p:sldId id="306" r:id="rId10"/>
    <p:sldId id="307" r:id="rId11"/>
    <p:sldId id="309" r:id="rId12"/>
    <p:sldId id="303" r:id="rId13"/>
    <p:sldId id="308" r:id="rId14"/>
    <p:sldId id="302" r:id="rId15"/>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0000F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563" autoAdjust="0"/>
  </p:normalViewPr>
  <p:slideViewPr>
    <p:cSldViewPr>
      <p:cViewPr varScale="1">
        <p:scale>
          <a:sx n="70" d="100"/>
          <a:sy n="70" d="100"/>
        </p:scale>
        <p:origin x="1810" y="53"/>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image" Target="../media/image14.wmf"/><Relationship Id="rId7" Type="http://schemas.openxmlformats.org/officeDocument/2006/relationships/image" Target="../media/image18.wmf"/><Relationship Id="rId2" Type="http://schemas.openxmlformats.org/officeDocument/2006/relationships/image" Target="../media/image13.wmf"/><Relationship Id="rId1" Type="http://schemas.openxmlformats.org/officeDocument/2006/relationships/image" Target="../media/image12.wmf"/><Relationship Id="rId6" Type="http://schemas.openxmlformats.org/officeDocument/2006/relationships/image" Target="../media/image17.wmf"/><Relationship Id="rId5" Type="http://schemas.openxmlformats.org/officeDocument/2006/relationships/image" Target="../media/image16.wmf"/><Relationship Id="rId10" Type="http://schemas.openxmlformats.org/officeDocument/2006/relationships/image" Target="../media/image21.wmf"/><Relationship Id="rId4" Type="http://schemas.openxmlformats.org/officeDocument/2006/relationships/image" Target="../media/image15.wmf"/><Relationship Id="rId9"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 Id="rId5" Type="http://schemas.openxmlformats.org/officeDocument/2006/relationships/image" Target="../media/image28.wmf"/><Relationship Id="rId4" Type="http://schemas.openxmlformats.org/officeDocument/2006/relationships/image" Target="../media/image2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25.wmf"/><Relationship Id="rId4" Type="http://schemas.openxmlformats.org/officeDocument/2006/relationships/image" Target="../media/image33.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image" Target="../media/image40.wmf"/><Relationship Id="rId7" Type="http://schemas.openxmlformats.org/officeDocument/2006/relationships/image" Target="../media/image44.wmf"/><Relationship Id="rId2" Type="http://schemas.openxmlformats.org/officeDocument/2006/relationships/image" Target="../media/image39.wmf"/><Relationship Id="rId1" Type="http://schemas.openxmlformats.org/officeDocument/2006/relationships/image" Target="../media/image38.wmf"/><Relationship Id="rId6" Type="http://schemas.openxmlformats.org/officeDocument/2006/relationships/image" Target="../media/image43.wmf"/><Relationship Id="rId5" Type="http://schemas.openxmlformats.org/officeDocument/2006/relationships/image" Target="../media/image42.wmf"/><Relationship Id="rId10" Type="http://schemas.openxmlformats.org/officeDocument/2006/relationships/image" Target="../media/image47.wmf"/><Relationship Id="rId4" Type="http://schemas.openxmlformats.org/officeDocument/2006/relationships/image" Target="../media/image41.wmf"/><Relationship Id="rId9" Type="http://schemas.openxmlformats.org/officeDocument/2006/relationships/image" Target="../media/image46.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image" Target="../media/image5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393AB4-8169-4EDF-984C-961C8075434B}" type="datetimeFigureOut">
              <a:rPr lang="zh-CN" altLang="en-US" smtClean="0"/>
              <a:pPr/>
              <a:t>2019/9/26</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DD0DDF-1C29-4864-97BF-E56170AC0F4A}" type="slidenum">
              <a:rPr lang="zh-CN" altLang="en-US" smtClean="0"/>
              <a:pPr/>
              <a:t>‹#›</a:t>
            </a:fld>
            <a:endParaRPr lang="zh-CN" altLang="en-US"/>
          </a:p>
        </p:txBody>
      </p:sp>
    </p:spTree>
    <p:extLst>
      <p:ext uri="{BB962C8B-B14F-4D97-AF65-F5344CB8AC3E}">
        <p14:creationId xmlns:p14="http://schemas.microsoft.com/office/powerpoint/2010/main" val="1836926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1</a:t>
            </a:fld>
            <a:endParaRPr lang="zh-CN" altLang="en-US"/>
          </a:p>
        </p:txBody>
      </p:sp>
    </p:spTree>
    <p:extLst>
      <p:ext uri="{BB962C8B-B14F-4D97-AF65-F5344CB8AC3E}">
        <p14:creationId xmlns:p14="http://schemas.microsoft.com/office/powerpoint/2010/main" val="1706834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10</a:t>
            </a:fld>
            <a:endParaRPr lang="zh-CN" altLang="en-US"/>
          </a:p>
        </p:txBody>
      </p:sp>
    </p:spTree>
    <p:extLst>
      <p:ext uri="{BB962C8B-B14F-4D97-AF65-F5344CB8AC3E}">
        <p14:creationId xmlns:p14="http://schemas.microsoft.com/office/powerpoint/2010/main" val="3122601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US" altLang="zh-CN" dirty="0"/>
          </a:p>
        </p:txBody>
      </p:sp>
      <p:sp>
        <p:nvSpPr>
          <p:cNvPr id="4" name="灯片编号占位符 3"/>
          <p:cNvSpPr>
            <a:spLocks noGrp="1"/>
          </p:cNvSpPr>
          <p:nvPr>
            <p:ph type="sldNum" sz="quarter" idx="10"/>
          </p:nvPr>
        </p:nvSpPr>
        <p:spPr/>
        <p:txBody>
          <a:bodyPr/>
          <a:lstStyle/>
          <a:p>
            <a:fld id="{77DDDC15-342A-46CF-8316-9D34BC3A35AB}" type="slidenum">
              <a:rPr lang="zh-CN" altLang="en-US" smtClean="0"/>
              <a:pPr/>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12</a:t>
            </a:fld>
            <a:endParaRPr lang="zh-CN" altLang="en-US"/>
          </a:p>
        </p:txBody>
      </p:sp>
    </p:spTree>
    <p:extLst>
      <p:ext uri="{BB962C8B-B14F-4D97-AF65-F5344CB8AC3E}">
        <p14:creationId xmlns:p14="http://schemas.microsoft.com/office/powerpoint/2010/main" val="1309983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13</a:t>
            </a:fld>
            <a:endParaRPr lang="zh-CN" altLang="en-US"/>
          </a:p>
        </p:txBody>
      </p:sp>
    </p:spTree>
    <p:extLst>
      <p:ext uri="{BB962C8B-B14F-4D97-AF65-F5344CB8AC3E}">
        <p14:creationId xmlns:p14="http://schemas.microsoft.com/office/powerpoint/2010/main" val="3404612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14</a:t>
            </a:fld>
            <a:endParaRPr lang="zh-CN" altLang="en-US"/>
          </a:p>
        </p:txBody>
      </p:sp>
    </p:spTree>
    <p:extLst>
      <p:ext uri="{BB962C8B-B14F-4D97-AF65-F5344CB8AC3E}">
        <p14:creationId xmlns:p14="http://schemas.microsoft.com/office/powerpoint/2010/main" val="2159128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2</a:t>
            </a:fld>
            <a:endParaRPr lang="zh-CN" altLang="en-US"/>
          </a:p>
        </p:txBody>
      </p:sp>
    </p:spTree>
    <p:extLst>
      <p:ext uri="{BB962C8B-B14F-4D97-AF65-F5344CB8AC3E}">
        <p14:creationId xmlns:p14="http://schemas.microsoft.com/office/powerpoint/2010/main" val="4045459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3</a:t>
            </a:fld>
            <a:endParaRPr lang="zh-CN" altLang="en-US"/>
          </a:p>
        </p:txBody>
      </p:sp>
    </p:spTree>
    <p:extLst>
      <p:ext uri="{BB962C8B-B14F-4D97-AF65-F5344CB8AC3E}">
        <p14:creationId xmlns:p14="http://schemas.microsoft.com/office/powerpoint/2010/main" val="304311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4</a:t>
            </a:fld>
            <a:endParaRPr lang="zh-CN" altLang="en-US"/>
          </a:p>
        </p:txBody>
      </p:sp>
    </p:spTree>
    <p:extLst>
      <p:ext uri="{BB962C8B-B14F-4D97-AF65-F5344CB8AC3E}">
        <p14:creationId xmlns:p14="http://schemas.microsoft.com/office/powerpoint/2010/main" val="505328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5</a:t>
            </a:fld>
            <a:endParaRPr lang="zh-CN" altLang="en-US"/>
          </a:p>
        </p:txBody>
      </p:sp>
    </p:spTree>
    <p:extLst>
      <p:ext uri="{BB962C8B-B14F-4D97-AF65-F5344CB8AC3E}">
        <p14:creationId xmlns:p14="http://schemas.microsoft.com/office/powerpoint/2010/main" val="1276708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6</a:t>
            </a:fld>
            <a:endParaRPr lang="zh-CN" altLang="en-US"/>
          </a:p>
        </p:txBody>
      </p:sp>
    </p:spTree>
    <p:extLst>
      <p:ext uri="{BB962C8B-B14F-4D97-AF65-F5344CB8AC3E}">
        <p14:creationId xmlns:p14="http://schemas.microsoft.com/office/powerpoint/2010/main" val="1069296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7</a:t>
            </a:fld>
            <a:endParaRPr lang="zh-CN" altLang="en-US"/>
          </a:p>
        </p:txBody>
      </p:sp>
    </p:spTree>
    <p:extLst>
      <p:ext uri="{BB962C8B-B14F-4D97-AF65-F5344CB8AC3E}">
        <p14:creationId xmlns:p14="http://schemas.microsoft.com/office/powerpoint/2010/main" val="3454853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8</a:t>
            </a:fld>
            <a:endParaRPr lang="zh-CN" altLang="en-US"/>
          </a:p>
        </p:txBody>
      </p:sp>
    </p:spTree>
    <p:extLst>
      <p:ext uri="{BB962C8B-B14F-4D97-AF65-F5344CB8AC3E}">
        <p14:creationId xmlns:p14="http://schemas.microsoft.com/office/powerpoint/2010/main" val="1132271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9</a:t>
            </a:fld>
            <a:endParaRPr lang="zh-CN" altLang="en-US"/>
          </a:p>
        </p:txBody>
      </p:sp>
    </p:spTree>
    <p:extLst>
      <p:ext uri="{BB962C8B-B14F-4D97-AF65-F5344CB8AC3E}">
        <p14:creationId xmlns:p14="http://schemas.microsoft.com/office/powerpoint/2010/main" val="205207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矩形 6"/>
          <p:cNvSpPr/>
          <p:nvPr/>
        </p:nvSpPr>
        <p:spPr>
          <a:xfrm>
            <a:off x="685800" y="3196686"/>
            <a:ext cx="77724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ctrTitle"/>
          </p:nvPr>
        </p:nvSpPr>
        <p:spPr>
          <a:xfrm>
            <a:off x="685800" y="1676401"/>
            <a:ext cx="7772400" cy="1538286"/>
          </a:xfrm>
        </p:spPr>
        <p:txBody>
          <a:bodyPr anchor="b"/>
          <a:lstStyle/>
          <a:p>
            <a:r>
              <a:rPr kumimoji="0" lang="zh-CN" altLang="en-US"/>
              <a:t>单击此处编辑母版标题样式</a:t>
            </a:r>
            <a:endParaRPr kumimoji="0" lang="en-US"/>
          </a:p>
        </p:txBody>
      </p:sp>
      <p:sp>
        <p:nvSpPr>
          <p:cNvPr id="3" name="副标题 2"/>
          <p:cNvSpPr>
            <a:spLocks noGrp="1"/>
          </p:cNvSpPr>
          <p:nvPr>
            <p:ph type="subTitle" idx="1"/>
          </p:nvPr>
        </p:nvSpPr>
        <p:spPr>
          <a:xfrm>
            <a:off x="1371600" y="3214686"/>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zh-CN" altLang="en-US"/>
              <a:t>单击此处编辑母版副标题样式</a:t>
            </a:r>
            <a:endParaRPr kumimoji="0" lang="en-US"/>
          </a:p>
        </p:txBody>
      </p:sp>
      <p:sp>
        <p:nvSpPr>
          <p:cNvPr id="4" name="日期占位符 3"/>
          <p:cNvSpPr>
            <a:spLocks noGrp="1"/>
          </p:cNvSpPr>
          <p:nvPr>
            <p:ph type="dt" sz="half" idx="10"/>
          </p:nvPr>
        </p:nvSpPr>
        <p:spPr/>
        <p:txBody>
          <a:bodyPr/>
          <a:lstStyle/>
          <a:p>
            <a:fld id="{3BBCFD7B-F1E3-4F92-9E8B-16F45AAD6D87}" type="datetimeFigureOut">
              <a:rPr lang="zh-CN" altLang="en-US" smtClean="0"/>
              <a:pPr/>
              <a:t>2019/9/26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5B10CA-7A09-4E12-BEAF-B06FC8FAD24D}"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3BBCFD7B-F1E3-4F92-9E8B-16F45AAD6D87}" type="datetimeFigureOut">
              <a:rPr lang="zh-CN" altLang="en-US" smtClean="0"/>
              <a:pPr/>
              <a:t>2019/9/26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5B10CA-7A09-4E12-BEAF-B06FC8FAD24D}" type="slidenum">
              <a:rPr lang="zh-CN" altLang="en-US" smtClean="0"/>
              <a:pPr/>
              <a:t>‹#›</a:t>
            </a:fld>
            <a:endParaRPr lang="zh-CN" altLang="en-US"/>
          </a:p>
        </p:txBody>
      </p:sp>
      <p:sp>
        <p:nvSpPr>
          <p:cNvPr id="7" name="矩形 6"/>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215206" y="274638"/>
            <a:ext cx="1471594" cy="6011882"/>
          </a:xfrm>
        </p:spPr>
        <p:txBody>
          <a:bodyPr vert="eaVert"/>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457200" y="274638"/>
            <a:ext cx="6686568" cy="6011882"/>
          </a:xfrm>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3BBCFD7B-F1E3-4F92-9E8B-16F45AAD6D87}" type="datetimeFigureOut">
              <a:rPr lang="zh-CN" altLang="en-US" smtClean="0"/>
              <a:pPr/>
              <a:t>2019/9/26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5B10CA-7A09-4E12-BEAF-B06FC8FAD24D}"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7" name="矩形 6"/>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73152" y="6400800"/>
            <a:ext cx="3200400" cy="283800"/>
          </a:xfrm>
        </p:spPr>
        <p:txBody>
          <a:bodyPr/>
          <a:lstStyle/>
          <a:p>
            <a:fld id="{3BBCFD7B-F1E3-4F92-9E8B-16F45AAD6D87}" type="datetimeFigureOut">
              <a:rPr lang="zh-CN" altLang="en-US" smtClean="0"/>
              <a:pPr/>
              <a:t>2019/9/26</a:t>
            </a:fld>
            <a:endParaRPr lang="zh-CN" altLang="en-US"/>
          </a:p>
        </p:txBody>
      </p:sp>
      <p:sp>
        <p:nvSpPr>
          <p:cNvPr id="5" name="页脚占位符 4"/>
          <p:cNvSpPr>
            <a:spLocks noGrp="1"/>
          </p:cNvSpPr>
          <p:nvPr>
            <p:ph type="ftr" sz="quarter" idx="11"/>
          </p:nvPr>
        </p:nvSpPr>
        <p:spPr>
          <a:xfrm>
            <a:off x="5330952" y="6400800"/>
            <a:ext cx="3733800" cy="283800"/>
          </a:xfrm>
        </p:spPr>
        <p:txBody>
          <a:bodyPr/>
          <a:lstStyle/>
          <a:p>
            <a:endParaRPr lang="zh-CN" altLang="en-US"/>
          </a:p>
        </p:txBody>
      </p:sp>
      <p:sp>
        <p:nvSpPr>
          <p:cNvPr id="6" name="灯片编号占位符 5"/>
          <p:cNvSpPr>
            <a:spLocks noGrp="1"/>
          </p:cNvSpPr>
          <p:nvPr>
            <p:ph type="sldNum" sz="quarter" idx="12"/>
          </p:nvPr>
        </p:nvSpPr>
        <p:spPr/>
        <p:txBody>
          <a:bodyPr/>
          <a:lstStyle/>
          <a:p>
            <a:fld id="{595B10CA-7A09-4E12-BEAF-B06FC8FAD24D}"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7" name="矩形 6"/>
          <p:cNvSpPr/>
          <p:nvPr/>
        </p:nvSpPr>
        <p:spPr>
          <a:xfrm>
            <a:off x="685800" y="3143248"/>
            <a:ext cx="77724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a:xfrm>
            <a:off x="722313" y="3143248"/>
            <a:ext cx="7772400" cy="1362075"/>
          </a:xfrm>
        </p:spPr>
        <p:txBody>
          <a:bodyPr anchor="t"/>
          <a:lstStyle>
            <a:lvl1pPr algn="ctr">
              <a:defRPr sz="4000" b="0" cap="all"/>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722313" y="1643061"/>
            <a:ext cx="7772400" cy="1500187"/>
          </a:xfrm>
        </p:spPr>
        <p:txBody>
          <a:bodyPr anchor="b"/>
          <a:lstStyle>
            <a:lvl1pPr marL="0" indent="0" algn="ctr">
              <a:buNone/>
              <a:defRPr sz="2000">
                <a:solidFill>
                  <a:schemeClr val="tx1">
                    <a:tint val="75000"/>
                  </a:schemeClr>
                </a:solidFill>
              </a:defRPr>
            </a:lvl1pPr>
            <a:lvl2pPr marL="457200" indent="0" algn="ctr">
              <a:buNone/>
              <a:defRPr sz="1800">
                <a:solidFill>
                  <a:schemeClr val="tx1">
                    <a:tint val="75000"/>
                  </a:schemeClr>
                </a:solidFill>
              </a:defRPr>
            </a:lvl2pPr>
            <a:lvl3pPr marL="914400" indent="0" algn="ctr">
              <a:buNone/>
              <a:defRPr sz="1600">
                <a:solidFill>
                  <a:schemeClr val="tx1">
                    <a:tint val="75000"/>
                  </a:schemeClr>
                </a:solidFill>
              </a:defRPr>
            </a:lvl3pPr>
            <a:lvl4pPr marL="1371600" indent="0" algn="ctr">
              <a:buNone/>
              <a:defRPr sz="1400">
                <a:solidFill>
                  <a:schemeClr val="tx1">
                    <a:tint val="75000"/>
                  </a:schemeClr>
                </a:solidFill>
              </a:defRPr>
            </a:lvl4pPr>
            <a:lvl5pPr marL="1828800" indent="0" algn="ctr">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3BBCFD7B-F1E3-4F92-9E8B-16F45AAD6D87}" type="datetimeFigureOut">
              <a:rPr lang="zh-CN" altLang="en-US" smtClean="0"/>
              <a:pPr/>
              <a:t>2019/9/26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5B10CA-7A09-4E12-BEAF-B06FC8FAD24D}"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矩形 7"/>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5" name="日期占位符 4"/>
          <p:cNvSpPr>
            <a:spLocks noGrp="1"/>
          </p:cNvSpPr>
          <p:nvPr>
            <p:ph type="dt" sz="half" idx="10"/>
          </p:nvPr>
        </p:nvSpPr>
        <p:spPr/>
        <p:txBody>
          <a:bodyPr/>
          <a:lstStyle/>
          <a:p>
            <a:fld id="{3BBCFD7B-F1E3-4F92-9E8B-16F45AAD6D87}" type="datetimeFigureOut">
              <a:rPr lang="zh-CN" altLang="en-US" smtClean="0"/>
              <a:pPr/>
              <a:t>2019/9/26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95B10CA-7A09-4E12-BEAF-B06FC8FAD24D}"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矩形 9"/>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lvl1pPr>
              <a:defRPr/>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effectLst>
                  <a:outerShdw blurRad="50800" dist="25400" dir="5400000" algn="tl" rotWithShape="0">
                    <a:srgbClr val="000000">
                      <a:alpha val="43137"/>
                    </a:srgbClr>
                  </a:outerShdw>
                </a:effectLst>
              </a:defRPr>
            </a:lvl1pPr>
            <a:lvl2pPr marL="457200" indent="0">
              <a:buNone/>
              <a:defRPr sz="2000" b="1">
                <a:effectLst>
                  <a:outerShdw blurRad="50800" dist="25400" dir="5400000" algn="tl" rotWithShape="0">
                    <a:srgbClr val="000000">
                      <a:alpha val="43137"/>
                    </a:srgbClr>
                  </a:outerShdw>
                </a:effectLst>
              </a:defRPr>
            </a:lvl2pPr>
            <a:lvl3pPr marL="914400" indent="0">
              <a:buNone/>
              <a:defRPr sz="1800" b="1">
                <a:effectLst>
                  <a:outerShdw blurRad="50800" dist="25400" dir="5400000" algn="tl" rotWithShape="0">
                    <a:srgbClr val="000000">
                      <a:alpha val="43137"/>
                    </a:srgbClr>
                  </a:outerShdw>
                </a:effectLst>
              </a:defRPr>
            </a:lvl3pPr>
            <a:lvl4pPr marL="1371600" indent="0">
              <a:buNone/>
              <a:defRPr sz="1600" b="1">
                <a:effectLst>
                  <a:outerShdw blurRad="50800" dist="25400" dir="5400000" algn="tl" rotWithShape="0">
                    <a:srgbClr val="000000">
                      <a:alpha val="43137"/>
                    </a:srgbClr>
                  </a:outerShdw>
                </a:effectLst>
              </a:defRPr>
            </a:lvl4pPr>
            <a:lvl5pPr marL="1828800" indent="0">
              <a:buNone/>
              <a:defRPr sz="1600" b="1">
                <a:effectLst>
                  <a:outerShdw blurRad="50800" dist="25400" dir="5400000" algn="tl" rotWithShape="0">
                    <a:srgbClr val="000000">
                      <a:alpha val="43137"/>
                    </a:srgbClr>
                  </a:outerShdw>
                </a:effectLst>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effectLst>
                  <a:outerShdw blurRad="50800" dist="25400" dir="5400000" algn="tl" rotWithShape="0">
                    <a:srgbClr val="000000">
                      <a:alpha val="43137"/>
                    </a:srgbClr>
                  </a:outerShdw>
                </a:effectLst>
              </a:defRPr>
            </a:lvl1pPr>
            <a:lvl2pPr marL="457200" indent="0">
              <a:buNone/>
              <a:defRPr sz="2000" b="1">
                <a:effectLst>
                  <a:outerShdw blurRad="50800" dist="25400" dir="5400000" algn="tl" rotWithShape="0">
                    <a:srgbClr val="000000">
                      <a:alpha val="43137"/>
                    </a:srgbClr>
                  </a:outerShdw>
                </a:effectLst>
              </a:defRPr>
            </a:lvl2pPr>
            <a:lvl3pPr marL="914400" indent="0">
              <a:buNone/>
              <a:defRPr sz="1800" b="1">
                <a:effectLst>
                  <a:outerShdw blurRad="50800" dist="25400" dir="5400000" algn="tl" rotWithShape="0">
                    <a:srgbClr val="000000">
                      <a:alpha val="43137"/>
                    </a:srgbClr>
                  </a:outerShdw>
                </a:effectLst>
              </a:defRPr>
            </a:lvl3pPr>
            <a:lvl4pPr marL="1371600" indent="0">
              <a:buNone/>
              <a:defRPr sz="1600" b="1">
                <a:effectLst>
                  <a:outerShdw blurRad="50800" dist="25400" dir="5400000" algn="tl" rotWithShape="0">
                    <a:srgbClr val="000000">
                      <a:alpha val="43137"/>
                    </a:srgbClr>
                  </a:outerShdw>
                </a:effectLst>
              </a:defRPr>
            </a:lvl4pPr>
            <a:lvl5pPr marL="1828800" indent="0">
              <a:buNone/>
              <a:defRPr sz="1600" b="1">
                <a:effectLst>
                  <a:outerShdw blurRad="50800" dist="25400" dir="5400000" algn="tl" rotWithShape="0">
                    <a:srgbClr val="000000">
                      <a:alpha val="43137"/>
                    </a:srgbClr>
                  </a:outerShdw>
                </a:effectLst>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7" name="日期占位符 6"/>
          <p:cNvSpPr>
            <a:spLocks noGrp="1"/>
          </p:cNvSpPr>
          <p:nvPr>
            <p:ph type="dt" sz="half" idx="10"/>
          </p:nvPr>
        </p:nvSpPr>
        <p:spPr/>
        <p:txBody>
          <a:bodyPr/>
          <a:lstStyle/>
          <a:p>
            <a:fld id="{3BBCFD7B-F1E3-4F92-9E8B-16F45AAD6D87}" type="datetimeFigureOut">
              <a:rPr lang="zh-CN" altLang="en-US" smtClean="0"/>
              <a:pPr/>
              <a:t>2019/9/26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95B10CA-7A09-4E12-BEAF-B06FC8FAD24D}"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日期占位符 2"/>
          <p:cNvSpPr>
            <a:spLocks noGrp="1"/>
          </p:cNvSpPr>
          <p:nvPr>
            <p:ph type="dt" sz="half" idx="10"/>
          </p:nvPr>
        </p:nvSpPr>
        <p:spPr/>
        <p:txBody>
          <a:bodyPr/>
          <a:lstStyle/>
          <a:p>
            <a:fld id="{3BBCFD7B-F1E3-4F92-9E8B-16F45AAD6D87}" type="datetimeFigureOut">
              <a:rPr lang="zh-CN" altLang="en-US" smtClean="0"/>
              <a:pPr/>
              <a:t>2019/9/26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95B10CA-7A09-4E12-BEAF-B06FC8FAD24D}"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Ref idx="1002">
        <a:schemeClr val="bg2"/>
      </p:bgRef>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BBCFD7B-F1E3-4F92-9E8B-16F45AAD6D87}" type="datetimeFigureOut">
              <a:rPr lang="zh-CN" altLang="en-US" smtClean="0"/>
              <a:pPr/>
              <a:t>2019/9/26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95B10CA-7A09-4E12-BEAF-B06FC8FAD24D}" type="slidenum">
              <a:rPr lang="zh-CN" altLang="en-US" smtClean="0"/>
              <a:pPr/>
              <a:t>‹#›</a:t>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8" name="矩形 7"/>
          <p:cNvSpPr/>
          <p:nvPr/>
        </p:nvSpPr>
        <p:spPr>
          <a:xfrm>
            <a:off x="2786050" y="1053546"/>
            <a:ext cx="59040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a:xfrm>
            <a:off x="2786050" y="228600"/>
            <a:ext cx="5900752" cy="842946"/>
          </a:xfrm>
        </p:spPr>
        <p:txBody>
          <a:bodyPr anchor="b"/>
          <a:lstStyle>
            <a:lvl1pPr algn="ctr">
              <a:defRPr sz="2800" b="0"/>
            </a:lvl1pPr>
          </a:lstStyle>
          <a:p>
            <a:r>
              <a:rPr kumimoji="0" lang="zh-CN" altLang="en-US"/>
              <a:t>单击此处编辑母版标题样式</a:t>
            </a:r>
            <a:endParaRPr kumimoji="0" lang="en-US"/>
          </a:p>
        </p:txBody>
      </p:sp>
      <p:sp>
        <p:nvSpPr>
          <p:cNvPr id="3" name="内容占位符 2"/>
          <p:cNvSpPr>
            <a:spLocks noGrp="1"/>
          </p:cNvSpPr>
          <p:nvPr>
            <p:ph idx="1"/>
          </p:nvPr>
        </p:nvSpPr>
        <p:spPr>
          <a:xfrm>
            <a:off x="2786050" y="1142984"/>
            <a:ext cx="5900750" cy="51435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文本占位符 3"/>
          <p:cNvSpPr>
            <a:spLocks noGrp="1"/>
          </p:cNvSpPr>
          <p:nvPr>
            <p:ph type="body" sz="half" idx="2"/>
          </p:nvPr>
        </p:nvSpPr>
        <p:spPr>
          <a:xfrm>
            <a:off x="457205" y="1142984"/>
            <a:ext cx="2257408" cy="5143536"/>
          </a:xfrm>
        </p:spPr>
        <p:txBody>
          <a:bodyPr anchor="ct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5" name="日期占位符 4"/>
          <p:cNvSpPr>
            <a:spLocks noGrp="1"/>
          </p:cNvSpPr>
          <p:nvPr>
            <p:ph type="dt" sz="half" idx="10"/>
          </p:nvPr>
        </p:nvSpPr>
        <p:spPr/>
        <p:txBody>
          <a:bodyPr/>
          <a:lstStyle/>
          <a:p>
            <a:fld id="{3BBCFD7B-F1E3-4F92-9E8B-16F45AAD6D87}" type="datetimeFigureOut">
              <a:rPr lang="zh-CN" altLang="en-US" smtClean="0"/>
              <a:pPr/>
              <a:t>2019/9/26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95B10CA-7A09-4E12-BEAF-B06FC8FAD24D}"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bg>
      <p:bgRef idx="1002">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533400" y="304800"/>
            <a:ext cx="6400800" cy="685800"/>
          </a:xfrm>
        </p:spPr>
        <p:txBody>
          <a:bodyPr anchor="ctr"/>
          <a:lstStyle>
            <a:lvl1pPr algn="l">
              <a:defRPr sz="2400" b="0"/>
            </a:lvl1pPr>
          </a:lstStyle>
          <a:p>
            <a:r>
              <a:rPr kumimoji="0" lang="zh-CN" altLang="en-US"/>
              <a:t>单击此处编辑母版标题样式</a:t>
            </a:r>
            <a:endParaRPr kumimoji="0" lang="en-US"/>
          </a:p>
        </p:txBody>
      </p:sp>
      <p:sp>
        <p:nvSpPr>
          <p:cNvPr id="3" name="图片占位符 2"/>
          <p:cNvSpPr>
            <a:spLocks noGrp="1"/>
          </p:cNvSpPr>
          <p:nvPr>
            <p:ph type="pic" idx="1"/>
          </p:nvPr>
        </p:nvSpPr>
        <p:spPr>
          <a:xfrm>
            <a:off x="701552" y="1143000"/>
            <a:ext cx="7223248" cy="3980172"/>
          </a:xfrm>
          <a:prstGeom prst="roundRect">
            <a:avLst>
              <a:gd name="adj" fmla="val 18278"/>
            </a:avLst>
          </a:prstGeom>
          <a:solidFill>
            <a:schemeClr val="accent1">
              <a:tint val="40000"/>
            </a:schemeClr>
          </a:solidFill>
          <a:ln w="50800" cap="rnd">
            <a:gradFill flip="none" rotWithShape="1">
              <a:gsLst>
                <a:gs pos="0">
                  <a:schemeClr val="accent1">
                    <a:shade val="50000"/>
                  </a:schemeClr>
                </a:gs>
                <a:gs pos="20000">
                  <a:schemeClr val="accent2">
                    <a:shade val="50000"/>
                  </a:schemeClr>
                </a:gs>
                <a:gs pos="40000">
                  <a:schemeClr val="accent3">
                    <a:shade val="50000"/>
                  </a:schemeClr>
                </a:gs>
                <a:gs pos="60000">
                  <a:schemeClr val="accent4">
                    <a:shade val="50000"/>
                  </a:schemeClr>
                </a:gs>
                <a:gs pos="80000">
                  <a:schemeClr val="accent5">
                    <a:shade val="50000"/>
                  </a:schemeClr>
                </a:gs>
                <a:gs pos="100000">
                  <a:schemeClr val="accent6">
                    <a:shade val="50000"/>
                  </a:schemeClr>
                </a:gs>
              </a:gsLst>
              <a:path path="circle">
                <a:fillToRect l="50000" t="50000" r="50000" b="50000"/>
              </a:path>
              <a:tileRect/>
            </a:gradFill>
            <a:round/>
          </a:ln>
          <a:effectLst>
            <a:outerShdw blurRad="50800" dist="38100" dir="5400000" algn="tl"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zh-CN" altLang="en-US"/>
              <a:t>单击图标添加图片</a:t>
            </a:r>
            <a:endParaRPr kumimoji="0" lang="en-US"/>
          </a:p>
        </p:txBody>
      </p:sp>
      <p:sp>
        <p:nvSpPr>
          <p:cNvPr id="4" name="文本占位符 3"/>
          <p:cNvSpPr>
            <a:spLocks noGrp="1"/>
          </p:cNvSpPr>
          <p:nvPr>
            <p:ph type="body" sz="half" idx="2"/>
          </p:nvPr>
        </p:nvSpPr>
        <p:spPr>
          <a:xfrm>
            <a:off x="2362200" y="5410200"/>
            <a:ext cx="5657888" cy="804862"/>
          </a:xfrm>
        </p:spPr>
        <p:txBody>
          <a:bodyPr anchor="ctr"/>
          <a:lstStyle>
            <a:lvl1pPr marL="0" indent="0" algn="r">
              <a:buNone/>
              <a:defRPr sz="1200" b="0"/>
            </a:lvl1pPr>
            <a:lvl2pPr marL="457200" indent="0" algn="r">
              <a:buNone/>
              <a:defRPr sz="1200" b="0"/>
            </a:lvl2pPr>
            <a:lvl3pPr marL="914400" indent="0" algn="r">
              <a:buNone/>
              <a:defRPr sz="1200" b="0"/>
            </a:lvl3pPr>
            <a:lvl4pPr marL="1371600" indent="0" algn="r">
              <a:buNone/>
              <a:defRPr sz="1200" b="0"/>
            </a:lvl4pPr>
            <a:lvl5pPr marL="1828800" indent="0" algn="r">
              <a:buNone/>
              <a:defRPr sz="1200" b="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5" name="日期占位符 4"/>
          <p:cNvSpPr>
            <a:spLocks noGrp="1"/>
          </p:cNvSpPr>
          <p:nvPr>
            <p:ph type="dt" sz="half" idx="10"/>
          </p:nvPr>
        </p:nvSpPr>
        <p:spPr/>
        <p:txBody>
          <a:bodyPr/>
          <a:lstStyle/>
          <a:p>
            <a:fld id="{3BBCFD7B-F1E3-4F92-9E8B-16F45AAD6D87}" type="datetimeFigureOut">
              <a:rPr lang="zh-CN" altLang="en-US" smtClean="0"/>
              <a:pPr/>
              <a:t>2019/9/26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95B10CA-7A09-4E12-BEAF-B06FC8FAD24D}" type="slidenum">
              <a:rPr lang="zh-CN" altLang="en-US" smtClean="0"/>
              <a:pPr/>
              <a:t>‹#›</a:t>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9144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占位符 1"/>
          <p:cNvSpPr>
            <a:spLocks noGrp="1"/>
          </p:cNvSpPr>
          <p:nvPr>
            <p:ph type="title"/>
          </p:nvPr>
        </p:nvSpPr>
        <p:spPr>
          <a:xfrm>
            <a:off x="457200" y="274638"/>
            <a:ext cx="82296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457200" y="1600200"/>
            <a:ext cx="82296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76200" y="6400800"/>
            <a:ext cx="32004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fld id="{3BBCFD7B-F1E3-4F92-9E8B-16F45AAD6D87}" type="datetimeFigureOut">
              <a:rPr lang="zh-CN" altLang="en-US" smtClean="0"/>
              <a:pPr/>
              <a:t>2019/9/26</a:t>
            </a:fld>
            <a:endParaRPr lang="zh-CN" altLang="en-US"/>
          </a:p>
        </p:txBody>
      </p:sp>
      <p:sp>
        <p:nvSpPr>
          <p:cNvPr id="5" name="页脚占位符 4"/>
          <p:cNvSpPr>
            <a:spLocks noGrp="1"/>
          </p:cNvSpPr>
          <p:nvPr>
            <p:ph type="ftr" sz="quarter" idx="3"/>
          </p:nvPr>
        </p:nvSpPr>
        <p:spPr>
          <a:xfrm>
            <a:off x="5334000" y="6400800"/>
            <a:ext cx="37338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endParaRPr lang="zh-CN" altLang="en-US"/>
          </a:p>
        </p:txBody>
      </p:sp>
      <p:sp>
        <p:nvSpPr>
          <p:cNvPr id="6" name="灯片编号占位符 5"/>
          <p:cNvSpPr>
            <a:spLocks noGrp="1"/>
          </p:cNvSpPr>
          <p:nvPr>
            <p:ph type="sldNum" sz="quarter" idx="4"/>
          </p:nvPr>
        </p:nvSpPr>
        <p:spPr>
          <a:xfrm>
            <a:off x="4114800" y="6400800"/>
            <a:ext cx="9144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fld id="{595B10CA-7A09-4E12-BEAF-B06FC8FAD24D}" type="slidenum">
              <a:rPr lang="zh-CN" altLang="en-US" smtClean="0"/>
              <a:pPr/>
              <a:t>‹#›</a:t>
            </a:fld>
            <a:endParaRPr lang="zh-CN" altLang="en-US"/>
          </a:p>
        </p:txBody>
      </p:sp>
      <p:sp>
        <p:nvSpPr>
          <p:cNvPr id="8" name="矩形 7"/>
          <p:cNvSpPr/>
          <p:nvPr/>
        </p:nvSpPr>
        <p:spPr>
          <a:xfrm>
            <a:off x="0" y="0"/>
            <a:ext cx="9144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oleObject" Target="../embeddings/oleObject20.bin"/><Relationship Id="rId3" Type="http://schemas.microsoft.com/office/2007/relationships/media" Target="../media/media10.m4a"/><Relationship Id="rId7" Type="http://schemas.openxmlformats.org/officeDocument/2006/relationships/image" Target="../media/image34.png"/><Relationship Id="rId12" Type="http://schemas.openxmlformats.org/officeDocument/2006/relationships/image" Target="../media/image31.wmf"/><Relationship Id="rId17" Type="http://schemas.openxmlformats.org/officeDocument/2006/relationships/image" Target="../media/image4.png"/><Relationship Id="rId2" Type="http://schemas.openxmlformats.org/officeDocument/2006/relationships/tags" Target="../tags/tag9.xml"/><Relationship Id="rId16" Type="http://schemas.openxmlformats.org/officeDocument/2006/relationships/image" Target="../media/image33.wmf"/><Relationship Id="rId1" Type="http://schemas.openxmlformats.org/officeDocument/2006/relationships/vmlDrawing" Target="../drawings/vmlDrawing5.vml"/><Relationship Id="rId6" Type="http://schemas.openxmlformats.org/officeDocument/2006/relationships/notesSlide" Target="../notesSlides/notesSlide10.xml"/><Relationship Id="rId11" Type="http://schemas.openxmlformats.org/officeDocument/2006/relationships/oleObject" Target="../embeddings/oleObject19.bin"/><Relationship Id="rId5" Type="http://schemas.openxmlformats.org/officeDocument/2006/relationships/slideLayout" Target="../slideLayouts/slideLayout7.xml"/><Relationship Id="rId15" Type="http://schemas.openxmlformats.org/officeDocument/2006/relationships/oleObject" Target="../embeddings/oleObject21.bin"/><Relationship Id="rId10" Type="http://schemas.openxmlformats.org/officeDocument/2006/relationships/image" Target="../media/image25.wmf"/><Relationship Id="rId4" Type="http://schemas.openxmlformats.org/officeDocument/2006/relationships/audio" Target="../media/media10.m4a"/><Relationship Id="rId9" Type="http://schemas.openxmlformats.org/officeDocument/2006/relationships/oleObject" Target="../embeddings/oleObject18.bin"/><Relationship Id="rId14" Type="http://schemas.openxmlformats.org/officeDocument/2006/relationships/image" Target="../media/image32.wmf"/></Relationships>
</file>

<file path=ppt/slides/_rels/slide1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audio" Target="../media/media11.m4a"/><Relationship Id="rId7" Type="http://schemas.openxmlformats.org/officeDocument/2006/relationships/image" Target="../media/image35.jpeg"/><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notesSlide" Target="../notesSlides/notesSlide11.xml"/><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image" Target="../media/image37.jpeg"/></Relationships>
</file>

<file path=ppt/slides/_rels/slide12.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oleObject" Target="../embeddings/oleObject23.bin"/><Relationship Id="rId18" Type="http://schemas.openxmlformats.org/officeDocument/2006/relationships/image" Target="../media/image41.wmf"/><Relationship Id="rId26" Type="http://schemas.openxmlformats.org/officeDocument/2006/relationships/image" Target="../media/image45.wmf"/><Relationship Id="rId3" Type="http://schemas.microsoft.com/office/2007/relationships/media" Target="../media/media12.m4a"/><Relationship Id="rId21" Type="http://schemas.openxmlformats.org/officeDocument/2006/relationships/oleObject" Target="../embeddings/oleObject27.bin"/><Relationship Id="rId7" Type="http://schemas.openxmlformats.org/officeDocument/2006/relationships/image" Target="../media/image48.png"/><Relationship Id="rId12" Type="http://schemas.openxmlformats.org/officeDocument/2006/relationships/image" Target="../media/image38.wmf"/><Relationship Id="rId17" Type="http://schemas.openxmlformats.org/officeDocument/2006/relationships/oleObject" Target="../embeddings/oleObject25.bin"/><Relationship Id="rId25" Type="http://schemas.openxmlformats.org/officeDocument/2006/relationships/oleObject" Target="../embeddings/oleObject29.bin"/><Relationship Id="rId2" Type="http://schemas.openxmlformats.org/officeDocument/2006/relationships/tags" Target="../tags/tag11.xml"/><Relationship Id="rId16" Type="http://schemas.openxmlformats.org/officeDocument/2006/relationships/image" Target="../media/image40.wmf"/><Relationship Id="rId20" Type="http://schemas.openxmlformats.org/officeDocument/2006/relationships/image" Target="../media/image42.wmf"/><Relationship Id="rId29" Type="http://schemas.openxmlformats.org/officeDocument/2006/relationships/oleObject" Target="../embeddings/oleObject31.bin"/><Relationship Id="rId1" Type="http://schemas.openxmlformats.org/officeDocument/2006/relationships/vmlDrawing" Target="../drawings/vmlDrawing6.vml"/><Relationship Id="rId6" Type="http://schemas.openxmlformats.org/officeDocument/2006/relationships/notesSlide" Target="../notesSlides/notesSlide12.xml"/><Relationship Id="rId11" Type="http://schemas.openxmlformats.org/officeDocument/2006/relationships/oleObject" Target="../embeddings/oleObject22.bin"/><Relationship Id="rId24" Type="http://schemas.openxmlformats.org/officeDocument/2006/relationships/image" Target="../media/image44.wmf"/><Relationship Id="rId5" Type="http://schemas.openxmlformats.org/officeDocument/2006/relationships/slideLayout" Target="../slideLayouts/slideLayout7.xml"/><Relationship Id="rId15" Type="http://schemas.openxmlformats.org/officeDocument/2006/relationships/oleObject" Target="../embeddings/oleObject24.bin"/><Relationship Id="rId23" Type="http://schemas.openxmlformats.org/officeDocument/2006/relationships/oleObject" Target="../embeddings/oleObject28.bin"/><Relationship Id="rId28" Type="http://schemas.openxmlformats.org/officeDocument/2006/relationships/image" Target="../media/image46.wmf"/><Relationship Id="rId10" Type="http://schemas.microsoft.com/office/2007/relationships/hdphoto" Target="../media/hdphoto8.wdp"/><Relationship Id="rId19" Type="http://schemas.openxmlformats.org/officeDocument/2006/relationships/oleObject" Target="../embeddings/oleObject26.bin"/><Relationship Id="rId31" Type="http://schemas.openxmlformats.org/officeDocument/2006/relationships/image" Target="../media/image4.png"/><Relationship Id="rId4" Type="http://schemas.openxmlformats.org/officeDocument/2006/relationships/audio" Target="../media/media12.m4a"/><Relationship Id="rId9" Type="http://schemas.openxmlformats.org/officeDocument/2006/relationships/image" Target="../media/image49.png"/><Relationship Id="rId14" Type="http://schemas.openxmlformats.org/officeDocument/2006/relationships/image" Target="../media/image39.wmf"/><Relationship Id="rId22" Type="http://schemas.openxmlformats.org/officeDocument/2006/relationships/image" Target="../media/image43.wmf"/><Relationship Id="rId27" Type="http://schemas.openxmlformats.org/officeDocument/2006/relationships/oleObject" Target="../embeddings/oleObject30.bin"/><Relationship Id="rId30" Type="http://schemas.openxmlformats.org/officeDocument/2006/relationships/image" Target="../media/image47.wmf"/></Relationships>
</file>

<file path=ppt/slides/_rels/slide1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audio" Target="../media/media13.m4a"/><Relationship Id="rId7" Type="http://schemas.openxmlformats.org/officeDocument/2006/relationships/image" Target="../media/image51.jpeg"/><Relationship Id="rId12" Type="http://schemas.openxmlformats.org/officeDocument/2006/relationships/image" Target="../media/image4.png"/><Relationship Id="rId2" Type="http://schemas.microsoft.com/office/2007/relationships/media" Target="../media/media13.m4a"/><Relationship Id="rId1" Type="http://schemas.openxmlformats.org/officeDocument/2006/relationships/tags" Target="../tags/tag12.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notesSlide" Target="../notesSlides/notesSlide13.xml"/><Relationship Id="rId10" Type="http://schemas.openxmlformats.org/officeDocument/2006/relationships/image" Target="../media/image54.jpeg"/><Relationship Id="rId4" Type="http://schemas.openxmlformats.org/officeDocument/2006/relationships/slideLayout" Target="../slideLayouts/slideLayout7.xml"/><Relationship Id="rId9" Type="http://schemas.openxmlformats.org/officeDocument/2006/relationships/image" Target="../media/image53.jpeg"/></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32.bin"/><Relationship Id="rId3" Type="http://schemas.microsoft.com/office/2007/relationships/media" Target="../media/media14.m4a"/><Relationship Id="rId7" Type="http://schemas.openxmlformats.org/officeDocument/2006/relationships/hyperlink" Target="../../../tanliyanzheng.swf" TargetMode="External"/><Relationship Id="rId12" Type="http://schemas.openxmlformats.org/officeDocument/2006/relationships/image" Target="../media/image4.png"/><Relationship Id="rId2" Type="http://schemas.openxmlformats.org/officeDocument/2006/relationships/tags" Target="../tags/tag13.xml"/><Relationship Id="rId1" Type="http://schemas.openxmlformats.org/officeDocument/2006/relationships/vmlDrawing" Target="../drawings/vmlDrawing7.vml"/><Relationship Id="rId6" Type="http://schemas.openxmlformats.org/officeDocument/2006/relationships/notesSlide" Target="../notesSlides/notesSlide14.xml"/><Relationship Id="rId11" Type="http://schemas.openxmlformats.org/officeDocument/2006/relationships/image" Target="../media/image57.wmf"/><Relationship Id="rId5" Type="http://schemas.openxmlformats.org/officeDocument/2006/relationships/slideLayout" Target="../slideLayouts/slideLayout7.xml"/><Relationship Id="rId10" Type="http://schemas.openxmlformats.org/officeDocument/2006/relationships/oleObject" Target="../embeddings/oleObject33.bin"/><Relationship Id="rId4" Type="http://schemas.openxmlformats.org/officeDocument/2006/relationships/audio" Target="../media/media14.m4a"/><Relationship Id="rId9" Type="http://schemas.openxmlformats.org/officeDocument/2006/relationships/image" Target="../media/image56.wmf"/></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m4a"/><Relationship Id="rId7" Type="http://schemas.openxmlformats.org/officeDocument/2006/relationships/image" Target="../media/image6.jpe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5.jpe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3.m4a"/><Relationship Id="rId7" Type="http://schemas.openxmlformats.org/officeDocument/2006/relationships/image" Target="../media/image6.jpe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7.jpe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4.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9.wmf"/><Relationship Id="rId3" Type="http://schemas.microsoft.com/office/2007/relationships/media" Target="../media/media5.m4a"/><Relationship Id="rId7" Type="http://schemas.openxmlformats.org/officeDocument/2006/relationships/oleObject" Target="../embeddings/oleObject1.bin"/><Relationship Id="rId2" Type="http://schemas.openxmlformats.org/officeDocument/2006/relationships/tags" Target="../tags/tag4.xml"/><Relationship Id="rId1" Type="http://schemas.openxmlformats.org/officeDocument/2006/relationships/vmlDrawing" Target="../drawings/vmlDrawing1.vml"/><Relationship Id="rId6" Type="http://schemas.openxmlformats.org/officeDocument/2006/relationships/notesSlide" Target="../notesSlides/notesSlide5.xml"/><Relationship Id="rId11" Type="http://schemas.openxmlformats.org/officeDocument/2006/relationships/image" Target="../media/image4.png"/><Relationship Id="rId5" Type="http://schemas.openxmlformats.org/officeDocument/2006/relationships/slideLayout" Target="../slideLayouts/slideLayout7.xml"/><Relationship Id="rId10" Type="http://schemas.microsoft.com/office/2007/relationships/hdphoto" Target="../media/hdphoto1.wdp"/><Relationship Id="rId4" Type="http://schemas.openxmlformats.org/officeDocument/2006/relationships/audio" Target="../media/media5.m4a"/><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audio" Target="../media/media6.m4a"/><Relationship Id="rId7" Type="http://schemas.microsoft.com/office/2007/relationships/hdphoto" Target="../media/hdphoto2.wdp"/><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notesSlide" Target="../notesSlides/notesSlide6.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2.wmf"/><Relationship Id="rId13" Type="http://schemas.openxmlformats.org/officeDocument/2006/relationships/oleObject" Target="../embeddings/oleObject5.bin"/><Relationship Id="rId18" Type="http://schemas.openxmlformats.org/officeDocument/2006/relationships/image" Target="../media/image17.wmf"/><Relationship Id="rId26" Type="http://schemas.openxmlformats.org/officeDocument/2006/relationships/image" Target="../media/image21.wmf"/><Relationship Id="rId3" Type="http://schemas.microsoft.com/office/2007/relationships/media" Target="../media/media7.m4a"/><Relationship Id="rId21" Type="http://schemas.openxmlformats.org/officeDocument/2006/relationships/oleObject" Target="../embeddings/oleObject9.bin"/><Relationship Id="rId7" Type="http://schemas.openxmlformats.org/officeDocument/2006/relationships/oleObject" Target="../embeddings/oleObject2.bin"/><Relationship Id="rId12" Type="http://schemas.openxmlformats.org/officeDocument/2006/relationships/image" Target="../media/image14.wmf"/><Relationship Id="rId17" Type="http://schemas.openxmlformats.org/officeDocument/2006/relationships/oleObject" Target="../embeddings/oleObject7.bin"/><Relationship Id="rId25" Type="http://schemas.openxmlformats.org/officeDocument/2006/relationships/oleObject" Target="../embeddings/oleObject11.bin"/><Relationship Id="rId2" Type="http://schemas.openxmlformats.org/officeDocument/2006/relationships/tags" Target="../tags/tag6.xml"/><Relationship Id="rId16" Type="http://schemas.openxmlformats.org/officeDocument/2006/relationships/image" Target="../media/image16.wmf"/><Relationship Id="rId20" Type="http://schemas.openxmlformats.org/officeDocument/2006/relationships/image" Target="../media/image18.wmf"/><Relationship Id="rId1" Type="http://schemas.openxmlformats.org/officeDocument/2006/relationships/vmlDrawing" Target="../drawings/vmlDrawing2.vml"/><Relationship Id="rId6" Type="http://schemas.openxmlformats.org/officeDocument/2006/relationships/notesSlide" Target="../notesSlides/notesSlide7.xml"/><Relationship Id="rId11" Type="http://schemas.openxmlformats.org/officeDocument/2006/relationships/oleObject" Target="../embeddings/oleObject4.bin"/><Relationship Id="rId24" Type="http://schemas.openxmlformats.org/officeDocument/2006/relationships/image" Target="../media/image20.wmf"/><Relationship Id="rId5" Type="http://schemas.openxmlformats.org/officeDocument/2006/relationships/slideLayout" Target="../slideLayouts/slideLayout7.xml"/><Relationship Id="rId15" Type="http://schemas.openxmlformats.org/officeDocument/2006/relationships/oleObject" Target="../embeddings/oleObject6.bin"/><Relationship Id="rId23" Type="http://schemas.openxmlformats.org/officeDocument/2006/relationships/oleObject" Target="../embeddings/oleObject10.bin"/><Relationship Id="rId10" Type="http://schemas.openxmlformats.org/officeDocument/2006/relationships/image" Target="../media/image13.wmf"/><Relationship Id="rId19" Type="http://schemas.openxmlformats.org/officeDocument/2006/relationships/oleObject" Target="../embeddings/oleObject8.bin"/><Relationship Id="rId4" Type="http://schemas.openxmlformats.org/officeDocument/2006/relationships/audio" Target="../media/media7.m4a"/><Relationship Id="rId9" Type="http://schemas.openxmlformats.org/officeDocument/2006/relationships/oleObject" Target="../embeddings/oleObject3.bin"/><Relationship Id="rId14" Type="http://schemas.openxmlformats.org/officeDocument/2006/relationships/image" Target="../media/image15.wmf"/><Relationship Id="rId22" Type="http://schemas.openxmlformats.org/officeDocument/2006/relationships/image" Target="../media/image19.wmf"/><Relationship Id="rId27"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media" Target="../media/media8.m4a"/><Relationship Id="rId7" Type="http://schemas.openxmlformats.org/officeDocument/2006/relationships/image" Target="../media/image23.png"/><Relationship Id="rId2" Type="http://schemas.openxmlformats.org/officeDocument/2006/relationships/tags" Target="../tags/tag7.xml"/><Relationship Id="rId1" Type="http://schemas.openxmlformats.org/officeDocument/2006/relationships/vmlDrawing" Target="../drawings/vmlDrawing3.vml"/><Relationship Id="rId6" Type="http://schemas.openxmlformats.org/officeDocument/2006/relationships/notesSlide" Target="../notesSlides/notesSlide8.xml"/><Relationship Id="rId11" Type="http://schemas.openxmlformats.org/officeDocument/2006/relationships/image" Target="../media/image4.png"/><Relationship Id="rId5" Type="http://schemas.openxmlformats.org/officeDocument/2006/relationships/slideLayout" Target="../slideLayouts/slideLayout7.xml"/><Relationship Id="rId10" Type="http://schemas.openxmlformats.org/officeDocument/2006/relationships/image" Target="../media/image22.wmf"/><Relationship Id="rId4" Type="http://schemas.openxmlformats.org/officeDocument/2006/relationships/audio" Target="../media/media8.m4a"/><Relationship Id="rId9" Type="http://schemas.openxmlformats.org/officeDocument/2006/relationships/oleObject" Target="../embeddings/oleObject12.bin"/></Relationships>
</file>

<file path=ppt/slides/_rels/slide9.xml.rels><?xml version="1.0" encoding="UTF-8" standalone="yes"?>
<Relationships xmlns="http://schemas.openxmlformats.org/package/2006/relationships"><Relationship Id="rId8" Type="http://schemas.openxmlformats.org/officeDocument/2006/relationships/image" Target="../media/image24.wmf"/><Relationship Id="rId13" Type="http://schemas.openxmlformats.org/officeDocument/2006/relationships/oleObject" Target="../embeddings/oleObject14.bin"/><Relationship Id="rId18" Type="http://schemas.openxmlformats.org/officeDocument/2006/relationships/image" Target="../media/image27.wmf"/><Relationship Id="rId3" Type="http://schemas.microsoft.com/office/2007/relationships/media" Target="../media/media9.m4a"/><Relationship Id="rId21" Type="http://schemas.openxmlformats.org/officeDocument/2006/relationships/image" Target="../media/image4.png"/><Relationship Id="rId7" Type="http://schemas.openxmlformats.org/officeDocument/2006/relationships/oleObject" Target="../embeddings/oleObject13.bin"/><Relationship Id="rId12" Type="http://schemas.microsoft.com/office/2007/relationships/hdphoto" Target="../media/hdphoto5.wdp"/><Relationship Id="rId17" Type="http://schemas.openxmlformats.org/officeDocument/2006/relationships/oleObject" Target="../embeddings/oleObject16.bin"/><Relationship Id="rId2" Type="http://schemas.openxmlformats.org/officeDocument/2006/relationships/tags" Target="../tags/tag8.xml"/><Relationship Id="rId16" Type="http://schemas.openxmlformats.org/officeDocument/2006/relationships/image" Target="../media/image26.wmf"/><Relationship Id="rId20" Type="http://schemas.openxmlformats.org/officeDocument/2006/relationships/image" Target="../media/image28.wmf"/><Relationship Id="rId1" Type="http://schemas.openxmlformats.org/officeDocument/2006/relationships/vmlDrawing" Target="../drawings/vmlDrawing4.vml"/><Relationship Id="rId6" Type="http://schemas.openxmlformats.org/officeDocument/2006/relationships/notesSlide" Target="../notesSlides/notesSlide9.xml"/><Relationship Id="rId11" Type="http://schemas.openxmlformats.org/officeDocument/2006/relationships/image" Target="../media/image30.png"/><Relationship Id="rId5" Type="http://schemas.openxmlformats.org/officeDocument/2006/relationships/slideLayout" Target="../slideLayouts/slideLayout7.xml"/><Relationship Id="rId15" Type="http://schemas.openxmlformats.org/officeDocument/2006/relationships/oleObject" Target="../embeddings/oleObject15.bin"/><Relationship Id="rId10" Type="http://schemas.microsoft.com/office/2007/relationships/hdphoto" Target="../media/hdphoto4.wdp"/><Relationship Id="rId19" Type="http://schemas.openxmlformats.org/officeDocument/2006/relationships/oleObject" Target="../embeddings/oleObject17.bin"/><Relationship Id="rId4" Type="http://schemas.openxmlformats.org/officeDocument/2006/relationships/audio" Target="../media/media9.m4a"/><Relationship Id="rId9" Type="http://schemas.openxmlformats.org/officeDocument/2006/relationships/image" Target="../media/image29.png"/><Relationship Id="rId14" Type="http://schemas.openxmlformats.org/officeDocument/2006/relationships/image" Target="../media/image2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ss3.baidu.com/-fo3dSag_xI4khGko9WTAnF6hhy/zhidao/pic/item/cf1b9d16fdfaaf51cd08e42d8e5494eef11f7abc.jpg"/>
          <p:cNvPicPr>
            <a:picLocks noChangeAspect="1" noChangeArrowheads="1"/>
          </p:cNvPicPr>
          <p:nvPr/>
        </p:nvPicPr>
        <p:blipFill>
          <a:blip r:embed="rId5" cstate="print"/>
          <a:srcRect r="17949"/>
          <a:stretch>
            <a:fillRect/>
          </a:stretch>
        </p:blipFill>
        <p:spPr bwMode="auto">
          <a:xfrm>
            <a:off x="0" y="-107205"/>
            <a:ext cx="9144000" cy="6965205"/>
          </a:xfrm>
          <a:prstGeom prst="rect">
            <a:avLst/>
          </a:prstGeom>
          <a:noFill/>
        </p:spPr>
      </p:pic>
      <p:sp>
        <p:nvSpPr>
          <p:cNvPr id="3" name="标题 1"/>
          <p:cNvSpPr txBox="1">
            <a:spLocks/>
          </p:cNvSpPr>
          <p:nvPr/>
        </p:nvSpPr>
        <p:spPr>
          <a:xfrm>
            <a:off x="142844" y="2792328"/>
            <a:ext cx="8858280" cy="1068720"/>
          </a:xfrm>
          <a:prstGeom prst="rect">
            <a:avLst/>
          </a:prstGeom>
          <a:solidFill>
            <a:schemeClr val="lt1">
              <a:alpha val="75000"/>
            </a:schemeClr>
          </a:solidFill>
        </p:spPr>
        <p:style>
          <a:lnRef idx="2">
            <a:schemeClr val="accent6"/>
          </a:lnRef>
          <a:fillRef idx="1">
            <a:schemeClr val="lt1"/>
          </a:fillRef>
          <a:effectRef idx="0">
            <a:schemeClr val="accent6"/>
          </a:effectRef>
          <a:fontRef idx="minor">
            <a:schemeClr val="dk1"/>
          </a:fontRef>
        </p:style>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6000" b="1" dirty="0">
                <a:latin typeface="华文新魏" pitchFamily="2" charset="-122"/>
                <a:ea typeface="华文新魏" pitchFamily="2" charset="-122"/>
              </a:rPr>
              <a:t>Chap4  Gravitation</a:t>
            </a:r>
            <a:endParaRPr lang="zh-CN" altLang="en-US" sz="6000" b="1" dirty="0">
              <a:latin typeface="华文新魏" pitchFamily="2" charset="-122"/>
              <a:ea typeface="华文新魏" pitchFamily="2" charset="-122"/>
            </a:endParaRPr>
          </a:p>
        </p:txBody>
      </p:sp>
      <p:pic>
        <p:nvPicPr>
          <p:cNvPr id="7" name="音频 6">
            <a:hlinkClick r:id="" action="ppaction://media"/>
            <a:extLst>
              <a:ext uri="{FF2B5EF4-FFF2-40B4-BE49-F238E27FC236}">
                <a16:creationId xmlns:a16="http://schemas.microsoft.com/office/drawing/2014/main" id="{94FC988D-EC71-4FFA-A128-900A8E15F6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28310284"/>
      </p:ext>
    </p:extLst>
  </p:cSld>
  <p:clrMapOvr>
    <a:masterClrMapping/>
  </p:clrMapOvr>
  <mc:AlternateContent xmlns:mc="http://schemas.openxmlformats.org/markup-compatibility/2006">
    <mc:Choice xmlns:p14="http://schemas.microsoft.com/office/powerpoint/2010/main" Requires="p14">
      <p:transition spd="slow" p14:dur="2000" advTm="27787"/>
    </mc:Choice>
    <mc:Fallback>
      <p:transition spd="slow" advTm="27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27" presetClass="entr" presetSubtype="0" fill="hold" grpId="0" nodeType="afterEffect">
                                  <p:stCondLst>
                                    <p:cond delay="0"/>
                                  </p:stCondLst>
                                  <p:iterate type="lt">
                                    <p:tmPct val="50000"/>
                                  </p:iterate>
                                  <p:childTnLst>
                                    <p:set>
                                      <p:cBhvr>
                                        <p:cTn id="9" dur="1" fill="hold">
                                          <p:stCondLst>
                                            <p:cond delay="0"/>
                                          </p:stCondLst>
                                        </p:cTn>
                                        <p:tgtEl>
                                          <p:spTgt spid="3"/>
                                        </p:tgtEl>
                                        <p:attrNameLst>
                                          <p:attrName>style.visibility</p:attrName>
                                        </p:attrNameLst>
                                      </p:cBhvr>
                                      <p:to>
                                        <p:strVal val="visible"/>
                                      </p:to>
                                    </p:set>
                                    <p:anim calcmode="discrete" valueType="clr">
                                      <p:cBhvr override="childStyle">
                                        <p:cTn id="10"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3"/>
                                        </p:tgtEl>
                                        <p:attrNameLst>
                                          <p:attrName>fillcolor</p:attrName>
                                        </p:attrNameLst>
                                      </p:cBhvr>
                                      <p:tavLst>
                                        <p:tav tm="0">
                                          <p:val>
                                            <p:clrVal>
                                              <a:schemeClr val="accent2"/>
                                            </p:clrVal>
                                          </p:val>
                                        </p:tav>
                                        <p:tav tm="50000">
                                          <p:val>
                                            <p:clrVal>
                                              <a:schemeClr val="hlink"/>
                                            </p:clrVal>
                                          </p:val>
                                        </p:tav>
                                      </p:tavLst>
                                    </p:anim>
                                    <p:set>
                                      <p:cBhvr>
                                        <p:cTn id="12"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1" y="755061"/>
            <a:ext cx="8955445" cy="1920526"/>
          </a:xfrm>
          <a:prstGeom prst="rect">
            <a:avLst/>
          </a:prstGeom>
          <a:noFill/>
        </p:spPr>
        <p:txBody>
          <a:bodyPr wrap="square" rtlCol="0">
            <a:spAutoFit/>
          </a:bodyPr>
          <a:lstStyle/>
          <a:p>
            <a:pPr>
              <a:lnSpc>
                <a:spcPct val="110000"/>
              </a:lnSpc>
            </a:pPr>
            <a:r>
              <a:rPr lang="en-US" altLang="zh-CN" b="1" dirty="0">
                <a:latin typeface="Times New Roman" pitchFamily="18" charset="0"/>
                <a:cs typeface="Times New Roman" pitchFamily="18" charset="0"/>
              </a:rPr>
              <a:t>In Jules Verne’s 1865 story with this title, three men went to the moon in a shell fired from a giant cannon sunk in the earth in Florida. </a:t>
            </a:r>
          </a:p>
          <a:p>
            <a:pPr>
              <a:lnSpc>
                <a:spcPct val="110000"/>
              </a:lnSpc>
            </a:pPr>
            <a:r>
              <a:rPr lang="en-US" altLang="zh-CN" b="1" dirty="0">
                <a:latin typeface="Times New Roman" pitchFamily="18" charset="0"/>
                <a:cs typeface="Times New Roman" pitchFamily="18" charset="0"/>
              </a:rPr>
              <a:t>(b) Find the minimum muzzle speed that would allow a shell to escape from the earth      completely (the </a:t>
            </a:r>
            <a:r>
              <a:rPr lang="en-US" altLang="zh-CN" b="1" i="1" dirty="0">
                <a:solidFill>
                  <a:srgbClr val="C00000"/>
                </a:solidFill>
                <a:latin typeface="Times New Roman" pitchFamily="18" charset="0"/>
                <a:cs typeface="Times New Roman" pitchFamily="18" charset="0"/>
              </a:rPr>
              <a:t>escape speed</a:t>
            </a:r>
            <a:r>
              <a:rPr lang="en-US" altLang="zh-CN" b="1" dirty="0">
                <a:latin typeface="Times New Roman" pitchFamily="18" charset="0"/>
                <a:cs typeface="Times New Roman" pitchFamily="18" charset="0"/>
              </a:rPr>
              <a:t>). </a:t>
            </a:r>
          </a:p>
          <a:p>
            <a:pPr>
              <a:lnSpc>
                <a:spcPct val="110000"/>
              </a:lnSpc>
            </a:pPr>
            <a:r>
              <a:rPr lang="en-US" altLang="zh-CN" b="1" dirty="0">
                <a:latin typeface="Times New Roman" pitchFamily="18" charset="0"/>
                <a:cs typeface="Times New Roman" pitchFamily="18" charset="0"/>
              </a:rPr>
              <a:t>Neglect air resistance, the earth’s rotation, and the gravitational pull of the moon. The earth’s radius and mass are </a:t>
            </a:r>
            <a:r>
              <a:rPr lang="en-US" altLang="zh-CN" b="1" i="1" dirty="0">
                <a:latin typeface="Times New Roman" pitchFamily="18" charset="0"/>
                <a:cs typeface="Times New Roman" pitchFamily="18" charset="0"/>
              </a:rPr>
              <a:t>R</a:t>
            </a:r>
            <a:r>
              <a:rPr lang="en-US" altLang="zh-CN" b="1" baseline="-25000" dirty="0">
                <a:latin typeface="Times New Roman" pitchFamily="18" charset="0"/>
                <a:cs typeface="Times New Roman" pitchFamily="18" charset="0"/>
              </a:rPr>
              <a:t>E</a:t>
            </a:r>
            <a:r>
              <a:rPr lang="en-US" altLang="zh-CN" b="1" dirty="0">
                <a:latin typeface="Times New Roman" pitchFamily="18" charset="0"/>
                <a:cs typeface="Times New Roman" pitchFamily="18" charset="0"/>
              </a:rPr>
              <a:t> = 6.38×10</a:t>
            </a:r>
            <a:r>
              <a:rPr lang="en-US" altLang="zh-CN" b="1" baseline="30000" dirty="0">
                <a:latin typeface="Times New Roman" pitchFamily="18" charset="0"/>
                <a:cs typeface="Times New Roman" pitchFamily="18" charset="0"/>
              </a:rPr>
              <a:t>6</a:t>
            </a:r>
            <a:r>
              <a:rPr lang="en-US" altLang="zh-CN" b="1" dirty="0">
                <a:latin typeface="Times New Roman" pitchFamily="18" charset="0"/>
                <a:cs typeface="Times New Roman" pitchFamily="18" charset="0"/>
              </a:rPr>
              <a:t> m and </a:t>
            </a:r>
            <a:r>
              <a:rPr lang="en-US" altLang="zh-CN" b="1" i="1" dirty="0" err="1">
                <a:latin typeface="Times New Roman" pitchFamily="18" charset="0"/>
                <a:cs typeface="Times New Roman" pitchFamily="18" charset="0"/>
              </a:rPr>
              <a:t>m</a:t>
            </a:r>
            <a:r>
              <a:rPr lang="en-US" altLang="zh-CN" b="1" baseline="-25000" dirty="0" err="1">
                <a:latin typeface="Times New Roman" pitchFamily="18" charset="0"/>
                <a:cs typeface="Times New Roman" pitchFamily="18" charset="0"/>
              </a:rPr>
              <a:t>E</a:t>
            </a:r>
            <a:r>
              <a:rPr lang="en-US" altLang="zh-CN" b="1" dirty="0">
                <a:latin typeface="Times New Roman" pitchFamily="18" charset="0"/>
                <a:cs typeface="Times New Roman" pitchFamily="18" charset="0"/>
              </a:rPr>
              <a:t> = 5.97×10</a:t>
            </a:r>
            <a:r>
              <a:rPr lang="en-US" altLang="zh-CN" b="1" baseline="30000" dirty="0">
                <a:latin typeface="Times New Roman" pitchFamily="18" charset="0"/>
                <a:cs typeface="Times New Roman" pitchFamily="18" charset="0"/>
              </a:rPr>
              <a:t>24</a:t>
            </a:r>
            <a:r>
              <a:rPr lang="en-US" altLang="zh-CN" b="1" dirty="0">
                <a:latin typeface="Times New Roman" pitchFamily="18" charset="0"/>
                <a:cs typeface="Times New Roman" pitchFamily="18" charset="0"/>
              </a:rPr>
              <a:t> kg.</a:t>
            </a:r>
          </a:p>
        </p:txBody>
      </p:sp>
      <p:sp>
        <p:nvSpPr>
          <p:cNvPr id="3" name="标题 5"/>
          <p:cNvSpPr txBox="1">
            <a:spLocks/>
          </p:cNvSpPr>
          <p:nvPr/>
        </p:nvSpPr>
        <p:spPr>
          <a:xfrm>
            <a:off x="49777" y="178997"/>
            <a:ext cx="5386319" cy="508876"/>
          </a:xfrm>
          <a:prstGeom prst="rect">
            <a:avLst/>
          </a:prstGeom>
          <a:ln/>
        </p:spPr>
        <p:style>
          <a:lnRef idx="1">
            <a:schemeClr val="accent5"/>
          </a:lnRef>
          <a:fillRef idx="2">
            <a:schemeClr val="accent5"/>
          </a:fillRef>
          <a:effectRef idx="1">
            <a:schemeClr val="accent5"/>
          </a:effectRef>
          <a:fontRef idx="minor">
            <a:schemeClr val="dk1"/>
          </a:fontRef>
        </p:style>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2000" b="1" noProof="0" dirty="0">
                <a:solidFill>
                  <a:schemeClr val="tx1"/>
                </a:solidFill>
                <a:latin typeface="+mj-ea"/>
                <a:ea typeface="+mj-ea"/>
                <a:cs typeface="Times New Roman" panose="02020603050405020304" pitchFamily="18" charset="0"/>
              </a:rPr>
              <a:t>Example: “From the earth to the moon”</a:t>
            </a:r>
            <a:endParaRPr kumimoji="0" lang="en-US" altLang="zh-CN" sz="2000" b="1" i="0" u="none" strike="noStrike" kern="1200" cap="none" spc="0" normalizeH="0" baseline="0" noProof="0" dirty="0">
              <a:ln>
                <a:noFill/>
              </a:ln>
              <a:solidFill>
                <a:schemeClr val="tx1"/>
              </a:solidFill>
              <a:effectLst/>
              <a:uLnTx/>
              <a:uFillTx/>
              <a:latin typeface="+mj-ea"/>
              <a:ea typeface="+mj-ea"/>
              <a:cs typeface="Times New Roman" panose="02020603050405020304" pitchFamily="18" charset="0"/>
            </a:endParaRPr>
          </a:p>
        </p:txBody>
      </p:sp>
      <p:sp>
        <p:nvSpPr>
          <p:cNvPr id="4" name="TextBox 3"/>
          <p:cNvSpPr txBox="1"/>
          <p:nvPr/>
        </p:nvSpPr>
        <p:spPr>
          <a:xfrm>
            <a:off x="64507" y="2882041"/>
            <a:ext cx="475045" cy="369332"/>
          </a:xfrm>
          <a:prstGeom prst="rect">
            <a:avLst/>
          </a:prstGeom>
          <a:noFill/>
        </p:spPr>
        <p:txBody>
          <a:bodyPr wrap="square" rtlCol="0">
            <a:spAutoFit/>
          </a:bodyPr>
          <a:lstStyle/>
          <a:p>
            <a:r>
              <a:rPr lang="en-US" altLang="zh-CN" b="1" dirty="0">
                <a:solidFill>
                  <a:srgbClr val="00B0F0"/>
                </a:solidFill>
                <a:latin typeface="Times New Roman" pitchFamily="18" charset="0"/>
                <a:cs typeface="Times New Roman" pitchFamily="18" charset="0"/>
              </a:rPr>
              <a:t>(b) </a:t>
            </a:r>
            <a:endParaRPr lang="zh-CN" altLang="en-US" b="1" dirty="0">
              <a:solidFill>
                <a:srgbClr val="00B0F0"/>
              </a:solidFill>
              <a:latin typeface="Times New Roman" pitchFamily="18" charset="0"/>
              <a:cs typeface="Times New Roman" pitchFamily="18" charset="0"/>
            </a:endParaRPr>
          </a:p>
        </p:txBody>
      </p:sp>
      <p:cxnSp>
        <p:nvCxnSpPr>
          <p:cNvPr id="5" name="直接连接符 4"/>
          <p:cNvCxnSpPr/>
          <p:nvPr/>
        </p:nvCxnSpPr>
        <p:spPr>
          <a:xfrm>
            <a:off x="107504" y="2748911"/>
            <a:ext cx="8856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96391" y="2887335"/>
            <a:ext cx="4895689" cy="369332"/>
          </a:xfrm>
          <a:prstGeom prst="rect">
            <a:avLst/>
          </a:prstGeom>
          <a:noFill/>
        </p:spPr>
        <p:txBody>
          <a:bodyPr wrap="square" rtlCol="0">
            <a:spAutoFit/>
          </a:bodyPr>
          <a:lstStyle/>
          <a:p>
            <a:r>
              <a:rPr lang="en-US" altLang="zh-CN" b="1" dirty="0">
                <a:solidFill>
                  <a:srgbClr val="00B0F0"/>
                </a:solidFill>
                <a:latin typeface="Times New Roman" pitchFamily="18" charset="0"/>
                <a:cs typeface="Times New Roman" pitchFamily="18" charset="0"/>
              </a:rPr>
              <a:t>In this case,  </a:t>
            </a:r>
            <a:r>
              <a:rPr lang="en-US" altLang="zh-CN" b="1" i="1" dirty="0">
                <a:solidFill>
                  <a:srgbClr val="00B0F0"/>
                </a:solidFill>
                <a:latin typeface="Times New Roman" pitchFamily="18" charset="0"/>
                <a:cs typeface="Times New Roman" pitchFamily="18" charset="0"/>
              </a:rPr>
              <a:t>r</a:t>
            </a:r>
            <a:r>
              <a:rPr lang="en-US" altLang="zh-CN" b="1" baseline="-25000" dirty="0">
                <a:solidFill>
                  <a:srgbClr val="00B0F0"/>
                </a:solidFill>
                <a:latin typeface="Times New Roman" pitchFamily="18" charset="0"/>
                <a:cs typeface="Times New Roman" pitchFamily="18" charset="0"/>
              </a:rPr>
              <a:t>2</a:t>
            </a:r>
            <a:r>
              <a:rPr lang="en-US" altLang="zh-CN" b="1" dirty="0">
                <a:solidFill>
                  <a:srgbClr val="00B0F0"/>
                </a:solidFill>
                <a:latin typeface="Times New Roman" pitchFamily="18" charset="0"/>
                <a:cs typeface="Times New Roman" pitchFamily="18" charset="0"/>
              </a:rPr>
              <a:t> = </a:t>
            </a:r>
            <a:r>
              <a:rPr lang="zh-CN" altLang="en-US" b="1" dirty="0">
                <a:solidFill>
                  <a:srgbClr val="00B0F0"/>
                </a:solidFill>
                <a:latin typeface="Times New Roman" pitchFamily="18" charset="0"/>
                <a:cs typeface="Times New Roman" pitchFamily="18" charset="0"/>
              </a:rPr>
              <a:t>∞</a:t>
            </a:r>
            <a:r>
              <a:rPr lang="en-US" altLang="zh-CN" b="1" dirty="0">
                <a:solidFill>
                  <a:srgbClr val="00B0F0"/>
                </a:solidFill>
                <a:latin typeface="Times New Roman" pitchFamily="18" charset="0"/>
                <a:cs typeface="Times New Roman" pitchFamily="18" charset="0"/>
              </a:rPr>
              <a:t>, so </a:t>
            </a:r>
            <a:r>
              <a:rPr lang="en-US" altLang="zh-CN" b="1" i="1" dirty="0">
                <a:solidFill>
                  <a:srgbClr val="00B0F0"/>
                </a:solidFill>
                <a:latin typeface="Times New Roman" pitchFamily="18" charset="0"/>
                <a:cs typeface="Times New Roman" pitchFamily="18" charset="0"/>
              </a:rPr>
              <a:t>U</a:t>
            </a:r>
            <a:r>
              <a:rPr lang="en-US" altLang="zh-CN" b="1" baseline="-25000" dirty="0">
                <a:solidFill>
                  <a:srgbClr val="00B0F0"/>
                </a:solidFill>
                <a:latin typeface="Times New Roman" pitchFamily="18" charset="0"/>
                <a:cs typeface="Times New Roman" pitchFamily="18" charset="0"/>
              </a:rPr>
              <a:t>2</a:t>
            </a:r>
            <a:r>
              <a:rPr lang="en-US" altLang="zh-CN" b="1" dirty="0">
                <a:solidFill>
                  <a:srgbClr val="00B0F0"/>
                </a:solidFill>
                <a:latin typeface="Times New Roman" pitchFamily="18" charset="0"/>
                <a:cs typeface="Times New Roman" pitchFamily="18" charset="0"/>
              </a:rPr>
              <a:t> = 0; </a:t>
            </a:r>
            <a:r>
              <a:rPr lang="en-US" altLang="zh-CN" b="1" i="1" dirty="0">
                <a:solidFill>
                  <a:srgbClr val="00B0F0"/>
                </a:solidFill>
                <a:latin typeface="Times New Roman" pitchFamily="18" charset="0"/>
                <a:cs typeface="Times New Roman" pitchFamily="18" charset="0"/>
              </a:rPr>
              <a:t>v</a:t>
            </a:r>
            <a:r>
              <a:rPr lang="en-US" altLang="zh-CN" b="1" baseline="-25000" dirty="0">
                <a:solidFill>
                  <a:srgbClr val="00B0F0"/>
                </a:solidFill>
                <a:latin typeface="Times New Roman" pitchFamily="18" charset="0"/>
                <a:cs typeface="Times New Roman" pitchFamily="18" charset="0"/>
              </a:rPr>
              <a:t>2</a:t>
            </a:r>
            <a:r>
              <a:rPr lang="en-US" altLang="zh-CN" b="1" dirty="0">
                <a:solidFill>
                  <a:srgbClr val="00B0F0"/>
                </a:solidFill>
                <a:latin typeface="Times New Roman" pitchFamily="18" charset="0"/>
                <a:cs typeface="Times New Roman" pitchFamily="18" charset="0"/>
              </a:rPr>
              <a:t> = 0,</a:t>
            </a:r>
            <a:r>
              <a:rPr lang="en-US" altLang="zh-CN" b="1" i="1" dirty="0">
                <a:solidFill>
                  <a:srgbClr val="00B0F0"/>
                </a:solidFill>
                <a:latin typeface="Times New Roman" pitchFamily="18" charset="0"/>
                <a:cs typeface="Times New Roman" pitchFamily="18" charset="0"/>
              </a:rPr>
              <a:t> </a:t>
            </a:r>
            <a:r>
              <a:rPr lang="en-US" altLang="zh-CN" b="1" dirty="0">
                <a:solidFill>
                  <a:srgbClr val="00B0F0"/>
                </a:solidFill>
                <a:latin typeface="Times New Roman" pitchFamily="18" charset="0"/>
                <a:cs typeface="Times New Roman" pitchFamily="18" charset="0"/>
              </a:rPr>
              <a:t>so</a:t>
            </a:r>
            <a:r>
              <a:rPr lang="en-US" altLang="zh-CN" b="1" i="1" dirty="0">
                <a:solidFill>
                  <a:srgbClr val="00B0F0"/>
                </a:solidFill>
                <a:latin typeface="Times New Roman" pitchFamily="18" charset="0"/>
                <a:cs typeface="Times New Roman" pitchFamily="18" charset="0"/>
              </a:rPr>
              <a:t> K</a:t>
            </a:r>
            <a:r>
              <a:rPr lang="en-US" altLang="zh-CN" b="1" baseline="-25000" dirty="0">
                <a:solidFill>
                  <a:srgbClr val="00B0F0"/>
                </a:solidFill>
                <a:latin typeface="Times New Roman" pitchFamily="18" charset="0"/>
                <a:cs typeface="Times New Roman" pitchFamily="18" charset="0"/>
              </a:rPr>
              <a:t>2</a:t>
            </a:r>
            <a:r>
              <a:rPr lang="en-US" altLang="zh-CN" b="1" dirty="0">
                <a:solidFill>
                  <a:srgbClr val="00B0F0"/>
                </a:solidFill>
                <a:latin typeface="Times New Roman" pitchFamily="18" charset="0"/>
                <a:cs typeface="Times New Roman" pitchFamily="18" charset="0"/>
              </a:rPr>
              <a:t> = 0                        </a:t>
            </a:r>
            <a:endParaRPr lang="zh-CN" altLang="en-US" b="1" baseline="30000" dirty="0">
              <a:solidFill>
                <a:srgbClr val="00B0F0"/>
              </a:solidFill>
              <a:latin typeface="Times New Roman" pitchFamily="18" charset="0"/>
              <a:cs typeface="Times New Roman" pitchFamily="18" charset="0"/>
            </a:endParaRPr>
          </a:p>
        </p:txBody>
      </p:sp>
      <p:pic>
        <p:nvPicPr>
          <p:cNvPr id="38914"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28184" y="2898221"/>
            <a:ext cx="2571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73765" y="3315643"/>
            <a:ext cx="4968552" cy="369332"/>
          </a:xfrm>
          <a:prstGeom prst="rect">
            <a:avLst/>
          </a:prstGeom>
          <a:noFill/>
        </p:spPr>
        <p:txBody>
          <a:bodyPr wrap="square" rtlCol="0">
            <a:spAutoFit/>
          </a:bodyPr>
          <a:lstStyle/>
          <a:p>
            <a:r>
              <a:rPr lang="en-US" altLang="zh-CN" b="1" dirty="0">
                <a:solidFill>
                  <a:srgbClr val="00B0F0"/>
                </a:solidFill>
                <a:latin typeface="Times New Roman" pitchFamily="18" charset="0"/>
                <a:cs typeface="Times New Roman" pitchFamily="18" charset="0"/>
              </a:rPr>
              <a:t>According to the energy-conservation equation,  </a:t>
            </a:r>
            <a:endParaRPr lang="zh-CN" altLang="en-US" b="1" baseline="30000" dirty="0">
              <a:solidFill>
                <a:srgbClr val="00B0F0"/>
              </a:solidFill>
              <a:latin typeface="Times New Roman" pitchFamily="18" charset="0"/>
              <a:cs typeface="Times New Roman" pitchFamily="18" charset="0"/>
            </a:endParaRPr>
          </a:p>
        </p:txBody>
      </p:sp>
      <p:graphicFrame>
        <p:nvGraphicFramePr>
          <p:cNvPr id="9" name="对象 8"/>
          <p:cNvGraphicFramePr>
            <a:graphicFrameLocks noChangeAspect="1"/>
          </p:cNvGraphicFramePr>
          <p:nvPr>
            <p:extLst>
              <p:ext uri="{D42A27DB-BD31-4B8C-83A1-F6EECF244321}">
                <p14:modId xmlns:p14="http://schemas.microsoft.com/office/powerpoint/2010/main" val="3543033764"/>
              </p:ext>
            </p:extLst>
          </p:nvPr>
        </p:nvGraphicFramePr>
        <p:xfrm>
          <a:off x="1131243" y="3713439"/>
          <a:ext cx="2023341" cy="352136"/>
        </p:xfrm>
        <a:graphic>
          <a:graphicData uri="http://schemas.openxmlformats.org/presentationml/2006/ole">
            <mc:AlternateContent xmlns:mc="http://schemas.openxmlformats.org/markup-compatibility/2006">
              <mc:Choice xmlns:v="urn:schemas-microsoft-com:vml" Requires="v">
                <p:oleObj spid="_x0000_s39070" name="公式" r:id="rId9" imgW="1117440" imgH="215640" progId="Equation.3">
                  <p:embed/>
                </p:oleObj>
              </mc:Choice>
              <mc:Fallback>
                <p:oleObj name="公式" r:id="rId9" imgW="1117440" imgH="215640" progId="Equation.3">
                  <p:embed/>
                  <p:pic>
                    <p:nvPicPr>
                      <p:cNvPr id="0" name=""/>
                      <p:cNvPicPr>
                        <a:picLocks noChangeAspect="1" noChangeArrowheads="1"/>
                      </p:cNvPicPr>
                      <p:nvPr/>
                    </p:nvPicPr>
                    <p:blipFill>
                      <a:blip r:embed="rId10"/>
                      <a:srcRect/>
                      <a:stretch>
                        <a:fillRect/>
                      </a:stretch>
                    </p:blipFill>
                    <p:spPr bwMode="auto">
                      <a:xfrm>
                        <a:off x="1131243" y="3713439"/>
                        <a:ext cx="2023341" cy="352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燕尾形箭头 9"/>
          <p:cNvSpPr/>
          <p:nvPr/>
        </p:nvSpPr>
        <p:spPr>
          <a:xfrm rot="5400000">
            <a:off x="1926476" y="4163913"/>
            <a:ext cx="288032" cy="216024"/>
          </a:xfrm>
          <a:prstGeom prst="notched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graphicFrame>
        <p:nvGraphicFramePr>
          <p:cNvPr id="11" name="对象 10"/>
          <p:cNvGraphicFramePr>
            <a:graphicFrameLocks noChangeAspect="1"/>
          </p:cNvGraphicFramePr>
          <p:nvPr>
            <p:extLst>
              <p:ext uri="{D42A27DB-BD31-4B8C-83A1-F6EECF244321}">
                <p14:modId xmlns:p14="http://schemas.microsoft.com/office/powerpoint/2010/main" val="3685032146"/>
              </p:ext>
            </p:extLst>
          </p:nvPr>
        </p:nvGraphicFramePr>
        <p:xfrm>
          <a:off x="1048148" y="4455440"/>
          <a:ext cx="2797175" cy="712787"/>
        </p:xfrm>
        <a:graphic>
          <a:graphicData uri="http://schemas.openxmlformats.org/presentationml/2006/ole">
            <mc:AlternateContent xmlns:mc="http://schemas.openxmlformats.org/markup-compatibility/2006">
              <mc:Choice xmlns:v="urn:schemas-microsoft-com:vml" Requires="v">
                <p:oleObj spid="_x0000_s39071" name="公式" r:id="rId11" imgW="1625400" imgH="431640" progId="Equation.3">
                  <p:embed/>
                </p:oleObj>
              </mc:Choice>
              <mc:Fallback>
                <p:oleObj name="公式" r:id="rId11" imgW="1625400" imgH="431640" progId="Equation.3">
                  <p:embed/>
                  <p:pic>
                    <p:nvPicPr>
                      <p:cNvPr id="0" name=""/>
                      <p:cNvPicPr>
                        <a:picLocks noChangeAspect="1" noChangeArrowheads="1"/>
                      </p:cNvPicPr>
                      <p:nvPr/>
                    </p:nvPicPr>
                    <p:blipFill>
                      <a:blip r:embed="rId12"/>
                      <a:srcRect/>
                      <a:stretch>
                        <a:fillRect/>
                      </a:stretch>
                    </p:blipFill>
                    <p:spPr bwMode="auto">
                      <a:xfrm>
                        <a:off x="1048148" y="4455440"/>
                        <a:ext cx="2797175" cy="712787"/>
                      </a:xfrm>
                      <a:prstGeom prst="rect">
                        <a:avLst/>
                      </a:prstGeom>
                      <a:noFill/>
                      <a:ln>
                        <a:noFill/>
                      </a:ln>
                    </p:spPr>
                  </p:pic>
                </p:oleObj>
              </mc:Fallback>
            </mc:AlternateContent>
          </a:graphicData>
        </a:graphic>
      </p:graphicFrame>
      <p:sp>
        <p:nvSpPr>
          <p:cNvPr id="12" name="燕尾形箭头 11"/>
          <p:cNvSpPr/>
          <p:nvPr/>
        </p:nvSpPr>
        <p:spPr>
          <a:xfrm rot="5400000">
            <a:off x="1922137" y="5208276"/>
            <a:ext cx="288032" cy="216024"/>
          </a:xfrm>
          <a:prstGeom prst="notched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graphicFrame>
        <p:nvGraphicFramePr>
          <p:cNvPr id="13" name="对象 12"/>
          <p:cNvGraphicFramePr>
            <a:graphicFrameLocks noChangeAspect="1"/>
          </p:cNvGraphicFramePr>
          <p:nvPr>
            <p:extLst>
              <p:ext uri="{D42A27DB-BD31-4B8C-83A1-F6EECF244321}">
                <p14:modId xmlns:p14="http://schemas.microsoft.com/office/powerpoint/2010/main" val="2223365821"/>
              </p:ext>
            </p:extLst>
          </p:nvPr>
        </p:nvGraphicFramePr>
        <p:xfrm>
          <a:off x="1468097" y="5618648"/>
          <a:ext cx="1420813" cy="795338"/>
        </p:xfrm>
        <a:graphic>
          <a:graphicData uri="http://schemas.openxmlformats.org/presentationml/2006/ole">
            <mc:AlternateContent xmlns:mc="http://schemas.openxmlformats.org/markup-compatibility/2006">
              <mc:Choice xmlns:v="urn:schemas-microsoft-com:vml" Requires="v">
                <p:oleObj spid="_x0000_s39072" name="公式" r:id="rId13" imgW="825480" imgH="482400" progId="Equation.3">
                  <p:embed/>
                </p:oleObj>
              </mc:Choice>
              <mc:Fallback>
                <p:oleObj name="公式" r:id="rId13" imgW="825480" imgH="482400" progId="Equation.3">
                  <p:embed/>
                  <p:pic>
                    <p:nvPicPr>
                      <p:cNvPr id="0" name=""/>
                      <p:cNvPicPr>
                        <a:picLocks noChangeAspect="1" noChangeArrowheads="1"/>
                      </p:cNvPicPr>
                      <p:nvPr/>
                    </p:nvPicPr>
                    <p:blipFill>
                      <a:blip r:embed="rId14"/>
                      <a:srcRect/>
                      <a:stretch>
                        <a:fillRect/>
                      </a:stretch>
                    </p:blipFill>
                    <p:spPr bwMode="auto">
                      <a:xfrm>
                        <a:off x="1468097" y="5618648"/>
                        <a:ext cx="1420813"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对象 6"/>
          <p:cNvGraphicFramePr>
            <a:graphicFrameLocks noChangeAspect="1"/>
          </p:cNvGraphicFramePr>
          <p:nvPr>
            <p:extLst>
              <p:ext uri="{D42A27DB-BD31-4B8C-83A1-F6EECF244321}">
                <p14:modId xmlns:p14="http://schemas.microsoft.com/office/powerpoint/2010/main" val="2226639746"/>
              </p:ext>
            </p:extLst>
          </p:nvPr>
        </p:nvGraphicFramePr>
        <p:xfrm>
          <a:off x="2832250" y="5744037"/>
          <a:ext cx="1811337" cy="438150"/>
        </p:xfrm>
        <a:graphic>
          <a:graphicData uri="http://schemas.openxmlformats.org/presentationml/2006/ole">
            <mc:AlternateContent xmlns:mc="http://schemas.openxmlformats.org/markup-compatibility/2006">
              <mc:Choice xmlns:v="urn:schemas-microsoft-com:vml" Requires="v">
                <p:oleObj spid="_x0000_s39073" name="公式" r:id="rId15" imgW="1054080" imgH="266400" progId="Equation.3">
                  <p:embed/>
                </p:oleObj>
              </mc:Choice>
              <mc:Fallback>
                <p:oleObj name="公式" r:id="rId15" imgW="1054080" imgH="266400" progId="Equation.3">
                  <p:embed/>
                  <p:pic>
                    <p:nvPicPr>
                      <p:cNvPr id="0" name="对象 15"/>
                      <p:cNvPicPr>
                        <a:picLocks noChangeAspect="1" noChangeArrowheads="1"/>
                      </p:cNvPicPr>
                      <p:nvPr/>
                    </p:nvPicPr>
                    <p:blipFill>
                      <a:blip r:embed="rId16"/>
                      <a:srcRect/>
                      <a:stretch>
                        <a:fillRect/>
                      </a:stretch>
                    </p:blipFill>
                    <p:spPr bwMode="auto">
                      <a:xfrm>
                        <a:off x="2832250" y="5744037"/>
                        <a:ext cx="1811337"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5" name="组合 14"/>
          <p:cNvGrpSpPr/>
          <p:nvPr/>
        </p:nvGrpSpPr>
        <p:grpSpPr>
          <a:xfrm>
            <a:off x="49777" y="5211279"/>
            <a:ext cx="1363751" cy="828000"/>
            <a:chOff x="2822810" y="315927"/>
            <a:chExt cx="1363751" cy="828000"/>
          </a:xfrm>
        </p:grpSpPr>
        <p:sp>
          <p:nvSpPr>
            <p:cNvPr id="16" name="云形标注 15"/>
            <p:cNvSpPr/>
            <p:nvPr/>
          </p:nvSpPr>
          <p:spPr>
            <a:xfrm>
              <a:off x="2890577" y="315927"/>
              <a:ext cx="1224000" cy="828000"/>
            </a:xfrm>
            <a:prstGeom prst="cloudCallout">
              <a:avLst>
                <a:gd name="adj1" fmla="val 58412"/>
                <a:gd name="adj2" fmla="val 38849"/>
              </a:avLst>
            </a:prstGeom>
            <a:ln/>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sz="2800" b="1" dirty="0">
                <a:solidFill>
                  <a:srgbClr val="FFFF00"/>
                </a:solidFill>
                <a:latin typeface="Times New Roman" pitchFamily="18" charset="0"/>
                <a:cs typeface="Times New Roman" pitchFamily="18" charset="0"/>
              </a:endParaRPr>
            </a:p>
          </p:txBody>
        </p:sp>
        <p:sp>
          <p:nvSpPr>
            <p:cNvPr id="17" name="矩形 16"/>
            <p:cNvSpPr/>
            <p:nvPr/>
          </p:nvSpPr>
          <p:spPr>
            <a:xfrm>
              <a:off x="2822810" y="349936"/>
              <a:ext cx="1363751" cy="707886"/>
            </a:xfrm>
            <a:prstGeom prst="rect">
              <a:avLst/>
            </a:prstGeom>
          </p:spPr>
          <p:txBody>
            <a:bodyPr wrap="square">
              <a:spAutoFit/>
            </a:bodyPr>
            <a:lstStyle/>
            <a:p>
              <a:pPr algn="ctr"/>
              <a:r>
                <a:rPr lang="en-US" altLang="zh-CN" sz="2000" b="1" i="1" dirty="0">
                  <a:solidFill>
                    <a:schemeClr val="bg1"/>
                  </a:solidFill>
                  <a:latin typeface="Times New Roman" pitchFamily="18" charset="0"/>
                  <a:cs typeface="Times New Roman" pitchFamily="18" charset="0"/>
                </a:rPr>
                <a:t>escape velocity</a:t>
              </a:r>
              <a:endParaRPr lang="zh-CN" altLang="en-US" sz="2000" b="1" i="1" dirty="0">
                <a:solidFill>
                  <a:schemeClr val="bg1"/>
                </a:solidFill>
                <a:latin typeface="Times New Roman" pitchFamily="18" charset="0"/>
                <a:cs typeface="Times New Roman" pitchFamily="18" charset="0"/>
              </a:endParaRPr>
            </a:p>
          </p:txBody>
        </p:sp>
      </p:grpSp>
      <p:pic>
        <p:nvPicPr>
          <p:cNvPr id="14" name="音频 13">
            <a:hlinkClick r:id="" action="ppaction://media"/>
            <a:extLst>
              <a:ext uri="{FF2B5EF4-FFF2-40B4-BE49-F238E27FC236}">
                <a16:creationId xmlns:a16="http://schemas.microsoft.com/office/drawing/2014/main" id="{EDBEAAC3-89A5-406F-B8B8-903445378ED0}"/>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1065206570"/>
      </p:ext>
    </p:extLst>
  </p:cSld>
  <p:clrMapOvr>
    <a:masterClrMapping/>
  </p:clrMapOvr>
  <mc:AlternateContent xmlns:mc="http://schemas.openxmlformats.org/markup-compatibility/2006">
    <mc:Choice xmlns:p14="http://schemas.microsoft.com/office/powerpoint/2010/main" Requires="p14">
      <p:transition spd="slow" p14:dur="2000" advTm="83215"/>
    </mc:Choice>
    <mc:Fallback>
      <p:transition spd="slow" advTm="83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3" presetClass="entr" presetSubtype="1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5"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vertical)">
                                      <p:cBhvr>
                                        <p:cTn id="19" dur="500"/>
                                        <p:tgtEl>
                                          <p:spTgt spid="5"/>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38914"/>
                                        </p:tgtEl>
                                        <p:attrNameLst>
                                          <p:attrName>style.visibility</p:attrName>
                                        </p:attrNameLst>
                                      </p:cBhvr>
                                      <p:to>
                                        <p:strVal val="visible"/>
                                      </p:to>
                                    </p:set>
                                    <p:animEffect transition="in" filter="randombar(horizontal)">
                                      <p:cBhvr>
                                        <p:cTn id="23" dur="500"/>
                                        <p:tgtEl>
                                          <p:spTgt spid="389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par>
                          <p:cTn id="38" fill="hold">
                            <p:stCondLst>
                              <p:cond delay="500"/>
                            </p:stCondLst>
                            <p:childTnLst>
                              <p:par>
                                <p:cTn id="39" presetID="3" presetClass="entr" presetSubtype="10"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linds(horizont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blinds(horizontal)">
                                      <p:cBhvr>
                                        <p:cTn id="46" dur="500"/>
                                        <p:tgtEl>
                                          <p:spTgt spid="10"/>
                                        </p:tgtEl>
                                      </p:cBhvr>
                                    </p:animEffect>
                                  </p:childTnLst>
                                </p:cTn>
                              </p:par>
                            </p:childTnLst>
                          </p:cTn>
                        </p:par>
                        <p:par>
                          <p:cTn id="47" fill="hold">
                            <p:stCondLst>
                              <p:cond delay="500"/>
                            </p:stCondLst>
                            <p:childTnLst>
                              <p:par>
                                <p:cTn id="48" presetID="3" presetClass="entr" presetSubtype="10" fill="hold"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blinds(horizontal)">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blinds(horizontal)">
                                      <p:cBhvr>
                                        <p:cTn id="55" dur="500"/>
                                        <p:tgtEl>
                                          <p:spTgt spid="12"/>
                                        </p:tgtEl>
                                      </p:cBhvr>
                                    </p:animEffect>
                                  </p:childTnLst>
                                </p:cTn>
                              </p:par>
                            </p:childTnLst>
                          </p:cTn>
                        </p:par>
                        <p:par>
                          <p:cTn id="56" fill="hold">
                            <p:stCondLst>
                              <p:cond delay="500"/>
                            </p:stCondLst>
                            <p:childTnLst>
                              <p:par>
                                <p:cTn id="57" presetID="3" presetClass="entr" presetSubtype="10" fill="hold"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blinds(horizontal)">
                                      <p:cBhvr>
                                        <p:cTn id="59" dur="500"/>
                                        <p:tgtEl>
                                          <p:spTgt spid="13"/>
                                        </p:tgtEl>
                                      </p:cBhvr>
                                    </p:animEffect>
                                  </p:childTnLst>
                                </p:cTn>
                              </p:par>
                            </p:childTnLst>
                          </p:cTn>
                        </p:par>
                        <p:par>
                          <p:cTn id="60" fill="hold">
                            <p:stCondLst>
                              <p:cond delay="1000"/>
                            </p:stCondLst>
                            <p:childTnLst>
                              <p:par>
                                <p:cTn id="61" presetID="3" presetClass="entr" presetSubtype="10" fill="hold" nodeType="after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blinds(horizontal)">
                                      <p:cBhvr>
                                        <p:cTn id="63" dur="500"/>
                                        <p:tgtEl>
                                          <p:spTgt spid="7"/>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randombar(horizontal)">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9" fill="hold" display="0">
                  <p:stCondLst>
                    <p:cond delay="indefinite"/>
                  </p:stCondLst>
                  <p:endCondLst>
                    <p:cond evt="onStopAudio" delay="0">
                      <p:tgtEl>
                        <p:sldTgt/>
                      </p:tgtEl>
                    </p:cond>
                  </p:endCondLst>
                </p:cTn>
                <p:tgtEl>
                  <p:spTgt spid="14"/>
                </p:tgtEl>
              </p:cMediaNode>
            </p:audio>
          </p:childTnLst>
        </p:cTn>
      </p:par>
    </p:tnLst>
    <p:bldLst>
      <p:bldP spid="2" grpId="0"/>
      <p:bldP spid="3" grpId="0" animBg="1"/>
      <p:bldP spid="4" grpId="0"/>
      <p:bldP spid="6" grpId="0"/>
      <p:bldP spid="8" grpId="0"/>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p:cNvSpPr txBox="1">
            <a:spLocks noRot="1" noChangeArrowheads="1"/>
          </p:cNvSpPr>
          <p:nvPr/>
        </p:nvSpPr>
        <p:spPr>
          <a:xfrm>
            <a:off x="107504" y="404664"/>
            <a:ext cx="8856984" cy="584775"/>
          </a:xfrm>
          <a:prstGeom prst="rect">
            <a:avLst/>
          </a:prstGeom>
        </p:spPr>
        <p:style>
          <a:lnRef idx="1">
            <a:schemeClr val="accent4"/>
          </a:lnRef>
          <a:fillRef idx="3">
            <a:schemeClr val="accent4"/>
          </a:fillRef>
          <a:effectRef idx="2">
            <a:schemeClr val="accent4"/>
          </a:effectRef>
          <a:fontRef idx="minor">
            <a:schemeClr val="lt1"/>
          </a:fontRef>
        </p:style>
        <p:txBody>
          <a:bodyPr>
            <a:noAutofit/>
          </a:bodyPr>
          <a:lstStyle>
            <a:defPPr>
              <a:defRPr lang="zh-CN"/>
            </a:defPPr>
            <a:lvl1pPr marR="0" lvl="0" indent="0" fontAlgn="auto">
              <a:lnSpc>
                <a:spcPct val="100000"/>
              </a:lnSpc>
              <a:spcBef>
                <a:spcPct val="0"/>
              </a:spcBef>
              <a:spcAft>
                <a:spcPts val="0"/>
              </a:spcAft>
              <a:buClrTx/>
              <a:buSzTx/>
              <a:buFontTx/>
              <a:buNone/>
              <a:tabLst/>
              <a:defRPr sz="3200" b="1">
                <a:solidFill>
                  <a:schemeClr val="bg1"/>
                </a:solidFill>
                <a:effectLst>
                  <a:outerShdw blurRad="38100" dist="38100" dir="2700000" algn="tl">
                    <a:srgbClr val="000000">
                      <a:alpha val="43137"/>
                    </a:srgbClr>
                  </a:outerShdw>
                </a:effectLst>
                <a:latin typeface="华文仿宋" pitchFamily="2" charset="-122"/>
                <a:ea typeface="华文仿宋" pitchFamily="2" charset="-122"/>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3000" dirty="0">
                <a:sym typeface="宋体" pitchFamily="2" charset="-122"/>
              </a:rPr>
              <a:t>Application of Gravitation: </a:t>
            </a:r>
            <a:r>
              <a:rPr lang="en-US" altLang="zh-CN" sz="3000" dirty="0">
                <a:solidFill>
                  <a:schemeClr val="bg2">
                    <a:lumMod val="50000"/>
                  </a:schemeClr>
                </a:solidFill>
                <a:sym typeface="宋体" pitchFamily="2" charset="-122"/>
              </a:rPr>
              <a:t>Discovery of Unknown Planet</a:t>
            </a:r>
            <a:endParaRPr lang="zh-CN" altLang="en-US" sz="3000" dirty="0">
              <a:solidFill>
                <a:schemeClr val="bg2">
                  <a:lumMod val="50000"/>
                </a:schemeClr>
              </a:solidFill>
              <a:sym typeface="宋体" pitchFamily="2" charset="-122"/>
            </a:endParaRPr>
          </a:p>
        </p:txBody>
      </p:sp>
      <p:pic>
        <p:nvPicPr>
          <p:cNvPr id="21" name="Picture 2" descr="http://himg2.huanqiu.com/attachment2010/2016/0121/08/53/20160121085354478.png"/>
          <p:cNvPicPr>
            <a:picLocks noChangeAspect="1" noChangeArrowheads="1"/>
          </p:cNvPicPr>
          <p:nvPr/>
        </p:nvPicPr>
        <p:blipFill>
          <a:blip r:embed="rId6" cstate="print"/>
          <a:srcRect l="4631" b="1667"/>
          <a:stretch>
            <a:fillRect/>
          </a:stretch>
        </p:blipFill>
        <p:spPr bwMode="auto">
          <a:xfrm>
            <a:off x="500034" y="1500174"/>
            <a:ext cx="8208601" cy="4464496"/>
          </a:xfrm>
          <a:prstGeom prst="rect">
            <a:avLst/>
          </a:prstGeom>
          <a:noFill/>
        </p:spPr>
      </p:pic>
      <p:sp>
        <p:nvSpPr>
          <p:cNvPr id="22" name="TextBox 21"/>
          <p:cNvSpPr txBox="1"/>
          <p:nvPr/>
        </p:nvSpPr>
        <p:spPr>
          <a:xfrm>
            <a:off x="1336652" y="2765420"/>
            <a:ext cx="1214446" cy="338554"/>
          </a:xfrm>
          <a:prstGeom prst="rect">
            <a:avLst/>
          </a:prstGeom>
          <a:noFill/>
        </p:spPr>
        <p:txBody>
          <a:bodyPr wrap="square" rtlCol="0">
            <a:spAutoFit/>
          </a:bodyPr>
          <a:lstStyle/>
          <a:p>
            <a:r>
              <a:rPr lang="en-US" altLang="zh-CN" sz="1600" b="1" dirty="0">
                <a:solidFill>
                  <a:schemeClr val="bg1"/>
                </a:solidFill>
              </a:rPr>
              <a:t>Mercury</a:t>
            </a:r>
            <a:endParaRPr lang="zh-CN" altLang="en-US" sz="1600" b="1" dirty="0">
              <a:solidFill>
                <a:schemeClr val="bg1"/>
              </a:solidFill>
            </a:endParaRPr>
          </a:p>
        </p:txBody>
      </p:sp>
      <p:sp>
        <p:nvSpPr>
          <p:cNvPr id="23" name="TextBox 22"/>
          <p:cNvSpPr txBox="1"/>
          <p:nvPr/>
        </p:nvSpPr>
        <p:spPr>
          <a:xfrm>
            <a:off x="1857356" y="3447636"/>
            <a:ext cx="714380" cy="338554"/>
          </a:xfrm>
          <a:prstGeom prst="rect">
            <a:avLst/>
          </a:prstGeom>
          <a:noFill/>
        </p:spPr>
        <p:txBody>
          <a:bodyPr wrap="square" rtlCol="0">
            <a:spAutoFit/>
          </a:bodyPr>
          <a:lstStyle/>
          <a:p>
            <a:r>
              <a:rPr lang="en-US" altLang="zh-CN" sz="1600" b="1" dirty="0">
                <a:solidFill>
                  <a:schemeClr val="bg1"/>
                </a:solidFill>
              </a:rPr>
              <a:t>Venus</a:t>
            </a:r>
            <a:endParaRPr lang="zh-CN" altLang="en-US" sz="1600" b="1" dirty="0">
              <a:solidFill>
                <a:schemeClr val="bg1"/>
              </a:solidFill>
            </a:endParaRPr>
          </a:p>
        </p:txBody>
      </p:sp>
      <p:sp>
        <p:nvSpPr>
          <p:cNvPr id="24" name="TextBox 23"/>
          <p:cNvSpPr txBox="1"/>
          <p:nvPr/>
        </p:nvSpPr>
        <p:spPr>
          <a:xfrm>
            <a:off x="2428860" y="2857496"/>
            <a:ext cx="714380" cy="338554"/>
          </a:xfrm>
          <a:prstGeom prst="rect">
            <a:avLst/>
          </a:prstGeom>
          <a:noFill/>
        </p:spPr>
        <p:txBody>
          <a:bodyPr wrap="square" rtlCol="0">
            <a:spAutoFit/>
          </a:bodyPr>
          <a:lstStyle/>
          <a:p>
            <a:r>
              <a:rPr lang="en-US" altLang="zh-CN" sz="1600" b="1" dirty="0">
                <a:solidFill>
                  <a:schemeClr val="bg1"/>
                </a:solidFill>
              </a:rPr>
              <a:t>Earth</a:t>
            </a:r>
            <a:endParaRPr lang="zh-CN" altLang="en-US" sz="1600" b="1" dirty="0">
              <a:solidFill>
                <a:schemeClr val="bg1"/>
              </a:solidFill>
            </a:endParaRPr>
          </a:p>
        </p:txBody>
      </p:sp>
      <p:sp>
        <p:nvSpPr>
          <p:cNvPr id="25" name="TextBox 24"/>
          <p:cNvSpPr txBox="1"/>
          <p:nvPr/>
        </p:nvSpPr>
        <p:spPr>
          <a:xfrm>
            <a:off x="3084502" y="3531774"/>
            <a:ext cx="714380" cy="338554"/>
          </a:xfrm>
          <a:prstGeom prst="rect">
            <a:avLst/>
          </a:prstGeom>
          <a:noFill/>
        </p:spPr>
        <p:txBody>
          <a:bodyPr wrap="square" rtlCol="0">
            <a:spAutoFit/>
          </a:bodyPr>
          <a:lstStyle/>
          <a:p>
            <a:r>
              <a:rPr lang="en-US" altLang="zh-CN" sz="1600" b="1" dirty="0">
                <a:solidFill>
                  <a:schemeClr val="bg1"/>
                </a:solidFill>
              </a:rPr>
              <a:t>Mars</a:t>
            </a:r>
            <a:endParaRPr lang="zh-CN" altLang="en-US" sz="1600" b="1" dirty="0">
              <a:solidFill>
                <a:schemeClr val="bg1"/>
              </a:solidFill>
            </a:endParaRPr>
          </a:p>
        </p:txBody>
      </p:sp>
      <p:sp>
        <p:nvSpPr>
          <p:cNvPr id="26" name="TextBox 25"/>
          <p:cNvSpPr txBox="1"/>
          <p:nvPr/>
        </p:nvSpPr>
        <p:spPr>
          <a:xfrm>
            <a:off x="3857620" y="2571744"/>
            <a:ext cx="928694" cy="338554"/>
          </a:xfrm>
          <a:prstGeom prst="rect">
            <a:avLst/>
          </a:prstGeom>
          <a:noFill/>
        </p:spPr>
        <p:txBody>
          <a:bodyPr wrap="square" rtlCol="0">
            <a:spAutoFit/>
          </a:bodyPr>
          <a:lstStyle/>
          <a:p>
            <a:r>
              <a:rPr lang="en-US" altLang="zh-CN" sz="1600" b="1" dirty="0">
                <a:solidFill>
                  <a:schemeClr val="bg1"/>
                </a:solidFill>
              </a:rPr>
              <a:t>Jupiter</a:t>
            </a:r>
            <a:endParaRPr lang="zh-CN" altLang="en-US" sz="1600" b="1" dirty="0">
              <a:solidFill>
                <a:schemeClr val="bg1"/>
              </a:solidFill>
            </a:endParaRPr>
          </a:p>
        </p:txBody>
      </p:sp>
      <p:sp>
        <p:nvSpPr>
          <p:cNvPr id="27" name="TextBox 26"/>
          <p:cNvSpPr txBox="1"/>
          <p:nvPr/>
        </p:nvSpPr>
        <p:spPr>
          <a:xfrm>
            <a:off x="5214942" y="4090578"/>
            <a:ext cx="928694" cy="338554"/>
          </a:xfrm>
          <a:prstGeom prst="rect">
            <a:avLst/>
          </a:prstGeom>
          <a:noFill/>
        </p:spPr>
        <p:txBody>
          <a:bodyPr wrap="square" rtlCol="0">
            <a:spAutoFit/>
          </a:bodyPr>
          <a:lstStyle/>
          <a:p>
            <a:r>
              <a:rPr lang="en-US" altLang="zh-CN" sz="1600" b="1" dirty="0">
                <a:solidFill>
                  <a:schemeClr val="bg1"/>
                </a:solidFill>
              </a:rPr>
              <a:t>Saturn</a:t>
            </a:r>
            <a:endParaRPr lang="zh-CN" altLang="en-US" sz="1600" b="1" dirty="0">
              <a:solidFill>
                <a:schemeClr val="bg1"/>
              </a:solidFill>
            </a:endParaRPr>
          </a:p>
        </p:txBody>
      </p:sp>
      <p:sp>
        <p:nvSpPr>
          <p:cNvPr id="28" name="TextBox 27"/>
          <p:cNvSpPr txBox="1"/>
          <p:nvPr/>
        </p:nvSpPr>
        <p:spPr>
          <a:xfrm>
            <a:off x="7858148" y="4519206"/>
            <a:ext cx="928694" cy="338554"/>
          </a:xfrm>
          <a:prstGeom prst="rect">
            <a:avLst/>
          </a:prstGeom>
          <a:noFill/>
        </p:spPr>
        <p:txBody>
          <a:bodyPr wrap="square" rtlCol="0">
            <a:spAutoFit/>
          </a:bodyPr>
          <a:lstStyle/>
          <a:p>
            <a:r>
              <a:rPr lang="en-US" altLang="zh-CN" sz="1600" dirty="0">
                <a:ln w="18415" cmpd="sng">
                  <a:solidFill>
                    <a:srgbClr val="FFFFFF"/>
                  </a:solidFill>
                  <a:prstDash val="solid"/>
                </a:ln>
                <a:solidFill>
                  <a:srgbClr val="FFFFFF"/>
                </a:solidFill>
                <a:effectLst>
                  <a:outerShdw blurRad="63500" dir="3600000" algn="tl" rotWithShape="0">
                    <a:srgbClr val="000000">
                      <a:alpha val="70000"/>
                    </a:srgbClr>
                  </a:outerShdw>
                </a:effectLst>
              </a:rPr>
              <a:t>Neptune</a:t>
            </a:r>
            <a:endParaRPr lang="zh-CN" alt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9" name="TextBox 28"/>
          <p:cNvSpPr txBox="1"/>
          <p:nvPr/>
        </p:nvSpPr>
        <p:spPr>
          <a:xfrm>
            <a:off x="6643702" y="3304760"/>
            <a:ext cx="928694" cy="338554"/>
          </a:xfrm>
          <a:prstGeom prst="rect">
            <a:avLst/>
          </a:prstGeom>
          <a:noFill/>
        </p:spPr>
        <p:txBody>
          <a:bodyPr wrap="square" rtlCol="0">
            <a:spAutoFit/>
          </a:bodyPr>
          <a:lstStyle/>
          <a:p>
            <a:r>
              <a:rPr lang="en-US" altLang="zh-CN" sz="1600" b="1" dirty="0">
                <a:solidFill>
                  <a:schemeClr val="bg1"/>
                </a:solidFill>
              </a:rPr>
              <a:t>Uranus</a:t>
            </a:r>
            <a:endParaRPr lang="zh-CN" altLang="en-US" sz="1600" b="1" dirty="0">
              <a:solidFill>
                <a:schemeClr val="bg1"/>
              </a:solidFill>
            </a:endParaRPr>
          </a:p>
        </p:txBody>
      </p:sp>
      <p:pic>
        <p:nvPicPr>
          <p:cNvPr id="105478" name="Picture 6" descr="https://imgsa.baidu.com/baike/c0%3Dbaike72%2C5%2C5%2C72%2C24/sign=c71e66443cc79f3d9becec62dbc8a674/10dfa9ec8a1363276cf3e188968fa0ec08fac76a.jpg"/>
          <p:cNvPicPr>
            <a:picLocks noChangeAspect="1" noChangeArrowheads="1"/>
          </p:cNvPicPr>
          <p:nvPr/>
        </p:nvPicPr>
        <p:blipFill>
          <a:blip r:embed="rId7" cstate="print"/>
          <a:srcRect b="9756"/>
          <a:stretch>
            <a:fillRect/>
          </a:stretch>
        </p:blipFill>
        <p:spPr bwMode="auto">
          <a:xfrm>
            <a:off x="7433773" y="1457427"/>
            <a:ext cx="1314691" cy="1620000"/>
          </a:xfrm>
          <a:prstGeom prst="rect">
            <a:avLst/>
          </a:prstGeom>
          <a:ln>
            <a:noFill/>
          </a:ln>
          <a:effectLst>
            <a:softEdge rad="112500"/>
          </a:effectLst>
        </p:spPr>
      </p:pic>
      <p:pic>
        <p:nvPicPr>
          <p:cNvPr id="105480" name="Picture 8" descr="https://imgsa.baidu.com/baike/c0%3Dbaike80%2C5%2C5%2C80%2C26/sign=cdd1a1ab7cd98d1062d904634056d36b/34fae6cd7b899e51ecbf0d4342a7d933c8950db7.jpg"/>
          <p:cNvPicPr>
            <a:picLocks noChangeAspect="1" noChangeArrowheads="1"/>
          </p:cNvPicPr>
          <p:nvPr/>
        </p:nvPicPr>
        <p:blipFill>
          <a:blip r:embed="rId8" cstate="print"/>
          <a:srcRect b="7734"/>
          <a:stretch>
            <a:fillRect/>
          </a:stretch>
        </p:blipFill>
        <p:spPr bwMode="auto">
          <a:xfrm>
            <a:off x="6156176" y="1448960"/>
            <a:ext cx="1382508" cy="1620000"/>
          </a:xfrm>
          <a:prstGeom prst="rect">
            <a:avLst/>
          </a:prstGeom>
          <a:ln>
            <a:noFill/>
          </a:ln>
          <a:effectLst>
            <a:softEdge rad="112500"/>
          </a:effectLst>
        </p:spPr>
      </p:pic>
      <p:pic>
        <p:nvPicPr>
          <p:cNvPr id="105482" name="Picture 10" descr="德国天文学家伽勒第一次观察到海王星(TodayOnHistory.COM)"/>
          <p:cNvPicPr>
            <a:picLocks noChangeAspect="1" noChangeArrowheads="1"/>
          </p:cNvPicPr>
          <p:nvPr/>
        </p:nvPicPr>
        <p:blipFill>
          <a:blip r:embed="rId9" cstate="print"/>
          <a:srcRect b="16423"/>
          <a:stretch>
            <a:fillRect/>
          </a:stretch>
        </p:blipFill>
        <p:spPr bwMode="auto">
          <a:xfrm>
            <a:off x="7524328" y="1448960"/>
            <a:ext cx="1178588" cy="1620000"/>
          </a:xfrm>
          <a:prstGeom prst="rect">
            <a:avLst/>
          </a:prstGeom>
          <a:ln>
            <a:noFill/>
          </a:ln>
          <a:effectLst>
            <a:softEdge rad="112500"/>
          </a:effectLst>
        </p:spPr>
      </p:pic>
      <p:pic>
        <p:nvPicPr>
          <p:cNvPr id="3" name="音频 2">
            <a:hlinkClick r:id="" action="ppaction://media"/>
            <a:extLst>
              <a:ext uri="{FF2B5EF4-FFF2-40B4-BE49-F238E27FC236}">
                <a16:creationId xmlns:a16="http://schemas.microsoft.com/office/drawing/2014/main" id="{8945B424-04FD-4625-BD4A-C0292D751445}"/>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727687249"/>
      </p:ext>
    </p:extLst>
  </p:cSld>
  <p:clrMapOvr>
    <a:masterClrMapping/>
  </p:clrMapOvr>
  <mc:AlternateContent xmlns:mc="http://schemas.openxmlformats.org/markup-compatibility/2006">
    <mc:Choice xmlns:p14="http://schemas.microsoft.com/office/powerpoint/2010/main" Requires="p14">
      <p:transition spd="slow" p14:dur="2000" advTm="105697"/>
    </mc:Choice>
    <mc:Fallback>
      <p:transition spd="slow" advTm="105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8" presetClass="entr" presetSubtype="16"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amond(in)">
                                      <p:cBhvr>
                                        <p:cTn id="10" dur="500"/>
                                        <p:tgtEl>
                                          <p:spTgt spid="20"/>
                                        </p:tgtEl>
                                      </p:cBhvr>
                                    </p:animEffect>
                                  </p:child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linds(horizontal)">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linds(horizontal)">
                                      <p:cBhvr>
                                        <p:cTn id="19" dur="500"/>
                                        <p:tgtEl>
                                          <p:spTgt spid="22"/>
                                        </p:tgtEl>
                                      </p:cBhvr>
                                    </p:animEffect>
                                  </p:childTnLst>
                                </p:cTn>
                              </p:par>
                            </p:childTnLst>
                          </p:cTn>
                        </p:par>
                        <p:par>
                          <p:cTn id="20" fill="hold">
                            <p:stCondLst>
                              <p:cond delay="500"/>
                            </p:stCondLst>
                            <p:childTnLst>
                              <p:par>
                                <p:cTn id="21" presetID="3" presetClass="entr" presetSubtype="1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linds(horizontal)">
                                      <p:cBhvr>
                                        <p:cTn id="23" dur="500"/>
                                        <p:tgtEl>
                                          <p:spTgt spid="23"/>
                                        </p:tgtEl>
                                      </p:cBhvr>
                                    </p:animEffect>
                                  </p:childTnLst>
                                </p:cTn>
                              </p:par>
                            </p:childTnLst>
                          </p:cTn>
                        </p:par>
                        <p:par>
                          <p:cTn id="24" fill="hold">
                            <p:stCondLst>
                              <p:cond delay="1000"/>
                            </p:stCondLst>
                            <p:childTnLst>
                              <p:par>
                                <p:cTn id="25" presetID="3" presetClass="entr" presetSubtype="10"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linds(horizontal)">
                                      <p:cBhvr>
                                        <p:cTn id="27" dur="500"/>
                                        <p:tgtEl>
                                          <p:spTgt spid="24"/>
                                        </p:tgtEl>
                                      </p:cBhvr>
                                    </p:animEffect>
                                  </p:childTnLst>
                                </p:cTn>
                              </p:par>
                            </p:childTnLst>
                          </p:cTn>
                        </p:par>
                        <p:par>
                          <p:cTn id="28" fill="hold">
                            <p:stCondLst>
                              <p:cond delay="1500"/>
                            </p:stCondLst>
                            <p:childTnLst>
                              <p:par>
                                <p:cTn id="29" presetID="3" presetClass="entr" presetSubtype="1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linds(horizontal)">
                                      <p:cBhvr>
                                        <p:cTn id="31" dur="500"/>
                                        <p:tgtEl>
                                          <p:spTgt spid="25"/>
                                        </p:tgtEl>
                                      </p:cBhvr>
                                    </p:animEffect>
                                  </p:childTnLst>
                                </p:cTn>
                              </p:par>
                            </p:childTnLst>
                          </p:cTn>
                        </p:par>
                        <p:par>
                          <p:cTn id="32" fill="hold">
                            <p:stCondLst>
                              <p:cond delay="2000"/>
                            </p:stCondLst>
                            <p:childTnLst>
                              <p:par>
                                <p:cTn id="33" presetID="3" presetClass="entr" presetSubtype="10"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linds(horizontal)">
                                      <p:cBhvr>
                                        <p:cTn id="35" dur="500"/>
                                        <p:tgtEl>
                                          <p:spTgt spid="26"/>
                                        </p:tgtEl>
                                      </p:cBhvr>
                                    </p:animEffect>
                                  </p:childTnLst>
                                </p:cTn>
                              </p:par>
                            </p:childTnLst>
                          </p:cTn>
                        </p:par>
                        <p:par>
                          <p:cTn id="36" fill="hold">
                            <p:stCondLst>
                              <p:cond delay="2500"/>
                            </p:stCondLst>
                            <p:childTnLst>
                              <p:par>
                                <p:cTn id="37" presetID="3" presetClass="entr" presetSubtype="1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linds(horizontal)">
                                      <p:cBhvr>
                                        <p:cTn id="39" dur="500"/>
                                        <p:tgtEl>
                                          <p:spTgt spid="27"/>
                                        </p:tgtEl>
                                      </p:cBhvr>
                                    </p:animEffect>
                                  </p:childTnLst>
                                </p:cTn>
                              </p:par>
                            </p:childTnLst>
                          </p:cTn>
                        </p:par>
                        <p:par>
                          <p:cTn id="40" fill="hold">
                            <p:stCondLst>
                              <p:cond delay="3000"/>
                            </p:stCondLst>
                            <p:childTnLst>
                              <p:par>
                                <p:cTn id="41" presetID="3" presetClass="entr" presetSubtype="10"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linds(horizontal)">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105480"/>
                                        </p:tgtEl>
                                        <p:attrNameLst>
                                          <p:attrName>style.visibility</p:attrName>
                                        </p:attrNameLst>
                                      </p:cBhvr>
                                      <p:to>
                                        <p:strVal val="visible"/>
                                      </p:to>
                                    </p:set>
                                    <p:animEffect transition="in" filter="blinds(horizontal)">
                                      <p:cBhvr>
                                        <p:cTn id="48" dur="500"/>
                                        <p:tgtEl>
                                          <p:spTgt spid="105480"/>
                                        </p:tgtEl>
                                      </p:cBhvr>
                                    </p:animEffect>
                                  </p:childTnLst>
                                </p:cTn>
                              </p:par>
                            </p:childTnLst>
                          </p:cTn>
                        </p:par>
                        <p:par>
                          <p:cTn id="49" fill="hold">
                            <p:stCondLst>
                              <p:cond delay="500"/>
                            </p:stCondLst>
                            <p:childTnLst>
                              <p:par>
                                <p:cTn id="50" presetID="3" presetClass="entr" presetSubtype="10" fill="hold" nodeType="afterEffect">
                                  <p:stCondLst>
                                    <p:cond delay="0"/>
                                  </p:stCondLst>
                                  <p:childTnLst>
                                    <p:set>
                                      <p:cBhvr>
                                        <p:cTn id="51" dur="1" fill="hold">
                                          <p:stCondLst>
                                            <p:cond delay="0"/>
                                          </p:stCondLst>
                                        </p:cTn>
                                        <p:tgtEl>
                                          <p:spTgt spid="105478"/>
                                        </p:tgtEl>
                                        <p:attrNameLst>
                                          <p:attrName>style.visibility</p:attrName>
                                        </p:attrNameLst>
                                      </p:cBhvr>
                                      <p:to>
                                        <p:strVal val="visible"/>
                                      </p:to>
                                    </p:set>
                                    <p:animEffect transition="in" filter="blinds(horizontal)">
                                      <p:cBhvr>
                                        <p:cTn id="52" dur="500"/>
                                        <p:tgtEl>
                                          <p:spTgt spid="105478"/>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05480"/>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05478"/>
                                        </p:tgtEl>
                                        <p:attrNameLst>
                                          <p:attrName>style.visibility</p:attrName>
                                        </p:attrNameLst>
                                      </p:cBhvr>
                                      <p:to>
                                        <p:strVal val="hidden"/>
                                      </p:to>
                                    </p:set>
                                  </p:childTnLst>
                                </p:cTn>
                              </p:par>
                            </p:childTnLst>
                          </p:cTn>
                        </p:par>
                        <p:par>
                          <p:cTn id="59" fill="hold">
                            <p:stCondLst>
                              <p:cond delay="0"/>
                            </p:stCondLst>
                            <p:childTnLst>
                              <p:par>
                                <p:cTn id="60" presetID="3" presetClass="entr" presetSubtype="10" fill="hold" nodeType="afterEffect">
                                  <p:stCondLst>
                                    <p:cond delay="0"/>
                                  </p:stCondLst>
                                  <p:childTnLst>
                                    <p:set>
                                      <p:cBhvr>
                                        <p:cTn id="61" dur="1" fill="hold">
                                          <p:stCondLst>
                                            <p:cond delay="0"/>
                                          </p:stCondLst>
                                        </p:cTn>
                                        <p:tgtEl>
                                          <p:spTgt spid="105482"/>
                                        </p:tgtEl>
                                        <p:attrNameLst>
                                          <p:attrName>style.visibility</p:attrName>
                                        </p:attrNameLst>
                                      </p:cBhvr>
                                      <p:to>
                                        <p:strVal val="visible"/>
                                      </p:to>
                                    </p:set>
                                    <p:animEffect transition="in" filter="blinds(horizontal)">
                                      <p:cBhvr>
                                        <p:cTn id="62" dur="500"/>
                                        <p:tgtEl>
                                          <p:spTgt spid="105482"/>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blinds(horizontal)">
                                      <p:cBhvr>
                                        <p:cTn id="6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8" fill="hold" display="0">
                  <p:stCondLst>
                    <p:cond delay="indefinite"/>
                  </p:stCondLst>
                  <p:endCondLst>
                    <p:cond evt="onStopAudio" delay="0">
                      <p:tgtEl>
                        <p:sldTgt/>
                      </p:tgtEl>
                    </p:cond>
                  </p:endCondLst>
                </p:cTn>
                <p:tgtEl>
                  <p:spTgt spid="3"/>
                </p:tgtEl>
              </p:cMediaNode>
            </p:audio>
          </p:childTnLst>
        </p:cTn>
      </p:par>
    </p:tnLst>
    <p:bldLst>
      <p:bldP spid="20" grpId="0" animBg="1"/>
      <p:bldP spid="22" grpId="0"/>
      <p:bldP spid="23" grpId="0"/>
      <p:bldP spid="24" grpId="0"/>
      <p:bldP spid="25" grpId="0"/>
      <p:bldP spid="26" grpId="0"/>
      <p:bldP spid="27" grpId="0"/>
      <p:bldP spid="28"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5"/>
          <p:cNvSpPr txBox="1">
            <a:spLocks/>
          </p:cNvSpPr>
          <p:nvPr/>
        </p:nvSpPr>
        <p:spPr>
          <a:xfrm>
            <a:off x="69404" y="116632"/>
            <a:ext cx="6014764" cy="652892"/>
          </a:xfrm>
          <a:prstGeom prst="rect">
            <a:avLst/>
          </a:prstGeom>
        </p:spPr>
        <p:style>
          <a:lnRef idx="1">
            <a:schemeClr val="accent4"/>
          </a:lnRef>
          <a:fillRef idx="3">
            <a:schemeClr val="accent4"/>
          </a:fillRef>
          <a:effectRef idx="2">
            <a:schemeClr val="accent4"/>
          </a:effectRef>
          <a:fontRef idx="minor">
            <a:schemeClr val="lt1"/>
          </a:fontRef>
        </p:style>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3200" b="1" dirty="0">
                <a:solidFill>
                  <a:schemeClr val="bg1"/>
                </a:solidFill>
                <a:effectLst>
                  <a:outerShdw blurRad="38100" dist="38100" dir="2700000" algn="tl">
                    <a:srgbClr val="000000">
                      <a:alpha val="43137"/>
                    </a:srgbClr>
                  </a:outerShdw>
                </a:effectLst>
                <a:latin typeface="华文仿宋" pitchFamily="2" charset="-122"/>
                <a:ea typeface="华文仿宋" pitchFamily="2" charset="-122"/>
                <a:cs typeface="+mj-cs"/>
              </a:rPr>
              <a:t>Application of Gravitation: </a:t>
            </a:r>
            <a:r>
              <a:rPr lang="en-US" altLang="zh-CN" sz="3200" b="1" dirty="0">
                <a:solidFill>
                  <a:schemeClr val="bg2">
                    <a:lumMod val="50000"/>
                  </a:schemeClr>
                </a:solidFill>
                <a:effectLst>
                  <a:outerShdw blurRad="38100" dist="38100" dir="2700000" algn="tl">
                    <a:srgbClr val="000000">
                      <a:alpha val="43137"/>
                    </a:srgbClr>
                  </a:outerShdw>
                </a:effectLst>
                <a:latin typeface="华文仿宋" pitchFamily="2" charset="-122"/>
                <a:ea typeface="华文仿宋" pitchFamily="2" charset="-122"/>
                <a:cs typeface="+mj-cs"/>
              </a:rPr>
              <a:t>Satellites</a:t>
            </a:r>
            <a:endParaRPr kumimoji="0" lang="en-US" altLang="zh-CN" sz="3200" b="1" i="0" u="none" strike="noStrike" kern="1200" cap="none" spc="0" normalizeH="0" baseline="0" noProof="0" dirty="0">
              <a:ln>
                <a:noFill/>
              </a:ln>
              <a:solidFill>
                <a:schemeClr val="bg2">
                  <a:lumMod val="50000"/>
                </a:schemeClr>
              </a:solidFill>
              <a:effectLst>
                <a:outerShdw blurRad="38100" dist="38100" dir="2700000" algn="tl">
                  <a:srgbClr val="000000">
                    <a:alpha val="43137"/>
                  </a:srgbClr>
                </a:outerShdw>
              </a:effectLst>
              <a:uLnTx/>
              <a:uFillTx/>
              <a:latin typeface="华文仿宋" pitchFamily="2" charset="-122"/>
              <a:ea typeface="华文仿宋" pitchFamily="2" charset="-122"/>
              <a:cs typeface="+mj-cs"/>
            </a:endParaRPr>
          </a:p>
        </p:txBody>
      </p:sp>
      <p:pic>
        <p:nvPicPr>
          <p:cNvPr id="35842"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44205" y="116632"/>
            <a:ext cx="2898207"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51521" y="1052736"/>
            <a:ext cx="5688631" cy="400110"/>
          </a:xfrm>
          <a:prstGeom prst="rect">
            <a:avLst/>
          </a:prstGeom>
          <a:noFill/>
        </p:spPr>
        <p:txBody>
          <a:bodyPr wrap="square" rtlCol="0">
            <a:spAutoFit/>
          </a:bodyPr>
          <a:lstStyle/>
          <a:p>
            <a:r>
              <a:rPr lang="en-US" altLang="zh-CN" sz="2000" dirty="0">
                <a:latin typeface="Times New Roman" pitchFamily="18" charset="0"/>
                <a:cs typeface="Times New Roman" pitchFamily="18" charset="0"/>
              </a:rPr>
              <a:t>A projectile is launched from A toward B.</a:t>
            </a:r>
            <a:endParaRPr lang="zh-CN" altLang="en-US" sz="2000" dirty="0">
              <a:latin typeface="Times New Roman" pitchFamily="18" charset="0"/>
              <a:cs typeface="Times New Roman" pitchFamily="18" charset="0"/>
            </a:endParaRPr>
          </a:p>
        </p:txBody>
      </p:sp>
      <p:sp>
        <p:nvSpPr>
          <p:cNvPr id="5" name="TextBox 4"/>
          <p:cNvSpPr txBox="1"/>
          <p:nvPr/>
        </p:nvSpPr>
        <p:spPr>
          <a:xfrm>
            <a:off x="251520" y="1516722"/>
            <a:ext cx="5976664" cy="707886"/>
          </a:xfrm>
          <a:prstGeom prst="rect">
            <a:avLst/>
          </a:prstGeom>
          <a:noFill/>
        </p:spPr>
        <p:txBody>
          <a:bodyPr wrap="square" rtlCol="0">
            <a:spAutoFit/>
          </a:bodyPr>
          <a:lstStyle/>
          <a:p>
            <a:r>
              <a:rPr lang="en-US" altLang="zh-CN" sz="2000" dirty="0">
                <a:latin typeface="Times New Roman" pitchFamily="18" charset="0"/>
                <a:cs typeface="Times New Roman" pitchFamily="18" charset="0"/>
              </a:rPr>
              <a:t>Trajectories </a:t>
            </a:r>
            <a:r>
              <a:rPr lang="zh-CN" altLang="en-US" sz="2000" dirty="0">
                <a:latin typeface="Times New Roman" pitchFamily="18" charset="0"/>
                <a:cs typeface="Times New Roman" pitchFamily="18" charset="0"/>
              </a:rPr>
              <a:t>① </a:t>
            </a:r>
            <a:r>
              <a:rPr lang="en-US" altLang="zh-CN" sz="2000" dirty="0">
                <a:latin typeface="Times New Roman" pitchFamily="18" charset="0"/>
                <a:cs typeface="Times New Roman" pitchFamily="18" charset="0"/>
              </a:rPr>
              <a:t>through </a:t>
            </a:r>
            <a:r>
              <a:rPr lang="zh-CN" altLang="en-US" sz="2000" dirty="0">
                <a:latin typeface="Times New Roman" pitchFamily="18" charset="0"/>
                <a:cs typeface="Times New Roman" pitchFamily="18" charset="0"/>
              </a:rPr>
              <a:t>⑦ </a:t>
            </a:r>
            <a:r>
              <a:rPr lang="en-US" altLang="zh-CN" sz="2000" dirty="0">
                <a:latin typeface="Times New Roman" pitchFamily="18" charset="0"/>
                <a:cs typeface="Times New Roman" pitchFamily="18" charset="0"/>
              </a:rPr>
              <a:t>show the effect of increasing initial speed. </a:t>
            </a:r>
            <a:endParaRPr lang="zh-CN" altLang="en-US" sz="2000" dirty="0">
              <a:latin typeface="Times New Roman" pitchFamily="18" charset="0"/>
              <a:cs typeface="Times New Roman" pitchFamily="18" charset="0"/>
            </a:endParaRPr>
          </a:p>
        </p:txBody>
      </p:sp>
      <p:sp>
        <p:nvSpPr>
          <p:cNvPr id="7" name="TextBox 6"/>
          <p:cNvSpPr txBox="1"/>
          <p:nvPr/>
        </p:nvSpPr>
        <p:spPr>
          <a:xfrm>
            <a:off x="35496" y="2482090"/>
            <a:ext cx="3937026" cy="461665"/>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400" b="1" dirty="0">
                <a:latin typeface="Times New Roman" pitchFamily="18" charset="0"/>
                <a:cs typeface="Times New Roman" pitchFamily="18" charset="0"/>
              </a:rPr>
              <a:t>Satellites: Circular Orbits</a:t>
            </a:r>
            <a:endParaRPr lang="zh-CN" altLang="en-US" sz="2400" b="1" i="1" baseline="-25000" dirty="0">
              <a:latin typeface="Times New Roman" pitchFamily="18" charset="0"/>
              <a:cs typeface="Times New Roman" pitchFamily="18" charset="0"/>
            </a:endParaRPr>
          </a:p>
        </p:txBody>
      </p:sp>
      <p:pic>
        <p:nvPicPr>
          <p:cNvPr id="35843" name="Picture 3"/>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56759" y="2798648"/>
            <a:ext cx="2880000" cy="28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对象 8"/>
          <p:cNvGraphicFramePr>
            <a:graphicFrameLocks noChangeAspect="1"/>
          </p:cNvGraphicFramePr>
          <p:nvPr>
            <p:extLst>
              <p:ext uri="{D42A27DB-BD31-4B8C-83A1-F6EECF244321}">
                <p14:modId xmlns:p14="http://schemas.microsoft.com/office/powerpoint/2010/main" val="846789238"/>
              </p:ext>
            </p:extLst>
          </p:nvPr>
        </p:nvGraphicFramePr>
        <p:xfrm>
          <a:off x="1089025" y="3644230"/>
          <a:ext cx="655638" cy="373063"/>
        </p:xfrm>
        <a:graphic>
          <a:graphicData uri="http://schemas.openxmlformats.org/presentationml/2006/ole">
            <mc:AlternateContent xmlns:mc="http://schemas.openxmlformats.org/markup-compatibility/2006">
              <mc:Choice xmlns:v="urn:schemas-microsoft-com:vml" Requires="v">
                <p:oleObj spid="_x0000_s36366" name="公式" r:id="rId11" imgW="482400" imgH="228600" progId="Equation.3">
                  <p:embed/>
                </p:oleObj>
              </mc:Choice>
              <mc:Fallback>
                <p:oleObj name="公式" r:id="rId11" imgW="482400" imgH="228600" progId="Equation.3">
                  <p:embed/>
                  <p:pic>
                    <p:nvPicPr>
                      <p:cNvPr id="0" name=""/>
                      <p:cNvPicPr>
                        <a:picLocks noChangeAspect="1" noChangeArrowheads="1"/>
                      </p:cNvPicPr>
                      <p:nvPr/>
                    </p:nvPicPr>
                    <p:blipFill>
                      <a:blip r:embed="rId12"/>
                      <a:srcRect/>
                      <a:stretch>
                        <a:fillRect/>
                      </a:stretch>
                    </p:blipFill>
                    <p:spPr bwMode="auto">
                      <a:xfrm>
                        <a:off x="1089025" y="3644230"/>
                        <a:ext cx="655638"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对象 9"/>
          <p:cNvGraphicFramePr>
            <a:graphicFrameLocks noChangeAspect="1"/>
          </p:cNvGraphicFramePr>
          <p:nvPr>
            <p:extLst>
              <p:ext uri="{D42A27DB-BD31-4B8C-83A1-F6EECF244321}">
                <p14:modId xmlns:p14="http://schemas.microsoft.com/office/powerpoint/2010/main" val="2937866881"/>
              </p:ext>
            </p:extLst>
          </p:nvPr>
        </p:nvGraphicFramePr>
        <p:xfrm>
          <a:off x="915988" y="2994943"/>
          <a:ext cx="1033462" cy="682625"/>
        </p:xfrm>
        <a:graphic>
          <a:graphicData uri="http://schemas.openxmlformats.org/presentationml/2006/ole">
            <mc:AlternateContent xmlns:mc="http://schemas.openxmlformats.org/markup-compatibility/2006">
              <mc:Choice xmlns:v="urn:schemas-microsoft-com:vml" Requires="v">
                <p:oleObj spid="_x0000_s36367" name="公式" r:id="rId13" imgW="634680" imgH="419040" progId="Equation.3">
                  <p:embed/>
                </p:oleObj>
              </mc:Choice>
              <mc:Fallback>
                <p:oleObj name="公式" r:id="rId13" imgW="634680" imgH="419040" progId="Equation.3">
                  <p:embed/>
                  <p:pic>
                    <p:nvPicPr>
                      <p:cNvPr id="0" name=""/>
                      <p:cNvPicPr>
                        <a:picLocks noChangeAspect="1" noChangeArrowheads="1"/>
                      </p:cNvPicPr>
                      <p:nvPr/>
                    </p:nvPicPr>
                    <p:blipFill>
                      <a:blip r:embed="rId14"/>
                      <a:srcRect/>
                      <a:stretch>
                        <a:fillRect/>
                      </a:stretch>
                    </p:blipFill>
                    <p:spPr bwMode="auto">
                      <a:xfrm>
                        <a:off x="915988" y="2994943"/>
                        <a:ext cx="1033462" cy="682625"/>
                      </a:xfrm>
                      <a:prstGeom prst="rect">
                        <a:avLst/>
                      </a:prstGeom>
                      <a:noFill/>
                      <a:ln>
                        <a:noFill/>
                      </a:ln>
                    </p:spPr>
                  </p:pic>
                </p:oleObj>
              </mc:Fallback>
            </mc:AlternateContent>
          </a:graphicData>
        </a:graphic>
      </p:graphicFrame>
      <p:sp>
        <p:nvSpPr>
          <p:cNvPr id="11" name="右大括号 10"/>
          <p:cNvSpPr/>
          <p:nvPr/>
        </p:nvSpPr>
        <p:spPr>
          <a:xfrm>
            <a:off x="1986186" y="3255563"/>
            <a:ext cx="180000" cy="1296000"/>
          </a:xfrm>
          <a:prstGeom prst="rightBrac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2" name="燕尾形箭头 11"/>
          <p:cNvSpPr/>
          <p:nvPr/>
        </p:nvSpPr>
        <p:spPr>
          <a:xfrm>
            <a:off x="2255168" y="3792578"/>
            <a:ext cx="288032" cy="21602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4" name="对象 13"/>
          <p:cNvGraphicFramePr>
            <a:graphicFrameLocks noChangeAspect="1"/>
          </p:cNvGraphicFramePr>
          <p:nvPr>
            <p:extLst>
              <p:ext uri="{D42A27DB-BD31-4B8C-83A1-F6EECF244321}">
                <p14:modId xmlns:p14="http://schemas.microsoft.com/office/powerpoint/2010/main" val="2757370028"/>
              </p:ext>
            </p:extLst>
          </p:nvPr>
        </p:nvGraphicFramePr>
        <p:xfrm>
          <a:off x="2624138" y="3525168"/>
          <a:ext cx="1268412" cy="723900"/>
        </p:xfrm>
        <a:graphic>
          <a:graphicData uri="http://schemas.openxmlformats.org/presentationml/2006/ole">
            <mc:AlternateContent xmlns:mc="http://schemas.openxmlformats.org/markup-compatibility/2006">
              <mc:Choice xmlns:v="urn:schemas-microsoft-com:vml" Requires="v">
                <p:oleObj spid="_x0000_s36368" name="公式" r:id="rId15" imgW="698400" imgH="444240" progId="Equation.3">
                  <p:embed/>
                </p:oleObj>
              </mc:Choice>
              <mc:Fallback>
                <p:oleObj name="公式" r:id="rId15" imgW="698400" imgH="444240" progId="Equation.3">
                  <p:embed/>
                  <p:pic>
                    <p:nvPicPr>
                      <p:cNvPr id="0" name=""/>
                      <p:cNvPicPr>
                        <a:picLocks noChangeAspect="1" noChangeArrowheads="1"/>
                      </p:cNvPicPr>
                      <p:nvPr/>
                    </p:nvPicPr>
                    <p:blipFill>
                      <a:blip r:embed="rId16"/>
                      <a:srcRect/>
                      <a:stretch>
                        <a:fillRect/>
                      </a:stretch>
                    </p:blipFill>
                    <p:spPr bwMode="auto">
                      <a:xfrm>
                        <a:off x="2624138" y="3525168"/>
                        <a:ext cx="1268412" cy="723900"/>
                      </a:xfrm>
                      <a:prstGeom prst="rect">
                        <a:avLst/>
                      </a:prstGeom>
                      <a:noFill/>
                      <a:ln>
                        <a:noFill/>
                      </a:ln>
                    </p:spPr>
                  </p:pic>
                </p:oleObj>
              </mc:Fallback>
            </mc:AlternateContent>
          </a:graphicData>
        </a:graphic>
      </p:graphicFrame>
      <p:graphicFrame>
        <p:nvGraphicFramePr>
          <p:cNvPr id="3" name="对象 2"/>
          <p:cNvGraphicFramePr>
            <a:graphicFrameLocks noChangeAspect="1"/>
          </p:cNvGraphicFramePr>
          <p:nvPr>
            <p:extLst>
              <p:ext uri="{D42A27DB-BD31-4B8C-83A1-F6EECF244321}">
                <p14:modId xmlns:p14="http://schemas.microsoft.com/office/powerpoint/2010/main" val="2838386602"/>
              </p:ext>
            </p:extLst>
          </p:nvPr>
        </p:nvGraphicFramePr>
        <p:xfrm>
          <a:off x="779463" y="3999830"/>
          <a:ext cx="1281112" cy="641350"/>
        </p:xfrm>
        <a:graphic>
          <a:graphicData uri="http://schemas.openxmlformats.org/presentationml/2006/ole">
            <mc:AlternateContent xmlns:mc="http://schemas.openxmlformats.org/markup-compatibility/2006">
              <mc:Choice xmlns:v="urn:schemas-microsoft-com:vml" Requires="v">
                <p:oleObj spid="_x0000_s36369" name="公式" r:id="rId17" imgW="787320" imgH="393480" progId="Equation.3">
                  <p:embed/>
                </p:oleObj>
              </mc:Choice>
              <mc:Fallback>
                <p:oleObj name="公式" r:id="rId17" imgW="787320" imgH="393480" progId="Equation.3">
                  <p:embed/>
                  <p:pic>
                    <p:nvPicPr>
                      <p:cNvPr id="0" name="对象 21"/>
                      <p:cNvPicPr>
                        <a:picLocks noChangeAspect="1" noChangeArrowheads="1"/>
                      </p:cNvPicPr>
                      <p:nvPr/>
                    </p:nvPicPr>
                    <p:blipFill>
                      <a:blip r:embed="rId18"/>
                      <a:srcRect/>
                      <a:stretch>
                        <a:fillRect/>
                      </a:stretch>
                    </p:blipFill>
                    <p:spPr bwMode="auto">
                      <a:xfrm>
                        <a:off x="779463" y="3999830"/>
                        <a:ext cx="12811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对象 7"/>
          <p:cNvGraphicFramePr>
            <a:graphicFrameLocks noChangeAspect="1"/>
          </p:cNvGraphicFramePr>
          <p:nvPr>
            <p:extLst>
              <p:ext uri="{D42A27DB-BD31-4B8C-83A1-F6EECF244321}">
                <p14:modId xmlns:p14="http://schemas.microsoft.com/office/powerpoint/2010/main" val="1003392175"/>
              </p:ext>
            </p:extLst>
          </p:nvPr>
        </p:nvGraphicFramePr>
        <p:xfrm>
          <a:off x="2955166" y="4376068"/>
          <a:ext cx="944562" cy="639762"/>
        </p:xfrm>
        <a:graphic>
          <a:graphicData uri="http://schemas.openxmlformats.org/presentationml/2006/ole">
            <mc:AlternateContent xmlns:mc="http://schemas.openxmlformats.org/markup-compatibility/2006">
              <mc:Choice xmlns:v="urn:schemas-microsoft-com:vml" Requires="v">
                <p:oleObj spid="_x0000_s36370" name="公式" r:id="rId19" imgW="520560" imgH="393480" progId="Equation.3">
                  <p:embed/>
                </p:oleObj>
              </mc:Choice>
              <mc:Fallback>
                <p:oleObj name="公式" r:id="rId19" imgW="520560" imgH="393480" progId="Equation.3">
                  <p:embed/>
                  <p:pic>
                    <p:nvPicPr>
                      <p:cNvPr id="0" name="对象 13"/>
                      <p:cNvPicPr>
                        <a:picLocks noChangeAspect="1" noChangeArrowheads="1"/>
                      </p:cNvPicPr>
                      <p:nvPr/>
                    </p:nvPicPr>
                    <p:blipFill>
                      <a:blip r:embed="rId20"/>
                      <a:srcRect/>
                      <a:stretch>
                        <a:fillRect/>
                      </a:stretch>
                    </p:blipFill>
                    <p:spPr bwMode="auto">
                      <a:xfrm>
                        <a:off x="2955166" y="4376068"/>
                        <a:ext cx="944562"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右大括号 20"/>
          <p:cNvSpPr/>
          <p:nvPr/>
        </p:nvSpPr>
        <p:spPr>
          <a:xfrm>
            <a:off x="3863608" y="3739120"/>
            <a:ext cx="180000" cy="1080000"/>
          </a:xfrm>
          <a:prstGeom prst="rightBrac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aphicFrame>
        <p:nvGraphicFramePr>
          <p:cNvPr id="20" name="对象 19"/>
          <p:cNvGraphicFramePr>
            <a:graphicFrameLocks noChangeAspect="1"/>
          </p:cNvGraphicFramePr>
          <p:nvPr>
            <p:extLst>
              <p:ext uri="{D42A27DB-BD31-4B8C-83A1-F6EECF244321}">
                <p14:modId xmlns:p14="http://schemas.microsoft.com/office/powerpoint/2010/main" val="3213240488"/>
              </p:ext>
            </p:extLst>
          </p:nvPr>
        </p:nvGraphicFramePr>
        <p:xfrm>
          <a:off x="4487690" y="3925335"/>
          <a:ext cx="1314450" cy="766762"/>
        </p:xfrm>
        <a:graphic>
          <a:graphicData uri="http://schemas.openxmlformats.org/presentationml/2006/ole">
            <mc:AlternateContent xmlns:mc="http://schemas.openxmlformats.org/markup-compatibility/2006">
              <mc:Choice xmlns:v="urn:schemas-microsoft-com:vml" Requires="v">
                <p:oleObj spid="_x0000_s36371" name="公式" r:id="rId21" imgW="723600" imgH="469800" progId="Equation.3">
                  <p:embed/>
                </p:oleObj>
              </mc:Choice>
              <mc:Fallback>
                <p:oleObj name="公式" r:id="rId21" imgW="723600" imgH="469800" progId="Equation.3">
                  <p:embed/>
                  <p:pic>
                    <p:nvPicPr>
                      <p:cNvPr id="0" name="对象 13"/>
                      <p:cNvPicPr>
                        <a:picLocks noChangeAspect="1" noChangeArrowheads="1"/>
                      </p:cNvPicPr>
                      <p:nvPr/>
                    </p:nvPicPr>
                    <p:blipFill>
                      <a:blip r:embed="rId22"/>
                      <a:srcRect/>
                      <a:stretch>
                        <a:fillRect/>
                      </a:stretch>
                    </p:blipFill>
                    <p:spPr bwMode="auto">
                      <a:xfrm>
                        <a:off x="4487690" y="3925335"/>
                        <a:ext cx="131445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 name="手杖形箭头 22"/>
          <p:cNvSpPr/>
          <p:nvPr/>
        </p:nvSpPr>
        <p:spPr>
          <a:xfrm rot="5400000">
            <a:off x="5599299" y="4451578"/>
            <a:ext cx="1008000" cy="576000"/>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25" name="组合 24"/>
          <p:cNvGrpSpPr/>
          <p:nvPr/>
        </p:nvGrpSpPr>
        <p:grpSpPr>
          <a:xfrm>
            <a:off x="2308958" y="2924944"/>
            <a:ext cx="1863149" cy="648000"/>
            <a:chOff x="2876600" y="399308"/>
            <a:chExt cx="1863149" cy="648000"/>
          </a:xfrm>
        </p:grpSpPr>
        <p:sp>
          <p:nvSpPr>
            <p:cNvPr id="29" name="云形标注 28"/>
            <p:cNvSpPr/>
            <p:nvPr/>
          </p:nvSpPr>
          <p:spPr>
            <a:xfrm>
              <a:off x="2890577" y="399308"/>
              <a:ext cx="1836000" cy="648000"/>
            </a:xfrm>
            <a:prstGeom prst="cloudCallout">
              <a:avLst>
                <a:gd name="adj1" fmla="val -23911"/>
                <a:gd name="adj2" fmla="val 80259"/>
              </a:avLst>
            </a:prstGeom>
            <a:ln/>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sz="2800" b="1" dirty="0">
                <a:solidFill>
                  <a:srgbClr val="FFFF00"/>
                </a:solidFill>
                <a:latin typeface="Times New Roman" pitchFamily="18" charset="0"/>
                <a:cs typeface="Times New Roman" pitchFamily="18" charset="0"/>
              </a:endParaRPr>
            </a:p>
          </p:txBody>
        </p:sp>
        <p:sp>
          <p:nvSpPr>
            <p:cNvPr id="30" name="矩形 29"/>
            <p:cNvSpPr/>
            <p:nvPr/>
          </p:nvSpPr>
          <p:spPr>
            <a:xfrm>
              <a:off x="2876600" y="481738"/>
              <a:ext cx="1863149" cy="400110"/>
            </a:xfrm>
            <a:prstGeom prst="rect">
              <a:avLst/>
            </a:prstGeom>
          </p:spPr>
          <p:txBody>
            <a:bodyPr wrap="square">
              <a:spAutoFit/>
            </a:bodyPr>
            <a:lstStyle/>
            <a:p>
              <a:pPr algn="ctr"/>
              <a:r>
                <a:rPr lang="en-US" altLang="zh-CN" sz="2000" b="1" i="1" dirty="0">
                  <a:solidFill>
                    <a:schemeClr val="bg1"/>
                  </a:solidFill>
                  <a:latin typeface="Times New Roman" pitchFamily="18" charset="0"/>
                  <a:cs typeface="Times New Roman" pitchFamily="18" charset="0"/>
                </a:rPr>
                <a:t>orbital velocity</a:t>
              </a:r>
              <a:endParaRPr lang="zh-CN" altLang="en-US" sz="2000" b="1" i="1" dirty="0">
                <a:solidFill>
                  <a:schemeClr val="bg1"/>
                </a:solidFill>
                <a:latin typeface="Times New Roman" pitchFamily="18" charset="0"/>
                <a:cs typeface="Times New Roman" pitchFamily="18" charset="0"/>
              </a:endParaRPr>
            </a:p>
          </p:txBody>
        </p:sp>
      </p:grpSp>
      <p:graphicFrame>
        <p:nvGraphicFramePr>
          <p:cNvPr id="16" name="对象 15"/>
          <p:cNvGraphicFramePr>
            <a:graphicFrameLocks noChangeAspect="1"/>
          </p:cNvGraphicFramePr>
          <p:nvPr>
            <p:extLst>
              <p:ext uri="{D42A27DB-BD31-4B8C-83A1-F6EECF244321}">
                <p14:modId xmlns:p14="http://schemas.microsoft.com/office/powerpoint/2010/main" val="4023177347"/>
              </p:ext>
            </p:extLst>
          </p:nvPr>
        </p:nvGraphicFramePr>
        <p:xfrm>
          <a:off x="4274774" y="5123940"/>
          <a:ext cx="1268412" cy="684213"/>
        </p:xfrm>
        <a:graphic>
          <a:graphicData uri="http://schemas.openxmlformats.org/presentationml/2006/ole">
            <mc:AlternateContent xmlns:mc="http://schemas.openxmlformats.org/markup-compatibility/2006">
              <mc:Choice xmlns:v="urn:schemas-microsoft-com:vml" Requires="v">
                <p:oleObj spid="_x0000_s36372" name="公式" r:id="rId23" imgW="698400" imgH="419040" progId="Equation.3">
                  <p:embed/>
                </p:oleObj>
              </mc:Choice>
              <mc:Fallback>
                <p:oleObj name="公式" r:id="rId23" imgW="698400" imgH="419040" progId="Equation.3">
                  <p:embed/>
                  <p:pic>
                    <p:nvPicPr>
                      <p:cNvPr id="0" name="对象 19"/>
                      <p:cNvPicPr>
                        <a:picLocks noChangeAspect="1" noChangeArrowheads="1"/>
                      </p:cNvPicPr>
                      <p:nvPr/>
                    </p:nvPicPr>
                    <p:blipFill>
                      <a:blip r:embed="rId24"/>
                      <a:srcRect/>
                      <a:stretch>
                        <a:fillRect/>
                      </a:stretch>
                    </p:blipFill>
                    <p:spPr bwMode="auto">
                      <a:xfrm>
                        <a:off x="4274774" y="5123940"/>
                        <a:ext cx="1268412"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对象 21"/>
          <p:cNvGraphicFramePr>
            <a:graphicFrameLocks noChangeAspect="1"/>
          </p:cNvGraphicFramePr>
          <p:nvPr>
            <p:extLst>
              <p:ext uri="{D42A27DB-BD31-4B8C-83A1-F6EECF244321}">
                <p14:modId xmlns:p14="http://schemas.microsoft.com/office/powerpoint/2010/main" val="994855528"/>
              </p:ext>
            </p:extLst>
          </p:nvPr>
        </p:nvGraphicFramePr>
        <p:xfrm>
          <a:off x="5522697" y="5369574"/>
          <a:ext cx="968375" cy="249237"/>
        </p:xfrm>
        <a:graphic>
          <a:graphicData uri="http://schemas.openxmlformats.org/presentationml/2006/ole">
            <mc:AlternateContent xmlns:mc="http://schemas.openxmlformats.org/markup-compatibility/2006">
              <mc:Choice xmlns:v="urn:schemas-microsoft-com:vml" Requires="v">
                <p:oleObj spid="_x0000_s36373" name="公式" r:id="rId25" imgW="533160" imgH="152280" progId="Equation.3">
                  <p:embed/>
                </p:oleObj>
              </mc:Choice>
              <mc:Fallback>
                <p:oleObj name="公式" r:id="rId25" imgW="533160" imgH="152280" progId="Equation.3">
                  <p:embed/>
                  <p:pic>
                    <p:nvPicPr>
                      <p:cNvPr id="0" name="对象 15"/>
                      <p:cNvPicPr>
                        <a:picLocks noChangeAspect="1" noChangeArrowheads="1"/>
                      </p:cNvPicPr>
                      <p:nvPr/>
                    </p:nvPicPr>
                    <p:blipFill>
                      <a:blip r:embed="rId26"/>
                      <a:srcRect/>
                      <a:stretch>
                        <a:fillRect/>
                      </a:stretch>
                    </p:blipFill>
                    <p:spPr bwMode="auto">
                      <a:xfrm>
                        <a:off x="5522697" y="5369574"/>
                        <a:ext cx="968375"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 name="矩形 31"/>
          <p:cNvSpPr/>
          <p:nvPr/>
        </p:nvSpPr>
        <p:spPr>
          <a:xfrm>
            <a:off x="489556" y="4933022"/>
            <a:ext cx="2160000" cy="1620000"/>
          </a:xfrm>
          <a:prstGeom prst="rect">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TextBox 32"/>
          <p:cNvSpPr txBox="1"/>
          <p:nvPr/>
        </p:nvSpPr>
        <p:spPr>
          <a:xfrm>
            <a:off x="789917" y="4934663"/>
            <a:ext cx="1639427" cy="430887"/>
          </a:xfrm>
          <a:prstGeom prst="rect">
            <a:avLst/>
          </a:prstGeom>
          <a:noFill/>
        </p:spPr>
        <p:txBody>
          <a:bodyPr wrap="square" rtlCol="0">
            <a:spAutoFit/>
          </a:bodyPr>
          <a:lstStyle/>
          <a:p>
            <a:r>
              <a:rPr lang="en-US" altLang="zh-CN" sz="2200" dirty="0">
                <a:latin typeface="Times New Roman" pitchFamily="18" charset="0"/>
                <a:cs typeface="Times New Roman" pitchFamily="18" charset="0"/>
              </a:rPr>
              <a:t>larger orbits</a:t>
            </a:r>
            <a:endParaRPr lang="zh-CN" altLang="en-US" sz="2200" dirty="0">
              <a:latin typeface="Times New Roman" pitchFamily="18" charset="0"/>
              <a:cs typeface="Times New Roman" pitchFamily="18" charset="0"/>
            </a:endParaRPr>
          </a:p>
        </p:txBody>
      </p:sp>
      <p:sp>
        <p:nvSpPr>
          <p:cNvPr id="34" name="燕尾形箭头 33"/>
          <p:cNvSpPr/>
          <p:nvPr/>
        </p:nvSpPr>
        <p:spPr>
          <a:xfrm rot="5400000">
            <a:off x="1384459" y="5417903"/>
            <a:ext cx="288032" cy="216024"/>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p>
        </p:txBody>
      </p:sp>
      <p:sp>
        <p:nvSpPr>
          <p:cNvPr id="35" name="TextBox 34"/>
          <p:cNvSpPr txBox="1"/>
          <p:nvPr/>
        </p:nvSpPr>
        <p:spPr>
          <a:xfrm>
            <a:off x="573024" y="5673295"/>
            <a:ext cx="2054760" cy="769441"/>
          </a:xfrm>
          <a:prstGeom prst="rect">
            <a:avLst/>
          </a:prstGeom>
          <a:noFill/>
        </p:spPr>
        <p:txBody>
          <a:bodyPr wrap="square" rtlCol="0">
            <a:spAutoFit/>
          </a:bodyPr>
          <a:lstStyle/>
          <a:p>
            <a:pPr algn="ctr"/>
            <a:r>
              <a:rPr lang="en-US" altLang="zh-CN" sz="2200" dirty="0">
                <a:latin typeface="Times New Roman" pitchFamily="18" charset="0"/>
                <a:cs typeface="Times New Roman" pitchFamily="18" charset="0"/>
              </a:rPr>
              <a:t>slower speeds &amp; longer periods</a:t>
            </a:r>
            <a:endParaRPr lang="zh-CN" altLang="en-US" sz="2200" dirty="0">
              <a:latin typeface="Times New Roman" pitchFamily="18" charset="0"/>
              <a:cs typeface="Times New Roman" pitchFamily="18" charset="0"/>
            </a:endParaRPr>
          </a:p>
        </p:txBody>
      </p:sp>
      <p:sp>
        <p:nvSpPr>
          <p:cNvPr id="36" name="燕尾形箭头 35"/>
          <p:cNvSpPr/>
          <p:nvPr/>
        </p:nvSpPr>
        <p:spPr>
          <a:xfrm>
            <a:off x="4118317" y="4171108"/>
            <a:ext cx="288032" cy="21602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841" name="直角上箭头 35840"/>
          <p:cNvSpPr/>
          <p:nvPr/>
        </p:nvSpPr>
        <p:spPr>
          <a:xfrm rot="5400000">
            <a:off x="2069836" y="5075074"/>
            <a:ext cx="2052000" cy="67611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5844" name="对象 35843"/>
          <p:cNvGraphicFramePr>
            <a:graphicFrameLocks noChangeAspect="1"/>
          </p:cNvGraphicFramePr>
          <p:nvPr>
            <p:extLst>
              <p:ext uri="{D42A27DB-BD31-4B8C-83A1-F6EECF244321}">
                <p14:modId xmlns:p14="http://schemas.microsoft.com/office/powerpoint/2010/main" val="1337512445"/>
              </p:ext>
            </p:extLst>
          </p:nvPr>
        </p:nvGraphicFramePr>
        <p:xfrm>
          <a:off x="3504530" y="5957661"/>
          <a:ext cx="3155702" cy="639763"/>
        </p:xfrm>
        <a:graphic>
          <a:graphicData uri="http://schemas.openxmlformats.org/presentationml/2006/ole">
            <mc:AlternateContent xmlns:mc="http://schemas.openxmlformats.org/markup-compatibility/2006">
              <mc:Choice xmlns:v="urn:schemas-microsoft-com:vml" Requires="v">
                <p:oleObj spid="_x0000_s36374" name="公式" r:id="rId27" imgW="1981080" imgH="393480" progId="Equation.3">
                  <p:embed/>
                </p:oleObj>
              </mc:Choice>
              <mc:Fallback>
                <p:oleObj name="公式" r:id="rId27" imgW="1981080" imgH="393480" progId="Equation.3">
                  <p:embed/>
                  <p:pic>
                    <p:nvPicPr>
                      <p:cNvPr id="0" name="对象 6"/>
                      <p:cNvPicPr>
                        <a:picLocks noChangeAspect="1" noChangeArrowheads="1"/>
                      </p:cNvPicPr>
                      <p:nvPr/>
                    </p:nvPicPr>
                    <p:blipFill>
                      <a:blip r:embed="rId28"/>
                      <a:srcRect/>
                      <a:stretch>
                        <a:fillRect/>
                      </a:stretch>
                    </p:blipFill>
                    <p:spPr bwMode="auto">
                      <a:xfrm>
                        <a:off x="3504530" y="5957661"/>
                        <a:ext cx="3155702" cy="639763"/>
                      </a:xfrm>
                      <a:prstGeom prst="rect">
                        <a:avLst/>
                      </a:prstGeom>
                      <a:noFill/>
                      <a:ln>
                        <a:noFill/>
                      </a:ln>
                    </p:spPr>
                  </p:pic>
                </p:oleObj>
              </mc:Fallback>
            </mc:AlternateContent>
          </a:graphicData>
        </a:graphic>
      </p:graphicFrame>
      <p:graphicFrame>
        <p:nvGraphicFramePr>
          <p:cNvPr id="35845" name="对象 35844"/>
          <p:cNvGraphicFramePr>
            <a:graphicFrameLocks noChangeAspect="1"/>
          </p:cNvGraphicFramePr>
          <p:nvPr>
            <p:extLst>
              <p:ext uri="{D42A27DB-BD31-4B8C-83A1-F6EECF244321}">
                <p14:modId xmlns:p14="http://schemas.microsoft.com/office/powerpoint/2010/main" val="483665955"/>
              </p:ext>
            </p:extLst>
          </p:nvPr>
        </p:nvGraphicFramePr>
        <p:xfrm>
          <a:off x="6678203" y="5949280"/>
          <a:ext cx="1090613" cy="639762"/>
        </p:xfrm>
        <a:graphic>
          <a:graphicData uri="http://schemas.openxmlformats.org/presentationml/2006/ole">
            <mc:AlternateContent xmlns:mc="http://schemas.openxmlformats.org/markup-compatibility/2006">
              <mc:Choice xmlns:v="urn:schemas-microsoft-com:vml" Requires="v">
                <p:oleObj spid="_x0000_s36375" name="公式" r:id="rId29" imgW="685800" imgH="393480" progId="Equation.3">
                  <p:embed/>
                </p:oleObj>
              </mc:Choice>
              <mc:Fallback>
                <p:oleObj name="公式" r:id="rId29" imgW="685800" imgH="393480" progId="Equation.3">
                  <p:embed/>
                  <p:pic>
                    <p:nvPicPr>
                      <p:cNvPr id="0" name="对象 35843"/>
                      <p:cNvPicPr>
                        <a:picLocks noChangeAspect="1" noChangeArrowheads="1"/>
                      </p:cNvPicPr>
                      <p:nvPr/>
                    </p:nvPicPr>
                    <p:blipFill>
                      <a:blip r:embed="rId30"/>
                      <a:srcRect/>
                      <a:stretch>
                        <a:fillRect/>
                      </a:stretch>
                    </p:blipFill>
                    <p:spPr bwMode="auto">
                      <a:xfrm>
                        <a:off x="6678203" y="5949280"/>
                        <a:ext cx="109061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音频 5">
            <a:hlinkClick r:id="" action="ppaction://media"/>
            <a:extLst>
              <a:ext uri="{FF2B5EF4-FFF2-40B4-BE49-F238E27FC236}">
                <a16:creationId xmlns:a16="http://schemas.microsoft.com/office/drawing/2014/main" id="{B4A1EF08-6F31-4847-9E2E-3BF05632033D}"/>
              </a:ext>
            </a:extLst>
          </p:cNvPr>
          <p:cNvPicPr>
            <a:picLocks noChangeAspect="1"/>
          </p:cNvPicPr>
          <p:nvPr>
            <a:audioFile r:link="rId4"/>
            <p:extLst>
              <p:ext uri="{DAA4B4D4-6D71-4841-9C94-3DE7FCFB9230}">
                <p14:media xmlns:p14="http://schemas.microsoft.com/office/powerpoint/2010/main" r:embed="rId3"/>
              </p:ext>
            </p:extLst>
          </p:nvPr>
        </p:nvPicPr>
        <p:blipFill>
          <a:blip r:embed="rId31"/>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265054586"/>
      </p:ext>
    </p:extLst>
  </p:cSld>
  <p:clrMapOvr>
    <a:masterClrMapping/>
  </p:clrMapOvr>
  <mc:AlternateContent xmlns:mc="http://schemas.openxmlformats.org/markup-compatibility/2006">
    <mc:Choice xmlns:p14="http://schemas.microsoft.com/office/powerpoint/2010/main" Requires="p14">
      <p:transition spd="slow" p14:dur="2000" advTm="336412"/>
    </mc:Choice>
    <mc:Fallback>
      <p:transition spd="slow" advTm="336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6"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842"/>
                                        </p:tgtEl>
                                        <p:attrNameLst>
                                          <p:attrName>style.visibility</p:attrName>
                                        </p:attrNameLst>
                                      </p:cBhvr>
                                      <p:to>
                                        <p:strVal val="visible"/>
                                      </p:to>
                                    </p:set>
                                    <p:animEffect transition="in" filter="randombar(horizontal)">
                                      <p:cBhvr>
                                        <p:cTn id="15" dur="500"/>
                                        <p:tgtEl>
                                          <p:spTgt spid="35842"/>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843"/>
                                        </p:tgtEl>
                                        <p:attrNameLst>
                                          <p:attrName>style.visibility</p:attrName>
                                        </p:attrNameLst>
                                      </p:cBhvr>
                                      <p:to>
                                        <p:strVal val="visible"/>
                                      </p:to>
                                    </p:set>
                                    <p:animEffect transition="in" filter="randombar(horizontal)">
                                      <p:cBhvr>
                                        <p:cTn id="34" dur="500"/>
                                        <p:tgtEl>
                                          <p:spTgt spid="35843"/>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linds(horizont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linds(horizontal)">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linds(horizontal)">
                                      <p:cBhvr>
                                        <p:cTn id="49" dur="5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linds(horizontal)">
                                      <p:cBhvr>
                                        <p:cTn id="54" dur="500"/>
                                        <p:tgtEl>
                                          <p:spTgt spid="11"/>
                                        </p:tgtEl>
                                      </p:cBhvr>
                                    </p:animEffect>
                                  </p:childTnLst>
                                </p:cTn>
                              </p:par>
                            </p:childTnLst>
                          </p:cTn>
                        </p:par>
                        <p:par>
                          <p:cTn id="55" fill="hold">
                            <p:stCondLst>
                              <p:cond delay="500"/>
                            </p:stCondLst>
                            <p:childTnLst>
                              <p:par>
                                <p:cTn id="56" presetID="3" presetClass="entr" presetSubtype="10"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blinds(horizontal)">
                                      <p:cBhvr>
                                        <p:cTn id="58" dur="500"/>
                                        <p:tgtEl>
                                          <p:spTgt spid="12"/>
                                        </p:tgtEl>
                                      </p:cBhvr>
                                    </p:animEffect>
                                  </p:childTnLst>
                                </p:cTn>
                              </p:par>
                            </p:childTnLst>
                          </p:cTn>
                        </p:par>
                        <p:par>
                          <p:cTn id="59" fill="hold">
                            <p:stCondLst>
                              <p:cond delay="1000"/>
                            </p:stCondLst>
                            <p:childTnLst>
                              <p:par>
                                <p:cTn id="60" presetID="3" presetClass="entr" presetSubtype="10" fill="hold" nodeType="after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blinds(horizontal)">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randombar(horizontal)">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blinds(horizontal)">
                                      <p:cBhvr>
                                        <p:cTn id="72" dur="500"/>
                                        <p:tgtEl>
                                          <p:spTgt spid="8"/>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blinds(horizontal)">
                                      <p:cBhvr>
                                        <p:cTn id="77" dur="500"/>
                                        <p:tgtEl>
                                          <p:spTgt spid="21"/>
                                        </p:tgtEl>
                                      </p:cBhvr>
                                    </p:animEffect>
                                  </p:childTnLst>
                                </p:cTn>
                              </p:par>
                            </p:childTnLst>
                          </p:cTn>
                        </p:par>
                        <p:par>
                          <p:cTn id="78" fill="hold">
                            <p:stCondLst>
                              <p:cond delay="500"/>
                            </p:stCondLst>
                            <p:childTnLst>
                              <p:par>
                                <p:cTn id="79" presetID="3" presetClass="entr" presetSubtype="10" fill="hold" grpId="0" nodeType="afterEffect">
                                  <p:stCondLst>
                                    <p:cond delay="0"/>
                                  </p:stCondLst>
                                  <p:childTnLst>
                                    <p:set>
                                      <p:cBhvr>
                                        <p:cTn id="80" dur="1" fill="hold">
                                          <p:stCondLst>
                                            <p:cond delay="0"/>
                                          </p:stCondLst>
                                        </p:cTn>
                                        <p:tgtEl>
                                          <p:spTgt spid="36"/>
                                        </p:tgtEl>
                                        <p:attrNameLst>
                                          <p:attrName>style.visibility</p:attrName>
                                        </p:attrNameLst>
                                      </p:cBhvr>
                                      <p:to>
                                        <p:strVal val="visible"/>
                                      </p:to>
                                    </p:set>
                                    <p:animEffect transition="in" filter="blinds(horizontal)">
                                      <p:cBhvr>
                                        <p:cTn id="81" dur="500"/>
                                        <p:tgtEl>
                                          <p:spTgt spid="36"/>
                                        </p:tgtEl>
                                      </p:cBhvr>
                                    </p:animEffect>
                                  </p:childTnLst>
                                </p:cTn>
                              </p:par>
                            </p:childTnLst>
                          </p:cTn>
                        </p:par>
                        <p:par>
                          <p:cTn id="82" fill="hold">
                            <p:stCondLst>
                              <p:cond delay="1000"/>
                            </p:stCondLst>
                            <p:childTnLst>
                              <p:par>
                                <p:cTn id="83" presetID="3" presetClass="entr" presetSubtype="10" fill="hold" nodeType="after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blinds(horizontal)">
                                      <p:cBhvr>
                                        <p:cTn id="85" dur="500"/>
                                        <p:tgtEl>
                                          <p:spTgt spid="20"/>
                                        </p:tgtEl>
                                      </p:cBhvr>
                                    </p:animEffect>
                                  </p:childTnLst>
                                </p:cTn>
                              </p:par>
                            </p:childTnLst>
                          </p:cTn>
                        </p:par>
                      </p:childTnLst>
                    </p:cTn>
                  </p:par>
                  <p:par>
                    <p:cTn id="86" fill="hold">
                      <p:stCondLst>
                        <p:cond delay="indefinite"/>
                      </p:stCondLst>
                      <p:childTnLst>
                        <p:par>
                          <p:cTn id="87" fill="hold">
                            <p:stCondLst>
                              <p:cond delay="0"/>
                            </p:stCondLst>
                            <p:childTnLst>
                              <p:par>
                                <p:cTn id="88" presetID="14" presetClass="entr" presetSubtype="10" fill="hold" grpId="0" nodeType="click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randombar(horizontal)">
                                      <p:cBhvr>
                                        <p:cTn id="90" dur="500"/>
                                        <p:tgtEl>
                                          <p:spTgt spid="32"/>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wipe(left)">
                                      <p:cBhvr>
                                        <p:cTn id="94" dur="500"/>
                                        <p:tgtEl>
                                          <p:spTgt spid="33"/>
                                        </p:tgtEl>
                                      </p:cBhvr>
                                    </p:animEffect>
                                  </p:childTnLst>
                                </p:cTn>
                              </p:par>
                            </p:childTnLst>
                          </p:cTn>
                        </p:par>
                      </p:childTnLst>
                    </p:cTn>
                  </p:par>
                  <p:par>
                    <p:cTn id="95" fill="hold">
                      <p:stCondLst>
                        <p:cond delay="indefinite"/>
                      </p:stCondLst>
                      <p:childTnLst>
                        <p:par>
                          <p:cTn id="96" fill="hold">
                            <p:stCondLst>
                              <p:cond delay="0"/>
                            </p:stCondLst>
                            <p:childTnLst>
                              <p:par>
                                <p:cTn id="97" presetID="3" presetClass="entr" presetSubtype="10" fill="hold" grpId="0" nodeType="click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blinds(horizontal)">
                                      <p:cBhvr>
                                        <p:cTn id="99" dur="500"/>
                                        <p:tgtEl>
                                          <p:spTgt spid="34"/>
                                        </p:tgtEl>
                                      </p:cBhvr>
                                    </p:animEffect>
                                  </p:childTnLst>
                                </p:cTn>
                              </p:par>
                            </p:childTnLst>
                          </p:cTn>
                        </p:par>
                        <p:par>
                          <p:cTn id="100" fill="hold">
                            <p:stCondLst>
                              <p:cond delay="500"/>
                            </p:stCondLst>
                            <p:childTnLst>
                              <p:par>
                                <p:cTn id="101" presetID="22" presetClass="entr" presetSubtype="8" fill="hold" grpId="0" nodeType="afterEffect">
                                  <p:stCondLst>
                                    <p:cond delay="0"/>
                                  </p:stCondLst>
                                  <p:childTnLst>
                                    <p:set>
                                      <p:cBhvr>
                                        <p:cTn id="102" dur="1" fill="hold">
                                          <p:stCondLst>
                                            <p:cond delay="0"/>
                                          </p:stCondLst>
                                        </p:cTn>
                                        <p:tgtEl>
                                          <p:spTgt spid="35"/>
                                        </p:tgtEl>
                                        <p:attrNameLst>
                                          <p:attrName>style.visibility</p:attrName>
                                        </p:attrNameLst>
                                      </p:cBhvr>
                                      <p:to>
                                        <p:strVal val="visible"/>
                                      </p:to>
                                    </p:set>
                                    <p:animEffect transition="in" filter="wipe(left)">
                                      <p:cBhvr>
                                        <p:cTn id="103" dur="500"/>
                                        <p:tgtEl>
                                          <p:spTgt spid="35"/>
                                        </p:tgtEl>
                                      </p:cBhvr>
                                    </p:animEffect>
                                  </p:childTnLst>
                                </p:cTn>
                              </p:par>
                            </p:childTnLst>
                          </p:cTn>
                        </p:par>
                      </p:childTnLst>
                    </p:cTn>
                  </p:par>
                  <p:par>
                    <p:cTn id="104" fill="hold">
                      <p:stCondLst>
                        <p:cond delay="indefinite"/>
                      </p:stCondLst>
                      <p:childTnLst>
                        <p:par>
                          <p:cTn id="105" fill="hold">
                            <p:stCondLst>
                              <p:cond delay="0"/>
                            </p:stCondLst>
                            <p:childTnLst>
                              <p:par>
                                <p:cTn id="106" presetID="14" presetClass="entr" presetSubtype="10" fill="hold" grpId="0" nodeType="clickEffect">
                                  <p:stCondLst>
                                    <p:cond delay="0"/>
                                  </p:stCondLst>
                                  <p:childTnLst>
                                    <p:set>
                                      <p:cBhvr>
                                        <p:cTn id="107" dur="1" fill="hold">
                                          <p:stCondLst>
                                            <p:cond delay="0"/>
                                          </p:stCondLst>
                                        </p:cTn>
                                        <p:tgtEl>
                                          <p:spTgt spid="23"/>
                                        </p:tgtEl>
                                        <p:attrNameLst>
                                          <p:attrName>style.visibility</p:attrName>
                                        </p:attrNameLst>
                                      </p:cBhvr>
                                      <p:to>
                                        <p:strVal val="visible"/>
                                      </p:to>
                                    </p:set>
                                    <p:animEffect transition="in" filter="randombar(horizontal)">
                                      <p:cBhvr>
                                        <p:cTn id="108" dur="500"/>
                                        <p:tgtEl>
                                          <p:spTgt spid="23"/>
                                        </p:tgtEl>
                                      </p:cBhvr>
                                    </p:animEffect>
                                  </p:childTnLst>
                                </p:cTn>
                              </p:par>
                            </p:childTnLst>
                          </p:cTn>
                        </p:par>
                        <p:par>
                          <p:cTn id="109" fill="hold">
                            <p:stCondLst>
                              <p:cond delay="500"/>
                            </p:stCondLst>
                            <p:childTnLst>
                              <p:par>
                                <p:cTn id="110" presetID="3" presetClass="entr" presetSubtype="10" fill="hold" nodeType="afterEffect">
                                  <p:stCondLst>
                                    <p:cond delay="0"/>
                                  </p:stCondLst>
                                  <p:childTnLst>
                                    <p:set>
                                      <p:cBhvr>
                                        <p:cTn id="111" dur="1" fill="hold">
                                          <p:stCondLst>
                                            <p:cond delay="0"/>
                                          </p:stCondLst>
                                        </p:cTn>
                                        <p:tgtEl>
                                          <p:spTgt spid="16"/>
                                        </p:tgtEl>
                                        <p:attrNameLst>
                                          <p:attrName>style.visibility</p:attrName>
                                        </p:attrNameLst>
                                      </p:cBhvr>
                                      <p:to>
                                        <p:strVal val="visible"/>
                                      </p:to>
                                    </p:set>
                                    <p:animEffect transition="in" filter="blinds(horizontal)">
                                      <p:cBhvr>
                                        <p:cTn id="112" dur="500"/>
                                        <p:tgtEl>
                                          <p:spTgt spid="16"/>
                                        </p:tgtEl>
                                      </p:cBhvr>
                                    </p:animEffect>
                                  </p:childTnLst>
                                </p:cTn>
                              </p:par>
                            </p:childTnLst>
                          </p:cTn>
                        </p:par>
                      </p:childTnLst>
                    </p:cTn>
                  </p:par>
                  <p:par>
                    <p:cTn id="113" fill="hold">
                      <p:stCondLst>
                        <p:cond delay="indefinite"/>
                      </p:stCondLst>
                      <p:childTnLst>
                        <p:par>
                          <p:cTn id="114" fill="hold">
                            <p:stCondLst>
                              <p:cond delay="0"/>
                            </p:stCondLst>
                            <p:childTnLst>
                              <p:par>
                                <p:cTn id="115" presetID="3" presetClass="entr" presetSubtype="10" fill="hold" nodeType="clickEffect">
                                  <p:stCondLst>
                                    <p:cond delay="0"/>
                                  </p:stCondLst>
                                  <p:childTnLst>
                                    <p:set>
                                      <p:cBhvr>
                                        <p:cTn id="116" dur="1" fill="hold">
                                          <p:stCondLst>
                                            <p:cond delay="0"/>
                                          </p:stCondLst>
                                        </p:cTn>
                                        <p:tgtEl>
                                          <p:spTgt spid="22"/>
                                        </p:tgtEl>
                                        <p:attrNameLst>
                                          <p:attrName>style.visibility</p:attrName>
                                        </p:attrNameLst>
                                      </p:cBhvr>
                                      <p:to>
                                        <p:strVal val="visible"/>
                                      </p:to>
                                    </p:set>
                                    <p:animEffect transition="in" filter="blinds(horizontal)">
                                      <p:cBhvr>
                                        <p:cTn id="117" dur="500"/>
                                        <p:tgtEl>
                                          <p:spTgt spid="22"/>
                                        </p:tgtEl>
                                      </p:cBhvr>
                                    </p:animEffect>
                                  </p:childTnLst>
                                </p:cTn>
                              </p:par>
                            </p:childTnLst>
                          </p:cTn>
                        </p:par>
                      </p:childTnLst>
                    </p:cTn>
                  </p:par>
                  <p:par>
                    <p:cTn id="118" fill="hold">
                      <p:stCondLst>
                        <p:cond delay="indefinite"/>
                      </p:stCondLst>
                      <p:childTnLst>
                        <p:par>
                          <p:cTn id="119" fill="hold">
                            <p:stCondLst>
                              <p:cond delay="0"/>
                            </p:stCondLst>
                            <p:childTnLst>
                              <p:par>
                                <p:cTn id="120" presetID="14" presetClass="entr" presetSubtype="10" fill="hold" grpId="0" nodeType="clickEffect">
                                  <p:stCondLst>
                                    <p:cond delay="0"/>
                                  </p:stCondLst>
                                  <p:childTnLst>
                                    <p:set>
                                      <p:cBhvr>
                                        <p:cTn id="121" dur="1" fill="hold">
                                          <p:stCondLst>
                                            <p:cond delay="0"/>
                                          </p:stCondLst>
                                        </p:cTn>
                                        <p:tgtEl>
                                          <p:spTgt spid="35841"/>
                                        </p:tgtEl>
                                        <p:attrNameLst>
                                          <p:attrName>style.visibility</p:attrName>
                                        </p:attrNameLst>
                                      </p:cBhvr>
                                      <p:to>
                                        <p:strVal val="visible"/>
                                      </p:to>
                                    </p:set>
                                    <p:animEffect transition="in" filter="randombar(horizontal)">
                                      <p:cBhvr>
                                        <p:cTn id="122" dur="500"/>
                                        <p:tgtEl>
                                          <p:spTgt spid="35841"/>
                                        </p:tgtEl>
                                      </p:cBhvr>
                                    </p:animEffect>
                                  </p:childTnLst>
                                </p:cTn>
                              </p:par>
                            </p:childTnLst>
                          </p:cTn>
                        </p:par>
                        <p:par>
                          <p:cTn id="123" fill="hold">
                            <p:stCondLst>
                              <p:cond delay="500"/>
                            </p:stCondLst>
                            <p:childTnLst>
                              <p:par>
                                <p:cTn id="124" presetID="3" presetClass="entr" presetSubtype="10" fill="hold" nodeType="afterEffect">
                                  <p:stCondLst>
                                    <p:cond delay="0"/>
                                  </p:stCondLst>
                                  <p:childTnLst>
                                    <p:set>
                                      <p:cBhvr>
                                        <p:cTn id="125" dur="1" fill="hold">
                                          <p:stCondLst>
                                            <p:cond delay="0"/>
                                          </p:stCondLst>
                                        </p:cTn>
                                        <p:tgtEl>
                                          <p:spTgt spid="35844"/>
                                        </p:tgtEl>
                                        <p:attrNameLst>
                                          <p:attrName>style.visibility</p:attrName>
                                        </p:attrNameLst>
                                      </p:cBhvr>
                                      <p:to>
                                        <p:strVal val="visible"/>
                                      </p:to>
                                    </p:set>
                                    <p:animEffect transition="in" filter="blinds(horizontal)">
                                      <p:cBhvr>
                                        <p:cTn id="126" dur="500"/>
                                        <p:tgtEl>
                                          <p:spTgt spid="35844"/>
                                        </p:tgtEl>
                                      </p:cBhvr>
                                    </p:animEffect>
                                  </p:childTnLst>
                                </p:cTn>
                              </p:par>
                            </p:childTnLst>
                          </p:cTn>
                        </p:par>
                      </p:childTnLst>
                    </p:cTn>
                  </p:par>
                  <p:par>
                    <p:cTn id="127" fill="hold">
                      <p:stCondLst>
                        <p:cond delay="indefinite"/>
                      </p:stCondLst>
                      <p:childTnLst>
                        <p:par>
                          <p:cTn id="128" fill="hold">
                            <p:stCondLst>
                              <p:cond delay="0"/>
                            </p:stCondLst>
                            <p:childTnLst>
                              <p:par>
                                <p:cTn id="129" presetID="3" presetClass="entr" presetSubtype="10" fill="hold" nodeType="clickEffect">
                                  <p:stCondLst>
                                    <p:cond delay="0"/>
                                  </p:stCondLst>
                                  <p:childTnLst>
                                    <p:set>
                                      <p:cBhvr>
                                        <p:cTn id="130" dur="1" fill="hold">
                                          <p:stCondLst>
                                            <p:cond delay="0"/>
                                          </p:stCondLst>
                                        </p:cTn>
                                        <p:tgtEl>
                                          <p:spTgt spid="35845"/>
                                        </p:tgtEl>
                                        <p:attrNameLst>
                                          <p:attrName>style.visibility</p:attrName>
                                        </p:attrNameLst>
                                      </p:cBhvr>
                                      <p:to>
                                        <p:strVal val="visible"/>
                                      </p:to>
                                    </p:set>
                                    <p:animEffect transition="in" filter="blinds(horizontal)">
                                      <p:cBhvr>
                                        <p:cTn id="131" dur="500"/>
                                        <p:tgtEl>
                                          <p:spTgt spid="3584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2" fill="hold" display="0">
                  <p:stCondLst>
                    <p:cond delay="indefinite"/>
                  </p:stCondLst>
                  <p:endCondLst>
                    <p:cond evt="onStopAudio" delay="0">
                      <p:tgtEl>
                        <p:sldTgt/>
                      </p:tgtEl>
                    </p:cond>
                  </p:endCondLst>
                </p:cTn>
                <p:tgtEl>
                  <p:spTgt spid="6"/>
                </p:tgtEl>
              </p:cMediaNode>
            </p:audio>
          </p:childTnLst>
        </p:cTn>
      </p:par>
    </p:tnLst>
    <p:bldLst>
      <p:bldP spid="2" grpId="0" animBg="1"/>
      <p:bldP spid="4" grpId="0"/>
      <p:bldP spid="5" grpId="0"/>
      <p:bldP spid="7" grpId="0"/>
      <p:bldP spid="11" grpId="0" animBg="1"/>
      <p:bldP spid="12" grpId="0" animBg="1"/>
      <p:bldP spid="21" grpId="0" animBg="1"/>
      <p:bldP spid="23" grpId="0" animBg="1"/>
      <p:bldP spid="32" grpId="0" animBg="1"/>
      <p:bldP spid="33" grpId="0"/>
      <p:bldP spid="34" grpId="0" animBg="1"/>
      <p:bldP spid="35" grpId="0"/>
      <p:bldP spid="36" grpId="0" animBg="1"/>
      <p:bldP spid="358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ttps://timgsa.baidu.com/timg?image&amp;quality=80&amp;size=b9999_10000&amp;sec=1488448312553&amp;di=8f546c18de842f04af3633559c30d0b6&amp;imgtype=0&amp;src=http%3A%2F%2Fimg21.mtime.cn%2Fmg%2F2011%2F06%2F04%2F162154.79516600.jpg"/>
          <p:cNvPicPr>
            <a:picLocks noChangeAspect="1" noChangeArrowheads="1"/>
          </p:cNvPicPr>
          <p:nvPr/>
        </p:nvPicPr>
        <p:blipFill>
          <a:blip r:embed="rId6"/>
          <a:srcRect/>
          <a:stretch>
            <a:fillRect/>
          </a:stretch>
        </p:blipFill>
        <p:spPr bwMode="auto">
          <a:xfrm>
            <a:off x="179512" y="149290"/>
            <a:ext cx="2546578" cy="306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2" descr="https://timgsa.baidu.com/timg?image&amp;quality=80&amp;size=b9999_10000&amp;sec=1488450939942&amp;di=49b52abc0095c6b0a740048685697c81&amp;imgtype=0&amp;src=http%3A%2F%2Fwww.kuqin.com%2Fupimg%2Fallimg%2F090422%2F1359420.jpg"/>
          <p:cNvPicPr>
            <a:picLocks noChangeAspect="1" noChangeArrowheads="1"/>
          </p:cNvPicPr>
          <p:nvPr/>
        </p:nvPicPr>
        <p:blipFill rotWithShape="1">
          <a:blip r:embed="rId7"/>
          <a:srcRect l="18548" r="19806"/>
          <a:stretch/>
        </p:blipFill>
        <p:spPr bwMode="auto">
          <a:xfrm>
            <a:off x="3295661" y="154196"/>
            <a:ext cx="2606313" cy="306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 Box 6"/>
          <p:cNvSpPr txBox="1">
            <a:spLocks noChangeArrowheads="1"/>
          </p:cNvSpPr>
          <p:nvPr/>
        </p:nvSpPr>
        <p:spPr bwMode="auto">
          <a:xfrm>
            <a:off x="514386" y="2708920"/>
            <a:ext cx="19288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50000"/>
              </a:spcBef>
              <a:defRPr kumimoji="1" sz="2400" b="1">
                <a:latin typeface="+mj-lt"/>
                <a:ea typeface="楷体" pitchFamily="49" charset="-122"/>
                <a:cs typeface="Times New Roman" pitchFamily="18" charset="0"/>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en-US" altLang="zh-CN" dirty="0">
                <a:solidFill>
                  <a:schemeClr val="bg1"/>
                </a:solidFill>
              </a:rPr>
              <a:t>Ptolemy</a:t>
            </a:r>
            <a:endParaRPr lang="zh-CN" altLang="en-US" dirty="0">
              <a:solidFill>
                <a:schemeClr val="bg1"/>
              </a:solidFill>
            </a:endParaRPr>
          </a:p>
        </p:txBody>
      </p:sp>
      <p:sp>
        <p:nvSpPr>
          <p:cNvPr id="6" name="Text Box 6"/>
          <p:cNvSpPr txBox="1">
            <a:spLocks noChangeArrowheads="1"/>
          </p:cNvSpPr>
          <p:nvPr/>
        </p:nvSpPr>
        <p:spPr bwMode="auto">
          <a:xfrm>
            <a:off x="3665372" y="2708920"/>
            <a:ext cx="19288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kumimoji="1" lang="en-US" altLang="zh-CN" sz="2400" b="1" dirty="0">
                <a:solidFill>
                  <a:schemeClr val="bg1"/>
                </a:solidFill>
                <a:latin typeface="+mj-lt"/>
                <a:ea typeface="楷体" pitchFamily="49" charset="-122"/>
                <a:cs typeface="Times New Roman" pitchFamily="18" charset="0"/>
              </a:rPr>
              <a:t>Copernicus</a:t>
            </a:r>
            <a:endParaRPr kumimoji="1" lang="zh-CN" altLang="en-US" sz="2400" b="1" dirty="0">
              <a:solidFill>
                <a:schemeClr val="bg1"/>
              </a:solidFill>
              <a:latin typeface="+mj-lt"/>
              <a:ea typeface="楷体" pitchFamily="49" charset="-122"/>
              <a:cs typeface="Times New Roman" pitchFamily="18" charset="0"/>
            </a:endParaRPr>
          </a:p>
        </p:txBody>
      </p:sp>
      <p:sp>
        <p:nvSpPr>
          <p:cNvPr id="8" name="燕尾形箭头 7"/>
          <p:cNvSpPr/>
          <p:nvPr/>
        </p:nvSpPr>
        <p:spPr>
          <a:xfrm>
            <a:off x="2855453" y="2848742"/>
            <a:ext cx="288000" cy="216000"/>
          </a:xfrm>
          <a:prstGeom prst="notched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sp>
        <p:nvSpPr>
          <p:cNvPr id="9" name="燕尾形箭头 8"/>
          <p:cNvSpPr/>
          <p:nvPr/>
        </p:nvSpPr>
        <p:spPr>
          <a:xfrm>
            <a:off x="6038158" y="2888092"/>
            <a:ext cx="288000" cy="216000"/>
          </a:xfrm>
          <a:prstGeom prst="notched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pic>
        <p:nvPicPr>
          <p:cNvPr id="10" name="Picture 2" descr="https://timgsa.baidu.com/timg?image&amp;quality=80&amp;size=b9999_10000&amp;sec=1488456753071&amp;di=1423f55ab2ec05879f5eda552b65fbd8&amp;imgtype=0&amp;src=http%3A%2F%2Fimgsrc.baidu.com%2Fbaike%2Fpic%2Fitem%2F203fb80e7bec54e77c5c1a17b8389b504fc26a02.jpg"/>
          <p:cNvPicPr>
            <a:picLocks noChangeAspect="1" noChangeArrowheads="1"/>
          </p:cNvPicPr>
          <p:nvPr/>
        </p:nvPicPr>
        <p:blipFill>
          <a:blip r:embed="rId8">
            <a:lum contrast="40000"/>
          </a:blip>
          <a:srcRect l="12540" t="1" r="19259" b="5792"/>
          <a:stretch>
            <a:fillRect/>
          </a:stretch>
        </p:blipFill>
        <p:spPr bwMode="auto">
          <a:xfrm>
            <a:off x="6516216" y="175967"/>
            <a:ext cx="2408952" cy="306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4" descr="https://timgsa.baidu.com/timg?image&amp;quality=80&amp;size=b9999_10000&amp;sec=1488456849775&amp;di=d53e5b679edd32d97e46242e83df7ded&amp;imgtype=0&amp;src=http%3A%2F%2Fbolide.lamost.org%2Fpic%2FKepler2Kepler.JKepler.jpg"/>
          <p:cNvPicPr>
            <a:picLocks noChangeAspect="1" noChangeArrowheads="1"/>
          </p:cNvPicPr>
          <p:nvPr/>
        </p:nvPicPr>
        <p:blipFill>
          <a:blip r:embed="rId9"/>
          <a:srcRect b="5792"/>
          <a:stretch>
            <a:fillRect/>
          </a:stretch>
        </p:blipFill>
        <p:spPr bwMode="auto">
          <a:xfrm>
            <a:off x="6537688" y="3609360"/>
            <a:ext cx="2365678" cy="306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8" descr="https://timgsa.baidu.com/timg?image&amp;quality=80&amp;size=b9999_10000&amp;sec=1488458303804&amp;di=56cf2567b680bb391ced70e1c0bfe39a&amp;imgtype=0&amp;src=http%3A%2F%2Fimg623.ph.126.net%2FesrJ5q5PhRzhGxz-_FwvVw%3D%3D%2F1682094460824914390.jpg"/>
          <p:cNvPicPr>
            <a:picLocks noChangeAspect="1" noChangeArrowheads="1"/>
          </p:cNvPicPr>
          <p:nvPr/>
        </p:nvPicPr>
        <p:blipFill>
          <a:blip r:embed="rId10"/>
          <a:srcRect r="4344" b="7796"/>
          <a:stretch>
            <a:fillRect/>
          </a:stretch>
        </p:blipFill>
        <p:spPr bwMode="auto">
          <a:xfrm>
            <a:off x="3317433" y="3617598"/>
            <a:ext cx="2507550" cy="306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Text Box 6"/>
          <p:cNvSpPr txBox="1">
            <a:spLocks noChangeArrowheads="1"/>
          </p:cNvSpPr>
          <p:nvPr/>
        </p:nvSpPr>
        <p:spPr bwMode="auto">
          <a:xfrm>
            <a:off x="6789168" y="2763350"/>
            <a:ext cx="19288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kumimoji="1" lang="en-US" altLang="zh-CN" sz="2400" b="1" dirty="0" err="1">
                <a:solidFill>
                  <a:schemeClr val="bg1"/>
                </a:solidFill>
                <a:latin typeface="+mj-lt"/>
                <a:ea typeface="楷体" pitchFamily="49" charset="-122"/>
                <a:cs typeface="Times New Roman" pitchFamily="18" charset="0"/>
              </a:rPr>
              <a:t>Tycho</a:t>
            </a:r>
            <a:endParaRPr kumimoji="1" lang="zh-CN" altLang="en-US" sz="2400" b="1" dirty="0">
              <a:solidFill>
                <a:schemeClr val="bg1"/>
              </a:solidFill>
              <a:latin typeface="+mj-lt"/>
              <a:ea typeface="楷体" pitchFamily="49" charset="-122"/>
              <a:cs typeface="Times New Roman" pitchFamily="18" charset="0"/>
            </a:endParaRPr>
          </a:p>
        </p:txBody>
      </p:sp>
      <p:sp>
        <p:nvSpPr>
          <p:cNvPr id="14" name="Text Box 6"/>
          <p:cNvSpPr txBox="1">
            <a:spLocks noChangeArrowheads="1"/>
          </p:cNvSpPr>
          <p:nvPr/>
        </p:nvSpPr>
        <p:spPr bwMode="auto">
          <a:xfrm>
            <a:off x="6794172" y="6200661"/>
            <a:ext cx="19288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kumimoji="1" lang="en-US" altLang="zh-CN" sz="2400" b="1" dirty="0" err="1">
                <a:solidFill>
                  <a:schemeClr val="bg1"/>
                </a:solidFill>
                <a:latin typeface="+mj-lt"/>
                <a:ea typeface="楷体" pitchFamily="49" charset="-122"/>
                <a:cs typeface="Times New Roman" pitchFamily="18" charset="0"/>
              </a:rPr>
              <a:t>Kepler</a:t>
            </a:r>
            <a:endParaRPr kumimoji="1" lang="zh-CN" altLang="en-US" sz="2400" b="1" dirty="0">
              <a:solidFill>
                <a:schemeClr val="bg1"/>
              </a:solidFill>
              <a:latin typeface="+mj-lt"/>
              <a:ea typeface="楷体" pitchFamily="49" charset="-122"/>
              <a:cs typeface="Times New Roman" pitchFamily="18" charset="0"/>
            </a:endParaRPr>
          </a:p>
        </p:txBody>
      </p:sp>
      <p:sp>
        <p:nvSpPr>
          <p:cNvPr id="15" name="燕尾形箭头 14"/>
          <p:cNvSpPr/>
          <p:nvPr/>
        </p:nvSpPr>
        <p:spPr>
          <a:xfrm rot="5400000">
            <a:off x="7604966" y="3321944"/>
            <a:ext cx="252000" cy="216000"/>
          </a:xfrm>
          <a:prstGeom prst="notched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sp>
        <p:nvSpPr>
          <p:cNvPr id="16" name="燕尾形箭头 15"/>
          <p:cNvSpPr/>
          <p:nvPr/>
        </p:nvSpPr>
        <p:spPr>
          <a:xfrm rot="10800000">
            <a:off x="6012973" y="5031360"/>
            <a:ext cx="288000" cy="216000"/>
          </a:xfrm>
          <a:prstGeom prst="notched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sp>
        <p:nvSpPr>
          <p:cNvPr id="7" name="Text Box 6"/>
          <p:cNvSpPr txBox="1">
            <a:spLocks noChangeArrowheads="1"/>
          </p:cNvSpPr>
          <p:nvPr/>
        </p:nvSpPr>
        <p:spPr bwMode="auto">
          <a:xfrm>
            <a:off x="3619117" y="6211546"/>
            <a:ext cx="19288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kumimoji="1" lang="en-US" altLang="zh-CN" sz="2400" b="1" dirty="0">
                <a:solidFill>
                  <a:schemeClr val="bg1"/>
                </a:solidFill>
                <a:latin typeface="+mj-lt"/>
                <a:ea typeface="楷体" pitchFamily="49" charset="-122"/>
                <a:cs typeface="Times New Roman" pitchFamily="18" charset="0"/>
              </a:rPr>
              <a:t>Galileo</a:t>
            </a:r>
            <a:endParaRPr kumimoji="1" lang="zh-CN" altLang="en-US" sz="2400" b="1" dirty="0">
              <a:solidFill>
                <a:schemeClr val="bg1"/>
              </a:solidFill>
              <a:latin typeface="+mj-lt"/>
              <a:ea typeface="楷体" pitchFamily="49" charset="-122"/>
              <a:cs typeface="Times New Roman" pitchFamily="18" charset="0"/>
            </a:endParaRPr>
          </a:p>
        </p:txBody>
      </p:sp>
      <p:sp>
        <p:nvSpPr>
          <p:cNvPr id="17" name="燕尾形箭头 16"/>
          <p:cNvSpPr/>
          <p:nvPr/>
        </p:nvSpPr>
        <p:spPr>
          <a:xfrm rot="10800000">
            <a:off x="2843809" y="5034948"/>
            <a:ext cx="288000" cy="216000"/>
          </a:xfrm>
          <a:prstGeom prst="notched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pic>
        <p:nvPicPr>
          <p:cNvPr id="18" name="Picture 10" descr="https://timgsa.baidu.com/timg?image&amp;quality=80&amp;size=b9999_10000&amp;sec=1489058432&amp;di=efe9356aa6e89ce17d52e2a0df64ee9b&amp;imgtype=jpg&amp;er=1&amp;src=http%3A%2F%2Fwww.baizhan.net%2Fuploads%2Fallimg%2F130822%2F8-130R20941200-L.jpg"/>
          <p:cNvPicPr>
            <a:picLocks noChangeAspect="1" noChangeArrowheads="1"/>
          </p:cNvPicPr>
          <p:nvPr/>
        </p:nvPicPr>
        <p:blipFill>
          <a:blip r:embed="rId11"/>
          <a:srcRect/>
          <a:stretch>
            <a:fillRect/>
          </a:stretch>
        </p:blipFill>
        <p:spPr bwMode="auto">
          <a:xfrm>
            <a:off x="107504" y="3650408"/>
            <a:ext cx="2601497" cy="306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 name="Text Box 6"/>
          <p:cNvSpPr txBox="1">
            <a:spLocks noChangeArrowheads="1"/>
          </p:cNvSpPr>
          <p:nvPr/>
        </p:nvSpPr>
        <p:spPr bwMode="auto">
          <a:xfrm>
            <a:off x="406422" y="6215540"/>
            <a:ext cx="19288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kumimoji="1" lang="en-US" altLang="zh-CN" sz="2400" b="1" dirty="0">
                <a:solidFill>
                  <a:schemeClr val="bg1"/>
                </a:solidFill>
                <a:latin typeface="+mj-lt"/>
                <a:ea typeface="楷体" pitchFamily="49" charset="-122"/>
                <a:cs typeface="Times New Roman" pitchFamily="18" charset="0"/>
              </a:rPr>
              <a:t>Newton</a:t>
            </a:r>
            <a:endParaRPr kumimoji="1" lang="zh-CN" altLang="en-US" sz="2400" b="1" dirty="0">
              <a:solidFill>
                <a:schemeClr val="bg1"/>
              </a:solidFill>
              <a:latin typeface="+mj-lt"/>
              <a:ea typeface="楷体" pitchFamily="49" charset="-122"/>
              <a:cs typeface="Times New Roman" pitchFamily="18" charset="0"/>
            </a:endParaRPr>
          </a:p>
        </p:txBody>
      </p:sp>
      <p:pic>
        <p:nvPicPr>
          <p:cNvPr id="23" name="音频 22">
            <a:hlinkClick r:id="" action="ppaction://media"/>
            <a:extLst>
              <a:ext uri="{FF2B5EF4-FFF2-40B4-BE49-F238E27FC236}">
                <a16:creationId xmlns:a16="http://schemas.microsoft.com/office/drawing/2014/main" id="{C5ADB764-A851-40EB-A797-F9E0259E6CD0}"/>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2636133097"/>
      </p:ext>
    </p:extLst>
  </p:cSld>
  <p:clrMapOvr>
    <a:masterClrMapping/>
  </p:clrMapOvr>
  <mc:AlternateContent xmlns:mc="http://schemas.openxmlformats.org/markup-compatibility/2006">
    <mc:Choice xmlns:p14="http://schemas.microsoft.com/office/powerpoint/2010/main" Requires="p14">
      <p:transition spd="slow" p14:dur="2000" advTm="199318"/>
    </mc:Choice>
    <mc:Fallback>
      <p:transition spd="slow" advTm="199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500"/>
                            </p:stCondLst>
                            <p:childTnLst>
                              <p:par>
                                <p:cTn id="21" presetID="3" presetClass="entr" presetSubtype="1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linds(horizontal)">
                                      <p:cBhvr>
                                        <p:cTn id="23" dur="500"/>
                                        <p:tgtEl>
                                          <p:spTgt spid="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par>
                          <p:cTn id="32" fill="hold">
                            <p:stCondLst>
                              <p:cond delay="500"/>
                            </p:stCondLst>
                            <p:childTnLst>
                              <p:par>
                                <p:cTn id="33" presetID="3" presetClass="entr" presetSubtype="1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linds(horizontal)">
                                      <p:cBhvr>
                                        <p:cTn id="35" dur="500"/>
                                        <p:tgtEl>
                                          <p:spTgt spid="10"/>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randombar(horizont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up)">
                                      <p:cBhvr>
                                        <p:cTn id="43" dur="500"/>
                                        <p:tgtEl>
                                          <p:spTgt spid="15"/>
                                        </p:tgtEl>
                                      </p:cBhvr>
                                    </p:animEffect>
                                  </p:childTnLst>
                                </p:cTn>
                              </p:par>
                            </p:childTnLst>
                          </p:cTn>
                        </p:par>
                        <p:par>
                          <p:cTn id="44" fill="hold">
                            <p:stCondLst>
                              <p:cond delay="500"/>
                            </p:stCondLst>
                            <p:childTnLst>
                              <p:par>
                                <p:cTn id="45" presetID="3" presetClass="entr" presetSubtype="10"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randombar(horizontal)">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right)">
                                      <p:cBhvr>
                                        <p:cTn id="55" dur="500"/>
                                        <p:tgtEl>
                                          <p:spTgt spid="16"/>
                                        </p:tgtEl>
                                      </p:cBhvr>
                                    </p:animEffect>
                                  </p:childTnLst>
                                </p:cTn>
                              </p:par>
                            </p:childTnLst>
                          </p:cTn>
                        </p:par>
                        <p:par>
                          <p:cTn id="56" fill="hold">
                            <p:stCondLst>
                              <p:cond delay="500"/>
                            </p:stCondLst>
                            <p:childTnLst>
                              <p:par>
                                <p:cTn id="57" presetID="3" presetClass="entr" presetSubtype="10" fill="hold"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blinds(horizontal)">
                                      <p:cBhvr>
                                        <p:cTn id="59" dur="500"/>
                                        <p:tgtEl>
                                          <p:spTgt spid="12"/>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randombar(horizontal)">
                                      <p:cBhvr>
                                        <p:cTn id="62" dur="500"/>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right)">
                                      <p:cBhvr>
                                        <p:cTn id="67" dur="500"/>
                                        <p:tgtEl>
                                          <p:spTgt spid="17"/>
                                        </p:tgtEl>
                                      </p:cBhvr>
                                    </p:animEffect>
                                  </p:childTnLst>
                                </p:cTn>
                              </p:par>
                            </p:childTnLst>
                          </p:cTn>
                        </p:par>
                        <p:par>
                          <p:cTn id="68" fill="hold">
                            <p:stCondLst>
                              <p:cond delay="500"/>
                            </p:stCondLst>
                            <p:childTnLst>
                              <p:par>
                                <p:cTn id="69" presetID="3" presetClass="entr" presetSubtype="10" fill="hold" nodeType="after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blinds(horizontal)">
                                      <p:cBhvr>
                                        <p:cTn id="71" dur="500"/>
                                        <p:tgtEl>
                                          <p:spTgt spid="18"/>
                                        </p:tgtEl>
                                      </p:cBhvr>
                                    </p:animEffect>
                                  </p:childTnLst>
                                </p:cTn>
                              </p:par>
                              <p:par>
                                <p:cTn id="72" presetID="14" presetClass="entr" presetSubtype="10" fill="hold" grpId="0" nodeType="with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randombar(horizontal)">
                                      <p:cBhvr>
                                        <p:cTn id="7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5" fill="hold" display="0">
                  <p:stCondLst>
                    <p:cond delay="indefinite"/>
                  </p:stCondLst>
                  <p:endCondLst>
                    <p:cond evt="onStopAudio" delay="0">
                      <p:tgtEl>
                        <p:sldTgt/>
                      </p:tgtEl>
                    </p:cond>
                  </p:endCondLst>
                </p:cTn>
                <p:tgtEl>
                  <p:spTgt spid="23"/>
                </p:tgtEl>
              </p:cMediaNode>
            </p:audio>
          </p:childTnLst>
        </p:cTn>
      </p:par>
    </p:tnLst>
    <p:bldLst>
      <p:bldP spid="5" grpId="0" autoUpdateAnimBg="0"/>
      <p:bldP spid="6" grpId="0" autoUpdateAnimBg="0"/>
      <p:bldP spid="8" grpId="0" animBg="1"/>
      <p:bldP spid="9" grpId="0" animBg="1"/>
      <p:bldP spid="13" grpId="0" autoUpdateAnimBg="0"/>
      <p:bldP spid="14" grpId="0" autoUpdateAnimBg="0"/>
      <p:bldP spid="15" grpId="0" animBg="1"/>
      <p:bldP spid="16" grpId="0" animBg="1"/>
      <p:bldP spid="7" grpId="0" autoUpdateAnimBg="0"/>
      <p:bldP spid="17" grpId="0" animBg="1"/>
      <p:bldP spid="19"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5"/>
          <p:cNvSpPr txBox="1">
            <a:spLocks/>
          </p:cNvSpPr>
          <p:nvPr/>
        </p:nvSpPr>
        <p:spPr>
          <a:xfrm>
            <a:off x="69404" y="116632"/>
            <a:ext cx="5554877" cy="652892"/>
          </a:xfrm>
          <a:prstGeom prst="rect">
            <a:avLst/>
          </a:prstGeom>
        </p:spPr>
        <p:style>
          <a:lnRef idx="1">
            <a:schemeClr val="accent4"/>
          </a:lnRef>
          <a:fillRef idx="3">
            <a:schemeClr val="accent4"/>
          </a:fillRef>
          <a:effectRef idx="2">
            <a:schemeClr val="accent4"/>
          </a:effectRef>
          <a:fontRef idx="minor">
            <a:schemeClr val="lt1"/>
          </a:fontRef>
        </p:style>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3000" b="1" dirty="0" err="1">
                <a:solidFill>
                  <a:schemeClr val="bg1"/>
                </a:solidFill>
                <a:effectLst>
                  <a:outerShdw blurRad="38100" dist="38100" dir="2700000" algn="tl">
                    <a:srgbClr val="000000">
                      <a:alpha val="43137"/>
                    </a:srgbClr>
                  </a:outerShdw>
                </a:effectLst>
                <a:latin typeface="华文仿宋" pitchFamily="2" charset="-122"/>
                <a:ea typeface="华文仿宋" pitchFamily="2" charset="-122"/>
                <a:cs typeface="+mj-cs"/>
              </a:rPr>
              <a:t>Kepler</a:t>
            </a:r>
            <a:r>
              <a:rPr lang="en-US" altLang="zh-CN" sz="3000" b="1" dirty="0" err="1">
                <a:solidFill>
                  <a:schemeClr val="bg1"/>
                </a:solidFill>
                <a:effectLst>
                  <a:outerShdw blurRad="38100" dist="38100" dir="2700000" algn="tl">
                    <a:srgbClr val="000000">
                      <a:alpha val="43137"/>
                    </a:srgbClr>
                  </a:outerShdw>
                </a:effectLst>
                <a:latin typeface="Times New Roman" pitchFamily="18" charset="0"/>
                <a:ea typeface="华文仿宋" pitchFamily="2" charset="-122"/>
                <a:cs typeface="Times New Roman" pitchFamily="18" charset="0"/>
              </a:rPr>
              <a:t>’</a:t>
            </a:r>
            <a:r>
              <a:rPr lang="en-US" altLang="zh-CN" sz="3000" b="1" dirty="0" err="1">
                <a:solidFill>
                  <a:schemeClr val="bg1"/>
                </a:solidFill>
                <a:effectLst>
                  <a:outerShdw blurRad="38100" dist="38100" dir="2700000" algn="tl">
                    <a:srgbClr val="000000">
                      <a:alpha val="43137"/>
                    </a:srgbClr>
                  </a:outerShdw>
                </a:effectLst>
                <a:latin typeface="华文仿宋" pitchFamily="2" charset="-122"/>
                <a:ea typeface="华文仿宋" pitchFamily="2" charset="-122"/>
                <a:cs typeface="+mj-cs"/>
              </a:rPr>
              <a:t>s</a:t>
            </a:r>
            <a:r>
              <a:rPr lang="en-US" altLang="zh-CN" sz="3000" b="1" dirty="0">
                <a:solidFill>
                  <a:schemeClr val="bg1"/>
                </a:solidFill>
                <a:effectLst>
                  <a:outerShdw blurRad="38100" dist="38100" dir="2700000" algn="tl">
                    <a:srgbClr val="000000">
                      <a:alpha val="43137"/>
                    </a:srgbClr>
                  </a:outerShdw>
                </a:effectLst>
                <a:latin typeface="华文仿宋" pitchFamily="2" charset="-122"/>
                <a:ea typeface="华文仿宋" pitchFamily="2" charset="-122"/>
                <a:cs typeface="+mj-cs"/>
              </a:rPr>
              <a:t> Laws of Planetary Motion</a:t>
            </a:r>
            <a:endParaRPr kumimoji="0" lang="en-US" altLang="zh-CN" sz="3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华文仿宋" pitchFamily="2" charset="-122"/>
              <a:ea typeface="华文仿宋" pitchFamily="2" charset="-122"/>
              <a:cs typeface="+mj-cs"/>
            </a:endParaRPr>
          </a:p>
        </p:txBody>
      </p:sp>
      <p:sp>
        <p:nvSpPr>
          <p:cNvPr id="4" name="TextBox 3"/>
          <p:cNvSpPr txBox="1"/>
          <p:nvPr/>
        </p:nvSpPr>
        <p:spPr>
          <a:xfrm>
            <a:off x="179512" y="900540"/>
            <a:ext cx="3024336" cy="461665"/>
          </a:xfrm>
          <a:prstGeom prst="rect">
            <a:avLst/>
          </a:prstGeom>
          <a:noFill/>
        </p:spPr>
        <p:txBody>
          <a:bodyPr wrap="square" rtlCol="0">
            <a:spAutoFit/>
          </a:bodyPr>
          <a:lstStyle/>
          <a:p>
            <a:pPr marL="342900" indent="-342900">
              <a:buFont typeface="Wingdings" panose="05000000000000000000" pitchFamily="2" charset="2"/>
              <a:buChar char="ü"/>
            </a:pPr>
            <a:r>
              <a:rPr lang="en-US" altLang="zh-CN" sz="2400" b="1" dirty="0">
                <a:latin typeface="Times New Roman" pitchFamily="18" charset="0"/>
                <a:cs typeface="Times New Roman" pitchFamily="18" charset="0"/>
              </a:rPr>
              <a:t>Kepler’s 1st Law:</a:t>
            </a:r>
            <a:endParaRPr lang="zh-CN" altLang="en-US" sz="2400" b="1" baseline="30000" dirty="0">
              <a:latin typeface="Times New Roman" pitchFamily="18" charset="0"/>
              <a:cs typeface="Times New Roman" pitchFamily="18" charset="0"/>
            </a:endParaRPr>
          </a:p>
        </p:txBody>
      </p:sp>
      <p:grpSp>
        <p:nvGrpSpPr>
          <p:cNvPr id="5" name="组合 4"/>
          <p:cNvGrpSpPr>
            <a:grpSpLocks/>
          </p:cNvGrpSpPr>
          <p:nvPr/>
        </p:nvGrpSpPr>
        <p:grpSpPr>
          <a:xfrm>
            <a:off x="1865944" y="3429000"/>
            <a:ext cx="1743530" cy="400110"/>
            <a:chOff x="1779796" y="4572008"/>
            <a:chExt cx="1743530" cy="400110"/>
          </a:xfrm>
        </p:grpSpPr>
        <p:sp>
          <p:nvSpPr>
            <p:cNvPr id="6" name="TextBox 5"/>
            <p:cNvSpPr txBox="1"/>
            <p:nvPr/>
          </p:nvSpPr>
          <p:spPr>
            <a:xfrm>
              <a:off x="2428860" y="4572008"/>
              <a:ext cx="357190" cy="400110"/>
            </a:xfrm>
            <a:prstGeom prst="rect">
              <a:avLst/>
            </a:prstGeom>
            <a:noFill/>
          </p:spPr>
          <p:txBody>
            <a:bodyPr wrap="square" rtlCol="0">
              <a:spAutoFit/>
            </a:bodyPr>
            <a:lstStyle/>
            <a:p>
              <a:r>
                <a:rPr lang="en-US" altLang="zh-CN" sz="2000" i="1" dirty="0">
                  <a:latin typeface="Times New Roman" pitchFamily="18" charset="0"/>
                  <a:cs typeface="Times New Roman" pitchFamily="18" charset="0"/>
                </a:rPr>
                <a:t>a</a:t>
              </a:r>
              <a:endParaRPr lang="zh-CN" altLang="en-US" sz="2000" i="1" dirty="0">
                <a:latin typeface="Times New Roman" pitchFamily="18" charset="0"/>
                <a:cs typeface="Times New Roman" pitchFamily="18" charset="0"/>
              </a:endParaRPr>
            </a:p>
          </p:txBody>
        </p:sp>
        <p:cxnSp>
          <p:nvCxnSpPr>
            <p:cNvPr id="7" name="直接连接符 6"/>
            <p:cNvCxnSpPr/>
            <p:nvPr/>
          </p:nvCxnSpPr>
          <p:spPr>
            <a:xfrm rot="5400000">
              <a:off x="3409636" y="4766966"/>
              <a:ext cx="1800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a:off x="2803326" y="4786322"/>
              <a:ext cx="720000"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a:off x="1779796" y="4786322"/>
              <a:ext cx="576000" cy="1588"/>
            </a:xfrm>
            <a:prstGeom prst="straightConnector1">
              <a:avLst/>
            </a:prstGeom>
            <a:ln w="127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107888" y="1434213"/>
            <a:ext cx="3456000" cy="3197380"/>
            <a:chOff x="4999504" y="1467515"/>
            <a:chExt cx="3456000" cy="3197380"/>
          </a:xfrm>
        </p:grpSpPr>
        <p:grpSp>
          <p:nvGrpSpPr>
            <p:cNvPr id="17" name="组合 16"/>
            <p:cNvGrpSpPr>
              <a:grpSpLocks noChangeAspect="1"/>
            </p:cNvGrpSpPr>
            <p:nvPr/>
          </p:nvGrpSpPr>
          <p:grpSpPr>
            <a:xfrm>
              <a:off x="4999504" y="1500174"/>
              <a:ext cx="3456000" cy="3164721"/>
              <a:chOff x="911240" y="3320440"/>
              <a:chExt cx="2232000" cy="2043892"/>
            </a:xfrm>
          </p:grpSpPr>
          <p:cxnSp>
            <p:nvCxnSpPr>
              <p:cNvPr id="21" name="直接连接符 20"/>
              <p:cNvCxnSpPr/>
              <p:nvPr/>
            </p:nvCxnSpPr>
            <p:spPr>
              <a:xfrm rot="16200000" flipH="1">
                <a:off x="1139012" y="4464332"/>
                <a:ext cx="1800000" cy="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2" name="椭圆 21"/>
              <p:cNvSpPr/>
              <p:nvPr/>
            </p:nvSpPr>
            <p:spPr>
              <a:xfrm>
                <a:off x="928662" y="3571876"/>
                <a:ext cx="2214578" cy="178595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连接符 22"/>
              <p:cNvCxnSpPr>
                <a:stCxn id="22" idx="2"/>
                <a:endCxn id="22" idx="6"/>
              </p:cNvCxnSpPr>
              <p:nvPr/>
            </p:nvCxnSpPr>
            <p:spPr>
              <a:xfrm rot="10800000" flipH="1">
                <a:off x="911240" y="4464851"/>
                <a:ext cx="2232000" cy="1588"/>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椭圆 23"/>
              <p:cNvSpPr>
                <a:spLocks noChangeAspect="1"/>
              </p:cNvSpPr>
              <p:nvPr/>
            </p:nvSpPr>
            <p:spPr>
              <a:xfrm>
                <a:off x="2714612" y="4450904"/>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a:spLocks noChangeAspect="1"/>
              </p:cNvSpPr>
              <p:nvPr/>
            </p:nvSpPr>
            <p:spPr>
              <a:xfrm>
                <a:off x="1159984" y="4264484"/>
                <a:ext cx="360000" cy="360000"/>
              </a:xfrm>
              <a:prstGeom prst="ellipse">
                <a:avLst/>
              </a:prstGeom>
              <a:solidFill>
                <a:srgbClr val="FFFF00"/>
              </a:solidFill>
              <a:ln>
                <a:solidFill>
                  <a:srgbClr val="FFC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26" name="椭圆 25"/>
              <p:cNvSpPr>
                <a:spLocks noChangeAspect="1"/>
              </p:cNvSpPr>
              <p:nvPr/>
            </p:nvSpPr>
            <p:spPr>
              <a:xfrm>
                <a:off x="1332176" y="4440018"/>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Rectangle 3"/>
              <p:cNvSpPr txBox="1">
                <a:spLocks noRot="1" noChangeArrowheads="1"/>
              </p:cNvSpPr>
              <p:nvPr/>
            </p:nvSpPr>
            <p:spPr>
              <a:xfrm>
                <a:off x="1372610" y="3320440"/>
                <a:ext cx="612210" cy="276824"/>
              </a:xfrm>
              <a:prstGeom prst="rect">
                <a:avLst/>
              </a:prstGeom>
              <a:noFill/>
            </p:spPr>
            <p:txBody>
              <a:bodyPr>
                <a:noAutofit/>
              </a:bodyPr>
              <a:lstStyle/>
              <a:p>
                <a:pPr marL="0" marR="0" lvl="0" indent="0" algn="l" defTabSz="914400" rtl="0" eaLnBrk="1" fontAlgn="auto" latinLnBrk="0" hangingPunct="1">
                  <a:lnSpc>
                    <a:spcPct val="125000"/>
                  </a:lnSpc>
                  <a:spcBef>
                    <a:spcPct val="20000"/>
                  </a:spcBef>
                  <a:spcAft>
                    <a:spcPts val="0"/>
                  </a:spcAft>
                  <a:buClrTx/>
                  <a:buSzTx/>
                  <a:buFont typeface="Arial" pitchFamily="34" charset="0"/>
                  <a:buNone/>
                  <a:tabLst/>
                  <a:defRPr/>
                </a:pPr>
                <a:r>
                  <a:rPr kumimoji="0" lang="en-US" altLang="zh-CN" b="1" u="none" strike="noStrike" kern="1200" cap="none" spc="0" normalizeH="0" baseline="0" noProof="0" dirty="0">
                    <a:ln>
                      <a:noFill/>
                    </a:ln>
                    <a:uLnTx/>
                    <a:uFillTx/>
                    <a:latin typeface="Times New Roman" pitchFamily="18" charset="0"/>
                    <a:cs typeface="Times New Roman" pitchFamily="18" charset="0"/>
                  </a:rPr>
                  <a:t>Planet</a:t>
                </a:r>
                <a:endParaRPr kumimoji="0" lang="zh-CN" altLang="en-US" b="1" u="none" strike="noStrike" kern="1200" cap="none" spc="0" normalizeH="0" baseline="0" noProof="0" dirty="0">
                  <a:ln>
                    <a:noFill/>
                  </a:ln>
                  <a:uLnTx/>
                  <a:uFillTx/>
                  <a:latin typeface="Times New Roman" pitchFamily="18" charset="0"/>
                  <a:cs typeface="Times New Roman" pitchFamily="18" charset="0"/>
                  <a:hlinkClick r:id="rId7" action="ppaction://hlinkfile"/>
                </a:endParaRPr>
              </a:p>
            </p:txBody>
          </p:sp>
          <p:sp>
            <p:nvSpPr>
              <p:cNvPr id="28" name="Rectangle 3"/>
              <p:cNvSpPr txBox="1">
                <a:spLocks noRot="1" noChangeArrowheads="1"/>
              </p:cNvSpPr>
              <p:nvPr/>
            </p:nvSpPr>
            <p:spPr>
              <a:xfrm>
                <a:off x="1500166" y="4118079"/>
                <a:ext cx="472226" cy="263517"/>
              </a:xfrm>
              <a:prstGeom prst="rect">
                <a:avLst/>
              </a:prstGeom>
              <a:noFill/>
            </p:spPr>
            <p:txBody>
              <a:bodyPr>
                <a:noAutofit/>
              </a:bodyPr>
              <a:lstStyle/>
              <a:p>
                <a:pPr marL="0" marR="0" lvl="0" indent="0" algn="l" defTabSz="914400" rtl="0" eaLnBrk="1" fontAlgn="auto" latinLnBrk="0" hangingPunct="1">
                  <a:lnSpc>
                    <a:spcPct val="125000"/>
                  </a:lnSpc>
                  <a:spcBef>
                    <a:spcPct val="20000"/>
                  </a:spcBef>
                  <a:spcAft>
                    <a:spcPts val="0"/>
                  </a:spcAft>
                  <a:buClrTx/>
                  <a:buSzTx/>
                  <a:buFont typeface="Arial" pitchFamily="34" charset="0"/>
                  <a:buNone/>
                  <a:tabLst/>
                  <a:defRPr/>
                </a:pPr>
                <a:r>
                  <a:rPr kumimoji="0" lang="en-US" altLang="zh-CN" b="1" i="0" u="none" strike="noStrike" kern="1200" cap="none" spc="0" normalizeH="0" baseline="0" noProof="0" dirty="0">
                    <a:ln>
                      <a:noFill/>
                    </a:ln>
                    <a:uLnTx/>
                    <a:uFillTx/>
                    <a:latin typeface="Times New Roman" pitchFamily="18" charset="0"/>
                    <a:cs typeface="Times New Roman" pitchFamily="18" charset="0"/>
                  </a:rPr>
                  <a:t>Sun</a:t>
                </a:r>
                <a:endParaRPr kumimoji="0" lang="zh-CN" altLang="en-US" b="1" i="0" u="none" strike="noStrike" kern="1200" cap="none" spc="0" normalizeH="0" baseline="0" noProof="0" dirty="0">
                  <a:ln>
                    <a:noFill/>
                  </a:ln>
                  <a:uLnTx/>
                  <a:uFillTx/>
                  <a:latin typeface="Times New Roman" pitchFamily="18" charset="0"/>
                  <a:cs typeface="Times New Roman" pitchFamily="18" charset="0"/>
                  <a:hlinkClick r:id="rId7" action="ppaction://hlinkfile"/>
                </a:endParaRPr>
              </a:p>
            </p:txBody>
          </p:sp>
        </p:grpSp>
        <p:sp>
          <p:nvSpPr>
            <p:cNvPr id="18" name="Rectangle 3"/>
            <p:cNvSpPr txBox="1">
              <a:spLocks noRot="1" noChangeArrowheads="1"/>
            </p:cNvSpPr>
            <p:nvPr/>
          </p:nvSpPr>
          <p:spPr>
            <a:xfrm>
              <a:off x="6682482" y="1467515"/>
              <a:ext cx="428628" cy="428629"/>
            </a:xfrm>
            <a:prstGeom prst="rect">
              <a:avLst/>
            </a:prstGeom>
            <a:noFill/>
          </p:spPr>
          <p:txBody>
            <a:bodyPr>
              <a:noAutofit/>
            </a:bodyPr>
            <a:lstStyle/>
            <a:p>
              <a:pPr marL="0" marR="0" lvl="0" indent="0" algn="l" defTabSz="914400" rtl="0" eaLnBrk="1" fontAlgn="auto" latinLnBrk="0" hangingPunct="1">
                <a:lnSpc>
                  <a:spcPct val="125000"/>
                </a:lnSpc>
                <a:spcBef>
                  <a:spcPct val="20000"/>
                </a:spcBef>
                <a:spcAft>
                  <a:spcPts val="0"/>
                </a:spcAft>
                <a:buClrTx/>
                <a:buSzTx/>
                <a:buFont typeface="Arial" pitchFamily="34" charset="0"/>
                <a:buNone/>
                <a:tabLst/>
                <a:defRPr/>
              </a:pPr>
              <a:r>
                <a:rPr kumimoji="0" lang="en-US" altLang="zh-CN" b="1" i="1" u="none" strike="noStrike" kern="1200" cap="none" spc="0" normalizeH="0" baseline="0" noProof="0" dirty="0">
                  <a:ln>
                    <a:noFill/>
                  </a:ln>
                  <a:uLnTx/>
                  <a:uFillTx/>
                  <a:latin typeface="Times New Roman" pitchFamily="18" charset="0"/>
                  <a:cs typeface="Times New Roman" pitchFamily="18" charset="0"/>
                </a:rPr>
                <a:t>P</a:t>
              </a:r>
              <a:endParaRPr kumimoji="0" lang="zh-CN" altLang="en-US" b="1" i="1" u="none" strike="noStrike" kern="1200" cap="none" spc="0" normalizeH="0" baseline="0" noProof="0" dirty="0">
                <a:ln>
                  <a:noFill/>
                </a:ln>
                <a:uLnTx/>
                <a:uFillTx/>
                <a:latin typeface="Times New Roman" pitchFamily="18" charset="0"/>
                <a:cs typeface="Times New Roman" pitchFamily="18" charset="0"/>
                <a:hlinkClick r:id="rId7" action="ppaction://hlinkfile"/>
              </a:endParaRPr>
            </a:p>
          </p:txBody>
        </p:sp>
        <p:sp>
          <p:nvSpPr>
            <p:cNvPr id="19" name="Rectangle 3"/>
            <p:cNvSpPr txBox="1">
              <a:spLocks noRot="1" noChangeArrowheads="1"/>
            </p:cNvSpPr>
            <p:nvPr/>
          </p:nvSpPr>
          <p:spPr>
            <a:xfrm>
              <a:off x="5626562" y="3143248"/>
              <a:ext cx="428628" cy="428629"/>
            </a:xfrm>
            <a:prstGeom prst="rect">
              <a:avLst/>
            </a:prstGeom>
            <a:noFill/>
          </p:spPr>
          <p:txBody>
            <a:bodyPr>
              <a:noAutofit/>
            </a:bodyPr>
            <a:lstStyle/>
            <a:p>
              <a:pPr marL="0" marR="0" lvl="0" indent="0" algn="l" defTabSz="914400" rtl="0" eaLnBrk="1" fontAlgn="auto" latinLnBrk="0" hangingPunct="1">
                <a:lnSpc>
                  <a:spcPct val="125000"/>
                </a:lnSpc>
                <a:spcBef>
                  <a:spcPct val="20000"/>
                </a:spcBef>
                <a:spcAft>
                  <a:spcPts val="0"/>
                </a:spcAft>
                <a:buClrTx/>
                <a:buSzTx/>
                <a:buFont typeface="Arial" pitchFamily="34" charset="0"/>
                <a:buNone/>
                <a:tabLst/>
                <a:defRPr/>
              </a:pPr>
              <a:r>
                <a:rPr kumimoji="0" lang="en-US" altLang="zh-CN" b="1" i="1" u="none" strike="noStrike" kern="1200" cap="none" spc="0" normalizeH="0" baseline="0" noProof="0" dirty="0">
                  <a:ln>
                    <a:noFill/>
                  </a:ln>
                  <a:uLnTx/>
                  <a:uFillTx/>
                  <a:latin typeface="Times New Roman" pitchFamily="18" charset="0"/>
                  <a:cs typeface="Times New Roman" pitchFamily="18" charset="0"/>
                </a:rPr>
                <a:t>S</a:t>
              </a:r>
              <a:endParaRPr kumimoji="0" lang="zh-CN" altLang="en-US" b="1" i="1" u="none" strike="noStrike" kern="1200" cap="none" spc="0" normalizeH="0" baseline="-25000" noProof="0" dirty="0">
                <a:ln>
                  <a:noFill/>
                </a:ln>
                <a:uLnTx/>
                <a:uFillTx/>
                <a:latin typeface="Times New Roman" pitchFamily="18" charset="0"/>
                <a:cs typeface="Times New Roman" pitchFamily="18" charset="0"/>
                <a:hlinkClick r:id="rId7" action="ppaction://hlinkfile"/>
              </a:endParaRPr>
            </a:p>
          </p:txBody>
        </p:sp>
        <p:sp>
          <p:nvSpPr>
            <p:cNvPr id="20" name="Rectangle 3"/>
            <p:cNvSpPr txBox="1">
              <a:spLocks noRot="1" noChangeArrowheads="1"/>
            </p:cNvSpPr>
            <p:nvPr/>
          </p:nvSpPr>
          <p:spPr>
            <a:xfrm>
              <a:off x="7786710" y="3143248"/>
              <a:ext cx="524778" cy="428629"/>
            </a:xfrm>
            <a:prstGeom prst="rect">
              <a:avLst/>
            </a:prstGeom>
            <a:noFill/>
          </p:spPr>
          <p:txBody>
            <a:bodyPr>
              <a:noAutofit/>
            </a:bodyPr>
            <a:lstStyle/>
            <a:p>
              <a:pPr>
                <a:lnSpc>
                  <a:spcPct val="125000"/>
                </a:lnSpc>
                <a:spcBef>
                  <a:spcPct val="20000"/>
                </a:spcBef>
                <a:defRPr/>
              </a:pPr>
              <a:r>
                <a:rPr lang="en-US" altLang="zh-CN" b="1" i="1" dirty="0">
                  <a:latin typeface="Times New Roman" pitchFamily="18" charset="0"/>
                  <a:cs typeface="Times New Roman" pitchFamily="18" charset="0"/>
                </a:rPr>
                <a:t>S</a:t>
              </a:r>
              <a:r>
                <a:rPr kumimoji="0" lang="en-US" altLang="zh-CN" b="1" i="1" u="none" strike="noStrike" kern="1200" cap="none" spc="0" normalizeH="0" baseline="0" noProof="0" dirty="0">
                  <a:ln>
                    <a:noFill/>
                  </a:ln>
                  <a:uLnTx/>
                  <a:uFillTx/>
                  <a:cs typeface="Times New Roman" pitchFamily="18" charset="0"/>
                </a:rPr>
                <a:t>’</a:t>
              </a:r>
              <a:endParaRPr kumimoji="0" lang="zh-CN" altLang="en-US" b="1" i="1" u="none" strike="noStrike" kern="1200" cap="none" spc="0" normalizeH="0" baseline="-25000" noProof="0" dirty="0">
                <a:ln>
                  <a:noFill/>
                </a:ln>
                <a:uLnTx/>
                <a:uFillTx/>
                <a:cs typeface="Times New Roman" pitchFamily="18" charset="0"/>
                <a:hlinkClick r:id="rId7" action="ppaction://hlinkfile"/>
              </a:endParaRPr>
            </a:p>
          </p:txBody>
        </p:sp>
      </p:grpSp>
      <p:sp>
        <p:nvSpPr>
          <p:cNvPr id="29" name="椭圆 28"/>
          <p:cNvSpPr>
            <a:spLocks noChangeAspect="1"/>
          </p:cNvSpPr>
          <p:nvPr/>
        </p:nvSpPr>
        <p:spPr>
          <a:xfrm>
            <a:off x="1764628" y="1763511"/>
            <a:ext cx="180000" cy="180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32" name="Rectangle 3"/>
          <p:cNvSpPr txBox="1">
            <a:spLocks noRot="1" noChangeArrowheads="1"/>
          </p:cNvSpPr>
          <p:nvPr/>
        </p:nvSpPr>
        <p:spPr>
          <a:xfrm>
            <a:off x="827584" y="4863237"/>
            <a:ext cx="2286016" cy="642942"/>
          </a:xfrm>
          <a:prstGeom prst="rect">
            <a:avLst/>
          </a:prstGeom>
          <a:noFill/>
        </p:spPr>
        <p:txBody>
          <a:bodyPr>
            <a:noAutofit/>
          </a:bodyPr>
          <a:lstStyle/>
          <a:p>
            <a:pPr marL="0" marR="0" lvl="0" indent="0" algn="l" defTabSz="914400" rtl="0" eaLnBrk="1" fontAlgn="auto" latinLnBrk="0" hangingPunct="1">
              <a:lnSpc>
                <a:spcPct val="125000"/>
              </a:lnSpc>
              <a:spcBef>
                <a:spcPct val="20000"/>
              </a:spcBef>
              <a:spcAft>
                <a:spcPts val="0"/>
              </a:spcAft>
              <a:buClrTx/>
              <a:buSzTx/>
              <a:tabLst/>
              <a:defRPr/>
            </a:pPr>
            <a:r>
              <a:rPr lang="en-US" altLang="zh-CN" sz="2000" dirty="0">
                <a:latin typeface="Times New Roman" pitchFamily="18" charset="0"/>
                <a:ea typeface="楷体" pitchFamily="49" charset="-122"/>
                <a:cs typeface="Times New Roman" pitchFamily="18" charset="0"/>
              </a:rPr>
              <a:t>elliptical orbit</a:t>
            </a:r>
          </a:p>
        </p:txBody>
      </p:sp>
      <p:sp>
        <p:nvSpPr>
          <p:cNvPr id="33" name="Rectangle 3"/>
          <p:cNvSpPr txBox="1">
            <a:spLocks noRot="1" noChangeArrowheads="1"/>
          </p:cNvSpPr>
          <p:nvPr/>
        </p:nvSpPr>
        <p:spPr>
          <a:xfrm>
            <a:off x="831206" y="5412969"/>
            <a:ext cx="2670198" cy="642942"/>
          </a:xfrm>
          <a:prstGeom prst="rect">
            <a:avLst/>
          </a:prstGeom>
          <a:noFill/>
        </p:spPr>
        <p:txBody>
          <a:bodyPr>
            <a:noAutofit/>
          </a:bodyPr>
          <a:lstStyle/>
          <a:p>
            <a:pPr marL="0" marR="0" lvl="0" indent="0" algn="l" defTabSz="914400" rtl="0" eaLnBrk="1" fontAlgn="auto" latinLnBrk="0" hangingPunct="1">
              <a:lnSpc>
                <a:spcPct val="125000"/>
              </a:lnSpc>
              <a:spcBef>
                <a:spcPct val="20000"/>
              </a:spcBef>
              <a:spcAft>
                <a:spcPts val="0"/>
              </a:spcAft>
              <a:buClrTx/>
              <a:buSzTx/>
              <a:tabLst/>
              <a:defRPr/>
            </a:pPr>
            <a:r>
              <a:rPr lang="en-US" altLang="zh-CN" sz="2000" dirty="0">
                <a:latin typeface="Times New Roman" pitchFamily="18" charset="0"/>
                <a:ea typeface="楷体" pitchFamily="49" charset="-122"/>
                <a:cs typeface="Times New Roman" pitchFamily="18" charset="0"/>
              </a:rPr>
              <a:t>Sun at one focus</a:t>
            </a:r>
          </a:p>
        </p:txBody>
      </p:sp>
      <p:sp>
        <p:nvSpPr>
          <p:cNvPr id="41" name="TextBox 40"/>
          <p:cNvSpPr txBox="1"/>
          <p:nvPr/>
        </p:nvSpPr>
        <p:spPr>
          <a:xfrm>
            <a:off x="452197" y="4974905"/>
            <a:ext cx="475045" cy="307777"/>
          </a:xfrm>
          <a:prstGeom prst="rect">
            <a:avLst/>
          </a:prstGeom>
          <a:noFill/>
        </p:spPr>
        <p:txBody>
          <a:bodyPr wrap="square" rtlCol="0">
            <a:spAutoFit/>
          </a:bodyPr>
          <a:lstStyle/>
          <a:p>
            <a:pPr marL="457200" indent="-457200">
              <a:buFont typeface="Wingdings" pitchFamily="2" charset="2"/>
              <a:buChar char="l"/>
            </a:pPr>
            <a:r>
              <a:rPr lang="en-US" altLang="zh-CN" sz="1400" b="1" dirty="0">
                <a:latin typeface="Times New Roman" pitchFamily="18" charset="0"/>
                <a:cs typeface="Times New Roman" pitchFamily="18" charset="0"/>
              </a:rPr>
              <a:t> </a:t>
            </a:r>
            <a:endParaRPr lang="zh-CN" altLang="en-US" sz="1400" b="1" dirty="0">
              <a:latin typeface="Times New Roman" pitchFamily="18" charset="0"/>
              <a:cs typeface="Times New Roman" pitchFamily="18" charset="0"/>
            </a:endParaRPr>
          </a:p>
        </p:txBody>
      </p:sp>
      <p:sp>
        <p:nvSpPr>
          <p:cNvPr id="42" name="TextBox 41"/>
          <p:cNvSpPr txBox="1"/>
          <p:nvPr/>
        </p:nvSpPr>
        <p:spPr>
          <a:xfrm>
            <a:off x="456658" y="5504179"/>
            <a:ext cx="475045" cy="307777"/>
          </a:xfrm>
          <a:prstGeom prst="rect">
            <a:avLst/>
          </a:prstGeom>
          <a:noFill/>
        </p:spPr>
        <p:txBody>
          <a:bodyPr wrap="square" rtlCol="0">
            <a:spAutoFit/>
          </a:bodyPr>
          <a:lstStyle/>
          <a:p>
            <a:pPr marL="457200" indent="-457200">
              <a:buFont typeface="Wingdings" pitchFamily="2" charset="2"/>
              <a:buChar char="l"/>
            </a:pPr>
            <a:r>
              <a:rPr lang="en-US" altLang="zh-CN" sz="1400" b="1" dirty="0">
                <a:latin typeface="Times New Roman" pitchFamily="18" charset="0"/>
                <a:cs typeface="Times New Roman" pitchFamily="18" charset="0"/>
              </a:rPr>
              <a:t> </a:t>
            </a:r>
            <a:endParaRPr lang="zh-CN" altLang="en-US" sz="1400" b="1" dirty="0">
              <a:latin typeface="Times New Roman" pitchFamily="18" charset="0"/>
              <a:cs typeface="Times New Roman" pitchFamily="18" charset="0"/>
            </a:endParaRPr>
          </a:p>
        </p:txBody>
      </p:sp>
      <p:sp>
        <p:nvSpPr>
          <p:cNvPr id="43" name="TextBox 42"/>
          <p:cNvSpPr txBox="1"/>
          <p:nvPr/>
        </p:nvSpPr>
        <p:spPr>
          <a:xfrm>
            <a:off x="-47321" y="3081799"/>
            <a:ext cx="475045" cy="307777"/>
          </a:xfrm>
          <a:prstGeom prst="rect">
            <a:avLst/>
          </a:prstGeom>
          <a:noFill/>
        </p:spPr>
        <p:txBody>
          <a:bodyPr wrap="square" rtlCol="0">
            <a:spAutoFit/>
          </a:bodyPr>
          <a:lstStyle/>
          <a:p>
            <a:r>
              <a:rPr lang="zh-CN" altLang="en-US" sz="1400" b="1" dirty="0">
                <a:solidFill>
                  <a:schemeClr val="accent6">
                    <a:lumMod val="75000"/>
                  </a:schemeClr>
                </a:solidFill>
                <a:latin typeface="楷体"/>
                <a:ea typeface="楷体"/>
                <a:cs typeface="Times New Roman" pitchFamily="18" charset="0"/>
              </a:rPr>
              <a:t>★</a:t>
            </a:r>
            <a:endParaRPr lang="zh-CN" altLang="en-US" sz="1400" b="1" dirty="0">
              <a:solidFill>
                <a:schemeClr val="accent6">
                  <a:lumMod val="75000"/>
                </a:schemeClr>
              </a:solidFill>
              <a:latin typeface="Times New Roman" pitchFamily="18" charset="0"/>
              <a:cs typeface="Times New Roman" pitchFamily="18" charset="0"/>
            </a:endParaRPr>
          </a:p>
        </p:txBody>
      </p:sp>
      <p:grpSp>
        <p:nvGrpSpPr>
          <p:cNvPr id="44" name="组合 43"/>
          <p:cNvGrpSpPr/>
          <p:nvPr/>
        </p:nvGrpSpPr>
        <p:grpSpPr>
          <a:xfrm>
            <a:off x="209004" y="2365932"/>
            <a:ext cx="1363751" cy="540000"/>
            <a:chOff x="2801038" y="359471"/>
            <a:chExt cx="1363751" cy="540000"/>
          </a:xfrm>
        </p:grpSpPr>
        <p:sp>
          <p:nvSpPr>
            <p:cNvPr id="45" name="云形标注 44"/>
            <p:cNvSpPr/>
            <p:nvPr/>
          </p:nvSpPr>
          <p:spPr>
            <a:xfrm>
              <a:off x="2890577" y="359471"/>
              <a:ext cx="1152000" cy="540000"/>
            </a:xfrm>
            <a:prstGeom prst="cloudCallout">
              <a:avLst>
                <a:gd name="adj1" fmla="val -56014"/>
                <a:gd name="adj2" fmla="val 83998"/>
              </a:avLst>
            </a:prstGeom>
            <a:ln/>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sz="2800" b="1" dirty="0">
                <a:solidFill>
                  <a:srgbClr val="FFFF00"/>
                </a:solidFill>
                <a:latin typeface="Times New Roman" pitchFamily="18" charset="0"/>
                <a:cs typeface="Times New Roman" pitchFamily="18" charset="0"/>
              </a:endParaRPr>
            </a:p>
          </p:txBody>
        </p:sp>
        <p:sp>
          <p:nvSpPr>
            <p:cNvPr id="46" name="矩形 45"/>
            <p:cNvSpPr/>
            <p:nvPr/>
          </p:nvSpPr>
          <p:spPr>
            <a:xfrm>
              <a:off x="2801038" y="413181"/>
              <a:ext cx="1363751" cy="369332"/>
            </a:xfrm>
            <a:prstGeom prst="rect">
              <a:avLst/>
            </a:prstGeom>
          </p:spPr>
          <p:txBody>
            <a:bodyPr wrap="square">
              <a:spAutoFit/>
            </a:bodyPr>
            <a:lstStyle/>
            <a:p>
              <a:pPr algn="ctr"/>
              <a:r>
                <a:rPr lang="en-US" altLang="zh-CN" b="1" dirty="0">
                  <a:solidFill>
                    <a:schemeClr val="bg1"/>
                  </a:solidFill>
                  <a:latin typeface="Times New Roman" pitchFamily="18" charset="0"/>
                  <a:cs typeface="Times New Roman" pitchFamily="18" charset="0"/>
                </a:rPr>
                <a:t>perihelion</a:t>
              </a:r>
              <a:endParaRPr lang="zh-CN" altLang="en-US" b="1" dirty="0">
                <a:solidFill>
                  <a:schemeClr val="bg1"/>
                </a:solidFill>
                <a:latin typeface="Times New Roman" pitchFamily="18" charset="0"/>
                <a:cs typeface="Times New Roman" pitchFamily="18" charset="0"/>
              </a:endParaRPr>
            </a:p>
          </p:txBody>
        </p:sp>
      </p:grpSp>
      <p:sp>
        <p:nvSpPr>
          <p:cNvPr id="49" name="TextBox 48"/>
          <p:cNvSpPr txBox="1"/>
          <p:nvPr/>
        </p:nvSpPr>
        <p:spPr>
          <a:xfrm>
            <a:off x="3383972" y="3075633"/>
            <a:ext cx="475045" cy="307777"/>
          </a:xfrm>
          <a:prstGeom prst="rect">
            <a:avLst/>
          </a:prstGeom>
          <a:noFill/>
        </p:spPr>
        <p:txBody>
          <a:bodyPr wrap="square" rtlCol="0">
            <a:spAutoFit/>
          </a:bodyPr>
          <a:lstStyle/>
          <a:p>
            <a:r>
              <a:rPr lang="zh-CN" altLang="en-US" sz="1400" b="1" dirty="0">
                <a:solidFill>
                  <a:schemeClr val="accent6">
                    <a:lumMod val="75000"/>
                  </a:schemeClr>
                </a:solidFill>
                <a:latin typeface="楷体"/>
                <a:ea typeface="楷体"/>
                <a:cs typeface="Times New Roman" pitchFamily="18" charset="0"/>
              </a:rPr>
              <a:t>★</a:t>
            </a:r>
            <a:endParaRPr lang="zh-CN" altLang="en-US" sz="1400" b="1" dirty="0">
              <a:solidFill>
                <a:schemeClr val="accent6">
                  <a:lumMod val="75000"/>
                </a:schemeClr>
              </a:solidFill>
              <a:latin typeface="Times New Roman" pitchFamily="18" charset="0"/>
              <a:cs typeface="Times New Roman" pitchFamily="18" charset="0"/>
            </a:endParaRPr>
          </a:p>
        </p:txBody>
      </p:sp>
      <p:grpSp>
        <p:nvGrpSpPr>
          <p:cNvPr id="50" name="组合 49"/>
          <p:cNvGrpSpPr/>
          <p:nvPr/>
        </p:nvGrpSpPr>
        <p:grpSpPr>
          <a:xfrm>
            <a:off x="2627784" y="2276872"/>
            <a:ext cx="1363751" cy="540000"/>
            <a:chOff x="2801038" y="359471"/>
            <a:chExt cx="1363751" cy="540000"/>
          </a:xfrm>
        </p:grpSpPr>
        <p:sp>
          <p:nvSpPr>
            <p:cNvPr id="51" name="云形标注 50"/>
            <p:cNvSpPr/>
            <p:nvPr/>
          </p:nvSpPr>
          <p:spPr>
            <a:xfrm>
              <a:off x="2890577" y="359471"/>
              <a:ext cx="1152000" cy="540000"/>
            </a:xfrm>
            <a:prstGeom prst="cloudCallout">
              <a:avLst>
                <a:gd name="adj1" fmla="val 19581"/>
                <a:gd name="adj2" fmla="val 102141"/>
              </a:avLst>
            </a:prstGeom>
            <a:ln/>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sz="2800" b="1" dirty="0">
                <a:solidFill>
                  <a:srgbClr val="FFFF00"/>
                </a:solidFill>
                <a:latin typeface="Times New Roman" pitchFamily="18" charset="0"/>
                <a:cs typeface="Times New Roman" pitchFamily="18" charset="0"/>
              </a:endParaRPr>
            </a:p>
          </p:txBody>
        </p:sp>
        <p:sp>
          <p:nvSpPr>
            <p:cNvPr id="52" name="矩形 51"/>
            <p:cNvSpPr/>
            <p:nvPr/>
          </p:nvSpPr>
          <p:spPr>
            <a:xfrm>
              <a:off x="2801038" y="413181"/>
              <a:ext cx="1363751" cy="369332"/>
            </a:xfrm>
            <a:prstGeom prst="rect">
              <a:avLst/>
            </a:prstGeom>
          </p:spPr>
          <p:txBody>
            <a:bodyPr wrap="square">
              <a:spAutoFit/>
            </a:bodyPr>
            <a:lstStyle/>
            <a:p>
              <a:pPr algn="ctr"/>
              <a:r>
                <a:rPr lang="en-US" altLang="zh-CN" b="1" dirty="0">
                  <a:solidFill>
                    <a:schemeClr val="bg1"/>
                  </a:solidFill>
                  <a:latin typeface="Times New Roman" pitchFamily="18" charset="0"/>
                  <a:cs typeface="Times New Roman" pitchFamily="18" charset="0"/>
                </a:rPr>
                <a:t>aphelion</a:t>
              </a:r>
              <a:endParaRPr lang="zh-CN" altLang="en-US" b="1" dirty="0">
                <a:solidFill>
                  <a:schemeClr val="bg1"/>
                </a:solidFill>
                <a:latin typeface="Times New Roman" pitchFamily="18" charset="0"/>
                <a:cs typeface="Times New Roman" pitchFamily="18" charset="0"/>
              </a:endParaRPr>
            </a:p>
          </p:txBody>
        </p:sp>
      </p:grpSp>
      <p:cxnSp>
        <p:nvCxnSpPr>
          <p:cNvPr id="53" name="直接连接符 52"/>
          <p:cNvCxnSpPr/>
          <p:nvPr/>
        </p:nvCxnSpPr>
        <p:spPr>
          <a:xfrm>
            <a:off x="3995936" y="908720"/>
            <a:ext cx="0" cy="56880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4139952" y="897834"/>
            <a:ext cx="3528939" cy="461665"/>
          </a:xfrm>
          <a:prstGeom prst="rect">
            <a:avLst/>
          </a:prstGeom>
          <a:noFill/>
        </p:spPr>
        <p:txBody>
          <a:bodyPr wrap="square" rtlCol="0">
            <a:spAutoFit/>
          </a:bodyPr>
          <a:lstStyle/>
          <a:p>
            <a:pPr marL="342900" indent="-342900">
              <a:buFont typeface="Wingdings" panose="05000000000000000000" pitchFamily="2" charset="2"/>
              <a:buChar char="ü"/>
            </a:pPr>
            <a:r>
              <a:rPr lang="en-US" altLang="zh-CN" sz="2400" b="1" dirty="0">
                <a:latin typeface="Times New Roman" pitchFamily="18" charset="0"/>
                <a:cs typeface="Times New Roman" pitchFamily="18" charset="0"/>
              </a:rPr>
              <a:t>Kepler’s 2nd Law:</a:t>
            </a:r>
            <a:endParaRPr lang="zh-CN" altLang="en-US" sz="2400" b="1" baseline="30000" dirty="0">
              <a:latin typeface="Times New Roman" pitchFamily="18" charset="0"/>
              <a:cs typeface="Times New Roman" pitchFamily="18" charset="0"/>
            </a:endParaRPr>
          </a:p>
        </p:txBody>
      </p:sp>
      <p:sp>
        <p:nvSpPr>
          <p:cNvPr id="58" name="任意多边形 57"/>
          <p:cNvSpPr/>
          <p:nvPr/>
        </p:nvSpPr>
        <p:spPr>
          <a:xfrm>
            <a:off x="5634679" y="2614260"/>
            <a:ext cx="2681111" cy="795585"/>
          </a:xfrm>
          <a:custGeom>
            <a:avLst/>
            <a:gdLst>
              <a:gd name="connsiteX0" fmla="*/ 2788356 w 2788356"/>
              <a:gd name="connsiteY0" fmla="*/ 0 h 794456"/>
              <a:gd name="connsiteX1" fmla="*/ 2627489 w 2788356"/>
              <a:gd name="connsiteY1" fmla="*/ 8467 h 794456"/>
              <a:gd name="connsiteX2" fmla="*/ 2009423 w 2788356"/>
              <a:gd name="connsiteY2" fmla="*/ 59267 h 794456"/>
              <a:gd name="connsiteX3" fmla="*/ 1111956 w 2788356"/>
              <a:gd name="connsiteY3" fmla="*/ 110067 h 794456"/>
              <a:gd name="connsiteX4" fmla="*/ 307623 w 2788356"/>
              <a:gd name="connsiteY4" fmla="*/ 177800 h 794456"/>
              <a:gd name="connsiteX5" fmla="*/ 11289 w 2788356"/>
              <a:gd name="connsiteY5" fmla="*/ 194734 h 794456"/>
              <a:gd name="connsiteX6" fmla="*/ 239889 w 2788356"/>
              <a:gd name="connsiteY6" fmla="*/ 296334 h 794456"/>
              <a:gd name="connsiteX7" fmla="*/ 925689 w 2788356"/>
              <a:gd name="connsiteY7" fmla="*/ 457200 h 794456"/>
              <a:gd name="connsiteX8" fmla="*/ 1780823 w 2788356"/>
              <a:gd name="connsiteY8" fmla="*/ 635000 h 794456"/>
              <a:gd name="connsiteX9" fmla="*/ 2525889 w 2788356"/>
              <a:gd name="connsiteY9" fmla="*/ 778934 h 794456"/>
              <a:gd name="connsiteX10" fmla="*/ 2627489 w 2788356"/>
              <a:gd name="connsiteY10" fmla="*/ 541867 h 794456"/>
              <a:gd name="connsiteX11" fmla="*/ 2678289 w 2788356"/>
              <a:gd name="connsiteY11" fmla="*/ 254000 h 794456"/>
              <a:gd name="connsiteX12" fmla="*/ 2644423 w 2788356"/>
              <a:gd name="connsiteY12" fmla="*/ 8467 h 794456"/>
              <a:gd name="connsiteX0" fmla="*/ 2788356 w 2788356"/>
              <a:gd name="connsiteY0" fmla="*/ 0 h 794456"/>
              <a:gd name="connsiteX1" fmla="*/ 2627489 w 2788356"/>
              <a:gd name="connsiteY1" fmla="*/ 8467 h 794456"/>
              <a:gd name="connsiteX2" fmla="*/ 2009423 w 2788356"/>
              <a:gd name="connsiteY2" fmla="*/ 59267 h 794456"/>
              <a:gd name="connsiteX3" fmla="*/ 1111956 w 2788356"/>
              <a:gd name="connsiteY3" fmla="*/ 110067 h 794456"/>
              <a:gd name="connsiteX4" fmla="*/ 307623 w 2788356"/>
              <a:gd name="connsiteY4" fmla="*/ 177800 h 794456"/>
              <a:gd name="connsiteX5" fmla="*/ 11289 w 2788356"/>
              <a:gd name="connsiteY5" fmla="*/ 194734 h 794456"/>
              <a:gd name="connsiteX6" fmla="*/ 239889 w 2788356"/>
              <a:gd name="connsiteY6" fmla="*/ 296334 h 794456"/>
              <a:gd name="connsiteX7" fmla="*/ 925689 w 2788356"/>
              <a:gd name="connsiteY7" fmla="*/ 457200 h 794456"/>
              <a:gd name="connsiteX8" fmla="*/ 1780823 w 2788356"/>
              <a:gd name="connsiteY8" fmla="*/ 635000 h 794456"/>
              <a:gd name="connsiteX9" fmla="*/ 2525889 w 2788356"/>
              <a:gd name="connsiteY9" fmla="*/ 778934 h 794456"/>
              <a:gd name="connsiteX10" fmla="*/ 2627489 w 2788356"/>
              <a:gd name="connsiteY10" fmla="*/ 728134 h 794456"/>
              <a:gd name="connsiteX11" fmla="*/ 2627489 w 2788356"/>
              <a:gd name="connsiteY11" fmla="*/ 541867 h 794456"/>
              <a:gd name="connsiteX12" fmla="*/ 2678289 w 2788356"/>
              <a:gd name="connsiteY12" fmla="*/ 254000 h 794456"/>
              <a:gd name="connsiteX13" fmla="*/ 2644423 w 2788356"/>
              <a:gd name="connsiteY13" fmla="*/ 8467 h 794456"/>
              <a:gd name="connsiteX0" fmla="*/ 2788356 w 2788356"/>
              <a:gd name="connsiteY0" fmla="*/ 0 h 794456"/>
              <a:gd name="connsiteX1" fmla="*/ 2627489 w 2788356"/>
              <a:gd name="connsiteY1" fmla="*/ 8467 h 794456"/>
              <a:gd name="connsiteX2" fmla="*/ 2009423 w 2788356"/>
              <a:gd name="connsiteY2" fmla="*/ 59267 h 794456"/>
              <a:gd name="connsiteX3" fmla="*/ 1111956 w 2788356"/>
              <a:gd name="connsiteY3" fmla="*/ 110067 h 794456"/>
              <a:gd name="connsiteX4" fmla="*/ 307623 w 2788356"/>
              <a:gd name="connsiteY4" fmla="*/ 177800 h 794456"/>
              <a:gd name="connsiteX5" fmla="*/ 11289 w 2788356"/>
              <a:gd name="connsiteY5" fmla="*/ 194734 h 794456"/>
              <a:gd name="connsiteX6" fmla="*/ 239889 w 2788356"/>
              <a:gd name="connsiteY6" fmla="*/ 296334 h 794456"/>
              <a:gd name="connsiteX7" fmla="*/ 925689 w 2788356"/>
              <a:gd name="connsiteY7" fmla="*/ 457200 h 794456"/>
              <a:gd name="connsiteX8" fmla="*/ 1780823 w 2788356"/>
              <a:gd name="connsiteY8" fmla="*/ 635000 h 794456"/>
              <a:gd name="connsiteX9" fmla="*/ 2525889 w 2788356"/>
              <a:gd name="connsiteY9" fmla="*/ 778934 h 794456"/>
              <a:gd name="connsiteX10" fmla="*/ 2627489 w 2788356"/>
              <a:gd name="connsiteY10" fmla="*/ 728134 h 794456"/>
              <a:gd name="connsiteX11" fmla="*/ 2627489 w 2788356"/>
              <a:gd name="connsiteY11" fmla="*/ 541867 h 794456"/>
              <a:gd name="connsiteX12" fmla="*/ 2678289 w 2788356"/>
              <a:gd name="connsiteY12" fmla="*/ 254000 h 794456"/>
              <a:gd name="connsiteX13" fmla="*/ 2644423 w 2788356"/>
              <a:gd name="connsiteY13" fmla="*/ 8467 h 794456"/>
              <a:gd name="connsiteX0" fmla="*/ 2788356 w 2788356"/>
              <a:gd name="connsiteY0" fmla="*/ 0 h 794456"/>
              <a:gd name="connsiteX1" fmla="*/ 2627489 w 2788356"/>
              <a:gd name="connsiteY1" fmla="*/ 8467 h 794456"/>
              <a:gd name="connsiteX2" fmla="*/ 2009423 w 2788356"/>
              <a:gd name="connsiteY2" fmla="*/ 59267 h 794456"/>
              <a:gd name="connsiteX3" fmla="*/ 1111956 w 2788356"/>
              <a:gd name="connsiteY3" fmla="*/ 110067 h 794456"/>
              <a:gd name="connsiteX4" fmla="*/ 307623 w 2788356"/>
              <a:gd name="connsiteY4" fmla="*/ 177800 h 794456"/>
              <a:gd name="connsiteX5" fmla="*/ 11289 w 2788356"/>
              <a:gd name="connsiteY5" fmla="*/ 194734 h 794456"/>
              <a:gd name="connsiteX6" fmla="*/ 239889 w 2788356"/>
              <a:gd name="connsiteY6" fmla="*/ 296334 h 794456"/>
              <a:gd name="connsiteX7" fmla="*/ 925689 w 2788356"/>
              <a:gd name="connsiteY7" fmla="*/ 457200 h 794456"/>
              <a:gd name="connsiteX8" fmla="*/ 1780823 w 2788356"/>
              <a:gd name="connsiteY8" fmla="*/ 635000 h 794456"/>
              <a:gd name="connsiteX9" fmla="*/ 2525889 w 2788356"/>
              <a:gd name="connsiteY9" fmla="*/ 778934 h 794456"/>
              <a:gd name="connsiteX10" fmla="*/ 2627489 w 2788356"/>
              <a:gd name="connsiteY10" fmla="*/ 728134 h 794456"/>
              <a:gd name="connsiteX11" fmla="*/ 2627489 w 2788356"/>
              <a:gd name="connsiteY11" fmla="*/ 541867 h 794456"/>
              <a:gd name="connsiteX12" fmla="*/ 2678289 w 2788356"/>
              <a:gd name="connsiteY12" fmla="*/ 254000 h 794456"/>
              <a:gd name="connsiteX13" fmla="*/ 2644423 w 2788356"/>
              <a:gd name="connsiteY13" fmla="*/ 8467 h 794456"/>
              <a:gd name="connsiteX0" fmla="*/ 2788356 w 2788356"/>
              <a:gd name="connsiteY0" fmla="*/ 0 h 794456"/>
              <a:gd name="connsiteX1" fmla="*/ 2627489 w 2788356"/>
              <a:gd name="connsiteY1" fmla="*/ 8467 h 794456"/>
              <a:gd name="connsiteX2" fmla="*/ 2009423 w 2788356"/>
              <a:gd name="connsiteY2" fmla="*/ 59267 h 794456"/>
              <a:gd name="connsiteX3" fmla="*/ 1111956 w 2788356"/>
              <a:gd name="connsiteY3" fmla="*/ 110067 h 794456"/>
              <a:gd name="connsiteX4" fmla="*/ 307623 w 2788356"/>
              <a:gd name="connsiteY4" fmla="*/ 177800 h 794456"/>
              <a:gd name="connsiteX5" fmla="*/ 11289 w 2788356"/>
              <a:gd name="connsiteY5" fmla="*/ 194734 h 794456"/>
              <a:gd name="connsiteX6" fmla="*/ 239889 w 2788356"/>
              <a:gd name="connsiteY6" fmla="*/ 296334 h 794456"/>
              <a:gd name="connsiteX7" fmla="*/ 925689 w 2788356"/>
              <a:gd name="connsiteY7" fmla="*/ 457200 h 794456"/>
              <a:gd name="connsiteX8" fmla="*/ 1780823 w 2788356"/>
              <a:gd name="connsiteY8" fmla="*/ 635000 h 794456"/>
              <a:gd name="connsiteX9" fmla="*/ 2525889 w 2788356"/>
              <a:gd name="connsiteY9" fmla="*/ 778934 h 794456"/>
              <a:gd name="connsiteX10" fmla="*/ 2627489 w 2788356"/>
              <a:gd name="connsiteY10" fmla="*/ 728134 h 794456"/>
              <a:gd name="connsiteX11" fmla="*/ 2627489 w 2788356"/>
              <a:gd name="connsiteY11" fmla="*/ 541867 h 794456"/>
              <a:gd name="connsiteX12" fmla="*/ 2678289 w 2788356"/>
              <a:gd name="connsiteY12" fmla="*/ 254000 h 794456"/>
              <a:gd name="connsiteX13" fmla="*/ 2644423 w 2788356"/>
              <a:gd name="connsiteY13" fmla="*/ 8467 h 794456"/>
              <a:gd name="connsiteX0" fmla="*/ 2788356 w 2788356"/>
              <a:gd name="connsiteY0" fmla="*/ 0 h 794456"/>
              <a:gd name="connsiteX1" fmla="*/ 2627489 w 2788356"/>
              <a:gd name="connsiteY1" fmla="*/ 8467 h 794456"/>
              <a:gd name="connsiteX2" fmla="*/ 2009423 w 2788356"/>
              <a:gd name="connsiteY2" fmla="*/ 59267 h 794456"/>
              <a:gd name="connsiteX3" fmla="*/ 1111956 w 2788356"/>
              <a:gd name="connsiteY3" fmla="*/ 110067 h 794456"/>
              <a:gd name="connsiteX4" fmla="*/ 307623 w 2788356"/>
              <a:gd name="connsiteY4" fmla="*/ 177800 h 794456"/>
              <a:gd name="connsiteX5" fmla="*/ 11289 w 2788356"/>
              <a:gd name="connsiteY5" fmla="*/ 194734 h 794456"/>
              <a:gd name="connsiteX6" fmla="*/ 239889 w 2788356"/>
              <a:gd name="connsiteY6" fmla="*/ 296334 h 794456"/>
              <a:gd name="connsiteX7" fmla="*/ 925689 w 2788356"/>
              <a:gd name="connsiteY7" fmla="*/ 457200 h 794456"/>
              <a:gd name="connsiteX8" fmla="*/ 1780823 w 2788356"/>
              <a:gd name="connsiteY8" fmla="*/ 635000 h 794456"/>
              <a:gd name="connsiteX9" fmla="*/ 2525889 w 2788356"/>
              <a:gd name="connsiteY9" fmla="*/ 778934 h 794456"/>
              <a:gd name="connsiteX10" fmla="*/ 2627489 w 2788356"/>
              <a:gd name="connsiteY10" fmla="*/ 728134 h 794456"/>
              <a:gd name="connsiteX11" fmla="*/ 2627489 w 2788356"/>
              <a:gd name="connsiteY11" fmla="*/ 541867 h 794456"/>
              <a:gd name="connsiteX12" fmla="*/ 2678289 w 2788356"/>
              <a:gd name="connsiteY12" fmla="*/ 254000 h 794456"/>
              <a:gd name="connsiteX13" fmla="*/ 2644423 w 2788356"/>
              <a:gd name="connsiteY13" fmla="*/ 8467 h 794456"/>
              <a:gd name="connsiteX0" fmla="*/ 2788356 w 2788356"/>
              <a:gd name="connsiteY0" fmla="*/ 0 h 794456"/>
              <a:gd name="connsiteX1" fmla="*/ 2627489 w 2788356"/>
              <a:gd name="connsiteY1" fmla="*/ 8467 h 794456"/>
              <a:gd name="connsiteX2" fmla="*/ 2009423 w 2788356"/>
              <a:gd name="connsiteY2" fmla="*/ 59267 h 794456"/>
              <a:gd name="connsiteX3" fmla="*/ 1111956 w 2788356"/>
              <a:gd name="connsiteY3" fmla="*/ 110067 h 794456"/>
              <a:gd name="connsiteX4" fmla="*/ 307623 w 2788356"/>
              <a:gd name="connsiteY4" fmla="*/ 177800 h 794456"/>
              <a:gd name="connsiteX5" fmla="*/ 11289 w 2788356"/>
              <a:gd name="connsiteY5" fmla="*/ 194734 h 794456"/>
              <a:gd name="connsiteX6" fmla="*/ 239889 w 2788356"/>
              <a:gd name="connsiteY6" fmla="*/ 296334 h 794456"/>
              <a:gd name="connsiteX7" fmla="*/ 925689 w 2788356"/>
              <a:gd name="connsiteY7" fmla="*/ 457200 h 794456"/>
              <a:gd name="connsiteX8" fmla="*/ 1780823 w 2788356"/>
              <a:gd name="connsiteY8" fmla="*/ 635000 h 794456"/>
              <a:gd name="connsiteX9" fmla="*/ 2525889 w 2788356"/>
              <a:gd name="connsiteY9" fmla="*/ 778934 h 794456"/>
              <a:gd name="connsiteX10" fmla="*/ 2627489 w 2788356"/>
              <a:gd name="connsiteY10" fmla="*/ 728134 h 794456"/>
              <a:gd name="connsiteX11" fmla="*/ 2554326 w 2788356"/>
              <a:gd name="connsiteY11" fmla="*/ 719667 h 794456"/>
              <a:gd name="connsiteX12" fmla="*/ 2627489 w 2788356"/>
              <a:gd name="connsiteY12" fmla="*/ 541867 h 794456"/>
              <a:gd name="connsiteX13" fmla="*/ 2678289 w 2788356"/>
              <a:gd name="connsiteY13" fmla="*/ 254000 h 794456"/>
              <a:gd name="connsiteX14" fmla="*/ 2644423 w 2788356"/>
              <a:gd name="connsiteY14" fmla="*/ 8467 h 794456"/>
              <a:gd name="connsiteX0" fmla="*/ 2788356 w 2788356"/>
              <a:gd name="connsiteY0" fmla="*/ 0 h 794456"/>
              <a:gd name="connsiteX1" fmla="*/ 2627489 w 2788356"/>
              <a:gd name="connsiteY1" fmla="*/ 8467 h 794456"/>
              <a:gd name="connsiteX2" fmla="*/ 2009423 w 2788356"/>
              <a:gd name="connsiteY2" fmla="*/ 59267 h 794456"/>
              <a:gd name="connsiteX3" fmla="*/ 1111956 w 2788356"/>
              <a:gd name="connsiteY3" fmla="*/ 110067 h 794456"/>
              <a:gd name="connsiteX4" fmla="*/ 307623 w 2788356"/>
              <a:gd name="connsiteY4" fmla="*/ 177800 h 794456"/>
              <a:gd name="connsiteX5" fmla="*/ 11289 w 2788356"/>
              <a:gd name="connsiteY5" fmla="*/ 194734 h 794456"/>
              <a:gd name="connsiteX6" fmla="*/ 239889 w 2788356"/>
              <a:gd name="connsiteY6" fmla="*/ 296334 h 794456"/>
              <a:gd name="connsiteX7" fmla="*/ 925689 w 2788356"/>
              <a:gd name="connsiteY7" fmla="*/ 457200 h 794456"/>
              <a:gd name="connsiteX8" fmla="*/ 1780823 w 2788356"/>
              <a:gd name="connsiteY8" fmla="*/ 635000 h 794456"/>
              <a:gd name="connsiteX9" fmla="*/ 2525889 w 2788356"/>
              <a:gd name="connsiteY9" fmla="*/ 778934 h 794456"/>
              <a:gd name="connsiteX10" fmla="*/ 2556019 w 2788356"/>
              <a:gd name="connsiteY10" fmla="*/ 728134 h 794456"/>
              <a:gd name="connsiteX11" fmla="*/ 2554326 w 2788356"/>
              <a:gd name="connsiteY11" fmla="*/ 719667 h 794456"/>
              <a:gd name="connsiteX12" fmla="*/ 2627489 w 2788356"/>
              <a:gd name="connsiteY12" fmla="*/ 541867 h 794456"/>
              <a:gd name="connsiteX13" fmla="*/ 2678289 w 2788356"/>
              <a:gd name="connsiteY13" fmla="*/ 254000 h 794456"/>
              <a:gd name="connsiteX14" fmla="*/ 2644423 w 2788356"/>
              <a:gd name="connsiteY14" fmla="*/ 8467 h 794456"/>
              <a:gd name="connsiteX0" fmla="*/ 2788356 w 2788356"/>
              <a:gd name="connsiteY0" fmla="*/ 0 h 804052"/>
              <a:gd name="connsiteX1" fmla="*/ 2627489 w 2788356"/>
              <a:gd name="connsiteY1" fmla="*/ 8467 h 804052"/>
              <a:gd name="connsiteX2" fmla="*/ 2009423 w 2788356"/>
              <a:gd name="connsiteY2" fmla="*/ 59267 h 804052"/>
              <a:gd name="connsiteX3" fmla="*/ 1111956 w 2788356"/>
              <a:gd name="connsiteY3" fmla="*/ 110067 h 804052"/>
              <a:gd name="connsiteX4" fmla="*/ 307623 w 2788356"/>
              <a:gd name="connsiteY4" fmla="*/ 177800 h 804052"/>
              <a:gd name="connsiteX5" fmla="*/ 11289 w 2788356"/>
              <a:gd name="connsiteY5" fmla="*/ 194734 h 804052"/>
              <a:gd name="connsiteX6" fmla="*/ 239889 w 2788356"/>
              <a:gd name="connsiteY6" fmla="*/ 296334 h 804052"/>
              <a:gd name="connsiteX7" fmla="*/ 925689 w 2788356"/>
              <a:gd name="connsiteY7" fmla="*/ 457200 h 804052"/>
              <a:gd name="connsiteX8" fmla="*/ 1780823 w 2788356"/>
              <a:gd name="connsiteY8" fmla="*/ 635000 h 804052"/>
              <a:gd name="connsiteX9" fmla="*/ 2525889 w 2788356"/>
              <a:gd name="connsiteY9" fmla="*/ 778934 h 804052"/>
              <a:gd name="connsiteX10" fmla="*/ 2574996 w 2788356"/>
              <a:gd name="connsiteY10" fmla="*/ 785707 h 804052"/>
              <a:gd name="connsiteX11" fmla="*/ 2556019 w 2788356"/>
              <a:gd name="connsiteY11" fmla="*/ 728134 h 804052"/>
              <a:gd name="connsiteX12" fmla="*/ 2554326 w 2788356"/>
              <a:gd name="connsiteY12" fmla="*/ 719667 h 804052"/>
              <a:gd name="connsiteX13" fmla="*/ 2627489 w 2788356"/>
              <a:gd name="connsiteY13" fmla="*/ 541867 h 804052"/>
              <a:gd name="connsiteX14" fmla="*/ 2678289 w 2788356"/>
              <a:gd name="connsiteY14" fmla="*/ 254000 h 804052"/>
              <a:gd name="connsiteX15" fmla="*/ 2644423 w 2788356"/>
              <a:gd name="connsiteY15" fmla="*/ 8467 h 804052"/>
              <a:gd name="connsiteX0" fmla="*/ 2788356 w 2788356"/>
              <a:gd name="connsiteY0" fmla="*/ 0 h 804052"/>
              <a:gd name="connsiteX1" fmla="*/ 2627489 w 2788356"/>
              <a:gd name="connsiteY1" fmla="*/ 8467 h 804052"/>
              <a:gd name="connsiteX2" fmla="*/ 2009423 w 2788356"/>
              <a:gd name="connsiteY2" fmla="*/ 59267 h 804052"/>
              <a:gd name="connsiteX3" fmla="*/ 1111956 w 2788356"/>
              <a:gd name="connsiteY3" fmla="*/ 110067 h 804052"/>
              <a:gd name="connsiteX4" fmla="*/ 307623 w 2788356"/>
              <a:gd name="connsiteY4" fmla="*/ 177800 h 804052"/>
              <a:gd name="connsiteX5" fmla="*/ 11289 w 2788356"/>
              <a:gd name="connsiteY5" fmla="*/ 194734 h 804052"/>
              <a:gd name="connsiteX6" fmla="*/ 239889 w 2788356"/>
              <a:gd name="connsiteY6" fmla="*/ 296334 h 804052"/>
              <a:gd name="connsiteX7" fmla="*/ 925689 w 2788356"/>
              <a:gd name="connsiteY7" fmla="*/ 457200 h 804052"/>
              <a:gd name="connsiteX8" fmla="*/ 1780823 w 2788356"/>
              <a:gd name="connsiteY8" fmla="*/ 635000 h 804052"/>
              <a:gd name="connsiteX9" fmla="*/ 2525889 w 2788356"/>
              <a:gd name="connsiteY9" fmla="*/ 778934 h 804052"/>
              <a:gd name="connsiteX10" fmla="*/ 2574996 w 2788356"/>
              <a:gd name="connsiteY10" fmla="*/ 785707 h 804052"/>
              <a:gd name="connsiteX11" fmla="*/ 2556019 w 2788356"/>
              <a:gd name="connsiteY11" fmla="*/ 728134 h 804052"/>
              <a:gd name="connsiteX12" fmla="*/ 2554326 w 2788356"/>
              <a:gd name="connsiteY12" fmla="*/ 719667 h 804052"/>
              <a:gd name="connsiteX13" fmla="*/ 2627489 w 2788356"/>
              <a:gd name="connsiteY13" fmla="*/ 541867 h 804052"/>
              <a:gd name="connsiteX14" fmla="*/ 2678289 w 2788356"/>
              <a:gd name="connsiteY14" fmla="*/ 254000 h 804052"/>
              <a:gd name="connsiteX15" fmla="*/ 2644423 w 2788356"/>
              <a:gd name="connsiteY15" fmla="*/ 8467 h 804052"/>
              <a:gd name="connsiteX0" fmla="*/ 2788356 w 2788356"/>
              <a:gd name="connsiteY0" fmla="*/ 0 h 804052"/>
              <a:gd name="connsiteX1" fmla="*/ 2568930 w 2788356"/>
              <a:gd name="connsiteY1" fmla="*/ 8467 h 804052"/>
              <a:gd name="connsiteX2" fmla="*/ 2627489 w 2788356"/>
              <a:gd name="connsiteY2" fmla="*/ 8467 h 804052"/>
              <a:gd name="connsiteX3" fmla="*/ 2009423 w 2788356"/>
              <a:gd name="connsiteY3" fmla="*/ 59267 h 804052"/>
              <a:gd name="connsiteX4" fmla="*/ 1111956 w 2788356"/>
              <a:gd name="connsiteY4" fmla="*/ 110067 h 804052"/>
              <a:gd name="connsiteX5" fmla="*/ 307623 w 2788356"/>
              <a:gd name="connsiteY5" fmla="*/ 177800 h 804052"/>
              <a:gd name="connsiteX6" fmla="*/ 11289 w 2788356"/>
              <a:gd name="connsiteY6" fmla="*/ 194734 h 804052"/>
              <a:gd name="connsiteX7" fmla="*/ 239889 w 2788356"/>
              <a:gd name="connsiteY7" fmla="*/ 296334 h 804052"/>
              <a:gd name="connsiteX8" fmla="*/ 925689 w 2788356"/>
              <a:gd name="connsiteY8" fmla="*/ 457200 h 804052"/>
              <a:gd name="connsiteX9" fmla="*/ 1780823 w 2788356"/>
              <a:gd name="connsiteY9" fmla="*/ 635000 h 804052"/>
              <a:gd name="connsiteX10" fmla="*/ 2525889 w 2788356"/>
              <a:gd name="connsiteY10" fmla="*/ 778934 h 804052"/>
              <a:gd name="connsiteX11" fmla="*/ 2574996 w 2788356"/>
              <a:gd name="connsiteY11" fmla="*/ 785707 h 804052"/>
              <a:gd name="connsiteX12" fmla="*/ 2556019 w 2788356"/>
              <a:gd name="connsiteY12" fmla="*/ 728134 h 804052"/>
              <a:gd name="connsiteX13" fmla="*/ 2554326 w 2788356"/>
              <a:gd name="connsiteY13" fmla="*/ 719667 h 804052"/>
              <a:gd name="connsiteX14" fmla="*/ 2627489 w 2788356"/>
              <a:gd name="connsiteY14" fmla="*/ 541867 h 804052"/>
              <a:gd name="connsiteX15" fmla="*/ 2678289 w 2788356"/>
              <a:gd name="connsiteY15" fmla="*/ 254000 h 804052"/>
              <a:gd name="connsiteX16" fmla="*/ 2644423 w 2788356"/>
              <a:gd name="connsiteY16" fmla="*/ 8467 h 804052"/>
              <a:gd name="connsiteX0" fmla="*/ 2788356 w 2788356"/>
              <a:gd name="connsiteY0" fmla="*/ 0 h 804052"/>
              <a:gd name="connsiteX1" fmla="*/ 2477172 w 2788356"/>
              <a:gd name="connsiteY1" fmla="*/ 8467 h 804052"/>
              <a:gd name="connsiteX2" fmla="*/ 2568930 w 2788356"/>
              <a:gd name="connsiteY2" fmla="*/ 8467 h 804052"/>
              <a:gd name="connsiteX3" fmla="*/ 2627489 w 2788356"/>
              <a:gd name="connsiteY3" fmla="*/ 8467 h 804052"/>
              <a:gd name="connsiteX4" fmla="*/ 2009423 w 2788356"/>
              <a:gd name="connsiteY4" fmla="*/ 59267 h 804052"/>
              <a:gd name="connsiteX5" fmla="*/ 1111956 w 2788356"/>
              <a:gd name="connsiteY5" fmla="*/ 110067 h 804052"/>
              <a:gd name="connsiteX6" fmla="*/ 307623 w 2788356"/>
              <a:gd name="connsiteY6" fmla="*/ 177800 h 804052"/>
              <a:gd name="connsiteX7" fmla="*/ 11289 w 2788356"/>
              <a:gd name="connsiteY7" fmla="*/ 194734 h 804052"/>
              <a:gd name="connsiteX8" fmla="*/ 239889 w 2788356"/>
              <a:gd name="connsiteY8" fmla="*/ 296334 h 804052"/>
              <a:gd name="connsiteX9" fmla="*/ 925689 w 2788356"/>
              <a:gd name="connsiteY9" fmla="*/ 457200 h 804052"/>
              <a:gd name="connsiteX10" fmla="*/ 1780823 w 2788356"/>
              <a:gd name="connsiteY10" fmla="*/ 635000 h 804052"/>
              <a:gd name="connsiteX11" fmla="*/ 2525889 w 2788356"/>
              <a:gd name="connsiteY11" fmla="*/ 778934 h 804052"/>
              <a:gd name="connsiteX12" fmla="*/ 2574996 w 2788356"/>
              <a:gd name="connsiteY12" fmla="*/ 785707 h 804052"/>
              <a:gd name="connsiteX13" fmla="*/ 2556019 w 2788356"/>
              <a:gd name="connsiteY13" fmla="*/ 728134 h 804052"/>
              <a:gd name="connsiteX14" fmla="*/ 2554326 w 2788356"/>
              <a:gd name="connsiteY14" fmla="*/ 719667 h 804052"/>
              <a:gd name="connsiteX15" fmla="*/ 2627489 w 2788356"/>
              <a:gd name="connsiteY15" fmla="*/ 541867 h 804052"/>
              <a:gd name="connsiteX16" fmla="*/ 2678289 w 2788356"/>
              <a:gd name="connsiteY16" fmla="*/ 254000 h 804052"/>
              <a:gd name="connsiteX17" fmla="*/ 2644423 w 2788356"/>
              <a:gd name="connsiteY17" fmla="*/ 8467 h 804052"/>
              <a:gd name="connsiteX0" fmla="*/ 2359696 w 2681111"/>
              <a:gd name="connsiteY0" fmla="*/ 0 h 804052"/>
              <a:gd name="connsiteX1" fmla="*/ 2477172 w 2681111"/>
              <a:gd name="connsiteY1" fmla="*/ 8467 h 804052"/>
              <a:gd name="connsiteX2" fmla="*/ 2568930 w 2681111"/>
              <a:gd name="connsiteY2" fmla="*/ 8467 h 804052"/>
              <a:gd name="connsiteX3" fmla="*/ 2627489 w 2681111"/>
              <a:gd name="connsiteY3" fmla="*/ 8467 h 804052"/>
              <a:gd name="connsiteX4" fmla="*/ 2009423 w 2681111"/>
              <a:gd name="connsiteY4" fmla="*/ 59267 h 804052"/>
              <a:gd name="connsiteX5" fmla="*/ 1111956 w 2681111"/>
              <a:gd name="connsiteY5" fmla="*/ 110067 h 804052"/>
              <a:gd name="connsiteX6" fmla="*/ 307623 w 2681111"/>
              <a:gd name="connsiteY6" fmla="*/ 177800 h 804052"/>
              <a:gd name="connsiteX7" fmla="*/ 11289 w 2681111"/>
              <a:gd name="connsiteY7" fmla="*/ 194734 h 804052"/>
              <a:gd name="connsiteX8" fmla="*/ 239889 w 2681111"/>
              <a:gd name="connsiteY8" fmla="*/ 296334 h 804052"/>
              <a:gd name="connsiteX9" fmla="*/ 925689 w 2681111"/>
              <a:gd name="connsiteY9" fmla="*/ 457200 h 804052"/>
              <a:gd name="connsiteX10" fmla="*/ 1780823 w 2681111"/>
              <a:gd name="connsiteY10" fmla="*/ 635000 h 804052"/>
              <a:gd name="connsiteX11" fmla="*/ 2525889 w 2681111"/>
              <a:gd name="connsiteY11" fmla="*/ 778934 h 804052"/>
              <a:gd name="connsiteX12" fmla="*/ 2574996 w 2681111"/>
              <a:gd name="connsiteY12" fmla="*/ 785707 h 804052"/>
              <a:gd name="connsiteX13" fmla="*/ 2556019 w 2681111"/>
              <a:gd name="connsiteY13" fmla="*/ 728134 h 804052"/>
              <a:gd name="connsiteX14" fmla="*/ 2554326 w 2681111"/>
              <a:gd name="connsiteY14" fmla="*/ 719667 h 804052"/>
              <a:gd name="connsiteX15" fmla="*/ 2627489 w 2681111"/>
              <a:gd name="connsiteY15" fmla="*/ 541867 h 804052"/>
              <a:gd name="connsiteX16" fmla="*/ 2678289 w 2681111"/>
              <a:gd name="connsiteY16" fmla="*/ 254000 h 804052"/>
              <a:gd name="connsiteX17" fmla="*/ 2644423 w 2681111"/>
              <a:gd name="connsiteY17" fmla="*/ 8467 h 804052"/>
              <a:gd name="connsiteX0" fmla="*/ 2359696 w 2681111"/>
              <a:gd name="connsiteY0" fmla="*/ 0 h 804052"/>
              <a:gd name="connsiteX1" fmla="*/ 2477172 w 2681111"/>
              <a:gd name="connsiteY1" fmla="*/ 8467 h 804052"/>
              <a:gd name="connsiteX2" fmla="*/ 2568930 w 2681111"/>
              <a:gd name="connsiteY2" fmla="*/ 8467 h 804052"/>
              <a:gd name="connsiteX3" fmla="*/ 2627489 w 2681111"/>
              <a:gd name="connsiteY3" fmla="*/ 8467 h 804052"/>
              <a:gd name="connsiteX4" fmla="*/ 2009423 w 2681111"/>
              <a:gd name="connsiteY4" fmla="*/ 59267 h 804052"/>
              <a:gd name="connsiteX5" fmla="*/ 1111956 w 2681111"/>
              <a:gd name="connsiteY5" fmla="*/ 110067 h 804052"/>
              <a:gd name="connsiteX6" fmla="*/ 307623 w 2681111"/>
              <a:gd name="connsiteY6" fmla="*/ 177800 h 804052"/>
              <a:gd name="connsiteX7" fmla="*/ 11289 w 2681111"/>
              <a:gd name="connsiteY7" fmla="*/ 194734 h 804052"/>
              <a:gd name="connsiteX8" fmla="*/ 239889 w 2681111"/>
              <a:gd name="connsiteY8" fmla="*/ 296334 h 804052"/>
              <a:gd name="connsiteX9" fmla="*/ 925689 w 2681111"/>
              <a:gd name="connsiteY9" fmla="*/ 457200 h 804052"/>
              <a:gd name="connsiteX10" fmla="*/ 1780823 w 2681111"/>
              <a:gd name="connsiteY10" fmla="*/ 635000 h 804052"/>
              <a:gd name="connsiteX11" fmla="*/ 2525889 w 2681111"/>
              <a:gd name="connsiteY11" fmla="*/ 778934 h 804052"/>
              <a:gd name="connsiteX12" fmla="*/ 2574996 w 2681111"/>
              <a:gd name="connsiteY12" fmla="*/ 785707 h 804052"/>
              <a:gd name="connsiteX13" fmla="*/ 2556019 w 2681111"/>
              <a:gd name="connsiteY13" fmla="*/ 728134 h 804052"/>
              <a:gd name="connsiteX14" fmla="*/ 2554326 w 2681111"/>
              <a:gd name="connsiteY14" fmla="*/ 719667 h 804052"/>
              <a:gd name="connsiteX15" fmla="*/ 2627489 w 2681111"/>
              <a:gd name="connsiteY15" fmla="*/ 541867 h 804052"/>
              <a:gd name="connsiteX16" fmla="*/ 2678289 w 2681111"/>
              <a:gd name="connsiteY16" fmla="*/ 254000 h 804052"/>
              <a:gd name="connsiteX17" fmla="*/ 2644423 w 2681111"/>
              <a:gd name="connsiteY17" fmla="*/ 8467 h 804052"/>
              <a:gd name="connsiteX0" fmla="*/ 2359696 w 2681111"/>
              <a:gd name="connsiteY0" fmla="*/ 65769 h 798407"/>
              <a:gd name="connsiteX1" fmla="*/ 2477172 w 2681111"/>
              <a:gd name="connsiteY1" fmla="*/ 2822 h 798407"/>
              <a:gd name="connsiteX2" fmla="*/ 2568930 w 2681111"/>
              <a:gd name="connsiteY2" fmla="*/ 2822 h 798407"/>
              <a:gd name="connsiteX3" fmla="*/ 2627489 w 2681111"/>
              <a:gd name="connsiteY3" fmla="*/ 2822 h 798407"/>
              <a:gd name="connsiteX4" fmla="*/ 2009423 w 2681111"/>
              <a:gd name="connsiteY4" fmla="*/ 53622 h 798407"/>
              <a:gd name="connsiteX5" fmla="*/ 1111956 w 2681111"/>
              <a:gd name="connsiteY5" fmla="*/ 104422 h 798407"/>
              <a:gd name="connsiteX6" fmla="*/ 307623 w 2681111"/>
              <a:gd name="connsiteY6" fmla="*/ 172155 h 798407"/>
              <a:gd name="connsiteX7" fmla="*/ 11289 w 2681111"/>
              <a:gd name="connsiteY7" fmla="*/ 189089 h 798407"/>
              <a:gd name="connsiteX8" fmla="*/ 239889 w 2681111"/>
              <a:gd name="connsiteY8" fmla="*/ 290689 h 798407"/>
              <a:gd name="connsiteX9" fmla="*/ 925689 w 2681111"/>
              <a:gd name="connsiteY9" fmla="*/ 451555 h 798407"/>
              <a:gd name="connsiteX10" fmla="*/ 1780823 w 2681111"/>
              <a:gd name="connsiteY10" fmla="*/ 629355 h 798407"/>
              <a:gd name="connsiteX11" fmla="*/ 2525889 w 2681111"/>
              <a:gd name="connsiteY11" fmla="*/ 773289 h 798407"/>
              <a:gd name="connsiteX12" fmla="*/ 2574996 w 2681111"/>
              <a:gd name="connsiteY12" fmla="*/ 780062 h 798407"/>
              <a:gd name="connsiteX13" fmla="*/ 2556019 w 2681111"/>
              <a:gd name="connsiteY13" fmla="*/ 722489 h 798407"/>
              <a:gd name="connsiteX14" fmla="*/ 2554326 w 2681111"/>
              <a:gd name="connsiteY14" fmla="*/ 714022 h 798407"/>
              <a:gd name="connsiteX15" fmla="*/ 2627489 w 2681111"/>
              <a:gd name="connsiteY15" fmla="*/ 536222 h 798407"/>
              <a:gd name="connsiteX16" fmla="*/ 2678289 w 2681111"/>
              <a:gd name="connsiteY16" fmla="*/ 248355 h 798407"/>
              <a:gd name="connsiteX17" fmla="*/ 2644423 w 2681111"/>
              <a:gd name="connsiteY17" fmla="*/ 2822 h 798407"/>
              <a:gd name="connsiteX0" fmla="*/ 2359696 w 2681111"/>
              <a:gd name="connsiteY0" fmla="*/ 65769 h 798407"/>
              <a:gd name="connsiteX1" fmla="*/ 2477172 w 2681111"/>
              <a:gd name="connsiteY1" fmla="*/ 2822 h 798407"/>
              <a:gd name="connsiteX2" fmla="*/ 2568930 w 2681111"/>
              <a:gd name="connsiteY2" fmla="*/ 2822 h 798407"/>
              <a:gd name="connsiteX3" fmla="*/ 2627489 w 2681111"/>
              <a:gd name="connsiteY3" fmla="*/ 2822 h 798407"/>
              <a:gd name="connsiteX4" fmla="*/ 2009423 w 2681111"/>
              <a:gd name="connsiteY4" fmla="*/ 53622 h 798407"/>
              <a:gd name="connsiteX5" fmla="*/ 1111956 w 2681111"/>
              <a:gd name="connsiteY5" fmla="*/ 104422 h 798407"/>
              <a:gd name="connsiteX6" fmla="*/ 307623 w 2681111"/>
              <a:gd name="connsiteY6" fmla="*/ 172155 h 798407"/>
              <a:gd name="connsiteX7" fmla="*/ 11289 w 2681111"/>
              <a:gd name="connsiteY7" fmla="*/ 189089 h 798407"/>
              <a:gd name="connsiteX8" fmla="*/ 239889 w 2681111"/>
              <a:gd name="connsiteY8" fmla="*/ 290689 h 798407"/>
              <a:gd name="connsiteX9" fmla="*/ 925689 w 2681111"/>
              <a:gd name="connsiteY9" fmla="*/ 451555 h 798407"/>
              <a:gd name="connsiteX10" fmla="*/ 1780823 w 2681111"/>
              <a:gd name="connsiteY10" fmla="*/ 629355 h 798407"/>
              <a:gd name="connsiteX11" fmla="*/ 2525889 w 2681111"/>
              <a:gd name="connsiteY11" fmla="*/ 773289 h 798407"/>
              <a:gd name="connsiteX12" fmla="*/ 2503526 w 2681111"/>
              <a:gd name="connsiteY12" fmla="*/ 780062 h 798407"/>
              <a:gd name="connsiteX13" fmla="*/ 2556019 w 2681111"/>
              <a:gd name="connsiteY13" fmla="*/ 722489 h 798407"/>
              <a:gd name="connsiteX14" fmla="*/ 2554326 w 2681111"/>
              <a:gd name="connsiteY14" fmla="*/ 714022 h 798407"/>
              <a:gd name="connsiteX15" fmla="*/ 2627489 w 2681111"/>
              <a:gd name="connsiteY15" fmla="*/ 536222 h 798407"/>
              <a:gd name="connsiteX16" fmla="*/ 2678289 w 2681111"/>
              <a:gd name="connsiteY16" fmla="*/ 248355 h 798407"/>
              <a:gd name="connsiteX17" fmla="*/ 2644423 w 2681111"/>
              <a:gd name="connsiteY17" fmla="*/ 2822 h 798407"/>
              <a:gd name="connsiteX0" fmla="*/ 2359696 w 2681111"/>
              <a:gd name="connsiteY0" fmla="*/ 62947 h 795585"/>
              <a:gd name="connsiteX1" fmla="*/ 2356557 w 2681111"/>
              <a:gd name="connsiteY1" fmla="*/ 71120 h 795585"/>
              <a:gd name="connsiteX2" fmla="*/ 2477172 w 2681111"/>
              <a:gd name="connsiteY2" fmla="*/ 0 h 795585"/>
              <a:gd name="connsiteX3" fmla="*/ 2568930 w 2681111"/>
              <a:gd name="connsiteY3" fmla="*/ 0 h 795585"/>
              <a:gd name="connsiteX4" fmla="*/ 2627489 w 2681111"/>
              <a:gd name="connsiteY4" fmla="*/ 0 h 795585"/>
              <a:gd name="connsiteX5" fmla="*/ 2009423 w 2681111"/>
              <a:gd name="connsiteY5" fmla="*/ 50800 h 795585"/>
              <a:gd name="connsiteX6" fmla="*/ 1111956 w 2681111"/>
              <a:gd name="connsiteY6" fmla="*/ 101600 h 795585"/>
              <a:gd name="connsiteX7" fmla="*/ 307623 w 2681111"/>
              <a:gd name="connsiteY7" fmla="*/ 169333 h 795585"/>
              <a:gd name="connsiteX8" fmla="*/ 11289 w 2681111"/>
              <a:gd name="connsiteY8" fmla="*/ 186267 h 795585"/>
              <a:gd name="connsiteX9" fmla="*/ 239889 w 2681111"/>
              <a:gd name="connsiteY9" fmla="*/ 287867 h 795585"/>
              <a:gd name="connsiteX10" fmla="*/ 925689 w 2681111"/>
              <a:gd name="connsiteY10" fmla="*/ 448733 h 795585"/>
              <a:gd name="connsiteX11" fmla="*/ 1780823 w 2681111"/>
              <a:gd name="connsiteY11" fmla="*/ 626533 h 795585"/>
              <a:gd name="connsiteX12" fmla="*/ 2525889 w 2681111"/>
              <a:gd name="connsiteY12" fmla="*/ 770467 h 795585"/>
              <a:gd name="connsiteX13" fmla="*/ 2503526 w 2681111"/>
              <a:gd name="connsiteY13" fmla="*/ 777240 h 795585"/>
              <a:gd name="connsiteX14" fmla="*/ 2556019 w 2681111"/>
              <a:gd name="connsiteY14" fmla="*/ 719667 h 795585"/>
              <a:gd name="connsiteX15" fmla="*/ 2554326 w 2681111"/>
              <a:gd name="connsiteY15" fmla="*/ 711200 h 795585"/>
              <a:gd name="connsiteX16" fmla="*/ 2627489 w 2681111"/>
              <a:gd name="connsiteY16" fmla="*/ 533400 h 795585"/>
              <a:gd name="connsiteX17" fmla="*/ 2678289 w 2681111"/>
              <a:gd name="connsiteY17" fmla="*/ 245533 h 795585"/>
              <a:gd name="connsiteX18" fmla="*/ 2644423 w 2681111"/>
              <a:gd name="connsiteY18" fmla="*/ 0 h 7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1111" h="795585">
                <a:moveTo>
                  <a:pt x="2359696" y="62947"/>
                </a:moveTo>
                <a:cubicBezTo>
                  <a:pt x="2359173" y="64309"/>
                  <a:pt x="2336978" y="81611"/>
                  <a:pt x="2356557" y="71120"/>
                </a:cubicBezTo>
                <a:cubicBezTo>
                  <a:pt x="2376136" y="60629"/>
                  <a:pt x="2441777" y="11853"/>
                  <a:pt x="2477172" y="0"/>
                </a:cubicBezTo>
                <a:lnTo>
                  <a:pt x="2568930" y="0"/>
                </a:lnTo>
                <a:lnTo>
                  <a:pt x="2627489" y="0"/>
                </a:lnTo>
                <a:cubicBezTo>
                  <a:pt x="2497667" y="9878"/>
                  <a:pt x="2262012" y="33867"/>
                  <a:pt x="2009423" y="50800"/>
                </a:cubicBezTo>
                <a:cubicBezTo>
                  <a:pt x="1756834" y="67733"/>
                  <a:pt x="1395589" y="81845"/>
                  <a:pt x="1111956" y="101600"/>
                </a:cubicBezTo>
                <a:cubicBezTo>
                  <a:pt x="828323" y="121356"/>
                  <a:pt x="491068" y="155222"/>
                  <a:pt x="307623" y="169333"/>
                </a:cubicBezTo>
                <a:cubicBezTo>
                  <a:pt x="124178" y="183444"/>
                  <a:pt x="22578" y="166511"/>
                  <a:pt x="11289" y="186267"/>
                </a:cubicBezTo>
                <a:cubicBezTo>
                  <a:pt x="0" y="206023"/>
                  <a:pt x="87489" y="244123"/>
                  <a:pt x="239889" y="287867"/>
                </a:cubicBezTo>
                <a:cubicBezTo>
                  <a:pt x="392289" y="331611"/>
                  <a:pt x="668867" y="392289"/>
                  <a:pt x="925689" y="448733"/>
                </a:cubicBezTo>
                <a:cubicBezTo>
                  <a:pt x="1182511" y="505177"/>
                  <a:pt x="1780823" y="626533"/>
                  <a:pt x="1780823" y="626533"/>
                </a:cubicBezTo>
                <a:cubicBezTo>
                  <a:pt x="2047523" y="680155"/>
                  <a:pt x="2384778" y="785989"/>
                  <a:pt x="2525889" y="770467"/>
                </a:cubicBezTo>
                <a:cubicBezTo>
                  <a:pt x="2658251" y="795585"/>
                  <a:pt x="2380050" y="677118"/>
                  <a:pt x="2503526" y="777240"/>
                </a:cubicBezTo>
                <a:cubicBezTo>
                  <a:pt x="2508548" y="768774"/>
                  <a:pt x="2559464" y="730674"/>
                  <a:pt x="2556019" y="719667"/>
                </a:cubicBezTo>
                <a:cubicBezTo>
                  <a:pt x="2572670" y="709789"/>
                  <a:pt x="2542414" y="742244"/>
                  <a:pt x="2554326" y="711200"/>
                </a:cubicBezTo>
                <a:cubicBezTo>
                  <a:pt x="2566238" y="680156"/>
                  <a:pt x="2606829" y="611011"/>
                  <a:pt x="2627489" y="533400"/>
                </a:cubicBezTo>
                <a:cubicBezTo>
                  <a:pt x="2648150" y="455789"/>
                  <a:pt x="2675467" y="334433"/>
                  <a:pt x="2678289" y="245533"/>
                </a:cubicBezTo>
                <a:cubicBezTo>
                  <a:pt x="2681111" y="156633"/>
                  <a:pt x="2662767" y="78316"/>
                  <a:pt x="2644423" y="0"/>
                </a:cubicBezTo>
              </a:path>
            </a:pathLst>
          </a:custGeom>
          <a:solidFill>
            <a:schemeClr val="accent6">
              <a:lumMod val="20000"/>
              <a:lumOff val="80000"/>
            </a:schemeClr>
          </a:solidFill>
          <a:ln w="254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9" name="任意多边形 58"/>
          <p:cNvSpPr/>
          <p:nvPr/>
        </p:nvSpPr>
        <p:spPr>
          <a:xfrm>
            <a:off x="4865625" y="1870604"/>
            <a:ext cx="654755" cy="1903589"/>
          </a:xfrm>
          <a:custGeom>
            <a:avLst/>
            <a:gdLst>
              <a:gd name="connsiteX0" fmla="*/ 0 w 907344"/>
              <a:gd name="connsiteY0" fmla="*/ 125589 h 1903589"/>
              <a:gd name="connsiteX1" fmla="*/ 626533 w 907344"/>
              <a:gd name="connsiteY1" fmla="*/ 125589 h 1903589"/>
              <a:gd name="connsiteX2" fmla="*/ 491067 w 907344"/>
              <a:gd name="connsiteY2" fmla="*/ 269523 h 1903589"/>
              <a:gd name="connsiteX3" fmla="*/ 330200 w 907344"/>
              <a:gd name="connsiteY3" fmla="*/ 582789 h 1903589"/>
              <a:gd name="connsiteX4" fmla="*/ 254000 w 907344"/>
              <a:gd name="connsiteY4" fmla="*/ 997656 h 1903589"/>
              <a:gd name="connsiteX5" fmla="*/ 338667 w 907344"/>
              <a:gd name="connsiteY5" fmla="*/ 1412523 h 1903589"/>
              <a:gd name="connsiteX6" fmla="*/ 541867 w 907344"/>
              <a:gd name="connsiteY6" fmla="*/ 1768123 h 1903589"/>
              <a:gd name="connsiteX7" fmla="*/ 702733 w 907344"/>
              <a:gd name="connsiteY7" fmla="*/ 1886656 h 1903589"/>
              <a:gd name="connsiteX8" fmla="*/ 762000 w 907344"/>
              <a:gd name="connsiteY8" fmla="*/ 1666523 h 1903589"/>
              <a:gd name="connsiteX9" fmla="*/ 863600 w 907344"/>
              <a:gd name="connsiteY9" fmla="*/ 1226256 h 1903589"/>
              <a:gd name="connsiteX10" fmla="*/ 905933 w 907344"/>
              <a:gd name="connsiteY10" fmla="*/ 921456 h 1903589"/>
              <a:gd name="connsiteX11" fmla="*/ 855133 w 907344"/>
              <a:gd name="connsiteY11" fmla="*/ 625123 h 1903589"/>
              <a:gd name="connsiteX12" fmla="*/ 728133 w 907344"/>
              <a:gd name="connsiteY12" fmla="*/ 83256 h 1903589"/>
              <a:gd name="connsiteX13" fmla="*/ 618067 w 907344"/>
              <a:gd name="connsiteY13" fmla="*/ 125589 h 1903589"/>
              <a:gd name="connsiteX0" fmla="*/ 318883 w 654755"/>
              <a:gd name="connsiteY0" fmla="*/ 125589 h 1903589"/>
              <a:gd name="connsiteX1" fmla="*/ 373944 w 654755"/>
              <a:gd name="connsiteY1" fmla="*/ 125589 h 1903589"/>
              <a:gd name="connsiteX2" fmla="*/ 238478 w 654755"/>
              <a:gd name="connsiteY2" fmla="*/ 269523 h 1903589"/>
              <a:gd name="connsiteX3" fmla="*/ 77611 w 654755"/>
              <a:gd name="connsiteY3" fmla="*/ 582789 h 1903589"/>
              <a:gd name="connsiteX4" fmla="*/ 1411 w 654755"/>
              <a:gd name="connsiteY4" fmla="*/ 997656 h 1903589"/>
              <a:gd name="connsiteX5" fmla="*/ 86078 w 654755"/>
              <a:gd name="connsiteY5" fmla="*/ 1412523 h 1903589"/>
              <a:gd name="connsiteX6" fmla="*/ 289278 w 654755"/>
              <a:gd name="connsiteY6" fmla="*/ 1768123 h 1903589"/>
              <a:gd name="connsiteX7" fmla="*/ 450144 w 654755"/>
              <a:gd name="connsiteY7" fmla="*/ 1886656 h 1903589"/>
              <a:gd name="connsiteX8" fmla="*/ 509411 w 654755"/>
              <a:gd name="connsiteY8" fmla="*/ 1666523 h 1903589"/>
              <a:gd name="connsiteX9" fmla="*/ 611011 w 654755"/>
              <a:gd name="connsiteY9" fmla="*/ 1226256 h 1903589"/>
              <a:gd name="connsiteX10" fmla="*/ 653344 w 654755"/>
              <a:gd name="connsiteY10" fmla="*/ 921456 h 1903589"/>
              <a:gd name="connsiteX11" fmla="*/ 602544 w 654755"/>
              <a:gd name="connsiteY11" fmla="*/ 625123 h 1903589"/>
              <a:gd name="connsiteX12" fmla="*/ 475544 w 654755"/>
              <a:gd name="connsiteY12" fmla="*/ 83256 h 1903589"/>
              <a:gd name="connsiteX13" fmla="*/ 365478 w 654755"/>
              <a:gd name="connsiteY13" fmla="*/ 125589 h 1903589"/>
              <a:gd name="connsiteX0" fmla="*/ 318883 w 654755"/>
              <a:gd name="connsiteY0" fmla="*/ 125589 h 1903589"/>
              <a:gd name="connsiteX1" fmla="*/ 373944 w 654755"/>
              <a:gd name="connsiteY1" fmla="*/ 125589 h 1903589"/>
              <a:gd name="connsiteX2" fmla="*/ 238478 w 654755"/>
              <a:gd name="connsiteY2" fmla="*/ 269523 h 1903589"/>
              <a:gd name="connsiteX3" fmla="*/ 77611 w 654755"/>
              <a:gd name="connsiteY3" fmla="*/ 582789 h 1903589"/>
              <a:gd name="connsiteX4" fmla="*/ 1411 w 654755"/>
              <a:gd name="connsiteY4" fmla="*/ 997656 h 1903589"/>
              <a:gd name="connsiteX5" fmla="*/ 86078 w 654755"/>
              <a:gd name="connsiteY5" fmla="*/ 1412523 h 1903589"/>
              <a:gd name="connsiteX6" fmla="*/ 289278 w 654755"/>
              <a:gd name="connsiteY6" fmla="*/ 1768123 h 1903589"/>
              <a:gd name="connsiteX7" fmla="*/ 450144 w 654755"/>
              <a:gd name="connsiteY7" fmla="*/ 1886656 h 1903589"/>
              <a:gd name="connsiteX8" fmla="*/ 509411 w 654755"/>
              <a:gd name="connsiteY8" fmla="*/ 1666523 h 1903589"/>
              <a:gd name="connsiteX9" fmla="*/ 611011 w 654755"/>
              <a:gd name="connsiteY9" fmla="*/ 1226256 h 1903589"/>
              <a:gd name="connsiteX10" fmla="*/ 653344 w 654755"/>
              <a:gd name="connsiteY10" fmla="*/ 921456 h 1903589"/>
              <a:gd name="connsiteX11" fmla="*/ 602544 w 654755"/>
              <a:gd name="connsiteY11" fmla="*/ 625123 h 1903589"/>
              <a:gd name="connsiteX12" fmla="*/ 475544 w 654755"/>
              <a:gd name="connsiteY12" fmla="*/ 83256 h 1903589"/>
              <a:gd name="connsiteX13" fmla="*/ 365478 w 654755"/>
              <a:gd name="connsiteY13" fmla="*/ 125589 h 190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4755" h="1903589">
                <a:moveTo>
                  <a:pt x="318883" y="125589"/>
                </a:moveTo>
                <a:cubicBezTo>
                  <a:pt x="471628" y="131593"/>
                  <a:pt x="387345" y="101600"/>
                  <a:pt x="373944" y="125589"/>
                </a:cubicBezTo>
                <a:cubicBezTo>
                  <a:pt x="360543" y="149578"/>
                  <a:pt x="287867" y="193323"/>
                  <a:pt x="238478" y="269523"/>
                </a:cubicBezTo>
                <a:cubicBezTo>
                  <a:pt x="189089" y="345723"/>
                  <a:pt x="117122" y="461434"/>
                  <a:pt x="77611" y="582789"/>
                </a:cubicBezTo>
                <a:cubicBezTo>
                  <a:pt x="38100" y="704145"/>
                  <a:pt x="0" y="859367"/>
                  <a:pt x="1411" y="997656"/>
                </a:cubicBezTo>
                <a:cubicBezTo>
                  <a:pt x="2822" y="1135945"/>
                  <a:pt x="38100" y="1284112"/>
                  <a:pt x="86078" y="1412523"/>
                </a:cubicBezTo>
                <a:cubicBezTo>
                  <a:pt x="134056" y="1540934"/>
                  <a:pt x="228600" y="1689101"/>
                  <a:pt x="289278" y="1768123"/>
                </a:cubicBezTo>
                <a:cubicBezTo>
                  <a:pt x="349956" y="1847145"/>
                  <a:pt x="413455" y="1903589"/>
                  <a:pt x="450144" y="1886656"/>
                </a:cubicBezTo>
                <a:cubicBezTo>
                  <a:pt x="486833" y="1869723"/>
                  <a:pt x="482600" y="1776590"/>
                  <a:pt x="509411" y="1666523"/>
                </a:cubicBezTo>
                <a:cubicBezTo>
                  <a:pt x="536222" y="1556456"/>
                  <a:pt x="587022" y="1350434"/>
                  <a:pt x="611011" y="1226256"/>
                </a:cubicBezTo>
                <a:cubicBezTo>
                  <a:pt x="635000" y="1102078"/>
                  <a:pt x="654755" y="1021645"/>
                  <a:pt x="653344" y="921456"/>
                </a:cubicBezTo>
                <a:cubicBezTo>
                  <a:pt x="651933" y="821267"/>
                  <a:pt x="632177" y="764823"/>
                  <a:pt x="602544" y="625123"/>
                </a:cubicBezTo>
                <a:cubicBezTo>
                  <a:pt x="572911" y="485423"/>
                  <a:pt x="515055" y="166512"/>
                  <a:pt x="475544" y="83256"/>
                </a:cubicBezTo>
                <a:cubicBezTo>
                  <a:pt x="436033" y="0"/>
                  <a:pt x="400755" y="62794"/>
                  <a:pt x="365478" y="125589"/>
                </a:cubicBezTo>
              </a:path>
            </a:pathLst>
          </a:custGeom>
          <a:solidFill>
            <a:schemeClr val="accent6">
              <a:lumMod val="20000"/>
              <a:lumOff val="80000"/>
            </a:schemeClr>
          </a:solidFill>
          <a:ln w="254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60" name="直接连接符 59"/>
          <p:cNvCxnSpPr>
            <a:stCxn id="68" idx="5"/>
          </p:cNvCxnSpPr>
          <p:nvPr/>
        </p:nvCxnSpPr>
        <p:spPr>
          <a:xfrm rot="16200000" flipH="1">
            <a:off x="4992104" y="2337682"/>
            <a:ext cx="917930" cy="20355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rot="5400000">
            <a:off x="4945621" y="3077017"/>
            <a:ext cx="1000132" cy="21431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 name="直接连接符 61"/>
          <p:cNvCxnSpPr>
            <a:endCxn id="71" idx="2"/>
          </p:cNvCxnSpPr>
          <p:nvPr/>
        </p:nvCxnSpPr>
        <p:spPr>
          <a:xfrm>
            <a:off x="5552844" y="2826984"/>
            <a:ext cx="2495568" cy="54402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flipV="1">
            <a:off x="5481406" y="2612670"/>
            <a:ext cx="2786082" cy="20259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64" name="组合 42"/>
          <p:cNvGrpSpPr>
            <a:grpSpLocks noChangeAspect="1"/>
          </p:cNvGrpSpPr>
          <p:nvPr/>
        </p:nvGrpSpPr>
        <p:grpSpPr>
          <a:xfrm>
            <a:off x="4864316" y="1463012"/>
            <a:ext cx="3429024" cy="2765329"/>
            <a:chOff x="928662" y="3571876"/>
            <a:chExt cx="2214578" cy="1785950"/>
          </a:xfrm>
        </p:grpSpPr>
        <p:sp>
          <p:nvSpPr>
            <p:cNvPr id="65" name="椭圆 64"/>
            <p:cNvSpPr/>
            <p:nvPr/>
          </p:nvSpPr>
          <p:spPr>
            <a:xfrm>
              <a:off x="928662" y="3571876"/>
              <a:ext cx="2214578" cy="178595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a:spLocks noChangeAspect="1"/>
            </p:cNvSpPr>
            <p:nvPr/>
          </p:nvSpPr>
          <p:spPr>
            <a:xfrm>
              <a:off x="1159984" y="4264484"/>
              <a:ext cx="360000" cy="360000"/>
            </a:xfrm>
            <a:prstGeom prst="ellipse">
              <a:avLst/>
            </a:prstGeom>
            <a:solidFill>
              <a:srgbClr val="FFFF00"/>
            </a:solidFill>
            <a:ln>
              <a:solidFill>
                <a:srgbClr val="FFC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67" name="Rectangle 3"/>
            <p:cNvSpPr txBox="1">
              <a:spLocks noRot="1" noChangeArrowheads="1"/>
            </p:cNvSpPr>
            <p:nvPr/>
          </p:nvSpPr>
          <p:spPr>
            <a:xfrm>
              <a:off x="1419473" y="4498916"/>
              <a:ext cx="472226" cy="263517"/>
            </a:xfrm>
            <a:prstGeom prst="rect">
              <a:avLst/>
            </a:prstGeom>
            <a:noFill/>
          </p:spPr>
          <p:txBody>
            <a:bodyPr>
              <a:noAutofit/>
            </a:bodyPr>
            <a:lstStyle/>
            <a:p>
              <a:pPr marL="0" marR="0" lvl="0" indent="0" algn="l" defTabSz="914400" rtl="0" eaLnBrk="1" fontAlgn="auto" latinLnBrk="0" hangingPunct="1">
                <a:lnSpc>
                  <a:spcPct val="125000"/>
                </a:lnSpc>
                <a:spcBef>
                  <a:spcPct val="20000"/>
                </a:spcBef>
                <a:spcAft>
                  <a:spcPts val="0"/>
                </a:spcAft>
                <a:buClrTx/>
                <a:buSzTx/>
                <a:buFont typeface="Arial" pitchFamily="34" charset="0"/>
                <a:buNone/>
                <a:tabLst/>
                <a:defRPr/>
              </a:pPr>
              <a:r>
                <a:rPr kumimoji="0" lang="en-US" altLang="zh-CN" b="1" i="0" u="none" strike="noStrike" kern="1200" cap="none" spc="0" normalizeH="0" baseline="0" noProof="0" dirty="0">
                  <a:ln>
                    <a:noFill/>
                  </a:ln>
                  <a:uLnTx/>
                  <a:uFillTx/>
                  <a:latin typeface="Times New Roman" pitchFamily="18" charset="0"/>
                  <a:cs typeface="Times New Roman" pitchFamily="18" charset="0"/>
                </a:rPr>
                <a:t>Sun</a:t>
              </a:r>
              <a:endParaRPr kumimoji="0" lang="zh-CN" altLang="en-US" b="1" i="0" u="none" strike="noStrike" kern="1200" cap="none" spc="0" normalizeH="0" baseline="0" noProof="0" dirty="0">
                <a:ln>
                  <a:noFill/>
                </a:ln>
                <a:uLnTx/>
                <a:uFillTx/>
                <a:latin typeface="Times New Roman" pitchFamily="18" charset="0"/>
                <a:cs typeface="Times New Roman" pitchFamily="18" charset="0"/>
                <a:hlinkClick r:id="rId7" action="ppaction://hlinkfile"/>
              </a:endParaRPr>
            </a:p>
          </p:txBody>
        </p:sp>
      </p:grpSp>
      <p:sp>
        <p:nvSpPr>
          <p:cNvPr id="68" name="椭圆 67"/>
          <p:cNvSpPr>
            <a:spLocks noChangeAspect="1"/>
          </p:cNvSpPr>
          <p:nvPr/>
        </p:nvSpPr>
        <p:spPr>
          <a:xfrm>
            <a:off x="5195654" y="1826852"/>
            <a:ext cx="180000" cy="180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69" name="Rectangle 3"/>
          <p:cNvSpPr txBox="1">
            <a:spLocks noRot="1" noChangeArrowheads="1"/>
          </p:cNvSpPr>
          <p:nvPr/>
        </p:nvSpPr>
        <p:spPr>
          <a:xfrm>
            <a:off x="4338398" y="2599970"/>
            <a:ext cx="642942" cy="642942"/>
          </a:xfrm>
          <a:prstGeom prst="rect">
            <a:avLst/>
          </a:prstGeom>
          <a:noFill/>
        </p:spPr>
        <p:txBody>
          <a:bodyPr>
            <a:noAutofit/>
          </a:bodyPr>
          <a:lstStyle/>
          <a:p>
            <a:pPr marL="0" marR="0" lvl="0" indent="0" algn="l" defTabSz="914400" rtl="0" eaLnBrk="1" fontAlgn="auto" latinLnBrk="0" hangingPunct="1">
              <a:lnSpc>
                <a:spcPct val="125000"/>
              </a:lnSpc>
              <a:spcBef>
                <a:spcPct val="20000"/>
              </a:spcBef>
              <a:spcAft>
                <a:spcPts val="0"/>
              </a:spcAft>
              <a:buClrTx/>
              <a:buSzTx/>
              <a:tabLst/>
              <a:defRPr/>
            </a:pPr>
            <a:r>
              <a:rPr lang="zh-CN" altLang="en-US" sz="2000" b="1" dirty="0">
                <a:latin typeface="Times New Roman" pitchFamily="18" charset="0"/>
                <a:ea typeface="楷体" pitchFamily="49" charset="-122"/>
                <a:cs typeface="Times New Roman" pitchFamily="18" charset="0"/>
              </a:rPr>
              <a:t>△</a:t>
            </a:r>
            <a:r>
              <a:rPr lang="en-US" altLang="zh-CN" sz="2000" b="1" i="1" dirty="0">
                <a:latin typeface="Times New Roman" pitchFamily="18" charset="0"/>
                <a:ea typeface="楷体" pitchFamily="49" charset="-122"/>
                <a:cs typeface="Times New Roman" pitchFamily="18" charset="0"/>
              </a:rPr>
              <a:t>t</a:t>
            </a:r>
            <a:endParaRPr lang="en-US" altLang="zh-CN" sz="2000" b="1" dirty="0">
              <a:latin typeface="Times New Roman" pitchFamily="18" charset="0"/>
              <a:ea typeface="楷体" pitchFamily="49" charset="-122"/>
              <a:cs typeface="Times New Roman" pitchFamily="18" charset="0"/>
            </a:endParaRPr>
          </a:p>
        </p:txBody>
      </p:sp>
      <p:sp>
        <p:nvSpPr>
          <p:cNvPr id="70" name="椭圆 69"/>
          <p:cNvSpPr>
            <a:spLocks noChangeAspect="1"/>
          </p:cNvSpPr>
          <p:nvPr/>
        </p:nvSpPr>
        <p:spPr>
          <a:xfrm>
            <a:off x="5200416" y="1823066"/>
            <a:ext cx="180000" cy="180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71" name="椭圆 70"/>
          <p:cNvSpPr>
            <a:spLocks noChangeAspect="1"/>
          </p:cNvSpPr>
          <p:nvPr/>
        </p:nvSpPr>
        <p:spPr>
          <a:xfrm>
            <a:off x="8048412" y="3281012"/>
            <a:ext cx="180000" cy="180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72" name="椭圆 71"/>
          <p:cNvSpPr>
            <a:spLocks noChangeAspect="1"/>
          </p:cNvSpPr>
          <p:nvPr/>
        </p:nvSpPr>
        <p:spPr>
          <a:xfrm>
            <a:off x="8048412" y="3288950"/>
            <a:ext cx="180000" cy="180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73" name="Rectangle 3"/>
          <p:cNvSpPr txBox="1">
            <a:spLocks noRot="1" noChangeArrowheads="1"/>
          </p:cNvSpPr>
          <p:nvPr/>
        </p:nvSpPr>
        <p:spPr>
          <a:xfrm>
            <a:off x="4805126" y="1549038"/>
            <a:ext cx="500066" cy="428628"/>
          </a:xfrm>
          <a:prstGeom prst="rect">
            <a:avLst/>
          </a:prstGeom>
          <a:noFill/>
        </p:spPr>
        <p:txBody>
          <a:bodyPr>
            <a:noAutofit/>
          </a:bodyPr>
          <a:lstStyle/>
          <a:p>
            <a:pPr marL="0" marR="0" lvl="0" indent="0" algn="ctr" defTabSz="914400" rtl="0" eaLnBrk="1" fontAlgn="auto" latinLnBrk="0" hangingPunct="1">
              <a:lnSpc>
                <a:spcPct val="125000"/>
              </a:lnSpc>
              <a:spcBef>
                <a:spcPct val="20000"/>
              </a:spcBef>
              <a:spcAft>
                <a:spcPts val="0"/>
              </a:spcAft>
              <a:buClrTx/>
              <a:buSzTx/>
              <a:tabLst/>
              <a:defRPr/>
            </a:pPr>
            <a:r>
              <a:rPr lang="en-US" altLang="zh-CN" sz="2000" b="1" dirty="0">
                <a:latin typeface="Times New Roman" pitchFamily="18" charset="0"/>
                <a:ea typeface="楷体" pitchFamily="49" charset="-122"/>
                <a:cs typeface="Times New Roman" pitchFamily="18" charset="0"/>
              </a:rPr>
              <a:t>1</a:t>
            </a:r>
          </a:p>
        </p:txBody>
      </p:sp>
      <p:sp>
        <p:nvSpPr>
          <p:cNvPr id="74" name="Rectangle 3"/>
          <p:cNvSpPr txBox="1">
            <a:spLocks noRot="1" noChangeArrowheads="1"/>
          </p:cNvSpPr>
          <p:nvPr/>
        </p:nvSpPr>
        <p:spPr>
          <a:xfrm>
            <a:off x="4957526" y="3684240"/>
            <a:ext cx="500066" cy="428628"/>
          </a:xfrm>
          <a:prstGeom prst="rect">
            <a:avLst/>
          </a:prstGeom>
          <a:noFill/>
        </p:spPr>
        <p:txBody>
          <a:bodyPr>
            <a:noAutofit/>
          </a:bodyPr>
          <a:lstStyle/>
          <a:p>
            <a:pPr marL="0" marR="0" lvl="0" indent="0" algn="ctr" defTabSz="914400" rtl="0" eaLnBrk="1" fontAlgn="auto" latinLnBrk="0" hangingPunct="1">
              <a:lnSpc>
                <a:spcPct val="125000"/>
              </a:lnSpc>
              <a:spcBef>
                <a:spcPct val="20000"/>
              </a:spcBef>
              <a:spcAft>
                <a:spcPts val="0"/>
              </a:spcAft>
              <a:buClrTx/>
              <a:buSzTx/>
              <a:tabLst/>
              <a:defRPr/>
            </a:pPr>
            <a:r>
              <a:rPr lang="en-US" altLang="zh-CN" sz="2000" b="1" dirty="0">
                <a:latin typeface="Times New Roman" pitchFamily="18" charset="0"/>
                <a:ea typeface="楷体" pitchFamily="49" charset="-122"/>
                <a:cs typeface="Times New Roman" pitchFamily="18" charset="0"/>
              </a:rPr>
              <a:t>2</a:t>
            </a:r>
          </a:p>
        </p:txBody>
      </p:sp>
      <p:sp>
        <p:nvSpPr>
          <p:cNvPr id="75" name="Rectangle 3"/>
          <p:cNvSpPr txBox="1">
            <a:spLocks noRot="1" noChangeArrowheads="1"/>
          </p:cNvSpPr>
          <p:nvPr/>
        </p:nvSpPr>
        <p:spPr>
          <a:xfrm>
            <a:off x="8124612" y="3255612"/>
            <a:ext cx="500066" cy="428628"/>
          </a:xfrm>
          <a:prstGeom prst="rect">
            <a:avLst/>
          </a:prstGeom>
          <a:noFill/>
        </p:spPr>
        <p:txBody>
          <a:bodyPr>
            <a:noAutofit/>
          </a:bodyPr>
          <a:lstStyle/>
          <a:p>
            <a:pPr marL="0" marR="0" lvl="0" indent="0" algn="ctr" defTabSz="914400" rtl="0" eaLnBrk="1" fontAlgn="auto" latinLnBrk="0" hangingPunct="1">
              <a:lnSpc>
                <a:spcPct val="125000"/>
              </a:lnSpc>
              <a:spcBef>
                <a:spcPct val="20000"/>
              </a:spcBef>
              <a:spcAft>
                <a:spcPts val="0"/>
              </a:spcAft>
              <a:buClrTx/>
              <a:buSzTx/>
              <a:tabLst/>
              <a:defRPr/>
            </a:pPr>
            <a:r>
              <a:rPr lang="en-US" altLang="zh-CN" sz="2000" b="1" dirty="0">
                <a:latin typeface="Times New Roman" pitchFamily="18" charset="0"/>
                <a:ea typeface="楷体" pitchFamily="49" charset="-122"/>
                <a:cs typeface="Times New Roman" pitchFamily="18" charset="0"/>
              </a:rPr>
              <a:t>3</a:t>
            </a:r>
          </a:p>
        </p:txBody>
      </p:sp>
      <p:sp>
        <p:nvSpPr>
          <p:cNvPr id="76" name="Rectangle 3"/>
          <p:cNvSpPr txBox="1">
            <a:spLocks noRot="1" noChangeArrowheads="1"/>
          </p:cNvSpPr>
          <p:nvPr/>
        </p:nvSpPr>
        <p:spPr>
          <a:xfrm>
            <a:off x="8196050" y="2326918"/>
            <a:ext cx="500066" cy="428628"/>
          </a:xfrm>
          <a:prstGeom prst="rect">
            <a:avLst/>
          </a:prstGeom>
          <a:noFill/>
        </p:spPr>
        <p:txBody>
          <a:bodyPr>
            <a:noAutofit/>
          </a:bodyPr>
          <a:lstStyle/>
          <a:p>
            <a:pPr marL="0" marR="0" lvl="0" indent="0" algn="ctr" defTabSz="914400" rtl="0" eaLnBrk="1" fontAlgn="auto" latinLnBrk="0" hangingPunct="1">
              <a:lnSpc>
                <a:spcPct val="125000"/>
              </a:lnSpc>
              <a:spcBef>
                <a:spcPct val="20000"/>
              </a:spcBef>
              <a:spcAft>
                <a:spcPts val="0"/>
              </a:spcAft>
              <a:buClrTx/>
              <a:buSzTx/>
              <a:tabLst/>
              <a:defRPr/>
            </a:pPr>
            <a:r>
              <a:rPr lang="en-US" altLang="zh-CN" sz="2000" b="1" dirty="0">
                <a:latin typeface="Times New Roman" pitchFamily="18" charset="0"/>
                <a:ea typeface="楷体" pitchFamily="49" charset="-122"/>
                <a:cs typeface="Times New Roman" pitchFamily="18" charset="0"/>
              </a:rPr>
              <a:t>4</a:t>
            </a:r>
          </a:p>
        </p:txBody>
      </p:sp>
      <p:sp>
        <p:nvSpPr>
          <p:cNvPr id="77" name="Rectangle 3"/>
          <p:cNvSpPr txBox="1">
            <a:spLocks noRot="1" noChangeArrowheads="1"/>
          </p:cNvSpPr>
          <p:nvPr/>
        </p:nvSpPr>
        <p:spPr>
          <a:xfrm>
            <a:off x="8237294" y="2760308"/>
            <a:ext cx="642942" cy="642942"/>
          </a:xfrm>
          <a:prstGeom prst="rect">
            <a:avLst/>
          </a:prstGeom>
          <a:noFill/>
        </p:spPr>
        <p:txBody>
          <a:bodyPr>
            <a:noAutofit/>
          </a:bodyPr>
          <a:lstStyle/>
          <a:p>
            <a:pPr marL="0" marR="0" lvl="0" indent="0" algn="l" defTabSz="914400" rtl="0" eaLnBrk="1" fontAlgn="auto" latinLnBrk="0" hangingPunct="1">
              <a:lnSpc>
                <a:spcPct val="125000"/>
              </a:lnSpc>
              <a:spcBef>
                <a:spcPct val="20000"/>
              </a:spcBef>
              <a:spcAft>
                <a:spcPts val="0"/>
              </a:spcAft>
              <a:buClrTx/>
              <a:buSzTx/>
              <a:tabLst/>
              <a:defRPr/>
            </a:pPr>
            <a:r>
              <a:rPr lang="zh-CN" altLang="en-US" sz="2000" b="1" dirty="0">
                <a:latin typeface="Times New Roman" pitchFamily="18" charset="0"/>
                <a:ea typeface="楷体" pitchFamily="49" charset="-122"/>
                <a:cs typeface="Times New Roman" pitchFamily="18" charset="0"/>
              </a:rPr>
              <a:t>△</a:t>
            </a:r>
            <a:r>
              <a:rPr lang="en-US" altLang="zh-CN" sz="2000" b="1" i="1" dirty="0">
                <a:latin typeface="Times New Roman" pitchFamily="18" charset="0"/>
                <a:ea typeface="楷体" pitchFamily="49" charset="-122"/>
                <a:cs typeface="Times New Roman" pitchFamily="18" charset="0"/>
              </a:rPr>
              <a:t>t</a:t>
            </a:r>
            <a:endParaRPr lang="en-US" altLang="zh-CN" sz="2000" b="1" dirty="0">
              <a:latin typeface="Times New Roman" pitchFamily="18" charset="0"/>
              <a:ea typeface="楷体" pitchFamily="49" charset="-122"/>
              <a:cs typeface="Times New Roman" pitchFamily="18" charset="0"/>
            </a:endParaRPr>
          </a:p>
        </p:txBody>
      </p:sp>
      <p:sp>
        <p:nvSpPr>
          <p:cNvPr id="78" name="Rectangle 3"/>
          <p:cNvSpPr txBox="1">
            <a:spLocks noRot="1" noChangeArrowheads="1"/>
          </p:cNvSpPr>
          <p:nvPr/>
        </p:nvSpPr>
        <p:spPr>
          <a:xfrm>
            <a:off x="4195221" y="4328252"/>
            <a:ext cx="5028835" cy="480295"/>
          </a:xfrm>
          <a:prstGeom prst="rect">
            <a:avLst/>
          </a:prstGeom>
          <a:noFill/>
        </p:spPr>
        <p:txBody>
          <a:bodyPr>
            <a:noAutofit/>
          </a:bodyPr>
          <a:lstStyle/>
          <a:p>
            <a:pPr marL="0" marR="0" lvl="0" indent="0" algn="l" defTabSz="914400" rtl="0" eaLnBrk="1" fontAlgn="auto" latinLnBrk="0" hangingPunct="1">
              <a:spcBef>
                <a:spcPct val="20000"/>
              </a:spcBef>
              <a:spcAft>
                <a:spcPts val="0"/>
              </a:spcAft>
              <a:buClrTx/>
              <a:buSzTx/>
              <a:tabLst/>
              <a:defRPr/>
            </a:pPr>
            <a:r>
              <a:rPr lang="en-US" altLang="zh-CN" sz="2000" dirty="0">
                <a:latin typeface="Times New Roman" pitchFamily="18" charset="0"/>
                <a:ea typeface="楷体" pitchFamily="49" charset="-122"/>
                <a:cs typeface="Times New Roman" pitchFamily="18" charset="0"/>
              </a:rPr>
              <a:t>line </a:t>
            </a:r>
            <a:r>
              <a:rPr lang="en-US" altLang="zh-CN" sz="2000" i="1" dirty="0">
                <a:latin typeface="Times New Roman" pitchFamily="18" charset="0"/>
                <a:ea typeface="楷体" pitchFamily="49" charset="-122"/>
                <a:cs typeface="Times New Roman" pitchFamily="18" charset="0"/>
              </a:rPr>
              <a:t>SP</a:t>
            </a:r>
            <a:r>
              <a:rPr lang="en-US" altLang="zh-CN" sz="2000" dirty="0">
                <a:latin typeface="Times New Roman" pitchFamily="18" charset="0"/>
                <a:ea typeface="楷体" pitchFamily="49" charset="-122"/>
                <a:cs typeface="Times New Roman" pitchFamily="18" charset="0"/>
              </a:rPr>
              <a:t> sweeps out </a:t>
            </a:r>
            <a:r>
              <a:rPr lang="en-US" altLang="zh-CN" sz="2000" i="1" dirty="0">
                <a:latin typeface="Times New Roman" pitchFamily="18" charset="0"/>
                <a:ea typeface="楷体" pitchFamily="49" charset="-122"/>
                <a:cs typeface="Times New Roman" pitchFamily="18" charset="0"/>
              </a:rPr>
              <a:t>equal</a:t>
            </a:r>
            <a:r>
              <a:rPr lang="en-US" altLang="zh-CN" sz="2000" dirty="0">
                <a:latin typeface="Times New Roman" pitchFamily="18" charset="0"/>
                <a:ea typeface="楷体" pitchFamily="49" charset="-122"/>
                <a:cs typeface="Times New Roman" pitchFamily="18" charset="0"/>
              </a:rPr>
              <a:t> areas in </a:t>
            </a:r>
            <a:r>
              <a:rPr lang="en-US" altLang="zh-CN" sz="2000" i="1" dirty="0">
                <a:latin typeface="Times New Roman" pitchFamily="18" charset="0"/>
                <a:ea typeface="楷体" pitchFamily="49" charset="-122"/>
                <a:cs typeface="Times New Roman" pitchFamily="18" charset="0"/>
              </a:rPr>
              <a:t>equal</a:t>
            </a:r>
            <a:r>
              <a:rPr lang="en-US" altLang="zh-CN" sz="2000" dirty="0">
                <a:latin typeface="Times New Roman" pitchFamily="18" charset="0"/>
                <a:ea typeface="楷体" pitchFamily="49" charset="-122"/>
                <a:cs typeface="Times New Roman" pitchFamily="18" charset="0"/>
              </a:rPr>
              <a:t> times</a:t>
            </a:r>
          </a:p>
        </p:txBody>
      </p:sp>
      <p:sp>
        <p:nvSpPr>
          <p:cNvPr id="81" name="TextBox 80"/>
          <p:cNvSpPr txBox="1"/>
          <p:nvPr/>
        </p:nvSpPr>
        <p:spPr>
          <a:xfrm>
            <a:off x="4139952" y="5066453"/>
            <a:ext cx="3456384" cy="461665"/>
          </a:xfrm>
          <a:prstGeom prst="rect">
            <a:avLst/>
          </a:prstGeom>
          <a:noFill/>
        </p:spPr>
        <p:txBody>
          <a:bodyPr wrap="square" rtlCol="0">
            <a:spAutoFit/>
          </a:bodyPr>
          <a:lstStyle/>
          <a:p>
            <a:pPr marL="342900" indent="-342900">
              <a:buFont typeface="Wingdings" panose="05000000000000000000" pitchFamily="2" charset="2"/>
              <a:buChar char="ü"/>
            </a:pPr>
            <a:r>
              <a:rPr lang="en-US" altLang="zh-CN" sz="2400" b="1" dirty="0">
                <a:latin typeface="Times New Roman" pitchFamily="18" charset="0"/>
                <a:cs typeface="Times New Roman" pitchFamily="18" charset="0"/>
              </a:rPr>
              <a:t>Kepler’s 3rd Law:</a:t>
            </a:r>
            <a:endParaRPr lang="zh-CN" altLang="en-US" sz="2400" b="1" baseline="30000" dirty="0">
              <a:latin typeface="Times New Roman" pitchFamily="18" charset="0"/>
              <a:cs typeface="Times New Roman" pitchFamily="18" charset="0"/>
            </a:endParaRPr>
          </a:p>
        </p:txBody>
      </p:sp>
      <p:cxnSp>
        <p:nvCxnSpPr>
          <p:cNvPr id="82" name="直接连接符 81"/>
          <p:cNvCxnSpPr/>
          <p:nvPr/>
        </p:nvCxnSpPr>
        <p:spPr>
          <a:xfrm>
            <a:off x="4024400" y="4906781"/>
            <a:ext cx="5148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aphicFrame>
        <p:nvGraphicFramePr>
          <p:cNvPr id="83" name="对象 82"/>
          <p:cNvGraphicFramePr>
            <a:graphicFrameLocks noChangeAspect="1"/>
          </p:cNvGraphicFramePr>
          <p:nvPr>
            <p:extLst>
              <p:ext uri="{D42A27DB-BD31-4B8C-83A1-F6EECF244321}">
                <p14:modId xmlns:p14="http://schemas.microsoft.com/office/powerpoint/2010/main" val="360181376"/>
              </p:ext>
            </p:extLst>
          </p:nvPr>
        </p:nvGraphicFramePr>
        <p:xfrm>
          <a:off x="5010659" y="5499654"/>
          <a:ext cx="1333500" cy="746125"/>
        </p:xfrm>
        <a:graphic>
          <a:graphicData uri="http://schemas.openxmlformats.org/presentationml/2006/ole">
            <mc:AlternateContent xmlns:mc="http://schemas.openxmlformats.org/markup-compatibility/2006">
              <mc:Choice xmlns:v="urn:schemas-microsoft-com:vml" Requires="v">
                <p:oleObj spid="_x0000_s39995" name="公式" r:id="rId8" imgW="749160" imgH="419040" progId="Equation.3">
                  <p:embed/>
                </p:oleObj>
              </mc:Choice>
              <mc:Fallback>
                <p:oleObj name="公式" r:id="rId8" imgW="749160" imgH="419040" progId="Equation.3">
                  <p:embed/>
                  <p:pic>
                    <p:nvPicPr>
                      <p:cNvPr id="0" name="Object 2"/>
                      <p:cNvPicPr>
                        <a:picLocks noChangeAspect="1" noChangeArrowheads="1"/>
                      </p:cNvPicPr>
                      <p:nvPr/>
                    </p:nvPicPr>
                    <p:blipFill>
                      <a:blip r:embed="rId9"/>
                      <a:srcRect/>
                      <a:stretch>
                        <a:fillRect/>
                      </a:stretch>
                    </p:blipFill>
                    <p:spPr bwMode="auto">
                      <a:xfrm>
                        <a:off x="5010659" y="5499654"/>
                        <a:ext cx="1333500" cy="746125"/>
                      </a:xfrm>
                      <a:prstGeom prst="rect">
                        <a:avLst/>
                      </a:prstGeom>
                      <a:noFill/>
                      <a:ln>
                        <a:noFill/>
                      </a:ln>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4" name="对象 83"/>
          <p:cNvGraphicFramePr>
            <a:graphicFrameLocks noChangeAspect="1"/>
          </p:cNvGraphicFramePr>
          <p:nvPr>
            <p:extLst>
              <p:ext uri="{D42A27DB-BD31-4B8C-83A1-F6EECF244321}">
                <p14:modId xmlns:p14="http://schemas.microsoft.com/office/powerpoint/2010/main" val="2400064390"/>
              </p:ext>
            </p:extLst>
          </p:nvPr>
        </p:nvGraphicFramePr>
        <p:xfrm>
          <a:off x="6338664" y="5723605"/>
          <a:ext cx="609600" cy="406400"/>
        </p:xfrm>
        <a:graphic>
          <a:graphicData uri="http://schemas.openxmlformats.org/presentationml/2006/ole">
            <mc:AlternateContent xmlns:mc="http://schemas.openxmlformats.org/markup-compatibility/2006">
              <mc:Choice xmlns:v="urn:schemas-microsoft-com:vml" Requires="v">
                <p:oleObj spid="_x0000_s39996" name="公式" r:id="rId10" imgW="342720" imgH="228600" progId="Equation.3">
                  <p:embed/>
                </p:oleObj>
              </mc:Choice>
              <mc:Fallback>
                <p:oleObj name="公式" r:id="rId10" imgW="342720" imgH="228600" progId="Equation.3">
                  <p:embed/>
                  <p:pic>
                    <p:nvPicPr>
                      <p:cNvPr id="0" name="对象 82"/>
                      <p:cNvPicPr>
                        <a:picLocks noChangeAspect="1" noChangeArrowheads="1"/>
                      </p:cNvPicPr>
                      <p:nvPr/>
                    </p:nvPicPr>
                    <p:blipFill>
                      <a:blip r:embed="rId11"/>
                      <a:srcRect/>
                      <a:stretch>
                        <a:fillRect/>
                      </a:stretch>
                    </p:blipFill>
                    <p:spPr bwMode="auto">
                      <a:xfrm>
                        <a:off x="6338664" y="5723605"/>
                        <a:ext cx="609600" cy="406400"/>
                      </a:xfrm>
                      <a:prstGeom prst="rect">
                        <a:avLst/>
                      </a:prstGeom>
                      <a:noFill/>
                      <a:ln>
                        <a:noFill/>
                      </a:ln>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音频 9">
            <a:hlinkClick r:id="" action="ppaction://media"/>
            <a:extLst>
              <a:ext uri="{FF2B5EF4-FFF2-40B4-BE49-F238E27FC236}">
                <a16:creationId xmlns:a16="http://schemas.microsoft.com/office/drawing/2014/main" id="{1E4ACB34-B26B-4DA1-8AE2-2E2F4468B8A4}"/>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3243172987"/>
      </p:ext>
    </p:extLst>
  </p:cSld>
  <p:clrMapOvr>
    <a:masterClrMapping/>
  </p:clrMapOvr>
  <mc:AlternateContent xmlns:mc="http://schemas.openxmlformats.org/markup-compatibility/2006">
    <mc:Choice xmlns:p14="http://schemas.microsoft.com/office/powerpoint/2010/main" Requires="p14">
      <p:transition spd="slow" p14:dur="2000" advTm="198430"/>
    </mc:Choice>
    <mc:Fallback>
      <p:transition spd="slow" advTm="198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6"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linds(horizontal)">
                                      <p:cBhvr>
                                        <p:cTn id="20" dur="500"/>
                                        <p:tgtEl>
                                          <p:spTgt spid="29"/>
                                        </p:tgtEl>
                                      </p:cBhvr>
                                    </p:animEffect>
                                  </p:childTnLst>
                                </p:cTn>
                              </p:par>
                              <p:par>
                                <p:cTn id="21" presetID="3" presetClass="entr" presetSubtype="1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linds(horizontal)">
                                      <p:cBhvr>
                                        <p:cTn id="23" dur="500"/>
                                        <p:tgtEl>
                                          <p:spTgt spid="16"/>
                                        </p:tgtEl>
                                      </p:cBhvr>
                                    </p:animEffect>
                                  </p:childTnLst>
                                </p:cTn>
                              </p:par>
                            </p:childTnLst>
                          </p:cTn>
                        </p:par>
                        <p:par>
                          <p:cTn id="24" fill="hold">
                            <p:stCondLst>
                              <p:cond delay="500"/>
                            </p:stCondLst>
                            <p:childTnLst>
                              <p:par>
                                <p:cTn id="25" presetID="1" presetClass="path" presetSubtype="0" accel="50000" decel="50000" fill="hold" grpId="1" nodeType="afterEffect">
                                  <p:stCondLst>
                                    <p:cond delay="0"/>
                                  </p:stCondLst>
                                  <p:childTnLst>
                                    <p:animMotion origin="layout" path="M -0.00121 0.00162 C 0.10313 0.00162 0.1882 0.0919 0.1882 0.20324 C 0.1882 0.31458 0.10313 0.40509 -0.00121 0.40509 C -0.10538 0.40509 -0.18975 0.31458 -0.18975 0.20324 C -0.18975 0.0919 -0.10538 0.00162 -0.00121 0.00162 Z " pathEditMode="relative" rAng="0" ptsTypes="fffff">
                                      <p:cBhvr>
                                        <p:cTn id="26" dur="2000" fill="hold"/>
                                        <p:tgtEl>
                                          <p:spTgt spid="29"/>
                                        </p:tgtEl>
                                        <p:attrNameLst>
                                          <p:attrName>ppt_x</p:attrName>
                                          <p:attrName>ppt_y</p:attrName>
                                        </p:attrNameLst>
                                      </p:cBhvr>
                                      <p:rCtr x="0" y="202"/>
                                    </p:animMotion>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left)">
                                      <p:cBhvr>
                                        <p:cTn id="31" dur="500"/>
                                        <p:tgtEl>
                                          <p:spTgt spid="41"/>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left)">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500"/>
                                        <p:tgtEl>
                                          <p:spTgt spid="42"/>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ipe(left)">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randombar(horizontal)">
                                      <p:cBhvr>
                                        <p:cTn id="49" dur="500"/>
                                        <p:tgtEl>
                                          <p:spTgt spid="43"/>
                                        </p:tgtEl>
                                      </p:cBhvr>
                                    </p:animEffect>
                                  </p:childTnLst>
                                </p:cTn>
                              </p:par>
                            </p:childTnLst>
                          </p:cTn>
                        </p:par>
                        <p:par>
                          <p:cTn id="50" fill="hold">
                            <p:stCondLst>
                              <p:cond delay="500"/>
                            </p:stCondLst>
                            <p:childTnLst>
                              <p:par>
                                <p:cTn id="51" presetID="14" presetClass="entr" presetSubtype="10" fill="hold" nodeType="after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randombar(horizontal)">
                                      <p:cBhvr>
                                        <p:cTn id="53" dur="500"/>
                                        <p:tgtEl>
                                          <p:spTgt spid="44"/>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randombar(horizontal)">
                                      <p:cBhvr>
                                        <p:cTn id="58" dur="500"/>
                                        <p:tgtEl>
                                          <p:spTgt spid="49"/>
                                        </p:tgtEl>
                                      </p:cBhvr>
                                    </p:animEffect>
                                  </p:childTnLst>
                                </p:cTn>
                              </p:par>
                            </p:childTnLst>
                          </p:cTn>
                        </p:par>
                        <p:par>
                          <p:cTn id="59" fill="hold">
                            <p:stCondLst>
                              <p:cond delay="500"/>
                            </p:stCondLst>
                            <p:childTnLst>
                              <p:par>
                                <p:cTn id="60" presetID="14" presetClass="entr" presetSubtype="10" fill="hold" nodeType="after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randombar(horizontal)">
                                      <p:cBhvr>
                                        <p:cTn id="62" dur="500"/>
                                        <p:tgtEl>
                                          <p:spTgt spid="50"/>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randombar(horizontal)">
                                      <p:cBhvr>
                                        <p:cTn id="67" dur="500"/>
                                        <p:tgtEl>
                                          <p:spTgt spid="53"/>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57"/>
                                        </p:tgtEl>
                                        <p:attrNameLst>
                                          <p:attrName>style.visibility</p:attrName>
                                        </p:attrNameLst>
                                      </p:cBhvr>
                                      <p:to>
                                        <p:strVal val="visible"/>
                                      </p:to>
                                    </p:set>
                                    <p:animEffect transition="in" filter="wipe(left)">
                                      <p:cBhvr>
                                        <p:cTn id="71" dur="500"/>
                                        <p:tgtEl>
                                          <p:spTgt spid="57"/>
                                        </p:tgtEl>
                                      </p:cBhvr>
                                    </p:animEffect>
                                  </p:childTnLst>
                                </p:cTn>
                              </p:par>
                            </p:childTnLst>
                          </p:cTn>
                        </p:par>
                        <p:par>
                          <p:cTn id="72" fill="hold">
                            <p:stCondLst>
                              <p:cond delay="1000"/>
                            </p:stCondLst>
                            <p:childTnLst>
                              <p:par>
                                <p:cTn id="73" presetID="3" presetClass="entr" presetSubtype="10" fill="hold" nodeType="afterEffect">
                                  <p:stCondLst>
                                    <p:cond delay="0"/>
                                  </p:stCondLst>
                                  <p:childTnLst>
                                    <p:set>
                                      <p:cBhvr>
                                        <p:cTn id="74" dur="1" fill="hold">
                                          <p:stCondLst>
                                            <p:cond delay="0"/>
                                          </p:stCondLst>
                                        </p:cTn>
                                        <p:tgtEl>
                                          <p:spTgt spid="64"/>
                                        </p:tgtEl>
                                        <p:attrNameLst>
                                          <p:attrName>style.visibility</p:attrName>
                                        </p:attrNameLst>
                                      </p:cBhvr>
                                      <p:to>
                                        <p:strVal val="visible"/>
                                      </p:to>
                                    </p:set>
                                    <p:animEffect transition="in" filter="blinds(horizontal)">
                                      <p:cBhvr>
                                        <p:cTn id="75" dur="500"/>
                                        <p:tgtEl>
                                          <p:spTgt spid="64"/>
                                        </p:tgtEl>
                                      </p:cBhvr>
                                    </p:animEffect>
                                  </p:childTnLst>
                                </p:cTn>
                              </p:par>
                              <p:par>
                                <p:cTn id="76" presetID="3" presetClass="entr" presetSubtype="10" fill="hold" grpId="0" nodeType="with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blinds(horizontal)">
                                      <p:cBhvr>
                                        <p:cTn id="78" dur="500"/>
                                        <p:tgtEl>
                                          <p:spTgt spid="68"/>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73"/>
                                        </p:tgtEl>
                                        <p:attrNameLst>
                                          <p:attrName>style.visibility</p:attrName>
                                        </p:attrNameLst>
                                      </p:cBhvr>
                                      <p:to>
                                        <p:strVal val="visible"/>
                                      </p:to>
                                    </p:set>
                                    <p:animEffect transition="in" filter="wipe(left)">
                                      <p:cBhvr>
                                        <p:cTn id="83" dur="500"/>
                                        <p:tgtEl>
                                          <p:spTgt spid="73"/>
                                        </p:tgtEl>
                                      </p:cBhvr>
                                    </p:animEffect>
                                  </p:childTnLst>
                                </p:cTn>
                              </p:par>
                            </p:childTnLst>
                          </p:cTn>
                        </p:par>
                        <p:par>
                          <p:cTn id="84" fill="hold">
                            <p:stCondLst>
                              <p:cond delay="500"/>
                            </p:stCondLst>
                            <p:childTnLst>
                              <p:par>
                                <p:cTn id="85" presetID="0" presetClass="path" presetSubtype="0" accel="50000" decel="50000" fill="hold" grpId="1" nodeType="afterEffect">
                                  <p:stCondLst>
                                    <p:cond delay="0"/>
                                  </p:stCondLst>
                                  <p:childTnLst>
                                    <p:animMotion origin="layout" path="M -0.00087 0.00162 C -0.00538 0.00879 -0.01997 0.02916 -0.02708 0.04421 C -0.0342 0.05926 -0.03993 0.07476 -0.04306 0.0912 C -0.04618 0.10764 -0.04688 0.12639 -0.04566 0.14351 C -0.04444 0.16064 -0.0408 0.17777 -0.03542 0.19467 C -0.03003 0.21157 -0.02014 0.23217 -0.01354 0.24514 C -0.00694 0.2581 0.00069 0.2662 0.00434 0.27176 " pathEditMode="relative" rAng="0" ptsTypes="aaaaaaa">
                                      <p:cBhvr>
                                        <p:cTn id="86" dur="2000" fill="hold"/>
                                        <p:tgtEl>
                                          <p:spTgt spid="68"/>
                                        </p:tgtEl>
                                        <p:attrNameLst>
                                          <p:attrName>ppt_x</p:attrName>
                                          <p:attrName>ppt_y</p:attrName>
                                        </p:attrNameLst>
                                      </p:cBhvr>
                                      <p:rCtr x="-2000" y="13500"/>
                                    </p:animMotion>
                                  </p:childTnLst>
                                </p:cTn>
                              </p:par>
                              <p:par>
                                <p:cTn id="87" presetID="3" presetClass="entr" presetSubtype="10" fill="hold" grpId="0" nodeType="withEffect">
                                  <p:stCondLst>
                                    <p:cond delay="0"/>
                                  </p:stCondLst>
                                  <p:childTnLst>
                                    <p:set>
                                      <p:cBhvr>
                                        <p:cTn id="88" dur="1" fill="hold">
                                          <p:stCondLst>
                                            <p:cond delay="0"/>
                                          </p:stCondLst>
                                        </p:cTn>
                                        <p:tgtEl>
                                          <p:spTgt spid="70"/>
                                        </p:tgtEl>
                                        <p:attrNameLst>
                                          <p:attrName>style.visibility</p:attrName>
                                        </p:attrNameLst>
                                      </p:cBhvr>
                                      <p:to>
                                        <p:strVal val="visible"/>
                                      </p:to>
                                    </p:set>
                                    <p:animEffect transition="in" filter="blinds(horizontal)">
                                      <p:cBhvr>
                                        <p:cTn id="89" dur="500"/>
                                        <p:tgtEl>
                                          <p:spTgt spid="70"/>
                                        </p:tgtEl>
                                      </p:cBhvr>
                                    </p:animEffect>
                                  </p:childTnLst>
                                </p:cTn>
                              </p:par>
                            </p:childTnLst>
                          </p:cTn>
                        </p:par>
                        <p:par>
                          <p:cTn id="90" fill="hold">
                            <p:stCondLst>
                              <p:cond delay="2500"/>
                            </p:stCondLst>
                            <p:childTnLst>
                              <p:par>
                                <p:cTn id="91" presetID="22" presetClass="entr" presetSubtype="8" fill="hold" grpId="0" nodeType="afterEffect">
                                  <p:stCondLst>
                                    <p:cond delay="0"/>
                                  </p:stCondLst>
                                  <p:childTnLst>
                                    <p:set>
                                      <p:cBhvr>
                                        <p:cTn id="92" dur="1" fill="hold">
                                          <p:stCondLst>
                                            <p:cond delay="0"/>
                                          </p:stCondLst>
                                        </p:cTn>
                                        <p:tgtEl>
                                          <p:spTgt spid="69"/>
                                        </p:tgtEl>
                                        <p:attrNameLst>
                                          <p:attrName>style.visibility</p:attrName>
                                        </p:attrNameLst>
                                      </p:cBhvr>
                                      <p:to>
                                        <p:strVal val="visible"/>
                                      </p:to>
                                    </p:set>
                                    <p:animEffect transition="in" filter="wipe(left)">
                                      <p:cBhvr>
                                        <p:cTn id="93" dur="500"/>
                                        <p:tgtEl>
                                          <p:spTgt spid="69"/>
                                        </p:tgtEl>
                                      </p:cBhvr>
                                    </p:animEffect>
                                  </p:childTnLst>
                                </p:cTn>
                              </p:par>
                            </p:childTnLst>
                          </p:cTn>
                        </p:par>
                        <p:par>
                          <p:cTn id="94" fill="hold">
                            <p:stCondLst>
                              <p:cond delay="3000"/>
                            </p:stCondLst>
                            <p:childTnLst>
                              <p:par>
                                <p:cTn id="95" presetID="3" presetClass="entr" presetSubtype="10" fill="hold" nodeType="afterEffect">
                                  <p:stCondLst>
                                    <p:cond delay="0"/>
                                  </p:stCondLst>
                                  <p:childTnLst>
                                    <p:set>
                                      <p:cBhvr>
                                        <p:cTn id="96" dur="1" fill="hold">
                                          <p:stCondLst>
                                            <p:cond delay="0"/>
                                          </p:stCondLst>
                                        </p:cTn>
                                        <p:tgtEl>
                                          <p:spTgt spid="60"/>
                                        </p:tgtEl>
                                        <p:attrNameLst>
                                          <p:attrName>style.visibility</p:attrName>
                                        </p:attrNameLst>
                                      </p:cBhvr>
                                      <p:to>
                                        <p:strVal val="visible"/>
                                      </p:to>
                                    </p:set>
                                    <p:animEffect transition="in" filter="blinds(horizontal)">
                                      <p:cBhvr>
                                        <p:cTn id="97" dur="500"/>
                                        <p:tgtEl>
                                          <p:spTgt spid="60"/>
                                        </p:tgtEl>
                                      </p:cBhvr>
                                    </p:animEffect>
                                  </p:childTnLst>
                                </p:cTn>
                              </p:par>
                              <p:par>
                                <p:cTn id="98" presetID="3" presetClass="entr" presetSubtype="10" fill="hold" nodeType="withEffect">
                                  <p:stCondLst>
                                    <p:cond delay="0"/>
                                  </p:stCondLst>
                                  <p:childTnLst>
                                    <p:set>
                                      <p:cBhvr>
                                        <p:cTn id="99" dur="1" fill="hold">
                                          <p:stCondLst>
                                            <p:cond delay="0"/>
                                          </p:stCondLst>
                                        </p:cTn>
                                        <p:tgtEl>
                                          <p:spTgt spid="61"/>
                                        </p:tgtEl>
                                        <p:attrNameLst>
                                          <p:attrName>style.visibility</p:attrName>
                                        </p:attrNameLst>
                                      </p:cBhvr>
                                      <p:to>
                                        <p:strVal val="visible"/>
                                      </p:to>
                                    </p:set>
                                    <p:animEffect transition="in" filter="blinds(horizontal)">
                                      <p:cBhvr>
                                        <p:cTn id="100" dur="500"/>
                                        <p:tgtEl>
                                          <p:spTgt spid="61"/>
                                        </p:tgtEl>
                                      </p:cBhvr>
                                    </p:animEffect>
                                  </p:childTnLst>
                                </p:cTn>
                              </p:par>
                              <p:par>
                                <p:cTn id="101" presetID="3" presetClass="entr" presetSubtype="10" fill="hold" grpId="0" nodeType="withEffect">
                                  <p:stCondLst>
                                    <p:cond delay="0"/>
                                  </p:stCondLst>
                                  <p:childTnLst>
                                    <p:set>
                                      <p:cBhvr>
                                        <p:cTn id="102" dur="1" fill="hold">
                                          <p:stCondLst>
                                            <p:cond delay="0"/>
                                          </p:stCondLst>
                                        </p:cTn>
                                        <p:tgtEl>
                                          <p:spTgt spid="59"/>
                                        </p:tgtEl>
                                        <p:attrNameLst>
                                          <p:attrName>style.visibility</p:attrName>
                                        </p:attrNameLst>
                                      </p:cBhvr>
                                      <p:to>
                                        <p:strVal val="visible"/>
                                      </p:to>
                                    </p:set>
                                    <p:animEffect transition="in" filter="blinds(horizontal)">
                                      <p:cBhvr>
                                        <p:cTn id="103" dur="500"/>
                                        <p:tgtEl>
                                          <p:spTgt spid="59"/>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74"/>
                                        </p:tgtEl>
                                        <p:attrNameLst>
                                          <p:attrName>style.visibility</p:attrName>
                                        </p:attrNameLst>
                                      </p:cBhvr>
                                      <p:to>
                                        <p:strVal val="visible"/>
                                      </p:to>
                                    </p:set>
                                    <p:animEffect transition="in" filter="wipe(left)">
                                      <p:cBhvr>
                                        <p:cTn id="106" dur="500"/>
                                        <p:tgtEl>
                                          <p:spTgt spid="74"/>
                                        </p:tgtEl>
                                      </p:cBhvr>
                                    </p:animEffect>
                                  </p:childTnLst>
                                </p:cTn>
                              </p:par>
                            </p:childTnLst>
                          </p:cTn>
                        </p:par>
                      </p:childTnLst>
                    </p:cTn>
                  </p:par>
                  <p:par>
                    <p:cTn id="107" fill="hold">
                      <p:stCondLst>
                        <p:cond delay="indefinite"/>
                      </p:stCondLst>
                      <p:childTnLst>
                        <p:par>
                          <p:cTn id="108" fill="hold">
                            <p:stCondLst>
                              <p:cond delay="0"/>
                            </p:stCondLst>
                            <p:childTnLst>
                              <p:par>
                                <p:cTn id="109" presetID="3" presetClass="entr" presetSubtype="10" fill="hold" grpId="0" nodeType="clickEffect">
                                  <p:stCondLst>
                                    <p:cond delay="0"/>
                                  </p:stCondLst>
                                  <p:childTnLst>
                                    <p:set>
                                      <p:cBhvr>
                                        <p:cTn id="110" dur="1" fill="hold">
                                          <p:stCondLst>
                                            <p:cond delay="0"/>
                                          </p:stCondLst>
                                        </p:cTn>
                                        <p:tgtEl>
                                          <p:spTgt spid="71"/>
                                        </p:tgtEl>
                                        <p:attrNameLst>
                                          <p:attrName>style.visibility</p:attrName>
                                        </p:attrNameLst>
                                      </p:cBhvr>
                                      <p:to>
                                        <p:strVal val="visible"/>
                                      </p:to>
                                    </p:set>
                                    <p:animEffect transition="in" filter="blinds(horizontal)">
                                      <p:cBhvr>
                                        <p:cTn id="111" dur="500"/>
                                        <p:tgtEl>
                                          <p:spTgt spid="71"/>
                                        </p:tgtEl>
                                      </p:cBhvr>
                                    </p:animEffect>
                                  </p:childTnLst>
                                </p:cTn>
                              </p:par>
                              <p:par>
                                <p:cTn id="112" presetID="22" presetClass="entr" presetSubtype="8" fill="hold" grpId="0" nodeType="withEffect">
                                  <p:stCondLst>
                                    <p:cond delay="0"/>
                                  </p:stCondLst>
                                  <p:childTnLst>
                                    <p:set>
                                      <p:cBhvr>
                                        <p:cTn id="113" dur="1" fill="hold">
                                          <p:stCondLst>
                                            <p:cond delay="0"/>
                                          </p:stCondLst>
                                        </p:cTn>
                                        <p:tgtEl>
                                          <p:spTgt spid="75"/>
                                        </p:tgtEl>
                                        <p:attrNameLst>
                                          <p:attrName>style.visibility</p:attrName>
                                        </p:attrNameLst>
                                      </p:cBhvr>
                                      <p:to>
                                        <p:strVal val="visible"/>
                                      </p:to>
                                    </p:set>
                                    <p:animEffect transition="in" filter="wipe(left)">
                                      <p:cBhvr>
                                        <p:cTn id="114" dur="500"/>
                                        <p:tgtEl>
                                          <p:spTgt spid="75"/>
                                        </p:tgtEl>
                                      </p:cBhvr>
                                    </p:animEffect>
                                  </p:childTnLst>
                                </p:cTn>
                              </p:par>
                            </p:childTnLst>
                          </p:cTn>
                        </p:par>
                        <p:par>
                          <p:cTn id="115" fill="hold">
                            <p:stCondLst>
                              <p:cond delay="500"/>
                            </p:stCondLst>
                            <p:childTnLst>
                              <p:par>
                                <p:cTn id="116" presetID="0" presetClass="path" presetSubtype="0" accel="50000" decel="50000" fill="hold" grpId="1" nodeType="afterEffect">
                                  <p:stCondLst>
                                    <p:cond delay="0"/>
                                  </p:stCondLst>
                                  <p:childTnLst>
                                    <p:animMotion origin="layout" path="M 0.0026 -0.00023 C 0.00486 -0.00833 0.01302 -0.03449 0.01545 -0.04814 C 0.01788 -0.0618 0.01753 -0.07037 0.01736 -0.08171 C 0.01719 -0.09305 0.01493 -0.10926 0.01424 -0.11643 " pathEditMode="relative" rAng="0" ptsTypes="aaaa">
                                      <p:cBhvr>
                                        <p:cTn id="117" dur="2000" fill="hold"/>
                                        <p:tgtEl>
                                          <p:spTgt spid="71"/>
                                        </p:tgtEl>
                                        <p:attrNameLst>
                                          <p:attrName>ppt_x</p:attrName>
                                          <p:attrName>ppt_y</p:attrName>
                                        </p:attrNameLst>
                                      </p:cBhvr>
                                      <p:rCtr x="800" y="-5800"/>
                                    </p:animMotion>
                                  </p:childTnLst>
                                </p:cTn>
                              </p:par>
                              <p:par>
                                <p:cTn id="118" presetID="3" presetClass="entr" presetSubtype="10" fill="hold" grpId="0" nodeType="withEffect">
                                  <p:stCondLst>
                                    <p:cond delay="0"/>
                                  </p:stCondLst>
                                  <p:childTnLst>
                                    <p:set>
                                      <p:cBhvr>
                                        <p:cTn id="119" dur="1" fill="hold">
                                          <p:stCondLst>
                                            <p:cond delay="0"/>
                                          </p:stCondLst>
                                        </p:cTn>
                                        <p:tgtEl>
                                          <p:spTgt spid="72"/>
                                        </p:tgtEl>
                                        <p:attrNameLst>
                                          <p:attrName>style.visibility</p:attrName>
                                        </p:attrNameLst>
                                      </p:cBhvr>
                                      <p:to>
                                        <p:strVal val="visible"/>
                                      </p:to>
                                    </p:set>
                                    <p:animEffect transition="in" filter="blinds(horizontal)">
                                      <p:cBhvr>
                                        <p:cTn id="120" dur="500"/>
                                        <p:tgtEl>
                                          <p:spTgt spid="72"/>
                                        </p:tgtEl>
                                      </p:cBhvr>
                                    </p:animEffect>
                                  </p:childTnLst>
                                </p:cTn>
                              </p:par>
                            </p:childTnLst>
                          </p:cTn>
                        </p:par>
                        <p:par>
                          <p:cTn id="121" fill="hold">
                            <p:stCondLst>
                              <p:cond delay="2500"/>
                            </p:stCondLst>
                            <p:childTnLst>
                              <p:par>
                                <p:cTn id="122" presetID="22" presetClass="entr" presetSubtype="8" fill="hold" grpId="0" nodeType="afterEffect">
                                  <p:stCondLst>
                                    <p:cond delay="0"/>
                                  </p:stCondLst>
                                  <p:childTnLst>
                                    <p:set>
                                      <p:cBhvr>
                                        <p:cTn id="123" dur="1" fill="hold">
                                          <p:stCondLst>
                                            <p:cond delay="0"/>
                                          </p:stCondLst>
                                        </p:cTn>
                                        <p:tgtEl>
                                          <p:spTgt spid="77"/>
                                        </p:tgtEl>
                                        <p:attrNameLst>
                                          <p:attrName>style.visibility</p:attrName>
                                        </p:attrNameLst>
                                      </p:cBhvr>
                                      <p:to>
                                        <p:strVal val="visible"/>
                                      </p:to>
                                    </p:set>
                                    <p:animEffect transition="in" filter="wipe(left)">
                                      <p:cBhvr>
                                        <p:cTn id="124" dur="500"/>
                                        <p:tgtEl>
                                          <p:spTgt spid="77"/>
                                        </p:tgtEl>
                                      </p:cBhvr>
                                    </p:animEffect>
                                  </p:childTnLst>
                                </p:cTn>
                              </p:par>
                            </p:childTnLst>
                          </p:cTn>
                        </p:par>
                        <p:par>
                          <p:cTn id="125" fill="hold">
                            <p:stCondLst>
                              <p:cond delay="3000"/>
                            </p:stCondLst>
                            <p:childTnLst>
                              <p:par>
                                <p:cTn id="126" presetID="3" presetClass="entr" presetSubtype="10" fill="hold" nodeType="afterEffect">
                                  <p:stCondLst>
                                    <p:cond delay="0"/>
                                  </p:stCondLst>
                                  <p:childTnLst>
                                    <p:set>
                                      <p:cBhvr>
                                        <p:cTn id="127" dur="1" fill="hold">
                                          <p:stCondLst>
                                            <p:cond delay="0"/>
                                          </p:stCondLst>
                                        </p:cTn>
                                        <p:tgtEl>
                                          <p:spTgt spid="62"/>
                                        </p:tgtEl>
                                        <p:attrNameLst>
                                          <p:attrName>style.visibility</p:attrName>
                                        </p:attrNameLst>
                                      </p:cBhvr>
                                      <p:to>
                                        <p:strVal val="visible"/>
                                      </p:to>
                                    </p:set>
                                    <p:animEffect transition="in" filter="blinds(horizontal)">
                                      <p:cBhvr>
                                        <p:cTn id="128" dur="500"/>
                                        <p:tgtEl>
                                          <p:spTgt spid="62"/>
                                        </p:tgtEl>
                                      </p:cBhvr>
                                    </p:animEffect>
                                  </p:childTnLst>
                                </p:cTn>
                              </p:par>
                              <p:par>
                                <p:cTn id="129" presetID="3" presetClass="entr" presetSubtype="10" fill="hold" grpId="0" nodeType="withEffect">
                                  <p:stCondLst>
                                    <p:cond delay="0"/>
                                  </p:stCondLst>
                                  <p:childTnLst>
                                    <p:set>
                                      <p:cBhvr>
                                        <p:cTn id="130" dur="1" fill="hold">
                                          <p:stCondLst>
                                            <p:cond delay="0"/>
                                          </p:stCondLst>
                                        </p:cTn>
                                        <p:tgtEl>
                                          <p:spTgt spid="58"/>
                                        </p:tgtEl>
                                        <p:attrNameLst>
                                          <p:attrName>style.visibility</p:attrName>
                                        </p:attrNameLst>
                                      </p:cBhvr>
                                      <p:to>
                                        <p:strVal val="visible"/>
                                      </p:to>
                                    </p:set>
                                    <p:animEffect transition="in" filter="blinds(horizontal)">
                                      <p:cBhvr>
                                        <p:cTn id="131" dur="500"/>
                                        <p:tgtEl>
                                          <p:spTgt spid="58"/>
                                        </p:tgtEl>
                                      </p:cBhvr>
                                    </p:animEffect>
                                  </p:childTnLst>
                                </p:cTn>
                              </p:par>
                              <p:par>
                                <p:cTn id="132" presetID="3" presetClass="entr" presetSubtype="10" fill="hold" nodeType="withEffect">
                                  <p:stCondLst>
                                    <p:cond delay="0"/>
                                  </p:stCondLst>
                                  <p:childTnLst>
                                    <p:set>
                                      <p:cBhvr>
                                        <p:cTn id="133" dur="1" fill="hold">
                                          <p:stCondLst>
                                            <p:cond delay="0"/>
                                          </p:stCondLst>
                                        </p:cTn>
                                        <p:tgtEl>
                                          <p:spTgt spid="63"/>
                                        </p:tgtEl>
                                        <p:attrNameLst>
                                          <p:attrName>style.visibility</p:attrName>
                                        </p:attrNameLst>
                                      </p:cBhvr>
                                      <p:to>
                                        <p:strVal val="visible"/>
                                      </p:to>
                                    </p:set>
                                    <p:animEffect transition="in" filter="blinds(horizontal)">
                                      <p:cBhvr>
                                        <p:cTn id="134" dur="500"/>
                                        <p:tgtEl>
                                          <p:spTgt spid="63"/>
                                        </p:tgtEl>
                                      </p:cBhvr>
                                    </p:animEffect>
                                  </p:childTnLst>
                                </p:cTn>
                              </p:par>
                              <p:par>
                                <p:cTn id="135" presetID="22" presetClass="entr" presetSubtype="8" fill="hold" grpId="0" nodeType="withEffect">
                                  <p:stCondLst>
                                    <p:cond delay="0"/>
                                  </p:stCondLst>
                                  <p:childTnLst>
                                    <p:set>
                                      <p:cBhvr>
                                        <p:cTn id="136" dur="1" fill="hold">
                                          <p:stCondLst>
                                            <p:cond delay="0"/>
                                          </p:stCondLst>
                                        </p:cTn>
                                        <p:tgtEl>
                                          <p:spTgt spid="76"/>
                                        </p:tgtEl>
                                        <p:attrNameLst>
                                          <p:attrName>style.visibility</p:attrName>
                                        </p:attrNameLst>
                                      </p:cBhvr>
                                      <p:to>
                                        <p:strVal val="visible"/>
                                      </p:to>
                                    </p:set>
                                    <p:animEffect transition="in" filter="wipe(left)">
                                      <p:cBhvr>
                                        <p:cTn id="137" dur="500"/>
                                        <p:tgtEl>
                                          <p:spTgt spid="76"/>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8" fill="hold" grpId="0" nodeType="clickEffect">
                                  <p:stCondLst>
                                    <p:cond delay="0"/>
                                  </p:stCondLst>
                                  <p:childTnLst>
                                    <p:set>
                                      <p:cBhvr>
                                        <p:cTn id="141" dur="1" fill="hold">
                                          <p:stCondLst>
                                            <p:cond delay="0"/>
                                          </p:stCondLst>
                                        </p:cTn>
                                        <p:tgtEl>
                                          <p:spTgt spid="78"/>
                                        </p:tgtEl>
                                        <p:attrNameLst>
                                          <p:attrName>style.visibility</p:attrName>
                                        </p:attrNameLst>
                                      </p:cBhvr>
                                      <p:to>
                                        <p:strVal val="visible"/>
                                      </p:to>
                                    </p:set>
                                    <p:animEffect transition="in" filter="wipe(left)">
                                      <p:cBhvr>
                                        <p:cTn id="142" dur="500"/>
                                        <p:tgtEl>
                                          <p:spTgt spid="78"/>
                                        </p:tgtEl>
                                      </p:cBhvr>
                                    </p:animEffect>
                                  </p:childTnLst>
                                </p:cTn>
                              </p:par>
                            </p:childTnLst>
                          </p:cTn>
                        </p:par>
                      </p:childTnLst>
                    </p:cTn>
                  </p:par>
                  <p:par>
                    <p:cTn id="143" fill="hold">
                      <p:stCondLst>
                        <p:cond delay="indefinite"/>
                      </p:stCondLst>
                      <p:childTnLst>
                        <p:par>
                          <p:cTn id="144" fill="hold">
                            <p:stCondLst>
                              <p:cond delay="0"/>
                            </p:stCondLst>
                            <p:childTnLst>
                              <p:par>
                                <p:cTn id="145" presetID="14" presetClass="entr" presetSubtype="5" fill="hold" nodeType="clickEffect">
                                  <p:stCondLst>
                                    <p:cond delay="0"/>
                                  </p:stCondLst>
                                  <p:childTnLst>
                                    <p:set>
                                      <p:cBhvr>
                                        <p:cTn id="146" dur="1" fill="hold">
                                          <p:stCondLst>
                                            <p:cond delay="0"/>
                                          </p:stCondLst>
                                        </p:cTn>
                                        <p:tgtEl>
                                          <p:spTgt spid="82"/>
                                        </p:tgtEl>
                                        <p:attrNameLst>
                                          <p:attrName>style.visibility</p:attrName>
                                        </p:attrNameLst>
                                      </p:cBhvr>
                                      <p:to>
                                        <p:strVal val="visible"/>
                                      </p:to>
                                    </p:set>
                                    <p:animEffect transition="in" filter="randombar(vertical)">
                                      <p:cBhvr>
                                        <p:cTn id="147" dur="500"/>
                                        <p:tgtEl>
                                          <p:spTgt spid="82"/>
                                        </p:tgtEl>
                                      </p:cBhvr>
                                    </p:animEffect>
                                  </p:childTnLst>
                                </p:cTn>
                              </p:par>
                            </p:childTnLst>
                          </p:cTn>
                        </p:par>
                        <p:par>
                          <p:cTn id="148" fill="hold">
                            <p:stCondLst>
                              <p:cond delay="500"/>
                            </p:stCondLst>
                            <p:childTnLst>
                              <p:par>
                                <p:cTn id="149" presetID="22" presetClass="entr" presetSubtype="8" fill="hold" grpId="0" nodeType="afterEffect">
                                  <p:stCondLst>
                                    <p:cond delay="0"/>
                                  </p:stCondLst>
                                  <p:childTnLst>
                                    <p:set>
                                      <p:cBhvr>
                                        <p:cTn id="150" dur="1" fill="hold">
                                          <p:stCondLst>
                                            <p:cond delay="0"/>
                                          </p:stCondLst>
                                        </p:cTn>
                                        <p:tgtEl>
                                          <p:spTgt spid="81"/>
                                        </p:tgtEl>
                                        <p:attrNameLst>
                                          <p:attrName>style.visibility</p:attrName>
                                        </p:attrNameLst>
                                      </p:cBhvr>
                                      <p:to>
                                        <p:strVal val="visible"/>
                                      </p:to>
                                    </p:set>
                                    <p:animEffect transition="in" filter="wipe(left)">
                                      <p:cBhvr>
                                        <p:cTn id="151" dur="500"/>
                                        <p:tgtEl>
                                          <p:spTgt spid="81"/>
                                        </p:tgtEl>
                                      </p:cBhvr>
                                    </p:animEffect>
                                  </p:childTnLst>
                                </p:cTn>
                              </p:par>
                            </p:childTnLst>
                          </p:cTn>
                        </p:par>
                      </p:childTnLst>
                    </p:cTn>
                  </p:par>
                  <p:par>
                    <p:cTn id="152" fill="hold">
                      <p:stCondLst>
                        <p:cond delay="indefinite"/>
                      </p:stCondLst>
                      <p:childTnLst>
                        <p:par>
                          <p:cTn id="153" fill="hold">
                            <p:stCondLst>
                              <p:cond delay="0"/>
                            </p:stCondLst>
                            <p:childTnLst>
                              <p:par>
                                <p:cTn id="154" presetID="22" presetClass="entr" presetSubtype="8" fill="hold" nodeType="clickEffect">
                                  <p:stCondLst>
                                    <p:cond delay="0"/>
                                  </p:stCondLst>
                                  <p:childTnLst>
                                    <p:set>
                                      <p:cBhvr>
                                        <p:cTn id="155" dur="1" fill="hold">
                                          <p:stCondLst>
                                            <p:cond delay="0"/>
                                          </p:stCondLst>
                                        </p:cTn>
                                        <p:tgtEl>
                                          <p:spTgt spid="5"/>
                                        </p:tgtEl>
                                        <p:attrNameLst>
                                          <p:attrName>style.visibility</p:attrName>
                                        </p:attrNameLst>
                                      </p:cBhvr>
                                      <p:to>
                                        <p:strVal val="visible"/>
                                      </p:to>
                                    </p:set>
                                    <p:animEffect transition="in" filter="wipe(left)">
                                      <p:cBhvr>
                                        <p:cTn id="156" dur="500"/>
                                        <p:tgtEl>
                                          <p:spTgt spid="5"/>
                                        </p:tgtEl>
                                      </p:cBhvr>
                                    </p:animEffect>
                                  </p:childTnLst>
                                </p:cTn>
                              </p:par>
                            </p:childTnLst>
                          </p:cTn>
                        </p:par>
                      </p:childTnLst>
                    </p:cTn>
                  </p:par>
                  <p:par>
                    <p:cTn id="157" fill="hold">
                      <p:stCondLst>
                        <p:cond delay="indefinite"/>
                      </p:stCondLst>
                      <p:childTnLst>
                        <p:par>
                          <p:cTn id="158" fill="hold">
                            <p:stCondLst>
                              <p:cond delay="0"/>
                            </p:stCondLst>
                            <p:childTnLst>
                              <p:par>
                                <p:cTn id="159" presetID="14" presetClass="entr" presetSubtype="10" fill="hold" nodeType="clickEffect">
                                  <p:stCondLst>
                                    <p:cond delay="0"/>
                                  </p:stCondLst>
                                  <p:childTnLst>
                                    <p:set>
                                      <p:cBhvr>
                                        <p:cTn id="160" dur="1" fill="hold">
                                          <p:stCondLst>
                                            <p:cond delay="0"/>
                                          </p:stCondLst>
                                        </p:cTn>
                                        <p:tgtEl>
                                          <p:spTgt spid="83"/>
                                        </p:tgtEl>
                                        <p:attrNameLst>
                                          <p:attrName>style.visibility</p:attrName>
                                        </p:attrNameLst>
                                      </p:cBhvr>
                                      <p:to>
                                        <p:strVal val="visible"/>
                                      </p:to>
                                    </p:set>
                                    <p:animEffect transition="in" filter="randombar(horizontal)">
                                      <p:cBhvr>
                                        <p:cTn id="161" dur="500"/>
                                        <p:tgtEl>
                                          <p:spTgt spid="83"/>
                                        </p:tgtEl>
                                      </p:cBhvr>
                                    </p:animEffect>
                                  </p:childTnLst>
                                </p:cTn>
                              </p:par>
                            </p:childTnLst>
                          </p:cTn>
                        </p:par>
                      </p:childTnLst>
                    </p:cTn>
                  </p:par>
                  <p:par>
                    <p:cTn id="162" fill="hold">
                      <p:stCondLst>
                        <p:cond delay="indefinite"/>
                      </p:stCondLst>
                      <p:childTnLst>
                        <p:par>
                          <p:cTn id="163" fill="hold">
                            <p:stCondLst>
                              <p:cond delay="0"/>
                            </p:stCondLst>
                            <p:childTnLst>
                              <p:par>
                                <p:cTn id="164" presetID="14" presetClass="entr" presetSubtype="10" fill="hold" nodeType="clickEffect">
                                  <p:stCondLst>
                                    <p:cond delay="0"/>
                                  </p:stCondLst>
                                  <p:childTnLst>
                                    <p:set>
                                      <p:cBhvr>
                                        <p:cTn id="165" dur="1" fill="hold">
                                          <p:stCondLst>
                                            <p:cond delay="0"/>
                                          </p:stCondLst>
                                        </p:cTn>
                                        <p:tgtEl>
                                          <p:spTgt spid="84"/>
                                        </p:tgtEl>
                                        <p:attrNameLst>
                                          <p:attrName>style.visibility</p:attrName>
                                        </p:attrNameLst>
                                      </p:cBhvr>
                                      <p:to>
                                        <p:strVal val="visible"/>
                                      </p:to>
                                    </p:set>
                                    <p:animEffect transition="in" filter="randombar(horizontal)">
                                      <p:cBhvr>
                                        <p:cTn id="16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7" fill="hold" display="0">
                  <p:stCondLst>
                    <p:cond delay="indefinite"/>
                  </p:stCondLst>
                  <p:endCondLst>
                    <p:cond evt="onStopAudio" delay="0">
                      <p:tgtEl>
                        <p:sldTgt/>
                      </p:tgtEl>
                    </p:cond>
                  </p:endCondLst>
                </p:cTn>
                <p:tgtEl>
                  <p:spTgt spid="10"/>
                </p:tgtEl>
              </p:cMediaNode>
            </p:audio>
          </p:childTnLst>
        </p:cTn>
      </p:par>
    </p:tnLst>
    <p:bldLst>
      <p:bldP spid="2" grpId="0" animBg="1"/>
      <p:bldP spid="4" grpId="0"/>
      <p:bldP spid="29" grpId="0" animBg="1"/>
      <p:bldP spid="29" grpId="1" animBg="1"/>
      <p:bldP spid="32" grpId="0"/>
      <p:bldP spid="33" grpId="0"/>
      <p:bldP spid="41" grpId="0"/>
      <p:bldP spid="42" grpId="0"/>
      <p:bldP spid="43" grpId="0"/>
      <p:bldP spid="49" grpId="0"/>
      <p:bldP spid="57" grpId="0"/>
      <p:bldP spid="58" grpId="0" animBg="1"/>
      <p:bldP spid="59" grpId="0" animBg="1"/>
      <p:bldP spid="68" grpId="0" animBg="1"/>
      <p:bldP spid="68" grpId="1" animBg="1"/>
      <p:bldP spid="69" grpId="0"/>
      <p:bldP spid="70" grpId="0" animBg="1"/>
      <p:bldP spid="71" grpId="0" animBg="1"/>
      <p:bldP spid="71" grpId="1" animBg="1"/>
      <p:bldP spid="72" grpId="0" animBg="1"/>
      <p:bldP spid="73" grpId="0"/>
      <p:bldP spid="74" grpId="0"/>
      <p:bldP spid="75" grpId="0"/>
      <p:bldP spid="76" grpId="0"/>
      <p:bldP spid="77" grpId="0"/>
      <p:bldP spid="78" grpId="0"/>
      <p:bldP spid="8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0" y="1772816"/>
            <a:ext cx="9144000" cy="3456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2" descr="https://timgsa.baidu.com/timg?image&amp;quality=80&amp;size=b9999_10000&amp;sec=1489638238037&amp;di=e427890f73218f604eb0d23db2debf06&amp;imgtype=0&amp;src=http%3A%2F%2Fpic29.photophoto.cn%2F20131018%2F0011024044756817_b.jpg"/>
          <p:cNvPicPr>
            <a:picLocks noChangeAspect="1" noChangeArrowheads="1"/>
          </p:cNvPicPr>
          <p:nvPr/>
        </p:nvPicPr>
        <p:blipFill>
          <a:blip r:embed="rId6" cstate="print"/>
          <a:srcRect b="1765"/>
          <a:stretch>
            <a:fillRect/>
          </a:stretch>
        </p:blipFill>
        <p:spPr bwMode="auto">
          <a:xfrm>
            <a:off x="1475656" y="2010613"/>
            <a:ext cx="2304256" cy="2637729"/>
          </a:xfrm>
          <a:prstGeom prst="rect">
            <a:avLst/>
          </a:prstGeom>
          <a:noFill/>
        </p:spPr>
      </p:pic>
      <p:sp>
        <p:nvSpPr>
          <p:cNvPr id="3" name="任意多边形 2"/>
          <p:cNvSpPr/>
          <p:nvPr/>
        </p:nvSpPr>
        <p:spPr>
          <a:xfrm>
            <a:off x="3020083" y="2206112"/>
            <a:ext cx="2155372" cy="2300514"/>
          </a:xfrm>
          <a:custGeom>
            <a:avLst/>
            <a:gdLst>
              <a:gd name="connsiteX0" fmla="*/ 0 w 2155372"/>
              <a:gd name="connsiteY0" fmla="*/ 36286 h 2300514"/>
              <a:gd name="connsiteX1" fmla="*/ 620486 w 2155372"/>
              <a:gd name="connsiteY1" fmla="*/ 58057 h 2300514"/>
              <a:gd name="connsiteX2" fmla="*/ 1045029 w 2155372"/>
              <a:gd name="connsiteY2" fmla="*/ 384629 h 2300514"/>
              <a:gd name="connsiteX3" fmla="*/ 1491343 w 2155372"/>
              <a:gd name="connsiteY3" fmla="*/ 972457 h 2300514"/>
              <a:gd name="connsiteX4" fmla="*/ 1981200 w 2155372"/>
              <a:gd name="connsiteY4" fmla="*/ 1799771 h 2300514"/>
              <a:gd name="connsiteX5" fmla="*/ 2155372 w 2155372"/>
              <a:gd name="connsiteY5" fmla="*/ 2300514 h 2300514"/>
              <a:gd name="connsiteX6" fmla="*/ 2155372 w 2155372"/>
              <a:gd name="connsiteY6" fmla="*/ 2300514 h 230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5372" h="2300514">
                <a:moveTo>
                  <a:pt x="0" y="36286"/>
                </a:moveTo>
                <a:cubicBezTo>
                  <a:pt x="223157" y="18143"/>
                  <a:pt x="446315" y="0"/>
                  <a:pt x="620486" y="58057"/>
                </a:cubicBezTo>
                <a:cubicBezTo>
                  <a:pt x="794657" y="116114"/>
                  <a:pt x="899886" y="232229"/>
                  <a:pt x="1045029" y="384629"/>
                </a:cubicBezTo>
                <a:cubicBezTo>
                  <a:pt x="1190172" y="537029"/>
                  <a:pt x="1335315" y="736600"/>
                  <a:pt x="1491343" y="972457"/>
                </a:cubicBezTo>
                <a:cubicBezTo>
                  <a:pt x="1647372" y="1208314"/>
                  <a:pt x="1870529" y="1578428"/>
                  <a:pt x="1981200" y="1799771"/>
                </a:cubicBezTo>
                <a:cubicBezTo>
                  <a:pt x="2091871" y="2021114"/>
                  <a:pt x="2155372" y="2300514"/>
                  <a:pt x="2155372" y="2300514"/>
                </a:cubicBezTo>
                <a:lnTo>
                  <a:pt x="2155372" y="2300514"/>
                </a:lnTo>
              </a:path>
            </a:pathLst>
          </a:custGeom>
          <a:ln w="15875">
            <a:solidFill>
              <a:srgbClr val="00206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4" name="组合 17"/>
          <p:cNvGrpSpPr/>
          <p:nvPr/>
        </p:nvGrpSpPr>
        <p:grpSpPr>
          <a:xfrm rot="16200000">
            <a:off x="5021712" y="1611144"/>
            <a:ext cx="72000" cy="6156000"/>
            <a:chOff x="609600" y="1535113"/>
            <a:chExt cx="323850" cy="3571875"/>
          </a:xfrm>
        </p:grpSpPr>
        <p:sp>
          <p:nvSpPr>
            <p:cNvPr id="5" name="Line 2"/>
            <p:cNvSpPr>
              <a:spLocks noChangeShapeType="1"/>
            </p:cNvSpPr>
            <p:nvPr/>
          </p:nvSpPr>
          <p:spPr bwMode="auto">
            <a:xfrm>
              <a:off x="933450" y="1535113"/>
              <a:ext cx="0" cy="3505200"/>
            </a:xfrm>
            <a:prstGeom prst="line">
              <a:avLst/>
            </a:prstGeom>
            <a:noFill/>
            <a:ln w="38100" cmpd="sng">
              <a:solidFill>
                <a:schemeClr val="tx1"/>
              </a:solidFill>
              <a:round/>
              <a:headEnd/>
              <a:tailEnd/>
            </a:ln>
          </p:spPr>
          <p:txBody>
            <a:bodyPr wrap="none" anchor="ctr"/>
            <a:lstStyle/>
            <a:p>
              <a:endParaRPr lang="zh-CN" altLang="en-US"/>
            </a:p>
          </p:txBody>
        </p:sp>
        <p:sp>
          <p:nvSpPr>
            <p:cNvPr id="6" name="Line 4"/>
            <p:cNvSpPr>
              <a:spLocks noChangeShapeType="1"/>
            </p:cNvSpPr>
            <p:nvPr/>
          </p:nvSpPr>
          <p:spPr bwMode="auto">
            <a:xfrm flipH="1">
              <a:off x="609600" y="1652588"/>
              <a:ext cx="288925" cy="215900"/>
            </a:xfrm>
            <a:prstGeom prst="line">
              <a:avLst/>
            </a:prstGeom>
            <a:noFill/>
            <a:ln w="9525" cmpd="sng">
              <a:solidFill>
                <a:schemeClr val="tx1"/>
              </a:solidFill>
              <a:round/>
              <a:headEnd/>
              <a:tailEnd/>
            </a:ln>
          </p:spPr>
          <p:txBody>
            <a:bodyPr/>
            <a:lstStyle/>
            <a:p>
              <a:endParaRPr lang="zh-CN" altLang="en-US"/>
            </a:p>
          </p:txBody>
        </p:sp>
        <p:sp>
          <p:nvSpPr>
            <p:cNvPr id="7" name="Line 5"/>
            <p:cNvSpPr>
              <a:spLocks noChangeShapeType="1"/>
            </p:cNvSpPr>
            <p:nvPr/>
          </p:nvSpPr>
          <p:spPr bwMode="auto">
            <a:xfrm flipH="1">
              <a:off x="609600" y="1868488"/>
              <a:ext cx="288925" cy="215900"/>
            </a:xfrm>
            <a:prstGeom prst="line">
              <a:avLst/>
            </a:prstGeom>
            <a:noFill/>
            <a:ln w="9525" cmpd="sng">
              <a:solidFill>
                <a:schemeClr val="tx1"/>
              </a:solidFill>
              <a:round/>
              <a:headEnd/>
              <a:tailEnd/>
            </a:ln>
          </p:spPr>
          <p:txBody>
            <a:bodyPr/>
            <a:lstStyle/>
            <a:p>
              <a:endParaRPr lang="zh-CN" altLang="en-US"/>
            </a:p>
          </p:txBody>
        </p:sp>
        <p:sp>
          <p:nvSpPr>
            <p:cNvPr id="8" name="Line 6"/>
            <p:cNvSpPr>
              <a:spLocks noChangeShapeType="1"/>
            </p:cNvSpPr>
            <p:nvPr/>
          </p:nvSpPr>
          <p:spPr bwMode="auto">
            <a:xfrm flipH="1">
              <a:off x="609600" y="2084388"/>
              <a:ext cx="288925" cy="215900"/>
            </a:xfrm>
            <a:prstGeom prst="line">
              <a:avLst/>
            </a:prstGeom>
            <a:noFill/>
            <a:ln w="9525" cmpd="sng">
              <a:solidFill>
                <a:schemeClr val="tx1"/>
              </a:solidFill>
              <a:round/>
              <a:headEnd/>
              <a:tailEnd/>
            </a:ln>
          </p:spPr>
          <p:txBody>
            <a:bodyPr/>
            <a:lstStyle/>
            <a:p>
              <a:endParaRPr lang="zh-CN" altLang="en-US"/>
            </a:p>
          </p:txBody>
        </p:sp>
        <p:sp>
          <p:nvSpPr>
            <p:cNvPr id="9" name="Line 7"/>
            <p:cNvSpPr>
              <a:spLocks noChangeShapeType="1"/>
            </p:cNvSpPr>
            <p:nvPr/>
          </p:nvSpPr>
          <p:spPr bwMode="auto">
            <a:xfrm flipH="1">
              <a:off x="609600" y="2300288"/>
              <a:ext cx="288925" cy="215900"/>
            </a:xfrm>
            <a:prstGeom prst="line">
              <a:avLst/>
            </a:prstGeom>
            <a:noFill/>
            <a:ln w="9525" cmpd="sng">
              <a:solidFill>
                <a:schemeClr val="tx1"/>
              </a:solidFill>
              <a:round/>
              <a:headEnd/>
              <a:tailEnd/>
            </a:ln>
          </p:spPr>
          <p:txBody>
            <a:bodyPr/>
            <a:lstStyle/>
            <a:p>
              <a:endParaRPr lang="zh-CN" altLang="en-US"/>
            </a:p>
          </p:txBody>
        </p:sp>
        <p:sp>
          <p:nvSpPr>
            <p:cNvPr id="10" name="Line 8"/>
            <p:cNvSpPr>
              <a:spLocks noChangeShapeType="1"/>
            </p:cNvSpPr>
            <p:nvPr/>
          </p:nvSpPr>
          <p:spPr bwMode="auto">
            <a:xfrm flipH="1">
              <a:off x="609600" y="2516188"/>
              <a:ext cx="288925" cy="215900"/>
            </a:xfrm>
            <a:prstGeom prst="line">
              <a:avLst/>
            </a:prstGeom>
            <a:noFill/>
            <a:ln w="9525" cmpd="sng">
              <a:solidFill>
                <a:schemeClr val="tx1"/>
              </a:solidFill>
              <a:round/>
              <a:headEnd/>
              <a:tailEnd/>
            </a:ln>
          </p:spPr>
          <p:txBody>
            <a:bodyPr/>
            <a:lstStyle/>
            <a:p>
              <a:endParaRPr lang="zh-CN" altLang="en-US"/>
            </a:p>
          </p:txBody>
        </p:sp>
        <p:sp>
          <p:nvSpPr>
            <p:cNvPr id="11" name="Line 9"/>
            <p:cNvSpPr>
              <a:spLocks noChangeShapeType="1"/>
            </p:cNvSpPr>
            <p:nvPr/>
          </p:nvSpPr>
          <p:spPr bwMode="auto">
            <a:xfrm flipH="1">
              <a:off x="609600" y="2732088"/>
              <a:ext cx="288925" cy="215900"/>
            </a:xfrm>
            <a:prstGeom prst="line">
              <a:avLst/>
            </a:prstGeom>
            <a:noFill/>
            <a:ln w="9525" cmpd="sng">
              <a:solidFill>
                <a:schemeClr val="tx1"/>
              </a:solidFill>
              <a:round/>
              <a:headEnd/>
              <a:tailEnd/>
            </a:ln>
          </p:spPr>
          <p:txBody>
            <a:bodyPr/>
            <a:lstStyle/>
            <a:p>
              <a:endParaRPr lang="zh-CN" altLang="en-US"/>
            </a:p>
          </p:txBody>
        </p:sp>
        <p:sp>
          <p:nvSpPr>
            <p:cNvPr id="12" name="Line 10"/>
            <p:cNvSpPr>
              <a:spLocks noChangeShapeType="1"/>
            </p:cNvSpPr>
            <p:nvPr/>
          </p:nvSpPr>
          <p:spPr bwMode="auto">
            <a:xfrm flipH="1">
              <a:off x="609600" y="2947988"/>
              <a:ext cx="288925" cy="215900"/>
            </a:xfrm>
            <a:prstGeom prst="line">
              <a:avLst/>
            </a:prstGeom>
            <a:noFill/>
            <a:ln w="9525" cmpd="sng">
              <a:solidFill>
                <a:schemeClr val="tx1"/>
              </a:solidFill>
              <a:round/>
              <a:headEnd/>
              <a:tailEnd/>
            </a:ln>
          </p:spPr>
          <p:txBody>
            <a:bodyPr/>
            <a:lstStyle/>
            <a:p>
              <a:endParaRPr lang="zh-CN" altLang="en-US"/>
            </a:p>
          </p:txBody>
        </p:sp>
        <p:sp>
          <p:nvSpPr>
            <p:cNvPr id="13" name="Line 11"/>
            <p:cNvSpPr>
              <a:spLocks noChangeShapeType="1"/>
            </p:cNvSpPr>
            <p:nvPr/>
          </p:nvSpPr>
          <p:spPr bwMode="auto">
            <a:xfrm flipH="1">
              <a:off x="609600" y="3163888"/>
              <a:ext cx="288925" cy="215900"/>
            </a:xfrm>
            <a:prstGeom prst="line">
              <a:avLst/>
            </a:prstGeom>
            <a:noFill/>
            <a:ln w="9525" cmpd="sng">
              <a:solidFill>
                <a:schemeClr val="tx1"/>
              </a:solidFill>
              <a:round/>
              <a:headEnd/>
              <a:tailEnd/>
            </a:ln>
          </p:spPr>
          <p:txBody>
            <a:bodyPr/>
            <a:lstStyle/>
            <a:p>
              <a:endParaRPr lang="zh-CN" altLang="en-US"/>
            </a:p>
          </p:txBody>
        </p:sp>
        <p:sp>
          <p:nvSpPr>
            <p:cNvPr id="14" name="Line 12"/>
            <p:cNvSpPr>
              <a:spLocks noChangeShapeType="1"/>
            </p:cNvSpPr>
            <p:nvPr/>
          </p:nvSpPr>
          <p:spPr bwMode="auto">
            <a:xfrm flipH="1">
              <a:off x="609600" y="3379788"/>
              <a:ext cx="288925" cy="215900"/>
            </a:xfrm>
            <a:prstGeom prst="line">
              <a:avLst/>
            </a:prstGeom>
            <a:noFill/>
            <a:ln w="9525" cmpd="sng">
              <a:solidFill>
                <a:schemeClr val="tx1"/>
              </a:solidFill>
              <a:round/>
              <a:headEnd/>
              <a:tailEnd/>
            </a:ln>
          </p:spPr>
          <p:txBody>
            <a:bodyPr/>
            <a:lstStyle/>
            <a:p>
              <a:endParaRPr lang="zh-CN" altLang="en-US"/>
            </a:p>
          </p:txBody>
        </p:sp>
        <p:sp>
          <p:nvSpPr>
            <p:cNvPr id="15" name="Line 13"/>
            <p:cNvSpPr>
              <a:spLocks noChangeShapeType="1"/>
            </p:cNvSpPr>
            <p:nvPr/>
          </p:nvSpPr>
          <p:spPr bwMode="auto">
            <a:xfrm flipH="1">
              <a:off x="609600" y="3595688"/>
              <a:ext cx="288925" cy="215900"/>
            </a:xfrm>
            <a:prstGeom prst="line">
              <a:avLst/>
            </a:prstGeom>
            <a:noFill/>
            <a:ln w="9525" cmpd="sng">
              <a:solidFill>
                <a:schemeClr val="tx1"/>
              </a:solidFill>
              <a:round/>
              <a:headEnd/>
              <a:tailEnd/>
            </a:ln>
          </p:spPr>
          <p:txBody>
            <a:bodyPr/>
            <a:lstStyle/>
            <a:p>
              <a:endParaRPr lang="zh-CN" altLang="en-US"/>
            </a:p>
          </p:txBody>
        </p:sp>
        <p:sp>
          <p:nvSpPr>
            <p:cNvPr id="16" name="Line 14"/>
            <p:cNvSpPr>
              <a:spLocks noChangeShapeType="1"/>
            </p:cNvSpPr>
            <p:nvPr/>
          </p:nvSpPr>
          <p:spPr bwMode="auto">
            <a:xfrm flipH="1">
              <a:off x="609600" y="3811588"/>
              <a:ext cx="288925" cy="215900"/>
            </a:xfrm>
            <a:prstGeom prst="line">
              <a:avLst/>
            </a:prstGeom>
            <a:noFill/>
            <a:ln w="9525" cmpd="sng">
              <a:solidFill>
                <a:schemeClr val="tx1"/>
              </a:solidFill>
              <a:round/>
              <a:headEnd/>
              <a:tailEnd/>
            </a:ln>
          </p:spPr>
          <p:txBody>
            <a:bodyPr/>
            <a:lstStyle/>
            <a:p>
              <a:endParaRPr lang="zh-CN" altLang="en-US"/>
            </a:p>
          </p:txBody>
        </p:sp>
        <p:sp>
          <p:nvSpPr>
            <p:cNvPr id="17" name="Line 15"/>
            <p:cNvSpPr>
              <a:spLocks noChangeShapeType="1"/>
            </p:cNvSpPr>
            <p:nvPr/>
          </p:nvSpPr>
          <p:spPr bwMode="auto">
            <a:xfrm flipH="1">
              <a:off x="609600" y="4027488"/>
              <a:ext cx="288925" cy="215900"/>
            </a:xfrm>
            <a:prstGeom prst="line">
              <a:avLst/>
            </a:prstGeom>
            <a:noFill/>
            <a:ln w="9525" cmpd="sng">
              <a:solidFill>
                <a:schemeClr val="tx1"/>
              </a:solidFill>
              <a:round/>
              <a:headEnd/>
              <a:tailEnd/>
            </a:ln>
          </p:spPr>
          <p:txBody>
            <a:bodyPr/>
            <a:lstStyle/>
            <a:p>
              <a:endParaRPr lang="zh-CN" altLang="en-US"/>
            </a:p>
          </p:txBody>
        </p:sp>
        <p:sp>
          <p:nvSpPr>
            <p:cNvPr id="18" name="Line 16"/>
            <p:cNvSpPr>
              <a:spLocks noChangeShapeType="1"/>
            </p:cNvSpPr>
            <p:nvPr/>
          </p:nvSpPr>
          <p:spPr bwMode="auto">
            <a:xfrm flipH="1">
              <a:off x="609600" y="4243388"/>
              <a:ext cx="288925" cy="215900"/>
            </a:xfrm>
            <a:prstGeom prst="line">
              <a:avLst/>
            </a:prstGeom>
            <a:noFill/>
            <a:ln w="9525" cmpd="sng">
              <a:solidFill>
                <a:schemeClr val="tx1"/>
              </a:solidFill>
              <a:round/>
              <a:headEnd/>
              <a:tailEnd/>
            </a:ln>
          </p:spPr>
          <p:txBody>
            <a:bodyPr/>
            <a:lstStyle/>
            <a:p>
              <a:endParaRPr lang="zh-CN" altLang="en-US"/>
            </a:p>
          </p:txBody>
        </p:sp>
        <p:sp>
          <p:nvSpPr>
            <p:cNvPr id="19" name="Line 17"/>
            <p:cNvSpPr>
              <a:spLocks noChangeShapeType="1"/>
            </p:cNvSpPr>
            <p:nvPr/>
          </p:nvSpPr>
          <p:spPr bwMode="auto">
            <a:xfrm flipH="1">
              <a:off x="609600" y="4459288"/>
              <a:ext cx="288925" cy="215900"/>
            </a:xfrm>
            <a:prstGeom prst="line">
              <a:avLst/>
            </a:prstGeom>
            <a:noFill/>
            <a:ln w="9525" cmpd="sng">
              <a:solidFill>
                <a:schemeClr val="tx1"/>
              </a:solidFill>
              <a:round/>
              <a:headEnd/>
              <a:tailEnd/>
            </a:ln>
          </p:spPr>
          <p:txBody>
            <a:bodyPr/>
            <a:lstStyle/>
            <a:p>
              <a:endParaRPr lang="zh-CN" altLang="en-US"/>
            </a:p>
          </p:txBody>
        </p:sp>
        <p:sp>
          <p:nvSpPr>
            <p:cNvPr id="20" name="Line 18"/>
            <p:cNvSpPr>
              <a:spLocks noChangeShapeType="1"/>
            </p:cNvSpPr>
            <p:nvPr/>
          </p:nvSpPr>
          <p:spPr bwMode="auto">
            <a:xfrm flipH="1">
              <a:off x="609600" y="4675188"/>
              <a:ext cx="288925" cy="215900"/>
            </a:xfrm>
            <a:prstGeom prst="line">
              <a:avLst/>
            </a:prstGeom>
            <a:noFill/>
            <a:ln w="9525" cmpd="sng">
              <a:solidFill>
                <a:schemeClr val="tx1"/>
              </a:solidFill>
              <a:round/>
              <a:headEnd/>
              <a:tailEnd/>
            </a:ln>
          </p:spPr>
          <p:txBody>
            <a:bodyPr/>
            <a:lstStyle/>
            <a:p>
              <a:endParaRPr lang="zh-CN" altLang="en-US"/>
            </a:p>
          </p:txBody>
        </p:sp>
        <p:sp>
          <p:nvSpPr>
            <p:cNvPr id="21" name="Line 19"/>
            <p:cNvSpPr>
              <a:spLocks noChangeShapeType="1"/>
            </p:cNvSpPr>
            <p:nvPr/>
          </p:nvSpPr>
          <p:spPr bwMode="auto">
            <a:xfrm flipH="1">
              <a:off x="609600" y="4891088"/>
              <a:ext cx="288925" cy="215900"/>
            </a:xfrm>
            <a:prstGeom prst="line">
              <a:avLst/>
            </a:prstGeom>
            <a:noFill/>
            <a:ln w="9525" cmpd="sng">
              <a:solidFill>
                <a:schemeClr val="tx1"/>
              </a:solidFill>
              <a:round/>
              <a:headEnd/>
              <a:tailEnd/>
            </a:ln>
          </p:spPr>
          <p:txBody>
            <a:bodyPr/>
            <a:lstStyle/>
            <a:p>
              <a:endParaRPr lang="zh-CN" altLang="en-US"/>
            </a:p>
          </p:txBody>
        </p:sp>
      </p:grpSp>
      <p:pic>
        <p:nvPicPr>
          <p:cNvPr id="22" name="图片 21" descr="u=3785736198,2208960489&amp;fm=23&amp;gp=0.jpg"/>
          <p:cNvPicPr>
            <a:picLocks noChangeAspect="1"/>
          </p:cNvPicPr>
          <p:nvPr/>
        </p:nvPicPr>
        <p:blipFill>
          <a:blip r:embed="rId7" cstate="print"/>
          <a:srcRect l="2737" t="2500" r="1459" b="2499"/>
          <a:stretch>
            <a:fillRect/>
          </a:stretch>
        </p:blipFill>
        <p:spPr>
          <a:xfrm>
            <a:off x="2772416" y="2049970"/>
            <a:ext cx="288032" cy="312720"/>
          </a:xfrm>
          <a:prstGeom prst="ellipse">
            <a:avLst/>
          </a:prstGeom>
        </p:spPr>
      </p:pic>
      <p:sp>
        <p:nvSpPr>
          <p:cNvPr id="23" name="任意多边形 22"/>
          <p:cNvSpPr/>
          <p:nvPr/>
        </p:nvSpPr>
        <p:spPr>
          <a:xfrm>
            <a:off x="3041855" y="2153497"/>
            <a:ext cx="4702628" cy="2364015"/>
          </a:xfrm>
          <a:custGeom>
            <a:avLst/>
            <a:gdLst>
              <a:gd name="connsiteX0" fmla="*/ 0 w 4702628"/>
              <a:gd name="connsiteY0" fmla="*/ 67129 h 2364015"/>
              <a:gd name="connsiteX1" fmla="*/ 2111828 w 4702628"/>
              <a:gd name="connsiteY1" fmla="*/ 99786 h 2364015"/>
              <a:gd name="connsiteX2" fmla="*/ 3189514 w 4702628"/>
              <a:gd name="connsiteY2" fmla="*/ 665844 h 2364015"/>
              <a:gd name="connsiteX3" fmla="*/ 4702628 w 4702628"/>
              <a:gd name="connsiteY3" fmla="*/ 2364015 h 2364015"/>
            </a:gdLst>
            <a:ahLst/>
            <a:cxnLst>
              <a:cxn ang="0">
                <a:pos x="connsiteX0" y="connsiteY0"/>
              </a:cxn>
              <a:cxn ang="0">
                <a:pos x="connsiteX1" y="connsiteY1"/>
              </a:cxn>
              <a:cxn ang="0">
                <a:pos x="connsiteX2" y="connsiteY2"/>
              </a:cxn>
              <a:cxn ang="0">
                <a:pos x="connsiteX3" y="connsiteY3"/>
              </a:cxn>
            </a:cxnLst>
            <a:rect l="l" t="t" r="r" b="b"/>
            <a:pathLst>
              <a:path w="4702628" h="2364015">
                <a:moveTo>
                  <a:pt x="0" y="67129"/>
                </a:moveTo>
                <a:cubicBezTo>
                  <a:pt x="790121" y="33564"/>
                  <a:pt x="1580242" y="0"/>
                  <a:pt x="2111828" y="99786"/>
                </a:cubicBezTo>
                <a:cubicBezTo>
                  <a:pt x="2643414" y="199572"/>
                  <a:pt x="2757714" y="288473"/>
                  <a:pt x="3189514" y="665844"/>
                </a:cubicBezTo>
                <a:cubicBezTo>
                  <a:pt x="3621314" y="1043215"/>
                  <a:pt x="4161971" y="1703615"/>
                  <a:pt x="4702628" y="2364015"/>
                </a:cubicBezTo>
              </a:path>
            </a:pathLst>
          </a:custGeom>
          <a:ln w="15875">
            <a:solidFill>
              <a:srgbClr val="0070C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24" name="图片 23" descr="u=3785736198,2208960489&amp;fm=23&amp;gp=0.jpg"/>
          <p:cNvPicPr>
            <a:picLocks noChangeAspect="1"/>
          </p:cNvPicPr>
          <p:nvPr/>
        </p:nvPicPr>
        <p:blipFill>
          <a:blip r:embed="rId7" cstate="print"/>
          <a:srcRect l="2737" t="2500" r="1459" b="2499"/>
          <a:stretch>
            <a:fillRect/>
          </a:stretch>
        </p:blipFill>
        <p:spPr>
          <a:xfrm>
            <a:off x="2782686" y="2060848"/>
            <a:ext cx="288032" cy="312720"/>
          </a:xfrm>
          <a:prstGeom prst="ellipse">
            <a:avLst/>
          </a:prstGeom>
        </p:spPr>
      </p:pic>
      <p:pic>
        <p:nvPicPr>
          <p:cNvPr id="25" name="图片 24" descr="u=3785736198,2208960489&amp;fm=23&amp;gp=0.jpg"/>
          <p:cNvPicPr>
            <a:picLocks noChangeAspect="1"/>
          </p:cNvPicPr>
          <p:nvPr/>
        </p:nvPicPr>
        <p:blipFill>
          <a:blip r:embed="rId7" cstate="print"/>
          <a:srcRect l="2737" t="2500" r="1459" b="2499"/>
          <a:stretch>
            <a:fillRect/>
          </a:stretch>
        </p:blipFill>
        <p:spPr>
          <a:xfrm>
            <a:off x="2782686" y="2047046"/>
            <a:ext cx="288032" cy="312720"/>
          </a:xfrm>
          <a:prstGeom prst="ellipse">
            <a:avLst/>
          </a:prstGeom>
        </p:spPr>
      </p:pic>
      <p:sp>
        <p:nvSpPr>
          <p:cNvPr id="26" name="任意多边形 25"/>
          <p:cNvSpPr/>
          <p:nvPr/>
        </p:nvSpPr>
        <p:spPr>
          <a:xfrm>
            <a:off x="3026229" y="2190971"/>
            <a:ext cx="6139542" cy="1137557"/>
          </a:xfrm>
          <a:custGeom>
            <a:avLst/>
            <a:gdLst>
              <a:gd name="connsiteX0" fmla="*/ 0 w 6139542"/>
              <a:gd name="connsiteY0" fmla="*/ 38100 h 1137557"/>
              <a:gd name="connsiteX1" fmla="*/ 1948542 w 6139542"/>
              <a:gd name="connsiteY1" fmla="*/ 16329 h 1137557"/>
              <a:gd name="connsiteX2" fmla="*/ 3624942 w 6139542"/>
              <a:gd name="connsiteY2" fmla="*/ 136072 h 1137557"/>
              <a:gd name="connsiteX3" fmla="*/ 4680857 w 6139542"/>
              <a:gd name="connsiteY3" fmla="*/ 440872 h 1137557"/>
              <a:gd name="connsiteX4" fmla="*/ 6139542 w 6139542"/>
              <a:gd name="connsiteY4" fmla="*/ 1137557 h 1137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9542" h="1137557">
                <a:moveTo>
                  <a:pt x="0" y="38100"/>
                </a:moveTo>
                <a:cubicBezTo>
                  <a:pt x="672192" y="19050"/>
                  <a:pt x="1344385" y="0"/>
                  <a:pt x="1948542" y="16329"/>
                </a:cubicBezTo>
                <a:cubicBezTo>
                  <a:pt x="2552699" y="32658"/>
                  <a:pt x="3169556" y="65315"/>
                  <a:pt x="3624942" y="136072"/>
                </a:cubicBezTo>
                <a:cubicBezTo>
                  <a:pt x="4080328" y="206829"/>
                  <a:pt x="4261757" y="273958"/>
                  <a:pt x="4680857" y="440872"/>
                </a:cubicBezTo>
                <a:cubicBezTo>
                  <a:pt x="5099957" y="607786"/>
                  <a:pt x="5619749" y="872671"/>
                  <a:pt x="6139542" y="1137557"/>
                </a:cubicBezTo>
              </a:path>
            </a:pathLst>
          </a:custGeom>
          <a:ln w="15875">
            <a:solidFill>
              <a:srgbClr val="00B0F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8" name="标题 5"/>
          <p:cNvSpPr txBox="1">
            <a:spLocks/>
          </p:cNvSpPr>
          <p:nvPr/>
        </p:nvSpPr>
        <p:spPr>
          <a:xfrm>
            <a:off x="69403" y="543860"/>
            <a:ext cx="7526933" cy="652892"/>
          </a:xfrm>
          <a:prstGeom prst="rect">
            <a:avLst/>
          </a:prstGeom>
        </p:spPr>
        <p:style>
          <a:lnRef idx="1">
            <a:schemeClr val="accent1"/>
          </a:lnRef>
          <a:fillRef idx="2">
            <a:schemeClr val="accent1"/>
          </a:fillRef>
          <a:effectRef idx="1">
            <a:schemeClr val="accent1"/>
          </a:effectRef>
          <a:fontRef idx="minor">
            <a:schemeClr val="dk1"/>
          </a:fontRef>
        </p:style>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3600" b="1" dirty="0">
                <a:solidFill>
                  <a:schemeClr val="bg1"/>
                </a:solidFill>
                <a:effectLst>
                  <a:outerShdw blurRad="38100" dist="38100" dir="2700000" algn="tl">
                    <a:srgbClr val="000000">
                      <a:alpha val="43137"/>
                    </a:srgbClr>
                  </a:outerShdw>
                </a:effectLst>
                <a:latin typeface="华文隶书" pitchFamily="2" charset="-122"/>
                <a:ea typeface="华文隶书" pitchFamily="2" charset="-122"/>
                <a:cs typeface="+mj-cs"/>
              </a:rPr>
              <a:t>Newton</a:t>
            </a:r>
            <a:r>
              <a:rPr lang="en-US" altLang="zh-CN" sz="3600" b="1" dirty="0">
                <a:solidFill>
                  <a:schemeClr val="bg1"/>
                </a:solidFill>
                <a:effectLst>
                  <a:outerShdw blurRad="38100" dist="38100" dir="2700000" algn="tl">
                    <a:srgbClr val="000000">
                      <a:alpha val="43137"/>
                    </a:srgbClr>
                  </a:outerShdw>
                </a:effectLst>
                <a:latin typeface="Times New Roman" pitchFamily="18" charset="0"/>
                <a:ea typeface="华文隶书" pitchFamily="2" charset="-122"/>
                <a:cs typeface="Times New Roman" pitchFamily="18" charset="0"/>
              </a:rPr>
              <a:t>’</a:t>
            </a:r>
            <a:r>
              <a:rPr lang="en-US" altLang="zh-CN" sz="3600" b="1" dirty="0">
                <a:solidFill>
                  <a:schemeClr val="bg1"/>
                </a:solidFill>
                <a:effectLst>
                  <a:outerShdw blurRad="38100" dist="38100" dir="2700000" algn="tl">
                    <a:srgbClr val="000000">
                      <a:alpha val="43137"/>
                    </a:srgbClr>
                  </a:outerShdw>
                </a:effectLst>
                <a:latin typeface="华文隶书" pitchFamily="2" charset="-122"/>
                <a:ea typeface="华文隶书" pitchFamily="2" charset="-122"/>
                <a:cs typeface="+mj-cs"/>
              </a:rPr>
              <a:t>s  Thought Experiment</a:t>
            </a:r>
            <a:endPar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华文隶书" pitchFamily="2" charset="-122"/>
              <a:ea typeface="华文隶书" pitchFamily="2" charset="-122"/>
              <a:cs typeface="+mj-cs"/>
            </a:endParaRPr>
          </a:p>
        </p:txBody>
      </p:sp>
      <p:pic>
        <p:nvPicPr>
          <p:cNvPr id="33" name="音频 32">
            <a:hlinkClick r:id="" action="ppaction://media"/>
            <a:extLst>
              <a:ext uri="{FF2B5EF4-FFF2-40B4-BE49-F238E27FC236}">
                <a16:creationId xmlns:a16="http://schemas.microsoft.com/office/drawing/2014/main" id="{D2208BB1-B3DA-41D0-ADC8-F03E3F6EF85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559811864"/>
      </p:ext>
    </p:extLst>
  </p:cSld>
  <p:clrMapOvr>
    <a:masterClrMapping/>
  </p:clrMapOvr>
  <mc:AlternateContent xmlns:mc="http://schemas.openxmlformats.org/markup-compatibility/2006">
    <mc:Choice xmlns:p14="http://schemas.microsoft.com/office/powerpoint/2010/main" Requires="p14">
      <p:transition spd="slow" p14:dur="2000" advTm="74930"/>
    </mc:Choice>
    <mc:Fallback>
      <p:transition spd="slow" advTm="74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circle(in)">
                                      <p:cBhvr>
                                        <p:cTn id="11" dur="500"/>
                                        <p:tgtEl>
                                          <p:spTgt spid="28"/>
                                        </p:tgtEl>
                                      </p:cBhvr>
                                    </p:animEffect>
                                  </p:childTnLst>
                                </p:cTn>
                              </p:par>
                            </p:childTnLst>
                          </p:cTn>
                        </p:par>
                        <p:par>
                          <p:cTn id="12" fill="hold">
                            <p:stCondLst>
                              <p:cond delay="500"/>
                            </p:stCondLst>
                            <p:childTnLst>
                              <p:par>
                                <p:cTn id="13" presetID="14" presetClass="entr" presetSubtype="1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3"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linds(horizontal)">
                                      <p:cBhvr>
                                        <p:cTn id="18" dur="500"/>
                                        <p:tgtEl>
                                          <p:spTgt spid="2"/>
                                        </p:tgtEl>
                                      </p:cBhvr>
                                    </p:animEffect>
                                  </p:childTnLst>
                                </p:cTn>
                              </p:par>
                              <p:par>
                                <p:cTn id="19" presetID="3" presetClass="entr" presetSubtype="1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linds(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linds(horizontal)">
                                      <p:cBhvr>
                                        <p:cTn id="26" dur="500"/>
                                        <p:tgtEl>
                                          <p:spTgt spid="22"/>
                                        </p:tgtEl>
                                      </p:cBhvr>
                                    </p:animEffect>
                                  </p:childTnLst>
                                </p:cTn>
                              </p:par>
                            </p:childTnLst>
                          </p:cTn>
                        </p:par>
                        <p:par>
                          <p:cTn id="27" fill="hold">
                            <p:stCondLst>
                              <p:cond delay="500"/>
                            </p:stCondLst>
                            <p:childTnLst>
                              <p:par>
                                <p:cTn id="28" presetID="0" presetClass="path" presetSubtype="0" accel="50000" decel="50000" fill="hold" nodeType="afterEffect">
                                  <p:stCondLst>
                                    <p:cond delay="0"/>
                                  </p:stCondLst>
                                  <p:childTnLst>
                                    <p:animMotion origin="layout" path="M -4.16667E-6 1.48148E-6 C 0.01233 0.00139 0.05243 -0.00255 0.07414 0.00833 C 0.09584 0.01921 0.10678 0.02754 0.13021 0.06551 C 0.15365 0.10347 0.19532 0.19236 0.21459 0.2368 C 0.23386 0.28125 0.23924 0.31227 0.24566 0.33217 " pathEditMode="relative" rAng="0" ptsTypes="aaaaa">
                                      <p:cBhvr>
                                        <p:cTn id="29" dur="2000" fill="hold"/>
                                        <p:tgtEl>
                                          <p:spTgt spid="22"/>
                                        </p:tgtEl>
                                        <p:attrNameLst>
                                          <p:attrName>ppt_x</p:attrName>
                                          <p:attrName>ppt_y</p:attrName>
                                        </p:attrNameLst>
                                      </p:cBhvr>
                                      <p:rCtr x="12300" y="16500"/>
                                    </p:animMotion>
                                  </p:childTnLst>
                                </p:cTn>
                              </p:par>
                            </p:childTnLst>
                          </p:cTn>
                        </p:par>
                        <p:par>
                          <p:cTn id="30" fill="hold">
                            <p:stCondLst>
                              <p:cond delay="2500"/>
                            </p:stCondLst>
                            <p:childTnLst>
                              <p:par>
                                <p:cTn id="31" presetID="3" presetClass="entr" presetSubtype="10"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linds(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linds(horizontal)">
                                      <p:cBhvr>
                                        <p:cTn id="38" dur="500"/>
                                        <p:tgtEl>
                                          <p:spTgt spid="25"/>
                                        </p:tgtEl>
                                      </p:cBhvr>
                                    </p:animEffect>
                                  </p:childTnLst>
                                </p:cTn>
                              </p:par>
                            </p:childTnLst>
                          </p:cTn>
                        </p:par>
                        <p:par>
                          <p:cTn id="39" fill="hold">
                            <p:stCondLst>
                              <p:cond delay="500"/>
                            </p:stCondLst>
                            <p:childTnLst>
                              <p:par>
                                <p:cTn id="40" presetID="0" presetClass="path" presetSubtype="0" accel="50000" decel="50000" fill="hold" nodeType="afterEffect">
                                  <p:stCondLst>
                                    <p:cond delay="0"/>
                                  </p:stCondLst>
                                  <p:childTnLst>
                                    <p:animMotion origin="layout" path="M 5.55556E-7 1.48148E-6 C 0.06875 -0.00347 0.13681 -0.00671 0.18889 1.48148E-6 C 0.24097 0.00671 0.27535 0.01412 0.31233 0.04004 C 0.34931 0.06597 0.38108 0.11551 0.41111 0.15579 C 0.4408 0.19606 0.47344 0.25116 0.49201 0.28125 C 0.51059 0.31134 0.51649 0.32523 0.52292 0.3368 " pathEditMode="relative" rAng="0" ptsTypes="aaaaaa">
                                      <p:cBhvr>
                                        <p:cTn id="41" dur="2000" fill="hold"/>
                                        <p:tgtEl>
                                          <p:spTgt spid="25"/>
                                        </p:tgtEl>
                                        <p:attrNameLst>
                                          <p:attrName>ppt_x</p:attrName>
                                          <p:attrName>ppt_y</p:attrName>
                                        </p:attrNameLst>
                                      </p:cBhvr>
                                      <p:rCtr x="26100" y="16500"/>
                                    </p:animMotion>
                                  </p:childTnLst>
                                </p:cTn>
                              </p:par>
                            </p:childTnLst>
                          </p:cTn>
                        </p:par>
                        <p:par>
                          <p:cTn id="42" fill="hold">
                            <p:stCondLst>
                              <p:cond delay="2500"/>
                            </p:stCondLst>
                            <p:childTnLst>
                              <p:par>
                                <p:cTn id="43" presetID="3" presetClass="entr" presetSubtype="10"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linds(horizontal)">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linds(horizontal)">
                                      <p:cBhvr>
                                        <p:cTn id="50" dur="500"/>
                                        <p:tgtEl>
                                          <p:spTgt spid="24"/>
                                        </p:tgtEl>
                                      </p:cBhvr>
                                    </p:animEffect>
                                  </p:childTnLst>
                                </p:cTn>
                              </p:par>
                            </p:childTnLst>
                          </p:cTn>
                        </p:par>
                        <p:par>
                          <p:cTn id="51" fill="hold">
                            <p:stCondLst>
                              <p:cond delay="500"/>
                            </p:stCondLst>
                            <p:childTnLst>
                              <p:par>
                                <p:cTn id="52" presetID="0" presetClass="path" presetSubtype="0" accel="50000" decel="50000" fill="hold" nodeType="afterEffect">
                                  <p:stCondLst>
                                    <p:cond delay="0"/>
                                  </p:stCondLst>
                                  <p:childTnLst>
                                    <p:animMotion origin="layout" path="M 4.72222E-6 0.00023 C 0.10191 -0.00185 0.20399 -0.00347 0.27482 0.00023 C 0.34566 0.00416 0.38454 0.01412 0.42482 0.02384 C 0.4651 0.03379 0.47083 0.03379 0.51649 0.05926 C 0.56215 0.08472 0.6309 0.13055 0.69982 0.17685 " pathEditMode="relative" rAng="0" ptsTypes="aaaaA">
                                      <p:cBhvr>
                                        <p:cTn id="53" dur="2000" fill="hold"/>
                                        <p:tgtEl>
                                          <p:spTgt spid="24"/>
                                        </p:tgtEl>
                                        <p:attrNameLst>
                                          <p:attrName>ppt_x</p:attrName>
                                          <p:attrName>ppt_y</p:attrName>
                                        </p:attrNameLst>
                                      </p:cBhvr>
                                      <p:rCtr x="35000" y="8600"/>
                                    </p:animMotion>
                                  </p:childTnLst>
                                </p:cTn>
                              </p:par>
                            </p:childTnLst>
                          </p:cTn>
                        </p:par>
                        <p:par>
                          <p:cTn id="54" fill="hold">
                            <p:stCondLst>
                              <p:cond delay="2500"/>
                            </p:stCondLst>
                            <p:childTnLst>
                              <p:par>
                                <p:cTn id="55" presetID="3" presetClass="entr" presetSubtype="10" fill="hold" grpId="0" nodeType="after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linds(horizontal)">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8" fill="hold" display="0">
                  <p:stCondLst>
                    <p:cond delay="indefinite"/>
                  </p:stCondLst>
                  <p:endCondLst>
                    <p:cond evt="onStopAudio" delay="0">
                      <p:tgtEl>
                        <p:sldTgt/>
                      </p:tgtEl>
                    </p:cond>
                  </p:endCondLst>
                </p:cTn>
                <p:tgtEl>
                  <p:spTgt spid="33"/>
                </p:tgtEl>
              </p:cMediaNode>
            </p:audio>
          </p:childTnLst>
        </p:cTn>
      </p:par>
    </p:tnLst>
    <p:bldLst>
      <p:bldP spid="27" grpId="0" animBg="1"/>
      <p:bldP spid="3" grpId="0" animBg="1"/>
      <p:bldP spid="23" grpId="0" animBg="1"/>
      <p:bldP spid="26"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60648"/>
            <a:ext cx="9144000" cy="626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1643063" y="981223"/>
            <a:ext cx="5472112" cy="5472113"/>
          </a:xfrm>
          <a:prstGeom prst="ellipse">
            <a:avLst/>
          </a:prstGeom>
          <a:noFill/>
          <a:ln w="15875">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 name="弧形 3"/>
          <p:cNvSpPr/>
          <p:nvPr/>
        </p:nvSpPr>
        <p:spPr>
          <a:xfrm rot="851993">
            <a:off x="3359150" y="1073298"/>
            <a:ext cx="2609850" cy="3498850"/>
          </a:xfrm>
          <a:prstGeom prst="arc">
            <a:avLst>
              <a:gd name="adj1" fmla="val 16088247"/>
              <a:gd name="adj2" fmla="val 20155187"/>
            </a:avLst>
          </a:prstGeom>
          <a:ln w="15875">
            <a:solidFill>
              <a:srgbClr val="00B0F0"/>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sp>
        <p:nvSpPr>
          <p:cNvPr id="5" name="弧形 4"/>
          <p:cNvSpPr/>
          <p:nvPr/>
        </p:nvSpPr>
        <p:spPr>
          <a:xfrm rot="209375">
            <a:off x="3370263" y="1146323"/>
            <a:ext cx="3189287" cy="4195763"/>
          </a:xfrm>
          <a:prstGeom prst="arc">
            <a:avLst>
              <a:gd name="adj1" fmla="val 16122365"/>
              <a:gd name="adj2" fmla="val 3289313"/>
            </a:avLst>
          </a:prstGeom>
          <a:ln w="15875">
            <a:solidFill>
              <a:srgbClr val="0070C0"/>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grpSp>
        <p:nvGrpSpPr>
          <p:cNvPr id="6" name="组合 5"/>
          <p:cNvGrpSpPr/>
          <p:nvPr/>
        </p:nvGrpSpPr>
        <p:grpSpPr>
          <a:xfrm>
            <a:off x="2415952" y="527652"/>
            <a:ext cx="3960000" cy="5115926"/>
            <a:chOff x="2339752" y="328858"/>
            <a:chExt cx="3960000" cy="5115926"/>
          </a:xfrm>
        </p:grpSpPr>
        <p:pic>
          <p:nvPicPr>
            <p:cNvPr id="7" name="Picture 4" descr="https://timgsa.baidu.com/timg?image&amp;quality=80&amp;size=b9999_10000&amp;sec=1489134573068&amp;di=d85be096bd4cf7df17cf551758d10fbc&amp;imgtype=0&amp;src=http%3A%2F%2Fpic33.photophoto.cn%2F20141224%2F0005018495168029_b.jpg"/>
            <p:cNvPicPr>
              <a:picLocks noChangeAspect="1" noChangeArrowheads="1"/>
            </p:cNvPicPr>
            <p:nvPr/>
          </p:nvPicPr>
          <p:blipFill>
            <a:blip r:embed="rId6" cstate="print"/>
            <a:srcRect b="13248"/>
            <a:stretch>
              <a:fillRect/>
            </a:stretch>
          </p:blipFill>
          <p:spPr bwMode="auto">
            <a:xfrm>
              <a:off x="3735382" y="328858"/>
              <a:ext cx="1363333" cy="1153502"/>
            </a:xfrm>
            <a:prstGeom prst="rect">
              <a:avLst/>
            </a:prstGeom>
            <a:noFill/>
          </p:spPr>
        </p:pic>
        <p:sp>
          <p:nvSpPr>
            <p:cNvPr id="8" name="椭圆 7"/>
            <p:cNvSpPr>
              <a:spLocks noChangeAspect="1"/>
            </p:cNvSpPr>
            <p:nvPr/>
          </p:nvSpPr>
          <p:spPr>
            <a:xfrm>
              <a:off x="2339752" y="1484784"/>
              <a:ext cx="3960000" cy="3960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descr="u=3785736198,2208960489&amp;fm=23&amp;gp=0.jpg"/>
          <p:cNvPicPr>
            <a:picLocks noChangeAspect="1"/>
          </p:cNvPicPr>
          <p:nvPr/>
        </p:nvPicPr>
        <p:blipFill>
          <a:blip r:embed="rId7" cstate="print"/>
          <a:srcRect l="2737" t="2500" r="1459" b="2499"/>
          <a:stretch>
            <a:fillRect/>
          </a:stretch>
        </p:blipFill>
        <p:spPr>
          <a:xfrm>
            <a:off x="4786314" y="863729"/>
            <a:ext cx="180000" cy="195428"/>
          </a:xfrm>
          <a:prstGeom prst="ellipse">
            <a:avLst/>
          </a:prstGeom>
        </p:spPr>
      </p:pic>
      <p:pic>
        <p:nvPicPr>
          <p:cNvPr id="10" name="图片 9" descr="u=3785736198,2208960489&amp;fm=23&amp;gp=0.jpg"/>
          <p:cNvPicPr>
            <a:picLocks noChangeAspect="1"/>
          </p:cNvPicPr>
          <p:nvPr/>
        </p:nvPicPr>
        <p:blipFill>
          <a:blip r:embed="rId7" cstate="print"/>
          <a:srcRect l="2737" t="2500" r="1459" b="2499"/>
          <a:stretch>
            <a:fillRect/>
          </a:stretch>
        </p:blipFill>
        <p:spPr>
          <a:xfrm>
            <a:off x="4786314" y="869932"/>
            <a:ext cx="180000" cy="195428"/>
          </a:xfrm>
          <a:prstGeom prst="ellipse">
            <a:avLst/>
          </a:prstGeom>
        </p:spPr>
      </p:pic>
      <p:pic>
        <p:nvPicPr>
          <p:cNvPr id="11" name="图片 10" descr="u=3785736198,2208960489&amp;fm=23&amp;gp=0.jpg"/>
          <p:cNvPicPr>
            <a:picLocks noChangeAspect="1"/>
          </p:cNvPicPr>
          <p:nvPr/>
        </p:nvPicPr>
        <p:blipFill>
          <a:blip r:embed="rId7" cstate="print"/>
          <a:srcRect l="2737" t="2500" r="1459" b="2499"/>
          <a:stretch>
            <a:fillRect/>
          </a:stretch>
        </p:blipFill>
        <p:spPr>
          <a:xfrm>
            <a:off x="4786314" y="876118"/>
            <a:ext cx="180000" cy="195428"/>
          </a:xfrm>
          <a:prstGeom prst="ellipse">
            <a:avLst/>
          </a:prstGeom>
        </p:spPr>
      </p:pic>
      <p:pic>
        <p:nvPicPr>
          <p:cNvPr id="13" name="音频 12">
            <a:hlinkClick r:id="" action="ppaction://media"/>
            <a:extLst>
              <a:ext uri="{FF2B5EF4-FFF2-40B4-BE49-F238E27FC236}">
                <a16:creationId xmlns:a16="http://schemas.microsoft.com/office/drawing/2014/main" id="{83DCE5A4-148C-4098-9879-C8176AEDB37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4141095290"/>
      </p:ext>
    </p:extLst>
  </p:cSld>
  <p:clrMapOvr>
    <a:masterClrMapping/>
  </p:clrMapOvr>
  <mc:AlternateContent xmlns:mc="http://schemas.openxmlformats.org/markup-compatibility/2006">
    <mc:Choice xmlns:p14="http://schemas.microsoft.com/office/powerpoint/2010/main" Requires="p14">
      <p:transition spd="slow" p14:dur="2000" advTm="58509"/>
    </mc:Choice>
    <mc:Fallback>
      <p:transition spd="slow" advTm="58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0"/>
                            </p:stCondLst>
                            <p:childTnLst>
                              <p:par>
                                <p:cTn id="8" presetID="14" presetClass="entr" presetSubtype="1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3"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par>
                          <p:cTn id="19" fill="hold">
                            <p:stCondLst>
                              <p:cond delay="500"/>
                            </p:stCondLst>
                            <p:childTnLst>
                              <p:par>
                                <p:cTn id="20" presetID="0" presetClass="path" presetSubtype="0" accel="50000" decel="50000" fill="hold" nodeType="afterEffect">
                                  <p:stCondLst>
                                    <p:cond delay="0"/>
                                  </p:stCondLst>
                                  <p:childTnLst>
                                    <p:animMotion origin="layout" path="M 0.00816 0.00394 C 0.01719 0.00625 0.02691 0.00949 0.03646 0.01713 C 0.04549 0.02431 0.05451 0.03611 0.06319 0.04769 C 0.07187 0.05903 0.08142 0.07523 0.08819 0.08658 C 0.09479 0.09838 0.10035 0.10533 0.10434 0.1176 C 0.10833 0.12986 0.11076 0.15162 0.11267 0.15996 C 0.11458 0.16829 0.11424 0.16111 0.11545 0.16736 C 0.11667 0.17361 0.1184 0.18704 0.11962 0.19699 C 0.12083 0.20695 0.12187 0.22037 0.1224 0.22662 " pathEditMode="relative" rAng="0" ptsTypes="aaaaaaaaa">
                                      <p:cBhvr>
                                        <p:cTn id="21" dur="2000" fill="hold"/>
                                        <p:tgtEl>
                                          <p:spTgt spid="9"/>
                                        </p:tgtEl>
                                        <p:attrNameLst>
                                          <p:attrName>ppt_x</p:attrName>
                                          <p:attrName>ppt_y</p:attrName>
                                        </p:attrNameLst>
                                      </p:cBhvr>
                                      <p:rCtr x="5700" y="11100"/>
                                    </p:animMotion>
                                  </p:childTnLst>
                                </p:cTn>
                              </p:par>
                            </p:childTnLst>
                          </p:cTn>
                        </p:par>
                        <p:par>
                          <p:cTn id="22" fill="hold">
                            <p:stCondLst>
                              <p:cond delay="2500"/>
                            </p:stCondLst>
                            <p:childTnLst>
                              <p:par>
                                <p:cTn id="23" presetID="22" presetClass="entr" presetSubtype="1"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linds(horizontal)">
                                      <p:cBhvr>
                                        <p:cTn id="30" dur="500"/>
                                        <p:tgtEl>
                                          <p:spTgt spid="10"/>
                                        </p:tgtEl>
                                      </p:cBhvr>
                                    </p:animEffect>
                                  </p:childTnLst>
                                </p:cTn>
                              </p:par>
                            </p:childTnLst>
                          </p:cTn>
                        </p:par>
                        <p:par>
                          <p:cTn id="31" fill="hold">
                            <p:stCondLst>
                              <p:cond delay="500"/>
                            </p:stCondLst>
                            <p:childTnLst>
                              <p:par>
                                <p:cTn id="32" presetID="0" presetClass="path" presetSubtype="0" accel="50000" decel="50000" fill="hold" nodeType="afterEffect">
                                  <p:stCondLst>
                                    <p:cond delay="0"/>
                                  </p:stCondLst>
                                  <p:childTnLst>
                                    <p:animMotion origin="layout" path="M 2.77778E-7 1.48148E-6 C 0.00573 1.48148E-6 0.01181 1.48148E-6 0.01858 0.00185 C 0.02465 0.00393 0.03142 0.00833 0.03872 0.01273 C 0.04566 0.01713 0.05226 0.01967 0.06181 0.02824 C 0.07118 0.03704 0.08559 0.05231 0.09635 0.06574 C 0.10712 0.07917 0.11667 0.09259 0.12656 0.10903 C 0.13646 0.12546 0.14722 0.13819 0.15573 0.16458 C 0.16424 0.19097 0.17396 0.23125 0.17795 0.26805 C 0.18194 0.30463 0.18194 0.34954 0.17934 0.38495 C 0.17674 0.42037 0.16858 0.46088 0.16267 0.48125 C 0.15677 0.50162 0.14792 0.50208 0.1441 0.50741 " pathEditMode="relative" rAng="0" ptsTypes="aaaaaaaaaaa">
                                      <p:cBhvr>
                                        <p:cTn id="33" dur="2000" fill="hold"/>
                                        <p:tgtEl>
                                          <p:spTgt spid="10"/>
                                        </p:tgtEl>
                                        <p:attrNameLst>
                                          <p:attrName>ppt_x</p:attrName>
                                          <p:attrName>ppt_y</p:attrName>
                                        </p:attrNameLst>
                                      </p:cBhvr>
                                      <p:rCtr x="9100" y="25400"/>
                                    </p:animMotion>
                                  </p:childTnLst>
                                </p:cTn>
                              </p:par>
                            </p:childTnLst>
                          </p:cTn>
                        </p:par>
                        <p:par>
                          <p:cTn id="34" fill="hold">
                            <p:stCondLst>
                              <p:cond delay="2500"/>
                            </p:stCondLst>
                            <p:childTnLst>
                              <p:par>
                                <p:cTn id="35" presetID="22" presetClass="entr" presetSubtype="1"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up)">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linds(horizontal)">
                                      <p:cBhvr>
                                        <p:cTn id="42" dur="500"/>
                                        <p:tgtEl>
                                          <p:spTgt spid="11"/>
                                        </p:tgtEl>
                                      </p:cBhvr>
                                    </p:animEffect>
                                  </p:childTnLst>
                                </p:cTn>
                              </p:par>
                            </p:childTnLst>
                          </p:cTn>
                        </p:par>
                        <p:par>
                          <p:cTn id="43" fill="hold">
                            <p:stCondLst>
                              <p:cond delay="500"/>
                            </p:stCondLst>
                            <p:childTnLst>
                              <p:par>
                                <p:cTn id="44" presetID="1" presetClass="path" presetSubtype="0" repeatCount="indefinite" fill="hold" nodeType="afterEffect">
                                  <p:stCondLst>
                                    <p:cond delay="0"/>
                                  </p:stCondLst>
                                  <p:endCondLst>
                                    <p:cond evt="onNext" delay="0">
                                      <p:tgtEl>
                                        <p:sldTgt/>
                                      </p:tgtEl>
                                    </p:cond>
                                  </p:endCondLst>
                                  <p:childTnLst>
                                    <p:animMotion origin="layout" path="M 0.01007 0.01112 C 0.17066 0.05973 0.27535 0.27176 0.23993 0.48496 C 0.20382 0.6963 0.0434 0.83727 -0.11858 0.79098 C -0.28142 0.74028 -0.38594 0.51945 -0.34861 0.30741 C -0.31319 0.09491 -0.15382 -0.0375 0.01007 0.01112 Z " pathEditMode="relative" rAng="0" ptsTypes="fffff">
                                      <p:cBhvr>
                                        <p:cTn id="45" dur="2000" fill="hold"/>
                                        <p:tgtEl>
                                          <p:spTgt spid="11"/>
                                        </p:tgtEl>
                                        <p:attrNameLst>
                                          <p:attrName>ppt_x</p:attrName>
                                          <p:attrName>ppt_y</p:attrName>
                                        </p:attrNameLst>
                                      </p:cBhvr>
                                      <p:rCtr x="-6500" y="38900"/>
                                    </p:animMotion>
                                  </p:childTnLst>
                                </p:cTn>
                              </p:par>
                              <p:par>
                                <p:cTn id="46" presetID="1" presetClass="entr" presetSubtype="0"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8" fill="hold" display="0">
                  <p:stCondLst>
                    <p:cond delay="indefinite"/>
                  </p:stCondLst>
                  <p:endCondLst>
                    <p:cond evt="onStopAudio" delay="0">
                      <p:tgtEl>
                        <p:sldTgt/>
                      </p:tgtEl>
                    </p:cond>
                  </p:endCondLst>
                </p:cTn>
                <p:tgtEl>
                  <p:spTgt spid="13"/>
                </p:tgtEl>
              </p:cMediaNode>
            </p:audio>
          </p:childTnLst>
        </p:cTn>
      </p:par>
    </p:tnLst>
    <p:bldLst>
      <p:bldP spid="2" grpId="0" animBg="1"/>
      <p:bldP spid="3" grpId="0" animBg="1"/>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himg2.huanqiu.com/attachment2010/2016/0121/08/53/20160121085354478.png"/>
          <p:cNvPicPr>
            <a:picLocks noChangeAspect="1" noChangeArrowheads="1"/>
          </p:cNvPicPr>
          <p:nvPr/>
        </p:nvPicPr>
        <p:blipFill>
          <a:blip r:embed="rId6" cstate="print"/>
          <a:srcRect l="4631" b="1667"/>
          <a:stretch>
            <a:fillRect/>
          </a:stretch>
        </p:blipFill>
        <p:spPr bwMode="auto">
          <a:xfrm>
            <a:off x="467855" y="692696"/>
            <a:ext cx="8208601" cy="4464496"/>
          </a:xfrm>
          <a:prstGeom prst="rect">
            <a:avLst/>
          </a:prstGeom>
          <a:ln>
            <a:noFill/>
          </a:ln>
          <a:effectLst>
            <a:softEdge rad="112500"/>
          </a:effectLst>
        </p:spPr>
      </p:pic>
      <p:sp>
        <p:nvSpPr>
          <p:cNvPr id="3" name="Text Box 6"/>
          <p:cNvSpPr txBox="1">
            <a:spLocks noChangeArrowheads="1"/>
          </p:cNvSpPr>
          <p:nvPr/>
        </p:nvSpPr>
        <p:spPr bwMode="auto">
          <a:xfrm>
            <a:off x="-36512" y="5461808"/>
            <a:ext cx="19288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kumimoji="1" lang="en-US" altLang="zh-CN" sz="2400" b="1" dirty="0">
                <a:latin typeface="+mj-lt"/>
                <a:ea typeface="楷体" pitchFamily="49" charset="-122"/>
                <a:cs typeface="Times New Roman" pitchFamily="18" charset="0"/>
              </a:rPr>
              <a:t>Galileo</a:t>
            </a:r>
            <a:endParaRPr kumimoji="1" lang="zh-CN" altLang="en-US" sz="2400" b="1" dirty="0">
              <a:latin typeface="+mj-lt"/>
              <a:ea typeface="楷体" pitchFamily="49" charset="-122"/>
              <a:cs typeface="Times New Roman" pitchFamily="18" charset="0"/>
            </a:endParaRPr>
          </a:p>
        </p:txBody>
      </p:sp>
      <p:sp>
        <p:nvSpPr>
          <p:cNvPr id="4" name="Text Box 6"/>
          <p:cNvSpPr txBox="1">
            <a:spLocks noChangeArrowheads="1"/>
          </p:cNvSpPr>
          <p:nvPr/>
        </p:nvSpPr>
        <p:spPr bwMode="auto">
          <a:xfrm>
            <a:off x="1581572" y="5480858"/>
            <a:ext cx="19288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kumimoji="1" lang="en-US" altLang="zh-CN" sz="2400" b="1" dirty="0" err="1">
                <a:latin typeface="+mj-lt"/>
                <a:ea typeface="楷体" pitchFamily="49" charset="-122"/>
                <a:cs typeface="Times New Roman" pitchFamily="18" charset="0"/>
              </a:rPr>
              <a:t>Kepler</a:t>
            </a:r>
            <a:endParaRPr kumimoji="1" lang="zh-CN" altLang="en-US" sz="2400" b="1" dirty="0">
              <a:latin typeface="+mj-lt"/>
              <a:ea typeface="楷体" pitchFamily="49" charset="-122"/>
              <a:cs typeface="Times New Roman" pitchFamily="18" charset="0"/>
            </a:endParaRPr>
          </a:p>
        </p:txBody>
      </p:sp>
      <p:sp>
        <p:nvSpPr>
          <p:cNvPr id="5" name="Text Box 6"/>
          <p:cNvSpPr txBox="1">
            <a:spLocks noChangeArrowheads="1"/>
          </p:cNvSpPr>
          <p:nvPr/>
        </p:nvSpPr>
        <p:spPr bwMode="auto">
          <a:xfrm>
            <a:off x="3500264" y="5486573"/>
            <a:ext cx="19288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kumimoji="1" lang="en-US" altLang="zh-CN" sz="2400" b="1" dirty="0">
                <a:latin typeface="+mj-lt"/>
                <a:ea typeface="楷体" pitchFamily="49" charset="-122"/>
                <a:cs typeface="Times New Roman" pitchFamily="18" charset="0"/>
              </a:rPr>
              <a:t>Descartes</a:t>
            </a:r>
            <a:endParaRPr kumimoji="1" lang="zh-CN" altLang="en-US" sz="2400" b="1" dirty="0">
              <a:latin typeface="+mj-lt"/>
              <a:ea typeface="楷体" pitchFamily="49" charset="-122"/>
              <a:cs typeface="Times New Roman" pitchFamily="18" charset="0"/>
            </a:endParaRPr>
          </a:p>
        </p:txBody>
      </p:sp>
      <p:sp>
        <p:nvSpPr>
          <p:cNvPr id="6" name="燕尾形箭头 5"/>
          <p:cNvSpPr/>
          <p:nvPr/>
        </p:nvSpPr>
        <p:spPr>
          <a:xfrm>
            <a:off x="1593379" y="5612547"/>
            <a:ext cx="288000" cy="216000"/>
          </a:xfrm>
          <a:prstGeom prst="notched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sp>
        <p:nvSpPr>
          <p:cNvPr id="7" name="燕尾形箭头 6"/>
          <p:cNvSpPr/>
          <p:nvPr/>
        </p:nvSpPr>
        <p:spPr>
          <a:xfrm>
            <a:off x="3280080" y="5622130"/>
            <a:ext cx="288000" cy="216000"/>
          </a:xfrm>
          <a:prstGeom prst="notched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sp>
        <p:nvSpPr>
          <p:cNvPr id="8" name="燕尾形箭头 7"/>
          <p:cNvSpPr/>
          <p:nvPr/>
        </p:nvSpPr>
        <p:spPr>
          <a:xfrm>
            <a:off x="5411745" y="5626298"/>
            <a:ext cx="288000" cy="216000"/>
          </a:xfrm>
          <a:prstGeom prst="notched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sp>
        <p:nvSpPr>
          <p:cNvPr id="9" name="燕尾形箭头 8"/>
          <p:cNvSpPr/>
          <p:nvPr/>
        </p:nvSpPr>
        <p:spPr>
          <a:xfrm>
            <a:off x="7024496" y="5631655"/>
            <a:ext cx="288000" cy="216000"/>
          </a:xfrm>
          <a:prstGeom prst="notched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sp>
        <p:nvSpPr>
          <p:cNvPr id="10" name="Text Box 6"/>
          <p:cNvSpPr txBox="1">
            <a:spLocks noChangeArrowheads="1"/>
          </p:cNvSpPr>
          <p:nvPr/>
        </p:nvSpPr>
        <p:spPr bwMode="auto">
          <a:xfrm>
            <a:off x="5368280" y="5487615"/>
            <a:ext cx="19288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kumimoji="1" lang="en-US" altLang="zh-CN" sz="2400" b="1" dirty="0">
                <a:latin typeface="+mj-lt"/>
                <a:ea typeface="楷体" pitchFamily="49" charset="-122"/>
                <a:cs typeface="Times New Roman" pitchFamily="18" charset="0"/>
              </a:rPr>
              <a:t>Hooke</a:t>
            </a:r>
            <a:endParaRPr kumimoji="1" lang="zh-CN" altLang="en-US" sz="2400" b="1" dirty="0">
              <a:latin typeface="+mj-lt"/>
              <a:ea typeface="楷体" pitchFamily="49" charset="-122"/>
              <a:cs typeface="Times New Roman" pitchFamily="18" charset="0"/>
            </a:endParaRPr>
          </a:p>
        </p:txBody>
      </p:sp>
      <p:sp>
        <p:nvSpPr>
          <p:cNvPr id="11" name="Text Box 6"/>
          <p:cNvSpPr txBox="1">
            <a:spLocks noChangeArrowheads="1"/>
          </p:cNvSpPr>
          <p:nvPr/>
        </p:nvSpPr>
        <p:spPr bwMode="auto">
          <a:xfrm>
            <a:off x="7168480" y="5488657"/>
            <a:ext cx="19288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kumimoji="1" lang="en-US" altLang="zh-CN" sz="2400" b="1" dirty="0">
                <a:latin typeface="+mj-lt"/>
                <a:ea typeface="楷体" pitchFamily="49" charset="-122"/>
                <a:cs typeface="Times New Roman" pitchFamily="18" charset="0"/>
              </a:rPr>
              <a:t>Newton</a:t>
            </a:r>
            <a:endParaRPr kumimoji="1" lang="zh-CN" altLang="en-US" sz="2400" b="1" dirty="0">
              <a:latin typeface="+mj-lt"/>
              <a:ea typeface="楷体" pitchFamily="49" charset="-122"/>
              <a:cs typeface="Times New Roman" pitchFamily="18" charset="0"/>
            </a:endParaRPr>
          </a:p>
        </p:txBody>
      </p:sp>
      <p:pic>
        <p:nvPicPr>
          <p:cNvPr id="13" name="音频 12">
            <a:hlinkClick r:id="" action="ppaction://media"/>
            <a:extLst>
              <a:ext uri="{FF2B5EF4-FFF2-40B4-BE49-F238E27FC236}">
                <a16:creationId xmlns:a16="http://schemas.microsoft.com/office/drawing/2014/main" id="{A55E406F-2861-47B4-9BF7-42D053D0B36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1258155086"/>
      </p:ext>
    </p:extLst>
  </p:cSld>
  <p:clrMapOvr>
    <a:masterClrMapping/>
  </p:clrMapOvr>
  <mc:AlternateContent xmlns:mc="http://schemas.openxmlformats.org/markup-compatibility/2006">
    <mc:Choice xmlns:p14="http://schemas.microsoft.com/office/powerpoint/2010/main" Requires="p14">
      <p:transition spd="slow" p14:dur="2000" advTm="87875"/>
    </mc:Choice>
    <mc:Fallback>
      <p:transition spd="slow" advTm="87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0"/>
                            </p:stCondLst>
                            <p:childTnLst>
                              <p:par>
                                <p:cTn id="8" presetID="3" presetClass="entr" presetSubtype="1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randombar(horizont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linds(horizontal)">
                                      <p:cBhvr>
                                        <p:cTn id="38" dur="500"/>
                                        <p:tgtEl>
                                          <p:spTgt spid="8"/>
                                        </p:tgtEl>
                                      </p:cBhvr>
                                    </p:animEffect>
                                  </p:childTnLst>
                                </p:cTn>
                              </p:par>
                            </p:childTnLst>
                          </p:cTn>
                        </p:par>
                        <p:par>
                          <p:cTn id="39" fill="hold">
                            <p:stCondLst>
                              <p:cond delay="500"/>
                            </p:stCondLst>
                            <p:childTnLst>
                              <p:par>
                                <p:cTn id="40" presetID="14" presetClass="entr" presetSubtype="10"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linds(horizontal)">
                                      <p:cBhvr>
                                        <p:cTn id="47" dur="500"/>
                                        <p:tgtEl>
                                          <p:spTgt spid="9"/>
                                        </p:tgtEl>
                                      </p:cBhvr>
                                    </p:animEffect>
                                  </p:childTnLst>
                                </p:cTn>
                              </p:par>
                            </p:childTnLst>
                          </p:cTn>
                        </p:par>
                        <p:par>
                          <p:cTn id="48" fill="hold">
                            <p:stCondLst>
                              <p:cond delay="500"/>
                            </p:stCondLst>
                            <p:childTnLst>
                              <p:par>
                                <p:cTn id="49" presetID="14" presetClass="entr" presetSubtype="1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randombar(horizontal)">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13"/>
                </p:tgtEl>
              </p:cMediaNode>
            </p:audio>
          </p:childTnLst>
        </p:cTn>
      </p:par>
    </p:tnLst>
    <p:bldLst>
      <p:bldP spid="3" grpId="0" autoUpdateAnimBg="0"/>
      <p:bldP spid="4" grpId="0" autoUpdateAnimBg="0"/>
      <p:bldP spid="5" grpId="0" autoUpdateAnimBg="0"/>
      <p:bldP spid="6" grpId="0" animBg="1"/>
      <p:bldP spid="7" grpId="0" animBg="1"/>
      <p:bldP spid="8" grpId="0" animBg="1"/>
      <p:bldP spid="9" grpId="0" animBg="1"/>
      <p:bldP spid="10" grpId="0" autoUpdateAnimBg="0"/>
      <p:bldP spid="11"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5"/>
          <p:cNvSpPr txBox="1">
            <a:spLocks/>
          </p:cNvSpPr>
          <p:nvPr/>
        </p:nvSpPr>
        <p:spPr>
          <a:xfrm>
            <a:off x="69404" y="116632"/>
            <a:ext cx="6590828" cy="652892"/>
          </a:xfrm>
          <a:prstGeom prst="rect">
            <a:avLst/>
          </a:prstGeom>
        </p:spPr>
        <p:style>
          <a:lnRef idx="1">
            <a:schemeClr val="accent4"/>
          </a:lnRef>
          <a:fillRef idx="3">
            <a:schemeClr val="accent4"/>
          </a:fillRef>
          <a:effectRef idx="2">
            <a:schemeClr val="accent4"/>
          </a:effectRef>
          <a:fontRef idx="minor">
            <a:schemeClr val="lt1"/>
          </a:fontRef>
        </p:style>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3200" b="1" dirty="0">
                <a:solidFill>
                  <a:schemeClr val="bg1"/>
                </a:solidFill>
                <a:effectLst>
                  <a:outerShdw blurRad="38100" dist="38100" dir="2700000" algn="tl">
                    <a:srgbClr val="000000">
                      <a:alpha val="43137"/>
                    </a:srgbClr>
                  </a:outerShdw>
                </a:effectLst>
                <a:latin typeface="华文仿宋" pitchFamily="2" charset="-122"/>
                <a:ea typeface="华文仿宋" pitchFamily="2" charset="-122"/>
                <a:cs typeface="+mj-cs"/>
              </a:rPr>
              <a:t>Newton</a:t>
            </a:r>
            <a:r>
              <a:rPr lang="en-US" altLang="zh-CN" sz="3200" b="1" dirty="0">
                <a:solidFill>
                  <a:schemeClr val="bg1"/>
                </a:solidFill>
                <a:effectLst>
                  <a:outerShdw blurRad="38100" dist="38100" dir="2700000" algn="tl">
                    <a:srgbClr val="000000">
                      <a:alpha val="43137"/>
                    </a:srgbClr>
                  </a:outerShdw>
                </a:effectLst>
                <a:latin typeface="Times New Roman" pitchFamily="18" charset="0"/>
                <a:ea typeface="华文仿宋" pitchFamily="2" charset="-122"/>
                <a:cs typeface="Times New Roman" pitchFamily="18" charset="0"/>
              </a:rPr>
              <a:t>’</a:t>
            </a:r>
            <a:r>
              <a:rPr lang="en-US" altLang="zh-CN" sz="3200" b="1" dirty="0">
                <a:solidFill>
                  <a:schemeClr val="bg1"/>
                </a:solidFill>
                <a:effectLst>
                  <a:outerShdw blurRad="38100" dist="38100" dir="2700000" algn="tl">
                    <a:srgbClr val="000000">
                      <a:alpha val="43137"/>
                    </a:srgbClr>
                  </a:outerShdw>
                </a:effectLst>
                <a:latin typeface="华文仿宋" pitchFamily="2" charset="-122"/>
                <a:ea typeface="华文仿宋" pitchFamily="2" charset="-122"/>
                <a:cs typeface="+mj-cs"/>
              </a:rPr>
              <a:t>s Law of </a:t>
            </a:r>
            <a:r>
              <a:rPr lang="en-US" altLang="zh-CN" sz="3200" b="1" dirty="0">
                <a:solidFill>
                  <a:schemeClr val="bg2">
                    <a:lumMod val="50000"/>
                  </a:schemeClr>
                </a:solidFill>
                <a:effectLst>
                  <a:outerShdw blurRad="38100" dist="38100" dir="2700000" algn="tl">
                    <a:srgbClr val="000000">
                      <a:alpha val="43137"/>
                    </a:srgbClr>
                  </a:outerShdw>
                </a:effectLst>
                <a:latin typeface="华文仿宋" pitchFamily="2" charset="-122"/>
                <a:ea typeface="华文仿宋" pitchFamily="2" charset="-122"/>
                <a:cs typeface="+mj-cs"/>
              </a:rPr>
              <a:t>Universal </a:t>
            </a:r>
            <a:r>
              <a:rPr lang="en-US" altLang="zh-CN" sz="3200" b="1" dirty="0">
                <a:solidFill>
                  <a:schemeClr val="bg1"/>
                </a:solidFill>
                <a:effectLst>
                  <a:outerShdw blurRad="38100" dist="38100" dir="2700000" algn="tl">
                    <a:srgbClr val="000000">
                      <a:alpha val="43137"/>
                    </a:srgbClr>
                  </a:outerShdw>
                </a:effectLst>
                <a:latin typeface="华文仿宋" pitchFamily="2" charset="-122"/>
                <a:ea typeface="华文仿宋" pitchFamily="2" charset="-122"/>
                <a:cs typeface="+mj-cs"/>
              </a:rPr>
              <a:t>Gravitation</a:t>
            </a:r>
            <a:endParaRPr kumimoji="0" lang="en-US" altLang="zh-CN"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华文仿宋" pitchFamily="2" charset="-122"/>
              <a:ea typeface="华文仿宋" pitchFamily="2" charset="-122"/>
              <a:cs typeface="+mj-cs"/>
            </a:endParaRPr>
          </a:p>
        </p:txBody>
      </p:sp>
      <p:sp>
        <p:nvSpPr>
          <p:cNvPr id="5" name="TextBox 4"/>
          <p:cNvSpPr txBox="1"/>
          <p:nvPr/>
        </p:nvSpPr>
        <p:spPr>
          <a:xfrm>
            <a:off x="107504" y="921057"/>
            <a:ext cx="2179927" cy="461665"/>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400" b="1" dirty="0">
                <a:latin typeface="Times New Roman" pitchFamily="18" charset="0"/>
                <a:cs typeface="Times New Roman" pitchFamily="18" charset="0"/>
              </a:rPr>
              <a:t>Statement:</a:t>
            </a:r>
            <a:endParaRPr lang="zh-CN" altLang="en-US" sz="2400" b="1" i="1" baseline="-25000" dirty="0">
              <a:latin typeface="Times New Roman" pitchFamily="18" charset="0"/>
              <a:cs typeface="Times New Roman" pitchFamily="18" charset="0"/>
            </a:endParaRPr>
          </a:p>
        </p:txBody>
      </p:sp>
      <p:sp>
        <p:nvSpPr>
          <p:cNvPr id="6" name="TextBox 5"/>
          <p:cNvSpPr txBox="1"/>
          <p:nvPr/>
        </p:nvSpPr>
        <p:spPr>
          <a:xfrm>
            <a:off x="395537" y="1336576"/>
            <a:ext cx="8424935" cy="1323439"/>
          </a:xfrm>
          <a:prstGeom prst="rect">
            <a:avLst/>
          </a:prstGeom>
          <a:noFill/>
        </p:spPr>
        <p:txBody>
          <a:bodyPr wrap="square" rtlCol="0">
            <a:spAutoFit/>
          </a:bodyPr>
          <a:lstStyle/>
          <a:p>
            <a:r>
              <a:rPr lang="en-US" altLang="zh-CN" sz="2000" i="1" dirty="0">
                <a:solidFill>
                  <a:srgbClr val="C00000"/>
                </a:solidFill>
                <a:latin typeface="Times New Roman" pitchFamily="18" charset="0"/>
                <a:cs typeface="Times New Roman" pitchFamily="18" charset="0"/>
              </a:rPr>
              <a:t>Every particle in the universe </a:t>
            </a:r>
            <a:r>
              <a:rPr lang="en-US" altLang="zh-CN" sz="2000" dirty="0">
                <a:latin typeface="Times New Roman" pitchFamily="18" charset="0"/>
                <a:cs typeface="Times New Roman" pitchFamily="18" charset="0"/>
              </a:rPr>
              <a:t>attracts every other particle with a force that is proportional to </a:t>
            </a:r>
            <a:r>
              <a:rPr lang="en-US" altLang="zh-CN" sz="2000" i="1" dirty="0">
                <a:solidFill>
                  <a:srgbClr val="C00000"/>
                </a:solidFill>
                <a:latin typeface="Times New Roman" pitchFamily="18" charset="0"/>
                <a:cs typeface="Times New Roman" pitchFamily="18" charset="0"/>
              </a:rPr>
              <a:t>the product of their masses </a:t>
            </a:r>
            <a:r>
              <a:rPr lang="en-US" altLang="zh-CN" sz="2000" dirty="0">
                <a:latin typeface="Times New Roman" pitchFamily="18" charset="0"/>
                <a:cs typeface="Times New Roman" pitchFamily="18" charset="0"/>
              </a:rPr>
              <a:t>and </a:t>
            </a:r>
            <a:r>
              <a:rPr lang="en-US" altLang="zh-CN" sz="2000" i="1" dirty="0">
                <a:solidFill>
                  <a:srgbClr val="C00000"/>
                </a:solidFill>
                <a:latin typeface="Times New Roman" pitchFamily="18" charset="0"/>
                <a:cs typeface="Times New Roman" pitchFamily="18" charset="0"/>
              </a:rPr>
              <a:t>inversely </a:t>
            </a:r>
            <a:r>
              <a:rPr lang="en-US" altLang="zh-CN" sz="2000" dirty="0">
                <a:latin typeface="Times New Roman" pitchFamily="18" charset="0"/>
                <a:cs typeface="Times New Roman" pitchFamily="18" charset="0"/>
              </a:rPr>
              <a:t>proportional to the </a:t>
            </a:r>
            <a:r>
              <a:rPr lang="en-US" altLang="zh-CN" sz="2000" i="1" dirty="0">
                <a:solidFill>
                  <a:srgbClr val="C00000"/>
                </a:solidFill>
                <a:latin typeface="Times New Roman" pitchFamily="18" charset="0"/>
                <a:cs typeface="Times New Roman" pitchFamily="18" charset="0"/>
              </a:rPr>
              <a:t>square of the distance </a:t>
            </a:r>
            <a:r>
              <a:rPr lang="en-US" altLang="zh-CN" sz="2000" dirty="0">
                <a:latin typeface="Times New Roman" pitchFamily="18" charset="0"/>
                <a:cs typeface="Times New Roman" pitchFamily="18" charset="0"/>
              </a:rPr>
              <a:t>between them.</a:t>
            </a:r>
          </a:p>
          <a:p>
            <a:r>
              <a:rPr lang="en-US" altLang="zh-CN" sz="2000" dirty="0">
                <a:latin typeface="Times New Roman" pitchFamily="18" charset="0"/>
                <a:cs typeface="Times New Roman" pitchFamily="18" charset="0"/>
              </a:rPr>
              <a:t>This force acts along the line joining the two particles.</a:t>
            </a:r>
            <a:endParaRPr lang="zh-CN" altLang="en-US" sz="2000" dirty="0">
              <a:latin typeface="Times New Roman" pitchFamily="18" charset="0"/>
              <a:cs typeface="Times New Roman" pitchFamily="18" charset="0"/>
            </a:endParaRPr>
          </a:p>
        </p:txBody>
      </p:sp>
      <p:sp>
        <p:nvSpPr>
          <p:cNvPr id="8" name="TextBox 7"/>
          <p:cNvSpPr txBox="1"/>
          <p:nvPr/>
        </p:nvSpPr>
        <p:spPr>
          <a:xfrm>
            <a:off x="107504" y="2796316"/>
            <a:ext cx="1868481" cy="461665"/>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400" b="1" dirty="0">
                <a:latin typeface="Times New Roman" pitchFamily="18" charset="0"/>
                <a:cs typeface="Times New Roman" pitchFamily="18" charset="0"/>
              </a:rPr>
              <a:t>Formula:</a:t>
            </a:r>
            <a:endParaRPr lang="zh-CN" altLang="en-US" sz="2400" b="1" i="1" baseline="-25000" dirty="0">
              <a:latin typeface="Times New Roman" pitchFamily="18" charset="0"/>
              <a:cs typeface="Times New Roman" pitchFamily="18" charset="0"/>
            </a:endParaRPr>
          </a:p>
        </p:txBody>
      </p:sp>
      <p:grpSp>
        <p:nvGrpSpPr>
          <p:cNvPr id="10" name="组合 9"/>
          <p:cNvGrpSpPr/>
          <p:nvPr/>
        </p:nvGrpSpPr>
        <p:grpSpPr>
          <a:xfrm>
            <a:off x="1979712" y="2752353"/>
            <a:ext cx="1709737" cy="814387"/>
            <a:chOff x="538634" y="3891197"/>
            <a:chExt cx="1709737" cy="814387"/>
          </a:xfrm>
        </p:grpSpPr>
        <p:graphicFrame>
          <p:nvGraphicFramePr>
            <p:cNvPr id="11" name="Object 2"/>
            <p:cNvGraphicFramePr>
              <a:graphicFrameLocks noChangeAspect="1"/>
            </p:cNvGraphicFramePr>
            <p:nvPr>
              <p:extLst>
                <p:ext uri="{D42A27DB-BD31-4B8C-83A1-F6EECF244321}">
                  <p14:modId xmlns:p14="http://schemas.microsoft.com/office/powerpoint/2010/main" val="1874027269"/>
                </p:ext>
              </p:extLst>
            </p:nvPr>
          </p:nvGraphicFramePr>
          <p:xfrm>
            <a:off x="538634" y="3891197"/>
            <a:ext cx="1709737" cy="814387"/>
          </p:xfrm>
          <a:graphic>
            <a:graphicData uri="http://schemas.openxmlformats.org/presentationml/2006/ole">
              <mc:AlternateContent xmlns:mc="http://schemas.openxmlformats.org/markup-compatibility/2006">
                <mc:Choice xmlns:v="urn:schemas-microsoft-com:vml" Requires="v">
                  <p:oleObj spid="_x0000_s32861" name="公式" r:id="rId7" imgW="825480" imgH="393480" progId="Equation.3">
                    <p:embed/>
                  </p:oleObj>
                </mc:Choice>
                <mc:Fallback>
                  <p:oleObj name="公式" r:id="rId7" imgW="825480" imgH="393480" progId="Equation.3">
                    <p:embed/>
                    <p:pic>
                      <p:nvPicPr>
                        <p:cNvPr id="0" name=""/>
                        <p:cNvPicPr>
                          <a:picLocks noChangeAspect="1" noChangeArrowheads="1"/>
                        </p:cNvPicPr>
                        <p:nvPr/>
                      </p:nvPicPr>
                      <p:blipFill>
                        <a:blip r:embed="rId8"/>
                        <a:srcRect/>
                        <a:stretch>
                          <a:fillRect/>
                        </a:stretch>
                      </p:blipFill>
                      <p:spPr bwMode="auto">
                        <a:xfrm>
                          <a:off x="538634" y="3891197"/>
                          <a:ext cx="1709737" cy="814387"/>
                        </a:xfrm>
                        <a:prstGeom prst="rect">
                          <a:avLst/>
                        </a:prstGeom>
                        <a:noFill/>
                        <a:extLst>
                          <a:ext uri="{909E8E84-426E-40DD-AFC4-6F175D3DCCD1}">
                            <a14:hiddenFill xmlns:a14="http://schemas.microsoft.com/office/drawing/2010/main">
                              <a:solidFill>
                                <a:srgbClr val="FFFF99"/>
                              </a:solidFill>
                            </a14:hiddenFill>
                          </a:ext>
                        </a:extLst>
                      </p:spPr>
                    </p:pic>
                  </p:oleObj>
                </mc:Fallback>
              </mc:AlternateContent>
            </a:graphicData>
          </a:graphic>
        </p:graphicFrame>
        <p:sp>
          <p:nvSpPr>
            <p:cNvPr id="12" name="矩形 11"/>
            <p:cNvSpPr/>
            <p:nvPr/>
          </p:nvSpPr>
          <p:spPr>
            <a:xfrm>
              <a:off x="587340" y="3933828"/>
              <a:ext cx="1584000" cy="756000"/>
            </a:xfrm>
            <a:prstGeom prst="rect">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a:off x="3478543" y="3504381"/>
            <a:ext cx="2412000" cy="792000"/>
            <a:chOff x="339696" y="4900622"/>
            <a:chExt cx="2412000" cy="792000"/>
          </a:xfrm>
        </p:grpSpPr>
        <p:sp>
          <p:nvSpPr>
            <p:cNvPr id="14" name="云形标注 13"/>
            <p:cNvSpPr/>
            <p:nvPr/>
          </p:nvSpPr>
          <p:spPr>
            <a:xfrm>
              <a:off x="339696" y="4900622"/>
              <a:ext cx="2412000" cy="792000"/>
            </a:xfrm>
            <a:prstGeom prst="cloudCallout">
              <a:avLst>
                <a:gd name="adj1" fmla="val -74018"/>
                <a:gd name="adj2" fmla="val -74543"/>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p>
          </p:txBody>
        </p:sp>
        <p:sp>
          <p:nvSpPr>
            <p:cNvPr id="15" name="TextBox 14"/>
            <p:cNvSpPr txBox="1"/>
            <p:nvPr/>
          </p:nvSpPr>
          <p:spPr>
            <a:xfrm>
              <a:off x="515910" y="4953011"/>
              <a:ext cx="2163786" cy="338554"/>
            </a:xfrm>
            <a:prstGeom prst="rect">
              <a:avLst/>
            </a:prstGeom>
            <a:noFill/>
          </p:spPr>
          <p:txBody>
            <a:bodyPr wrap="square" rtlCol="0">
              <a:spAutoFit/>
            </a:bodyPr>
            <a:lstStyle/>
            <a:p>
              <a:r>
                <a:rPr lang="en-US" altLang="zh-CN" sz="1600" b="1" dirty="0">
                  <a:solidFill>
                    <a:schemeClr val="bg1"/>
                  </a:solidFill>
                  <a:latin typeface="Times New Roman" pitchFamily="18" charset="0"/>
                  <a:ea typeface="楷体" pitchFamily="49" charset="-122"/>
                  <a:cs typeface="Times New Roman" pitchFamily="18" charset="0"/>
                </a:rPr>
                <a:t>gravitational constant</a:t>
              </a:r>
              <a:endParaRPr lang="zh-CN" altLang="en-US" sz="1600" b="1" dirty="0">
                <a:solidFill>
                  <a:schemeClr val="bg1"/>
                </a:solidFill>
                <a:latin typeface="+mj-lt"/>
                <a:ea typeface="楷体" pitchFamily="49" charset="-122"/>
                <a:cs typeface="Times New Roman" pitchFamily="18" charset="0"/>
              </a:endParaRPr>
            </a:p>
          </p:txBody>
        </p:sp>
        <p:sp>
          <p:nvSpPr>
            <p:cNvPr id="16" name="TextBox 15"/>
            <p:cNvSpPr txBox="1"/>
            <p:nvPr/>
          </p:nvSpPr>
          <p:spPr>
            <a:xfrm>
              <a:off x="514322" y="5278650"/>
              <a:ext cx="2036216" cy="307777"/>
            </a:xfrm>
            <a:prstGeom prst="rect">
              <a:avLst/>
            </a:prstGeom>
            <a:noFill/>
          </p:spPr>
          <p:txBody>
            <a:bodyPr wrap="square" rtlCol="0">
              <a:spAutoFit/>
            </a:bodyPr>
            <a:lstStyle/>
            <a:p>
              <a:r>
                <a:rPr lang="en-US" altLang="zh-CN" sz="1400" b="1" dirty="0">
                  <a:solidFill>
                    <a:schemeClr val="bg1"/>
                  </a:solidFill>
                  <a:latin typeface="Times New Roman" pitchFamily="18" charset="0"/>
                  <a:ea typeface="楷体" pitchFamily="49" charset="-122"/>
                  <a:cs typeface="Times New Roman" pitchFamily="18" charset="0"/>
                </a:rPr>
                <a:t>(6.67×10</a:t>
              </a:r>
              <a:r>
                <a:rPr lang="en-US" altLang="zh-CN" sz="1400" b="1" baseline="30000" dirty="0">
                  <a:solidFill>
                    <a:schemeClr val="bg1"/>
                  </a:solidFill>
                  <a:latin typeface="Times New Roman" pitchFamily="18" charset="0"/>
                  <a:ea typeface="楷体" pitchFamily="49" charset="-122"/>
                  <a:cs typeface="Times New Roman" pitchFamily="18" charset="0"/>
                </a:rPr>
                <a:t>-11</a:t>
              </a:r>
              <a:r>
                <a:rPr lang="en-US" altLang="zh-CN" sz="1400" b="1" dirty="0">
                  <a:solidFill>
                    <a:schemeClr val="bg1"/>
                  </a:solidFill>
                  <a:latin typeface="Times New Roman" pitchFamily="18" charset="0"/>
                  <a:ea typeface="楷体" pitchFamily="49" charset="-122"/>
                  <a:cs typeface="Times New Roman" pitchFamily="18" charset="0"/>
                </a:rPr>
                <a:t> N · m</a:t>
              </a:r>
              <a:r>
                <a:rPr lang="en-US" altLang="zh-CN" sz="1400" b="1" baseline="30000" dirty="0">
                  <a:solidFill>
                    <a:schemeClr val="bg1"/>
                  </a:solidFill>
                  <a:latin typeface="Times New Roman" pitchFamily="18" charset="0"/>
                  <a:ea typeface="楷体" pitchFamily="49" charset="-122"/>
                  <a:cs typeface="Times New Roman" pitchFamily="18" charset="0"/>
                </a:rPr>
                <a:t>2</a:t>
              </a:r>
              <a:r>
                <a:rPr lang="en-US" altLang="zh-CN" sz="1400" b="1" dirty="0">
                  <a:solidFill>
                    <a:schemeClr val="bg1"/>
                  </a:solidFill>
                  <a:latin typeface="Times New Roman" pitchFamily="18" charset="0"/>
                  <a:ea typeface="楷体" pitchFamily="49" charset="-122"/>
                  <a:cs typeface="Times New Roman" pitchFamily="18" charset="0"/>
                </a:rPr>
                <a:t>/kg</a:t>
              </a:r>
              <a:r>
                <a:rPr lang="en-US" altLang="zh-CN" sz="1400" b="1" baseline="30000" dirty="0">
                  <a:solidFill>
                    <a:schemeClr val="bg1"/>
                  </a:solidFill>
                  <a:latin typeface="Times New Roman" pitchFamily="18" charset="0"/>
                  <a:ea typeface="楷体" pitchFamily="49" charset="-122"/>
                  <a:cs typeface="Times New Roman" pitchFamily="18" charset="0"/>
                </a:rPr>
                <a:t>2</a:t>
              </a:r>
              <a:r>
                <a:rPr lang="en-US" altLang="zh-CN" sz="1400" b="1" dirty="0">
                  <a:solidFill>
                    <a:schemeClr val="bg1"/>
                  </a:solidFill>
                  <a:latin typeface="Times New Roman" pitchFamily="18" charset="0"/>
                  <a:ea typeface="楷体" pitchFamily="49" charset="-122"/>
                  <a:cs typeface="Times New Roman" pitchFamily="18" charset="0"/>
                </a:rPr>
                <a:t>)</a:t>
              </a:r>
              <a:endParaRPr lang="zh-CN" altLang="en-US" sz="1400" b="1" baseline="30000" dirty="0">
                <a:solidFill>
                  <a:schemeClr val="bg1"/>
                </a:solidFill>
                <a:latin typeface="Times New Roman" pitchFamily="18" charset="0"/>
                <a:ea typeface="楷体" pitchFamily="49" charset="-122"/>
                <a:cs typeface="Times New Roman" pitchFamily="18" charset="0"/>
              </a:endParaRPr>
            </a:p>
          </p:txBody>
        </p:sp>
      </p:grpSp>
      <p:sp>
        <p:nvSpPr>
          <p:cNvPr id="18" name="TextBox 17"/>
          <p:cNvSpPr txBox="1"/>
          <p:nvPr/>
        </p:nvSpPr>
        <p:spPr>
          <a:xfrm>
            <a:off x="621085" y="3534916"/>
            <a:ext cx="1978124" cy="430887"/>
          </a:xfrm>
          <a:prstGeom prst="rect">
            <a:avLst/>
          </a:prstGeom>
          <a:noFill/>
        </p:spPr>
        <p:txBody>
          <a:bodyPr wrap="square" rtlCol="0">
            <a:spAutoFit/>
          </a:bodyPr>
          <a:lstStyle/>
          <a:p>
            <a:pPr marL="342900" indent="-342900">
              <a:buFont typeface="Arial" panose="020B0604020202020204" pitchFamily="34" charset="0"/>
              <a:buChar char="•"/>
            </a:pPr>
            <a:r>
              <a:rPr lang="en-US" altLang="zh-CN" sz="2200" dirty="0">
                <a:latin typeface="Times New Roman" pitchFamily="18" charset="0"/>
                <a:cs typeface="Times New Roman" pitchFamily="18" charset="0"/>
              </a:rPr>
              <a:t>universality</a:t>
            </a:r>
            <a:endParaRPr lang="zh-CN" altLang="en-US" sz="2200" baseline="30000" dirty="0">
              <a:latin typeface="Times New Roman" pitchFamily="18" charset="0"/>
              <a:cs typeface="Times New Roman" pitchFamily="18" charset="0"/>
            </a:endParaRPr>
          </a:p>
        </p:txBody>
      </p:sp>
      <p:sp>
        <p:nvSpPr>
          <p:cNvPr id="20" name="TextBox 19"/>
          <p:cNvSpPr txBox="1"/>
          <p:nvPr/>
        </p:nvSpPr>
        <p:spPr>
          <a:xfrm>
            <a:off x="626418" y="3918323"/>
            <a:ext cx="2082899" cy="430887"/>
          </a:xfrm>
          <a:prstGeom prst="rect">
            <a:avLst/>
          </a:prstGeom>
          <a:noFill/>
        </p:spPr>
        <p:txBody>
          <a:bodyPr wrap="square" rtlCol="0">
            <a:spAutoFit/>
          </a:bodyPr>
          <a:lstStyle/>
          <a:p>
            <a:pPr marL="342900" indent="-342900">
              <a:buFont typeface="Arial" panose="020B0604020202020204" pitchFamily="34" charset="0"/>
              <a:buChar char="•"/>
            </a:pPr>
            <a:r>
              <a:rPr lang="en-US" altLang="zh-CN" sz="2200" dirty="0">
                <a:latin typeface="Times New Roman" pitchFamily="18" charset="0"/>
                <a:cs typeface="Times New Roman" pitchFamily="18" charset="0"/>
              </a:rPr>
              <a:t>mutuality</a:t>
            </a:r>
            <a:endParaRPr lang="zh-CN" altLang="en-US" sz="2200" baseline="30000" dirty="0">
              <a:latin typeface="Times New Roman" pitchFamily="18" charset="0"/>
              <a:cs typeface="Times New Roman" pitchFamily="18" charset="0"/>
            </a:endParaRPr>
          </a:p>
        </p:txBody>
      </p:sp>
      <p:sp>
        <p:nvSpPr>
          <p:cNvPr id="22" name="TextBox 21"/>
          <p:cNvSpPr txBox="1"/>
          <p:nvPr/>
        </p:nvSpPr>
        <p:spPr>
          <a:xfrm>
            <a:off x="107504" y="5081408"/>
            <a:ext cx="6457306" cy="461665"/>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400" b="1" dirty="0">
                <a:latin typeface="Times New Roman" pitchFamily="18" charset="0"/>
                <a:cs typeface="Times New Roman" pitchFamily="18" charset="0"/>
              </a:rPr>
              <a:t>Gravitation of spherically symmetric bodies:</a:t>
            </a:r>
            <a:endParaRPr lang="zh-CN" altLang="en-US" sz="2400" b="1" i="1" baseline="-25000" dirty="0">
              <a:latin typeface="Times New Roman" pitchFamily="18" charset="0"/>
              <a:cs typeface="Times New Roman" pitchFamily="18" charset="0"/>
            </a:endParaRPr>
          </a:p>
        </p:txBody>
      </p:sp>
      <p:sp>
        <p:nvSpPr>
          <p:cNvPr id="28" name="TextBox 27"/>
          <p:cNvSpPr txBox="1"/>
          <p:nvPr/>
        </p:nvSpPr>
        <p:spPr>
          <a:xfrm>
            <a:off x="395536" y="5594300"/>
            <a:ext cx="6408712" cy="400110"/>
          </a:xfrm>
          <a:prstGeom prst="rect">
            <a:avLst/>
          </a:prstGeom>
          <a:noFill/>
        </p:spPr>
        <p:txBody>
          <a:bodyPr wrap="square" rtlCol="0">
            <a:spAutoFit/>
          </a:bodyPr>
          <a:lstStyle/>
          <a:p>
            <a:r>
              <a:rPr lang="en-US" altLang="zh-CN" sz="2000" dirty="0">
                <a:latin typeface="Times New Roman" pitchFamily="18" charset="0"/>
                <a:cs typeface="Times New Roman" pitchFamily="18" charset="0"/>
              </a:rPr>
              <a:t>(a) </a:t>
            </a:r>
            <a:r>
              <a:rPr lang="en-US" altLang="zh-CN" sz="2000" i="1" dirty="0" err="1">
                <a:latin typeface="Times New Roman" pitchFamily="18" charset="0"/>
                <a:cs typeface="Times New Roman" pitchFamily="18" charset="0"/>
              </a:rPr>
              <a:t>F</a:t>
            </a:r>
            <a:r>
              <a:rPr lang="en-US" altLang="zh-CN" sz="2000" baseline="-25000" dirty="0" err="1">
                <a:latin typeface="Times New Roman" pitchFamily="18" charset="0"/>
                <a:cs typeface="Times New Roman" pitchFamily="18" charset="0"/>
              </a:rPr>
              <a:t>g</a:t>
            </a:r>
            <a:r>
              <a:rPr lang="en-US" altLang="zh-CN" sz="2000" dirty="0">
                <a:latin typeface="Times New Roman" pitchFamily="18" charset="0"/>
                <a:cs typeface="Times New Roman" pitchFamily="18" charset="0"/>
              </a:rPr>
              <a:t> between two spherically symmetric masses </a:t>
            </a:r>
            <a:r>
              <a:rPr lang="en-US" altLang="zh-CN" sz="2000" i="1" dirty="0">
                <a:latin typeface="Times New Roman" pitchFamily="18" charset="0"/>
                <a:cs typeface="Times New Roman" pitchFamily="18" charset="0"/>
              </a:rPr>
              <a:t>m</a:t>
            </a:r>
            <a:r>
              <a:rPr lang="en-US" altLang="zh-CN" sz="2000" baseline="-25000" dirty="0">
                <a:latin typeface="Times New Roman" pitchFamily="18" charset="0"/>
                <a:cs typeface="Times New Roman" pitchFamily="18" charset="0"/>
              </a:rPr>
              <a:t>1</a:t>
            </a:r>
            <a:r>
              <a:rPr lang="en-US" altLang="zh-CN" sz="2000" dirty="0">
                <a:latin typeface="Times New Roman" pitchFamily="18" charset="0"/>
                <a:cs typeface="Times New Roman" pitchFamily="18" charset="0"/>
              </a:rPr>
              <a:t> &amp; </a:t>
            </a:r>
            <a:r>
              <a:rPr lang="en-US" altLang="zh-CN" sz="2000" i="1" dirty="0">
                <a:latin typeface="Times New Roman" pitchFamily="18" charset="0"/>
                <a:cs typeface="Times New Roman" pitchFamily="18" charset="0"/>
              </a:rPr>
              <a:t>m</a:t>
            </a:r>
            <a:r>
              <a:rPr lang="en-US" altLang="zh-CN" sz="2000" baseline="-25000" dirty="0">
                <a:latin typeface="Times New Roman" pitchFamily="18" charset="0"/>
                <a:cs typeface="Times New Roman" pitchFamily="18" charset="0"/>
              </a:rPr>
              <a:t>2</a:t>
            </a:r>
            <a:r>
              <a:rPr lang="en-US" altLang="zh-CN" sz="2000" dirty="0">
                <a:latin typeface="Times New Roman" pitchFamily="18" charset="0"/>
                <a:cs typeface="Times New Roman" pitchFamily="18" charset="0"/>
              </a:rPr>
              <a:t>…</a:t>
            </a:r>
            <a:endParaRPr lang="zh-CN" altLang="en-US" sz="2000" baseline="30000" dirty="0">
              <a:latin typeface="Times New Roman" pitchFamily="18" charset="0"/>
              <a:cs typeface="Times New Roman" pitchFamily="18" charset="0"/>
            </a:endParaRPr>
          </a:p>
        </p:txBody>
      </p:sp>
      <p:grpSp>
        <p:nvGrpSpPr>
          <p:cNvPr id="24" name="组合 23"/>
          <p:cNvGrpSpPr/>
          <p:nvPr/>
        </p:nvGrpSpPr>
        <p:grpSpPr>
          <a:xfrm>
            <a:off x="6971311" y="2827262"/>
            <a:ext cx="1222418" cy="3608040"/>
            <a:chOff x="6971311" y="2827262"/>
            <a:chExt cx="1222418" cy="3608040"/>
          </a:xfrm>
        </p:grpSpPr>
        <p:pic>
          <p:nvPicPr>
            <p:cNvPr id="32775" name="Picture 7"/>
            <p:cNvPicPr>
              <a:picLocks noChangeAspect="1" noChangeArrowheads="1"/>
            </p:cNvPicPr>
            <p:nvPr/>
          </p:nvPicPr>
          <p:blipFill rotWithShape="1">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l="-1" t="20264" r="60773"/>
            <a:stretch/>
          </p:blipFill>
          <p:spPr bwMode="auto">
            <a:xfrm>
              <a:off x="6971311" y="2827262"/>
              <a:ext cx="1222418" cy="3608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7622576" y="6033227"/>
              <a:ext cx="418141" cy="338554"/>
            </a:xfrm>
            <a:prstGeom prst="rect">
              <a:avLst/>
            </a:prstGeom>
            <a:noFill/>
          </p:spPr>
          <p:txBody>
            <a:bodyPr wrap="square" rtlCol="0">
              <a:spAutoFit/>
            </a:bodyPr>
            <a:lstStyle/>
            <a:p>
              <a:r>
                <a:rPr lang="en-US" altLang="zh-CN" sz="1600" dirty="0">
                  <a:latin typeface="Times New Roman" pitchFamily="18" charset="0"/>
                  <a:cs typeface="Times New Roman" pitchFamily="18" charset="0"/>
                </a:rPr>
                <a:t>(a)</a:t>
              </a:r>
              <a:endParaRPr lang="zh-CN" altLang="en-US" sz="1600" baseline="30000" dirty="0">
                <a:latin typeface="Times New Roman" pitchFamily="18" charset="0"/>
                <a:cs typeface="Times New Roman" pitchFamily="18" charset="0"/>
              </a:endParaRPr>
            </a:p>
          </p:txBody>
        </p:sp>
      </p:grpSp>
      <p:grpSp>
        <p:nvGrpSpPr>
          <p:cNvPr id="30" name="组合 29"/>
          <p:cNvGrpSpPr/>
          <p:nvPr/>
        </p:nvGrpSpPr>
        <p:grpSpPr>
          <a:xfrm>
            <a:off x="8189115" y="2836937"/>
            <a:ext cx="669457" cy="3608040"/>
            <a:chOff x="8189115" y="2836937"/>
            <a:chExt cx="669457" cy="3608040"/>
          </a:xfrm>
        </p:grpSpPr>
        <p:pic>
          <p:nvPicPr>
            <p:cNvPr id="29" name="Picture 7"/>
            <p:cNvPicPr>
              <a:picLocks noChangeAspect="1" noChangeArrowheads="1"/>
            </p:cNvPicPr>
            <p:nvPr/>
          </p:nvPicPr>
          <p:blipFill rotWithShape="1">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l="63090" t="20264" r="15427"/>
            <a:stretch/>
          </p:blipFill>
          <p:spPr bwMode="auto">
            <a:xfrm>
              <a:off x="8189115" y="2836937"/>
              <a:ext cx="669457" cy="3608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8414664" y="6021770"/>
              <a:ext cx="418141" cy="338554"/>
            </a:xfrm>
            <a:prstGeom prst="rect">
              <a:avLst/>
            </a:prstGeom>
            <a:noFill/>
          </p:spPr>
          <p:txBody>
            <a:bodyPr wrap="square" rtlCol="0">
              <a:spAutoFit/>
            </a:bodyPr>
            <a:lstStyle/>
            <a:p>
              <a:r>
                <a:rPr lang="en-US" altLang="zh-CN" sz="1600" dirty="0">
                  <a:latin typeface="Times New Roman" pitchFamily="18" charset="0"/>
                  <a:cs typeface="Times New Roman" pitchFamily="18" charset="0"/>
                </a:rPr>
                <a:t>(b)</a:t>
              </a:r>
              <a:endParaRPr lang="zh-CN" altLang="en-US" sz="1600" baseline="30000" dirty="0">
                <a:latin typeface="Times New Roman" pitchFamily="18" charset="0"/>
                <a:cs typeface="Times New Roman" pitchFamily="18" charset="0"/>
              </a:endParaRPr>
            </a:p>
          </p:txBody>
        </p:sp>
      </p:grpSp>
      <p:sp>
        <p:nvSpPr>
          <p:cNvPr id="31" name="TextBox 30"/>
          <p:cNvSpPr txBox="1"/>
          <p:nvPr/>
        </p:nvSpPr>
        <p:spPr>
          <a:xfrm>
            <a:off x="395536" y="6043701"/>
            <a:ext cx="6912768" cy="707886"/>
          </a:xfrm>
          <a:prstGeom prst="rect">
            <a:avLst/>
          </a:prstGeom>
          <a:noFill/>
        </p:spPr>
        <p:txBody>
          <a:bodyPr wrap="square" rtlCol="0">
            <a:spAutoFit/>
          </a:bodyPr>
          <a:lstStyle/>
          <a:p>
            <a:r>
              <a:rPr lang="en-US" altLang="zh-CN" sz="2000" dirty="0">
                <a:latin typeface="Times New Roman" pitchFamily="18" charset="0"/>
                <a:cs typeface="Times New Roman" pitchFamily="18" charset="0"/>
              </a:rPr>
              <a:t>(b) </a:t>
            </a:r>
            <a:r>
              <a:rPr lang="en-US" altLang="zh-CN" sz="2000" i="1" dirty="0">
                <a:latin typeface="Times New Roman" pitchFamily="18" charset="0"/>
                <a:cs typeface="Times New Roman" pitchFamily="18" charset="0"/>
              </a:rPr>
              <a:t>…</a:t>
            </a:r>
            <a:r>
              <a:rPr lang="en-US" altLang="zh-CN" sz="2000" dirty="0">
                <a:latin typeface="Times New Roman" pitchFamily="18" charset="0"/>
                <a:cs typeface="Times New Roman" pitchFamily="18" charset="0"/>
              </a:rPr>
              <a:t> is the same as if all the mass of each sphere is concentrated at the sphere’s center.</a:t>
            </a:r>
            <a:endParaRPr lang="zh-CN" altLang="en-US" sz="2000" baseline="30000" dirty="0">
              <a:latin typeface="Times New Roman" pitchFamily="18" charset="0"/>
              <a:cs typeface="Times New Roman" pitchFamily="18" charset="0"/>
            </a:endParaRPr>
          </a:p>
        </p:txBody>
      </p:sp>
      <p:sp>
        <p:nvSpPr>
          <p:cNvPr id="35" name="TextBox 34"/>
          <p:cNvSpPr txBox="1"/>
          <p:nvPr/>
        </p:nvSpPr>
        <p:spPr>
          <a:xfrm>
            <a:off x="611560" y="4322733"/>
            <a:ext cx="2088232" cy="430887"/>
          </a:xfrm>
          <a:prstGeom prst="rect">
            <a:avLst/>
          </a:prstGeom>
          <a:noFill/>
        </p:spPr>
        <p:txBody>
          <a:bodyPr wrap="square" rtlCol="0">
            <a:spAutoFit/>
          </a:bodyPr>
          <a:lstStyle/>
          <a:p>
            <a:pPr marL="342900" indent="-342900">
              <a:buFont typeface="Arial" panose="020B0604020202020204" pitchFamily="34" charset="0"/>
              <a:buChar char="•"/>
            </a:pPr>
            <a:r>
              <a:rPr lang="en-US" altLang="zh-CN" sz="2200" dirty="0">
                <a:latin typeface="Times New Roman" pitchFamily="18" charset="0"/>
                <a:cs typeface="Times New Roman" pitchFamily="18" charset="0"/>
              </a:rPr>
              <a:t>independence</a:t>
            </a:r>
            <a:endParaRPr lang="zh-CN" altLang="en-US" sz="2200" baseline="30000" dirty="0">
              <a:latin typeface="Times New Roman" pitchFamily="18" charset="0"/>
              <a:cs typeface="Times New Roman" pitchFamily="18" charset="0"/>
            </a:endParaRPr>
          </a:p>
        </p:txBody>
      </p:sp>
      <p:sp>
        <p:nvSpPr>
          <p:cNvPr id="37" name="TextBox 36"/>
          <p:cNvSpPr txBox="1"/>
          <p:nvPr/>
        </p:nvSpPr>
        <p:spPr>
          <a:xfrm>
            <a:off x="616893" y="4687090"/>
            <a:ext cx="2082899" cy="430887"/>
          </a:xfrm>
          <a:prstGeom prst="rect">
            <a:avLst/>
          </a:prstGeom>
          <a:noFill/>
        </p:spPr>
        <p:txBody>
          <a:bodyPr wrap="square" rtlCol="0">
            <a:spAutoFit/>
          </a:bodyPr>
          <a:lstStyle/>
          <a:p>
            <a:pPr marL="342900" indent="-342900">
              <a:buFont typeface="Arial" panose="020B0604020202020204" pitchFamily="34" charset="0"/>
              <a:buChar char="•"/>
            </a:pPr>
            <a:r>
              <a:rPr lang="en-US" altLang="zh-CN" sz="2200" dirty="0" err="1">
                <a:latin typeface="Times New Roman" pitchFamily="18" charset="0"/>
                <a:cs typeface="Times New Roman" pitchFamily="18" charset="0"/>
              </a:rPr>
              <a:t>macroscopy</a:t>
            </a:r>
            <a:endParaRPr lang="zh-CN" altLang="en-US" sz="2200" baseline="30000" dirty="0">
              <a:latin typeface="Times New Roman" pitchFamily="18" charset="0"/>
              <a:cs typeface="Times New Roman" pitchFamily="18" charset="0"/>
            </a:endParaRPr>
          </a:p>
        </p:txBody>
      </p:sp>
      <p:pic>
        <p:nvPicPr>
          <p:cNvPr id="3" name="音频 2">
            <a:hlinkClick r:id="" action="ppaction://media"/>
            <a:extLst>
              <a:ext uri="{FF2B5EF4-FFF2-40B4-BE49-F238E27FC236}">
                <a16:creationId xmlns:a16="http://schemas.microsoft.com/office/drawing/2014/main" id="{027C3F1B-C4AD-4D33-A89D-92C0DB4CD39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3889024745"/>
      </p:ext>
    </p:extLst>
  </p:cSld>
  <p:clrMapOvr>
    <a:masterClrMapping/>
  </p:clrMapOvr>
  <mc:AlternateContent xmlns:mc="http://schemas.openxmlformats.org/markup-compatibility/2006">
    <mc:Choice xmlns:p14="http://schemas.microsoft.com/office/powerpoint/2010/main" Requires="p14">
      <p:transition spd="slow" p14:dur="2000" advTm="167120"/>
    </mc:Choice>
    <mc:Fallback>
      <p:transition spd="slow" advTm="167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6"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par>
                          <p:cTn id="25" fill="hold">
                            <p:stCondLst>
                              <p:cond delay="500"/>
                            </p:stCondLst>
                            <p:childTnLst>
                              <p:par>
                                <p:cTn id="26" presetID="3" presetClass="entr" presetSubtype="1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linds(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linds(horizont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left)">
                                      <p:cBhvr>
                                        <p:cTn id="46" dur="500"/>
                                        <p:tgtEl>
                                          <p:spTgt spid="35"/>
                                        </p:tgtEl>
                                      </p:cBhvr>
                                    </p:animEffect>
                                  </p:childTnLst>
                                </p:cTn>
                              </p:par>
                            </p:childTnLst>
                          </p:cTn>
                        </p:par>
                        <p:par>
                          <p:cTn id="47" fill="hold">
                            <p:stCondLst>
                              <p:cond delay="1500"/>
                            </p:stCondLst>
                            <p:childTnLst>
                              <p:par>
                                <p:cTn id="48" presetID="22" presetClass="entr" presetSubtype="8" fill="hold" grpId="0" nodeType="after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wipe(left)">
                                      <p:cBhvr>
                                        <p:cTn id="50" dur="500"/>
                                        <p:tgtEl>
                                          <p:spTgt spid="3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500"/>
                                        <p:tgtEl>
                                          <p:spTgt spid="22"/>
                                        </p:tgtEl>
                                      </p:cBhvr>
                                    </p:animEffect>
                                  </p:childTnLst>
                                </p:cTn>
                              </p:par>
                            </p:childTnLst>
                          </p:cTn>
                        </p:par>
                        <p:par>
                          <p:cTn id="56" fill="hold">
                            <p:stCondLst>
                              <p:cond delay="500"/>
                            </p:stCondLst>
                            <p:childTnLst>
                              <p:par>
                                <p:cTn id="57" presetID="14" presetClass="entr" presetSubtype="10"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randombar(horizontal)">
                                      <p:cBhvr>
                                        <p:cTn id="59" dur="500"/>
                                        <p:tgtEl>
                                          <p:spTgt spid="24"/>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left)">
                                      <p:cBhvr>
                                        <p:cTn id="63" dur="500"/>
                                        <p:tgtEl>
                                          <p:spTgt spid="28"/>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randombar(horizontal)">
                                      <p:cBhvr>
                                        <p:cTn id="68" dur="500"/>
                                        <p:tgtEl>
                                          <p:spTgt spid="30"/>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wipe(left)">
                                      <p:cBhvr>
                                        <p:cTn id="7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3" fill="hold" display="0">
                  <p:stCondLst>
                    <p:cond delay="indefinite"/>
                  </p:stCondLst>
                  <p:endCondLst>
                    <p:cond evt="onStopAudio" delay="0">
                      <p:tgtEl>
                        <p:sldTgt/>
                      </p:tgtEl>
                    </p:cond>
                  </p:endCondLst>
                </p:cTn>
                <p:tgtEl>
                  <p:spTgt spid="3"/>
                </p:tgtEl>
              </p:cMediaNode>
            </p:audio>
          </p:childTnLst>
        </p:cTn>
      </p:par>
    </p:tnLst>
    <p:bldLst>
      <p:bldP spid="2" grpId="0" animBg="1"/>
      <p:bldP spid="5" grpId="0"/>
      <p:bldP spid="6" grpId="0"/>
      <p:bldP spid="8" grpId="0"/>
      <p:bldP spid="18" grpId="0"/>
      <p:bldP spid="20" grpId="0"/>
      <p:bldP spid="22" grpId="0"/>
      <p:bldP spid="28" grpId="0"/>
      <p:bldP spid="31" grpId="0"/>
      <p:bldP spid="35"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504" y="204028"/>
            <a:ext cx="5660817" cy="461665"/>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400" b="1" dirty="0">
                <a:latin typeface="Times New Roman" pitchFamily="18" charset="0"/>
                <a:cs typeface="Times New Roman" pitchFamily="18" charset="0"/>
              </a:rPr>
              <a:t>Determining the value of </a:t>
            </a:r>
            <a:r>
              <a:rPr lang="en-US" altLang="zh-CN" sz="2400" b="1" i="1" dirty="0">
                <a:latin typeface="Times New Roman" pitchFamily="18" charset="0"/>
                <a:cs typeface="Times New Roman" pitchFamily="18" charset="0"/>
              </a:rPr>
              <a:t>G</a:t>
            </a:r>
            <a:r>
              <a:rPr lang="en-US" altLang="zh-CN" sz="2400" b="1" dirty="0">
                <a:latin typeface="Times New Roman" pitchFamily="18" charset="0"/>
                <a:cs typeface="Times New Roman" pitchFamily="18" charset="0"/>
              </a:rPr>
              <a:t>:</a:t>
            </a:r>
            <a:endParaRPr lang="zh-CN" altLang="en-US" sz="2400" b="1" i="1" baseline="-25000" dirty="0">
              <a:latin typeface="Times New Roman" pitchFamily="18" charset="0"/>
              <a:cs typeface="Times New Roman" pitchFamily="18" charset="0"/>
            </a:endParaRPr>
          </a:p>
        </p:txBody>
      </p:sp>
      <p:pic>
        <p:nvPicPr>
          <p:cNvPr id="33794"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7544" y="765925"/>
            <a:ext cx="6799167" cy="2732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组合 5"/>
          <p:cNvGrpSpPr/>
          <p:nvPr/>
        </p:nvGrpSpPr>
        <p:grpSpPr>
          <a:xfrm>
            <a:off x="7226947" y="452825"/>
            <a:ext cx="1857917" cy="936000"/>
            <a:chOff x="3302711" y="207978"/>
            <a:chExt cx="1857917" cy="936000"/>
          </a:xfrm>
        </p:grpSpPr>
        <p:sp>
          <p:nvSpPr>
            <p:cNvPr id="7" name="云形标注 6"/>
            <p:cNvSpPr/>
            <p:nvPr/>
          </p:nvSpPr>
          <p:spPr>
            <a:xfrm>
              <a:off x="3302711" y="207978"/>
              <a:ext cx="1836000" cy="936000"/>
            </a:xfrm>
            <a:prstGeom prst="cloudCallout">
              <a:avLst>
                <a:gd name="adj1" fmla="val -55064"/>
                <a:gd name="adj2" fmla="val 72517"/>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sz="2800" b="1" dirty="0">
                <a:solidFill>
                  <a:srgbClr val="FFFF00"/>
                </a:solidFill>
                <a:latin typeface="Times New Roman" pitchFamily="18" charset="0"/>
                <a:cs typeface="Times New Roman" pitchFamily="18" charset="0"/>
              </a:endParaRPr>
            </a:p>
          </p:txBody>
        </p:sp>
        <p:sp>
          <p:nvSpPr>
            <p:cNvPr id="8" name="矩形 7"/>
            <p:cNvSpPr/>
            <p:nvPr/>
          </p:nvSpPr>
          <p:spPr>
            <a:xfrm>
              <a:off x="3305586" y="254686"/>
              <a:ext cx="1855042" cy="707886"/>
            </a:xfrm>
            <a:prstGeom prst="rect">
              <a:avLst/>
            </a:prstGeom>
          </p:spPr>
          <p:txBody>
            <a:bodyPr wrap="square">
              <a:spAutoFit/>
            </a:bodyPr>
            <a:lstStyle/>
            <a:p>
              <a:pPr algn="ctr"/>
              <a:r>
                <a:rPr lang="en-US" altLang="zh-CN" sz="2000" b="1" i="1" dirty="0">
                  <a:solidFill>
                    <a:srgbClr val="FFFF00"/>
                  </a:solidFill>
                  <a:latin typeface="Times New Roman" pitchFamily="18" charset="0"/>
                  <a:cs typeface="Times New Roman" pitchFamily="18" charset="0"/>
                </a:rPr>
                <a:t>Cavendish torsion balance</a:t>
              </a:r>
              <a:endParaRPr lang="zh-CN" altLang="en-US" sz="2000" b="1" baseline="-25000" dirty="0">
                <a:solidFill>
                  <a:srgbClr val="FFFF00"/>
                </a:solidFill>
                <a:latin typeface="Times New Roman" pitchFamily="18" charset="0"/>
                <a:cs typeface="Times New Roman" pitchFamily="18" charset="0"/>
              </a:endParaRPr>
            </a:p>
          </p:txBody>
        </p:sp>
      </p:grpSp>
      <p:cxnSp>
        <p:nvCxnSpPr>
          <p:cNvPr id="9" name="直接连接符 8"/>
          <p:cNvCxnSpPr/>
          <p:nvPr/>
        </p:nvCxnSpPr>
        <p:spPr>
          <a:xfrm>
            <a:off x="119031" y="3593330"/>
            <a:ext cx="8964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p:cNvSpPr txBox="1"/>
              <p:nvPr/>
            </p:nvSpPr>
            <p:spPr>
              <a:xfrm>
                <a:off x="107501" y="4221088"/>
                <a:ext cx="8955445" cy="2293833"/>
              </a:xfrm>
              <a:prstGeom prst="rect">
                <a:avLst/>
              </a:prstGeom>
              <a:noFill/>
            </p:spPr>
            <p:txBody>
              <a:bodyPr wrap="square" rtlCol="0">
                <a:spAutoFit/>
              </a:bodyPr>
              <a:lstStyle/>
              <a:p>
                <a:pPr>
                  <a:lnSpc>
                    <a:spcPct val="110000"/>
                  </a:lnSpc>
                </a:pPr>
                <a:r>
                  <a:rPr lang="en-US" altLang="zh-CN" sz="2000" b="1" dirty="0">
                    <a:latin typeface="Times New Roman" pitchFamily="18" charset="0"/>
                    <a:cs typeface="Times New Roman" pitchFamily="18" charset="0"/>
                  </a:rPr>
                  <a:t>The planet Saturn has about 100 times the mass of the Earth and is about 10 times farther from the Sun than the Earth is. Compared to the acceleration of the Earth caused by the Sun’s gravitational pull, how great is the acceleration of Saturn due to the Sun’s gravitation?</a:t>
                </a:r>
              </a:p>
              <a:p>
                <a:pPr marL="457200" indent="-457200">
                  <a:lnSpc>
                    <a:spcPct val="110000"/>
                  </a:lnSpc>
                  <a:buAutoNum type="alphaUcParenBoth"/>
                </a:pPr>
                <a:r>
                  <a:rPr lang="en-US" altLang="zh-CN" sz="2000" b="1" dirty="0">
                    <a:latin typeface="Times New Roman" pitchFamily="18" charset="0"/>
                    <a:cs typeface="Times New Roman" pitchFamily="18" charset="0"/>
                  </a:rPr>
                  <a:t>100 times greater                 (B) 10 times greater                   (C) the same</a:t>
                </a:r>
              </a:p>
              <a:p>
                <a:pPr>
                  <a:lnSpc>
                    <a:spcPct val="110000"/>
                  </a:lnSpc>
                </a:pPr>
                <a:r>
                  <a:rPr lang="en-US" altLang="zh-CN" sz="2000" b="1" dirty="0">
                    <a:latin typeface="Times New Roman" pitchFamily="18" charset="0"/>
                    <a:cs typeface="Times New Roman" pitchFamily="18" charset="0"/>
                  </a:rPr>
                  <a:t>(D) </a:t>
                </a:r>
                <a14:m>
                  <m:oMath xmlns:m="http://schemas.openxmlformats.org/officeDocument/2006/math">
                    <m:f>
                      <m:fPr>
                        <m:ctrlPr>
                          <a:rPr lang="en-US" altLang="zh-CN" sz="2000" b="1" i="1" smtClean="0">
                            <a:latin typeface="Cambria Math" panose="02040503050406030204" pitchFamily="18" charset="0"/>
                            <a:cs typeface="Times New Roman" pitchFamily="18" charset="0"/>
                          </a:rPr>
                        </m:ctrlPr>
                      </m:fPr>
                      <m:num>
                        <m:r>
                          <a:rPr lang="en-US" altLang="zh-CN" sz="2000" b="1" i="1" smtClean="0">
                            <a:latin typeface="Cambria Math"/>
                            <a:cs typeface="Times New Roman" pitchFamily="18" charset="0"/>
                          </a:rPr>
                          <m:t>𝟏</m:t>
                        </m:r>
                      </m:num>
                      <m:den>
                        <m:r>
                          <a:rPr lang="en-US" altLang="zh-CN" sz="2000" b="1" i="1" smtClean="0">
                            <a:latin typeface="Cambria Math"/>
                            <a:cs typeface="Times New Roman" pitchFamily="18" charset="0"/>
                          </a:rPr>
                          <m:t>𝟏𝟎</m:t>
                        </m:r>
                      </m:den>
                    </m:f>
                  </m:oMath>
                </a14:m>
                <a:r>
                  <a:rPr lang="en-US" altLang="zh-CN" sz="2000" b="1" dirty="0">
                    <a:latin typeface="Times New Roman" pitchFamily="18" charset="0"/>
                    <a:cs typeface="Times New Roman" pitchFamily="18" charset="0"/>
                  </a:rPr>
                  <a:t> as great                             (E) </a:t>
                </a:r>
                <a14:m>
                  <m:oMath xmlns:m="http://schemas.openxmlformats.org/officeDocument/2006/math">
                    <m:f>
                      <m:fPr>
                        <m:ctrlPr>
                          <a:rPr lang="en-US" altLang="zh-CN" sz="2000" b="1" i="1">
                            <a:latin typeface="Cambria Math" panose="02040503050406030204" pitchFamily="18" charset="0"/>
                            <a:cs typeface="Times New Roman" pitchFamily="18" charset="0"/>
                          </a:rPr>
                        </m:ctrlPr>
                      </m:fPr>
                      <m:num>
                        <m:r>
                          <a:rPr lang="en-US" altLang="zh-CN" sz="2000" b="1" i="1">
                            <a:latin typeface="Cambria Math"/>
                            <a:cs typeface="Times New Roman" pitchFamily="18" charset="0"/>
                          </a:rPr>
                          <m:t>𝟏</m:t>
                        </m:r>
                      </m:num>
                      <m:den>
                        <m:r>
                          <a:rPr lang="en-US" altLang="zh-CN" sz="2000" b="1" i="1">
                            <a:latin typeface="Cambria Math"/>
                            <a:cs typeface="Times New Roman" pitchFamily="18" charset="0"/>
                          </a:rPr>
                          <m:t>𝟏𝟎</m:t>
                        </m:r>
                        <m:r>
                          <a:rPr lang="en-US" altLang="zh-CN" sz="2000" b="1" i="1" smtClean="0">
                            <a:latin typeface="Cambria Math"/>
                            <a:cs typeface="Times New Roman" pitchFamily="18" charset="0"/>
                          </a:rPr>
                          <m:t>𝟎</m:t>
                        </m:r>
                      </m:den>
                    </m:f>
                  </m:oMath>
                </a14:m>
                <a:r>
                  <a:rPr lang="en-US" altLang="zh-CN" sz="2000" b="1" dirty="0">
                    <a:latin typeface="Times New Roman" pitchFamily="18" charset="0"/>
                    <a:cs typeface="Times New Roman" pitchFamily="18" charset="0"/>
                  </a:rPr>
                  <a:t> as great</a:t>
                </a:r>
              </a:p>
            </p:txBody>
          </p:sp>
        </mc:Choice>
        <mc:Fallback xmlns="">
          <p:sp>
            <p:nvSpPr>
              <p:cNvPr id="10" name="TextBox 9"/>
              <p:cNvSpPr txBox="1">
                <a:spLocks noRot="1" noChangeAspect="1" noMove="1" noResize="1" noEditPoints="1" noAdjustHandles="1" noChangeArrowheads="1" noChangeShapeType="1" noTextEdit="1"/>
              </p:cNvSpPr>
              <p:nvPr/>
            </p:nvSpPr>
            <p:spPr>
              <a:xfrm>
                <a:off x="107501" y="4221088"/>
                <a:ext cx="8955445" cy="2293833"/>
              </a:xfrm>
              <a:prstGeom prst="rect">
                <a:avLst/>
              </a:prstGeom>
              <a:blipFill rotWithShape="1">
                <a:blip r:embed="rId8"/>
                <a:stretch>
                  <a:fillRect l="-749" t="-1061" r="-68"/>
                </a:stretch>
              </a:blipFill>
            </p:spPr>
            <p:txBody>
              <a:bodyPr/>
              <a:lstStyle/>
              <a:p>
                <a:r>
                  <a:rPr lang="zh-CN" altLang="en-US">
                    <a:noFill/>
                  </a:rPr>
                  <a:t> </a:t>
                </a:r>
              </a:p>
            </p:txBody>
          </p:sp>
        </mc:Fallback>
      </mc:AlternateContent>
      <p:sp>
        <p:nvSpPr>
          <p:cNvPr id="11" name="标题 5"/>
          <p:cNvSpPr txBox="1">
            <a:spLocks/>
          </p:cNvSpPr>
          <p:nvPr/>
        </p:nvSpPr>
        <p:spPr>
          <a:xfrm>
            <a:off x="49777" y="3645024"/>
            <a:ext cx="6322423" cy="508876"/>
          </a:xfrm>
          <a:prstGeom prst="rect">
            <a:avLst/>
          </a:prstGeom>
          <a:ln/>
        </p:spPr>
        <p:style>
          <a:lnRef idx="1">
            <a:schemeClr val="accent5"/>
          </a:lnRef>
          <a:fillRef idx="2">
            <a:schemeClr val="accent5"/>
          </a:fillRef>
          <a:effectRef idx="1">
            <a:schemeClr val="accent5"/>
          </a:effectRef>
          <a:fontRef idx="minor">
            <a:schemeClr val="dk1"/>
          </a:fontRef>
        </p:style>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2200" b="1" dirty="0">
                <a:solidFill>
                  <a:schemeClr val="tx1"/>
                </a:solidFill>
                <a:latin typeface="+mj-ea"/>
                <a:ea typeface="+mj-ea"/>
                <a:cs typeface="Times New Roman" panose="02020603050405020304" pitchFamily="18" charset="0"/>
              </a:rPr>
              <a:t>Test your Understanding of the Gravitation</a:t>
            </a:r>
            <a:endParaRPr kumimoji="0" lang="en-US" altLang="zh-CN" sz="2200" b="1" i="0" u="none" strike="noStrike" kern="1200" cap="none" spc="0" normalizeH="0" baseline="0" noProof="0" dirty="0">
              <a:ln>
                <a:noFill/>
              </a:ln>
              <a:solidFill>
                <a:schemeClr val="tx1"/>
              </a:solidFill>
              <a:effectLst/>
              <a:uLnTx/>
              <a:uFillTx/>
              <a:latin typeface="+mj-ea"/>
              <a:ea typeface="+mj-ea"/>
              <a:cs typeface="Times New Roman" panose="02020603050405020304" pitchFamily="18" charset="0"/>
            </a:endParaRPr>
          </a:p>
        </p:txBody>
      </p:sp>
      <p:sp>
        <p:nvSpPr>
          <p:cNvPr id="12" name="任意多边形 11"/>
          <p:cNvSpPr/>
          <p:nvPr/>
        </p:nvSpPr>
        <p:spPr>
          <a:xfrm>
            <a:off x="3573413" y="6100038"/>
            <a:ext cx="409575" cy="344849"/>
          </a:xfrm>
          <a:custGeom>
            <a:avLst/>
            <a:gdLst>
              <a:gd name="connsiteX0" fmla="*/ 0 w 409575"/>
              <a:gd name="connsiteY0" fmla="*/ 114300 h 344849"/>
              <a:gd name="connsiteX1" fmla="*/ 161925 w 409575"/>
              <a:gd name="connsiteY1" fmla="*/ 342900 h 344849"/>
              <a:gd name="connsiteX2" fmla="*/ 409575 w 409575"/>
              <a:gd name="connsiteY2" fmla="*/ 0 h 344849"/>
            </a:gdLst>
            <a:ahLst/>
            <a:cxnLst>
              <a:cxn ang="0">
                <a:pos x="connsiteX0" y="connsiteY0"/>
              </a:cxn>
              <a:cxn ang="0">
                <a:pos x="connsiteX1" y="connsiteY1"/>
              </a:cxn>
              <a:cxn ang="0">
                <a:pos x="connsiteX2" y="connsiteY2"/>
              </a:cxn>
            </a:cxnLst>
            <a:rect l="l" t="t" r="r" b="b"/>
            <a:pathLst>
              <a:path w="409575" h="344849">
                <a:moveTo>
                  <a:pt x="0" y="114300"/>
                </a:moveTo>
                <a:cubicBezTo>
                  <a:pt x="46831" y="238125"/>
                  <a:pt x="93663" y="361950"/>
                  <a:pt x="161925" y="342900"/>
                </a:cubicBezTo>
                <a:cubicBezTo>
                  <a:pt x="230187" y="323850"/>
                  <a:pt x="319881" y="161925"/>
                  <a:pt x="409575" y="0"/>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5" name="音频 4">
            <a:hlinkClick r:id="" action="ppaction://media"/>
            <a:extLst>
              <a:ext uri="{FF2B5EF4-FFF2-40B4-BE49-F238E27FC236}">
                <a16:creationId xmlns:a16="http://schemas.microsoft.com/office/drawing/2014/main" id="{2568A1B7-DF14-4B6D-9753-678C84CAE8D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1005358840"/>
      </p:ext>
    </p:extLst>
  </p:cSld>
  <p:clrMapOvr>
    <a:masterClrMapping/>
  </p:clrMapOvr>
  <mc:AlternateContent xmlns:mc="http://schemas.openxmlformats.org/markup-compatibility/2006">
    <mc:Choice xmlns:p14="http://schemas.microsoft.com/office/powerpoint/2010/main" Requires="p14">
      <p:transition spd="slow" p14:dur="2000" advTm="195100"/>
    </mc:Choice>
    <mc:Fallback>
      <p:transition spd="slow" advTm="195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3794"/>
                                        </p:tgtEl>
                                        <p:attrNameLst>
                                          <p:attrName>style.visibility</p:attrName>
                                        </p:attrNameLst>
                                      </p:cBhvr>
                                      <p:to>
                                        <p:strVal val="visible"/>
                                      </p:to>
                                    </p:set>
                                    <p:animEffect transition="in" filter="randombar(horizontal)">
                                      <p:cBhvr>
                                        <p:cTn id="15" dur="500"/>
                                        <p:tgtEl>
                                          <p:spTgt spid="33794"/>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5"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vertical)">
                                      <p:cBhvr>
                                        <p:cTn id="24" dur="500"/>
                                        <p:tgtEl>
                                          <p:spTgt spid="9"/>
                                        </p:tgtEl>
                                      </p:cBhvr>
                                    </p:animEffect>
                                  </p:childTnLst>
                                </p:cTn>
                              </p:par>
                            </p:childTnLst>
                          </p:cTn>
                        </p:par>
                        <p:par>
                          <p:cTn id="25" fill="hold">
                            <p:stCondLst>
                              <p:cond delay="500"/>
                            </p:stCondLst>
                            <p:childTnLst>
                              <p:par>
                                <p:cTn id="26" presetID="3"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linds(horizontal)">
                                      <p:cBhvr>
                                        <p:cTn id="28" dur="500"/>
                                        <p:tgtEl>
                                          <p:spTgt spid="11"/>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randombar(horizont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5"/>
                </p:tgtEl>
              </p:cMediaNode>
            </p:audio>
          </p:childTnLst>
        </p:cTn>
      </p:par>
    </p:tnLst>
    <p:bldLst>
      <p:bldP spid="3" grpId="0"/>
      <p:bldP spid="10" grpId="0"/>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5"/>
          <p:cNvSpPr txBox="1">
            <a:spLocks/>
          </p:cNvSpPr>
          <p:nvPr/>
        </p:nvSpPr>
        <p:spPr>
          <a:xfrm>
            <a:off x="69404" y="116632"/>
            <a:ext cx="1406252" cy="652892"/>
          </a:xfrm>
          <a:prstGeom prst="rect">
            <a:avLst/>
          </a:prstGeom>
        </p:spPr>
        <p:style>
          <a:lnRef idx="1">
            <a:schemeClr val="accent4"/>
          </a:lnRef>
          <a:fillRef idx="3">
            <a:schemeClr val="accent4"/>
          </a:fillRef>
          <a:effectRef idx="2">
            <a:schemeClr val="accent4"/>
          </a:effectRef>
          <a:fontRef idx="minor">
            <a:schemeClr val="lt1"/>
          </a:fontRef>
        </p:style>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3200" b="1" dirty="0">
                <a:solidFill>
                  <a:schemeClr val="bg1"/>
                </a:solidFill>
                <a:effectLst>
                  <a:outerShdw blurRad="38100" dist="38100" dir="2700000" algn="tl">
                    <a:srgbClr val="000000">
                      <a:alpha val="43137"/>
                    </a:srgbClr>
                  </a:outerShdw>
                </a:effectLst>
                <a:latin typeface="华文仿宋" pitchFamily="2" charset="-122"/>
                <a:ea typeface="华文仿宋" pitchFamily="2" charset="-122"/>
                <a:cs typeface="+mj-cs"/>
              </a:rPr>
              <a:t>Weight</a:t>
            </a:r>
            <a:endParaRPr kumimoji="0" lang="en-US" altLang="zh-CN"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华文仿宋" pitchFamily="2" charset="-122"/>
              <a:ea typeface="华文仿宋" pitchFamily="2" charset="-122"/>
              <a:cs typeface="+mj-cs"/>
            </a:endParaRPr>
          </a:p>
        </p:txBody>
      </p:sp>
      <p:sp>
        <p:nvSpPr>
          <p:cNvPr id="4" name="TextBox 3"/>
          <p:cNvSpPr txBox="1"/>
          <p:nvPr/>
        </p:nvSpPr>
        <p:spPr>
          <a:xfrm>
            <a:off x="35496" y="833050"/>
            <a:ext cx="3435043" cy="461665"/>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400" b="1" dirty="0">
                <a:latin typeface="Times New Roman" pitchFamily="18" charset="0"/>
                <a:cs typeface="Times New Roman" pitchFamily="18" charset="0"/>
              </a:rPr>
              <a:t>Extended definition:</a:t>
            </a:r>
            <a:endParaRPr lang="zh-CN" altLang="en-US" sz="2400" b="1" i="1" baseline="-25000" dirty="0">
              <a:latin typeface="Times New Roman" pitchFamily="18" charset="0"/>
              <a:cs typeface="Times New Roman" pitchFamily="18" charset="0"/>
            </a:endParaRPr>
          </a:p>
        </p:txBody>
      </p:sp>
      <p:sp>
        <p:nvSpPr>
          <p:cNvPr id="5" name="TextBox 4"/>
          <p:cNvSpPr txBox="1"/>
          <p:nvPr/>
        </p:nvSpPr>
        <p:spPr>
          <a:xfrm>
            <a:off x="395537" y="1248569"/>
            <a:ext cx="8424935" cy="707886"/>
          </a:xfrm>
          <a:prstGeom prst="rect">
            <a:avLst/>
          </a:prstGeom>
          <a:noFill/>
        </p:spPr>
        <p:txBody>
          <a:bodyPr wrap="square" rtlCol="0">
            <a:spAutoFit/>
          </a:bodyPr>
          <a:lstStyle/>
          <a:p>
            <a:r>
              <a:rPr lang="en-US" altLang="zh-CN" sz="2000" dirty="0">
                <a:latin typeface="Times New Roman" pitchFamily="18" charset="0"/>
                <a:cs typeface="Times New Roman" pitchFamily="18" charset="0"/>
              </a:rPr>
              <a:t>The </a:t>
            </a:r>
            <a:r>
              <a:rPr lang="en-US" altLang="zh-CN" sz="2000" i="1" dirty="0">
                <a:solidFill>
                  <a:srgbClr val="C00000"/>
                </a:solidFill>
                <a:latin typeface="Times New Roman" pitchFamily="18" charset="0"/>
                <a:cs typeface="Times New Roman" pitchFamily="18" charset="0"/>
              </a:rPr>
              <a:t>weight </a:t>
            </a:r>
            <a:r>
              <a:rPr lang="en-US" altLang="zh-CN" sz="2000" dirty="0">
                <a:latin typeface="Times New Roman" pitchFamily="18" charset="0"/>
                <a:cs typeface="Times New Roman" pitchFamily="18" charset="0"/>
              </a:rPr>
              <a:t>of a body is </a:t>
            </a:r>
            <a:r>
              <a:rPr lang="en-US" altLang="zh-CN" sz="2000" i="1" dirty="0">
                <a:solidFill>
                  <a:srgbClr val="C00000"/>
                </a:solidFill>
                <a:latin typeface="Times New Roman" pitchFamily="18" charset="0"/>
                <a:cs typeface="Times New Roman" pitchFamily="18" charset="0"/>
              </a:rPr>
              <a:t>the total gravitational force </a:t>
            </a:r>
            <a:r>
              <a:rPr lang="en-US" altLang="zh-CN" sz="2000" dirty="0">
                <a:latin typeface="Times New Roman" pitchFamily="18" charset="0"/>
                <a:cs typeface="Times New Roman" pitchFamily="18" charset="0"/>
              </a:rPr>
              <a:t>exerted on the body by all other bodies in the universe.</a:t>
            </a:r>
            <a:endParaRPr lang="zh-CN" altLang="en-US" sz="2000" dirty="0">
              <a:latin typeface="Times New Roman" pitchFamily="18" charset="0"/>
              <a:cs typeface="Times New Roman" pitchFamily="18" charset="0"/>
            </a:endParaRPr>
          </a:p>
        </p:txBody>
      </p:sp>
      <p:graphicFrame>
        <p:nvGraphicFramePr>
          <p:cNvPr id="6" name="对象 5"/>
          <p:cNvGraphicFramePr>
            <a:graphicFrameLocks noChangeAspect="1"/>
          </p:cNvGraphicFramePr>
          <p:nvPr>
            <p:extLst>
              <p:ext uri="{D42A27DB-BD31-4B8C-83A1-F6EECF244321}">
                <p14:modId xmlns:p14="http://schemas.microsoft.com/office/powerpoint/2010/main" val="2426133523"/>
              </p:ext>
            </p:extLst>
          </p:nvPr>
        </p:nvGraphicFramePr>
        <p:xfrm>
          <a:off x="1094904" y="2501715"/>
          <a:ext cx="603250" cy="372341"/>
        </p:xfrm>
        <a:graphic>
          <a:graphicData uri="http://schemas.openxmlformats.org/presentationml/2006/ole">
            <mc:AlternateContent xmlns:mc="http://schemas.openxmlformats.org/markup-compatibility/2006">
              <mc:Choice xmlns:v="urn:schemas-microsoft-com:vml" Requires="v">
                <p:oleObj spid="_x0000_s35522" name="公式" r:id="rId7" imgW="444240" imgH="228600" progId="Equation.3">
                  <p:embed/>
                </p:oleObj>
              </mc:Choice>
              <mc:Fallback>
                <p:oleObj name="公式" r:id="rId7" imgW="444240" imgH="228600" progId="Equation.3">
                  <p:embed/>
                  <p:pic>
                    <p:nvPicPr>
                      <p:cNvPr id="0" name=""/>
                      <p:cNvPicPr>
                        <a:picLocks noChangeAspect="1" noChangeArrowheads="1"/>
                      </p:cNvPicPr>
                      <p:nvPr/>
                    </p:nvPicPr>
                    <p:blipFill>
                      <a:blip r:embed="rId8"/>
                      <a:srcRect/>
                      <a:stretch>
                        <a:fillRect/>
                      </a:stretch>
                    </p:blipFill>
                    <p:spPr bwMode="auto">
                      <a:xfrm>
                        <a:off x="1094904" y="2501715"/>
                        <a:ext cx="603250" cy="372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对象 6"/>
          <p:cNvGraphicFramePr>
            <a:graphicFrameLocks noChangeAspect="1"/>
          </p:cNvGraphicFramePr>
          <p:nvPr>
            <p:extLst>
              <p:ext uri="{D42A27DB-BD31-4B8C-83A1-F6EECF244321}">
                <p14:modId xmlns:p14="http://schemas.microsoft.com/office/powerpoint/2010/main" val="3789493195"/>
              </p:ext>
            </p:extLst>
          </p:nvPr>
        </p:nvGraphicFramePr>
        <p:xfrm>
          <a:off x="754107" y="2838926"/>
          <a:ext cx="1281293" cy="702830"/>
        </p:xfrm>
        <a:graphic>
          <a:graphicData uri="http://schemas.openxmlformats.org/presentationml/2006/ole">
            <mc:AlternateContent xmlns:mc="http://schemas.openxmlformats.org/markup-compatibility/2006">
              <mc:Choice xmlns:v="urn:schemas-microsoft-com:vml" Requires="v">
                <p:oleObj spid="_x0000_s35523" name="公式" r:id="rId9" imgW="787320" imgH="431640" progId="Equation.3">
                  <p:embed/>
                </p:oleObj>
              </mc:Choice>
              <mc:Fallback>
                <p:oleObj name="公式" r:id="rId9" imgW="787320" imgH="431640" progId="Equation.3">
                  <p:embed/>
                  <p:pic>
                    <p:nvPicPr>
                      <p:cNvPr id="0" name=""/>
                      <p:cNvPicPr>
                        <a:picLocks noChangeAspect="1" noChangeArrowheads="1"/>
                      </p:cNvPicPr>
                      <p:nvPr/>
                    </p:nvPicPr>
                    <p:blipFill>
                      <a:blip r:embed="rId10"/>
                      <a:srcRect/>
                      <a:stretch>
                        <a:fillRect/>
                      </a:stretch>
                    </p:blipFill>
                    <p:spPr bwMode="auto">
                      <a:xfrm>
                        <a:off x="754107" y="2838926"/>
                        <a:ext cx="1281293" cy="702830"/>
                      </a:xfrm>
                      <a:prstGeom prst="rect">
                        <a:avLst/>
                      </a:prstGeom>
                      <a:noFill/>
                      <a:ln>
                        <a:noFill/>
                      </a:ln>
                    </p:spPr>
                  </p:pic>
                </p:oleObj>
              </mc:Fallback>
            </mc:AlternateContent>
          </a:graphicData>
        </a:graphic>
      </p:graphicFrame>
      <p:sp>
        <p:nvSpPr>
          <p:cNvPr id="8" name="右大括号 7"/>
          <p:cNvSpPr/>
          <p:nvPr/>
        </p:nvSpPr>
        <p:spPr>
          <a:xfrm>
            <a:off x="1986186" y="2633653"/>
            <a:ext cx="180000" cy="1116000"/>
          </a:xfrm>
          <a:prstGeom prst="rightBrac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燕尾形箭头 8"/>
          <p:cNvSpPr/>
          <p:nvPr/>
        </p:nvSpPr>
        <p:spPr>
          <a:xfrm>
            <a:off x="2255168" y="3068960"/>
            <a:ext cx="288032" cy="21602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0" name="对象 9"/>
          <p:cNvGraphicFramePr>
            <a:graphicFrameLocks noChangeAspect="1"/>
          </p:cNvGraphicFramePr>
          <p:nvPr>
            <p:extLst>
              <p:ext uri="{D42A27DB-BD31-4B8C-83A1-F6EECF244321}">
                <p14:modId xmlns:p14="http://schemas.microsoft.com/office/powerpoint/2010/main" val="605737997"/>
              </p:ext>
            </p:extLst>
          </p:nvPr>
        </p:nvGraphicFramePr>
        <p:xfrm>
          <a:off x="1008745" y="3587473"/>
          <a:ext cx="690563" cy="268288"/>
        </p:xfrm>
        <a:graphic>
          <a:graphicData uri="http://schemas.openxmlformats.org/presentationml/2006/ole">
            <mc:AlternateContent xmlns:mc="http://schemas.openxmlformats.org/markup-compatibility/2006">
              <mc:Choice xmlns:v="urn:schemas-microsoft-com:vml" Requires="v">
                <p:oleObj spid="_x0000_s35524" name="公式" r:id="rId11" imgW="507960" imgH="164880" progId="Equation.3">
                  <p:embed/>
                </p:oleObj>
              </mc:Choice>
              <mc:Fallback>
                <p:oleObj name="公式" r:id="rId11" imgW="507960" imgH="164880" progId="Equation.3">
                  <p:embed/>
                  <p:pic>
                    <p:nvPicPr>
                      <p:cNvPr id="0" name="对象 5"/>
                      <p:cNvPicPr>
                        <a:picLocks noChangeAspect="1" noChangeArrowheads="1"/>
                      </p:cNvPicPr>
                      <p:nvPr/>
                    </p:nvPicPr>
                    <p:blipFill>
                      <a:blip r:embed="rId12"/>
                      <a:srcRect/>
                      <a:stretch>
                        <a:fillRect/>
                      </a:stretch>
                    </p:blipFill>
                    <p:spPr bwMode="auto">
                      <a:xfrm>
                        <a:off x="1008745" y="3587473"/>
                        <a:ext cx="690563"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对象 10"/>
          <p:cNvGraphicFramePr>
            <a:graphicFrameLocks noChangeAspect="1"/>
          </p:cNvGraphicFramePr>
          <p:nvPr>
            <p:extLst>
              <p:ext uri="{D42A27DB-BD31-4B8C-83A1-F6EECF244321}">
                <p14:modId xmlns:p14="http://schemas.microsoft.com/office/powerpoint/2010/main" val="986364623"/>
              </p:ext>
            </p:extLst>
          </p:nvPr>
        </p:nvGraphicFramePr>
        <p:xfrm>
          <a:off x="2634258" y="2840021"/>
          <a:ext cx="1152128" cy="703263"/>
        </p:xfrm>
        <a:graphic>
          <a:graphicData uri="http://schemas.openxmlformats.org/presentationml/2006/ole">
            <mc:AlternateContent xmlns:mc="http://schemas.openxmlformats.org/markup-compatibility/2006">
              <mc:Choice xmlns:v="urn:schemas-microsoft-com:vml" Requires="v">
                <p:oleObj spid="_x0000_s35525" name="公式" r:id="rId13" imgW="634680" imgH="431640" progId="Equation.3">
                  <p:embed/>
                </p:oleObj>
              </mc:Choice>
              <mc:Fallback>
                <p:oleObj name="公式" r:id="rId13" imgW="634680" imgH="431640" progId="Equation.3">
                  <p:embed/>
                  <p:pic>
                    <p:nvPicPr>
                      <p:cNvPr id="0" name="对象 6"/>
                      <p:cNvPicPr>
                        <a:picLocks noChangeAspect="1" noChangeArrowheads="1"/>
                      </p:cNvPicPr>
                      <p:nvPr/>
                    </p:nvPicPr>
                    <p:blipFill>
                      <a:blip r:embed="rId14"/>
                      <a:srcRect/>
                      <a:stretch>
                        <a:fillRect/>
                      </a:stretch>
                    </p:blipFill>
                    <p:spPr bwMode="auto">
                      <a:xfrm>
                        <a:off x="2634258" y="2840021"/>
                        <a:ext cx="1152128" cy="703263"/>
                      </a:xfrm>
                      <a:prstGeom prst="rect">
                        <a:avLst/>
                      </a:prstGeom>
                      <a:noFill/>
                      <a:ln>
                        <a:noFill/>
                      </a:ln>
                    </p:spPr>
                  </p:pic>
                </p:oleObj>
              </mc:Fallback>
            </mc:AlternateContent>
          </a:graphicData>
        </a:graphic>
      </p:graphicFrame>
      <p:grpSp>
        <p:nvGrpSpPr>
          <p:cNvPr id="14" name="组合 13"/>
          <p:cNvGrpSpPr/>
          <p:nvPr/>
        </p:nvGrpSpPr>
        <p:grpSpPr>
          <a:xfrm>
            <a:off x="3858394" y="2896348"/>
            <a:ext cx="2664296" cy="646331"/>
            <a:chOff x="3635896" y="2473825"/>
            <a:chExt cx="2664296" cy="646331"/>
          </a:xfrm>
        </p:grpSpPr>
        <p:sp>
          <p:nvSpPr>
            <p:cNvPr id="12" name="TextBox 11"/>
            <p:cNvSpPr txBox="1"/>
            <p:nvPr/>
          </p:nvSpPr>
          <p:spPr>
            <a:xfrm>
              <a:off x="3635896" y="2473825"/>
              <a:ext cx="2664296" cy="646331"/>
            </a:xfrm>
            <a:prstGeom prst="rect">
              <a:avLst/>
            </a:prstGeom>
            <a:noFill/>
          </p:spPr>
          <p:txBody>
            <a:bodyPr wrap="square" rtlCol="0">
              <a:spAutoFit/>
            </a:bodyPr>
            <a:lstStyle/>
            <a:p>
              <a:r>
                <a:rPr lang="en-US" altLang="zh-CN" dirty="0">
                  <a:latin typeface="Times New Roman" pitchFamily="18" charset="0"/>
                  <a:cs typeface="Times New Roman" pitchFamily="18" charset="0"/>
                </a:rPr>
                <a:t>acceleration due to gravity at the Earth’s surface</a:t>
              </a:r>
              <a:endParaRPr lang="zh-CN" altLang="en-US" dirty="0">
                <a:latin typeface="Times New Roman" pitchFamily="18" charset="0"/>
                <a:cs typeface="Times New Roman" pitchFamily="18" charset="0"/>
              </a:endParaRPr>
            </a:p>
          </p:txBody>
        </p:sp>
        <p:sp>
          <p:nvSpPr>
            <p:cNvPr id="13" name="双括号 12"/>
            <p:cNvSpPr/>
            <p:nvPr/>
          </p:nvSpPr>
          <p:spPr>
            <a:xfrm>
              <a:off x="3635896" y="2542018"/>
              <a:ext cx="2592000" cy="540000"/>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15" name="燕尾形箭头 14"/>
          <p:cNvSpPr/>
          <p:nvPr/>
        </p:nvSpPr>
        <p:spPr>
          <a:xfrm rot="5400000">
            <a:off x="2984873" y="3591016"/>
            <a:ext cx="288000" cy="252000"/>
          </a:xfrm>
          <a:prstGeom prst="notchedRightArrow">
            <a:avLst/>
          </a:prstGeom>
          <a:ln>
            <a:headEnd/>
            <a:tailEnd/>
          </a:ln>
        </p:spPr>
        <p:style>
          <a:lnRef idx="3">
            <a:schemeClr val="lt1"/>
          </a:lnRef>
          <a:fillRef idx="1">
            <a:schemeClr val="accent5"/>
          </a:fillRef>
          <a:effectRef idx="1">
            <a:schemeClr val="accent5"/>
          </a:effectRef>
          <a:fontRef idx="minor">
            <a:schemeClr val="lt1"/>
          </a:fontRef>
        </p:style>
        <p:txBody>
          <a:bodyPr wrap="none" anchor="ctr"/>
          <a:lstStyle/>
          <a:p>
            <a:endParaRPr lang="zh-CN" altLang="en-US">
              <a:solidFill>
                <a:schemeClr val="tx1"/>
              </a:solidFill>
            </a:endParaRPr>
          </a:p>
        </p:txBody>
      </p:sp>
      <p:graphicFrame>
        <p:nvGraphicFramePr>
          <p:cNvPr id="16" name="对象 15"/>
          <p:cNvGraphicFramePr>
            <a:graphicFrameLocks noChangeAspect="1"/>
          </p:cNvGraphicFramePr>
          <p:nvPr>
            <p:extLst>
              <p:ext uri="{D42A27DB-BD31-4B8C-83A1-F6EECF244321}">
                <p14:modId xmlns:p14="http://schemas.microsoft.com/office/powerpoint/2010/main" val="1295313816"/>
              </p:ext>
            </p:extLst>
          </p:nvPr>
        </p:nvGraphicFramePr>
        <p:xfrm>
          <a:off x="2558961" y="3893669"/>
          <a:ext cx="1184473" cy="682625"/>
        </p:xfrm>
        <a:graphic>
          <a:graphicData uri="http://schemas.openxmlformats.org/presentationml/2006/ole">
            <mc:AlternateContent xmlns:mc="http://schemas.openxmlformats.org/markup-compatibility/2006">
              <mc:Choice xmlns:v="urn:schemas-microsoft-com:vml" Requires="v">
                <p:oleObj spid="_x0000_s35526" name="公式" r:id="rId15" imgW="647640" imgH="419040" progId="Equation.3">
                  <p:embed/>
                </p:oleObj>
              </mc:Choice>
              <mc:Fallback>
                <p:oleObj name="公式" r:id="rId15" imgW="647640" imgH="419040" progId="Equation.3">
                  <p:embed/>
                  <p:pic>
                    <p:nvPicPr>
                      <p:cNvPr id="0" name="对象 10"/>
                      <p:cNvPicPr>
                        <a:picLocks noChangeAspect="1" noChangeArrowheads="1"/>
                      </p:cNvPicPr>
                      <p:nvPr/>
                    </p:nvPicPr>
                    <p:blipFill>
                      <a:blip r:embed="rId16"/>
                      <a:srcRect/>
                      <a:stretch>
                        <a:fillRect/>
                      </a:stretch>
                    </p:blipFill>
                    <p:spPr bwMode="auto">
                      <a:xfrm>
                        <a:off x="2558961" y="3893669"/>
                        <a:ext cx="1184473" cy="682625"/>
                      </a:xfrm>
                      <a:prstGeom prst="rect">
                        <a:avLst/>
                      </a:prstGeom>
                      <a:noFill/>
                      <a:ln>
                        <a:noFill/>
                      </a:ln>
                    </p:spPr>
                  </p:pic>
                </p:oleObj>
              </mc:Fallback>
            </mc:AlternateContent>
          </a:graphicData>
        </a:graphic>
      </p:graphicFrame>
      <p:graphicFrame>
        <p:nvGraphicFramePr>
          <p:cNvPr id="17" name="对象 16"/>
          <p:cNvGraphicFramePr>
            <a:graphicFrameLocks noChangeAspect="1"/>
          </p:cNvGraphicFramePr>
          <p:nvPr>
            <p:extLst>
              <p:ext uri="{D42A27DB-BD31-4B8C-83A1-F6EECF244321}">
                <p14:modId xmlns:p14="http://schemas.microsoft.com/office/powerpoint/2010/main" val="3476755191"/>
              </p:ext>
            </p:extLst>
          </p:nvPr>
        </p:nvGraphicFramePr>
        <p:xfrm>
          <a:off x="3716858" y="3898503"/>
          <a:ext cx="4365625" cy="682625"/>
        </p:xfrm>
        <a:graphic>
          <a:graphicData uri="http://schemas.openxmlformats.org/presentationml/2006/ole">
            <mc:AlternateContent xmlns:mc="http://schemas.openxmlformats.org/markup-compatibility/2006">
              <mc:Choice xmlns:v="urn:schemas-microsoft-com:vml" Requires="v">
                <p:oleObj spid="_x0000_s35527" name="公式" r:id="rId17" imgW="2387520" imgH="419040" progId="Equation.3">
                  <p:embed/>
                </p:oleObj>
              </mc:Choice>
              <mc:Fallback>
                <p:oleObj name="公式" r:id="rId17" imgW="2387520" imgH="419040" progId="Equation.3">
                  <p:embed/>
                  <p:pic>
                    <p:nvPicPr>
                      <p:cNvPr id="0" name="对象 15"/>
                      <p:cNvPicPr>
                        <a:picLocks noChangeAspect="1" noChangeArrowheads="1"/>
                      </p:cNvPicPr>
                      <p:nvPr/>
                    </p:nvPicPr>
                    <p:blipFill>
                      <a:blip r:embed="rId18"/>
                      <a:srcRect/>
                      <a:stretch>
                        <a:fillRect/>
                      </a:stretch>
                    </p:blipFill>
                    <p:spPr bwMode="auto">
                      <a:xfrm>
                        <a:off x="3716858" y="3898503"/>
                        <a:ext cx="43656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 name="TextBox 17"/>
          <p:cNvSpPr txBox="1"/>
          <p:nvPr/>
        </p:nvSpPr>
        <p:spPr>
          <a:xfrm>
            <a:off x="405061" y="2071534"/>
            <a:ext cx="475045" cy="430887"/>
          </a:xfrm>
          <a:prstGeom prst="rect">
            <a:avLst/>
          </a:prstGeom>
          <a:noFill/>
        </p:spPr>
        <p:txBody>
          <a:bodyPr wrap="square" rtlCol="0">
            <a:spAutoFit/>
          </a:bodyPr>
          <a:lstStyle/>
          <a:p>
            <a:pPr marL="342900" indent="-342900">
              <a:buFont typeface="Arial" pitchFamily="34" charset="0"/>
              <a:buChar char="•"/>
            </a:pPr>
            <a:r>
              <a:rPr lang="en-US" altLang="zh-CN" sz="2200" b="1" dirty="0">
                <a:latin typeface="Times New Roman" pitchFamily="18" charset="0"/>
                <a:cs typeface="Times New Roman" pitchFamily="18" charset="0"/>
              </a:rPr>
              <a:t> </a:t>
            </a:r>
            <a:endParaRPr lang="zh-CN" altLang="en-US" sz="2200" b="1" dirty="0">
              <a:latin typeface="Times New Roman" pitchFamily="18" charset="0"/>
              <a:cs typeface="Times New Roman" pitchFamily="18" charset="0"/>
            </a:endParaRPr>
          </a:p>
        </p:txBody>
      </p:sp>
      <p:sp>
        <p:nvSpPr>
          <p:cNvPr id="19" name="TextBox 18"/>
          <p:cNvSpPr txBox="1"/>
          <p:nvPr/>
        </p:nvSpPr>
        <p:spPr>
          <a:xfrm>
            <a:off x="569267" y="2045207"/>
            <a:ext cx="3715841" cy="400110"/>
          </a:xfrm>
          <a:prstGeom prst="rect">
            <a:avLst/>
          </a:prstGeom>
          <a:noFill/>
        </p:spPr>
        <p:txBody>
          <a:bodyPr wrap="square" rtlCol="0">
            <a:spAutoFit/>
          </a:bodyPr>
          <a:lstStyle/>
          <a:p>
            <a:r>
              <a:rPr lang="en-US" altLang="zh-CN" sz="2000" b="1" dirty="0">
                <a:latin typeface="Times New Roman" pitchFamily="18" charset="0"/>
                <a:cs typeface="Times New Roman" pitchFamily="18" charset="0"/>
              </a:rPr>
              <a:t>a body at the Earth’s surface</a:t>
            </a:r>
            <a:endParaRPr lang="zh-CN" altLang="en-US" sz="2000" b="1" baseline="30000" dirty="0">
              <a:latin typeface="Times New Roman" pitchFamily="18" charset="0"/>
              <a:cs typeface="Times New Roman" pitchFamily="18" charset="0"/>
            </a:endParaRPr>
          </a:p>
        </p:txBody>
      </p:sp>
      <p:sp>
        <p:nvSpPr>
          <p:cNvPr id="20" name="TextBox 19"/>
          <p:cNvSpPr txBox="1"/>
          <p:nvPr/>
        </p:nvSpPr>
        <p:spPr>
          <a:xfrm>
            <a:off x="405061" y="4660413"/>
            <a:ext cx="475045" cy="430887"/>
          </a:xfrm>
          <a:prstGeom prst="rect">
            <a:avLst/>
          </a:prstGeom>
          <a:noFill/>
        </p:spPr>
        <p:txBody>
          <a:bodyPr wrap="square" rtlCol="0">
            <a:spAutoFit/>
          </a:bodyPr>
          <a:lstStyle/>
          <a:p>
            <a:pPr marL="342900" indent="-342900">
              <a:buFont typeface="Arial" pitchFamily="34" charset="0"/>
              <a:buChar char="•"/>
            </a:pPr>
            <a:r>
              <a:rPr lang="en-US" altLang="zh-CN" sz="2200" b="1" dirty="0">
                <a:latin typeface="Times New Roman" pitchFamily="18" charset="0"/>
                <a:cs typeface="Times New Roman" pitchFamily="18" charset="0"/>
              </a:rPr>
              <a:t> </a:t>
            </a:r>
            <a:endParaRPr lang="zh-CN" altLang="en-US" sz="2200" b="1" dirty="0">
              <a:latin typeface="Times New Roman" pitchFamily="18" charset="0"/>
              <a:cs typeface="Times New Roman" pitchFamily="18" charset="0"/>
            </a:endParaRPr>
          </a:p>
        </p:txBody>
      </p:sp>
      <p:sp>
        <p:nvSpPr>
          <p:cNvPr id="21" name="TextBox 20"/>
          <p:cNvSpPr txBox="1"/>
          <p:nvPr/>
        </p:nvSpPr>
        <p:spPr>
          <a:xfrm>
            <a:off x="569267" y="4634086"/>
            <a:ext cx="8323213" cy="400110"/>
          </a:xfrm>
          <a:prstGeom prst="rect">
            <a:avLst/>
          </a:prstGeom>
          <a:noFill/>
        </p:spPr>
        <p:txBody>
          <a:bodyPr wrap="square" rtlCol="0">
            <a:spAutoFit/>
          </a:bodyPr>
          <a:lstStyle/>
          <a:p>
            <a:r>
              <a:rPr lang="en-US" altLang="zh-CN" sz="2000" b="1" dirty="0">
                <a:latin typeface="Times New Roman" pitchFamily="18" charset="0"/>
                <a:cs typeface="Times New Roman" pitchFamily="18" charset="0"/>
              </a:rPr>
              <a:t>a body at a point where the distance </a:t>
            </a:r>
            <a:r>
              <a:rPr lang="en-US" altLang="zh-CN" sz="2000" b="1" i="1" dirty="0">
                <a:latin typeface="Times New Roman" pitchFamily="18" charset="0"/>
                <a:cs typeface="Times New Roman" pitchFamily="18" charset="0"/>
              </a:rPr>
              <a:t>r</a:t>
            </a:r>
            <a:r>
              <a:rPr lang="en-US" altLang="zh-CN" sz="2000" b="1" dirty="0">
                <a:latin typeface="Times New Roman" pitchFamily="18" charset="0"/>
                <a:cs typeface="Times New Roman" pitchFamily="18" charset="0"/>
              </a:rPr>
              <a:t> from the center of the Earth (</a:t>
            </a:r>
            <a:r>
              <a:rPr lang="en-US" altLang="zh-CN" sz="2000" b="1" i="1" dirty="0">
                <a:latin typeface="Times New Roman" pitchFamily="18" charset="0"/>
                <a:cs typeface="Times New Roman" pitchFamily="18" charset="0"/>
              </a:rPr>
              <a:t>r</a:t>
            </a:r>
            <a:r>
              <a:rPr lang="en-US" altLang="zh-CN" sz="2000" b="1" dirty="0">
                <a:latin typeface="Times New Roman" pitchFamily="18" charset="0"/>
                <a:cs typeface="Times New Roman" pitchFamily="18" charset="0"/>
              </a:rPr>
              <a:t> &gt; </a:t>
            </a:r>
            <a:r>
              <a:rPr lang="en-US" altLang="zh-CN" sz="2000" b="1" i="1" dirty="0">
                <a:latin typeface="Times New Roman" pitchFamily="18" charset="0"/>
                <a:cs typeface="Times New Roman" pitchFamily="18" charset="0"/>
              </a:rPr>
              <a:t>R</a:t>
            </a:r>
            <a:r>
              <a:rPr lang="en-US" altLang="zh-CN" sz="2000" b="1" baseline="-25000" dirty="0">
                <a:latin typeface="Times New Roman" pitchFamily="18" charset="0"/>
                <a:cs typeface="Times New Roman" pitchFamily="18" charset="0"/>
              </a:rPr>
              <a:t>E</a:t>
            </a:r>
            <a:r>
              <a:rPr lang="en-US" altLang="zh-CN" sz="2000" b="1" dirty="0">
                <a:latin typeface="Times New Roman" pitchFamily="18" charset="0"/>
                <a:cs typeface="Times New Roman" pitchFamily="18" charset="0"/>
              </a:rPr>
              <a:t>)</a:t>
            </a:r>
            <a:endParaRPr lang="zh-CN" altLang="en-US" sz="2000" b="1" baseline="30000" dirty="0">
              <a:latin typeface="Times New Roman" pitchFamily="18" charset="0"/>
              <a:cs typeface="Times New Roman" pitchFamily="18" charset="0"/>
            </a:endParaRPr>
          </a:p>
        </p:txBody>
      </p:sp>
      <p:graphicFrame>
        <p:nvGraphicFramePr>
          <p:cNvPr id="22" name="对象 21"/>
          <p:cNvGraphicFramePr>
            <a:graphicFrameLocks noChangeAspect="1"/>
          </p:cNvGraphicFramePr>
          <p:nvPr>
            <p:extLst>
              <p:ext uri="{D42A27DB-BD31-4B8C-83A1-F6EECF244321}">
                <p14:modId xmlns:p14="http://schemas.microsoft.com/office/powerpoint/2010/main" val="3358603714"/>
              </p:ext>
            </p:extLst>
          </p:nvPr>
        </p:nvGraphicFramePr>
        <p:xfrm>
          <a:off x="1193999" y="5112097"/>
          <a:ext cx="1693862" cy="641350"/>
        </p:xfrm>
        <a:graphic>
          <a:graphicData uri="http://schemas.openxmlformats.org/presentationml/2006/ole">
            <mc:AlternateContent xmlns:mc="http://schemas.openxmlformats.org/markup-compatibility/2006">
              <mc:Choice xmlns:v="urn:schemas-microsoft-com:vml" Requires="v">
                <p:oleObj spid="_x0000_s35528" name="公式" r:id="rId19" imgW="1041120" imgH="393480" progId="Equation.3">
                  <p:embed/>
                </p:oleObj>
              </mc:Choice>
              <mc:Fallback>
                <p:oleObj name="公式" r:id="rId19" imgW="1041120" imgH="393480" progId="Equation.3">
                  <p:embed/>
                  <p:pic>
                    <p:nvPicPr>
                      <p:cNvPr id="0" name="对象 6"/>
                      <p:cNvPicPr>
                        <a:picLocks noChangeAspect="1" noChangeArrowheads="1"/>
                      </p:cNvPicPr>
                      <p:nvPr/>
                    </p:nvPicPr>
                    <p:blipFill>
                      <a:blip r:embed="rId20"/>
                      <a:srcRect/>
                      <a:stretch>
                        <a:fillRect/>
                      </a:stretch>
                    </p:blipFill>
                    <p:spPr bwMode="auto">
                      <a:xfrm>
                        <a:off x="1193999" y="5112097"/>
                        <a:ext cx="16938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对象 23"/>
          <p:cNvGraphicFramePr>
            <a:graphicFrameLocks noChangeAspect="1"/>
          </p:cNvGraphicFramePr>
          <p:nvPr>
            <p:extLst>
              <p:ext uri="{D42A27DB-BD31-4B8C-83A1-F6EECF244321}">
                <p14:modId xmlns:p14="http://schemas.microsoft.com/office/powerpoint/2010/main" val="2986146924"/>
              </p:ext>
            </p:extLst>
          </p:nvPr>
        </p:nvGraphicFramePr>
        <p:xfrm>
          <a:off x="1522884" y="6011731"/>
          <a:ext cx="876300" cy="641350"/>
        </p:xfrm>
        <a:graphic>
          <a:graphicData uri="http://schemas.openxmlformats.org/presentationml/2006/ole">
            <mc:AlternateContent xmlns:mc="http://schemas.openxmlformats.org/markup-compatibility/2006">
              <mc:Choice xmlns:v="urn:schemas-microsoft-com:vml" Requires="v">
                <p:oleObj spid="_x0000_s35529" name="公式" r:id="rId21" imgW="482400" imgH="393480" progId="Equation.3">
                  <p:embed/>
                </p:oleObj>
              </mc:Choice>
              <mc:Fallback>
                <p:oleObj name="公式" r:id="rId21" imgW="482400" imgH="393480" progId="Equation.3">
                  <p:embed/>
                  <p:pic>
                    <p:nvPicPr>
                      <p:cNvPr id="0" name=""/>
                      <p:cNvPicPr>
                        <a:picLocks noChangeAspect="1" noChangeArrowheads="1"/>
                      </p:cNvPicPr>
                      <p:nvPr/>
                    </p:nvPicPr>
                    <p:blipFill>
                      <a:blip r:embed="rId22"/>
                      <a:srcRect/>
                      <a:stretch>
                        <a:fillRect/>
                      </a:stretch>
                    </p:blipFill>
                    <p:spPr bwMode="auto">
                      <a:xfrm>
                        <a:off x="1522884" y="6011731"/>
                        <a:ext cx="876300" cy="641350"/>
                      </a:xfrm>
                      <a:prstGeom prst="rect">
                        <a:avLst/>
                      </a:prstGeom>
                      <a:noFill/>
                      <a:ln>
                        <a:noFill/>
                      </a:ln>
                    </p:spPr>
                  </p:pic>
                </p:oleObj>
              </mc:Fallback>
            </mc:AlternateContent>
          </a:graphicData>
        </a:graphic>
      </p:graphicFrame>
      <p:sp>
        <p:nvSpPr>
          <p:cNvPr id="25" name="燕尾形箭头 24"/>
          <p:cNvSpPr/>
          <p:nvPr/>
        </p:nvSpPr>
        <p:spPr>
          <a:xfrm rot="5400000">
            <a:off x="1745688" y="5741731"/>
            <a:ext cx="288000" cy="252000"/>
          </a:xfrm>
          <a:prstGeom prst="notchedRightArrow">
            <a:avLst/>
          </a:prstGeom>
          <a:ln>
            <a:headEnd/>
            <a:tailEnd/>
          </a:ln>
        </p:spPr>
        <p:style>
          <a:lnRef idx="3">
            <a:schemeClr val="lt1"/>
          </a:lnRef>
          <a:fillRef idx="1">
            <a:schemeClr val="accent5"/>
          </a:fillRef>
          <a:effectRef idx="1">
            <a:schemeClr val="accent5"/>
          </a:effectRef>
          <a:fontRef idx="minor">
            <a:schemeClr val="lt1"/>
          </a:fontRef>
        </p:style>
        <p:txBody>
          <a:bodyPr wrap="none" anchor="ctr"/>
          <a:lstStyle/>
          <a:p>
            <a:endParaRPr lang="zh-CN" altLang="en-US">
              <a:solidFill>
                <a:schemeClr val="tx1"/>
              </a:solidFill>
            </a:endParaRPr>
          </a:p>
        </p:txBody>
      </p:sp>
      <p:sp>
        <p:nvSpPr>
          <p:cNvPr id="26" name="燕尾形箭头 25"/>
          <p:cNvSpPr/>
          <p:nvPr/>
        </p:nvSpPr>
        <p:spPr>
          <a:xfrm>
            <a:off x="2968774" y="5342698"/>
            <a:ext cx="288032" cy="21602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7" name="对象 26"/>
          <p:cNvGraphicFramePr>
            <a:graphicFrameLocks noChangeAspect="1"/>
          </p:cNvGraphicFramePr>
          <p:nvPr>
            <p:extLst>
              <p:ext uri="{D42A27DB-BD31-4B8C-83A1-F6EECF244321}">
                <p14:modId xmlns:p14="http://schemas.microsoft.com/office/powerpoint/2010/main" val="1899305602"/>
              </p:ext>
            </p:extLst>
          </p:nvPr>
        </p:nvGraphicFramePr>
        <p:xfrm>
          <a:off x="3348038" y="5143500"/>
          <a:ext cx="1152525" cy="641350"/>
        </p:xfrm>
        <a:graphic>
          <a:graphicData uri="http://schemas.openxmlformats.org/presentationml/2006/ole">
            <mc:AlternateContent xmlns:mc="http://schemas.openxmlformats.org/markup-compatibility/2006">
              <mc:Choice xmlns:v="urn:schemas-microsoft-com:vml" Requires="v">
                <p:oleObj spid="_x0000_s35530" name="公式" r:id="rId23" imgW="634680" imgH="393480" progId="Equation.3">
                  <p:embed/>
                </p:oleObj>
              </mc:Choice>
              <mc:Fallback>
                <p:oleObj name="公式" r:id="rId23" imgW="634680" imgH="393480" progId="Equation.3">
                  <p:embed/>
                  <p:pic>
                    <p:nvPicPr>
                      <p:cNvPr id="0" name=""/>
                      <p:cNvPicPr>
                        <a:picLocks noChangeAspect="1" noChangeArrowheads="1"/>
                      </p:cNvPicPr>
                      <p:nvPr/>
                    </p:nvPicPr>
                    <p:blipFill>
                      <a:blip r:embed="rId24"/>
                      <a:srcRect/>
                      <a:stretch>
                        <a:fillRect/>
                      </a:stretch>
                    </p:blipFill>
                    <p:spPr bwMode="auto">
                      <a:xfrm>
                        <a:off x="3348038" y="5143500"/>
                        <a:ext cx="1152525" cy="641350"/>
                      </a:xfrm>
                      <a:prstGeom prst="rect">
                        <a:avLst/>
                      </a:prstGeom>
                      <a:noFill/>
                      <a:ln>
                        <a:noFill/>
                      </a:ln>
                    </p:spPr>
                  </p:pic>
                </p:oleObj>
              </mc:Fallback>
            </mc:AlternateContent>
          </a:graphicData>
        </a:graphic>
      </p:graphicFrame>
      <p:sp>
        <p:nvSpPr>
          <p:cNvPr id="28" name="燕尾形箭头 27"/>
          <p:cNvSpPr/>
          <p:nvPr/>
        </p:nvSpPr>
        <p:spPr>
          <a:xfrm rot="5400000">
            <a:off x="3698479" y="5864754"/>
            <a:ext cx="288000" cy="252000"/>
          </a:xfrm>
          <a:prstGeom prst="notchedRightArrow">
            <a:avLst/>
          </a:prstGeom>
          <a:ln>
            <a:headEnd/>
            <a:tailEnd/>
          </a:ln>
        </p:spPr>
        <p:style>
          <a:lnRef idx="3">
            <a:schemeClr val="lt1"/>
          </a:lnRef>
          <a:fillRef idx="1">
            <a:schemeClr val="accent5"/>
          </a:fillRef>
          <a:effectRef idx="1">
            <a:schemeClr val="accent5"/>
          </a:effectRef>
          <a:fontRef idx="minor">
            <a:schemeClr val="lt1"/>
          </a:fontRef>
        </p:style>
        <p:txBody>
          <a:bodyPr wrap="none" anchor="ctr"/>
          <a:lstStyle/>
          <a:p>
            <a:endParaRPr lang="zh-CN" altLang="en-US">
              <a:solidFill>
                <a:schemeClr val="tx1"/>
              </a:solidFill>
            </a:endParaRPr>
          </a:p>
        </p:txBody>
      </p:sp>
      <p:graphicFrame>
        <p:nvGraphicFramePr>
          <p:cNvPr id="23" name="对象 22"/>
          <p:cNvGraphicFramePr>
            <a:graphicFrameLocks noChangeAspect="1"/>
          </p:cNvGraphicFramePr>
          <p:nvPr>
            <p:extLst>
              <p:ext uri="{D42A27DB-BD31-4B8C-83A1-F6EECF244321}">
                <p14:modId xmlns:p14="http://schemas.microsoft.com/office/powerpoint/2010/main" val="1403834618"/>
              </p:ext>
            </p:extLst>
          </p:nvPr>
        </p:nvGraphicFramePr>
        <p:xfrm>
          <a:off x="3430588" y="6040438"/>
          <a:ext cx="854075" cy="641350"/>
        </p:xfrm>
        <a:graphic>
          <a:graphicData uri="http://schemas.openxmlformats.org/presentationml/2006/ole">
            <mc:AlternateContent xmlns:mc="http://schemas.openxmlformats.org/markup-compatibility/2006">
              <mc:Choice xmlns:v="urn:schemas-microsoft-com:vml" Requires="v">
                <p:oleObj spid="_x0000_s35531" name="公式" r:id="rId25" imgW="469800" imgH="393480" progId="Equation.3">
                  <p:embed/>
                </p:oleObj>
              </mc:Choice>
              <mc:Fallback>
                <p:oleObj name="公式" r:id="rId25" imgW="469800" imgH="393480" progId="Equation.3">
                  <p:embed/>
                  <p:pic>
                    <p:nvPicPr>
                      <p:cNvPr id="0" name="对象 23"/>
                      <p:cNvPicPr>
                        <a:picLocks noChangeAspect="1" noChangeArrowheads="1"/>
                      </p:cNvPicPr>
                      <p:nvPr/>
                    </p:nvPicPr>
                    <p:blipFill>
                      <a:blip r:embed="rId26"/>
                      <a:srcRect/>
                      <a:stretch>
                        <a:fillRect/>
                      </a:stretch>
                    </p:blipFill>
                    <p:spPr bwMode="auto">
                      <a:xfrm>
                        <a:off x="3430588" y="6040438"/>
                        <a:ext cx="8540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2" name="音频 31">
            <a:hlinkClick r:id="" action="ppaction://media"/>
            <a:extLst>
              <a:ext uri="{FF2B5EF4-FFF2-40B4-BE49-F238E27FC236}">
                <a16:creationId xmlns:a16="http://schemas.microsoft.com/office/drawing/2014/main" id="{B8C1C254-BC14-4D72-9E3C-8DCC13AB5D36}"/>
              </a:ext>
            </a:extLst>
          </p:cNvPr>
          <p:cNvPicPr>
            <a:picLocks noChangeAspect="1"/>
          </p:cNvPicPr>
          <p:nvPr>
            <a:audioFile r:link="rId4"/>
            <p:extLst>
              <p:ext uri="{DAA4B4D4-6D71-4841-9C94-3DE7FCFB9230}">
                <p14:media xmlns:p14="http://schemas.microsoft.com/office/powerpoint/2010/main" r:embed="rId3"/>
              </p:ext>
            </p:extLst>
          </p:nvPr>
        </p:nvPicPr>
        <p:blipFill>
          <a:blip r:embed="rId27"/>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2511911447"/>
      </p:ext>
    </p:extLst>
  </p:cSld>
  <p:clrMapOvr>
    <a:masterClrMapping/>
  </p:clrMapOvr>
  <mc:AlternateContent xmlns:mc="http://schemas.openxmlformats.org/markup-compatibility/2006">
    <mc:Choice xmlns:p14="http://schemas.microsoft.com/office/powerpoint/2010/main" Requires="p14">
      <p:transition spd="slow" p14:dur="2000" advTm="176131"/>
    </mc:Choice>
    <mc:Fallback>
      <p:transition spd="slow" advTm="176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par>
                          <p:cTn id="7" fill="hold">
                            <p:stCondLst>
                              <p:cond delay="0"/>
                            </p:stCondLst>
                            <p:childTnLst>
                              <p:par>
                                <p:cTn id="8" presetID="6"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linds(horizont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linds(horizont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linds(horizontal)">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blinds(horizontal)">
                                      <p:cBhvr>
                                        <p:cTn id="48" dur="500"/>
                                        <p:tgtEl>
                                          <p:spTgt spid="8"/>
                                        </p:tgtEl>
                                      </p:cBhvr>
                                    </p:animEffect>
                                  </p:childTnLst>
                                </p:cTn>
                              </p:par>
                            </p:childTnLst>
                          </p:cTn>
                        </p:par>
                        <p:par>
                          <p:cTn id="49" fill="hold">
                            <p:stCondLst>
                              <p:cond delay="500"/>
                            </p:stCondLst>
                            <p:childTnLst>
                              <p:par>
                                <p:cTn id="50" presetID="3" presetClass="entr" presetSubtype="1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linds(horizontal)">
                                      <p:cBhvr>
                                        <p:cTn id="52" dur="500"/>
                                        <p:tgtEl>
                                          <p:spTgt spid="9"/>
                                        </p:tgtEl>
                                      </p:cBhvr>
                                    </p:animEffect>
                                  </p:childTnLst>
                                </p:cTn>
                              </p:par>
                            </p:childTnLst>
                          </p:cTn>
                        </p:par>
                        <p:par>
                          <p:cTn id="53" fill="hold">
                            <p:stCondLst>
                              <p:cond delay="1000"/>
                            </p:stCondLst>
                            <p:childTnLst>
                              <p:par>
                                <p:cTn id="54" presetID="3" presetClass="entr" presetSubtype="10"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blinds(horizontal)">
                                      <p:cBhvr>
                                        <p:cTn id="56" dur="500"/>
                                        <p:tgtEl>
                                          <p:spTgt spid="11"/>
                                        </p:tgtEl>
                                      </p:cBhvr>
                                    </p:animEffect>
                                  </p:childTnLst>
                                </p:cTn>
                              </p:par>
                            </p:childTnLst>
                          </p:cTn>
                        </p:par>
                        <p:par>
                          <p:cTn id="57" fill="hold">
                            <p:stCondLst>
                              <p:cond delay="1500"/>
                            </p:stCondLst>
                            <p:childTnLst>
                              <p:par>
                                <p:cTn id="58" presetID="14" presetClass="entr" presetSubtype="10" fill="hold" nodeType="after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randombar(horizontal)">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linds(horizontal)">
                                      <p:cBhvr>
                                        <p:cTn id="65" dur="500"/>
                                        <p:tgtEl>
                                          <p:spTgt spid="15"/>
                                        </p:tgtEl>
                                      </p:cBhvr>
                                    </p:animEffect>
                                  </p:childTnLst>
                                </p:cTn>
                              </p:par>
                            </p:childTnLst>
                          </p:cTn>
                        </p:par>
                        <p:par>
                          <p:cTn id="66" fill="hold">
                            <p:stCondLst>
                              <p:cond delay="500"/>
                            </p:stCondLst>
                            <p:childTnLst>
                              <p:par>
                                <p:cTn id="67" presetID="3" presetClass="entr" presetSubtype="10" fill="hold" nodeType="after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blinds(horizontal)">
                                      <p:cBhvr>
                                        <p:cTn id="69" dur="500"/>
                                        <p:tgtEl>
                                          <p:spTgt spid="16"/>
                                        </p:tgtEl>
                                      </p:cBhvr>
                                    </p:animEffect>
                                  </p:childTnLst>
                                </p:cTn>
                              </p:par>
                            </p:childTnLst>
                          </p:cTn>
                        </p:par>
                      </p:childTnLst>
                    </p:cTn>
                  </p:par>
                  <p:par>
                    <p:cTn id="70" fill="hold">
                      <p:stCondLst>
                        <p:cond delay="indefinite"/>
                      </p:stCondLst>
                      <p:childTnLst>
                        <p:par>
                          <p:cTn id="71" fill="hold">
                            <p:stCondLst>
                              <p:cond delay="0"/>
                            </p:stCondLst>
                            <p:childTnLst>
                              <p:par>
                                <p:cTn id="72" presetID="3" presetClass="entr" presetSubtype="10" fill="hold" nodeType="click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blinds(horizontal)">
                                      <p:cBhvr>
                                        <p:cTn id="74" dur="500"/>
                                        <p:tgtEl>
                                          <p:spTgt spid="17"/>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wipe(left)">
                                      <p:cBhvr>
                                        <p:cTn id="79" dur="500"/>
                                        <p:tgtEl>
                                          <p:spTgt spid="20"/>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wipe(left)">
                                      <p:cBhvr>
                                        <p:cTn id="83" dur="500"/>
                                        <p:tgtEl>
                                          <p:spTgt spid="21"/>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nodeType="click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blinds(horizontal)">
                                      <p:cBhvr>
                                        <p:cTn id="88" dur="500"/>
                                        <p:tgtEl>
                                          <p:spTgt spid="22"/>
                                        </p:tgtEl>
                                      </p:cBhvr>
                                    </p:animEffec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25"/>
                                        </p:tgtEl>
                                        <p:attrNameLst>
                                          <p:attrName>style.visibility</p:attrName>
                                        </p:attrNameLst>
                                      </p:cBhvr>
                                      <p:to>
                                        <p:strVal val="visible"/>
                                      </p:to>
                                    </p:set>
                                    <p:animEffect transition="in" filter="blinds(horizontal)">
                                      <p:cBhvr>
                                        <p:cTn id="93" dur="500"/>
                                        <p:tgtEl>
                                          <p:spTgt spid="25"/>
                                        </p:tgtEl>
                                      </p:cBhvr>
                                    </p:animEffect>
                                  </p:childTnLst>
                                </p:cTn>
                              </p:par>
                            </p:childTnLst>
                          </p:cTn>
                        </p:par>
                        <p:par>
                          <p:cTn id="94" fill="hold">
                            <p:stCondLst>
                              <p:cond delay="500"/>
                            </p:stCondLst>
                            <p:childTnLst>
                              <p:par>
                                <p:cTn id="95" presetID="3" presetClass="entr" presetSubtype="10" fill="hold" nodeType="after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blinds(horizontal)">
                                      <p:cBhvr>
                                        <p:cTn id="97" dur="500"/>
                                        <p:tgtEl>
                                          <p:spTgt spid="24"/>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grpId="0" nodeType="clickEffect">
                                  <p:stCondLst>
                                    <p:cond delay="0"/>
                                  </p:stCondLst>
                                  <p:childTnLst>
                                    <p:set>
                                      <p:cBhvr>
                                        <p:cTn id="101" dur="1" fill="hold">
                                          <p:stCondLst>
                                            <p:cond delay="0"/>
                                          </p:stCondLst>
                                        </p:cTn>
                                        <p:tgtEl>
                                          <p:spTgt spid="26"/>
                                        </p:tgtEl>
                                        <p:attrNameLst>
                                          <p:attrName>style.visibility</p:attrName>
                                        </p:attrNameLst>
                                      </p:cBhvr>
                                      <p:to>
                                        <p:strVal val="visible"/>
                                      </p:to>
                                    </p:set>
                                    <p:animEffect transition="in" filter="blinds(horizontal)">
                                      <p:cBhvr>
                                        <p:cTn id="102" dur="500"/>
                                        <p:tgtEl>
                                          <p:spTgt spid="26"/>
                                        </p:tgtEl>
                                      </p:cBhvr>
                                    </p:animEffect>
                                  </p:childTnLst>
                                </p:cTn>
                              </p:par>
                            </p:childTnLst>
                          </p:cTn>
                        </p:par>
                        <p:par>
                          <p:cTn id="103" fill="hold">
                            <p:stCondLst>
                              <p:cond delay="500"/>
                            </p:stCondLst>
                            <p:childTnLst>
                              <p:par>
                                <p:cTn id="104" presetID="3" presetClass="entr" presetSubtype="10" fill="hold" nodeType="afterEffect">
                                  <p:stCondLst>
                                    <p:cond delay="0"/>
                                  </p:stCondLst>
                                  <p:childTnLst>
                                    <p:set>
                                      <p:cBhvr>
                                        <p:cTn id="105" dur="1" fill="hold">
                                          <p:stCondLst>
                                            <p:cond delay="0"/>
                                          </p:stCondLst>
                                        </p:cTn>
                                        <p:tgtEl>
                                          <p:spTgt spid="27"/>
                                        </p:tgtEl>
                                        <p:attrNameLst>
                                          <p:attrName>style.visibility</p:attrName>
                                        </p:attrNameLst>
                                      </p:cBhvr>
                                      <p:to>
                                        <p:strVal val="visible"/>
                                      </p:to>
                                    </p:set>
                                    <p:animEffect transition="in" filter="blinds(horizontal)">
                                      <p:cBhvr>
                                        <p:cTn id="106" dur="500"/>
                                        <p:tgtEl>
                                          <p:spTgt spid="27"/>
                                        </p:tgtEl>
                                      </p:cBhvr>
                                    </p:animEffect>
                                  </p:childTnLst>
                                </p:cTn>
                              </p:par>
                            </p:childTnLst>
                          </p:cTn>
                        </p:par>
                      </p:childTnLst>
                    </p:cTn>
                  </p:par>
                  <p:par>
                    <p:cTn id="107" fill="hold">
                      <p:stCondLst>
                        <p:cond delay="indefinite"/>
                      </p:stCondLst>
                      <p:childTnLst>
                        <p:par>
                          <p:cTn id="108" fill="hold">
                            <p:stCondLst>
                              <p:cond delay="0"/>
                            </p:stCondLst>
                            <p:childTnLst>
                              <p:par>
                                <p:cTn id="109" presetID="3" presetClass="entr" presetSubtype="10" fill="hold" grpId="0" nodeType="clickEffect">
                                  <p:stCondLst>
                                    <p:cond delay="0"/>
                                  </p:stCondLst>
                                  <p:childTnLst>
                                    <p:set>
                                      <p:cBhvr>
                                        <p:cTn id="110" dur="1" fill="hold">
                                          <p:stCondLst>
                                            <p:cond delay="0"/>
                                          </p:stCondLst>
                                        </p:cTn>
                                        <p:tgtEl>
                                          <p:spTgt spid="28"/>
                                        </p:tgtEl>
                                        <p:attrNameLst>
                                          <p:attrName>style.visibility</p:attrName>
                                        </p:attrNameLst>
                                      </p:cBhvr>
                                      <p:to>
                                        <p:strVal val="visible"/>
                                      </p:to>
                                    </p:set>
                                    <p:animEffect transition="in" filter="blinds(horizontal)">
                                      <p:cBhvr>
                                        <p:cTn id="111" dur="500"/>
                                        <p:tgtEl>
                                          <p:spTgt spid="28"/>
                                        </p:tgtEl>
                                      </p:cBhvr>
                                    </p:animEffect>
                                  </p:childTnLst>
                                </p:cTn>
                              </p:par>
                            </p:childTnLst>
                          </p:cTn>
                        </p:par>
                        <p:par>
                          <p:cTn id="112" fill="hold">
                            <p:stCondLst>
                              <p:cond delay="500"/>
                            </p:stCondLst>
                            <p:childTnLst>
                              <p:par>
                                <p:cTn id="113" presetID="3" presetClass="entr" presetSubtype="10" fill="hold" nodeType="afterEffect">
                                  <p:stCondLst>
                                    <p:cond delay="0"/>
                                  </p:stCondLst>
                                  <p:childTnLst>
                                    <p:set>
                                      <p:cBhvr>
                                        <p:cTn id="114" dur="1" fill="hold">
                                          <p:stCondLst>
                                            <p:cond delay="0"/>
                                          </p:stCondLst>
                                        </p:cTn>
                                        <p:tgtEl>
                                          <p:spTgt spid="23"/>
                                        </p:tgtEl>
                                        <p:attrNameLst>
                                          <p:attrName>style.visibility</p:attrName>
                                        </p:attrNameLst>
                                      </p:cBhvr>
                                      <p:to>
                                        <p:strVal val="visible"/>
                                      </p:to>
                                    </p:set>
                                    <p:animEffect transition="in" filter="blinds(horizontal)">
                                      <p:cBhvr>
                                        <p:cTn id="1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6" fill="hold" display="0">
                  <p:stCondLst>
                    <p:cond delay="indefinite"/>
                  </p:stCondLst>
                  <p:endCondLst>
                    <p:cond evt="onStopAudio" delay="0">
                      <p:tgtEl>
                        <p:sldTgt/>
                      </p:tgtEl>
                    </p:cond>
                  </p:endCondLst>
                </p:cTn>
                <p:tgtEl>
                  <p:spTgt spid="32"/>
                </p:tgtEl>
              </p:cMediaNode>
            </p:audio>
          </p:childTnLst>
        </p:cTn>
      </p:par>
    </p:tnLst>
    <p:bldLst>
      <p:bldP spid="2" grpId="0" animBg="1"/>
      <p:bldP spid="4" grpId="0"/>
      <p:bldP spid="5" grpId="0"/>
      <p:bldP spid="8" grpId="0" animBg="1"/>
      <p:bldP spid="9" grpId="0" animBg="1"/>
      <p:bldP spid="15" grpId="0" animBg="1"/>
      <p:bldP spid="18" grpId="0"/>
      <p:bldP spid="19" grpId="0"/>
      <p:bldP spid="20" grpId="0"/>
      <p:bldP spid="21" grpId="0"/>
      <p:bldP spid="25" grpId="0" animBg="1"/>
      <p:bldP spid="26"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5"/>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75656" y="188640"/>
            <a:ext cx="5887985" cy="3857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a:off x="119031" y="4107809"/>
            <a:ext cx="8964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07501" y="4735567"/>
            <a:ext cx="8955445" cy="1920526"/>
          </a:xfrm>
          <a:prstGeom prst="rect">
            <a:avLst/>
          </a:prstGeom>
          <a:noFill/>
        </p:spPr>
        <p:txBody>
          <a:bodyPr wrap="square" rtlCol="0">
            <a:spAutoFit/>
          </a:bodyPr>
          <a:lstStyle/>
          <a:p>
            <a:pPr>
              <a:lnSpc>
                <a:spcPct val="110000"/>
              </a:lnSpc>
            </a:pPr>
            <a:r>
              <a:rPr lang="en-US" altLang="zh-CN" b="1" dirty="0">
                <a:latin typeface="Times New Roman" pitchFamily="18" charset="0"/>
                <a:cs typeface="Times New Roman" pitchFamily="18" charset="0"/>
              </a:rPr>
              <a:t>Rank the following hypothetical planets in order from highest to lowest value of </a:t>
            </a:r>
            <a:r>
              <a:rPr lang="en-US" altLang="zh-CN" b="1" i="1" dirty="0">
                <a:latin typeface="Times New Roman" pitchFamily="18" charset="0"/>
                <a:cs typeface="Times New Roman" pitchFamily="18" charset="0"/>
              </a:rPr>
              <a:t>g</a:t>
            </a:r>
            <a:r>
              <a:rPr lang="en-US" altLang="zh-CN" b="1" dirty="0">
                <a:latin typeface="Times New Roman" pitchFamily="18" charset="0"/>
                <a:cs typeface="Times New Roman" pitchFamily="18" charset="0"/>
              </a:rPr>
              <a:t> at the surface:</a:t>
            </a:r>
          </a:p>
          <a:p>
            <a:pPr>
              <a:lnSpc>
                <a:spcPct val="110000"/>
              </a:lnSpc>
            </a:pPr>
            <a:r>
              <a:rPr lang="en-US" altLang="zh-CN" b="1" dirty="0">
                <a:latin typeface="Times New Roman" pitchFamily="18" charset="0"/>
                <a:cs typeface="Times New Roman" pitchFamily="18" charset="0"/>
              </a:rPr>
              <a:t>(i)   mass = 2 times the mass of the earth, radius = 2 times the radius of the earth;</a:t>
            </a:r>
          </a:p>
          <a:p>
            <a:pPr>
              <a:lnSpc>
                <a:spcPct val="110000"/>
              </a:lnSpc>
            </a:pPr>
            <a:r>
              <a:rPr lang="en-US" altLang="zh-CN" b="1" dirty="0">
                <a:latin typeface="Times New Roman" pitchFamily="18" charset="0"/>
                <a:cs typeface="Times New Roman" pitchFamily="18" charset="0"/>
              </a:rPr>
              <a:t>(ii)  mass = 4 times the mass of the earth, radius = 4 times the radius of the earth;</a:t>
            </a:r>
          </a:p>
          <a:p>
            <a:pPr>
              <a:lnSpc>
                <a:spcPct val="110000"/>
              </a:lnSpc>
            </a:pPr>
            <a:r>
              <a:rPr lang="en-US" altLang="zh-CN" b="1" dirty="0">
                <a:latin typeface="Times New Roman" pitchFamily="18" charset="0"/>
                <a:cs typeface="Times New Roman" pitchFamily="18" charset="0"/>
              </a:rPr>
              <a:t>(iii) mass = 4 times the mass of the earth, radius = 2 times the radius of the earth;</a:t>
            </a:r>
          </a:p>
          <a:p>
            <a:pPr>
              <a:lnSpc>
                <a:spcPct val="110000"/>
              </a:lnSpc>
            </a:pPr>
            <a:r>
              <a:rPr lang="en-US" altLang="zh-CN" b="1" dirty="0">
                <a:latin typeface="Times New Roman" pitchFamily="18" charset="0"/>
                <a:cs typeface="Times New Roman" pitchFamily="18" charset="0"/>
              </a:rPr>
              <a:t>(iv) mass = 2 times the mass of the earth, radius = 4 times the radius of the earth.</a:t>
            </a:r>
          </a:p>
        </p:txBody>
      </p:sp>
      <p:sp>
        <p:nvSpPr>
          <p:cNvPr id="5" name="标题 5"/>
          <p:cNvSpPr txBox="1">
            <a:spLocks/>
          </p:cNvSpPr>
          <p:nvPr/>
        </p:nvSpPr>
        <p:spPr>
          <a:xfrm>
            <a:off x="49777" y="4159503"/>
            <a:ext cx="7834591" cy="508876"/>
          </a:xfrm>
          <a:prstGeom prst="rect">
            <a:avLst/>
          </a:prstGeom>
          <a:ln/>
        </p:spPr>
        <p:style>
          <a:lnRef idx="1">
            <a:schemeClr val="accent5"/>
          </a:lnRef>
          <a:fillRef idx="2">
            <a:schemeClr val="accent5"/>
          </a:fillRef>
          <a:effectRef idx="1">
            <a:schemeClr val="accent5"/>
          </a:effectRef>
          <a:fontRef idx="minor">
            <a:schemeClr val="dk1"/>
          </a:fontRef>
        </p:style>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2000" b="1" dirty="0">
                <a:solidFill>
                  <a:schemeClr val="tx1"/>
                </a:solidFill>
                <a:latin typeface="+mj-ea"/>
                <a:ea typeface="+mj-ea"/>
                <a:cs typeface="Times New Roman" panose="02020603050405020304" pitchFamily="18" charset="0"/>
              </a:rPr>
              <a:t>Test your Understanding of the Acceleration due to Gravity</a:t>
            </a:r>
            <a:endParaRPr kumimoji="0" lang="en-US" altLang="zh-CN" sz="2000" b="1" i="0" u="none" strike="noStrike" kern="1200" cap="none" spc="0" normalizeH="0" baseline="0" noProof="0" dirty="0">
              <a:ln>
                <a:noFill/>
              </a:ln>
              <a:solidFill>
                <a:schemeClr val="tx1"/>
              </a:solidFill>
              <a:effectLst/>
              <a:uLnTx/>
              <a:uFillTx/>
              <a:latin typeface="+mj-ea"/>
              <a:ea typeface="+mj-ea"/>
              <a:cs typeface="Times New Roman" panose="02020603050405020304" pitchFamily="18" charset="0"/>
            </a:endParaRPr>
          </a:p>
        </p:txBody>
      </p:sp>
      <p:sp>
        <p:nvSpPr>
          <p:cNvPr id="7" name="TextBox 6"/>
          <p:cNvSpPr txBox="1"/>
          <p:nvPr/>
        </p:nvSpPr>
        <p:spPr>
          <a:xfrm>
            <a:off x="8172400" y="5930230"/>
            <a:ext cx="576064" cy="369332"/>
          </a:xfrm>
          <a:prstGeom prst="rect">
            <a:avLst/>
          </a:prstGeom>
          <a:noFill/>
        </p:spPr>
        <p:txBody>
          <a:bodyPr wrap="square" rtlCol="0">
            <a:spAutoFit/>
          </a:bodyPr>
          <a:lstStyle/>
          <a:p>
            <a:r>
              <a:rPr lang="zh-CN"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宋体" pitchFamily="2" charset="-122"/>
                <a:ea typeface="宋体" pitchFamily="2" charset="-122"/>
              </a:rPr>
              <a:t>①</a:t>
            </a:r>
          </a:p>
        </p:txBody>
      </p:sp>
      <p:sp>
        <p:nvSpPr>
          <p:cNvPr id="8" name="TextBox 7"/>
          <p:cNvSpPr txBox="1"/>
          <p:nvPr/>
        </p:nvSpPr>
        <p:spPr>
          <a:xfrm>
            <a:off x="8153350" y="5336932"/>
            <a:ext cx="576064" cy="369332"/>
          </a:xfrm>
          <a:prstGeom prst="rect">
            <a:avLst/>
          </a:prstGeom>
          <a:noFill/>
        </p:spPr>
        <p:txBody>
          <a:bodyPr wrap="square" rtlCol="0">
            <a:spAutoFit/>
          </a:bodyPr>
          <a:lstStyle/>
          <a:p>
            <a:r>
              <a:rPr lang="zh-CN" altLang="en-US" b="1" dirty="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latin typeface="宋体" pitchFamily="2" charset="-122"/>
                <a:ea typeface="宋体" pitchFamily="2" charset="-122"/>
              </a:rPr>
              <a:t>②</a:t>
            </a:r>
          </a:p>
        </p:txBody>
      </p:sp>
      <p:sp>
        <p:nvSpPr>
          <p:cNvPr id="9" name="TextBox 8"/>
          <p:cNvSpPr txBox="1"/>
          <p:nvPr/>
        </p:nvSpPr>
        <p:spPr>
          <a:xfrm>
            <a:off x="8172400" y="6248661"/>
            <a:ext cx="576064" cy="369332"/>
          </a:xfrm>
          <a:prstGeom prst="rect">
            <a:avLst/>
          </a:prstGeom>
          <a:noFill/>
        </p:spPr>
        <p:txBody>
          <a:bodyPr wrap="square" rtlCol="0">
            <a:spAutoFit/>
          </a:bodyPr>
          <a:lstStyle/>
          <a:p>
            <a:r>
              <a:rPr lang="zh-CN" altLang="en-US"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宋体" pitchFamily="2" charset="-122"/>
                <a:ea typeface="宋体" pitchFamily="2" charset="-122"/>
              </a:rPr>
              <a:t>④</a:t>
            </a:r>
          </a:p>
        </p:txBody>
      </p:sp>
      <p:sp>
        <p:nvSpPr>
          <p:cNvPr id="10" name="TextBox 9"/>
          <p:cNvSpPr txBox="1"/>
          <p:nvPr/>
        </p:nvSpPr>
        <p:spPr>
          <a:xfrm>
            <a:off x="8157542" y="5642198"/>
            <a:ext cx="576064" cy="369332"/>
          </a:xfrm>
          <a:prstGeom prst="rect">
            <a:avLst/>
          </a:prstGeom>
          <a:noFill/>
        </p:spPr>
        <p:txBody>
          <a:bodyPr wrap="square" rtlCol="0">
            <a:spAutoFit/>
          </a:bodyPr>
          <a:lstStyle/>
          <a:p>
            <a:r>
              <a:rPr lang="zh-CN" altLang="en-US" b="1" spc="50" dirty="0">
                <a:ln w="12700" cmpd="sng">
                  <a:solidFill>
                    <a:schemeClr val="accent6">
                      <a:satMod val="120000"/>
                      <a:shade val="80000"/>
                    </a:schemeClr>
                  </a:solidFill>
                  <a:prstDash val="solid"/>
                </a:ln>
                <a:solidFill>
                  <a:srgbClr val="FF9900"/>
                </a:solidFill>
                <a:effectLst>
                  <a:glow rad="53100">
                    <a:schemeClr val="accent6">
                      <a:satMod val="180000"/>
                      <a:alpha val="30000"/>
                    </a:schemeClr>
                  </a:glow>
                </a:effectLst>
                <a:latin typeface="宋体" pitchFamily="2" charset="-122"/>
                <a:ea typeface="宋体" pitchFamily="2" charset="-122"/>
              </a:rPr>
              <a:t>③</a:t>
            </a:r>
          </a:p>
        </p:txBody>
      </p:sp>
      <p:graphicFrame>
        <p:nvGraphicFramePr>
          <p:cNvPr id="6" name="对象 5"/>
          <p:cNvGraphicFramePr>
            <a:graphicFrameLocks noChangeAspect="1"/>
          </p:cNvGraphicFramePr>
          <p:nvPr>
            <p:extLst>
              <p:ext uri="{D42A27DB-BD31-4B8C-83A1-F6EECF244321}">
                <p14:modId xmlns:p14="http://schemas.microsoft.com/office/powerpoint/2010/main" val="2564194436"/>
              </p:ext>
            </p:extLst>
          </p:nvPr>
        </p:nvGraphicFramePr>
        <p:xfrm>
          <a:off x="6300192" y="476672"/>
          <a:ext cx="876300" cy="641350"/>
        </p:xfrm>
        <a:graphic>
          <a:graphicData uri="http://schemas.openxmlformats.org/presentationml/2006/ole">
            <mc:AlternateContent xmlns:mc="http://schemas.openxmlformats.org/markup-compatibility/2006">
              <mc:Choice xmlns:v="urn:schemas-microsoft-com:vml" Requires="v">
                <p:oleObj spid="_x0000_s40980" name="公式" r:id="rId9" imgW="482400" imgH="393480" progId="Equation.3">
                  <p:embed/>
                </p:oleObj>
              </mc:Choice>
              <mc:Fallback>
                <p:oleObj name="公式" r:id="rId9" imgW="482400" imgH="393480" progId="Equation.3">
                  <p:embed/>
                  <p:pic>
                    <p:nvPicPr>
                      <p:cNvPr id="0" name="对象 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00192" y="476672"/>
                        <a:ext cx="876300" cy="641350"/>
                      </a:xfrm>
                      <a:prstGeom prst="rect">
                        <a:avLst/>
                      </a:prstGeom>
                      <a:noFill/>
                      <a:ln w="15875">
                        <a:solidFill>
                          <a:srgbClr val="FF9900"/>
                        </a:solidFill>
                        <a:prstDash val="sysDash"/>
                      </a:ln>
                    </p:spPr>
                  </p:pic>
                </p:oleObj>
              </mc:Fallback>
            </mc:AlternateContent>
          </a:graphicData>
        </a:graphic>
      </p:graphicFrame>
      <p:pic>
        <p:nvPicPr>
          <p:cNvPr id="12" name="音频 11">
            <a:hlinkClick r:id="" action="ppaction://media"/>
            <a:extLst>
              <a:ext uri="{FF2B5EF4-FFF2-40B4-BE49-F238E27FC236}">
                <a16:creationId xmlns:a16="http://schemas.microsoft.com/office/drawing/2014/main" id="{2A7D30F3-168E-42BF-AE87-383CDD9464B7}"/>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1312923297"/>
      </p:ext>
    </p:extLst>
  </p:cSld>
  <p:clrMapOvr>
    <a:masterClrMapping/>
  </p:clrMapOvr>
  <mc:AlternateContent xmlns:mc="http://schemas.openxmlformats.org/markup-compatibility/2006">
    <mc:Choice xmlns:p14="http://schemas.microsoft.com/office/powerpoint/2010/main" Requires="p14">
      <p:transition spd="slow" p14:dur="2000" advTm="90940"/>
    </mc:Choice>
    <mc:Fallback>
      <p:transition spd="slow" advTm="90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par>
                          <p:cTn id="7" fill="hold">
                            <p:stCondLst>
                              <p:cond delay="0"/>
                            </p:stCondLst>
                            <p:childTnLst>
                              <p:par>
                                <p:cTn id="8" presetID="14" presetClass="entr" presetSubtype="1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5"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vertical)">
                                      <p:cBhvr>
                                        <p:cTn id="20" dur="500"/>
                                        <p:tgtEl>
                                          <p:spTgt spid="3"/>
                                        </p:tgtEl>
                                      </p:cBhvr>
                                    </p:animEffect>
                                  </p:childTnLst>
                                </p:cTn>
                              </p:par>
                            </p:childTnLst>
                          </p:cTn>
                        </p:par>
                        <p:par>
                          <p:cTn id="21" fill="hold">
                            <p:stCondLst>
                              <p:cond delay="500"/>
                            </p:stCondLst>
                            <p:childTnLst>
                              <p:par>
                                <p:cTn id="22" presetID="3" presetClass="entr" presetSubtype="1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linds(horizontal)">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linds(horizontal)">
                                      <p:cBhvr>
                                        <p:cTn id="33" dur="500"/>
                                        <p:tgtEl>
                                          <p:spTgt spid="7"/>
                                        </p:tgtEl>
                                      </p:cBhvr>
                                    </p:animEffect>
                                  </p:childTnLst>
                                </p:cTn>
                              </p:par>
                            </p:childTnLst>
                          </p:cTn>
                        </p:par>
                        <p:par>
                          <p:cTn id="34" fill="hold">
                            <p:stCondLst>
                              <p:cond delay="500"/>
                            </p:stCondLst>
                            <p:childTnLst>
                              <p:par>
                                <p:cTn id="35" presetID="3" presetClass="entr" presetSubtype="1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par>
                          <p:cTn id="38" fill="hold">
                            <p:stCondLst>
                              <p:cond delay="1000"/>
                            </p:stCondLst>
                            <p:childTnLst>
                              <p:par>
                                <p:cTn id="39" presetID="3" presetClass="entr" presetSubtype="1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linds(horizontal)">
                                      <p:cBhvr>
                                        <p:cTn id="41" dur="500"/>
                                        <p:tgtEl>
                                          <p:spTgt spid="10"/>
                                        </p:tgtEl>
                                      </p:cBhvr>
                                    </p:animEffect>
                                  </p:childTnLst>
                                </p:cTn>
                              </p:par>
                            </p:childTnLst>
                          </p:cTn>
                        </p:par>
                        <p:par>
                          <p:cTn id="42" fill="hold">
                            <p:stCondLst>
                              <p:cond delay="1500"/>
                            </p:stCondLst>
                            <p:childTnLst>
                              <p:par>
                                <p:cTn id="43" presetID="3" presetClass="entr" presetSubtype="10"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linds(horizontal)">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12"/>
                </p:tgtEl>
              </p:cMediaNode>
            </p:audio>
          </p:childTnLst>
        </p:cTn>
      </p:par>
    </p:tnLst>
    <p:bldLst>
      <p:bldP spid="4" grpId="0"/>
      <p:bldP spid="5" grpId="0" animBg="1"/>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5"/>
          <p:cNvSpPr txBox="1">
            <a:spLocks/>
          </p:cNvSpPr>
          <p:nvPr/>
        </p:nvSpPr>
        <p:spPr>
          <a:xfrm>
            <a:off x="69404" y="116632"/>
            <a:ext cx="5078660" cy="652892"/>
          </a:xfrm>
          <a:prstGeom prst="rect">
            <a:avLst/>
          </a:prstGeom>
        </p:spPr>
        <p:style>
          <a:lnRef idx="1">
            <a:schemeClr val="accent4"/>
          </a:lnRef>
          <a:fillRef idx="3">
            <a:schemeClr val="accent4"/>
          </a:fillRef>
          <a:effectRef idx="2">
            <a:schemeClr val="accent4"/>
          </a:effectRef>
          <a:fontRef idx="minor">
            <a:schemeClr val="lt1"/>
          </a:fontRef>
        </p:style>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3200" b="1" dirty="0">
                <a:solidFill>
                  <a:schemeClr val="bg1"/>
                </a:solidFill>
                <a:effectLst>
                  <a:outerShdw blurRad="38100" dist="38100" dir="2700000" algn="tl">
                    <a:srgbClr val="000000">
                      <a:alpha val="43137"/>
                    </a:srgbClr>
                  </a:outerShdw>
                </a:effectLst>
                <a:latin typeface="华文仿宋" pitchFamily="2" charset="-122"/>
                <a:ea typeface="华文仿宋" pitchFamily="2" charset="-122"/>
                <a:cs typeface="+mj-cs"/>
              </a:rPr>
              <a:t>Gravitational Potential Energy</a:t>
            </a:r>
            <a:endParaRPr kumimoji="0" lang="en-US" altLang="zh-CN"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华文仿宋" pitchFamily="2" charset="-122"/>
              <a:ea typeface="华文仿宋" pitchFamily="2" charset="-122"/>
              <a:cs typeface="+mj-cs"/>
            </a:endParaRPr>
          </a:p>
        </p:txBody>
      </p:sp>
      <p:graphicFrame>
        <p:nvGraphicFramePr>
          <p:cNvPr id="3" name="对象 2"/>
          <p:cNvGraphicFramePr>
            <a:graphicFrameLocks noChangeAspect="1"/>
          </p:cNvGraphicFramePr>
          <p:nvPr>
            <p:extLst>
              <p:ext uri="{D42A27DB-BD31-4B8C-83A1-F6EECF244321}">
                <p14:modId xmlns:p14="http://schemas.microsoft.com/office/powerpoint/2010/main" val="3647703952"/>
              </p:ext>
            </p:extLst>
          </p:nvPr>
        </p:nvGraphicFramePr>
        <p:xfrm>
          <a:off x="672545" y="851307"/>
          <a:ext cx="1671161" cy="705485"/>
        </p:xfrm>
        <a:graphic>
          <a:graphicData uri="http://schemas.openxmlformats.org/presentationml/2006/ole">
            <mc:AlternateContent xmlns:mc="http://schemas.openxmlformats.org/markup-compatibility/2006">
              <mc:Choice xmlns:v="urn:schemas-microsoft-com:vml" Requires="v">
                <p:oleObj spid="_x0000_s38116" name="公式" r:id="rId7" imgW="838080" imgH="393480" progId="Equation.3">
                  <p:embed/>
                </p:oleObj>
              </mc:Choice>
              <mc:Fallback>
                <p:oleObj name="公式" r:id="rId7" imgW="838080" imgH="393480" progId="Equation.3">
                  <p:embed/>
                  <p:pic>
                    <p:nvPicPr>
                      <p:cNvPr id="0" name=""/>
                      <p:cNvPicPr>
                        <a:picLocks noChangeAspect="1" noChangeArrowheads="1"/>
                      </p:cNvPicPr>
                      <p:nvPr/>
                    </p:nvPicPr>
                    <p:blipFill>
                      <a:blip r:embed="rId8"/>
                      <a:srcRect/>
                      <a:stretch>
                        <a:fillRect/>
                      </a:stretch>
                    </p:blipFill>
                    <p:spPr bwMode="auto">
                      <a:xfrm>
                        <a:off x="672545" y="851307"/>
                        <a:ext cx="1671161" cy="705485"/>
                      </a:xfrm>
                      <a:prstGeom prst="rect">
                        <a:avLst/>
                      </a:prstGeom>
                      <a:noFill/>
                      <a:ln>
                        <a:noFill/>
                      </a:ln>
                    </p:spPr>
                  </p:pic>
                </p:oleObj>
              </mc:Fallback>
            </mc:AlternateContent>
          </a:graphicData>
        </a:graphic>
      </p:graphicFrame>
      <p:sp>
        <p:nvSpPr>
          <p:cNvPr id="5" name="TextBox 4"/>
          <p:cNvSpPr txBox="1"/>
          <p:nvPr/>
        </p:nvSpPr>
        <p:spPr>
          <a:xfrm>
            <a:off x="2383296" y="985393"/>
            <a:ext cx="1008112" cy="400110"/>
          </a:xfrm>
          <a:prstGeom prst="rect">
            <a:avLst/>
          </a:prstGeom>
          <a:noFill/>
        </p:spPr>
        <p:txBody>
          <a:bodyPr wrap="square" rtlCol="0">
            <a:spAutoFit/>
          </a:bodyPr>
          <a:lstStyle/>
          <a:p>
            <a:r>
              <a:rPr lang="en-US" altLang="zh-CN" sz="2000" dirty="0">
                <a:latin typeface="Times New Roman" pitchFamily="18" charset="0"/>
                <a:cs typeface="Times New Roman" pitchFamily="18" charset="0"/>
              </a:rPr>
              <a:t>(</a:t>
            </a:r>
            <a:r>
              <a:rPr lang="en-US" altLang="zh-CN" sz="2000" i="1" dirty="0">
                <a:latin typeface="Times New Roman" pitchFamily="18" charset="0"/>
                <a:cs typeface="Times New Roman" pitchFamily="18" charset="0"/>
              </a:rPr>
              <a:t>r</a:t>
            </a:r>
            <a:r>
              <a:rPr lang="en-US" altLang="zh-CN" sz="2000" dirty="0">
                <a:latin typeface="Times New Roman" pitchFamily="18" charset="0"/>
                <a:cs typeface="Times New Roman" pitchFamily="18" charset="0"/>
              </a:rPr>
              <a:t> &gt; </a:t>
            </a:r>
            <a:r>
              <a:rPr lang="en-US" altLang="zh-CN" sz="2000" i="1" dirty="0">
                <a:latin typeface="Times New Roman" pitchFamily="18" charset="0"/>
                <a:cs typeface="Times New Roman" pitchFamily="18" charset="0"/>
              </a:rPr>
              <a:t>R</a:t>
            </a:r>
            <a:r>
              <a:rPr lang="en-US" altLang="zh-CN" sz="2000" baseline="-25000" dirty="0">
                <a:latin typeface="Times New Roman" pitchFamily="18" charset="0"/>
                <a:cs typeface="Times New Roman" pitchFamily="18" charset="0"/>
              </a:rPr>
              <a:t>E</a:t>
            </a:r>
            <a:r>
              <a:rPr lang="en-US" altLang="zh-CN" sz="2000" dirty="0">
                <a:latin typeface="Times New Roman" pitchFamily="18" charset="0"/>
                <a:cs typeface="Times New Roman" pitchFamily="18" charset="0"/>
              </a:rPr>
              <a:t>)</a:t>
            </a:r>
            <a:endParaRPr lang="zh-CN" altLang="en-US" sz="2000" dirty="0">
              <a:latin typeface="Times New Roman" pitchFamily="18" charset="0"/>
              <a:cs typeface="Times New Roman" pitchFamily="18" charset="0"/>
            </a:endParaRPr>
          </a:p>
        </p:txBody>
      </p:sp>
      <p:pic>
        <p:nvPicPr>
          <p:cNvPr id="37890" name="Picture 2"/>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660232" y="116632"/>
            <a:ext cx="2448000" cy="2953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直接连接符 7"/>
          <p:cNvCxnSpPr/>
          <p:nvPr/>
        </p:nvCxnSpPr>
        <p:spPr>
          <a:xfrm>
            <a:off x="119031" y="1556792"/>
            <a:ext cx="8928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0" name="标题 5"/>
          <p:cNvSpPr txBox="1">
            <a:spLocks/>
          </p:cNvSpPr>
          <p:nvPr/>
        </p:nvSpPr>
        <p:spPr>
          <a:xfrm>
            <a:off x="49777" y="1628800"/>
            <a:ext cx="5386319" cy="508876"/>
          </a:xfrm>
          <a:prstGeom prst="rect">
            <a:avLst/>
          </a:prstGeom>
          <a:ln/>
        </p:spPr>
        <p:style>
          <a:lnRef idx="1">
            <a:schemeClr val="accent5"/>
          </a:lnRef>
          <a:fillRef idx="2">
            <a:schemeClr val="accent5"/>
          </a:fillRef>
          <a:effectRef idx="1">
            <a:schemeClr val="accent5"/>
          </a:effectRef>
          <a:fontRef idx="minor">
            <a:schemeClr val="dk1"/>
          </a:fontRef>
        </p:style>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2000" b="1" noProof="0" dirty="0">
                <a:solidFill>
                  <a:schemeClr val="tx1"/>
                </a:solidFill>
                <a:latin typeface="+mj-ea"/>
                <a:ea typeface="+mj-ea"/>
                <a:cs typeface="Times New Roman" panose="02020603050405020304" pitchFamily="18" charset="0"/>
              </a:rPr>
              <a:t>Example: “From the earth to the moon”</a:t>
            </a:r>
            <a:endParaRPr kumimoji="0" lang="en-US" altLang="zh-CN" sz="2000" b="1" i="0" u="none" strike="noStrike" kern="1200" cap="none" spc="0" normalizeH="0" baseline="0" noProof="0" dirty="0">
              <a:ln>
                <a:noFill/>
              </a:ln>
              <a:solidFill>
                <a:schemeClr val="tx1"/>
              </a:solidFill>
              <a:effectLst/>
              <a:uLnTx/>
              <a:uFillTx/>
              <a:latin typeface="+mj-ea"/>
              <a:ea typeface="+mj-ea"/>
              <a:cs typeface="Times New Roman" panose="02020603050405020304" pitchFamily="18" charset="0"/>
            </a:endParaRPr>
          </a:p>
        </p:txBody>
      </p:sp>
      <p:pic>
        <p:nvPicPr>
          <p:cNvPr id="37897" name="Picture 9"/>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786590" y="4005064"/>
            <a:ext cx="2195284"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07501" y="2132856"/>
            <a:ext cx="8955445" cy="1920526"/>
          </a:xfrm>
          <a:prstGeom prst="rect">
            <a:avLst/>
          </a:prstGeom>
          <a:noFill/>
        </p:spPr>
        <p:txBody>
          <a:bodyPr wrap="square" rtlCol="0">
            <a:spAutoFit/>
          </a:bodyPr>
          <a:lstStyle/>
          <a:p>
            <a:pPr>
              <a:lnSpc>
                <a:spcPct val="110000"/>
              </a:lnSpc>
            </a:pPr>
            <a:r>
              <a:rPr lang="en-US" altLang="zh-CN" b="1" dirty="0">
                <a:latin typeface="Times New Roman" pitchFamily="18" charset="0"/>
                <a:cs typeface="Times New Roman" pitchFamily="18" charset="0"/>
              </a:rPr>
              <a:t>In Jules Verne’s 1865 story with this title, three men went to the moon in a shell fired from a giant cannon sunk in the earth in Florida. </a:t>
            </a:r>
          </a:p>
          <a:p>
            <a:pPr indent="-342900">
              <a:lnSpc>
                <a:spcPct val="110000"/>
              </a:lnSpc>
              <a:buAutoNum type="alphaLcParenBoth"/>
            </a:pPr>
            <a:r>
              <a:rPr lang="en-US" altLang="zh-CN" b="1" dirty="0">
                <a:latin typeface="Times New Roman" pitchFamily="18" charset="0"/>
                <a:cs typeface="Times New Roman" pitchFamily="18" charset="0"/>
              </a:rPr>
              <a:t>Find the minimum muzzle speed needed to shoot a shell straight up to a height above the earth equal to the earth’s radius </a:t>
            </a:r>
            <a:r>
              <a:rPr lang="en-US" altLang="zh-CN" b="1" i="1" dirty="0">
                <a:latin typeface="Times New Roman" pitchFamily="18" charset="0"/>
                <a:cs typeface="Times New Roman" pitchFamily="18" charset="0"/>
              </a:rPr>
              <a:t>R</a:t>
            </a:r>
            <a:r>
              <a:rPr lang="en-US" altLang="zh-CN" b="1" baseline="-25000" dirty="0">
                <a:latin typeface="Times New Roman" pitchFamily="18" charset="0"/>
                <a:cs typeface="Times New Roman" pitchFamily="18" charset="0"/>
              </a:rPr>
              <a:t>E</a:t>
            </a:r>
            <a:r>
              <a:rPr lang="en-US" altLang="zh-CN" b="1" dirty="0">
                <a:latin typeface="Times New Roman" pitchFamily="18" charset="0"/>
                <a:cs typeface="Times New Roman" pitchFamily="18" charset="0"/>
              </a:rPr>
              <a:t>.</a:t>
            </a:r>
          </a:p>
          <a:p>
            <a:pPr>
              <a:lnSpc>
                <a:spcPct val="110000"/>
              </a:lnSpc>
            </a:pPr>
            <a:r>
              <a:rPr lang="en-US" altLang="zh-CN" b="1" dirty="0">
                <a:latin typeface="Times New Roman" pitchFamily="18" charset="0"/>
                <a:cs typeface="Times New Roman" pitchFamily="18" charset="0"/>
              </a:rPr>
              <a:t>Neglect air resistance, the earth’s rotation, and the gravitational pull of the moon. The earth’s radius and mass are </a:t>
            </a:r>
            <a:r>
              <a:rPr lang="en-US" altLang="zh-CN" b="1" i="1" dirty="0">
                <a:latin typeface="Times New Roman" pitchFamily="18" charset="0"/>
                <a:cs typeface="Times New Roman" pitchFamily="18" charset="0"/>
              </a:rPr>
              <a:t>R</a:t>
            </a:r>
            <a:r>
              <a:rPr lang="en-US" altLang="zh-CN" b="1" baseline="-25000" dirty="0">
                <a:latin typeface="Times New Roman" pitchFamily="18" charset="0"/>
                <a:cs typeface="Times New Roman" pitchFamily="18" charset="0"/>
              </a:rPr>
              <a:t>E</a:t>
            </a:r>
            <a:r>
              <a:rPr lang="en-US" altLang="zh-CN" b="1" dirty="0">
                <a:latin typeface="Times New Roman" pitchFamily="18" charset="0"/>
                <a:cs typeface="Times New Roman" pitchFamily="18" charset="0"/>
              </a:rPr>
              <a:t> = 6.38×10</a:t>
            </a:r>
            <a:r>
              <a:rPr lang="en-US" altLang="zh-CN" b="1" baseline="30000" dirty="0">
                <a:latin typeface="Times New Roman" pitchFamily="18" charset="0"/>
                <a:cs typeface="Times New Roman" pitchFamily="18" charset="0"/>
              </a:rPr>
              <a:t>6</a:t>
            </a:r>
            <a:r>
              <a:rPr lang="en-US" altLang="zh-CN" b="1" dirty="0">
                <a:latin typeface="Times New Roman" pitchFamily="18" charset="0"/>
                <a:cs typeface="Times New Roman" pitchFamily="18" charset="0"/>
              </a:rPr>
              <a:t> m and </a:t>
            </a:r>
            <a:r>
              <a:rPr lang="en-US" altLang="zh-CN" b="1" i="1" dirty="0" err="1">
                <a:latin typeface="Times New Roman" pitchFamily="18" charset="0"/>
                <a:cs typeface="Times New Roman" pitchFamily="18" charset="0"/>
              </a:rPr>
              <a:t>m</a:t>
            </a:r>
            <a:r>
              <a:rPr lang="en-US" altLang="zh-CN" b="1" baseline="-25000" dirty="0" err="1">
                <a:latin typeface="Times New Roman" pitchFamily="18" charset="0"/>
                <a:cs typeface="Times New Roman" pitchFamily="18" charset="0"/>
              </a:rPr>
              <a:t>E</a:t>
            </a:r>
            <a:r>
              <a:rPr lang="en-US" altLang="zh-CN" b="1" dirty="0">
                <a:latin typeface="Times New Roman" pitchFamily="18" charset="0"/>
                <a:cs typeface="Times New Roman" pitchFamily="18" charset="0"/>
              </a:rPr>
              <a:t> = 5.97×10</a:t>
            </a:r>
            <a:r>
              <a:rPr lang="en-US" altLang="zh-CN" b="1" baseline="30000" dirty="0">
                <a:latin typeface="Times New Roman" pitchFamily="18" charset="0"/>
                <a:cs typeface="Times New Roman" pitchFamily="18" charset="0"/>
              </a:rPr>
              <a:t>24</a:t>
            </a:r>
            <a:r>
              <a:rPr lang="en-US" altLang="zh-CN" b="1" dirty="0">
                <a:latin typeface="Times New Roman" pitchFamily="18" charset="0"/>
                <a:cs typeface="Times New Roman" pitchFamily="18" charset="0"/>
              </a:rPr>
              <a:t> kg.</a:t>
            </a:r>
          </a:p>
        </p:txBody>
      </p:sp>
      <p:sp>
        <p:nvSpPr>
          <p:cNvPr id="12" name="TextBox 11"/>
          <p:cNvSpPr txBox="1"/>
          <p:nvPr/>
        </p:nvSpPr>
        <p:spPr>
          <a:xfrm>
            <a:off x="64507" y="4105536"/>
            <a:ext cx="475045" cy="369332"/>
          </a:xfrm>
          <a:prstGeom prst="rect">
            <a:avLst/>
          </a:prstGeom>
          <a:noFill/>
        </p:spPr>
        <p:txBody>
          <a:bodyPr wrap="square" rtlCol="0">
            <a:spAutoFit/>
          </a:bodyPr>
          <a:lstStyle/>
          <a:p>
            <a:r>
              <a:rPr lang="en-US" altLang="zh-CN" b="1" dirty="0">
                <a:solidFill>
                  <a:srgbClr val="00B0F0"/>
                </a:solidFill>
                <a:latin typeface="Times New Roman" pitchFamily="18" charset="0"/>
                <a:cs typeface="Times New Roman" pitchFamily="18" charset="0"/>
              </a:rPr>
              <a:t>(a) </a:t>
            </a:r>
            <a:endParaRPr lang="zh-CN" altLang="en-US" b="1" dirty="0">
              <a:solidFill>
                <a:srgbClr val="00B0F0"/>
              </a:solidFill>
              <a:latin typeface="Times New Roman" pitchFamily="18" charset="0"/>
              <a:cs typeface="Times New Roman" pitchFamily="18" charset="0"/>
            </a:endParaRPr>
          </a:p>
        </p:txBody>
      </p:sp>
      <p:cxnSp>
        <p:nvCxnSpPr>
          <p:cNvPr id="13" name="直接连接符 12"/>
          <p:cNvCxnSpPr/>
          <p:nvPr/>
        </p:nvCxnSpPr>
        <p:spPr>
          <a:xfrm>
            <a:off x="107504" y="4077072"/>
            <a:ext cx="6480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96391" y="4110830"/>
            <a:ext cx="6623881" cy="646331"/>
          </a:xfrm>
          <a:prstGeom prst="rect">
            <a:avLst/>
          </a:prstGeom>
          <a:noFill/>
        </p:spPr>
        <p:txBody>
          <a:bodyPr wrap="square" rtlCol="0">
            <a:spAutoFit/>
          </a:bodyPr>
          <a:lstStyle/>
          <a:p>
            <a:r>
              <a:rPr lang="en-US" altLang="zh-CN" b="1" dirty="0">
                <a:solidFill>
                  <a:srgbClr val="00B0F0"/>
                </a:solidFill>
                <a:latin typeface="Times New Roman" pitchFamily="18" charset="0"/>
                <a:cs typeface="Times New Roman" pitchFamily="18" charset="0"/>
              </a:rPr>
              <a:t>Point 1 is at </a:t>
            </a:r>
            <a:r>
              <a:rPr lang="en-US" altLang="zh-CN" b="1" i="1" dirty="0">
                <a:solidFill>
                  <a:srgbClr val="00B0F0"/>
                </a:solidFill>
                <a:latin typeface="Times New Roman" pitchFamily="18" charset="0"/>
                <a:cs typeface="Times New Roman" pitchFamily="18" charset="0"/>
              </a:rPr>
              <a:t>r</a:t>
            </a:r>
            <a:r>
              <a:rPr lang="en-US" altLang="zh-CN" b="1" dirty="0">
                <a:solidFill>
                  <a:srgbClr val="00B0F0"/>
                </a:solidFill>
                <a:latin typeface="Times New Roman" pitchFamily="18" charset="0"/>
                <a:cs typeface="Times New Roman" pitchFamily="18" charset="0"/>
              </a:rPr>
              <a:t> = </a:t>
            </a:r>
            <a:r>
              <a:rPr lang="en-US" altLang="zh-CN" b="1" i="1" dirty="0">
                <a:solidFill>
                  <a:srgbClr val="00B0F0"/>
                </a:solidFill>
                <a:latin typeface="Times New Roman" pitchFamily="18" charset="0"/>
                <a:cs typeface="Times New Roman" pitchFamily="18" charset="0"/>
              </a:rPr>
              <a:t>R</a:t>
            </a:r>
            <a:r>
              <a:rPr lang="en-US" altLang="zh-CN" b="1" baseline="-25000" dirty="0">
                <a:solidFill>
                  <a:srgbClr val="00B0F0"/>
                </a:solidFill>
                <a:latin typeface="Times New Roman" pitchFamily="18" charset="0"/>
                <a:cs typeface="Times New Roman" pitchFamily="18" charset="0"/>
              </a:rPr>
              <a:t>E</a:t>
            </a:r>
            <a:r>
              <a:rPr lang="en-US" altLang="zh-CN" b="1" dirty="0">
                <a:solidFill>
                  <a:srgbClr val="00B0F0"/>
                </a:solidFill>
                <a:latin typeface="Times New Roman" pitchFamily="18" charset="0"/>
                <a:cs typeface="Times New Roman" pitchFamily="18" charset="0"/>
              </a:rPr>
              <a:t>, where the shell leaves the cannon with speed </a:t>
            </a:r>
            <a:r>
              <a:rPr lang="en-US" altLang="zh-CN" b="1" i="1" dirty="0">
                <a:solidFill>
                  <a:srgbClr val="00B0F0"/>
                </a:solidFill>
                <a:latin typeface="Times New Roman" pitchFamily="18" charset="0"/>
                <a:cs typeface="Times New Roman" pitchFamily="18" charset="0"/>
              </a:rPr>
              <a:t>v</a:t>
            </a:r>
            <a:r>
              <a:rPr lang="en-US" altLang="zh-CN" b="1" baseline="-25000" dirty="0">
                <a:solidFill>
                  <a:srgbClr val="00B0F0"/>
                </a:solidFill>
                <a:latin typeface="Times New Roman" pitchFamily="18" charset="0"/>
                <a:cs typeface="Times New Roman" pitchFamily="18" charset="0"/>
              </a:rPr>
              <a:t>1</a:t>
            </a:r>
            <a:r>
              <a:rPr lang="en-US" altLang="zh-CN" b="1" dirty="0">
                <a:solidFill>
                  <a:srgbClr val="00B0F0"/>
                </a:solidFill>
                <a:latin typeface="Times New Roman" pitchFamily="18" charset="0"/>
                <a:cs typeface="Times New Roman" pitchFamily="18" charset="0"/>
              </a:rPr>
              <a:t> (</a:t>
            </a:r>
            <a:r>
              <a:rPr lang="en-US" altLang="zh-CN" b="1" i="1" dirty="0">
                <a:solidFill>
                  <a:srgbClr val="00B0F0"/>
                </a:solidFill>
                <a:latin typeface="Times New Roman" pitchFamily="18" charset="0"/>
                <a:cs typeface="Times New Roman" pitchFamily="18" charset="0"/>
              </a:rPr>
              <a:t>the target variable</a:t>
            </a:r>
            <a:r>
              <a:rPr lang="en-US" altLang="zh-CN" b="1" dirty="0">
                <a:solidFill>
                  <a:srgbClr val="00B0F0"/>
                </a:solidFill>
                <a:latin typeface="Times New Roman" pitchFamily="18" charset="0"/>
                <a:cs typeface="Times New Roman" pitchFamily="18" charset="0"/>
              </a:rPr>
              <a:t>); Point 2 is at </a:t>
            </a:r>
            <a:r>
              <a:rPr lang="en-US" altLang="zh-CN" b="1" i="1" dirty="0">
                <a:solidFill>
                  <a:srgbClr val="00B0F0"/>
                </a:solidFill>
                <a:latin typeface="Times New Roman" pitchFamily="18" charset="0"/>
                <a:cs typeface="Times New Roman" pitchFamily="18" charset="0"/>
              </a:rPr>
              <a:t>r</a:t>
            </a:r>
            <a:r>
              <a:rPr lang="en-US" altLang="zh-CN" b="1" baseline="-25000" dirty="0">
                <a:solidFill>
                  <a:srgbClr val="00B0F0"/>
                </a:solidFill>
                <a:latin typeface="Times New Roman" pitchFamily="18" charset="0"/>
                <a:cs typeface="Times New Roman" pitchFamily="18" charset="0"/>
              </a:rPr>
              <a:t>2</a:t>
            </a:r>
            <a:r>
              <a:rPr lang="en-US" altLang="zh-CN" b="1" dirty="0">
                <a:solidFill>
                  <a:srgbClr val="00B0F0"/>
                </a:solidFill>
                <a:latin typeface="Times New Roman" pitchFamily="18" charset="0"/>
                <a:cs typeface="Times New Roman" pitchFamily="18" charset="0"/>
              </a:rPr>
              <a:t> = 2</a:t>
            </a:r>
            <a:r>
              <a:rPr lang="en-US" altLang="zh-CN" b="1" i="1" dirty="0">
                <a:solidFill>
                  <a:srgbClr val="00B0F0"/>
                </a:solidFill>
                <a:latin typeface="Times New Roman" pitchFamily="18" charset="0"/>
                <a:cs typeface="Times New Roman" pitchFamily="18" charset="0"/>
              </a:rPr>
              <a:t>R</a:t>
            </a:r>
            <a:r>
              <a:rPr lang="en-US" altLang="zh-CN" b="1" baseline="-25000" dirty="0">
                <a:solidFill>
                  <a:srgbClr val="00B0F0"/>
                </a:solidFill>
                <a:latin typeface="Times New Roman" pitchFamily="18" charset="0"/>
                <a:cs typeface="Times New Roman" pitchFamily="18" charset="0"/>
              </a:rPr>
              <a:t>E</a:t>
            </a:r>
            <a:r>
              <a:rPr lang="en-US" altLang="zh-CN" b="1" dirty="0">
                <a:solidFill>
                  <a:srgbClr val="00B0F0"/>
                </a:solidFill>
                <a:latin typeface="Times New Roman" pitchFamily="18" charset="0"/>
                <a:cs typeface="Times New Roman" pitchFamily="18" charset="0"/>
              </a:rPr>
              <a:t>, </a:t>
            </a:r>
            <a:r>
              <a:rPr lang="en-US" altLang="zh-CN" b="1" i="1" dirty="0">
                <a:solidFill>
                  <a:srgbClr val="00B0F0"/>
                </a:solidFill>
                <a:latin typeface="Times New Roman" pitchFamily="18" charset="0"/>
                <a:cs typeface="Times New Roman" pitchFamily="18" charset="0"/>
              </a:rPr>
              <a:t>v</a:t>
            </a:r>
            <a:r>
              <a:rPr lang="en-US" altLang="zh-CN" b="1" baseline="-25000" dirty="0">
                <a:solidFill>
                  <a:srgbClr val="00B0F0"/>
                </a:solidFill>
                <a:latin typeface="Times New Roman" pitchFamily="18" charset="0"/>
                <a:cs typeface="Times New Roman" pitchFamily="18" charset="0"/>
              </a:rPr>
              <a:t>2</a:t>
            </a:r>
            <a:r>
              <a:rPr lang="en-US" altLang="zh-CN" b="1" dirty="0">
                <a:solidFill>
                  <a:srgbClr val="00B0F0"/>
                </a:solidFill>
                <a:latin typeface="Times New Roman" pitchFamily="18" charset="0"/>
                <a:cs typeface="Times New Roman" pitchFamily="18" charset="0"/>
              </a:rPr>
              <a:t> = 0, so </a:t>
            </a:r>
            <a:r>
              <a:rPr lang="en-US" altLang="zh-CN" b="1" i="1" dirty="0">
                <a:solidFill>
                  <a:srgbClr val="00B0F0"/>
                </a:solidFill>
                <a:latin typeface="Times New Roman" pitchFamily="18" charset="0"/>
                <a:cs typeface="Times New Roman" pitchFamily="18" charset="0"/>
              </a:rPr>
              <a:t>K</a:t>
            </a:r>
            <a:r>
              <a:rPr lang="en-US" altLang="zh-CN" b="1" baseline="-25000" dirty="0">
                <a:solidFill>
                  <a:srgbClr val="00B0F0"/>
                </a:solidFill>
                <a:latin typeface="Times New Roman" pitchFamily="18" charset="0"/>
                <a:cs typeface="Times New Roman" pitchFamily="18" charset="0"/>
              </a:rPr>
              <a:t>2</a:t>
            </a:r>
            <a:r>
              <a:rPr lang="en-US" altLang="zh-CN" b="1" dirty="0">
                <a:solidFill>
                  <a:srgbClr val="00B0F0"/>
                </a:solidFill>
                <a:latin typeface="Times New Roman" pitchFamily="18" charset="0"/>
                <a:cs typeface="Times New Roman" pitchFamily="18" charset="0"/>
              </a:rPr>
              <a:t> = 0.                                  </a:t>
            </a:r>
            <a:endParaRPr lang="zh-CN" altLang="en-US" b="1" baseline="30000" dirty="0">
              <a:solidFill>
                <a:srgbClr val="00B0F0"/>
              </a:solidFill>
              <a:latin typeface="Times New Roman" pitchFamily="18" charset="0"/>
              <a:cs typeface="Times New Roman" pitchFamily="18" charset="0"/>
            </a:endParaRPr>
          </a:p>
        </p:txBody>
      </p:sp>
      <p:sp>
        <p:nvSpPr>
          <p:cNvPr id="15" name="TextBox 14"/>
          <p:cNvSpPr txBox="1"/>
          <p:nvPr/>
        </p:nvSpPr>
        <p:spPr>
          <a:xfrm>
            <a:off x="395537" y="4787860"/>
            <a:ext cx="4968552" cy="369332"/>
          </a:xfrm>
          <a:prstGeom prst="rect">
            <a:avLst/>
          </a:prstGeom>
          <a:noFill/>
        </p:spPr>
        <p:txBody>
          <a:bodyPr wrap="square" rtlCol="0">
            <a:spAutoFit/>
          </a:bodyPr>
          <a:lstStyle/>
          <a:p>
            <a:r>
              <a:rPr lang="en-US" altLang="zh-CN" b="1" dirty="0">
                <a:solidFill>
                  <a:srgbClr val="00B0F0"/>
                </a:solidFill>
                <a:latin typeface="Times New Roman" pitchFamily="18" charset="0"/>
                <a:cs typeface="Times New Roman" pitchFamily="18" charset="0"/>
              </a:rPr>
              <a:t>According to the energy-conservation equation,  </a:t>
            </a:r>
            <a:endParaRPr lang="zh-CN" altLang="en-US" b="1" baseline="30000" dirty="0">
              <a:solidFill>
                <a:srgbClr val="00B0F0"/>
              </a:solidFill>
              <a:latin typeface="Times New Roman" pitchFamily="18" charset="0"/>
              <a:cs typeface="Times New Roman" pitchFamily="18" charset="0"/>
            </a:endParaRPr>
          </a:p>
        </p:txBody>
      </p:sp>
      <p:graphicFrame>
        <p:nvGraphicFramePr>
          <p:cNvPr id="7" name="对象 6"/>
          <p:cNvGraphicFramePr>
            <a:graphicFrameLocks noChangeAspect="1"/>
          </p:cNvGraphicFramePr>
          <p:nvPr>
            <p:extLst>
              <p:ext uri="{D42A27DB-BD31-4B8C-83A1-F6EECF244321}">
                <p14:modId xmlns:p14="http://schemas.microsoft.com/office/powerpoint/2010/main" val="4048985990"/>
              </p:ext>
            </p:extLst>
          </p:nvPr>
        </p:nvGraphicFramePr>
        <p:xfrm>
          <a:off x="500403" y="5185656"/>
          <a:ext cx="2023341" cy="352136"/>
        </p:xfrm>
        <a:graphic>
          <a:graphicData uri="http://schemas.openxmlformats.org/presentationml/2006/ole">
            <mc:AlternateContent xmlns:mc="http://schemas.openxmlformats.org/markup-compatibility/2006">
              <mc:Choice xmlns:v="urn:schemas-microsoft-com:vml" Requires="v">
                <p:oleObj spid="_x0000_s38117" name="公式" r:id="rId13" imgW="1117440" imgH="215640" progId="Equation.3">
                  <p:embed/>
                </p:oleObj>
              </mc:Choice>
              <mc:Fallback>
                <p:oleObj name="公式" r:id="rId13" imgW="1117440" imgH="215640" progId="Equation.3">
                  <p:embed/>
                  <p:pic>
                    <p:nvPicPr>
                      <p:cNvPr id="0" name="对象 2"/>
                      <p:cNvPicPr>
                        <a:picLocks noChangeAspect="1" noChangeArrowheads="1"/>
                      </p:cNvPicPr>
                      <p:nvPr/>
                    </p:nvPicPr>
                    <p:blipFill>
                      <a:blip r:embed="rId14"/>
                      <a:srcRect/>
                      <a:stretch>
                        <a:fillRect/>
                      </a:stretch>
                    </p:blipFill>
                    <p:spPr bwMode="auto">
                      <a:xfrm>
                        <a:off x="500403" y="5185656"/>
                        <a:ext cx="2023341" cy="352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燕尾形箭头 16"/>
          <p:cNvSpPr/>
          <p:nvPr/>
        </p:nvSpPr>
        <p:spPr>
          <a:xfrm rot="5400000">
            <a:off x="1295636" y="5636130"/>
            <a:ext cx="288032" cy="216024"/>
          </a:xfrm>
          <a:prstGeom prst="notched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graphicFrame>
        <p:nvGraphicFramePr>
          <p:cNvPr id="18" name="对象 17"/>
          <p:cNvGraphicFramePr>
            <a:graphicFrameLocks noChangeAspect="1"/>
          </p:cNvGraphicFramePr>
          <p:nvPr>
            <p:extLst>
              <p:ext uri="{D42A27DB-BD31-4B8C-83A1-F6EECF244321}">
                <p14:modId xmlns:p14="http://schemas.microsoft.com/office/powerpoint/2010/main" val="1501603041"/>
              </p:ext>
            </p:extLst>
          </p:nvPr>
        </p:nvGraphicFramePr>
        <p:xfrm>
          <a:off x="226432" y="5949280"/>
          <a:ext cx="3738153" cy="712787"/>
        </p:xfrm>
        <a:graphic>
          <a:graphicData uri="http://schemas.openxmlformats.org/presentationml/2006/ole">
            <mc:AlternateContent xmlns:mc="http://schemas.openxmlformats.org/markup-compatibility/2006">
              <mc:Choice xmlns:v="urn:schemas-microsoft-com:vml" Requires="v">
                <p:oleObj spid="_x0000_s38118" name="公式" r:id="rId15" imgW="2171520" imgH="431640" progId="Equation.3">
                  <p:embed/>
                </p:oleObj>
              </mc:Choice>
              <mc:Fallback>
                <p:oleObj name="公式" r:id="rId15" imgW="2171520" imgH="431640" progId="Equation.3">
                  <p:embed/>
                  <p:pic>
                    <p:nvPicPr>
                      <p:cNvPr id="0" name=""/>
                      <p:cNvPicPr>
                        <a:picLocks noChangeAspect="1" noChangeArrowheads="1"/>
                      </p:cNvPicPr>
                      <p:nvPr/>
                    </p:nvPicPr>
                    <p:blipFill>
                      <a:blip r:embed="rId16"/>
                      <a:srcRect/>
                      <a:stretch>
                        <a:fillRect/>
                      </a:stretch>
                    </p:blipFill>
                    <p:spPr bwMode="auto">
                      <a:xfrm>
                        <a:off x="226432" y="5949280"/>
                        <a:ext cx="3738153" cy="712787"/>
                      </a:xfrm>
                      <a:prstGeom prst="rect">
                        <a:avLst/>
                      </a:prstGeom>
                      <a:noFill/>
                      <a:ln>
                        <a:noFill/>
                      </a:ln>
                    </p:spPr>
                  </p:pic>
                </p:oleObj>
              </mc:Fallback>
            </mc:AlternateContent>
          </a:graphicData>
        </a:graphic>
      </p:graphicFrame>
      <p:sp>
        <p:nvSpPr>
          <p:cNvPr id="19" name="燕尾形箭头 18"/>
          <p:cNvSpPr/>
          <p:nvPr/>
        </p:nvSpPr>
        <p:spPr>
          <a:xfrm>
            <a:off x="4057058" y="6181026"/>
            <a:ext cx="288032" cy="216024"/>
          </a:xfrm>
          <a:prstGeom prst="notched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graphicFrame>
        <p:nvGraphicFramePr>
          <p:cNvPr id="11" name="对象 10"/>
          <p:cNvGraphicFramePr>
            <a:graphicFrameLocks noChangeAspect="1"/>
          </p:cNvGraphicFramePr>
          <p:nvPr>
            <p:extLst>
              <p:ext uri="{D42A27DB-BD31-4B8C-83A1-F6EECF244321}">
                <p14:modId xmlns:p14="http://schemas.microsoft.com/office/powerpoint/2010/main" val="2772672567"/>
              </p:ext>
            </p:extLst>
          </p:nvPr>
        </p:nvGraphicFramePr>
        <p:xfrm>
          <a:off x="4442047" y="5891369"/>
          <a:ext cx="1266825" cy="795338"/>
        </p:xfrm>
        <a:graphic>
          <a:graphicData uri="http://schemas.openxmlformats.org/presentationml/2006/ole">
            <mc:AlternateContent xmlns:mc="http://schemas.openxmlformats.org/markup-compatibility/2006">
              <mc:Choice xmlns:v="urn:schemas-microsoft-com:vml" Requires="v">
                <p:oleObj spid="_x0000_s38119" name="公式" r:id="rId17" imgW="736560" imgH="482400" progId="Equation.3">
                  <p:embed/>
                </p:oleObj>
              </mc:Choice>
              <mc:Fallback>
                <p:oleObj name="公式" r:id="rId17" imgW="736560" imgH="482400" progId="Equation.3">
                  <p:embed/>
                  <p:pic>
                    <p:nvPicPr>
                      <p:cNvPr id="0" name="对象 17"/>
                      <p:cNvPicPr>
                        <a:picLocks noChangeAspect="1" noChangeArrowheads="1"/>
                      </p:cNvPicPr>
                      <p:nvPr/>
                    </p:nvPicPr>
                    <p:blipFill>
                      <a:blip r:embed="rId18"/>
                      <a:srcRect/>
                      <a:stretch>
                        <a:fillRect/>
                      </a:stretch>
                    </p:blipFill>
                    <p:spPr bwMode="auto">
                      <a:xfrm>
                        <a:off x="4442047" y="5891369"/>
                        <a:ext cx="1266825"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对象 15"/>
          <p:cNvGraphicFramePr>
            <a:graphicFrameLocks noChangeAspect="1"/>
          </p:cNvGraphicFramePr>
          <p:nvPr>
            <p:extLst>
              <p:ext uri="{D42A27DB-BD31-4B8C-83A1-F6EECF244321}">
                <p14:modId xmlns:p14="http://schemas.microsoft.com/office/powerpoint/2010/main" val="1221506473"/>
              </p:ext>
            </p:extLst>
          </p:nvPr>
        </p:nvGraphicFramePr>
        <p:xfrm>
          <a:off x="5700737" y="6010402"/>
          <a:ext cx="1679575" cy="438150"/>
        </p:xfrm>
        <a:graphic>
          <a:graphicData uri="http://schemas.openxmlformats.org/presentationml/2006/ole">
            <mc:AlternateContent xmlns:mc="http://schemas.openxmlformats.org/markup-compatibility/2006">
              <mc:Choice xmlns:v="urn:schemas-microsoft-com:vml" Requires="v">
                <p:oleObj spid="_x0000_s38120" name="公式" r:id="rId19" imgW="977760" imgH="266400" progId="Equation.3">
                  <p:embed/>
                </p:oleObj>
              </mc:Choice>
              <mc:Fallback>
                <p:oleObj name="公式" r:id="rId19" imgW="977760" imgH="266400" progId="Equation.3">
                  <p:embed/>
                  <p:pic>
                    <p:nvPicPr>
                      <p:cNvPr id="0" name="对象 10"/>
                      <p:cNvPicPr>
                        <a:picLocks noChangeAspect="1" noChangeArrowheads="1"/>
                      </p:cNvPicPr>
                      <p:nvPr/>
                    </p:nvPicPr>
                    <p:blipFill>
                      <a:blip r:embed="rId20"/>
                      <a:srcRect/>
                      <a:stretch>
                        <a:fillRect/>
                      </a:stretch>
                    </p:blipFill>
                    <p:spPr bwMode="auto">
                      <a:xfrm>
                        <a:off x="5700737" y="6010402"/>
                        <a:ext cx="16795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TextBox 19"/>
          <p:cNvSpPr txBox="1"/>
          <p:nvPr/>
        </p:nvSpPr>
        <p:spPr>
          <a:xfrm>
            <a:off x="3275856" y="991486"/>
            <a:ext cx="2016224" cy="400110"/>
          </a:xfrm>
          <a:prstGeom prst="rect">
            <a:avLst/>
          </a:prstGeom>
          <a:noFill/>
        </p:spPr>
        <p:txBody>
          <a:bodyPr wrap="square" rtlCol="0">
            <a:spAutoFit/>
          </a:bodyPr>
          <a:lstStyle/>
          <a:p>
            <a:r>
              <a:rPr lang="en-US" altLang="zh-CN" sz="2000" dirty="0">
                <a:latin typeface="Times New Roman" pitchFamily="18" charset="0"/>
                <a:cs typeface="Times New Roman" pitchFamily="18" charset="0"/>
              </a:rPr>
              <a:t>(set </a:t>
            </a:r>
            <a:r>
              <a:rPr lang="en-US" altLang="zh-CN" sz="2000" i="1" dirty="0">
                <a:latin typeface="Times New Roman" pitchFamily="18" charset="0"/>
                <a:cs typeface="Times New Roman" pitchFamily="18" charset="0"/>
              </a:rPr>
              <a:t>r</a:t>
            </a:r>
            <a:r>
              <a:rPr lang="en-US" altLang="zh-CN" sz="2000" dirty="0">
                <a:latin typeface="Times New Roman" pitchFamily="18" charset="0"/>
                <a:cs typeface="Times New Roman" pitchFamily="18" charset="0"/>
              </a:rPr>
              <a:t> </a:t>
            </a:r>
            <a:r>
              <a:rPr lang="zh-CN" altLang="en-US" sz="2000" dirty="0">
                <a:latin typeface="Times New Roman" pitchFamily="18" charset="0"/>
                <a:cs typeface="Times New Roman" pitchFamily="18" charset="0"/>
              </a:rPr>
              <a:t>→ ∞</a:t>
            </a:r>
            <a:r>
              <a:rPr lang="en-US" altLang="zh-CN" sz="2000" dirty="0">
                <a:latin typeface="Times New Roman" pitchFamily="18" charset="0"/>
                <a:cs typeface="Times New Roman" pitchFamily="18" charset="0"/>
              </a:rPr>
              <a:t>, </a:t>
            </a:r>
            <a:r>
              <a:rPr lang="en-US" altLang="zh-CN" sz="2000" i="1" dirty="0">
                <a:latin typeface="Times New Roman" pitchFamily="18" charset="0"/>
                <a:cs typeface="Times New Roman" pitchFamily="18" charset="0"/>
              </a:rPr>
              <a:t>U</a:t>
            </a:r>
            <a:r>
              <a:rPr lang="en-US" altLang="zh-CN" sz="2000" dirty="0">
                <a:latin typeface="Times New Roman" pitchFamily="18" charset="0"/>
                <a:cs typeface="Times New Roman" pitchFamily="18" charset="0"/>
              </a:rPr>
              <a:t> = 0)</a:t>
            </a:r>
            <a:endParaRPr lang="zh-CN" altLang="en-US" sz="2000" dirty="0">
              <a:latin typeface="Times New Roman" pitchFamily="18" charset="0"/>
              <a:cs typeface="Times New Roman" pitchFamily="18" charset="0"/>
            </a:endParaRPr>
          </a:p>
        </p:txBody>
      </p:sp>
      <p:pic>
        <p:nvPicPr>
          <p:cNvPr id="6" name="音频 5">
            <a:hlinkClick r:id="" action="ppaction://media"/>
            <a:extLst>
              <a:ext uri="{FF2B5EF4-FFF2-40B4-BE49-F238E27FC236}">
                <a16:creationId xmlns:a16="http://schemas.microsoft.com/office/drawing/2014/main" id="{F7885355-9038-4814-9BE2-662619356F31}"/>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2971536012"/>
      </p:ext>
    </p:extLst>
  </p:cSld>
  <p:clrMapOvr>
    <a:masterClrMapping/>
  </p:clrMapOvr>
  <mc:AlternateContent xmlns:mc="http://schemas.openxmlformats.org/markup-compatibility/2006">
    <mc:Choice xmlns:p14="http://schemas.microsoft.com/office/powerpoint/2010/main" Requires="p14">
      <p:transition spd="slow" p14:dur="2000" advTm="339023"/>
    </mc:Choice>
    <mc:Fallback>
      <p:transition spd="slow" advTm="339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6"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7890"/>
                                        </p:tgtEl>
                                        <p:attrNameLst>
                                          <p:attrName>style.visibility</p:attrName>
                                        </p:attrNameLst>
                                      </p:cBhvr>
                                      <p:to>
                                        <p:strVal val="visible"/>
                                      </p:to>
                                    </p:set>
                                    <p:animEffect transition="in" filter="randombar(horizontal)">
                                      <p:cBhvr>
                                        <p:cTn id="27" dur="500"/>
                                        <p:tgtEl>
                                          <p:spTgt spid="3789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37890"/>
                                        </p:tgtEl>
                                        <p:attrNameLst>
                                          <p:attrName>style.visibility</p:attrName>
                                        </p:attrNameLst>
                                      </p:cBhvr>
                                      <p:to>
                                        <p:strVal val="hidden"/>
                                      </p:to>
                                    </p:set>
                                  </p:childTnLst>
                                </p:cTn>
                              </p:par>
                            </p:childTnLst>
                          </p:cTn>
                        </p:par>
                        <p:par>
                          <p:cTn id="32" fill="hold">
                            <p:stCondLst>
                              <p:cond delay="0"/>
                            </p:stCondLst>
                            <p:childTnLst>
                              <p:par>
                                <p:cTn id="33" presetID="14" presetClass="entr" presetSubtype="5"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randombar(vertical)">
                                      <p:cBhvr>
                                        <p:cTn id="35" dur="500"/>
                                        <p:tgtEl>
                                          <p:spTgt spid="8"/>
                                        </p:tgtEl>
                                      </p:cBhvr>
                                    </p:animEffect>
                                  </p:childTnLst>
                                </p:cTn>
                              </p:par>
                            </p:childTnLst>
                          </p:cTn>
                        </p:par>
                        <p:par>
                          <p:cTn id="36" fill="hold">
                            <p:stCondLst>
                              <p:cond delay="500"/>
                            </p:stCondLst>
                            <p:childTnLst>
                              <p:par>
                                <p:cTn id="37" presetID="3" presetClass="entr" presetSubtype="1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linds(horizontal)">
                                      <p:cBhvr>
                                        <p:cTn id="39" dur="500"/>
                                        <p:tgtEl>
                                          <p:spTgt spid="10"/>
                                        </p:tgtEl>
                                      </p:cBhvr>
                                    </p:animEffect>
                                  </p:childTnLst>
                                </p:cTn>
                              </p:par>
                            </p:childTnLst>
                          </p:cTn>
                        </p:par>
                        <p:par>
                          <p:cTn id="40" fill="hold">
                            <p:stCondLst>
                              <p:cond delay="1000"/>
                            </p:stCondLst>
                            <p:childTnLst>
                              <p:par>
                                <p:cTn id="41" presetID="14" presetClass="entr" presetSubtype="1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randombar(horizontal)">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5"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randombar(vertical)">
                                      <p:cBhvr>
                                        <p:cTn id="48" dur="500"/>
                                        <p:tgtEl>
                                          <p:spTgt spid="13"/>
                                        </p:tgtEl>
                                      </p:cBhvr>
                                    </p:animEffect>
                                  </p:childTnLst>
                                </p:cTn>
                              </p:par>
                            </p:childTnLst>
                          </p:cTn>
                        </p:par>
                        <p:par>
                          <p:cTn id="49" fill="hold">
                            <p:stCondLst>
                              <p:cond delay="500"/>
                            </p:stCondLst>
                            <p:childTnLst>
                              <p:par>
                                <p:cTn id="50" presetID="14" presetClass="entr" presetSubtype="10" fill="hold" nodeType="afterEffect">
                                  <p:stCondLst>
                                    <p:cond delay="0"/>
                                  </p:stCondLst>
                                  <p:childTnLst>
                                    <p:set>
                                      <p:cBhvr>
                                        <p:cTn id="51" dur="1" fill="hold">
                                          <p:stCondLst>
                                            <p:cond delay="0"/>
                                          </p:stCondLst>
                                        </p:cTn>
                                        <p:tgtEl>
                                          <p:spTgt spid="37897"/>
                                        </p:tgtEl>
                                        <p:attrNameLst>
                                          <p:attrName>style.visibility</p:attrName>
                                        </p:attrNameLst>
                                      </p:cBhvr>
                                      <p:to>
                                        <p:strVal val="visible"/>
                                      </p:to>
                                    </p:set>
                                    <p:animEffect transition="in" filter="randombar(horizontal)">
                                      <p:cBhvr>
                                        <p:cTn id="52" dur="500"/>
                                        <p:tgtEl>
                                          <p:spTgt spid="3789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left)">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left)">
                                      <p:cBhvr>
                                        <p:cTn id="66" dur="500"/>
                                        <p:tgtEl>
                                          <p:spTgt spid="15"/>
                                        </p:tgtEl>
                                      </p:cBhvr>
                                    </p:animEffect>
                                  </p:childTnLst>
                                </p:cTn>
                              </p:par>
                            </p:childTnLst>
                          </p:cTn>
                        </p:par>
                        <p:par>
                          <p:cTn id="67" fill="hold">
                            <p:stCondLst>
                              <p:cond delay="500"/>
                            </p:stCondLst>
                            <p:childTnLst>
                              <p:par>
                                <p:cTn id="68" presetID="3" presetClass="entr" presetSubtype="10" fill="hold" nodeType="after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blinds(horizontal)">
                                      <p:cBhvr>
                                        <p:cTn id="70" dur="500"/>
                                        <p:tgtEl>
                                          <p:spTgt spid="7"/>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blinds(horizontal)">
                                      <p:cBhvr>
                                        <p:cTn id="75" dur="500"/>
                                        <p:tgtEl>
                                          <p:spTgt spid="17"/>
                                        </p:tgtEl>
                                      </p:cBhvr>
                                    </p:animEffect>
                                  </p:childTnLst>
                                </p:cTn>
                              </p:par>
                            </p:childTnLst>
                          </p:cTn>
                        </p:par>
                        <p:par>
                          <p:cTn id="76" fill="hold">
                            <p:stCondLst>
                              <p:cond delay="500"/>
                            </p:stCondLst>
                            <p:childTnLst>
                              <p:par>
                                <p:cTn id="77" presetID="3" presetClass="entr" presetSubtype="10" fill="hold" nodeType="after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blinds(horizontal)">
                                      <p:cBhvr>
                                        <p:cTn id="79" dur="500"/>
                                        <p:tgtEl>
                                          <p:spTgt spid="18"/>
                                        </p:tgtEl>
                                      </p:cBhvr>
                                    </p:animEffect>
                                  </p:childTnLst>
                                </p:cTn>
                              </p:par>
                            </p:childTnLst>
                          </p:cTn>
                        </p:par>
                      </p:childTnLst>
                    </p:cTn>
                  </p:par>
                  <p:par>
                    <p:cTn id="80" fill="hold">
                      <p:stCondLst>
                        <p:cond delay="indefinite"/>
                      </p:stCondLst>
                      <p:childTnLst>
                        <p:par>
                          <p:cTn id="81" fill="hold">
                            <p:stCondLst>
                              <p:cond delay="0"/>
                            </p:stCondLst>
                            <p:childTnLst>
                              <p:par>
                                <p:cTn id="82" presetID="3" presetClass="entr" presetSubtype="10" fill="hold" grpId="0" nodeType="click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blinds(horizontal)">
                                      <p:cBhvr>
                                        <p:cTn id="84" dur="500"/>
                                        <p:tgtEl>
                                          <p:spTgt spid="19"/>
                                        </p:tgtEl>
                                      </p:cBhvr>
                                    </p:animEffect>
                                  </p:childTnLst>
                                </p:cTn>
                              </p:par>
                            </p:childTnLst>
                          </p:cTn>
                        </p:par>
                        <p:par>
                          <p:cTn id="85" fill="hold">
                            <p:stCondLst>
                              <p:cond delay="500"/>
                            </p:stCondLst>
                            <p:childTnLst>
                              <p:par>
                                <p:cTn id="86" presetID="3" presetClass="entr" presetSubtype="10" fill="hold" nodeType="afterEffect">
                                  <p:stCondLst>
                                    <p:cond delay="0"/>
                                  </p:stCondLst>
                                  <p:childTnLst>
                                    <p:set>
                                      <p:cBhvr>
                                        <p:cTn id="87" dur="1" fill="hold">
                                          <p:stCondLst>
                                            <p:cond delay="0"/>
                                          </p:stCondLst>
                                        </p:cTn>
                                        <p:tgtEl>
                                          <p:spTgt spid="11"/>
                                        </p:tgtEl>
                                        <p:attrNameLst>
                                          <p:attrName>style.visibility</p:attrName>
                                        </p:attrNameLst>
                                      </p:cBhvr>
                                      <p:to>
                                        <p:strVal val="visible"/>
                                      </p:to>
                                    </p:set>
                                    <p:animEffect transition="in" filter="blinds(horizontal)">
                                      <p:cBhvr>
                                        <p:cTn id="88" dur="500"/>
                                        <p:tgtEl>
                                          <p:spTgt spid="11"/>
                                        </p:tgtEl>
                                      </p:cBhvr>
                                    </p:animEffect>
                                  </p:childTnLst>
                                </p:cTn>
                              </p:par>
                            </p:childTnLst>
                          </p:cTn>
                        </p:par>
                        <p:par>
                          <p:cTn id="89" fill="hold">
                            <p:stCondLst>
                              <p:cond delay="1000"/>
                            </p:stCondLst>
                            <p:childTnLst>
                              <p:par>
                                <p:cTn id="90" presetID="3" presetClass="entr" presetSubtype="10" fill="hold" nodeType="afterEffect">
                                  <p:stCondLst>
                                    <p:cond delay="0"/>
                                  </p:stCondLst>
                                  <p:childTnLst>
                                    <p:set>
                                      <p:cBhvr>
                                        <p:cTn id="91" dur="1" fill="hold">
                                          <p:stCondLst>
                                            <p:cond delay="0"/>
                                          </p:stCondLst>
                                        </p:cTn>
                                        <p:tgtEl>
                                          <p:spTgt spid="16"/>
                                        </p:tgtEl>
                                        <p:attrNameLst>
                                          <p:attrName>style.visibility</p:attrName>
                                        </p:attrNameLst>
                                      </p:cBhvr>
                                      <p:to>
                                        <p:strVal val="visible"/>
                                      </p:to>
                                    </p:set>
                                    <p:animEffect transition="in" filter="blinds(horizontal)">
                                      <p:cBhvr>
                                        <p:cTn id="9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3" fill="hold" display="0">
                  <p:stCondLst>
                    <p:cond delay="indefinite"/>
                  </p:stCondLst>
                  <p:endCondLst>
                    <p:cond evt="onStopAudio" delay="0">
                      <p:tgtEl>
                        <p:sldTgt/>
                      </p:tgtEl>
                    </p:cond>
                  </p:endCondLst>
                </p:cTn>
                <p:tgtEl>
                  <p:spTgt spid="6"/>
                </p:tgtEl>
              </p:cMediaNode>
            </p:audio>
          </p:childTnLst>
        </p:cTn>
      </p:par>
    </p:tnLst>
    <p:bldLst>
      <p:bldP spid="2" grpId="0" animBg="1"/>
      <p:bldP spid="5" grpId="0"/>
      <p:bldP spid="10" grpId="0" animBg="1"/>
      <p:bldP spid="9" grpId="0"/>
      <p:bldP spid="12" grpId="0"/>
      <p:bldP spid="14" grpId="0"/>
      <p:bldP spid="15" grpId="0"/>
      <p:bldP spid="17" grpId="0" animBg="1"/>
      <p:bldP spid="19" grpId="0" animBg="1"/>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1|15.9|10|29.7"/>
</p:tagLst>
</file>

<file path=ppt/tags/tag10.xml><?xml version="1.0" encoding="utf-8"?>
<p:tagLst xmlns:a="http://schemas.openxmlformats.org/drawingml/2006/main" xmlns:r="http://schemas.openxmlformats.org/officeDocument/2006/relationships" xmlns:p="http://schemas.openxmlformats.org/presentationml/2006/main">
  <p:tag name="TIMING" val="|14.6|26.7|30.1|12.3"/>
</p:tagLst>
</file>

<file path=ppt/tags/tag11.xml><?xml version="1.0" encoding="utf-8"?>
<p:tagLst xmlns:a="http://schemas.openxmlformats.org/drawingml/2006/main" xmlns:r="http://schemas.openxmlformats.org/officeDocument/2006/relationships" xmlns:p="http://schemas.openxmlformats.org/presentationml/2006/main">
  <p:tag name="TIMING" val="|7.4|85.2|33.3|11.4|21.7|1.8|3.9|5.4|9.3|29.9|3.3|7.7|26|19.5|18.5|16.6|17.4"/>
</p:tagLst>
</file>

<file path=ppt/tags/tag12.xml><?xml version="1.0" encoding="utf-8"?>
<p:tagLst xmlns:a="http://schemas.openxmlformats.org/drawingml/2006/main" xmlns:r="http://schemas.openxmlformats.org/officeDocument/2006/relationships" xmlns:p="http://schemas.openxmlformats.org/presentationml/2006/main">
  <p:tag name="TIMING" val="|6.3|63.8|30.4|19|27.1|30.8"/>
</p:tagLst>
</file>

<file path=ppt/tags/tag13.xml><?xml version="1.0" encoding="utf-8"?>
<p:tagLst xmlns:a="http://schemas.openxmlformats.org/drawingml/2006/main" xmlns:r="http://schemas.openxmlformats.org/officeDocument/2006/relationships" xmlns:p="http://schemas.openxmlformats.org/presentationml/2006/main">
  <p:tag name="TIMING" val="|18.9|4.1|3.2|4.4|15.8|19.9|11.6|6|4.9|7.7|27.5|15.1|1.9"/>
</p:tagLst>
</file>

<file path=ppt/tags/tag2.xml><?xml version="1.0" encoding="utf-8"?>
<p:tagLst xmlns:a="http://schemas.openxmlformats.org/drawingml/2006/main" xmlns:r="http://schemas.openxmlformats.org/officeDocument/2006/relationships" xmlns:p="http://schemas.openxmlformats.org/presentationml/2006/main">
  <p:tag name="TIMING" val="|1.2|4.2|3.2"/>
</p:tagLst>
</file>

<file path=ppt/tags/tag3.xml><?xml version="1.0" encoding="utf-8"?>
<p:tagLst xmlns:a="http://schemas.openxmlformats.org/drawingml/2006/main" xmlns:r="http://schemas.openxmlformats.org/officeDocument/2006/relationships" xmlns:p="http://schemas.openxmlformats.org/presentationml/2006/main">
  <p:tag name="TIMING" val="|6.5|21.5|16.6|12.3|15.7"/>
</p:tagLst>
</file>

<file path=ppt/tags/tag4.xml><?xml version="1.0" encoding="utf-8"?>
<p:tagLst xmlns:a="http://schemas.openxmlformats.org/drawingml/2006/main" xmlns:r="http://schemas.openxmlformats.org/officeDocument/2006/relationships" xmlns:p="http://schemas.openxmlformats.org/presentationml/2006/main">
  <p:tag name="TIMING" val="|8.9|6.9|11.6|26.3|73.3|28.3"/>
</p:tagLst>
</file>

<file path=ppt/tags/tag5.xml><?xml version="1.0" encoding="utf-8"?>
<p:tagLst xmlns:a="http://schemas.openxmlformats.org/drawingml/2006/main" xmlns:r="http://schemas.openxmlformats.org/officeDocument/2006/relationships" xmlns:p="http://schemas.openxmlformats.org/presentationml/2006/main">
  <p:tag name="TIMING" val="|5.2|62|124.3"/>
</p:tagLst>
</file>

<file path=ppt/tags/tag6.xml><?xml version="1.0" encoding="utf-8"?>
<p:tagLst xmlns:a="http://schemas.openxmlformats.org/drawingml/2006/main" xmlns:r="http://schemas.openxmlformats.org/officeDocument/2006/relationships" xmlns:p="http://schemas.openxmlformats.org/presentationml/2006/main">
  <p:tag name="TIMING" val="|20.9|29.2|11.7|4.6|12.7|2|18.9|3.9|20.2|15.6|10.7|16.1|5.9"/>
</p:tagLst>
</file>

<file path=ppt/tags/tag7.xml><?xml version="1.0" encoding="utf-8"?>
<p:tagLst xmlns:a="http://schemas.openxmlformats.org/drawingml/2006/main" xmlns:r="http://schemas.openxmlformats.org/officeDocument/2006/relationships" xmlns:p="http://schemas.openxmlformats.org/presentationml/2006/main">
  <p:tag name="TIMING" val="|16.3|2.1|60.6"/>
</p:tagLst>
</file>

<file path=ppt/tags/tag8.xml><?xml version="1.0" encoding="utf-8"?>
<p:tagLst xmlns:a="http://schemas.openxmlformats.org/drawingml/2006/main" xmlns:r="http://schemas.openxmlformats.org/officeDocument/2006/relationships" xmlns:p="http://schemas.openxmlformats.org/presentationml/2006/main">
  <p:tag name="TIMING" val="|43.8|52.4|19.9|112|60.2|32.8|4.2|4"/>
</p:tagLst>
</file>

<file path=ppt/tags/tag9.xml><?xml version="1.0" encoding="utf-8"?>
<p:tagLst xmlns:a="http://schemas.openxmlformats.org/drawingml/2006/main" xmlns:r="http://schemas.openxmlformats.org/officeDocument/2006/relationships" xmlns:p="http://schemas.openxmlformats.org/presentationml/2006/main">
  <p:tag name="TIMING" val="|50.2|2.6|1.4|7.2|2.5|12.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Fan</Template>
  <TotalTime>11692</TotalTime>
  <Words>823</Words>
  <Application>Microsoft Office PowerPoint</Application>
  <PresentationFormat>全屏显示(4:3)</PresentationFormat>
  <Paragraphs>127</Paragraphs>
  <Slides>14</Slides>
  <Notes>14</Notes>
  <HiddenSlides>0</HiddenSlides>
  <MMClips>14</MMClips>
  <ScaleCrop>false</ScaleCrop>
  <HeadingPairs>
    <vt:vector size="8" baseType="variant">
      <vt:variant>
        <vt:lpstr>已用的字体</vt:lpstr>
      </vt:variant>
      <vt:variant>
        <vt:i4>14</vt:i4>
      </vt:variant>
      <vt:variant>
        <vt:lpstr>主题</vt:lpstr>
      </vt:variant>
      <vt:variant>
        <vt:i4>1</vt:i4>
      </vt:variant>
      <vt:variant>
        <vt:lpstr>嵌入 OLE 服务器</vt:lpstr>
      </vt:variant>
      <vt:variant>
        <vt:i4>1</vt:i4>
      </vt:variant>
      <vt:variant>
        <vt:lpstr>幻灯片标题</vt:lpstr>
      </vt:variant>
      <vt:variant>
        <vt:i4>14</vt:i4>
      </vt:variant>
    </vt:vector>
  </HeadingPairs>
  <TitlesOfParts>
    <vt:vector size="30" baseType="lpstr">
      <vt:lpstr>华文仿宋</vt:lpstr>
      <vt:lpstr>华文隶书</vt:lpstr>
      <vt:lpstr>华文新魏</vt:lpstr>
      <vt:lpstr>楷体</vt:lpstr>
      <vt:lpstr>宋体</vt:lpstr>
      <vt:lpstr>微软雅黑</vt:lpstr>
      <vt:lpstr>Arial</vt:lpstr>
      <vt:lpstr>Calibri</vt:lpstr>
      <vt:lpstr>Cambria Math</vt:lpstr>
      <vt:lpstr>Franklin Gothic Book</vt:lpstr>
      <vt:lpstr>Franklin Gothic Medium</vt:lpstr>
      <vt:lpstr>Times New Roman</vt:lpstr>
      <vt:lpstr>Wingdings</vt:lpstr>
      <vt:lpstr>Wingdings 2</vt:lpstr>
      <vt:lpstr>暗香扑面</vt:lpstr>
      <vt:lpstr>公式</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zhangyu</dc:creator>
  <cp:lastModifiedBy>张 小鱼</cp:lastModifiedBy>
  <cp:revision>431</cp:revision>
  <dcterms:created xsi:type="dcterms:W3CDTF">2015-09-13T02:38:16Z</dcterms:created>
  <dcterms:modified xsi:type="dcterms:W3CDTF">2019-09-26T01:24:47Z</dcterms:modified>
</cp:coreProperties>
</file>