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ink/inkAction1.xml" ContentType="application/vnd.ms-office.inkAction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ink/inkAction2.xml" ContentType="application/vnd.ms-office.inkAction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ink/inkAction3.xml" ContentType="application/vnd.ms-office.inkAction+xml"/>
  <Override PartName="/ppt/tags/tag14.xml" ContentType="application/vnd.openxmlformats-officedocument.presentationml.tags+xml"/>
  <Override PartName="/ppt/ink/inkAction4.xml" ContentType="application/vnd.ms-office.inkAction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12" r:id="rId2"/>
    <p:sldId id="326" r:id="rId3"/>
    <p:sldId id="327" r:id="rId4"/>
    <p:sldId id="304" r:id="rId5"/>
    <p:sldId id="315" r:id="rId6"/>
    <p:sldId id="317" r:id="rId7"/>
    <p:sldId id="284" r:id="rId8"/>
    <p:sldId id="307" r:id="rId9"/>
    <p:sldId id="316" r:id="rId10"/>
    <p:sldId id="318" r:id="rId11"/>
    <p:sldId id="299" r:id="rId12"/>
    <p:sldId id="323" r:id="rId13"/>
    <p:sldId id="321" r:id="rId14"/>
    <p:sldId id="324" r:id="rId15"/>
    <p:sldId id="319" r:id="rId16"/>
    <p:sldId id="325" r:id="rId17"/>
    <p:sldId id="330" r:id="rId18"/>
    <p:sldId id="331" r:id="rId19"/>
    <p:sldId id="335" r:id="rId20"/>
    <p:sldId id="333" r:id="rId21"/>
    <p:sldId id="332" r:id="rId22"/>
    <p:sldId id="328" r:id="rId23"/>
    <p:sldId id="329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FF99"/>
    <a:srgbClr val="FFFFCC"/>
    <a:srgbClr val="FF0000"/>
    <a:srgbClr val="EAEAEA"/>
    <a:srgbClr val="B2B2B2"/>
    <a:srgbClr val="C0C0C0"/>
    <a:srgbClr val="F8F8F8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5250" autoAdjust="0"/>
  </p:normalViewPr>
  <p:slideViewPr>
    <p:cSldViewPr>
      <p:cViewPr varScale="1">
        <p:scale>
          <a:sx n="86" d="100"/>
          <a:sy n="86" d="100"/>
        </p:scale>
        <p:origin x="144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762FE35-EF16-43FC-9ABB-A2362FD970D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2-14T10:35:30.3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791">
    <iact:property name="dataType"/>
    <iact:actionData xml:id="d0">
      <inkml:trace xmlns:inkml="http://www.w3.org/2003/InkML" xml:id="stk0" contextRef="#ctx0" brushRef="#br0">13565 3404 0,'53'0'170,"-1"0"-162,19 0-4,-36 0 8,71 0-4,-71-17-1,36 17 9,-18 0 15,70 0 2,-52 0 0,-1 0-29,72 0 37,193 0-25,-265 0 6,-34 0-5,34 17-1,18-17 2,-35 0-3,35 36 2,-70-36-1,0 17 1,-1-17 0,89 18-11,18-18 17,-36 18-7,-35-1 6,-36-17-6</inkml:trace>
    </iact:actionData>
  </iact:action>
  <iact:action type="add" startTime="49127">
    <iact:property name="dataType"/>
    <iact:actionData xml:id="d1">
      <inkml:trace xmlns:inkml="http://www.w3.org/2003/InkML" xml:id="stk1" contextRef="#ctx0" brushRef="#br0">6738 15487 0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2-14T10:50:43.4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3598">
    <iact:property name="dataType"/>
    <iact:actionData xml:id="d0">
      <inkml:trace xmlns:inkml="http://www.w3.org/2003/InkML" xml:id="stk0" contextRef="#ctx0" brushRef="#br0">7620 2522 0,'0'18'56,"36"-18"-48,-19 18 15,36-18 10,159 17 1,17 19 14,53 16-34,-211-52 2,35 0 6,-36 0-21,1 0 16,-1 0-1,19 0 0,-19 0 1,18 0-1,18 0 1,-35 0 0,-1 36-1,-17-36 2,35 17-1,-52-17-3,87 18 4,1-18-1,34 0-1,1 0 0,18 0 0,69 0 1,284-370 0,-89 176 0,-353 194-1,35 53-2,-35-53 2,18 0 0,71 0 6,-89 0-5,0 0-1,18 0 0,-18 0 1,-17 0-2,35 0 3,52 0-2,19 0 1,-19 17 0,1-17-1,53 0 1,-1 18 1,54-1-2,-159 1 1,141 0-1,-88-1 0,-1 36 1,1-53 0,17 0-1,-52 18 1,70 0 0,-106-18-1,0 35-12,-35-18 25,53 1-11,-35-18-1,52 18-1,106-1 0,-105 1 0,-18 17 2,-36 1-2,-17-19 1,-17-17 0,52 0-2,0 35-1,-53-35 6,18 36-2,-18-36-17,36 35 15,52-17 0,-34-18 0,34 35 0,-35 18 1,36-53 0,-54 0 0,18 18-1,-35-18 2,53 0-3,18-36 3,17 36-3,-35 0 3,35 0-1,-53-17-1,18 17 0,0 0 0,-53 0 2,70 0-2,-17 17 0,35 19 2,-70-36-2,-36 0 1,35 0-5,36 0 10,0 0-5,-53 0-8,-35 0 14,17 0-7,0-18 2,18 0-2,35 1 1,-52 17-12,-19-18 27,1 0-17,17-17 1,36-18 0,-36 18 1,0 0-8,18 17 14,88-88-6,-35 71-1,-35-36 1,-1 54 0,-17-19 0,35-34 0,18 17-5,35-35-1,-106 70 16,-17 0-9,0 1-3,35-54 2,17 36-2,-17-36-11,-53 54 163,0-1-154,0 0 27,0 1-13,0-1-18,0 1 15,0-1-18,0 0 10,-17 18-2,-1-35-5,-35 0 8,0-18 5,0 0-6,35 35 1,1-17-1,-36-53 0,-18-36 1,36 18 0,-18 18-1,36 18 2,-54 17-1,-35-18-2,71 18 3,-18 36-1,35-1-1,1 0-1,17 1 2,-71-19 0,36 19 0,-18-18 0,35 35-1,-35 0-2,0 0 6,-35 0-4,53 17 1,17-17-16,1 18 16,-1-18-1,-17 17 1,-53 19-2,17 17 2,-35 0 0,-17 17 0,17-35-1,-18 1 2,54 17-6,17-18-5,-53 18 6,71-18-1,0 0 12,17-35-8,0 0 0,-35 71-1,0-36 2,36 0 1,-18 1 87,35-19-89,0 1 5,-18 17 2,18-17-6,0 17 0,-35 1-1,-1 69 1,36-87-12,0 0 9,0-1 3,0 1 0,0 0-3,-17 34 4,17-16-2,-18 17 1,18-18-2,-18 18 2,18-18-1,0 0 1,0 18 0,0-35-12,0 17 23,0 1-15,0 52 8,0-35-4,0-18 0,0 0-1,0 0 0,0 1 1,0 34-1,0-17 1,0 0-11,0-35 17,0-1-15,0 1 24,0 0-16,0-1 1,0 1 0,18-18 74,-18 18-83</inkml:trace>
    </iact:actionData>
  </iact:action>
  <iact:action type="add" startTime="41774">
    <iact:property name="dataType"/>
    <iact:actionData xml:id="d1">
      <inkml:trace xmlns:inkml="http://www.w3.org/2003/InkML" xml:id="stk1" contextRef="#ctx0" brushRef="#br0">5169 7955 0,'17'0'32,"1"18"-23,-1-18-1,19 0 0,-19 0 0,1 0 1,17 0-2,-17 0 2,17 0-4,18 0 21,35 0 4,142 0 23,87 0-42,-158 0-2,17 0 6,1 0 2,-19 0-1,-34 0 0,88 0 0,-36 0 1,36-35 0,-54 35-1,1 0 1,17 0-1,-17 0 3,-71 35-10,106-35 13,-52 0-5,52 17-1,-36-17 1,54 0-1,17 0 1,106 36-1,18-36 1,-35 0 0,-36 0 1,35 17-3,-52-17-3,35 0 10,-106 36-3,-106-36-12,-70 0 17,17 0-6,-17 0-3,52 0-11,107 0 9,-19 0 4,-122 0 0,-19 0 74</inkml:trace>
    </iact:actionData>
  </iact:action>
  <iact:action type="add" startTime="48310">
    <iact:property name="dataType"/>
    <iact:actionData xml:id="d2">
      <inkml:trace xmlns:inkml="http://www.w3.org/2003/InkML" xml:id="stk2" contextRef="#ctx0" brushRef="#br0">17057 11748 0,'18'0'168,"17"0"-160,18 0 2,-18 0 18,159-18-26,124-35 30,-71 18 2,0 17 14,-124 18-31,-17-18-1,35 18 1,35-17 1,-17 17-3,88-36 2,-70-16-7,-107 52 13,89-18-6,-106 18-1,35 0 1,-17 0-2,-19 0 3,1 0-1,18 0-4,-18 0 3,88-18 4,71 1-2,35-1-2,-89 0 1,-69 1 0,-1 17-2,-35 0 2,-18 0 0,18 0-1,35 0 2,18 0-5,70 0 7,-17 0-4,17 0-4,1 0 10,-36 0-5,-18 0 0,18-18-1,-52 0 1,-19 1-2,-35-18 3,36-1-2,-18 19-2,35-54 2,-35 18 5,0 18-10,-18-36 12,18-35-7,18-35 0,-36 88 1,18-70-1,-18 17 1,0 53-10,-35 36 19,0-1 24,0 0-33,0 1 1,-17-19-16,-18 1 12,-18-53 3,0 35-1,0-35 1,-71 0 0,19 52-1,16-17 2,-34 18-2,17 0 0,18 35 1,17 0 0,-17-18-1,-124-35 1,18 18-1,36-18 1,52 18-1,35-18 0,18 53-9,0 0 20,-35 0-10,18 18-5,-36 52 10,-18 18-11,36-35 11,53 0-5,-36 0-2,-17 0 2,0 18 0,35-19 0,0 19-1,18-53 1,0 35-1,-36 17-2,36 1 6,-18-1-4,18 1-4,-1 17 11,19-17-7,-19-19 0,19 37 1,-1-19-1,0 36 1,18-53 0,-17 18-1,17-1-11,0-35 24,0 106-17,0-52 4,0-36 7,0-18-7,17-18-7,1 1 15,-18 0-8,35-18-9,-17 0 12,0 0 7,-1 0-11,-17 17 0,71 1 3,-18 0-6,88 17 11,-53 0-6,-35-17-14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2-14T11:03:29.1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6055">
    <iact:property name="dataType"/>
    <iact:actionData xml:id="d0">
      <inkml:trace xmlns:inkml="http://www.w3.org/2003/InkML" xml:id="stk0" contextRef="#ctx0" brushRef="#br0">7973 2805 0,'18'0'151,"-1"0"-142,1 0 34,35-36-31,18 19 4,-1-1 6,-17 18-5,18 0 0,17 0-14,-18 0 12,1 0 2,-1 0-1,1 0 0,-36 0 2,53 0-1,-70 0 1,17 0-10,18 0 8,0 0 5,18 0-3,-36 0-2,-17 0 2,-1 0 0,36 0-2,-18 0 0,18 0 1,-35 0 1,70 0-3,-52 0 4,-19 0-10,54 0 11,-36 0-2,0 0-1,1 0 0,-1 0-2,18 0 2,17 0-2,18 18 3,18-18-10,-53 53 17,53-53-12,18 35 7,-54-35-3,1 18 1,-1-1-2,1-17 2,-1 0-3,1 0 1,17 0 1,-53 18-2,36-18 3,-18 0-1,70 17-4,54 1 5,-107-18-4,36 0 2,-18 0 7,-35 0-6,18 0-1,-1 0 0,18 0 1,-17 18-1,-36-18 1,18 0 0,35 17-4,1 1 4,-19-18 3,-17 0-9,-18 0 11,18 0-5,0 0-2,0 0 3,35 0-2,1 0 0,-1 0 2,-18 0-1,54-53-7,-54 35 13,18 18-12,1 0 5,-72 0 8,36 0-7,35 0-1,1 0 0,-36 0 1,17 0 0,1 0-2,34 0 2,-34 0 1,-36 0-2,1 0 1,-19 0-4,36 0 8,53 0-4,-18 0 0,-35 0-2,-18 0 1,1 0 2,34 0-2,-17 0 0,35 0 0,1 18 1,-72-18-3,36 0 6,53 0-9,17 18 13,36-18-8,-88 0 0,-36 0-8,-17 0 17,-1 0-7,-17 17-2,18-17 0,52 0 0,-34 0 1,-1 0-6,-17 0 85</inkml:trace>
    </iact:actionData>
  </iact:action>
  <iact:action type="add" startTime="85678">
    <iact:property name="dataType"/>
    <iact:actionData xml:id="d1">
      <inkml:trace xmlns:inkml="http://www.w3.org/2003/InkML" xml:id="stk1" contextRef="#ctx0" brushRef="#br0">20744 4233 0,'0'-17'511,"0"-1"-493,0 36 220,0-1-210,-18 36-22,18-35 9,0-36 769,0 1-764,0-1 1,0 0-17,0 1 46,0-1 46,0 0-80,0 1 7,0 34 186,0 1-185,0 0-8,0-1 33,0 1-16,0 0-16,0-1-5,0 1 6</inkml:trace>
    </iact:actionData>
  </iact:action>
  <iact:action type="add" startTime="92079">
    <iact:property name="dataType"/>
    <iact:actionData xml:id="d2">
      <inkml:trace xmlns:inkml="http://www.w3.org/2003/InkML" xml:id="stk2" contextRef="#ctx0" brushRef="#br0">20550 4269 0,'-18'17'258,"0"-17"-225,1 18-3,17 0 73,-18-18-93,0 0 10,1 0 134,-1 0-150,1 0 12,-36 0-1,35 0 1,-17 17 1,-1-17-1,19 0 12,-1 0-13,1 18 8,-19-18-5,19 0-15,-36 17 11,35-17 2,0 0 2,-35 18-3,18 0 1,18-18 2,-54 17 1,53 1-6,-35 0 0,18 17 1,0-35 9,0 18-7,17-18 2,-35 17-9,35-17 13,-17 18-5,-18-18 0,18 17 0,-18-17-1,18 0 0,-1 0 2,-16 0-6,16 0 10,-17 0-5,-35 0 0,53 0-2,-18 0 2,35 0-1,-17 0 2,17 0-3,-17 0 2,0-17 0,-18 17 0,0 0-6,18 0 12,-36 0-14,54-18 125,17 1-123,0-19-3</inkml:trace>
    </iact:actionData>
  </iact:action>
  <iact:action type="add" startTime="94135">
    <iact:property name="dataType"/>
    <iact:actionData xml:id="d3">
      <inkml:trace xmlns:inkml="http://www.w3.org/2003/InkML" xml:id="stk3" contextRef="#ctx0" brushRef="#br0">18962 4163 0,'0'17'39,"-17"1"-23,17 17-11,-18-17 1,-17-18 12,-18 53-7,-36 53 11,-52-18-4,88-18-2,1-52 0,-1 17 0,17 1 1,-17-19-2,1 19 4,16-19-4,19-17 3,-1 18-2,36 0 155,-1-18-159,1 0 4,17 17 74,-17-17-80,35 0 7,17 35-1,1-17 2,-71 0-13,17-18 6,1 0 0,17 35 11,-17-17-11,0-18 71,-1 17-59,1 1-13,0-18 0,17 18 4,-35-1 3,17-17-13,19 0 6,87 18 9,54 17-7,-142 0 9</inkml:trace>
    </iact:actionData>
  </iact:action>
  <iact:action type="add" startTime="97415">
    <iact:property name="dataType"/>
    <iact:actionData xml:id="d4">
      <inkml:trace xmlns:inkml="http://www.w3.org/2003/InkML" xml:id="stk4" contextRef="#ctx0" brushRef="#br0">18168 3898 0,'0'18'13,"0"-1"0,-17-17 0,-1 18 13,18 0-16,-18-18 2,1 17 4,-1 1 16,-105 53 17,-1-18-37,107-53 5,-1 0 21,0 0-21,1 0-13,-1-18 26,0 0 3,18 1-16,0-1-1,-17 0 0,17-17-12,-18 0 11,18-18 2,-17 0-2,17 35 5,0-17-7,0 0 3,0-1-6,0 19 14,0-1-7,0-35 0,0 0-2,0 36 2,17-19-8,-17 19 17,35-1-10,-35 1 4,18 17-12,0-18 13,35 0-10,35 1 12,-18-1-7,71 18 1,-17 0 0,17 0-1,-53 0 0,53 0 1,-17 0-1,17 0 2,-88 0-7,-35 0 30,17 0-24,18 0 0,0 0-1,-18 0-1,-17 0 1,-1 0 2,36 0-1,71 0-3,-54 0 8,-35 0-13,-17 0 10,0 0-9,-1 0 18,72 0-11,-1 0-2,-53 0 1</inkml:trace>
    </iact:actionData>
  </iact:action>
  <iact:action type="add" startTime="99309">
    <iact:property name="dataType"/>
    <iact:actionData xml:id="d5">
      <inkml:trace xmlns:inkml="http://www.w3.org/2003/InkML" xml:id="stk5" contextRef="#ctx0" brushRef="#br0">19456 3228 0,'18'0'120,"-1"0"-109,1 0-7,17 0 2,1 0 10,-19 0 2,1 0-4,-1 0-3,1 0 8,0 0 0,17 18-7,-17-18 41,-1 17 18,1 1-61,0-18 7,34 17 4,-34 19-18,-36-19 396,1 19-385,-1-1-1,1-17 8,-1-18-6,18 17 2,-18 1-6,1 0 12,-1-1-5,0 1-2,-17-18 3,0 35-6,-36 36-1,54-54 12,-1 1-9,18 0-6,-18-18 15,-17 35-8,0-18-9</inkml:trace>
    </iact:actionData>
  </iact:action>
  <iact:action type="add" startTime="129759">
    <iact:property name="dataType"/>
    <iact:actionData xml:id="d6">
      <inkml:trace xmlns:inkml="http://www.w3.org/2003/InkML" xml:id="stk6" contextRef="#ctx0" brushRef="#br0">16969 12929 0</inkml:trace>
    </iact:actionData>
  </iact:action>
  <iact:action type="add" startTime="194967">
    <iact:property name="dataType"/>
    <iact:actionData xml:id="d7">
      <inkml:trace xmlns:inkml="http://www.w3.org/2003/InkML" xml:id="stk7" contextRef="#ctx0" brushRef="#br0">18451 4498 0</inkml:trace>
    </iact:actionData>
  </iact:action>
  <iact:action type="add" startTime="202007">
    <iact:property name="dataType"/>
    <iact:actionData xml:id="d8">
      <inkml:trace xmlns:inkml="http://www.w3.org/2003/InkML" xml:id="stk8" contextRef="#ctx0" brushRef="#br0">18468 4339 0,'0'18'616,"0"-1"-578</inkml:trace>
    </iact:actionData>
  </iact:action>
  <iact:action type="add" startTime="205447">
    <iact:property name="dataType"/>
    <iact:actionData xml:id="d9">
      <inkml:trace xmlns:inkml="http://www.w3.org/2003/InkML" xml:id="stk9" contextRef="#ctx0" brushRef="#br0">18468 4339 0</inkml:trace>
    </iact:actionData>
  </iact:action>
  <iact:action type="add" startTime="220367">
    <iact:property name="dataType"/>
    <iact:actionData xml:id="d10">
      <inkml:trace xmlns:inkml="http://www.w3.org/2003/InkML" xml:id="stk10" contextRef="#ctx0" brushRef="#br0">20779 2540 0,'0'18'191,"0"-1"-167,0 1-7,0 0-1,0 17-5,0-18 11,0 1-17,0 17 23,-18 1-11,18-19-13,0 36 2,0-35 13,0 17 3,0 0-6,0 18 1,0-17 0,0-1-8,0-17 52,0-1-53,0 1 13,0 52-9,-17 1-1,17-36 2,0 0 2,0-17 1,0 70 2,0-35-3,0-35 2,0 17-2,0 18 3,0-18-2,0-17-1,0 17 4,0-17-3,0 17-6,0 0 14,0 18-8,0-17 1,0 17 0,0-36 0,0 18-1,0-17 1,0 0-1,-18 52 1,18-34 0,0 34-5,0-35 4,0-17 6,0 17-11,0-17 12,0 17-7,0 18 1,0 0-2,0-18 3,0-17-2,0 35-6,0-35 14,0 52-8,0-52-12,0 52 4,0 1 14,0 35-5,0-36 0,-18 71 0,18-52-1,-35 34 0,35-52 1,-18-1-1,18 18 1,-17-52 0,-1 122-5,1-34 4,-1-18 5,0 17-3,1-35-1,-1 18-2,18-53 2,-18-18-7,18-17 8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2-14T11:07:48.2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2765">
    <iact:property name="dataType"/>
    <iact:actionData xml:id="d0">
      <inkml:trace xmlns:inkml="http://www.w3.org/2003/InkML" xml:id="stk0" contextRef="#ctx0" brushRef="#br0">19615 18221 0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D5EEA-75B7-4C91-A3D3-756E29580092}" type="datetimeFigureOut">
              <a:rPr lang="zh-CN" altLang="en-US" smtClean="0"/>
              <a:pPr/>
              <a:t>2019/2/14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DF07A-F66F-4733-BDBB-B0933B1EE8A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目的：赶路（北京→上海大约</a:t>
            </a:r>
            <a:r>
              <a:rPr lang="en-US" altLang="zh-CN" dirty="0"/>
              <a:t>1300</a:t>
            </a:r>
            <a:r>
              <a:rPr lang="zh-CN" altLang="en-US" dirty="0"/>
              <a:t>公里）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DF07A-F66F-4733-BDBB-B0933B1EE8A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DF07A-F66F-4733-BDBB-B0933B1EE8A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>
                <a:latin typeface="+mn-lt"/>
                <a:ea typeface="楷体" pitchFamily="49" charset="-122"/>
              </a:rPr>
              <a:t>对于一维空间的矢量运算，用</a:t>
            </a:r>
            <a:r>
              <a:rPr lang="zh-CN" altLang="en-US" sz="1200" b="1" dirty="0">
                <a:solidFill>
                  <a:srgbClr val="C00000"/>
                </a:solidFill>
                <a:latin typeface="+mn-lt"/>
                <a:ea typeface="楷体" pitchFamily="49" charset="-122"/>
              </a:rPr>
              <a:t>符号</a:t>
            </a:r>
            <a:r>
              <a:rPr lang="zh-CN" altLang="en-US" sz="1200" b="1" dirty="0">
                <a:solidFill>
                  <a:srgbClr val="00B0F0"/>
                </a:solidFill>
                <a:latin typeface="+mn-lt"/>
                <a:ea typeface="楷体" pitchFamily="49" charset="-122"/>
              </a:rPr>
              <a:t>代替</a:t>
            </a:r>
            <a:r>
              <a:rPr lang="zh-CN" altLang="en-US" sz="1200" b="1" dirty="0">
                <a:latin typeface="+mn-lt"/>
                <a:ea typeface="楷体" pitchFamily="49" charset="-122"/>
              </a:rPr>
              <a:t>矢量</a:t>
            </a:r>
            <a:r>
              <a:rPr lang="zh-CN" altLang="en-US" sz="1200" b="1" dirty="0">
                <a:solidFill>
                  <a:srgbClr val="C00000"/>
                </a:solidFill>
                <a:latin typeface="+mn-lt"/>
                <a:ea typeface="楷体" pitchFamily="49" charset="-122"/>
              </a:rPr>
              <a:t>方向</a:t>
            </a:r>
            <a:r>
              <a:rPr lang="zh-CN" altLang="en-US" sz="1200" b="1" dirty="0">
                <a:latin typeface="+mn-lt"/>
                <a:ea typeface="楷体" pitchFamily="49" charset="-122"/>
              </a:rPr>
              <a:t>，矢量运算转为代数运算。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DF07A-F66F-4733-BDBB-B0933B1EE8A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6DE49-A130-4E1B-AC96-B6180D3B041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B5AD2E-9F0D-4B57-B099-A56D609E0AA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074FC-9EAB-44B7-BE53-4046D046032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24405B5-9A0E-45DD-B73B-09FD98AD07E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E92C3A9-03D4-4F4A-9C7C-E4852B6522D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54276F1-16C1-4E92-BAD6-4D5577C609A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EAE7C7B-3A65-43A2-A802-2A738A164F1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0A153-3404-4B36-BF40-F717B975455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971A6-892F-4CD3-B5BE-116FF13424A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383D4A-714A-4741-B35F-C2AFC5866C2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7E122-2CE7-475D-AC7A-3A5657DB745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BB51E-7AE7-4C49-962D-2B510C8D148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90DCD-479E-4175-A146-506A07ED82E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59168-B175-4B56-A82E-670C0EEBD79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40C8A-CDD5-45B6-95DD-149E00C4957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63F59FF-5507-4EB9-B7A7-628B81D32C3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9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0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3.png"/><Relationship Id="rId2" Type="http://schemas.microsoft.com/office/2007/relationships/media" Target="../media/media14.m4a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5" Type="http://schemas.microsoft.com/office/2011/relationships/inkAction" Target="../ink/inkAction2.xml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22.wmf"/><Relationship Id="rId3" Type="http://schemas.microsoft.com/office/2007/relationships/media" Target="../media/media15.m4a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8.bin"/><Relationship Id="rId2" Type="http://schemas.openxmlformats.org/officeDocument/2006/relationships/tags" Target="../tags/tag12.xml"/><Relationship Id="rId16" Type="http://schemas.openxmlformats.org/officeDocument/2006/relationships/image" Target="../media/image3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21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3.wmf"/><Relationship Id="rId10" Type="http://schemas.openxmlformats.org/officeDocument/2006/relationships/oleObject" Target="../embeddings/oleObject7.bin"/><Relationship Id="rId4" Type="http://schemas.openxmlformats.org/officeDocument/2006/relationships/audio" Target="../media/media15.m4a"/><Relationship Id="rId9" Type="http://schemas.openxmlformats.org/officeDocument/2006/relationships/image" Target="../media/image20.wmf"/><Relationship Id="rId1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media16.m4a"/><Relationship Id="rId7" Type="http://schemas.microsoft.com/office/2011/relationships/inkAction" Target="../ink/inkAction3.xml"/><Relationship Id="rId2" Type="http://schemas.microsoft.com/office/2007/relationships/media" Target="../media/media16.m4a"/><Relationship Id="rId1" Type="http://schemas.openxmlformats.org/officeDocument/2006/relationships/tags" Target="../tags/tag13.xml"/><Relationship Id="rId6" Type="http://schemas.openxmlformats.org/officeDocument/2006/relationships/image" Target="file:///E:\2012&#21016;&#24378;&#27874;&#26041;&#27491;&#36716;Word\2011&#24180;&#23398;&#19994;&#27700;&#24179;&#27979;&#35797;\&#29289;&#29702;\XDWL12.tif" TargetMode="Externa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7" Type="http://schemas.openxmlformats.org/officeDocument/2006/relationships/image" Target="../media/image3.png"/><Relationship Id="rId2" Type="http://schemas.microsoft.com/office/2007/relationships/media" Target="../media/media17.m4a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5" Type="http://schemas.microsoft.com/office/2011/relationships/inkAction" Target="../ink/inkAction4.xml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16.xml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18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audio" Target="../media/media22.m4a"/><Relationship Id="rId7" Type="http://schemas.openxmlformats.org/officeDocument/2006/relationships/oleObject" Target="../embeddings/oleObject11.bin"/><Relationship Id="rId2" Type="http://schemas.microsoft.com/office/2007/relationships/media" Target="../media/media22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0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6.bin"/><Relationship Id="rId3" Type="http://schemas.openxmlformats.org/officeDocument/2006/relationships/audio" Target="../media/media23.m4a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2.wmf"/><Relationship Id="rId2" Type="http://schemas.microsoft.com/office/2007/relationships/media" Target="../media/media23.m4a"/><Relationship Id="rId16" Type="http://schemas.openxmlformats.org/officeDocument/2006/relationships/image" Target="../media/image3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32.png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microsoft.com/office/2007/relationships/media" Target="../media/media5.m4a"/><Relationship Id="rId7" Type="http://schemas.openxmlformats.org/officeDocument/2006/relationships/image" Target="../media/image13.wmf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.png"/><Relationship Id="rId4" Type="http://schemas.openxmlformats.org/officeDocument/2006/relationships/audio" Target="../media/media5.m4a"/><Relationship Id="rId9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microsoft.com/office/2007/relationships/media" Target="../media/media6.m4a"/><Relationship Id="rId7" Type="http://schemas.openxmlformats.org/officeDocument/2006/relationships/oleObject" Target="../embeddings/oleObject3.bin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4a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8.m4a"/><Relationship Id="rId7" Type="http://schemas.openxmlformats.org/officeDocument/2006/relationships/image" Target="../media/image16.wmf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3.png"/><Relationship Id="rId2" Type="http://schemas.microsoft.com/office/2007/relationships/media" Target="../media/media9.m4a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microsoft.com/office/2011/relationships/inkAction" Target="../ink/inkAction1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3.jpg"/>
          <p:cNvPicPr>
            <a:picLocks noChangeAspect="1"/>
          </p:cNvPicPr>
          <p:nvPr/>
        </p:nvPicPr>
        <p:blipFill>
          <a:blip r:embed="rId5" cstate="print"/>
          <a:srcRect l="952" t="2220" r="25757" b="2304"/>
          <a:stretch>
            <a:fillRect/>
          </a:stretch>
        </p:blipFill>
        <p:spPr>
          <a:xfrm>
            <a:off x="1043608" y="764704"/>
            <a:ext cx="5544616" cy="3096344"/>
          </a:xfrm>
          <a:prstGeom prst="rect">
            <a:avLst/>
          </a:prstGeom>
        </p:spPr>
      </p:pic>
      <p:pic>
        <p:nvPicPr>
          <p:cNvPr id="27" name="图片 26" descr="图片3.jpg"/>
          <p:cNvPicPr>
            <a:picLocks noChangeAspect="1"/>
          </p:cNvPicPr>
          <p:nvPr/>
        </p:nvPicPr>
        <p:blipFill>
          <a:blip r:embed="rId5" cstate="print"/>
          <a:srcRect l="73181" t="2220" r="14445" b="2304"/>
          <a:stretch>
            <a:fillRect/>
          </a:stretch>
        </p:blipFill>
        <p:spPr>
          <a:xfrm>
            <a:off x="6533232" y="764704"/>
            <a:ext cx="936104" cy="3096344"/>
          </a:xfrm>
          <a:prstGeom prst="rect">
            <a:avLst/>
          </a:prstGeom>
        </p:spPr>
      </p:pic>
      <p:pic>
        <p:nvPicPr>
          <p:cNvPr id="28" name="图片 27" descr="图片3.jpg"/>
          <p:cNvPicPr>
            <a:picLocks noChangeAspect="1"/>
          </p:cNvPicPr>
          <p:nvPr/>
        </p:nvPicPr>
        <p:blipFill>
          <a:blip r:embed="rId5" cstate="print"/>
          <a:srcRect l="85219" t="2220" r="503" b="2304"/>
          <a:stretch>
            <a:fillRect/>
          </a:stretch>
        </p:blipFill>
        <p:spPr>
          <a:xfrm>
            <a:off x="7452320" y="764704"/>
            <a:ext cx="1080120" cy="3096344"/>
          </a:xfrm>
          <a:prstGeom prst="rect">
            <a:avLst/>
          </a:prstGeom>
        </p:spPr>
      </p:pic>
      <p:sp>
        <p:nvSpPr>
          <p:cNvPr id="5174" name="Text Box 260"/>
          <p:cNvSpPr>
            <a:spLocks noChangeArrowheads="1"/>
          </p:cNvSpPr>
          <p:nvPr/>
        </p:nvSpPr>
        <p:spPr bwMode="auto">
          <a:xfrm>
            <a:off x="466695" y="4874627"/>
            <a:ext cx="17986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solidFill>
                <a:srgbClr val="000000"/>
              </a:solidFill>
              <a:latin typeface="+mn-lt"/>
              <a:ea typeface="黑体" pitchFamily="49" charset="-122"/>
              <a:sym typeface="宋体" pitchFamily="2" charset="-122"/>
            </a:endParaRPr>
          </a:p>
        </p:txBody>
      </p:sp>
      <p:sp>
        <p:nvSpPr>
          <p:cNvPr id="5175" name="Text Box 261"/>
          <p:cNvSpPr>
            <a:spLocks noChangeArrowheads="1"/>
          </p:cNvSpPr>
          <p:nvPr/>
        </p:nvSpPr>
        <p:spPr bwMode="auto">
          <a:xfrm>
            <a:off x="6875729" y="1560946"/>
            <a:ext cx="3817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9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76" name="Text Box 262"/>
          <p:cNvSpPr>
            <a:spLocks noChangeArrowheads="1"/>
          </p:cNvSpPr>
          <p:nvPr/>
        </p:nvSpPr>
        <p:spPr bwMode="auto">
          <a:xfrm>
            <a:off x="6864617" y="2043793"/>
            <a:ext cx="3081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6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77" name="Text Box 263"/>
          <p:cNvSpPr>
            <a:spLocks noChangeArrowheads="1"/>
          </p:cNvSpPr>
          <p:nvPr/>
        </p:nvSpPr>
        <p:spPr bwMode="auto">
          <a:xfrm>
            <a:off x="6864617" y="2524834"/>
            <a:ext cx="4521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6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78" name="Text Box 264"/>
          <p:cNvSpPr>
            <a:spLocks noChangeArrowheads="1"/>
          </p:cNvSpPr>
          <p:nvPr/>
        </p:nvSpPr>
        <p:spPr bwMode="auto">
          <a:xfrm>
            <a:off x="6829692" y="2982282"/>
            <a:ext cx="5591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20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79" name="Text Box 265"/>
          <p:cNvSpPr>
            <a:spLocks noChangeArrowheads="1"/>
          </p:cNvSpPr>
          <p:nvPr/>
        </p:nvSpPr>
        <p:spPr bwMode="auto">
          <a:xfrm>
            <a:off x="6899542" y="3427030"/>
            <a:ext cx="417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0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0" name="Text Box 266"/>
          <p:cNvSpPr>
            <a:spLocks noChangeArrowheads="1"/>
          </p:cNvSpPr>
          <p:nvPr/>
        </p:nvSpPr>
        <p:spPr bwMode="auto">
          <a:xfrm>
            <a:off x="7811643" y="1550630"/>
            <a:ext cx="3931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3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1" name="Text Box 267"/>
          <p:cNvSpPr>
            <a:spLocks noChangeArrowheads="1"/>
          </p:cNvSpPr>
          <p:nvPr/>
        </p:nvSpPr>
        <p:spPr bwMode="auto">
          <a:xfrm>
            <a:off x="7816623" y="2058878"/>
            <a:ext cx="4286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2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2" name="Text Box 268"/>
          <p:cNvSpPr>
            <a:spLocks noChangeArrowheads="1"/>
          </p:cNvSpPr>
          <p:nvPr/>
        </p:nvSpPr>
        <p:spPr bwMode="auto">
          <a:xfrm>
            <a:off x="7728995" y="2564904"/>
            <a:ext cx="6086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0.3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3" name="Text Box 269"/>
          <p:cNvSpPr>
            <a:spLocks noChangeArrowheads="1"/>
          </p:cNvSpPr>
          <p:nvPr/>
        </p:nvSpPr>
        <p:spPr bwMode="auto">
          <a:xfrm>
            <a:off x="7744627" y="2986474"/>
            <a:ext cx="6107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0.2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4" name="Text Box 270"/>
          <p:cNvSpPr>
            <a:spLocks noChangeArrowheads="1"/>
          </p:cNvSpPr>
          <p:nvPr/>
        </p:nvSpPr>
        <p:spPr bwMode="auto">
          <a:xfrm>
            <a:off x="7791223" y="3439730"/>
            <a:ext cx="4286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黑体" pitchFamily="49" charset="-122"/>
                <a:sym typeface="宋体" pitchFamily="2" charset="-122"/>
              </a:rPr>
              <a:t>0</a:t>
            </a:r>
            <a:endParaRPr lang="zh-CN" altLang="en-US" sz="2000" dirty="0">
              <a:latin typeface="+mn-lt"/>
            </a:endParaRPr>
          </a:p>
        </p:txBody>
      </p:sp>
      <p:sp>
        <p:nvSpPr>
          <p:cNvPr id="5185" name="Text Box 276"/>
          <p:cNvSpPr>
            <a:spLocks noChangeArrowheads="1"/>
          </p:cNvSpPr>
          <p:nvPr/>
        </p:nvSpPr>
        <p:spPr bwMode="auto">
          <a:xfrm>
            <a:off x="1043111" y="4874627"/>
            <a:ext cx="6985273" cy="46423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Question </a:t>
            </a:r>
            <a:r>
              <a:rPr 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2: </a:t>
            </a:r>
            <a:r>
              <a:rPr lang="zh-CN" alt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速度变化</a:t>
            </a:r>
            <a:r>
              <a:rPr lang="zh-CN" alt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最多的是</a:t>
            </a:r>
            <a:r>
              <a:rPr 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?</a:t>
            </a:r>
            <a:endParaRPr lang="zh-CN" altLang="en-US" b="1" dirty="0">
              <a:latin typeface="+mn-lt"/>
              <a:ea typeface="楷体" pitchFamily="49" charset="-122"/>
            </a:endParaRPr>
          </a:p>
        </p:txBody>
      </p:sp>
      <p:sp>
        <p:nvSpPr>
          <p:cNvPr id="5186" name="Text Box 278"/>
          <p:cNvSpPr>
            <a:spLocks noChangeArrowheads="1"/>
          </p:cNvSpPr>
          <p:nvPr/>
        </p:nvSpPr>
        <p:spPr bwMode="auto">
          <a:xfrm>
            <a:off x="1043111" y="5578847"/>
            <a:ext cx="6985273" cy="46423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Question </a:t>
            </a:r>
            <a:r>
              <a:rPr 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3: </a:t>
            </a:r>
            <a:r>
              <a:rPr lang="zh-CN" alt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速度变化最快的是</a:t>
            </a:r>
            <a:r>
              <a:rPr 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?</a:t>
            </a:r>
            <a:endParaRPr lang="zh-CN" altLang="en-US" b="1" dirty="0">
              <a:latin typeface="+mn-lt"/>
              <a:ea typeface="楷体" pitchFamily="49" charset="-122"/>
            </a:endParaRPr>
          </a:p>
        </p:txBody>
      </p:sp>
      <p:sp>
        <p:nvSpPr>
          <p:cNvPr id="5187" name="Text Box 283"/>
          <p:cNvSpPr>
            <a:spLocks noChangeArrowheads="1"/>
          </p:cNvSpPr>
          <p:nvPr/>
        </p:nvSpPr>
        <p:spPr bwMode="auto">
          <a:xfrm>
            <a:off x="1043608" y="4165972"/>
            <a:ext cx="6986072" cy="464230"/>
          </a:xfrm>
          <a:prstGeom prst="rect">
            <a:avLst/>
          </a:prstGeom>
          <a:noFill/>
          <a:ln w="25400">
            <a:solidFill>
              <a:schemeClr val="hlink"/>
            </a:solidFill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Question </a:t>
            </a:r>
            <a:r>
              <a:rPr 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1: </a:t>
            </a:r>
            <a:r>
              <a:rPr lang="zh-CN" alt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末速度最大的是</a:t>
            </a:r>
            <a:r>
              <a:rPr lang="en-US" sz="2400" b="1" dirty="0">
                <a:solidFill>
                  <a:srgbClr val="000000"/>
                </a:solidFill>
                <a:latin typeface="+mn-lt"/>
                <a:ea typeface="楷体" pitchFamily="49" charset="-122"/>
                <a:sym typeface="宋体" pitchFamily="2" charset="-122"/>
              </a:rPr>
              <a:t>?</a:t>
            </a:r>
            <a:endParaRPr lang="en-US" dirty="0">
              <a:latin typeface="+mn-lt"/>
              <a:ea typeface="楷体" pitchFamily="49" charset="-122"/>
            </a:endParaRPr>
          </a:p>
        </p:txBody>
      </p:sp>
      <p:sp>
        <p:nvSpPr>
          <p:cNvPr id="5188" name="Text Box 284"/>
          <p:cNvSpPr>
            <a:spLocks noChangeArrowheads="1"/>
          </p:cNvSpPr>
          <p:nvPr/>
        </p:nvSpPr>
        <p:spPr bwMode="auto">
          <a:xfrm>
            <a:off x="5219551" y="4178676"/>
            <a:ext cx="93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FF"/>
                </a:solidFill>
                <a:latin typeface="+mn-lt"/>
                <a:ea typeface="黑体" pitchFamily="49" charset="-122"/>
                <a:sym typeface="宋体" pitchFamily="2" charset="-122"/>
              </a:rPr>
              <a:t>E</a:t>
            </a:r>
            <a:endParaRPr lang="zh-CN" altLang="en-US" sz="1600" dirty="0">
              <a:latin typeface="+mn-lt"/>
            </a:endParaRPr>
          </a:p>
        </p:txBody>
      </p:sp>
      <p:sp>
        <p:nvSpPr>
          <p:cNvPr id="5189" name="Text Box 285"/>
          <p:cNvSpPr>
            <a:spLocks noChangeArrowheads="1"/>
          </p:cNvSpPr>
          <p:nvPr/>
        </p:nvSpPr>
        <p:spPr bwMode="auto">
          <a:xfrm>
            <a:off x="5435575" y="5609013"/>
            <a:ext cx="93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FF"/>
                </a:solidFill>
                <a:latin typeface="+mn-lt"/>
                <a:ea typeface="黑体" pitchFamily="49" charset="-122"/>
                <a:sym typeface="宋体" pitchFamily="2" charset="-122"/>
              </a:rPr>
              <a:t>A</a:t>
            </a:r>
            <a:endParaRPr lang="zh-CN" altLang="en-US" sz="1600" dirty="0">
              <a:latin typeface="+mn-lt"/>
            </a:endParaRPr>
          </a:p>
        </p:txBody>
      </p:sp>
      <p:sp>
        <p:nvSpPr>
          <p:cNvPr id="5190" name="Text Box 286"/>
          <p:cNvSpPr>
            <a:spLocks noChangeArrowheads="1"/>
          </p:cNvSpPr>
          <p:nvPr/>
        </p:nvSpPr>
        <p:spPr bwMode="auto">
          <a:xfrm>
            <a:off x="5507905" y="4879393"/>
            <a:ext cx="576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66FF"/>
                </a:solidFill>
                <a:latin typeface="+mn-lt"/>
                <a:ea typeface="黑体" pitchFamily="49" charset="-122"/>
                <a:sym typeface="宋体" pitchFamily="2" charset="-122"/>
              </a:rPr>
              <a:t>D</a:t>
            </a:r>
            <a:endParaRPr lang="zh-CN" altLang="en-US" sz="1600" dirty="0">
              <a:latin typeface="+mn-lt"/>
            </a:endParaRPr>
          </a:p>
        </p:txBody>
      </p:sp>
      <p:sp>
        <p:nvSpPr>
          <p:cNvPr id="22" name="Rectangle 2"/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Tx/>
              <a:buNone/>
              <a:defRPr/>
            </a:pPr>
            <a:r>
              <a:rPr lang="zh-CN" altLang="en-US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速度变化</a:t>
            </a:r>
            <a:r>
              <a:rPr lang="zh-CN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快慢的比较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15A08AB-2C41-4CA0-B213-EDA4B2E89E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671"/>
    </mc:Choice>
    <mc:Fallback>
      <p:transition spd="slow" advTm="116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5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175" grpId="0" bldLvl="0" autoUpdateAnimBg="0"/>
      <p:bldP spid="5176" grpId="0" bldLvl="0" autoUpdateAnimBg="0"/>
      <p:bldP spid="5178" grpId="0" bldLvl="0" autoUpdateAnimBg="0"/>
      <p:bldP spid="5179" grpId="0" bldLvl="0" autoUpdateAnimBg="0"/>
      <p:bldP spid="5180" grpId="0" bldLvl="0" autoUpdateAnimBg="0"/>
      <p:bldP spid="5181" grpId="0" bldLvl="0" autoUpdateAnimBg="0"/>
      <p:bldP spid="5182" grpId="0" bldLvl="0" autoUpdateAnimBg="0"/>
      <p:bldP spid="5183" grpId="0" bldLvl="0" autoUpdateAnimBg="0"/>
      <p:bldP spid="5184" grpId="0" bldLvl="0" autoUpdateAnimBg="0"/>
      <p:bldP spid="5185" grpId="0" bldLvl="0" animBg="1" autoUpdateAnimBg="0"/>
      <p:bldP spid="5186" grpId="0" bldLvl="0" animBg="1" autoUpdateAnimBg="0"/>
      <p:bldP spid="5187" grpId="0" bldLvl="0" animBg="1" autoUpdateAnimBg="0"/>
      <p:bldP spid="5188" grpId="0" bldLvl="0" autoUpdateAnimBg="0"/>
      <p:bldP spid="5189" grpId="0" bldLvl="0" autoUpdateAnimBg="0"/>
      <p:bldP spid="5190" grpId="0" bldLvl="0" autoUpdateAnimBg="0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88564" y="3807331"/>
            <a:ext cx="863920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sz="3000" b="1" dirty="0">
                <a:latin typeface="+mn-lt"/>
                <a:ea typeface="+mn-ea"/>
                <a:sym typeface="Times New Roman" pitchFamily="18" charset="0"/>
              </a:rPr>
              <a:t>6</a:t>
            </a:r>
            <a:r>
              <a:rPr lang="en-US" altLang="zh-CN" sz="3000" b="1" dirty="0">
                <a:latin typeface="+mn-lt"/>
                <a:ea typeface="+mn-ea"/>
                <a:sym typeface="黑体" pitchFamily="49" charset="-122"/>
              </a:rPr>
              <a:t>) </a:t>
            </a:r>
            <a:r>
              <a:rPr lang="zh-CN" altLang="en-US" sz="3000" b="1" dirty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匀变速</a:t>
            </a:r>
            <a:r>
              <a:rPr lang="zh-CN" altLang="en-US" sz="3000" b="1" dirty="0">
                <a:latin typeface="+mn-lt"/>
                <a:ea typeface="+mn-ea"/>
                <a:sym typeface="黑体" pitchFamily="49" charset="-122"/>
              </a:rPr>
              <a:t>直线运动 </a:t>
            </a:r>
            <a:endParaRPr lang="en-US" altLang="zh-CN" sz="3000" b="1" dirty="0">
              <a:latin typeface="+mn-lt"/>
              <a:ea typeface="+mn-ea"/>
              <a:sym typeface="黑体" pitchFamily="49" charset="-122"/>
            </a:endParaRPr>
          </a:p>
          <a:p>
            <a:pPr>
              <a:spcBef>
                <a:spcPct val="10000"/>
              </a:spcBef>
            </a:pPr>
            <a:r>
              <a:rPr lang="zh-CN" altLang="en-US" sz="3000" b="1" dirty="0">
                <a:latin typeface="+mn-lt"/>
                <a:ea typeface="+mn-ea"/>
                <a:sym typeface="黑体" pitchFamily="49" charset="-122"/>
              </a:rPr>
              <a:t>                 (</a:t>
            </a:r>
            <a:r>
              <a:rPr lang="en-US" altLang="zh-CN" sz="3000" b="1" dirty="0">
                <a:latin typeface="+mn-lt"/>
                <a:ea typeface="+mn-ea"/>
                <a:sym typeface="黑体" pitchFamily="49" charset="-122"/>
              </a:rPr>
              <a:t>1-D M</a:t>
            </a:r>
            <a:r>
              <a:rPr lang="zh-CN" altLang="en-US" sz="3000" b="1" dirty="0">
                <a:latin typeface="+mn-lt"/>
                <a:ea typeface="+mn-ea"/>
                <a:sym typeface="黑体" pitchFamily="49" charset="-122"/>
              </a:rPr>
              <a:t>otion </a:t>
            </a:r>
            <a:r>
              <a:rPr lang="en-US" altLang="zh-CN" sz="3000" b="1" dirty="0">
                <a:latin typeface="+mn-lt"/>
                <a:ea typeface="+mn-ea"/>
                <a:sym typeface="黑体" pitchFamily="49" charset="-122"/>
              </a:rPr>
              <a:t>at </a:t>
            </a:r>
            <a:r>
              <a:rPr lang="en-US" altLang="zh-CN" sz="3000" b="1" dirty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constant acceleration</a:t>
            </a:r>
            <a:r>
              <a:rPr lang="zh-CN" altLang="en-US" sz="3000" b="1" dirty="0">
                <a:latin typeface="+mn-lt"/>
                <a:ea typeface="+mn-ea"/>
                <a:sym typeface="黑体" pitchFamily="49" charset="-122"/>
              </a:rPr>
              <a:t>)：</a:t>
            </a:r>
            <a:endParaRPr lang="en-US" sz="3000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84010" y="840561"/>
            <a:ext cx="7672366" cy="2444423"/>
            <a:chOff x="500034" y="642918"/>
            <a:chExt cx="7672366" cy="2444423"/>
          </a:xfrm>
        </p:grpSpPr>
        <p:sp>
          <p:nvSpPr>
            <p:cNvPr id="5" name="TextBox 4"/>
            <p:cNvSpPr txBox="1"/>
            <p:nvPr/>
          </p:nvSpPr>
          <p:spPr>
            <a:xfrm>
              <a:off x="500034" y="1268760"/>
              <a:ext cx="25003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000" b="1" dirty="0">
                  <a:latin typeface="+mn-lt"/>
                </a:rPr>
                <a:t>加速度</a:t>
              </a:r>
              <a:r>
                <a:rPr lang="en-US" altLang="zh-CN" sz="3000" b="1" dirty="0">
                  <a:latin typeface="+mn-lt"/>
                </a:rPr>
                <a:t> (acceleration)</a:t>
              </a:r>
              <a:endParaRPr lang="zh-CN" altLang="en-US" sz="3000" b="1" dirty="0">
                <a:latin typeface="+mn-lt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428992" y="642918"/>
              <a:ext cx="38793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 dirty="0">
                  <a:solidFill>
                    <a:srgbClr val="FF0000"/>
                  </a:solidFill>
                  <a:latin typeface="+mn-lt"/>
                </a:rPr>
                <a:t>平均</a:t>
              </a:r>
              <a:r>
                <a:rPr lang="zh-CN" altLang="en-US" sz="3000" b="1" dirty="0">
                  <a:latin typeface="+mn-lt"/>
                </a:rPr>
                <a:t>加速度</a:t>
              </a:r>
              <a:endParaRPr lang="en-US" altLang="zh-CN" sz="3000" b="1" dirty="0">
                <a:latin typeface="+mn-lt"/>
              </a:endParaRPr>
            </a:p>
            <a:p>
              <a:r>
                <a:rPr lang="en-US" altLang="zh-CN" sz="3000" b="1" dirty="0">
                  <a:latin typeface="+mn-lt"/>
                </a:rPr>
                <a:t>(</a:t>
              </a:r>
              <a:r>
                <a:rPr lang="en-US" altLang="zh-CN" sz="3000" b="1" dirty="0">
                  <a:solidFill>
                    <a:srgbClr val="FF0000"/>
                  </a:solidFill>
                  <a:latin typeface="+mn-lt"/>
                </a:rPr>
                <a:t>average</a:t>
              </a:r>
              <a:r>
                <a:rPr lang="en-US" altLang="zh-CN" sz="3000" b="1" dirty="0">
                  <a:latin typeface="+mn-lt"/>
                </a:rPr>
                <a:t> acceleration)</a:t>
              </a:r>
              <a:endParaRPr lang="zh-CN" altLang="en-US" sz="3000" b="1" dirty="0">
                <a:latin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428992" y="2071678"/>
              <a:ext cx="47434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 dirty="0">
                  <a:solidFill>
                    <a:srgbClr val="FF0000"/>
                  </a:solidFill>
                  <a:latin typeface="+mn-lt"/>
                </a:rPr>
                <a:t>瞬时</a:t>
              </a:r>
              <a:r>
                <a:rPr lang="zh-CN" altLang="en-US" sz="3000" b="1" dirty="0">
                  <a:latin typeface="+mn-lt"/>
                </a:rPr>
                <a:t>加速度</a:t>
              </a:r>
              <a:endParaRPr lang="en-US" altLang="zh-CN" sz="3000" b="1" dirty="0">
                <a:latin typeface="+mn-lt"/>
              </a:endParaRPr>
            </a:p>
            <a:p>
              <a:r>
                <a:rPr lang="en-US" altLang="zh-CN" sz="3000" b="1" dirty="0">
                  <a:latin typeface="+mn-lt"/>
                </a:rPr>
                <a:t>(</a:t>
              </a:r>
              <a:r>
                <a:rPr lang="en-US" altLang="zh-CN" sz="3000" b="1" dirty="0">
                  <a:solidFill>
                    <a:srgbClr val="FF0000"/>
                  </a:solidFill>
                  <a:latin typeface="+mn-lt"/>
                </a:rPr>
                <a:t>instantaneous </a:t>
              </a:r>
              <a:r>
                <a:rPr lang="en-US" altLang="zh-CN" sz="3000" b="1" dirty="0">
                  <a:latin typeface="+mn-lt"/>
                </a:rPr>
                <a:t>acceleration )</a:t>
              </a:r>
              <a:endParaRPr lang="zh-CN" altLang="en-US" sz="3000" b="1" dirty="0">
                <a:latin typeface="+mn-lt"/>
              </a:endParaRPr>
            </a:p>
          </p:txBody>
        </p:sp>
        <p:sp>
          <p:nvSpPr>
            <p:cNvPr id="8" name="左大括号 7"/>
            <p:cNvSpPr/>
            <p:nvPr/>
          </p:nvSpPr>
          <p:spPr bwMode="auto">
            <a:xfrm>
              <a:off x="3000364" y="1000108"/>
              <a:ext cx="288000" cy="142876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3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</p:grp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395536" y="5035242"/>
            <a:ext cx="813514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sz="3000" b="1" dirty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加速度恒定</a:t>
            </a:r>
            <a:r>
              <a:rPr lang="zh-CN" altLang="en-US" sz="3000" b="1" dirty="0">
                <a:latin typeface="+mn-lt"/>
                <a:ea typeface="+mn-ea"/>
                <a:sym typeface="黑体" pitchFamily="49" charset="-122"/>
              </a:rPr>
              <a:t>（</a:t>
            </a:r>
            <a:r>
              <a:rPr lang="zh-CN" altLang="en-US" sz="3000" b="1" dirty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大小</a:t>
            </a:r>
            <a:r>
              <a:rPr lang="en-US" altLang="zh-CN" sz="3000" b="1" dirty="0">
                <a:latin typeface="+mn-lt"/>
                <a:ea typeface="+mn-ea"/>
                <a:sym typeface="黑体" pitchFamily="49" charset="-122"/>
              </a:rPr>
              <a:t>&amp;</a:t>
            </a:r>
            <a:r>
              <a:rPr lang="zh-CN" altLang="en-US" sz="3000" b="1" dirty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方向</a:t>
            </a:r>
            <a:r>
              <a:rPr lang="zh-CN" altLang="en-US" sz="3000" b="1" dirty="0">
                <a:latin typeface="+mn-lt"/>
                <a:ea typeface="+mn-ea"/>
                <a:sym typeface="黑体" pitchFamily="49" charset="-122"/>
              </a:rPr>
              <a:t>均不变）的直线运动</a:t>
            </a:r>
            <a:r>
              <a:rPr lang="zh-CN" altLang="en-US" sz="3000" b="1" dirty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。</a:t>
            </a:r>
            <a:endParaRPr lang="en-US" sz="3000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7502525" y="328498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D97056C-E132-4233-9F7C-0128A909B89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418"/>
    </mc:Choice>
    <mc:Fallback>
      <p:transition spd="slow" advTm="105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uiExpand="1" build="allAtOnce" bldLvl="0"/>
      <p:bldP spid="12" grpId="0" build="allAtOnce" bldLvl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65153" y="404664"/>
            <a:ext cx="2694679" cy="839578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en-US" altLang="zh-CN" sz="3600" b="1" cap="all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ea typeface="黑体" pitchFamily="49" charset="-122"/>
              </a:rPr>
              <a:t>Yes or No?</a:t>
            </a:r>
            <a:endParaRPr lang="zh-CN" altLang="en-US" sz="36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latin typeface="+mn-lt"/>
              <a:ea typeface="黑体" pitchFamily="49" charset="-122"/>
            </a:endParaRPr>
          </a:p>
        </p:txBody>
      </p:sp>
      <p:sp>
        <p:nvSpPr>
          <p:cNvPr id="63509" name="Rectangle 21"/>
          <p:cNvSpPr>
            <a:spLocks noChangeArrowheads="1"/>
          </p:cNvSpPr>
          <p:nvPr/>
        </p:nvSpPr>
        <p:spPr bwMode="auto">
          <a:xfrm>
            <a:off x="1011268" y="4243154"/>
            <a:ext cx="694292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000" b="1" dirty="0">
                <a:latin typeface="+mn-lt"/>
                <a:ea typeface="楷体" pitchFamily="49" charset="-122"/>
              </a:rPr>
              <a:t>5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）速度</a:t>
            </a:r>
            <a:r>
              <a:rPr lang="zh-CN" altLang="en-US" sz="3000" b="1" dirty="0">
                <a:ea typeface="楷体" pitchFamily="49" charset="-122"/>
              </a:rPr>
              <a:t>变化越多，</a:t>
            </a:r>
            <a:r>
              <a:rPr lang="en-US" altLang="zh-CN" sz="3000" b="1" dirty="0">
                <a:ea typeface="楷体" pitchFamily="49" charset="-122"/>
              </a:rPr>
              <a:t> </a:t>
            </a:r>
            <a:r>
              <a:rPr lang="zh-CN" altLang="en-US" sz="3000" b="1" dirty="0">
                <a:ea typeface="楷体" pitchFamily="49" charset="-122"/>
              </a:rPr>
              <a:t>加速度就越大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（   ）</a:t>
            </a:r>
          </a:p>
        </p:txBody>
      </p:sp>
      <p:sp>
        <p:nvSpPr>
          <p:cNvPr id="63510" name="Rectangle 22"/>
          <p:cNvSpPr>
            <a:spLocks noChangeArrowheads="1"/>
          </p:cNvSpPr>
          <p:nvPr/>
        </p:nvSpPr>
        <p:spPr bwMode="auto">
          <a:xfrm>
            <a:off x="1011268" y="1196752"/>
            <a:ext cx="703910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000" b="1" dirty="0">
                <a:latin typeface="+mn-lt"/>
                <a:ea typeface="楷体" pitchFamily="49" charset="-122"/>
              </a:rPr>
              <a:t>1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）加速度为零时，速度必然为零 （   ） 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18611" y="5688831"/>
            <a:ext cx="8325389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000" b="1" dirty="0">
                <a:latin typeface="+mn-lt"/>
                <a:ea typeface="楷体" pitchFamily="49" charset="-122"/>
              </a:rPr>
              <a:t>  7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）</a:t>
            </a:r>
            <a:r>
              <a:rPr lang="en-US" altLang="zh-CN" sz="3000" b="1" i="1" dirty="0">
                <a:ea typeface="楷体" pitchFamily="49" charset="-122"/>
              </a:rPr>
              <a:t>a</a:t>
            </a:r>
            <a:r>
              <a:rPr lang="zh-CN" altLang="en-US" sz="3000" b="1" dirty="0">
                <a:ea typeface="楷体" pitchFamily="49" charset="-122"/>
              </a:rPr>
              <a:t>方向保持不变，则</a:t>
            </a:r>
            <a:r>
              <a:rPr lang="en-US" altLang="zh-CN" sz="3000" b="1" i="1" dirty="0">
                <a:ea typeface="楷体" pitchFamily="49" charset="-122"/>
              </a:rPr>
              <a:t>v</a:t>
            </a:r>
            <a:r>
              <a:rPr lang="zh-CN" altLang="en-US" sz="3000" b="1" dirty="0">
                <a:ea typeface="楷体" pitchFamily="49" charset="-122"/>
              </a:rPr>
              <a:t>方向也保持不变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（   ）  </a:t>
            </a: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8046272" y="5763319"/>
            <a:ext cx="86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dirty="0"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21" name="Rectangle 51"/>
          <p:cNvSpPr>
            <a:spLocks noChangeArrowheads="1"/>
          </p:cNvSpPr>
          <p:nvPr/>
        </p:nvSpPr>
        <p:spPr bwMode="auto">
          <a:xfrm>
            <a:off x="999554" y="4942006"/>
            <a:ext cx="710083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000" b="1" dirty="0">
                <a:latin typeface="+mn-lt"/>
                <a:ea typeface="楷体" pitchFamily="49" charset="-122"/>
              </a:rPr>
              <a:t>6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）</a:t>
            </a:r>
            <a:r>
              <a:rPr lang="en-US" altLang="zh-CN" sz="3000" b="1" i="1" dirty="0">
                <a:ea typeface="楷体" pitchFamily="49" charset="-122"/>
              </a:rPr>
              <a:t> </a:t>
            </a:r>
            <a:r>
              <a:rPr lang="zh-CN" altLang="en-US" sz="3000" b="1" dirty="0">
                <a:ea typeface="楷体" pitchFamily="49" charset="-122"/>
              </a:rPr>
              <a:t>速度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变化越快，加速度就越大（  ）</a:t>
            </a:r>
          </a:p>
        </p:txBody>
      </p:sp>
      <p:sp>
        <p:nvSpPr>
          <p:cNvPr id="23" name="Rectangle 53"/>
          <p:cNvSpPr>
            <a:spLocks noChangeArrowheads="1"/>
          </p:cNvSpPr>
          <p:nvPr/>
        </p:nvSpPr>
        <p:spPr bwMode="auto">
          <a:xfrm>
            <a:off x="999554" y="3429000"/>
            <a:ext cx="702883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3000" b="1" dirty="0">
                <a:latin typeface="+mn-lt"/>
                <a:ea typeface="楷体" pitchFamily="49" charset="-122"/>
              </a:rPr>
              <a:t>4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）加速度减小，则速度一定减小（  ）</a:t>
            </a:r>
          </a:p>
        </p:txBody>
      </p:sp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7020768" y="4280505"/>
            <a:ext cx="86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ea typeface="楷体" pitchFamily="49" charset="-122"/>
              </a:rPr>
              <a:t>×</a:t>
            </a:r>
            <a:r>
              <a:rPr lang="en-US" altLang="zh-CN" sz="2800" dirty="0">
                <a:solidFill>
                  <a:srgbClr val="FF0000"/>
                </a:solidFill>
                <a:latin typeface="+mn-lt"/>
                <a:ea typeface="楷体" pitchFamily="49" charset="-122"/>
              </a:rPr>
              <a:t>  </a:t>
            </a:r>
          </a:p>
        </p:txBody>
      </p:sp>
      <p:sp>
        <p:nvSpPr>
          <p:cNvPr id="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11268" y="2636838"/>
            <a:ext cx="7305148" cy="792162"/>
          </a:xfrm>
          <a:noFill/>
          <a:ln/>
        </p:spPr>
        <p:txBody>
          <a:bodyPr/>
          <a:lstStyle/>
          <a:p>
            <a:pPr marL="533400" indent="-533400">
              <a:lnSpc>
                <a:spcPct val="130000"/>
              </a:lnSpc>
              <a:buFontTx/>
              <a:buNone/>
            </a:pPr>
            <a:r>
              <a:rPr lang="en-US" altLang="zh-CN" sz="3000" b="1" dirty="0">
                <a:ea typeface="楷体" pitchFamily="49" charset="-122"/>
              </a:rPr>
              <a:t>3</a:t>
            </a:r>
            <a:r>
              <a:rPr lang="zh-CN" altLang="en-US" sz="3000" b="1" dirty="0">
                <a:ea typeface="楷体" pitchFamily="49" charset="-122"/>
              </a:rPr>
              <a:t>）速度增大，则加速度一定增大（  ）</a:t>
            </a:r>
          </a:p>
          <a:p>
            <a:pPr marL="533400" indent="-533400">
              <a:lnSpc>
                <a:spcPct val="130000"/>
              </a:lnSpc>
              <a:buFontTx/>
              <a:buNone/>
            </a:pPr>
            <a:endParaRPr lang="zh-CN" altLang="en-US" sz="3000" b="1" dirty="0">
              <a:ea typeface="楷体" pitchFamily="49" charset="-122"/>
            </a:endParaRPr>
          </a:p>
          <a:p>
            <a:pPr marL="533400" indent="-533400">
              <a:lnSpc>
                <a:spcPct val="130000"/>
              </a:lnSpc>
              <a:buFontTx/>
              <a:buNone/>
            </a:pPr>
            <a:endParaRPr lang="en-US" altLang="zh-CN" sz="3000" b="1" dirty="0">
              <a:ea typeface="楷体" pitchFamily="49" charset="-122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6876296" y="2705198"/>
            <a:ext cx="863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sz="2800" dirty="0"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6988541" y="1222470"/>
            <a:ext cx="71133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sz="2800" dirty="0"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20" name="Text Box 50"/>
          <p:cNvSpPr txBox="1">
            <a:spLocks noChangeArrowheads="1"/>
          </p:cNvSpPr>
          <p:nvPr/>
        </p:nvSpPr>
        <p:spPr bwMode="auto">
          <a:xfrm>
            <a:off x="7020272" y="5062999"/>
            <a:ext cx="86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√</a:t>
            </a:r>
            <a:r>
              <a:rPr lang="en-US" altLang="zh-CN" sz="2800" dirty="0">
                <a:solidFill>
                  <a:srgbClr val="FF0000"/>
                </a:solidFill>
                <a:latin typeface="+mn-lt"/>
                <a:ea typeface="楷体" pitchFamily="49" charset="-122"/>
              </a:rPr>
              <a:t>  </a:t>
            </a:r>
          </a:p>
        </p:txBody>
      </p:sp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1013314" y="1954664"/>
            <a:ext cx="723146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000" b="1" dirty="0">
                <a:latin typeface="+mn-lt"/>
                <a:ea typeface="楷体" pitchFamily="49" charset="-122"/>
              </a:rPr>
              <a:t>2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）</a:t>
            </a:r>
            <a:r>
              <a:rPr lang="en-US" altLang="zh-CN" sz="3000" b="1" i="1" dirty="0">
                <a:ea typeface="楷体" pitchFamily="49" charset="-122"/>
              </a:rPr>
              <a:t> </a:t>
            </a:r>
            <a:r>
              <a:rPr lang="zh-CN" altLang="en-US" sz="3000" b="1" dirty="0">
                <a:ea typeface="楷体" pitchFamily="49" charset="-122"/>
              </a:rPr>
              <a:t>速度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为零时，</a:t>
            </a:r>
            <a:r>
              <a:rPr lang="en-US" altLang="zh-CN" sz="3000" b="1" i="1" dirty="0">
                <a:ea typeface="楷体" pitchFamily="49" charset="-122"/>
              </a:rPr>
              <a:t> </a:t>
            </a:r>
            <a:r>
              <a:rPr lang="zh-CN" altLang="en-US" sz="3000" b="1" dirty="0">
                <a:ea typeface="楷体" pitchFamily="49" charset="-122"/>
              </a:rPr>
              <a:t>加速度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必然为零 （   ） </a:t>
            </a: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7164288" y="1964616"/>
            <a:ext cx="71133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 sz="2800" dirty="0">
                <a:latin typeface="+mn-lt"/>
                <a:ea typeface="楷体" pitchFamily="49" charset="-122"/>
              </a:rPr>
              <a:t> </a:t>
            </a:r>
          </a:p>
        </p:txBody>
      </p:sp>
      <p:sp>
        <p:nvSpPr>
          <p:cNvPr id="19" name="Text Box 49"/>
          <p:cNvSpPr txBox="1">
            <a:spLocks noChangeArrowheads="1"/>
          </p:cNvSpPr>
          <p:nvPr/>
        </p:nvSpPr>
        <p:spPr bwMode="auto">
          <a:xfrm>
            <a:off x="6854715" y="3429000"/>
            <a:ext cx="86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+mn-lt"/>
                <a:ea typeface="楷体" pitchFamily="49" charset="-122"/>
              </a:rPr>
              <a:t>×</a:t>
            </a:r>
            <a:r>
              <a:rPr lang="en-US" altLang="zh-CN">
                <a:latin typeface="+mn-lt"/>
                <a:ea typeface="楷体" pitchFamily="49" charset="-122"/>
              </a:rPr>
              <a:t> 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725D84E-223E-427D-8AB9-FFE42837A3C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566"/>
    </mc:Choice>
    <mc:Fallback>
      <p:transition spd="slow" advTm="174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3490" grpId="0"/>
      <p:bldP spid="63509" grpId="0"/>
      <p:bldP spid="63510" grpId="0"/>
      <p:bldP spid="16" grpId="0"/>
      <p:bldP spid="17" grpId="0"/>
      <p:bldP spid="21" grpId="0"/>
      <p:bldP spid="23" grpId="0"/>
      <p:bldP spid="63505" grpId="0"/>
      <p:bldP spid="26" grpId="0"/>
      <p:bldP spid="63506" grpId="0"/>
      <p:bldP spid="20" grpId="0"/>
      <p:bldP spid="27" grpId="0"/>
      <p:bldP spid="2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0"/>
            <a:ext cx="8991600" cy="3200876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、一个物体的加速度为零，则该物体一定是（</a:t>
            </a:r>
            <a:r>
              <a:rPr 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．静止不动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．匀速直线运动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．静止或匀速直线运动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+mn-lt"/>
                <a:ea typeface="楷体" pitchFamily="49" charset="-122"/>
                <a:cs typeface="Times New Roman" pitchFamily="18" charset="0"/>
              </a:rPr>
              <a:t>．做速度大小不变的运动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410575" y="438572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C230A948-599D-424C-8A33-D22533653D9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25"/>
    </mc:Choice>
    <mc:Fallback>
      <p:transition spd="slow" advTm="70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04664"/>
            <a:ext cx="8991600" cy="6093976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、甲、乙两车在路口等候绿灯。绿灯亮后，两车同时由静止加速。甲车经过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4.0s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加速到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10m/s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后匀速运动，乙车经过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4.0s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加速到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15m/s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后匀速运动。若将两车的加速过程均视为匀变速直线运动，对于两车加速过程中的加速度大小，下列说法中正确的是（</a:t>
            </a:r>
            <a:r>
              <a:rPr 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．甲车的加速度大于乙车的加速度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</a:t>
            </a:r>
            <a:r>
              <a:rPr lang="zh-CN" altLang="en-US" sz="3000" b="1" dirty="0">
                <a:ea typeface="楷体" pitchFamily="49" charset="-122"/>
                <a:cs typeface="Times New Roman" pitchFamily="18" charset="0"/>
              </a:rPr>
              <a:t>甲车的加速度小于乙车的加速度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甲、乙两车的加速度大小相等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根据已知条件，无法判断甲、乙两车加速度的大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CN" sz="3000" b="1" dirty="0"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小关系</a:t>
            </a:r>
            <a:endParaRPr lang="en-US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269808" y="2840236"/>
            <a:ext cx="54056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62044FB1-6225-4863-AEAE-ADD90FA70DE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118"/>
    </mc:Choice>
    <mc:Fallback>
      <p:transition spd="slow" advTm="54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0"/>
            <a:ext cx="8991600" cy="3785652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若汽车的加速度方向与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速度方向一致，当加速度减小时，则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（  </a:t>
            </a:r>
            <a:r>
              <a:rPr 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2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汽车的速度也减小</a:t>
            </a:r>
            <a:endParaRPr lang="en-US" altLang="zh-CN" sz="30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</a:rPr>
              <a:t>B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．汽车的速度仍在增大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当加速度减小到零时，汽车静止</a:t>
            </a:r>
            <a:endParaRPr lang="en-US" altLang="zh-CN" sz="30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3000" b="1" dirty="0">
                <a:latin typeface="+mn-lt"/>
                <a:ea typeface="楷体" pitchFamily="49" charset="-122"/>
              </a:rPr>
              <a:t>当加速度减小到零时，汽车的速度达到最大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875340" y="915978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8A28DA2B-AF83-46FB-B96F-3A2282DC0CC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860840" y="254160"/>
              <a:ext cx="6489720" cy="397548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8A28DA2B-AF83-46FB-B96F-3A2282DC0C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51480" y="244800"/>
                <a:ext cx="6508440" cy="39942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1C479596-270F-4E54-823C-10F94554AB5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792"/>
    </mc:Choice>
    <mc:Fallback>
      <p:transition spd="slow" advTm="55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107950" y="210901"/>
            <a:ext cx="5544170" cy="646331"/>
          </a:xfrm>
          <a:prstGeom prst="rect">
            <a:avLst/>
          </a:prstGeom>
          <a:gradFill flip="none"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zh-CN" altLang="en-US" sz="3600" b="1" dirty="0">
                <a:solidFill>
                  <a:srgbClr val="FFFF99"/>
                </a:solidFill>
                <a:latin typeface="+mj-lt"/>
                <a:ea typeface="黑体" pitchFamily="49" charset="-122"/>
              </a:rPr>
              <a:t>二、从</a:t>
            </a:r>
            <a:r>
              <a:rPr lang="en-US" altLang="zh-CN" sz="3600" b="1" i="1" dirty="0">
                <a:solidFill>
                  <a:srgbClr val="FFFF99"/>
                </a:solidFill>
                <a:latin typeface="+mj-lt"/>
                <a:ea typeface="黑体" pitchFamily="49" charset="-122"/>
              </a:rPr>
              <a:t>v</a:t>
            </a:r>
            <a:r>
              <a:rPr lang="zh-CN" altLang="en-US" sz="3600" b="1" dirty="0">
                <a:solidFill>
                  <a:srgbClr val="FFFF99"/>
                </a:solidFill>
                <a:latin typeface="+mj-lt"/>
                <a:ea typeface="黑体" pitchFamily="49" charset="-122"/>
              </a:rPr>
              <a:t>-</a:t>
            </a:r>
            <a:r>
              <a:rPr lang="en-US" altLang="zh-CN" sz="3600" b="1" i="1" dirty="0">
                <a:solidFill>
                  <a:srgbClr val="FFFF99"/>
                </a:solidFill>
                <a:latin typeface="+mj-lt"/>
                <a:ea typeface="黑体" pitchFamily="49" charset="-122"/>
              </a:rPr>
              <a:t>t</a:t>
            </a:r>
            <a:r>
              <a:rPr lang="zh-CN" altLang="en-US" sz="3600" b="1" dirty="0">
                <a:solidFill>
                  <a:srgbClr val="FFFF99"/>
                </a:solidFill>
                <a:latin typeface="+mj-lt"/>
                <a:ea typeface="黑体" pitchFamily="49" charset="-122"/>
              </a:rPr>
              <a:t>图象看加速度</a:t>
            </a:r>
            <a:endParaRPr lang="en-US" altLang="zh-CN" sz="3600" b="1" dirty="0">
              <a:solidFill>
                <a:srgbClr val="FFFF99"/>
              </a:solidFill>
              <a:latin typeface="+mj-lt"/>
              <a:ea typeface="黑体" pitchFamily="49" charset="-122"/>
            </a:endParaRPr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4876925" y="2798074"/>
          <a:ext cx="1224136" cy="1024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76" name="公式" r:id="rId6" imgW="469800" imgH="393480" progId="Equation.3">
                  <p:embed/>
                </p:oleObj>
              </mc:Choice>
              <mc:Fallback>
                <p:oleObj name="公式" r:id="rId6" imgW="4698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925" y="2798074"/>
                        <a:ext cx="1224136" cy="10243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47" name="Object 3"/>
          <p:cNvGraphicFramePr>
            <a:graphicFrameLocks noChangeAspect="1"/>
          </p:cNvGraphicFramePr>
          <p:nvPr/>
        </p:nvGraphicFramePr>
        <p:xfrm>
          <a:off x="5452657" y="2060848"/>
          <a:ext cx="1855647" cy="552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77" name="公式" r:id="rId8" imgW="723600" imgH="215640" progId="Equation.3">
                  <p:embed/>
                </p:oleObj>
              </mc:Choice>
              <mc:Fallback>
                <p:oleObj name="公式" r:id="rId8" imgW="72360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2657" y="2060848"/>
                        <a:ext cx="1855647" cy="5528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48" name="Object 4"/>
          <p:cNvGraphicFramePr>
            <a:graphicFrameLocks noChangeAspect="1"/>
          </p:cNvGraphicFramePr>
          <p:nvPr/>
        </p:nvGraphicFramePr>
        <p:xfrm>
          <a:off x="5508104" y="1340769"/>
          <a:ext cx="176278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78" name="公式" r:id="rId10" imgW="660240" imgH="215640" progId="Equation.3">
                  <p:embed/>
                </p:oleObj>
              </mc:Choice>
              <mc:Fallback>
                <p:oleObj name="公式" r:id="rId10" imgW="66024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1340769"/>
                        <a:ext cx="1762781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49" name="Object 5"/>
          <p:cNvGraphicFramePr>
            <a:graphicFrameLocks noChangeAspect="1"/>
          </p:cNvGraphicFramePr>
          <p:nvPr/>
        </p:nvGraphicFramePr>
        <p:xfrm>
          <a:off x="7575624" y="3078809"/>
          <a:ext cx="620903" cy="434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79" name="公式" r:id="rId12" imgW="253800" imgH="177480" progId="Equation.3">
                  <p:embed/>
                </p:oleObj>
              </mc:Choice>
              <mc:Fallback>
                <p:oleObj name="公式" r:id="rId12" imgW="25380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5624" y="3078809"/>
                        <a:ext cx="620903" cy="4348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" name="组合 48"/>
          <p:cNvGrpSpPr/>
          <p:nvPr/>
        </p:nvGrpSpPr>
        <p:grpSpPr>
          <a:xfrm>
            <a:off x="504056" y="1412776"/>
            <a:ext cx="3635896" cy="2448272"/>
            <a:chOff x="0" y="1124744"/>
            <a:chExt cx="3635896" cy="2448272"/>
          </a:xfrm>
        </p:grpSpPr>
        <p:sp>
          <p:nvSpPr>
            <p:cNvPr id="48" name="矩形 47"/>
            <p:cNvSpPr/>
            <p:nvPr/>
          </p:nvSpPr>
          <p:spPr bwMode="auto">
            <a:xfrm>
              <a:off x="0" y="1124744"/>
              <a:ext cx="3635896" cy="244827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79512" y="1268760"/>
              <a:ext cx="3384376" cy="2200310"/>
              <a:chOff x="179512" y="3501008"/>
              <a:chExt cx="3384376" cy="2200310"/>
            </a:xfrm>
          </p:grpSpPr>
          <p:cxnSp>
            <p:nvCxnSpPr>
              <p:cNvPr id="13" name="直接箭头连接符 12"/>
              <p:cNvCxnSpPr/>
              <p:nvPr/>
            </p:nvCxnSpPr>
            <p:spPr bwMode="auto">
              <a:xfrm flipV="1">
                <a:off x="1043608" y="3789040"/>
                <a:ext cx="0" cy="1584176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5" name="直接箭头连接符 14"/>
              <p:cNvCxnSpPr/>
              <p:nvPr/>
            </p:nvCxnSpPr>
            <p:spPr bwMode="auto">
              <a:xfrm>
                <a:off x="1043608" y="5373216"/>
                <a:ext cx="2268000" cy="0"/>
              </a:xfrm>
              <a:prstGeom prst="straightConnector1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9" name="直接连接符 18"/>
              <p:cNvCxnSpPr/>
              <p:nvPr/>
            </p:nvCxnSpPr>
            <p:spPr bwMode="auto">
              <a:xfrm flipV="1">
                <a:off x="1043608" y="4365104"/>
                <a:ext cx="1944216" cy="100811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" name="直接连接符 20"/>
              <p:cNvCxnSpPr/>
              <p:nvPr/>
            </p:nvCxnSpPr>
            <p:spPr bwMode="auto">
              <a:xfrm>
                <a:off x="1043608" y="4437112"/>
                <a:ext cx="1764000" cy="0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直接连接符 22"/>
              <p:cNvCxnSpPr/>
              <p:nvPr/>
            </p:nvCxnSpPr>
            <p:spPr bwMode="auto">
              <a:xfrm>
                <a:off x="1043608" y="4797152"/>
                <a:ext cx="1116000" cy="0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直接连接符 24"/>
              <p:cNvCxnSpPr/>
              <p:nvPr/>
            </p:nvCxnSpPr>
            <p:spPr bwMode="auto">
              <a:xfrm>
                <a:off x="2123728" y="4797152"/>
                <a:ext cx="0" cy="576064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直接连接符 25"/>
              <p:cNvCxnSpPr/>
              <p:nvPr/>
            </p:nvCxnSpPr>
            <p:spPr bwMode="auto">
              <a:xfrm>
                <a:off x="2834615" y="4437112"/>
                <a:ext cx="0" cy="936000"/>
              </a:xfrm>
              <a:prstGeom prst="line">
                <a:avLst/>
              </a:prstGeom>
              <a:solidFill>
                <a:schemeClr val="accent1"/>
              </a:solidFill>
              <a:ln w="15875" cap="flat" cmpd="sng" algn="ctr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7" name="TextBox 26"/>
              <p:cNvSpPr txBox="1"/>
              <p:nvPr/>
            </p:nvSpPr>
            <p:spPr>
              <a:xfrm>
                <a:off x="3059832" y="5301208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cs typeface="Times New Roman" pitchFamily="18" charset="0"/>
                  </a:rPr>
                  <a:t>t</a:t>
                </a:r>
                <a:r>
                  <a:rPr lang="en-US" altLang="zh-CN" sz="2000" b="1" dirty="0">
                    <a:cs typeface="Times New Roman" pitchFamily="18" charset="0"/>
                  </a:rPr>
                  <a:t>/s</a:t>
                </a:r>
                <a:endParaRPr lang="zh-CN" altLang="en-US" sz="2000" b="1" dirty="0">
                  <a:cs typeface="Times New Roman" pitchFamily="18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79512" y="3501008"/>
                <a:ext cx="13681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cs typeface="Times New Roman" pitchFamily="18" charset="0"/>
                  </a:rPr>
                  <a:t>v</a:t>
                </a:r>
                <a:r>
                  <a:rPr lang="en-US" altLang="zh-CN" sz="2000" b="1" dirty="0">
                    <a:cs typeface="Times New Roman" pitchFamily="18" charset="0"/>
                  </a:rPr>
                  <a:t>/(m · s</a:t>
                </a:r>
                <a:r>
                  <a:rPr lang="en-US" altLang="zh-CN" sz="2000" b="1" baseline="30000" dirty="0">
                    <a:cs typeface="Times New Roman" pitchFamily="18" charset="0"/>
                  </a:rPr>
                  <a:t>-1</a:t>
                </a:r>
                <a:r>
                  <a:rPr lang="en-US" altLang="zh-CN" sz="2000" b="1" dirty="0">
                    <a:cs typeface="Times New Roman" pitchFamily="18" charset="0"/>
                  </a:rPr>
                  <a:t>)</a:t>
                </a:r>
                <a:endParaRPr lang="zh-CN" altLang="en-US" sz="2000" b="1" dirty="0">
                  <a:cs typeface="Times New Roman" pitchFamily="18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83568" y="4181018"/>
                <a:ext cx="576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cs typeface="Times New Roman" pitchFamily="18" charset="0"/>
                  </a:rPr>
                  <a:t>v</a:t>
                </a:r>
                <a:r>
                  <a:rPr lang="en-US" altLang="zh-CN" sz="2000" b="1" baseline="-25000" dirty="0">
                    <a:cs typeface="Times New Roman" pitchFamily="18" charset="0"/>
                  </a:rPr>
                  <a:t>2</a:t>
                </a:r>
                <a:endParaRPr lang="zh-CN" altLang="en-US" sz="2000" b="1" baseline="-25000" dirty="0"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83568" y="4541058"/>
                <a:ext cx="576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cs typeface="Times New Roman" pitchFamily="18" charset="0"/>
                  </a:rPr>
                  <a:t>v</a:t>
                </a:r>
                <a:r>
                  <a:rPr lang="en-US" altLang="zh-CN" sz="2000" b="1" baseline="-25000" dirty="0">
                    <a:cs typeface="Times New Roman" pitchFamily="18" charset="0"/>
                  </a:rPr>
                  <a:t>1</a:t>
                </a:r>
                <a:endParaRPr lang="zh-CN" altLang="en-US" sz="2000" b="1" baseline="-25000" dirty="0">
                  <a:cs typeface="Times New Roman" pitchFamily="18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627784" y="5301208"/>
                <a:ext cx="576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cs typeface="Times New Roman" pitchFamily="18" charset="0"/>
                  </a:rPr>
                  <a:t>t</a:t>
                </a:r>
                <a:r>
                  <a:rPr lang="en-US" altLang="zh-CN" sz="2000" b="1" baseline="-25000" dirty="0">
                    <a:cs typeface="Times New Roman" pitchFamily="18" charset="0"/>
                  </a:rPr>
                  <a:t>2</a:t>
                </a:r>
                <a:endParaRPr lang="zh-CN" altLang="en-US" sz="2000" b="1" baseline="-25000" dirty="0">
                  <a:cs typeface="Times New Roman" pitchFamily="18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907704" y="5301208"/>
                <a:ext cx="576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cs typeface="Times New Roman" pitchFamily="18" charset="0"/>
                  </a:rPr>
                  <a:t>t</a:t>
                </a:r>
                <a:r>
                  <a:rPr lang="en-US" altLang="zh-CN" sz="2000" b="1" baseline="-25000" dirty="0">
                    <a:cs typeface="Times New Roman" pitchFamily="18" charset="0"/>
                  </a:rPr>
                  <a:t>1</a:t>
                </a:r>
                <a:endParaRPr lang="zh-CN" altLang="en-US" sz="2000" b="1" baseline="-25000" dirty="0">
                  <a:cs typeface="Times New Roman" pitchFamily="18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915816" y="4005064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0000"/>
                    </a:solidFill>
                    <a:cs typeface="Times New Roman" pitchFamily="18" charset="0"/>
                  </a:rPr>
                  <a:t>A</a:t>
                </a:r>
                <a:endParaRPr lang="zh-CN" altLang="en-US" sz="2000" b="1" baseline="-25000" dirty="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83568" y="5261138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cs typeface="Times New Roman" pitchFamily="18" charset="0"/>
                  </a:rPr>
                  <a:t>O</a:t>
                </a:r>
                <a:endParaRPr lang="zh-CN" altLang="en-US" sz="2000" b="1" i="1" baseline="-25000" dirty="0"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3356673" y="2490762"/>
            <a:ext cx="702327" cy="402244"/>
            <a:chOff x="2852617" y="4434978"/>
            <a:chExt cx="702327" cy="402244"/>
          </a:xfrm>
        </p:grpSpPr>
        <p:sp>
          <p:nvSpPr>
            <p:cNvPr id="44" name="右大括号 43"/>
            <p:cNvSpPr/>
            <p:nvPr/>
          </p:nvSpPr>
          <p:spPr bwMode="auto">
            <a:xfrm>
              <a:off x="2852617" y="4434978"/>
              <a:ext cx="108000" cy="378000"/>
            </a:xfrm>
            <a:prstGeom prst="rightBrac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906872" y="4437112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cs typeface="Times New Roman" pitchFamily="18" charset="0"/>
                </a:rPr>
                <a:t>△</a:t>
              </a:r>
              <a:r>
                <a:rPr lang="en-US" altLang="zh-CN" sz="2000" b="1" i="1" dirty="0">
                  <a:cs typeface="Times New Roman" pitchFamily="18" charset="0"/>
                </a:rPr>
                <a:t>v</a:t>
              </a:r>
              <a:endParaRPr lang="zh-CN" altLang="en-US" sz="2000" b="1" i="1" baseline="-25000" dirty="0">
                <a:cs typeface="Times New Roman" pitchFamily="18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2628394" y="2852936"/>
            <a:ext cx="734710" cy="520021"/>
            <a:chOff x="2412370" y="2789673"/>
            <a:chExt cx="734710" cy="520021"/>
          </a:xfrm>
        </p:grpSpPr>
        <p:cxnSp>
          <p:nvCxnSpPr>
            <p:cNvPr id="42" name="直接箭头连接符 41"/>
            <p:cNvCxnSpPr/>
            <p:nvPr/>
          </p:nvCxnSpPr>
          <p:spPr bwMode="auto">
            <a:xfrm flipV="1">
              <a:off x="2434340" y="2789673"/>
              <a:ext cx="684000" cy="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/>
            </a:ln>
            <a:effectLst/>
          </p:spPr>
        </p:cxnSp>
        <p:sp>
          <p:nvSpPr>
            <p:cNvPr id="43" name="TextBox 42"/>
            <p:cNvSpPr txBox="1"/>
            <p:nvPr/>
          </p:nvSpPr>
          <p:spPr>
            <a:xfrm>
              <a:off x="2499008" y="2909584"/>
              <a:ext cx="6480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cs typeface="Times New Roman" pitchFamily="18" charset="0"/>
                </a:rPr>
                <a:t>△</a:t>
              </a:r>
              <a:r>
                <a:rPr lang="en-US" altLang="zh-CN" sz="2000" b="1" i="1" dirty="0">
                  <a:cs typeface="Times New Roman" pitchFamily="18" charset="0"/>
                </a:rPr>
                <a:t>t</a:t>
              </a:r>
              <a:endParaRPr lang="zh-CN" altLang="en-US" sz="2000" b="1" i="1" baseline="-25000" dirty="0">
                <a:cs typeface="Times New Roman" pitchFamily="18" charset="0"/>
              </a:endParaRPr>
            </a:p>
          </p:txBody>
        </p:sp>
        <p:sp>
          <p:nvSpPr>
            <p:cNvPr id="50" name="右大括号 49"/>
            <p:cNvSpPr/>
            <p:nvPr/>
          </p:nvSpPr>
          <p:spPr bwMode="auto">
            <a:xfrm rot="5400000">
              <a:off x="2682370" y="2546952"/>
              <a:ext cx="180000" cy="720000"/>
            </a:xfrm>
            <a:prstGeom prst="rightBrac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1547664" y="1916832"/>
            <a:ext cx="1152128" cy="1512168"/>
            <a:chOff x="1331640" y="1844824"/>
            <a:chExt cx="1152128" cy="1512168"/>
          </a:xfrm>
        </p:grpSpPr>
        <p:cxnSp>
          <p:nvCxnSpPr>
            <p:cNvPr id="41" name="直接连接符 40"/>
            <p:cNvCxnSpPr/>
            <p:nvPr/>
          </p:nvCxnSpPr>
          <p:spPr bwMode="auto">
            <a:xfrm flipV="1">
              <a:off x="1331640" y="2060848"/>
              <a:ext cx="720080" cy="1296144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TextBox 45"/>
            <p:cNvSpPr txBox="1"/>
            <p:nvPr/>
          </p:nvSpPr>
          <p:spPr>
            <a:xfrm>
              <a:off x="2051720" y="1844824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chemeClr val="accent2">
                      <a:lumMod val="75000"/>
                    </a:schemeClr>
                  </a:solidFill>
                  <a:cs typeface="Times New Roman" pitchFamily="18" charset="0"/>
                </a:rPr>
                <a:t>B</a:t>
              </a:r>
              <a:endParaRPr lang="zh-CN" altLang="en-US" sz="2000" b="1" baseline="-250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endParaRPr>
            </a:p>
          </p:txBody>
        </p:sp>
      </p:grpSp>
      <p:graphicFrame>
        <p:nvGraphicFramePr>
          <p:cNvPr id="108550" name="Object 6"/>
          <p:cNvGraphicFramePr>
            <a:graphicFrameLocks noChangeAspect="1"/>
          </p:cNvGraphicFramePr>
          <p:nvPr/>
        </p:nvGraphicFramePr>
        <p:xfrm>
          <a:off x="6114970" y="2793628"/>
          <a:ext cx="1434758" cy="1108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80" name="公式" r:id="rId14" imgW="558720" imgH="431640" progId="Equation.3">
                  <p:embed/>
                </p:oleObj>
              </mc:Choice>
              <mc:Fallback>
                <p:oleObj name="公式" r:id="rId14" imgW="558720" imgH="431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970" y="2793628"/>
                        <a:ext cx="1434758" cy="11084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组合 57"/>
          <p:cNvGrpSpPr/>
          <p:nvPr/>
        </p:nvGrpSpPr>
        <p:grpSpPr>
          <a:xfrm>
            <a:off x="1547664" y="1988840"/>
            <a:ext cx="663838" cy="1440160"/>
            <a:chOff x="1547664" y="1988840"/>
            <a:chExt cx="663838" cy="1440160"/>
          </a:xfrm>
        </p:grpSpPr>
        <p:cxnSp>
          <p:nvCxnSpPr>
            <p:cNvPr id="55" name="直接连接符 54"/>
            <p:cNvCxnSpPr/>
            <p:nvPr/>
          </p:nvCxnSpPr>
          <p:spPr bwMode="auto">
            <a:xfrm>
              <a:off x="1563430" y="2276872"/>
              <a:ext cx="648072" cy="115212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1547664" y="1988840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cs typeface="Times New Roman" pitchFamily="18" charset="0"/>
                </a:rPr>
                <a:t>C</a:t>
              </a:r>
              <a:endParaRPr lang="zh-CN" altLang="en-US" sz="2000" b="1" baseline="-25000" dirty="0">
                <a:cs typeface="Times New Roman" pitchFamily="18" charset="0"/>
              </a:endParaRPr>
            </a:p>
          </p:txBody>
        </p:sp>
      </p:grpSp>
      <p:sp>
        <p:nvSpPr>
          <p:cNvPr id="59" name="燕尾形箭头 58"/>
          <p:cNvSpPr/>
          <p:nvPr/>
        </p:nvSpPr>
        <p:spPr bwMode="auto">
          <a:xfrm>
            <a:off x="2555776" y="4293096"/>
            <a:ext cx="432048" cy="36004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15616" y="414908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latin typeface="+mn-lt"/>
              </a:rPr>
              <a:t>k</a:t>
            </a:r>
            <a:r>
              <a:rPr lang="en-US" altLang="zh-CN" sz="2800" b="1" baseline="-25000" dirty="0">
                <a:latin typeface="+mn-lt"/>
              </a:rPr>
              <a:t>A</a:t>
            </a:r>
            <a:r>
              <a:rPr lang="en-US" altLang="zh-CN" sz="2800" b="1" dirty="0">
                <a:latin typeface="+mn-lt"/>
              </a:rPr>
              <a:t> &lt; </a:t>
            </a:r>
            <a:r>
              <a:rPr lang="en-US" altLang="zh-CN" sz="2800" b="1" i="1" dirty="0" err="1">
                <a:latin typeface="+mn-lt"/>
              </a:rPr>
              <a:t>k</a:t>
            </a:r>
            <a:r>
              <a:rPr lang="en-US" altLang="zh-CN" sz="2800" b="1" baseline="-25000" dirty="0" err="1">
                <a:latin typeface="+mn-lt"/>
              </a:rPr>
              <a:t>B</a:t>
            </a:r>
            <a:endParaRPr lang="zh-CN" altLang="en-US" sz="2800" b="1" baseline="-25000" dirty="0">
              <a:latin typeface="+mn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131840" y="414908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err="1">
                <a:latin typeface="+mn-lt"/>
              </a:rPr>
              <a:t>a</a:t>
            </a:r>
            <a:r>
              <a:rPr lang="en-US" altLang="zh-CN" sz="2800" b="1" baseline="-25000" dirty="0" err="1">
                <a:latin typeface="+mn-lt"/>
              </a:rPr>
              <a:t>A</a:t>
            </a:r>
            <a:r>
              <a:rPr lang="en-US" altLang="zh-CN" sz="2800" b="1" dirty="0">
                <a:latin typeface="+mn-lt"/>
              </a:rPr>
              <a:t> &lt; </a:t>
            </a:r>
            <a:r>
              <a:rPr lang="en-US" altLang="zh-CN" sz="2800" b="1" i="1" dirty="0" err="1">
                <a:latin typeface="+mn-lt"/>
              </a:rPr>
              <a:t>a</a:t>
            </a:r>
            <a:r>
              <a:rPr lang="en-US" altLang="zh-CN" sz="2800" b="1" baseline="-25000" dirty="0" err="1">
                <a:latin typeface="+mn-lt"/>
              </a:rPr>
              <a:t>B</a:t>
            </a:r>
            <a:endParaRPr lang="zh-CN" altLang="en-US" sz="2800" b="1" baseline="-25000" dirty="0">
              <a:latin typeface="+mn-lt"/>
            </a:endParaRPr>
          </a:p>
        </p:txBody>
      </p:sp>
      <p:sp>
        <p:nvSpPr>
          <p:cNvPr id="53" name="椭圆形标注 52"/>
          <p:cNvSpPr/>
          <p:nvPr/>
        </p:nvSpPr>
        <p:spPr bwMode="auto">
          <a:xfrm>
            <a:off x="2483768" y="1556792"/>
            <a:ext cx="1368152" cy="612648"/>
          </a:xfrm>
          <a:prstGeom prst="wedgeEllipseCallout">
            <a:avLst>
              <a:gd name="adj1" fmla="val 11432"/>
              <a:gd name="adj2" fmla="val 72793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C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楷体" pitchFamily="49" charset="-122"/>
              </a:rPr>
              <a:t>斜率</a:t>
            </a:r>
            <a:r>
              <a:rPr kumimoji="1" lang="en-US" altLang="zh-CN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楷体" pitchFamily="49" charset="-122"/>
              </a:rPr>
              <a:t>k</a:t>
            </a:r>
            <a:endParaRPr kumimoji="1" lang="zh-CN" altLang="en-US" sz="2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楷体" pitchFamily="49" charset="-122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195278" y="5157192"/>
            <a:ext cx="8748464" cy="1077218"/>
            <a:chOff x="395536" y="5157192"/>
            <a:chExt cx="8748464" cy="1077218"/>
          </a:xfrm>
        </p:grpSpPr>
        <p:sp>
          <p:nvSpPr>
            <p:cNvPr id="19460" name="Text Box 11"/>
            <p:cNvSpPr txBox="1">
              <a:spLocks noChangeArrowheads="1"/>
            </p:cNvSpPr>
            <p:nvPr/>
          </p:nvSpPr>
          <p:spPr bwMode="auto">
            <a:xfrm>
              <a:off x="395536" y="5157192"/>
              <a:ext cx="8748464" cy="107721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2800" b="1" dirty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+mn-lt"/>
                </a:rPr>
                <a:t>总结：</a:t>
              </a:r>
              <a:endParaRPr lang="en-US" altLang="zh-CN" sz="2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endParaRPr>
            </a:p>
            <a:p>
              <a:endParaRPr lang="en-US" altLang="zh-CN" sz="800" b="1" dirty="0">
                <a:solidFill>
                  <a:schemeClr val="bg1"/>
                </a:solidFill>
                <a:latin typeface="+mn-lt"/>
              </a:endParaRPr>
            </a:p>
            <a:p>
              <a:r>
                <a:rPr lang="zh-CN" altLang="en-US" sz="2800" b="1" dirty="0">
                  <a:solidFill>
                    <a:schemeClr val="bg1"/>
                  </a:solidFill>
                  <a:latin typeface="+mn-lt"/>
                </a:rPr>
                <a:t>斜率绝对值       加速度大小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；斜率正负      加速度方向</a:t>
              </a:r>
              <a:endParaRPr lang="en-US" sz="2800" b="1" dirty="0">
                <a:solidFill>
                  <a:schemeClr val="bg1"/>
                </a:solidFill>
                <a:latin typeface="+mn-lt"/>
              </a:endParaRPr>
            </a:p>
          </p:txBody>
        </p:sp>
        <p:cxnSp>
          <p:nvCxnSpPr>
            <p:cNvPr id="56" name="直接箭头连接符 55"/>
            <p:cNvCxnSpPr/>
            <p:nvPr/>
          </p:nvCxnSpPr>
          <p:spPr bwMode="auto">
            <a:xfrm>
              <a:off x="2371284" y="5971868"/>
              <a:ext cx="46800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/>
              </a:solidFill>
              <a:prstDash val="solid"/>
              <a:round/>
              <a:headEnd type="arrow"/>
              <a:tailEnd type="arrow"/>
            </a:ln>
            <a:effectLst/>
          </p:spPr>
        </p:cxnSp>
        <p:cxnSp>
          <p:nvCxnSpPr>
            <p:cNvPr id="62" name="直接箭头连接符 61"/>
            <p:cNvCxnSpPr/>
            <p:nvPr/>
          </p:nvCxnSpPr>
          <p:spPr bwMode="auto">
            <a:xfrm>
              <a:off x="6496030" y="5989756"/>
              <a:ext cx="46800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/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sp>
        <p:nvSpPr>
          <p:cNvPr id="64" name="矩形 63"/>
          <p:cNvSpPr>
            <a:spLocks noChangeArrowheads="1"/>
          </p:cNvSpPr>
          <p:nvPr/>
        </p:nvSpPr>
        <p:spPr bwMode="auto">
          <a:xfrm>
            <a:off x="7827069" y="2358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7403300F-DFE2-459A-8831-DC9F897C17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755"/>
    </mc:Choice>
    <mc:Fallback>
      <p:transition spd="slow" advTm="247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2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9458" grpId="0" bldLvl="0" animBg="1" autoUpdateAnimBg="0"/>
      <p:bldP spid="59" grpId="0" animBg="1"/>
      <p:bldP spid="60" grpId="0"/>
      <p:bldP spid="61" grpId="0"/>
      <p:bldP spid="53" grpId="0" animBg="1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0"/>
            <a:ext cx="8991600" cy="4585871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3200" b="1" dirty="0">
                <a:latin typeface="+mn-lt"/>
                <a:ea typeface="楷体" pitchFamily="49" charset="-122"/>
              </a:rPr>
              <a:t>一物体做匀变速直线运动，</a:t>
            </a:r>
            <a:r>
              <a:rPr lang="en-US" altLang="zh-CN" sz="3200" b="1" i="1" dirty="0">
                <a:latin typeface="+mn-lt"/>
                <a:ea typeface="楷体" pitchFamily="49" charset="-122"/>
              </a:rPr>
              <a:t>v</a:t>
            </a:r>
            <a:r>
              <a:rPr lang="en-US" altLang="zh-CN" sz="3200" b="1" dirty="0">
                <a:latin typeface="+mn-lt"/>
                <a:ea typeface="楷体" pitchFamily="49" charset="-122"/>
              </a:rPr>
              <a:t>-</a:t>
            </a:r>
            <a:r>
              <a:rPr lang="en-US" altLang="zh-CN" sz="3200" b="1" i="1" dirty="0">
                <a:latin typeface="+mn-lt"/>
                <a:ea typeface="楷体" pitchFamily="49" charset="-122"/>
              </a:rPr>
              <a:t>t</a:t>
            </a:r>
            <a:r>
              <a:rPr lang="zh-CN" altLang="en-US" sz="3200" b="1" dirty="0">
                <a:latin typeface="+mn-lt"/>
                <a:ea typeface="楷体" pitchFamily="49" charset="-122"/>
              </a:rPr>
              <a:t>图象如图所示，则在前</a:t>
            </a:r>
            <a:r>
              <a:rPr lang="en-US" altLang="zh-CN" sz="3200" b="1" dirty="0">
                <a:latin typeface="+mn-lt"/>
                <a:ea typeface="楷体" pitchFamily="49" charset="-122"/>
              </a:rPr>
              <a:t>4 s</a:t>
            </a:r>
            <a:r>
              <a:rPr lang="zh-CN" altLang="en-US" sz="3200" b="1" dirty="0">
                <a:latin typeface="+mn-lt"/>
                <a:ea typeface="楷体" pitchFamily="49" charset="-122"/>
              </a:rPr>
              <a:t>内</a:t>
            </a:r>
            <a:r>
              <a:rPr lang="en-US" altLang="zh-CN" sz="3200" b="1" dirty="0">
                <a:latin typeface="+mn-lt"/>
                <a:ea typeface="楷体" pitchFamily="49" charset="-122"/>
              </a:rPr>
              <a:t>(</a:t>
            </a:r>
            <a:r>
              <a:rPr lang="zh-CN" altLang="en-US" sz="3200" b="1" dirty="0">
                <a:latin typeface="+mn-lt"/>
                <a:ea typeface="楷体" pitchFamily="49" charset="-122"/>
              </a:rPr>
              <a:t>设向右为</a:t>
            </a:r>
            <a:r>
              <a:rPr lang="en-US" altLang="zh-CN" sz="3200" b="1" dirty="0">
                <a:latin typeface="+mn-lt"/>
                <a:ea typeface="楷体" pitchFamily="49" charset="-122"/>
              </a:rPr>
              <a:t>+)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   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物体始终向右运动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．物体先向左运动，</a:t>
            </a:r>
            <a:r>
              <a:rPr lang="en-US" altLang="zh-CN" sz="2800" b="1" dirty="0">
                <a:latin typeface="+mn-lt"/>
                <a:ea typeface="楷体" pitchFamily="49" charset="-122"/>
              </a:rPr>
              <a:t>2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 </a:t>
            </a:r>
            <a:r>
              <a:rPr lang="en-US" altLang="zh-CN" sz="2800" b="1" dirty="0">
                <a:latin typeface="+mn-lt"/>
                <a:ea typeface="楷体" pitchFamily="49" charset="-122"/>
              </a:rPr>
              <a:t>s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后开始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 sz="2800" b="1" dirty="0">
                <a:latin typeface="+mn-lt"/>
                <a:ea typeface="楷体" pitchFamily="49" charset="-122"/>
              </a:rPr>
              <a:t>      向右运动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前</a:t>
            </a:r>
            <a:r>
              <a:rPr lang="en-US" altLang="zh-CN" sz="2800" b="1" dirty="0">
                <a:latin typeface="+mn-lt"/>
                <a:ea typeface="楷体" pitchFamily="49" charset="-122"/>
              </a:rPr>
              <a:t>2 s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物体位于出发点的左方，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</a:rPr>
              <a:t>      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后</a:t>
            </a:r>
            <a:r>
              <a:rPr lang="en-US" altLang="zh-CN" sz="2800" b="1" dirty="0">
                <a:latin typeface="+mn-lt"/>
                <a:ea typeface="楷体" pitchFamily="49" charset="-122"/>
              </a:rPr>
              <a:t>2 s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位于出发点的右方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在</a:t>
            </a:r>
            <a:r>
              <a:rPr lang="en-US" altLang="zh-CN" sz="2800" b="1" i="1" dirty="0">
                <a:latin typeface="+mn-lt"/>
                <a:ea typeface="楷体" pitchFamily="49" charset="-122"/>
              </a:rPr>
              <a:t>t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＝</a:t>
            </a:r>
            <a:r>
              <a:rPr lang="en-US" altLang="zh-CN" sz="2800" b="1" dirty="0">
                <a:latin typeface="+mn-lt"/>
                <a:ea typeface="楷体" pitchFamily="49" charset="-122"/>
              </a:rPr>
              <a:t>4 s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时，物体距出发点最远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932040" y="964962"/>
            <a:ext cx="80167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2012刘强波方正转Word\2011年学业水平测试\物理\XDWL12.tif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5364088" y="2348880"/>
            <a:ext cx="3528392" cy="202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直角三角形 4"/>
          <p:cNvSpPr/>
          <p:nvPr/>
        </p:nvSpPr>
        <p:spPr bwMode="auto">
          <a:xfrm rot="5400000">
            <a:off x="6012158" y="3212978"/>
            <a:ext cx="648073" cy="1224136"/>
          </a:xfrm>
          <a:prstGeom prst="rtTriangle">
            <a:avLst/>
          </a:prstGeom>
          <a:solidFill>
            <a:srgbClr val="FFFF00"/>
          </a:solidFill>
          <a:ln w="952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直角三角形 5"/>
          <p:cNvSpPr/>
          <p:nvPr/>
        </p:nvSpPr>
        <p:spPr bwMode="auto">
          <a:xfrm rot="16200000">
            <a:off x="7281897" y="2467639"/>
            <a:ext cx="721231" cy="1347807"/>
          </a:xfrm>
          <a:prstGeom prst="rtTriangle">
            <a:avLst/>
          </a:prstGeom>
          <a:solidFill>
            <a:srgbClr val="00B050"/>
          </a:solidFill>
          <a:ln w="952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77BF4469-B7C2-44E6-8E78-FB6C0D5C6AF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870280" y="914400"/>
              <a:ext cx="4610520" cy="374040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77BF4469-B7C2-44E6-8E78-FB6C0D5C6A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60920" y="905040"/>
                <a:ext cx="4629240" cy="375912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ABE5D2AE-9425-4730-AF9B-F7E0B4B745D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441"/>
    </mc:Choice>
    <mc:Fallback>
      <p:transition spd="slow" advTm="2554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0"/>
            <a:ext cx="8991600" cy="3662541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、根据给出的速度和加速度的正负，对下列运动性质的判断错误的是（</a:t>
            </a:r>
            <a:r>
              <a:rPr 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baseline="-25000" dirty="0">
                <a:latin typeface="+mn-lt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 &gt; 0, 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 &lt; 0,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物体做加速运动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．</a:t>
            </a:r>
            <a:r>
              <a:rPr lang="en-US" altLang="zh-CN" sz="2800" b="1" i="1" dirty="0">
                <a:ea typeface="楷体" pitchFamily="49" charset="-122"/>
                <a:cs typeface="Times New Roman" pitchFamily="18" charset="0"/>
              </a:rPr>
              <a:t> v</a:t>
            </a:r>
            <a:r>
              <a:rPr lang="en-US" altLang="zh-CN" sz="2800" b="1" baseline="-25000" dirty="0"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&lt; 0, </a:t>
            </a:r>
            <a:r>
              <a:rPr lang="en-US" altLang="zh-CN" sz="2800" b="1" i="1" dirty="0"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&lt; 0, 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物体做加速运动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>
                <a:ea typeface="楷体" pitchFamily="49" charset="-122"/>
                <a:cs typeface="Times New Roman" pitchFamily="18" charset="0"/>
              </a:rPr>
              <a:t> v</a:t>
            </a:r>
            <a:r>
              <a:rPr lang="en-US" altLang="zh-CN" sz="3000" b="1" baseline="-25000" dirty="0"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3000" b="1" dirty="0">
                <a:ea typeface="楷体" pitchFamily="49" charset="-122"/>
                <a:cs typeface="Times New Roman" pitchFamily="18" charset="0"/>
              </a:rPr>
              <a:t> &lt; 0, </a:t>
            </a:r>
            <a:r>
              <a:rPr lang="en-US" altLang="zh-CN" sz="3000" b="1" i="1" dirty="0"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3000" b="1" dirty="0">
                <a:ea typeface="楷体" pitchFamily="49" charset="-122"/>
                <a:cs typeface="Times New Roman" pitchFamily="18" charset="0"/>
              </a:rPr>
              <a:t> &gt; 0, </a:t>
            </a:r>
            <a:r>
              <a:rPr lang="zh-CN" altLang="en-US" sz="3000" b="1" dirty="0">
                <a:ea typeface="楷体" pitchFamily="49" charset="-122"/>
                <a:cs typeface="Times New Roman" pitchFamily="18" charset="0"/>
              </a:rPr>
              <a:t>物体做减速运动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i="1" dirty="0">
                <a:ea typeface="楷体" pitchFamily="49" charset="-122"/>
                <a:cs typeface="Times New Roman" pitchFamily="18" charset="0"/>
              </a:rPr>
              <a:t> v</a:t>
            </a:r>
            <a:r>
              <a:rPr lang="en-US" altLang="zh-CN" sz="2800" b="1" baseline="-25000" dirty="0"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&gt; 0, </a:t>
            </a:r>
            <a:r>
              <a:rPr lang="en-US" altLang="zh-CN" sz="2800" b="1" i="1" dirty="0"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&gt; 0, 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物体做加速运动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008636" y="904528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B607437D-9047-4B6F-B0E5-E8C3EB76B94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061400" y="6559560"/>
              <a:ext cx="360" cy="36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B607437D-9047-4B6F-B0E5-E8C3EB76B9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52040" y="655020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71D6EFA7-4D6A-402E-B821-E460E4D3BB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405"/>
    </mc:Choice>
    <mc:Fallback>
      <p:transition spd="slow" advTm="784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1"/>
            <a:ext cx="8991600" cy="4093428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7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、如图所示为一物体做直线运动的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图线，下列判断正确的是（</a:t>
            </a:r>
            <a:r>
              <a:rPr 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．物体的初速度是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3 m/s</a:t>
            </a: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．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物体的加速度大小为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1.5 m/s</a:t>
            </a:r>
            <a:r>
              <a:rPr lang="en-US" altLang="zh-CN" sz="2800" b="1" baseline="30000" dirty="0"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800" b="1" baseline="30000" dirty="0"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末物体的加速度为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0</a:t>
            </a:r>
            <a:endParaRPr lang="en-US" altLang="zh-CN" sz="2800" b="1" dirty="0">
              <a:ea typeface="楷体" pitchFamily="49" charset="-122"/>
            </a:endParaRPr>
          </a:p>
          <a:p>
            <a:pPr eaLnBrk="1" hangingPunct="1"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前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的加速度与后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的加速度</a:t>
            </a:r>
            <a:endParaRPr lang="en-US" altLang="zh-CN" sz="28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2800" b="1" dirty="0">
                <a:latin typeface="+mn-lt"/>
                <a:ea typeface="楷体" pitchFamily="49" charset="-122"/>
                <a:cs typeface="Times New Roman" pitchFamily="18" charset="0"/>
              </a:rPr>
              <a:t>方向相反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78235" y="908720"/>
            <a:ext cx="80167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700808"/>
            <a:ext cx="24860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F9E38F4D-A786-48FD-8401-98A6C39EA2B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198"/>
    </mc:Choice>
    <mc:Fallback>
      <p:transition spd="slow" advTm="42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35496" y="5572397"/>
            <a:ext cx="927048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(4)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0~4 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内的加速度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它在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10~14 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内的加速度，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汽车在这两阶段的加速度方向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35496" y="4464402"/>
            <a:ext cx="88322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(3)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11 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末的瞬时速度大小等于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，速度方向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______，加速度大小等于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，加速度方向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______;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5496" y="3356406"/>
            <a:ext cx="77476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(2)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 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初的瞬时速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   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度大小等于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，加速度大小等于_____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；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1750" y="328613"/>
            <a:ext cx="9077325" cy="6196731"/>
            <a:chOff x="31750" y="328613"/>
            <a:chExt cx="9077325" cy="6196731"/>
          </a:xfrm>
        </p:grpSpPr>
        <p:sp>
          <p:nvSpPr>
            <p:cNvPr id="19468" name="Text Box 4"/>
            <p:cNvSpPr txBox="1">
              <a:spLocks noChangeArrowheads="1"/>
            </p:cNvSpPr>
            <p:nvPr/>
          </p:nvSpPr>
          <p:spPr bwMode="auto">
            <a:xfrm>
              <a:off x="31750" y="980728"/>
              <a:ext cx="3998210" cy="2246769"/>
            </a:xfrm>
            <a:prstGeom prst="rect">
              <a:avLst/>
            </a:prstGeom>
            <a:noFill/>
            <a:ln w="12700">
              <a:noFill/>
              <a:prstDash val="dash"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514350" indent="-514350" eaLnBrk="1" hangingPunct="1">
                <a:buFontTx/>
                <a:buAutoNum type="arabicParenBoth"/>
              </a:pP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汽车在</a:t>
              </a:r>
              <a:r>
                <a:rPr lang="en-US" altLang="zh-CN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 s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末的瞬时</a:t>
              </a:r>
              <a:r>
                <a:rPr lang="zh-CN" altLang="en-US" sz="2800" b="1" dirty="0">
                  <a:ea typeface="楷体" pitchFamily="49" charset="-122"/>
                  <a:cs typeface="Times New Roman" pitchFamily="18" charset="0"/>
                </a:rPr>
                <a:t>速</a:t>
              </a:r>
              <a:endPara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eaLnBrk="1" hangingPunct="1"/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度大小等于</a:t>
              </a:r>
              <a:r>
                <a:rPr lang="en-US" altLang="zh-CN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_____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</a:t>
              </a:r>
              <a:r>
                <a:rPr lang="zh-CN" altLang="en-US" sz="2800" b="1" dirty="0">
                  <a:ea typeface="楷体" pitchFamily="49" charset="-122"/>
                  <a:cs typeface="Times New Roman" pitchFamily="18" charset="0"/>
                </a:rPr>
                <a:t>速</a:t>
              </a:r>
              <a:endPara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eaLnBrk="1" hangingPunct="1"/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度方向</a:t>
              </a:r>
              <a:r>
                <a:rPr lang="en-US" altLang="zh-CN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_____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，加速度</a:t>
              </a:r>
              <a:endPara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eaLnBrk="1" hangingPunct="1"/>
              <a:r>
                <a:rPr lang="en-US" altLang="zh-CN" sz="2800" b="1" dirty="0">
                  <a:ea typeface="楷体" pitchFamily="49" charset="-122"/>
                  <a:cs typeface="Times New Roman" pitchFamily="18" charset="0"/>
                </a:rPr>
                <a:t>    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大小等于</a:t>
              </a:r>
              <a:r>
                <a:rPr lang="en-US" altLang="zh-CN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_____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，加速</a:t>
              </a:r>
              <a:endPara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eaLnBrk="1" hangingPunct="1"/>
              <a:r>
                <a:rPr lang="en-US" altLang="zh-CN" sz="2800" b="1" dirty="0">
                  <a:ea typeface="楷体" pitchFamily="49" charset="-122"/>
                  <a:cs typeface="Times New Roman" pitchFamily="18" charset="0"/>
                </a:rPr>
                <a:t>    </a:t>
              </a:r>
              <a:r>
                <a:rPr lang="zh-CN" altLang="en-US" sz="2800" b="1" dirty="0">
                  <a:ea typeface="楷体" pitchFamily="49" charset="-122"/>
                  <a:cs typeface="Times New Roman" pitchFamily="18" charset="0"/>
                </a:rPr>
                <a:t>度方向</a:t>
              </a:r>
              <a:r>
                <a:rPr lang="en-US" altLang="zh-CN" sz="2800" b="1" dirty="0">
                  <a:ea typeface="楷体" pitchFamily="49" charset="-122"/>
                  <a:cs typeface="Times New Roman" pitchFamily="18" charset="0"/>
                </a:rPr>
                <a:t>______</a:t>
              </a:r>
              <a:r>
                <a:rPr lang="zh-CN" altLang="en-US" sz="2800" b="1" dirty="0">
                  <a:ea typeface="楷体" pitchFamily="49" charset="-122"/>
                  <a:cs typeface="Times New Roman" pitchFamily="18" charset="0"/>
                </a:rPr>
                <a:t>；</a:t>
              </a:r>
              <a:endParaRPr 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9471" name="Text Box 2"/>
            <p:cNvSpPr txBox="1">
              <a:spLocks noChangeArrowheads="1"/>
            </p:cNvSpPr>
            <p:nvPr/>
          </p:nvSpPr>
          <p:spPr bwMode="auto">
            <a:xfrm>
              <a:off x="66675" y="328613"/>
              <a:ext cx="9042400" cy="6196731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buFontTx/>
                <a:buNone/>
              </a:pP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8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、如图描述了一辆汽车在平直公路上向东的运动情况。</a:t>
              </a: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eaLnBrk="1" hangingPunct="1">
                <a:buFontTx/>
                <a:buNone/>
              </a:pP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293144" y="1433984"/>
            <a:ext cx="1224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m/s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683296" y="1870224"/>
            <a:ext cx="1008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向东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801788" y="2314972"/>
            <a:ext cx="129614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 m/s</a:t>
            </a:r>
            <a:r>
              <a:rPr lang="en-US" altLang="zh-CN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400" b="1" baseline="3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704381" y="2717428"/>
            <a:ext cx="106742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向东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411760" y="3789040"/>
            <a:ext cx="115212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/s</a:t>
            </a:r>
            <a:endParaRPr lang="zh-CN" altLang="en-US" sz="24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6732240" y="3801740"/>
            <a:ext cx="50405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5940152" y="4471020"/>
            <a:ext cx="108012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m/s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43013" y="4924276"/>
            <a:ext cx="864096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向东</a:t>
            </a:r>
            <a:endParaRPr lang="zh-CN" altLang="en-US" sz="2400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139952" y="4941168"/>
            <a:ext cx="1589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/s</a:t>
            </a:r>
            <a:r>
              <a:rPr lang="en-US" altLang="zh-CN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400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75460" y="908720"/>
            <a:ext cx="48101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7554913" y="4941168"/>
            <a:ext cx="1589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向西</a:t>
            </a:r>
            <a:endParaRPr lang="zh-CN" altLang="en-US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4572000" y="5589240"/>
            <a:ext cx="72499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4932040" y="6021288"/>
            <a:ext cx="93610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相反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5DF22E5-0F52-4C4F-9E18-E0A65B8B0C9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6535"/>
    </mc:Choice>
    <mc:Fallback>
      <p:transition spd="slow" advTm="226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  <p:bldP spid="21" grpId="0"/>
      <p:bldP spid="19" grpId="0"/>
      <p:bldP spid="13317" grpId="0" bldLvl="0" autoUpdateAnimBg="0"/>
      <p:bldP spid="13318" grpId="0" bldLvl="0" autoUpdateAnimBg="0"/>
      <p:bldP spid="13319" grpId="0" bldLvl="0" autoUpdateAnimBg="0"/>
      <p:bldP spid="13320" grpId="0" bldLvl="0" autoUpdateAnimBg="0"/>
      <p:bldP spid="13321" grpId="0" bldLvl="0" autoUpdateAnimBg="0"/>
      <p:bldP spid="13322" grpId="0" bldLvl="0" autoUpdateAnimBg="0"/>
      <p:bldP spid="13323" grpId="0" bldLvl="0" autoUpdateAnimBg="0"/>
      <p:bldP spid="13324" grpId="0" bldLvl="0" autoUpdateAnimBg="0"/>
      <p:bldP spid="13325" grpId="0" bldLvl="0" autoUpdateAnimBg="0"/>
      <p:bldP spid="24" grpId="0" bldLvl="0" autoUpdateAnimBg="0"/>
      <p:bldP spid="25" grpId="0" bldLvl="0" autoUpdateAnimBg="0"/>
      <p:bldP spid="26" grpId="0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755650" y="620713"/>
            <a:ext cx="7056438" cy="86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4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速度变化快慢</a:t>
            </a:r>
            <a:r>
              <a:rPr lang="zh-CN" altLang="en-US" sz="40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决定了。。。</a:t>
            </a:r>
          </a:p>
        </p:txBody>
      </p:sp>
      <p:pic>
        <p:nvPicPr>
          <p:cNvPr id="3" name="Picture 4" descr="http://img2.cache.netease.com/catchimg/20101002/8ABHPP5K_1.jpg"/>
          <p:cNvPicPr>
            <a:picLocks noChangeAspect="1" noChangeArrowheads="1"/>
          </p:cNvPicPr>
          <p:nvPr/>
        </p:nvPicPr>
        <p:blipFill>
          <a:blip r:embed="rId6" cstate="print"/>
          <a:srcRect l="2257" r="5512" b="6920"/>
          <a:stretch>
            <a:fillRect/>
          </a:stretch>
        </p:blipFill>
        <p:spPr bwMode="auto">
          <a:xfrm>
            <a:off x="166741" y="3484074"/>
            <a:ext cx="4392000" cy="2952000"/>
          </a:xfrm>
          <a:prstGeom prst="rect">
            <a:avLst/>
          </a:prstGeom>
          <a:noFill/>
        </p:spPr>
      </p:pic>
      <p:pic>
        <p:nvPicPr>
          <p:cNvPr id="4" name="Picture 8" descr="http://img.xgo-img.com.cn/pics/597/720/450/596189.jpg"/>
          <p:cNvPicPr>
            <a:picLocks noChangeAspect="1" noChangeArrowheads="1"/>
          </p:cNvPicPr>
          <p:nvPr/>
        </p:nvPicPr>
        <p:blipFill>
          <a:blip r:embed="rId7" cstate="print"/>
          <a:srcRect l="8400" t="11760" r="12851"/>
          <a:stretch>
            <a:fillRect/>
          </a:stretch>
        </p:blipFill>
        <p:spPr bwMode="auto">
          <a:xfrm>
            <a:off x="4738741" y="3459202"/>
            <a:ext cx="4251148" cy="2977200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76879" y="6076362"/>
            <a:ext cx="4392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1800" b="1" dirty="0">
                <a:latin typeface="+mn-lt"/>
                <a:ea typeface="楷体" pitchFamily="49" charset="-122"/>
              </a:rPr>
              <a:t>0-100km/h</a:t>
            </a:r>
            <a:r>
              <a:rPr kumimoji="1" lang="zh-CN" altLang="en-US" sz="1800" b="1" dirty="0">
                <a:latin typeface="+mn-lt"/>
                <a:ea typeface="楷体" pitchFamily="49" charset="-122"/>
              </a:rPr>
              <a:t>加速时间</a:t>
            </a:r>
            <a:r>
              <a:rPr kumimoji="1" lang="en-US" altLang="zh-CN" sz="1800" b="1" dirty="0">
                <a:latin typeface="+mn-lt"/>
                <a:ea typeface="楷体" pitchFamily="49" charset="-122"/>
              </a:rPr>
              <a:t>3.9s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747249" y="6076362"/>
            <a:ext cx="4248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1800" b="1" dirty="0">
                <a:latin typeface="+mn-lt"/>
                <a:ea typeface="楷体" pitchFamily="49" charset="-122"/>
              </a:rPr>
              <a:t>0-100km/h</a:t>
            </a:r>
            <a:r>
              <a:rPr kumimoji="1" lang="zh-CN" altLang="en-US" sz="1800" b="1" dirty="0">
                <a:latin typeface="+mn-lt"/>
                <a:ea typeface="楷体" pitchFamily="49" charset="-122"/>
              </a:rPr>
              <a:t>加速时间</a:t>
            </a:r>
            <a:r>
              <a:rPr kumimoji="1" lang="en-US" altLang="zh-CN" sz="1800" b="1" dirty="0">
                <a:latin typeface="+mn-lt"/>
                <a:ea typeface="楷体" pitchFamily="49" charset="-122"/>
              </a:rPr>
              <a:t>2.5s</a:t>
            </a:r>
          </a:p>
        </p:txBody>
      </p:sp>
      <p:pic>
        <p:nvPicPr>
          <p:cNvPr id="7" name="Picture 10" descr="http://image2.16888.com/picLib/57248/57260/2010111716480580_5.jpg"/>
          <p:cNvPicPr>
            <a:picLocks noChangeAspect="1" noChangeArrowheads="1"/>
          </p:cNvPicPr>
          <p:nvPr/>
        </p:nvPicPr>
        <p:blipFill>
          <a:blip r:embed="rId8" cstate="print"/>
          <a:srcRect l="4018" t="3571" r="4911" b="8929"/>
          <a:stretch>
            <a:fillRect/>
          </a:stretch>
        </p:blipFill>
        <p:spPr bwMode="auto">
          <a:xfrm>
            <a:off x="4738741" y="376082"/>
            <a:ext cx="4248472" cy="3061399"/>
          </a:xfrm>
          <a:prstGeom prst="rect">
            <a:avLst/>
          </a:prstGeom>
          <a:noFill/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734549" y="3077426"/>
            <a:ext cx="4248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>
                <a:ea typeface="楷体" pitchFamily="49" charset="-122"/>
              </a:rPr>
              <a:t>0-100km/h</a:t>
            </a:r>
            <a:r>
              <a:rPr lang="zh-CN" altLang="en-US" sz="1800" b="1" dirty="0">
                <a:ea typeface="楷体" pitchFamily="49" charset="-122"/>
              </a:rPr>
              <a:t>加速时间</a:t>
            </a:r>
            <a:r>
              <a:rPr lang="en-US" altLang="zh-CN" sz="1800" b="1" dirty="0">
                <a:ea typeface="楷体" pitchFamily="49" charset="-122"/>
              </a:rPr>
              <a:t>5.3s</a:t>
            </a:r>
          </a:p>
        </p:txBody>
      </p:sp>
      <p:pic>
        <p:nvPicPr>
          <p:cNvPr id="105474" name="Picture 2" descr="http://img.cheshi-img.com/sellernews/714500/714531/5cb9d641da481e82.jpg"/>
          <p:cNvPicPr>
            <a:picLocks noChangeAspect="1" noChangeArrowheads="1"/>
          </p:cNvPicPr>
          <p:nvPr/>
        </p:nvPicPr>
        <p:blipFill>
          <a:blip r:embed="rId9" cstate="print"/>
          <a:srcRect l="3725" r="5127"/>
          <a:stretch>
            <a:fillRect/>
          </a:stretch>
        </p:blipFill>
        <p:spPr bwMode="auto">
          <a:xfrm>
            <a:off x="177800" y="383456"/>
            <a:ext cx="4392488" cy="3060000"/>
          </a:xfrm>
          <a:prstGeom prst="rect">
            <a:avLst/>
          </a:prstGeom>
          <a:noFill/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83828" y="3073152"/>
            <a:ext cx="4392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>
                <a:ea typeface="楷体" pitchFamily="49" charset="-122"/>
              </a:rPr>
              <a:t>0-100km/h</a:t>
            </a:r>
            <a:r>
              <a:rPr lang="zh-CN" altLang="en-US" sz="1800" b="1" dirty="0">
                <a:ea typeface="楷体" pitchFamily="49" charset="-122"/>
              </a:rPr>
              <a:t>加速时间</a:t>
            </a:r>
            <a:r>
              <a:rPr lang="en-US" altLang="zh-CN" sz="1800" b="1" dirty="0">
                <a:ea typeface="楷体" pitchFamily="49" charset="-122"/>
              </a:rPr>
              <a:t>3.6s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EECED4C-41B0-49EC-A8B5-BBCAE5125C6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469"/>
    </mc:Choice>
    <mc:Fallback>
      <p:transition spd="slow" advTm="101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418" grpId="0"/>
      <p:bldP spid="17418" grpId="1"/>
      <p:bldP spid="5" grpId="0" animBg="1"/>
      <p:bldP spid="6" grpId="0" animBg="1"/>
      <p:bldP spid="8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1"/>
            <a:ext cx="8991600" cy="5204502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9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、某物体沿一直线运动，其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图象如图所示，下列描述正确的是（</a:t>
            </a:r>
            <a:r>
              <a:rPr 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．第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内和第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内物体的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速度方向相反</a:t>
            </a:r>
            <a:endParaRPr lang="en-US" altLang="zh-CN" sz="2800" b="1" dirty="0">
              <a:latin typeface="+mn-lt"/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．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内和第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内物体的</a:t>
            </a:r>
            <a:endParaRPr lang="en-US" altLang="zh-CN" sz="28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加速度方向相反</a:t>
            </a:r>
            <a:endParaRPr lang="en-US" altLang="zh-CN" sz="2800" b="1" dirty="0"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3 s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内物体的速度方向与</a:t>
            </a:r>
            <a:endParaRPr lang="en-US" altLang="zh-CN" sz="28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加速度方向相反</a:t>
            </a:r>
            <a:endParaRPr lang="en-US" altLang="zh-CN" sz="2800" b="1" dirty="0"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末物体的加速度为零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82291" y="908720"/>
            <a:ext cx="80167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772816"/>
            <a:ext cx="2925316" cy="252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E6EB8A35-018F-4F2D-A014-A1A4826F4F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758"/>
    </mc:Choice>
    <mc:Fallback>
      <p:transition spd="slow" advTm="245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457201"/>
            <a:ext cx="8991600" cy="4928785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10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、甲乙两物体在同一直线上运动，它们的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图象如图所示，由图象可知（</a:t>
            </a:r>
            <a:r>
              <a:rPr 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8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．在</a:t>
            </a:r>
            <a:r>
              <a:rPr lang="en-US" altLang="zh-CN" sz="3000" b="1" i="1" dirty="0">
                <a:latin typeface="+mn-lt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>
                <a:latin typeface="+mn-lt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时刻，甲和乙的速度相同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</a:rPr>
              <a:t>B</a:t>
            </a:r>
            <a:r>
              <a:rPr lang="zh-CN" altLang="en-US" sz="2800" b="1" dirty="0">
                <a:latin typeface="+mn-lt"/>
                <a:ea typeface="楷体" pitchFamily="49" charset="-122"/>
              </a:rPr>
              <a:t>．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800" b="1" i="1" dirty="0"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时刻，甲和乙的加速度相同</a:t>
            </a:r>
            <a:endParaRPr lang="en-US" altLang="zh-CN" sz="28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3000" b="1" dirty="0">
                <a:latin typeface="+mn-lt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800" b="1" i="1" dirty="0"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时刻，甲和乙的速度方向相同，</a:t>
            </a:r>
            <a:endParaRPr lang="en-US" altLang="zh-CN" sz="28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加速度方向相反</a:t>
            </a:r>
            <a:endParaRPr lang="en-US" altLang="zh-CN" sz="28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altLang="zh-CN" sz="1600" b="1" dirty="0">
              <a:latin typeface="+mn-lt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>
                <a:latin typeface="+mn-lt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+mn-lt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800" b="1" i="1" dirty="0"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时刻，甲和乙的速度方向相反，</a:t>
            </a:r>
            <a:endParaRPr lang="en-US" altLang="zh-CN" sz="2800" b="1" dirty="0"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zh-CN" sz="2800" b="1" dirty="0"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2800" b="1" dirty="0">
                <a:ea typeface="楷体" pitchFamily="49" charset="-122"/>
                <a:cs typeface="Times New Roman" pitchFamily="18" charset="0"/>
              </a:rPr>
              <a:t>加速度方向也相反</a:t>
            </a:r>
            <a:endParaRPr lang="en-US" altLang="zh-CN" sz="3000" b="1" dirty="0">
              <a:latin typeface="+mn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841976" y="934162"/>
            <a:ext cx="80167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700808"/>
            <a:ext cx="24860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727471D8-4943-40E2-9787-2F01598935A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639"/>
    </mc:Choice>
    <mc:Fallback>
      <p:transition spd="slow" advTm="93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320675" y="188640"/>
            <a:ext cx="842486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1" lang="zh-CN" altLang="en-US" sz="3000" b="1" i="0" u="none" strike="noStrike" kern="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3000" b="1" i="0" u="none" strike="noStrike" kern="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1.</a:t>
            </a:r>
            <a:r>
              <a:rPr kumimoji="1" lang="en-US" altLang="zh-CN" sz="3000" b="1" i="0" u="none" strike="noStrike" kern="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4 </a:t>
            </a:r>
            <a:r>
              <a:rPr lang="zh-CN" altLang="en-US" sz="30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加速度 </a:t>
            </a:r>
            <a:r>
              <a:rPr lang="en-US" altLang="zh-CN" sz="30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(</a:t>
            </a:r>
            <a:r>
              <a:rPr lang="en-US" altLang="zh-CN" sz="30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</a:rPr>
              <a:t>Acceleration)</a:t>
            </a:r>
            <a:endParaRPr kumimoji="1" lang="zh-CN" altLang="en-US" sz="3000" b="1" i="0" u="none" strike="noStrike" kern="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692696"/>
            <a:ext cx="23042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黑体" pitchFamily="49" charset="-122"/>
                <a:ea typeface="黑体" pitchFamily="49" charset="-122"/>
              </a:rPr>
              <a:t>一、加速度</a:t>
            </a:r>
          </a:p>
        </p:txBody>
      </p:sp>
      <p:sp>
        <p:nvSpPr>
          <p:cNvPr id="4" name="Text Box 5"/>
          <p:cNvSpPr>
            <a:spLocks noChangeArrowheads="1"/>
          </p:cNvSpPr>
          <p:nvPr/>
        </p:nvSpPr>
        <p:spPr bwMode="auto">
          <a:xfrm>
            <a:off x="539552" y="1124744"/>
            <a:ext cx="75974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  <a:buAutoNum type="arabicParenR"/>
            </a:pPr>
            <a:r>
              <a:rPr lang="zh-CN" altLang="en-US" b="1" dirty="0">
                <a:latin typeface="+mn-lt"/>
                <a:ea typeface="+mn-ea"/>
                <a:sym typeface="宋体" pitchFamily="2" charset="-122"/>
              </a:rPr>
              <a:t>意义：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描述物体</a:t>
            </a:r>
            <a:r>
              <a:rPr lang="zh-CN" altLang="en-US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速度变化快慢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。</a:t>
            </a:r>
          </a:p>
        </p:txBody>
      </p:sp>
      <p:sp>
        <p:nvSpPr>
          <p:cNvPr id="5" name="Text Box 7"/>
          <p:cNvSpPr>
            <a:spLocks noChangeArrowheads="1"/>
          </p:cNvSpPr>
          <p:nvPr/>
        </p:nvSpPr>
        <p:spPr bwMode="auto">
          <a:xfrm>
            <a:off x="576146" y="2018457"/>
            <a:ext cx="2232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+mn-lt"/>
                <a:ea typeface="+mn-ea"/>
                <a:sym typeface="宋体" pitchFamily="2" charset="-122"/>
              </a:rPr>
              <a:t>3</a:t>
            </a:r>
            <a:r>
              <a:rPr lang="en-US" altLang="zh-CN" b="1" dirty="0">
                <a:latin typeface="+mn-lt"/>
                <a:ea typeface="+mn-ea"/>
                <a:sym typeface="宋体" pitchFamily="2" charset="-122"/>
              </a:rPr>
              <a:t>) </a:t>
            </a:r>
            <a:r>
              <a:rPr lang="zh-CN" altLang="en-US" b="1" dirty="0">
                <a:latin typeface="+mn-lt"/>
                <a:ea typeface="+mn-ea"/>
                <a:sym typeface="宋体" pitchFamily="2" charset="-122"/>
              </a:rPr>
              <a:t>表达式：</a:t>
            </a:r>
          </a:p>
        </p:txBody>
      </p:sp>
      <p:sp>
        <p:nvSpPr>
          <p:cNvPr id="6" name="Text Box 10"/>
          <p:cNvSpPr>
            <a:spLocks noChangeArrowheads="1"/>
          </p:cNvSpPr>
          <p:nvPr/>
        </p:nvSpPr>
        <p:spPr bwMode="auto">
          <a:xfrm>
            <a:off x="611560" y="4322713"/>
            <a:ext cx="34930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+mn-lt"/>
                <a:ea typeface="+mn-ea"/>
                <a:sym typeface="宋体" pitchFamily="2" charset="-122"/>
              </a:rPr>
              <a:t>4</a:t>
            </a:r>
            <a:r>
              <a:rPr lang="en-US" altLang="zh-CN" b="1" dirty="0">
                <a:latin typeface="+mn-lt"/>
                <a:ea typeface="+mn-ea"/>
                <a:sym typeface="宋体" pitchFamily="2" charset="-122"/>
              </a:rPr>
              <a:t>) </a:t>
            </a:r>
            <a:r>
              <a:rPr lang="zh-CN" altLang="en-US" b="1" dirty="0">
                <a:latin typeface="+mn-lt"/>
                <a:ea typeface="+mn-ea"/>
                <a:sym typeface="宋体" pitchFamily="2" charset="-122"/>
              </a:rPr>
              <a:t>单位：</a:t>
            </a:r>
            <a:r>
              <a:rPr lang="en-US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m/s</a:t>
            </a:r>
            <a:r>
              <a:rPr lang="en-US" b="1" baseline="30000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2  </a:t>
            </a:r>
            <a:r>
              <a:rPr lang="en-US" altLang="zh-CN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or  </a:t>
            </a:r>
            <a:r>
              <a:rPr lang="en-US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m·s</a:t>
            </a:r>
            <a:r>
              <a:rPr lang="en-US" b="1" baseline="30000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-2</a:t>
            </a:r>
            <a:endParaRPr lang="en-US" b="1" dirty="0">
              <a:solidFill>
                <a:srgbClr val="000000"/>
              </a:solidFill>
              <a:latin typeface="+mn-lt"/>
              <a:ea typeface="+mn-ea"/>
              <a:sym typeface="宋体" pitchFamily="2" charset="-122"/>
            </a:endParaRPr>
          </a:p>
        </p:txBody>
      </p:sp>
      <p:sp>
        <p:nvSpPr>
          <p:cNvPr id="7" name="Text Box 7"/>
          <p:cNvSpPr>
            <a:spLocks noChangeArrowheads="1"/>
          </p:cNvSpPr>
          <p:nvPr/>
        </p:nvSpPr>
        <p:spPr bwMode="auto">
          <a:xfrm>
            <a:off x="576146" y="1556792"/>
            <a:ext cx="80327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+mn-lt"/>
                <a:ea typeface="+mn-ea"/>
                <a:sym typeface="宋体" pitchFamily="2" charset="-122"/>
              </a:rPr>
              <a:t>2) </a:t>
            </a:r>
            <a:r>
              <a:rPr lang="zh-CN" altLang="en-US" b="1" dirty="0">
                <a:latin typeface="+mn-lt"/>
                <a:ea typeface="+mn-ea"/>
                <a:sym typeface="宋体" pitchFamily="2" charset="-122"/>
              </a:rPr>
              <a:t>定义：</a:t>
            </a:r>
            <a:r>
              <a:rPr lang="en-US" b="1" dirty="0">
                <a:latin typeface="+mn-lt"/>
                <a:ea typeface="+mn-ea"/>
                <a:sym typeface="宋体" pitchFamily="2" charset="-122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速度变化量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与</a:t>
            </a:r>
            <a:r>
              <a:rPr lang="zh-CN" altLang="en-US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时间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比值。</a:t>
            </a:r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>
            <a:off x="2771800" y="2349822"/>
            <a:ext cx="1044000" cy="431106"/>
          </a:xfrm>
          <a:prstGeom prst="wedgeRoundRectCallout">
            <a:avLst>
              <a:gd name="adj1" fmla="val 19177"/>
              <a:gd name="adj2" fmla="val 73992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末速度</a:t>
            </a:r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4067944" y="2354579"/>
            <a:ext cx="1008000" cy="426349"/>
          </a:xfrm>
          <a:prstGeom prst="wedgeRoundRectCallout">
            <a:avLst>
              <a:gd name="adj1" fmla="val -36997"/>
              <a:gd name="adj2" fmla="val 78703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2000" b="1" dirty="0">
                <a:solidFill>
                  <a:schemeClr val="tx2"/>
                </a:solidFill>
                <a:ea typeface="楷体" pitchFamily="49" charset="-122"/>
              </a:rPr>
              <a:t>初速度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1728275" y="2829919"/>
          <a:ext cx="1259550" cy="990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2" name="公式" r:id="rId5" imgW="495000" imgH="393480" progId="Equation.3">
                  <p:embed/>
                </p:oleObj>
              </mc:Choice>
              <mc:Fallback>
                <p:oleObj name="公式" r:id="rId5" imgW="4950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275" y="2829919"/>
                        <a:ext cx="1259550" cy="9904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2987824" y="2827338"/>
          <a:ext cx="2978150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23" name="Equation" r:id="rId7" imgW="1130040" imgH="393480" progId="Equation.DSMT4">
                  <p:embed/>
                </p:oleObj>
              </mc:Choice>
              <mc:Fallback>
                <p:oleObj name="Equation" r:id="rId7" imgW="113004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2827338"/>
                        <a:ext cx="2978150" cy="1023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云形标注 11"/>
          <p:cNvSpPr/>
          <p:nvPr/>
        </p:nvSpPr>
        <p:spPr bwMode="auto">
          <a:xfrm>
            <a:off x="395536" y="2522513"/>
            <a:ext cx="1584176" cy="576064"/>
          </a:xfrm>
          <a:prstGeom prst="cloudCallout">
            <a:avLst>
              <a:gd name="adj1" fmla="val 30146"/>
              <a:gd name="adj2" fmla="val 73914"/>
            </a:avLst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vector</a:t>
            </a:r>
            <a:endParaRPr lang="zh-CN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AutoShape 20"/>
          <p:cNvSpPr>
            <a:spLocks noChangeArrowheads="1"/>
          </p:cNvSpPr>
          <p:nvPr/>
        </p:nvSpPr>
        <p:spPr bwMode="auto">
          <a:xfrm>
            <a:off x="467544" y="3746649"/>
            <a:ext cx="1872208" cy="504056"/>
          </a:xfrm>
          <a:prstGeom prst="wedgeRoundRectCallout">
            <a:avLst>
              <a:gd name="adj1" fmla="val 23824"/>
              <a:gd name="adj2" fmla="val -83181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速度变化率</a:t>
            </a: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561767" y="4783301"/>
            <a:ext cx="48496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en-US" b="1" dirty="0">
                <a:latin typeface="+mn-lt"/>
                <a:ea typeface="+mn-ea"/>
                <a:sym typeface="Times New Roman" pitchFamily="18" charset="0"/>
              </a:rPr>
              <a:t> </a:t>
            </a:r>
            <a:r>
              <a:rPr lang="zh-CN" altLang="en-US" b="1" dirty="0">
                <a:latin typeface="+mn-lt"/>
                <a:ea typeface="+mn-ea"/>
                <a:sym typeface="黑体" pitchFamily="49" charset="-122"/>
              </a:rPr>
              <a:t>5</a:t>
            </a:r>
            <a:r>
              <a:rPr lang="en-US" altLang="zh-CN" b="1" dirty="0">
                <a:latin typeface="+mn-lt"/>
                <a:ea typeface="+mn-ea"/>
                <a:sym typeface="黑体" pitchFamily="49" charset="-122"/>
              </a:rPr>
              <a:t>) </a:t>
            </a:r>
            <a:r>
              <a:rPr lang="zh-CN" altLang="en-US" b="1" dirty="0">
                <a:latin typeface="+mn-lt"/>
                <a:ea typeface="+mn-ea"/>
                <a:sym typeface="黑体" pitchFamily="49" charset="-122"/>
              </a:rPr>
              <a:t>方向：</a:t>
            </a:r>
            <a:r>
              <a:rPr lang="en-US" altLang="zh-CN" b="1" i="1" dirty="0">
                <a:solidFill>
                  <a:srgbClr val="FF0000"/>
                </a:solidFill>
                <a:sym typeface="黑体" pitchFamily="49" charset="-122"/>
              </a:rPr>
              <a:t>a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方向与</a:t>
            </a:r>
            <a:r>
              <a:rPr lang="en-US" b="1" dirty="0" err="1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Δ</a:t>
            </a:r>
            <a:r>
              <a:rPr lang="en-US" b="1" i="1" dirty="0" err="1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v</a:t>
            </a:r>
            <a:r>
              <a:rPr lang="en-US" b="1" i="1" dirty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 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方向</a:t>
            </a:r>
            <a:r>
              <a:rPr lang="zh-CN" altLang="en-US" b="1" dirty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相同</a:t>
            </a:r>
            <a:r>
              <a:rPr lang="zh-CN" altLang="en-US" b="1" dirty="0">
                <a:latin typeface="+mn-lt"/>
                <a:ea typeface="+mn-ea"/>
                <a:sym typeface="黑体" pitchFamily="49" charset="-122"/>
              </a:rPr>
              <a:t>。</a:t>
            </a:r>
            <a:endParaRPr lang="en-US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5215349"/>
            <a:ext cx="242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a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与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 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v</a:t>
            </a:r>
            <a:r>
              <a:rPr lang="en-US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0 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同向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；</a:t>
            </a:r>
            <a:endParaRPr lang="zh-CN" altLang="en-US" dirty="0">
              <a:latin typeface="+mn-lt"/>
              <a:ea typeface="楷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66996" y="5188376"/>
            <a:ext cx="242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a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与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 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v</a:t>
            </a:r>
            <a:r>
              <a:rPr lang="en-US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0 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反向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。</a:t>
            </a:r>
            <a:endParaRPr lang="zh-CN" altLang="en-US" dirty="0">
              <a:latin typeface="+mn-lt"/>
              <a:ea typeface="楷体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99592" y="5229200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+mn-lt"/>
                <a:ea typeface="楷体" pitchFamily="49" charset="-122"/>
                <a:sym typeface="黑体" pitchFamily="49" charset="-122"/>
              </a:rPr>
              <a:t>加速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运动，</a:t>
            </a:r>
            <a:endParaRPr lang="zh-CN" altLang="en-US" dirty="0">
              <a:latin typeface="+mn-lt"/>
              <a:ea typeface="楷体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054828" y="5224293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+mn-lt"/>
                <a:ea typeface="楷体" pitchFamily="49" charset="-122"/>
                <a:sym typeface="黑体" pitchFamily="49" charset="-122"/>
              </a:rPr>
              <a:t>减速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运动，</a:t>
            </a:r>
            <a:endParaRPr lang="zh-CN" altLang="en-US" dirty="0">
              <a:latin typeface="+mn-lt"/>
              <a:ea typeface="楷体" pitchFamily="49" charset="-122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35903" y="5733256"/>
            <a:ext cx="86392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b="1" dirty="0">
                <a:latin typeface="+mn-lt"/>
                <a:ea typeface="+mn-ea"/>
                <a:sym typeface="Times New Roman" pitchFamily="18" charset="0"/>
              </a:rPr>
              <a:t>6</a:t>
            </a:r>
            <a:r>
              <a:rPr lang="en-US" altLang="zh-CN" b="1" dirty="0">
                <a:latin typeface="+mn-lt"/>
                <a:ea typeface="+mn-ea"/>
                <a:sym typeface="黑体" pitchFamily="49" charset="-122"/>
              </a:rPr>
              <a:t>) </a:t>
            </a:r>
            <a:r>
              <a:rPr lang="zh-CN" altLang="en-US" b="1" dirty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匀变速</a:t>
            </a:r>
            <a:r>
              <a:rPr lang="zh-CN" altLang="en-US" b="1" dirty="0">
                <a:latin typeface="+mn-lt"/>
                <a:ea typeface="+mn-ea"/>
                <a:sym typeface="黑体" pitchFamily="49" charset="-122"/>
              </a:rPr>
              <a:t>直线运动  (</a:t>
            </a:r>
            <a:r>
              <a:rPr lang="en-US" altLang="zh-CN" b="1" dirty="0">
                <a:latin typeface="+mn-lt"/>
                <a:ea typeface="+mn-ea"/>
                <a:sym typeface="黑体" pitchFamily="49" charset="-122"/>
              </a:rPr>
              <a:t>1-D M</a:t>
            </a:r>
            <a:r>
              <a:rPr lang="zh-CN" altLang="en-US" b="1" dirty="0">
                <a:latin typeface="+mn-lt"/>
                <a:ea typeface="+mn-ea"/>
                <a:sym typeface="黑体" pitchFamily="49" charset="-122"/>
              </a:rPr>
              <a:t>otion </a:t>
            </a:r>
            <a:r>
              <a:rPr lang="en-US" altLang="zh-CN" b="1" dirty="0">
                <a:latin typeface="+mn-lt"/>
                <a:ea typeface="+mn-ea"/>
                <a:sym typeface="黑体" pitchFamily="49" charset="-122"/>
              </a:rPr>
              <a:t>at </a:t>
            </a:r>
            <a:r>
              <a:rPr lang="en-US" altLang="zh-CN" b="1" dirty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constant acceleration</a:t>
            </a:r>
            <a:r>
              <a:rPr lang="zh-CN" altLang="en-US" b="1" dirty="0">
                <a:latin typeface="+mn-lt"/>
                <a:ea typeface="+mn-ea"/>
                <a:sym typeface="黑体" pitchFamily="49" charset="-122"/>
              </a:rPr>
              <a:t>)：</a:t>
            </a:r>
            <a:endParaRPr lang="en-US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333395" y="6174248"/>
            <a:ext cx="81351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zh-CN" altLang="en-US" b="1" dirty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加速度恒定</a:t>
            </a:r>
            <a:r>
              <a:rPr lang="zh-CN" altLang="en-US" b="1" dirty="0">
                <a:latin typeface="+mn-lt"/>
                <a:ea typeface="+mn-ea"/>
                <a:sym typeface="黑体" pitchFamily="49" charset="-122"/>
              </a:rPr>
              <a:t>（</a:t>
            </a:r>
            <a:r>
              <a:rPr lang="zh-CN" altLang="en-US" b="1" dirty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大小</a:t>
            </a:r>
            <a:r>
              <a:rPr lang="en-US" altLang="zh-CN" b="1" dirty="0">
                <a:latin typeface="+mn-lt"/>
                <a:ea typeface="+mn-ea"/>
                <a:sym typeface="黑体" pitchFamily="49" charset="-122"/>
              </a:rPr>
              <a:t>&amp;</a:t>
            </a:r>
            <a:r>
              <a:rPr lang="zh-CN" altLang="en-US" b="1" dirty="0">
                <a:solidFill>
                  <a:srgbClr val="C00000"/>
                </a:solidFill>
                <a:latin typeface="+mn-lt"/>
                <a:ea typeface="+mn-ea"/>
                <a:sym typeface="黑体" pitchFamily="49" charset="-122"/>
              </a:rPr>
              <a:t>方向</a:t>
            </a:r>
            <a:r>
              <a:rPr lang="zh-CN" altLang="en-US" b="1" dirty="0">
                <a:latin typeface="+mn-lt"/>
                <a:ea typeface="+mn-ea"/>
                <a:sym typeface="黑体" pitchFamily="49" charset="-122"/>
              </a:rPr>
              <a:t>均不变）的直线运动</a:t>
            </a:r>
            <a:r>
              <a:rPr lang="zh-CN" altLang="en-US" b="1" dirty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。</a:t>
            </a:r>
            <a:endParaRPr lang="en-US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pic>
        <p:nvPicPr>
          <p:cNvPr id="22" name="音频 21">
            <a:hlinkClick r:id="" action="ppaction://media"/>
            <a:extLst>
              <a:ext uri="{FF2B5EF4-FFF2-40B4-BE49-F238E27FC236}">
                <a16:creationId xmlns:a16="http://schemas.microsoft.com/office/drawing/2014/main" id="{9DF58947-4F5A-4D96-A54E-381EF17A7A6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784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53285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+mj-lt"/>
                <a:ea typeface="黑体" pitchFamily="49" charset="-122"/>
              </a:rPr>
              <a:t>二、从</a:t>
            </a:r>
            <a:r>
              <a:rPr lang="en-US" altLang="zh-CN" sz="2600" b="1" i="1" dirty="0">
                <a:latin typeface="+mj-lt"/>
                <a:ea typeface="黑体" pitchFamily="49" charset="-122"/>
              </a:rPr>
              <a:t>v</a:t>
            </a:r>
            <a:r>
              <a:rPr lang="en-US" altLang="zh-CN" sz="2600" b="1" dirty="0">
                <a:latin typeface="+mj-lt"/>
                <a:ea typeface="黑体" pitchFamily="49" charset="-122"/>
              </a:rPr>
              <a:t>-</a:t>
            </a:r>
            <a:r>
              <a:rPr lang="en-US" altLang="zh-CN" sz="2600" b="1" i="1" dirty="0">
                <a:latin typeface="+mj-lt"/>
                <a:ea typeface="黑体" pitchFamily="49" charset="-122"/>
              </a:rPr>
              <a:t>t</a:t>
            </a:r>
            <a:r>
              <a:rPr lang="zh-CN" altLang="en-US" sz="2600" b="1" dirty="0">
                <a:latin typeface="+mj-lt"/>
                <a:ea typeface="黑体" pitchFamily="49" charset="-122"/>
              </a:rPr>
              <a:t>图象看加速度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444208" y="1469018"/>
          <a:ext cx="1728192" cy="514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8" name="公式" r:id="rId5" imgW="723600" imgH="215640" progId="Equation.3">
                  <p:embed/>
                </p:oleObj>
              </mc:Choice>
              <mc:Fallback>
                <p:oleObj name="公式" r:id="rId5" imgW="72360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1469018"/>
                        <a:ext cx="1728192" cy="5149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788024" y="1484784"/>
          <a:ext cx="1322085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9" name="公式" r:id="rId7" imgW="660240" imgH="215640" progId="Equation.3">
                  <p:embed/>
                </p:oleObj>
              </mc:Choice>
              <mc:Fallback>
                <p:oleObj name="公式" r:id="rId7" imgW="66024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1484784"/>
                        <a:ext cx="1322085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4860032" y="2204864"/>
            <a:ext cx="3240360" cy="1008112"/>
            <a:chOff x="4788024" y="2780927"/>
            <a:chExt cx="3600400" cy="1250950"/>
          </a:xfrm>
        </p:grpSpPr>
        <p:graphicFrame>
          <p:nvGraphicFramePr>
            <p:cNvPr id="4" name="Object 5"/>
            <p:cNvGraphicFramePr>
              <a:graphicFrameLocks noChangeAspect="1"/>
            </p:cNvGraphicFramePr>
            <p:nvPr/>
          </p:nvGraphicFramePr>
          <p:xfrm>
            <a:off x="4788024" y="2785373"/>
            <a:ext cx="1362075" cy="1139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60" name="公式" r:id="rId9" imgW="469800" imgH="393480" progId="Equation.3">
                    <p:embed/>
                  </p:oleObj>
                </mc:Choice>
                <mc:Fallback>
                  <p:oleObj name="公式" r:id="rId9" imgW="46980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8024" y="2785373"/>
                          <a:ext cx="1362075" cy="11398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5"/>
            <p:cNvGraphicFramePr>
              <a:graphicFrameLocks noChangeAspect="1"/>
            </p:cNvGraphicFramePr>
            <p:nvPr/>
          </p:nvGraphicFramePr>
          <p:xfrm>
            <a:off x="7651824" y="3066109"/>
            <a:ext cx="736600" cy="5159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61" name="公式" r:id="rId11" imgW="253800" imgH="177480" progId="Equation.3">
                    <p:embed/>
                  </p:oleObj>
                </mc:Choice>
                <mc:Fallback>
                  <p:oleObj name="公式" r:id="rId11" imgW="253800" imgH="17748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51824" y="3066109"/>
                          <a:ext cx="736600" cy="5159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6"/>
            <p:cNvGraphicFramePr>
              <a:graphicFrameLocks noChangeAspect="1"/>
            </p:cNvGraphicFramePr>
            <p:nvPr/>
          </p:nvGraphicFramePr>
          <p:xfrm>
            <a:off x="6089570" y="2780927"/>
            <a:ext cx="1619250" cy="1250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362" name="公式" r:id="rId13" imgW="558720" imgH="431640" progId="Equation.3">
                    <p:embed/>
                  </p:oleObj>
                </mc:Choice>
                <mc:Fallback>
                  <p:oleObj name="公式" r:id="rId13" imgW="558720" imgH="43164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89570" y="2780927"/>
                          <a:ext cx="1619250" cy="12509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燕尾形箭头 8"/>
          <p:cNvSpPr/>
          <p:nvPr/>
        </p:nvSpPr>
        <p:spPr bwMode="auto">
          <a:xfrm>
            <a:off x="6156176" y="3494186"/>
            <a:ext cx="360000" cy="2880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3356992"/>
            <a:ext cx="15121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latin typeface="+mn-lt"/>
              </a:rPr>
              <a:t>k</a:t>
            </a:r>
            <a:r>
              <a:rPr lang="en-US" altLang="zh-CN" sz="2600" b="1" baseline="-25000" dirty="0">
                <a:latin typeface="+mn-lt"/>
              </a:rPr>
              <a:t>A</a:t>
            </a:r>
            <a:r>
              <a:rPr lang="en-US" altLang="zh-CN" sz="2600" b="1" dirty="0">
                <a:latin typeface="+mn-lt"/>
              </a:rPr>
              <a:t> &lt; </a:t>
            </a:r>
            <a:r>
              <a:rPr lang="en-US" altLang="zh-CN" sz="2600" b="1" i="1" dirty="0" err="1">
                <a:latin typeface="+mn-lt"/>
              </a:rPr>
              <a:t>k</a:t>
            </a:r>
            <a:r>
              <a:rPr lang="en-US" altLang="zh-CN" sz="2600" b="1" baseline="-25000" dirty="0" err="1">
                <a:latin typeface="+mn-lt"/>
              </a:rPr>
              <a:t>B</a:t>
            </a:r>
            <a:endParaRPr lang="zh-CN" altLang="en-US" sz="2600" b="1" baseline="-250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60232" y="3381702"/>
            <a:ext cx="15121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 err="1">
                <a:latin typeface="+mn-lt"/>
              </a:rPr>
              <a:t>a</a:t>
            </a:r>
            <a:r>
              <a:rPr lang="en-US" altLang="zh-CN" sz="2600" b="1" baseline="-25000" dirty="0" err="1">
                <a:latin typeface="+mn-lt"/>
              </a:rPr>
              <a:t>A</a:t>
            </a:r>
            <a:r>
              <a:rPr lang="en-US" altLang="zh-CN" sz="2600" b="1" dirty="0">
                <a:latin typeface="+mn-lt"/>
              </a:rPr>
              <a:t> &lt; </a:t>
            </a:r>
            <a:r>
              <a:rPr lang="en-US" altLang="zh-CN" sz="2600" b="1" i="1" dirty="0" err="1">
                <a:latin typeface="+mn-lt"/>
              </a:rPr>
              <a:t>a</a:t>
            </a:r>
            <a:r>
              <a:rPr lang="en-US" altLang="zh-CN" sz="2600" b="1" baseline="-25000" dirty="0" err="1">
                <a:latin typeface="+mn-lt"/>
              </a:rPr>
              <a:t>B</a:t>
            </a:r>
            <a:endParaRPr lang="zh-CN" altLang="en-US" sz="2600" b="1" baseline="-25000" dirty="0">
              <a:latin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755576" y="4509120"/>
            <a:ext cx="7689090" cy="954107"/>
            <a:chOff x="395536" y="5157192"/>
            <a:chExt cx="7689090" cy="954107"/>
          </a:xfrm>
        </p:grpSpPr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395536" y="5157192"/>
              <a:ext cx="7689090" cy="95410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zh-CN" altLang="en-US" b="1" dirty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+mn-lt"/>
                </a:rPr>
                <a:t>总结：</a:t>
              </a:r>
              <a:endParaRPr lang="en-US" altLang="zh-CN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</a:endParaRPr>
            </a:p>
            <a:p>
              <a:endParaRPr lang="en-US" altLang="zh-CN" sz="800" b="1" dirty="0">
                <a:solidFill>
                  <a:schemeClr val="bg1"/>
                </a:solidFill>
                <a:latin typeface="+mn-lt"/>
              </a:endParaRPr>
            </a:p>
            <a:p>
              <a:r>
                <a:rPr lang="zh-CN" altLang="en-US" b="1" dirty="0">
                  <a:solidFill>
                    <a:schemeClr val="bg1"/>
                  </a:solidFill>
                  <a:latin typeface="+mn-lt"/>
                </a:rPr>
                <a:t>斜率绝对值       加速度大小</a:t>
              </a:r>
              <a:r>
                <a:rPr lang="zh-CN" altLang="en-US" b="1" dirty="0">
                  <a:solidFill>
                    <a:schemeClr val="bg1"/>
                  </a:solidFill>
                </a:rPr>
                <a:t>；斜率正负      加速度方向</a:t>
              </a:r>
              <a:endParaRPr lang="en-US" b="1" dirty="0">
                <a:solidFill>
                  <a:schemeClr val="bg1"/>
                </a:solidFill>
                <a:latin typeface="+mn-lt"/>
              </a:endParaRPr>
            </a:p>
          </p:txBody>
        </p:sp>
        <p:cxnSp>
          <p:nvCxnSpPr>
            <p:cNvPr id="15" name="直接箭头连接符 14"/>
            <p:cNvCxnSpPr/>
            <p:nvPr/>
          </p:nvCxnSpPr>
          <p:spPr bwMode="auto">
            <a:xfrm>
              <a:off x="2067486" y="5893038"/>
              <a:ext cx="46800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/>
              </a:solidFill>
              <a:prstDash val="solid"/>
              <a:round/>
              <a:headEnd type="arrow"/>
              <a:tailEnd type="arrow"/>
            </a:ln>
            <a:effectLst/>
          </p:spPr>
        </p:cxnSp>
        <p:cxnSp>
          <p:nvCxnSpPr>
            <p:cNvPr id="16" name="直接箭头连接符 15"/>
            <p:cNvCxnSpPr/>
            <p:nvPr/>
          </p:nvCxnSpPr>
          <p:spPr bwMode="auto">
            <a:xfrm>
              <a:off x="5644666" y="5910926"/>
              <a:ext cx="468000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/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pic>
        <p:nvPicPr>
          <p:cNvPr id="17" name="图片 16" descr="图片1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67544" y="1412776"/>
            <a:ext cx="3669489" cy="2480867"/>
          </a:xfrm>
          <a:prstGeom prst="rect">
            <a:avLst/>
          </a:prstGeom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63A360D-F417-4FF8-BB67-CDEA4C00862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361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0" name="Picture 4" descr="http://img1.gtimg.com/auto/pics/hv1/92/58/903/58732457.jpg"/>
          <p:cNvPicPr>
            <a:picLocks noChangeAspect="1" noChangeArrowheads="1"/>
          </p:cNvPicPr>
          <p:nvPr/>
        </p:nvPicPr>
        <p:blipFill>
          <a:blip r:embed="rId5" cstate="print"/>
          <a:srcRect l="4162"/>
          <a:stretch>
            <a:fillRect/>
          </a:stretch>
        </p:blipFill>
        <p:spPr bwMode="auto">
          <a:xfrm>
            <a:off x="179512" y="369000"/>
            <a:ext cx="4394973" cy="3060000"/>
          </a:xfrm>
          <a:prstGeom prst="rect">
            <a:avLst/>
          </a:prstGeom>
          <a:noFill/>
        </p:spPr>
      </p:pic>
      <p:pic>
        <p:nvPicPr>
          <p:cNvPr id="137222" name="Picture 6" descr="http://www.jingdw.com/uploads/allimg/140718/21_140718135028_1.jpg"/>
          <p:cNvPicPr>
            <a:picLocks noChangeAspect="1" noChangeArrowheads="1"/>
          </p:cNvPicPr>
          <p:nvPr/>
        </p:nvPicPr>
        <p:blipFill>
          <a:blip r:embed="rId6" cstate="print"/>
          <a:srcRect r="11490"/>
          <a:stretch>
            <a:fillRect/>
          </a:stretch>
        </p:blipFill>
        <p:spPr bwMode="auto">
          <a:xfrm>
            <a:off x="4738604" y="404664"/>
            <a:ext cx="4248454" cy="3060000"/>
          </a:xfrm>
          <a:prstGeom prst="rect">
            <a:avLst/>
          </a:prstGeom>
          <a:noFill/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734549" y="3077426"/>
            <a:ext cx="4248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>
                <a:ea typeface="楷体" pitchFamily="49" charset="-122"/>
              </a:rPr>
              <a:t>100km/h-0</a:t>
            </a:r>
            <a:r>
              <a:rPr lang="zh-CN" altLang="en-US" sz="1800" b="1" dirty="0">
                <a:ea typeface="楷体" pitchFamily="49" charset="-122"/>
              </a:rPr>
              <a:t>刹车距离</a:t>
            </a:r>
            <a:r>
              <a:rPr lang="en-US" altLang="zh-CN" sz="1800" b="1" dirty="0">
                <a:ea typeface="楷体" pitchFamily="49" charset="-122"/>
              </a:rPr>
              <a:t>41.56m</a:t>
            </a:r>
          </a:p>
        </p:txBody>
      </p:sp>
      <p:pic>
        <p:nvPicPr>
          <p:cNvPr id="137224" name="Picture 8" descr="http://car0.autoimg.cn/upload/2013/3/8/201303081546534044322.jpg"/>
          <p:cNvPicPr>
            <a:picLocks noChangeAspect="1" noChangeArrowheads="1"/>
          </p:cNvPicPr>
          <p:nvPr/>
        </p:nvPicPr>
        <p:blipFill>
          <a:blip r:embed="rId7" cstate="print"/>
          <a:srcRect l="5959" r="5432" b="4867"/>
          <a:stretch>
            <a:fillRect/>
          </a:stretch>
        </p:blipFill>
        <p:spPr bwMode="auto">
          <a:xfrm>
            <a:off x="173426" y="3517102"/>
            <a:ext cx="4392488" cy="2952000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76879" y="6076362"/>
            <a:ext cx="4392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>
                <a:ea typeface="楷体" pitchFamily="49" charset="-122"/>
              </a:rPr>
              <a:t>100km/h-0</a:t>
            </a:r>
            <a:r>
              <a:rPr lang="zh-CN" altLang="en-US" sz="1800" b="1" dirty="0">
                <a:ea typeface="楷体" pitchFamily="49" charset="-122"/>
              </a:rPr>
              <a:t>刹车距离</a:t>
            </a:r>
            <a:r>
              <a:rPr lang="en-US" altLang="zh-CN" sz="1800" b="1" dirty="0">
                <a:ea typeface="楷体" pitchFamily="49" charset="-122"/>
              </a:rPr>
              <a:t>39.04m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83828" y="3073152"/>
            <a:ext cx="4392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>
                <a:ea typeface="楷体" pitchFamily="49" charset="-122"/>
              </a:rPr>
              <a:t>100km/h-0</a:t>
            </a:r>
            <a:r>
              <a:rPr lang="zh-CN" altLang="en-US" sz="1800" b="1" dirty="0">
                <a:ea typeface="楷体" pitchFamily="49" charset="-122"/>
              </a:rPr>
              <a:t>刹车距离</a:t>
            </a:r>
            <a:r>
              <a:rPr lang="en-US" altLang="zh-CN" sz="1800" b="1" dirty="0">
                <a:ea typeface="楷体" pitchFamily="49" charset="-122"/>
              </a:rPr>
              <a:t>51.34m</a:t>
            </a:r>
          </a:p>
        </p:txBody>
      </p:sp>
      <p:pic>
        <p:nvPicPr>
          <p:cNvPr id="137226" name="Picture 10" descr="http://img1.xcarimg.com/b88/s7750/20160412175034475154689513680.jpg"/>
          <p:cNvPicPr>
            <a:picLocks noChangeAspect="1" noChangeArrowheads="1"/>
          </p:cNvPicPr>
          <p:nvPr/>
        </p:nvPicPr>
        <p:blipFill>
          <a:blip r:embed="rId8" cstate="print"/>
          <a:srcRect t="562" b="5640"/>
          <a:stretch>
            <a:fillRect/>
          </a:stretch>
        </p:blipFill>
        <p:spPr bwMode="auto">
          <a:xfrm>
            <a:off x="4754370" y="3501008"/>
            <a:ext cx="4248000" cy="2988441"/>
          </a:xfrm>
          <a:prstGeom prst="rect">
            <a:avLst/>
          </a:prstGeom>
          <a:noFill/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747249" y="6076362"/>
            <a:ext cx="4248000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800" b="1" dirty="0">
                <a:ea typeface="楷体" pitchFamily="49" charset="-122"/>
              </a:rPr>
              <a:t>100km/h-0</a:t>
            </a:r>
            <a:r>
              <a:rPr lang="zh-CN" altLang="en-US" sz="1800" b="1" dirty="0">
                <a:ea typeface="楷体" pitchFamily="49" charset="-122"/>
              </a:rPr>
              <a:t>刹车距离</a:t>
            </a:r>
            <a:r>
              <a:rPr lang="en-US" altLang="zh-CN" sz="1800" b="1" dirty="0">
                <a:ea typeface="楷体" pitchFamily="49" charset="-122"/>
              </a:rPr>
              <a:t>32.74m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9A7E88D-794F-4B5C-ACF7-AAB3D8900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007"/>
    </mc:Choice>
    <mc:Fallback>
      <p:transition spd="slow" advTm="75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5" grpId="0" animBg="1"/>
      <p:bldP spid="10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20675" y="1701800"/>
            <a:ext cx="835025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6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6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1</a:t>
            </a:r>
            <a:r>
              <a:rPr kumimoji="1" lang="zh-CN" altLang="en-US" sz="6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运动的描述</a:t>
            </a:r>
            <a:endParaRPr kumimoji="1" lang="zh-CN" altLang="en-US" sz="6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20675" y="3429000"/>
            <a:ext cx="842486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1" lang="zh-CN" altLang="en-US" sz="4800" b="1" i="0" u="none" strike="noStrike" kern="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4800" b="1" i="0" u="none" strike="noStrike" kern="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1.</a:t>
            </a:r>
            <a:r>
              <a:rPr kumimoji="1" lang="en-US" altLang="zh-CN" sz="4800" b="1" i="0" u="none" strike="noStrike" kern="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4 </a:t>
            </a:r>
            <a:r>
              <a:rPr lang="zh-CN" altLang="en-US" sz="4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加速度</a:t>
            </a:r>
            <a:endParaRPr kumimoji="1" lang="en-US" altLang="zh-CN" sz="4800" b="1" i="0" u="none" strike="noStrike" kern="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zh-CN" altLang="en-US" sz="4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    </a:t>
            </a:r>
            <a:r>
              <a:rPr lang="en-US" altLang="zh-CN" sz="4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  <a:sym typeface="Arial" pitchFamily="34" charset="0"/>
              </a:rPr>
              <a:t>(</a:t>
            </a:r>
            <a:r>
              <a:rPr lang="en-US" altLang="zh-CN" sz="4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" pitchFamily="49" charset="-122"/>
                <a:cs typeface="Times New Roman" pitchFamily="18" charset="0"/>
              </a:rPr>
              <a:t>Acceleration)</a:t>
            </a:r>
            <a:endParaRPr kumimoji="1" lang="zh-CN" altLang="en-US" sz="4800" b="1" i="0" u="none" strike="noStrike" kern="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3374B0C-9F70-4BFE-8B43-966D22202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7"/>
    </mc:Choice>
    <mc:Fallback>
      <p:transition spd="slow" advTm="12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uiExpand="1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5"/>
          <p:cNvSpPr>
            <a:spLocks noChangeArrowheads="1"/>
          </p:cNvSpPr>
          <p:nvPr/>
        </p:nvSpPr>
        <p:spPr bwMode="auto">
          <a:xfrm>
            <a:off x="790990" y="692696"/>
            <a:ext cx="75974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  <a:buAutoNum type="arabicParenR"/>
            </a:pPr>
            <a:r>
              <a:rPr lang="zh-CN" altLang="en-US" sz="3200" b="1" dirty="0">
                <a:latin typeface="+mn-lt"/>
                <a:ea typeface="+mn-ea"/>
                <a:sym typeface="宋体" pitchFamily="2" charset="-122"/>
              </a:rPr>
              <a:t>意义：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描述物体</a:t>
            </a: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速度变化快慢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。</a:t>
            </a:r>
          </a:p>
        </p:txBody>
      </p:sp>
      <p:sp>
        <p:nvSpPr>
          <p:cNvPr id="6149" name="Text Box 7"/>
          <p:cNvSpPr>
            <a:spLocks noChangeArrowheads="1"/>
          </p:cNvSpPr>
          <p:nvPr/>
        </p:nvSpPr>
        <p:spPr bwMode="auto">
          <a:xfrm>
            <a:off x="827584" y="2348880"/>
            <a:ext cx="22326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+mn-lt"/>
                <a:ea typeface="+mn-ea"/>
                <a:sym typeface="宋体" pitchFamily="2" charset="-122"/>
              </a:rPr>
              <a:t>3</a:t>
            </a:r>
            <a:r>
              <a:rPr lang="en-US" altLang="zh-CN" sz="3200" b="1" dirty="0">
                <a:latin typeface="+mn-lt"/>
                <a:ea typeface="+mn-ea"/>
                <a:sym typeface="宋体" pitchFamily="2" charset="-122"/>
              </a:rPr>
              <a:t>) </a:t>
            </a:r>
            <a:r>
              <a:rPr lang="zh-CN" altLang="en-US" sz="3200" b="1" dirty="0">
                <a:latin typeface="+mn-lt"/>
                <a:ea typeface="+mn-ea"/>
                <a:sym typeface="宋体" pitchFamily="2" charset="-122"/>
              </a:rPr>
              <a:t>定义式：</a:t>
            </a:r>
          </a:p>
        </p:txBody>
      </p:sp>
      <p:sp>
        <p:nvSpPr>
          <p:cNvPr id="6152" name="Text Box 10"/>
          <p:cNvSpPr>
            <a:spLocks noChangeArrowheads="1"/>
          </p:cNvSpPr>
          <p:nvPr/>
        </p:nvSpPr>
        <p:spPr bwMode="auto">
          <a:xfrm>
            <a:off x="862905" y="5441850"/>
            <a:ext cx="802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+mn-lt"/>
                <a:ea typeface="+mn-ea"/>
                <a:sym typeface="宋体" pitchFamily="2" charset="-122"/>
              </a:rPr>
              <a:t>4</a:t>
            </a:r>
            <a:r>
              <a:rPr lang="en-US" altLang="zh-CN" sz="3200" b="1" dirty="0">
                <a:latin typeface="+mn-lt"/>
                <a:ea typeface="+mn-ea"/>
                <a:sym typeface="宋体" pitchFamily="2" charset="-122"/>
              </a:rPr>
              <a:t>) SI</a:t>
            </a:r>
            <a:r>
              <a:rPr lang="zh-CN" altLang="en-US" sz="3200" b="1" dirty="0">
                <a:latin typeface="+mn-lt"/>
                <a:ea typeface="+mn-ea"/>
                <a:sym typeface="宋体" pitchFamily="2" charset="-122"/>
              </a:rPr>
              <a:t>单位：</a:t>
            </a:r>
            <a:r>
              <a:rPr lang="en-US" sz="3200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m/s</a:t>
            </a:r>
            <a:r>
              <a:rPr lang="en-US" sz="3200" b="1" baseline="30000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2  </a:t>
            </a:r>
            <a:r>
              <a:rPr lang="en-US" altLang="zh-CN" sz="3200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or  </a:t>
            </a:r>
            <a:r>
              <a:rPr lang="en-US" sz="3200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m·s</a:t>
            </a:r>
            <a:r>
              <a:rPr lang="en-US" sz="3200" b="1" baseline="30000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-2</a:t>
            </a:r>
            <a:endParaRPr lang="en-US" sz="3200" b="1" dirty="0">
              <a:solidFill>
                <a:srgbClr val="000000"/>
              </a:solidFill>
              <a:latin typeface="+mn-lt"/>
              <a:ea typeface="+mn-ea"/>
              <a:sym typeface="宋体" pitchFamily="2" charset="-122"/>
            </a:endParaRPr>
          </a:p>
        </p:txBody>
      </p:sp>
      <p:sp>
        <p:nvSpPr>
          <p:cNvPr id="6153" name="Text Box 7"/>
          <p:cNvSpPr>
            <a:spLocks noChangeArrowheads="1"/>
          </p:cNvSpPr>
          <p:nvPr/>
        </p:nvSpPr>
        <p:spPr bwMode="auto">
          <a:xfrm>
            <a:off x="827584" y="1484784"/>
            <a:ext cx="80327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+mn-lt"/>
                <a:ea typeface="+mn-ea"/>
                <a:sym typeface="宋体" pitchFamily="2" charset="-122"/>
              </a:rPr>
              <a:t>2) </a:t>
            </a:r>
            <a:r>
              <a:rPr lang="zh-CN" altLang="en-US" sz="3200" b="1" dirty="0">
                <a:latin typeface="+mn-lt"/>
                <a:ea typeface="+mn-ea"/>
                <a:sym typeface="宋体" pitchFamily="2" charset="-122"/>
              </a:rPr>
              <a:t>定义：</a:t>
            </a:r>
            <a:r>
              <a:rPr lang="en-US" sz="3200" b="1" dirty="0">
                <a:latin typeface="+mn-lt"/>
                <a:ea typeface="+mn-ea"/>
                <a:sym typeface="宋体" pitchFamily="2" charset="-122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速度变化量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与</a:t>
            </a: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时间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  <a:sym typeface="宋体" pitchFamily="2" charset="-122"/>
              </a:rPr>
              <a:t>的</a:t>
            </a: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sym typeface="宋体" pitchFamily="2" charset="-122"/>
              </a:rPr>
              <a:t>比值。</a:t>
            </a:r>
          </a:p>
        </p:txBody>
      </p:sp>
      <p:sp>
        <p:nvSpPr>
          <p:cNvPr id="6154" name="AutoShape 20"/>
          <p:cNvSpPr>
            <a:spLocks noChangeArrowheads="1"/>
          </p:cNvSpPr>
          <p:nvPr/>
        </p:nvSpPr>
        <p:spPr bwMode="auto">
          <a:xfrm>
            <a:off x="3483492" y="2963044"/>
            <a:ext cx="1080000" cy="431106"/>
          </a:xfrm>
          <a:prstGeom prst="wedgeRoundRectCallout">
            <a:avLst>
              <a:gd name="adj1" fmla="val 8012"/>
              <a:gd name="adj2" fmla="val 73992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末速度</a:t>
            </a:r>
          </a:p>
        </p:txBody>
      </p:sp>
      <p:sp>
        <p:nvSpPr>
          <p:cNvPr id="6156" name="AutoShape 20"/>
          <p:cNvSpPr>
            <a:spLocks noChangeArrowheads="1"/>
          </p:cNvSpPr>
          <p:nvPr/>
        </p:nvSpPr>
        <p:spPr bwMode="auto">
          <a:xfrm>
            <a:off x="4848944" y="2989951"/>
            <a:ext cx="1080000" cy="426349"/>
          </a:xfrm>
          <a:prstGeom prst="wedgeRoundRectCallout">
            <a:avLst>
              <a:gd name="adj1" fmla="val -34637"/>
              <a:gd name="adj2" fmla="val 85975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sz="2000" b="1" dirty="0">
                <a:solidFill>
                  <a:schemeClr val="tx2"/>
                </a:solidFill>
                <a:ea typeface="楷体" pitchFamily="49" charset="-122"/>
              </a:rPr>
              <a:t>初速度</a:t>
            </a:r>
          </a:p>
        </p:txBody>
      </p:sp>
      <p:graphicFrame>
        <p:nvGraphicFramePr>
          <p:cNvPr id="103427" name="Object 3"/>
          <p:cNvGraphicFramePr>
            <a:graphicFrameLocks noChangeAspect="1"/>
          </p:cNvGraphicFramePr>
          <p:nvPr/>
        </p:nvGraphicFramePr>
        <p:xfrm>
          <a:off x="1979712" y="3448373"/>
          <a:ext cx="1538287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7" name="公式" r:id="rId6" imgW="495000" imgH="393480" progId="Equation.3">
                  <p:embed/>
                </p:oleObj>
              </mc:Choice>
              <mc:Fallback>
                <p:oleObj name="公式" r:id="rId6" imgW="49500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3448373"/>
                        <a:ext cx="1538287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401743"/>
              </p:ext>
            </p:extLst>
          </p:nvPr>
        </p:nvGraphicFramePr>
        <p:xfrm>
          <a:off x="3513138" y="3448050"/>
          <a:ext cx="3430587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8" name="Equation" r:id="rId8" imgW="1104840" imgH="393480" progId="Equation.DSMT4">
                  <p:embed/>
                </p:oleObj>
              </mc:Choice>
              <mc:Fallback>
                <p:oleObj name="Equation" r:id="rId8" imgW="110484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138" y="3448050"/>
                        <a:ext cx="3430587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2"/>
          <p:cNvSpPr txBox="1">
            <a:spLocks noRot="1" noChangeArrowheads="1"/>
          </p:cNvSpPr>
          <p:nvPr/>
        </p:nvSpPr>
        <p:spPr bwMode="auto">
          <a:xfrm>
            <a:off x="179388" y="476250"/>
            <a:ext cx="576262" cy="5832475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100000">
                <a:srgbClr val="800000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t">
              <a:buFont typeface="Arial" charset="0"/>
              <a:buNone/>
              <a:defRPr/>
            </a:pPr>
            <a:r>
              <a:rPr lang="zh-CN" altLang="en-US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`</a:t>
            </a:r>
            <a:b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加</a:t>
            </a:r>
            <a:endParaRPr lang="en-US" altLang="zh-CN" sz="4000" b="1" dirty="0">
              <a:solidFill>
                <a:srgbClr val="FFFF99"/>
              </a:solidFill>
              <a:latin typeface="黑体" pitchFamily="49" charset="-122"/>
              <a:ea typeface="黑体" pitchFamily="49" charset="-122"/>
            </a:endParaRPr>
          </a:p>
          <a:p>
            <a:pPr algn="ctr" fontAlgn="t">
              <a:buFont typeface="Arial" charset="0"/>
              <a:buNone/>
              <a:defRPr/>
            </a:pPr>
            <a:endParaRPr lang="en-US" altLang="zh-CN" b="1" dirty="0">
              <a:solidFill>
                <a:srgbClr val="FFFF99"/>
              </a:solidFill>
              <a:latin typeface="黑体" pitchFamily="49" charset="-122"/>
              <a:ea typeface="黑体" pitchFamily="49" charset="-122"/>
            </a:endParaRPr>
          </a:p>
          <a:p>
            <a:pPr algn="ctr" fontAlgn="t">
              <a:buFont typeface="Arial" charset="0"/>
              <a:buNone/>
              <a:defRPr/>
            </a:pPr>
            <a: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速</a:t>
            </a:r>
            <a:endParaRPr lang="en-US" altLang="zh-CN" sz="4000" b="1" dirty="0">
              <a:solidFill>
                <a:srgbClr val="FFFF99"/>
              </a:solidFill>
              <a:latin typeface="黑体" pitchFamily="49" charset="-122"/>
              <a:ea typeface="黑体" pitchFamily="49" charset="-122"/>
            </a:endParaRPr>
          </a:p>
          <a:p>
            <a:pPr algn="ctr" fontAlgn="t">
              <a:buFont typeface="Arial" charset="0"/>
              <a:buNone/>
              <a:defRPr/>
            </a:pPr>
            <a:endParaRPr lang="en-US" altLang="zh-CN" b="1" dirty="0">
              <a:solidFill>
                <a:srgbClr val="FFFF99"/>
              </a:solidFill>
              <a:latin typeface="黑体" pitchFamily="49" charset="-122"/>
              <a:ea typeface="黑体" pitchFamily="49" charset="-122"/>
            </a:endParaRPr>
          </a:p>
          <a:p>
            <a:pPr algn="ctr" fontAlgn="t">
              <a:buFont typeface="Arial" charset="0"/>
              <a:buNone/>
              <a:defRPr/>
            </a:pPr>
            <a:r>
              <a:rPr lang="zh-CN" altLang="zh-CN" sz="4000" b="1" dirty="0">
                <a:solidFill>
                  <a:srgbClr val="FFFF99"/>
                </a:solidFill>
                <a:latin typeface="黑体" pitchFamily="49" charset="-122"/>
                <a:ea typeface="黑体" pitchFamily="49" charset="-122"/>
              </a:rPr>
              <a:t>度</a:t>
            </a:r>
            <a:endParaRPr lang="zh-CN" sz="40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黑体" pitchFamily="49" charset="-122"/>
              <a:ea typeface="黑体" pitchFamily="49" charset="-122"/>
              <a:cs typeface="+mj-cs"/>
            </a:endParaRPr>
          </a:p>
        </p:txBody>
      </p:sp>
      <p:sp>
        <p:nvSpPr>
          <p:cNvPr id="15" name="云形标注 14"/>
          <p:cNvSpPr/>
          <p:nvPr/>
        </p:nvSpPr>
        <p:spPr bwMode="auto">
          <a:xfrm>
            <a:off x="827584" y="3068960"/>
            <a:ext cx="1584176" cy="576064"/>
          </a:xfrm>
          <a:prstGeom prst="cloudCallout">
            <a:avLst>
              <a:gd name="adj1" fmla="val 26165"/>
              <a:gd name="adj2" fmla="val 84861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vector</a:t>
            </a:r>
            <a:endParaRPr lang="zh-CN" alt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7754938" y="4445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auto">
          <a:xfrm>
            <a:off x="827584" y="4509120"/>
            <a:ext cx="1872208" cy="504056"/>
          </a:xfrm>
          <a:prstGeom prst="wedgeRoundRectCallout">
            <a:avLst>
              <a:gd name="adj1" fmla="val 23824"/>
              <a:gd name="adj2" fmla="val -83181"/>
              <a:gd name="adj3" fmla="val 16667"/>
            </a:avLst>
          </a:prstGeom>
          <a:ln>
            <a:solidFill>
              <a:srgbClr val="00B050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速度变化率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81162BC-1E55-46DE-B506-255B85B07D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430"/>
    </mc:Choice>
    <mc:Fallback>
      <p:transition spd="slow" advTm="1094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148" grpId="0" bldLvl="0" autoUpdateAnimBg="0"/>
      <p:bldP spid="6149" grpId="0" bldLvl="0" autoUpdateAnimBg="0"/>
      <p:bldP spid="6152" grpId="0"/>
      <p:bldP spid="6153" grpId="0" bldLvl="0" autoUpdateAnimBg="0"/>
      <p:bldP spid="6154" grpId="0" bldLvl="0" animBg="1" autoUpdateAnimBg="0"/>
      <p:bldP spid="6156" grpId="0" bldLvl="0" animBg="1" autoUpdateAnimBg="0"/>
      <p:bldP spid="14" grpId="0" animBg="1"/>
      <p:bldP spid="15" grpId="0" animBg="1"/>
      <p:bldP spid="16" grpId="0"/>
      <p:bldP spid="17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3239558"/>
              </p:ext>
            </p:extLst>
          </p:nvPr>
        </p:nvGraphicFramePr>
        <p:xfrm>
          <a:off x="2989263" y="2589213"/>
          <a:ext cx="2625725" cy="151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7" name="Equation" r:id="rId7" imgW="672840" imgH="393480" progId="Equation.DSMT4">
                  <p:embed/>
                </p:oleObj>
              </mc:Choice>
              <mc:Fallback>
                <p:oleObj name="Equation" r:id="rId7" imgW="67284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9263" y="2589213"/>
                        <a:ext cx="2625725" cy="1519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AutoShape 20"/>
          <p:cNvSpPr>
            <a:spLocks noChangeArrowheads="1"/>
          </p:cNvSpPr>
          <p:nvPr/>
        </p:nvSpPr>
        <p:spPr bwMode="auto">
          <a:xfrm>
            <a:off x="539552" y="4365104"/>
            <a:ext cx="3528000" cy="1224136"/>
          </a:xfrm>
          <a:prstGeom prst="wedgeRoundRectCallout">
            <a:avLst>
              <a:gd name="adj1" fmla="val 15824"/>
              <a:gd name="adj2" fmla="val -86305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          </a:t>
            </a:r>
            <a:r>
              <a:rPr lang="en-US" altLang="zh-CN" sz="3200" b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(</a:t>
            </a:r>
            <a:r>
              <a:rPr lang="zh-CN" altLang="en-US" sz="3200" b="1" i="1" dirty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200" b="1" baseline="-25000" dirty="0">
                <a:solidFill>
                  <a:srgbClr val="000000"/>
                </a:solidFill>
                <a:sym typeface="黑体" pitchFamily="49" charset="-122"/>
              </a:rPr>
              <a:t>t</a:t>
            </a:r>
            <a:r>
              <a:rPr lang="en-US" altLang="zh-CN" sz="3200" b="1" i="1" baseline="-25000" dirty="0">
                <a:solidFill>
                  <a:srgbClr val="000000"/>
                </a:solidFill>
                <a:sym typeface="黑体" pitchFamily="49" charset="-122"/>
              </a:rPr>
              <a:t> </a:t>
            </a:r>
            <a:r>
              <a:rPr lang="zh-CN" altLang="en-US" sz="3200" b="1" dirty="0">
                <a:solidFill>
                  <a:srgbClr val="000000"/>
                </a:solidFill>
                <a:sym typeface="黑体" pitchFamily="49" charset="-122"/>
              </a:rPr>
              <a:t>&gt; </a:t>
            </a:r>
            <a:r>
              <a:rPr lang="zh-CN" altLang="en-US" sz="3200" b="1" i="1" dirty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200" b="1" baseline="-25000" dirty="0">
                <a:solidFill>
                  <a:srgbClr val="000000"/>
                </a:solidFill>
                <a:sym typeface="黑体" pitchFamily="49" charset="-122"/>
              </a:rPr>
              <a:t>0</a:t>
            </a:r>
            <a:r>
              <a:rPr lang="en-US" altLang="zh-CN" sz="3200" b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) 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取</a:t>
            </a:r>
            <a:r>
              <a:rPr lang="en-US" altLang="zh-CN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+</a:t>
            </a:r>
            <a:endParaRPr lang="zh-CN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楷体" pitchFamily="49" charset="-122"/>
            </a:endParaRPr>
          </a:p>
          <a:p>
            <a:pPr algn="ctr"/>
            <a:r>
              <a:rPr lang="zh-CN" altLang="en-US" sz="3200" b="1" dirty="0">
                <a:solidFill>
                  <a:srgbClr val="00B0F0"/>
                </a:solidFill>
                <a:ea typeface="楷体" pitchFamily="49" charset="-122"/>
              </a:rPr>
              <a:t>         </a:t>
            </a:r>
            <a:r>
              <a:rPr lang="en-US" altLang="zh-CN" sz="3200" b="1" dirty="0">
                <a:solidFill>
                  <a:schemeClr val="tx1"/>
                </a:solidFill>
                <a:ea typeface="楷体" pitchFamily="49" charset="-122"/>
              </a:rPr>
              <a:t>(</a:t>
            </a:r>
            <a:r>
              <a:rPr lang="en-US" altLang="zh-CN" sz="3200" b="1" i="1" dirty="0">
                <a:solidFill>
                  <a:schemeClr val="tx1"/>
                </a:solidFill>
                <a:ea typeface="楷体" pitchFamily="49" charset="-122"/>
              </a:rPr>
              <a:t>v</a:t>
            </a:r>
            <a:r>
              <a:rPr lang="en-US" altLang="zh-CN" sz="3200" b="1" baseline="-25000" dirty="0">
                <a:solidFill>
                  <a:schemeClr val="tx1"/>
                </a:solidFill>
                <a:ea typeface="楷体" pitchFamily="49" charset="-122"/>
              </a:rPr>
              <a:t>t</a:t>
            </a:r>
            <a:r>
              <a:rPr lang="en-US" altLang="zh-CN" sz="3200" b="1" i="1" baseline="-25000" dirty="0">
                <a:solidFill>
                  <a:schemeClr val="tx1"/>
                </a:solidFill>
                <a:ea typeface="楷体" pitchFamily="49" charset="-122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ea typeface="楷体" pitchFamily="49" charset="-122"/>
              </a:rPr>
              <a:t>&lt; </a:t>
            </a:r>
            <a:r>
              <a:rPr lang="en-US" altLang="zh-CN" sz="3200" b="1" i="1" dirty="0">
                <a:solidFill>
                  <a:schemeClr val="tx1"/>
                </a:solidFill>
                <a:ea typeface="楷体" pitchFamily="49" charset="-122"/>
              </a:rPr>
              <a:t>v</a:t>
            </a:r>
            <a:r>
              <a:rPr lang="en-US" altLang="zh-CN" sz="3200" b="1" baseline="-25000" dirty="0">
                <a:solidFill>
                  <a:schemeClr val="tx1"/>
                </a:solidFill>
                <a:ea typeface="楷体" pitchFamily="49" charset="-122"/>
              </a:rPr>
              <a:t>0</a:t>
            </a:r>
            <a:r>
              <a:rPr lang="en-US" altLang="zh-CN" sz="3200" b="1" dirty="0">
                <a:solidFill>
                  <a:schemeClr val="tx1"/>
                </a:solidFill>
                <a:ea typeface="楷体" pitchFamily="49" charset="-122"/>
              </a:rPr>
              <a:t>) </a:t>
            </a:r>
            <a:r>
              <a:rPr lang="zh-CN" altLang="en-US" sz="3200" b="1" dirty="0">
                <a:solidFill>
                  <a:schemeClr val="tx1"/>
                </a:solidFill>
                <a:ea typeface="楷体" pitchFamily="49" charset="-122"/>
              </a:rPr>
              <a:t>取</a:t>
            </a:r>
            <a:r>
              <a:rPr lang="en-US" altLang="zh-CN" sz="3200" b="1" dirty="0">
                <a:solidFill>
                  <a:srgbClr val="00B0F0"/>
                </a:solidFill>
                <a:ea typeface="楷体" pitchFamily="49" charset="-122"/>
              </a:rPr>
              <a:t>-</a:t>
            </a:r>
            <a:endParaRPr lang="zh-CN" altLang="en-US" sz="3200" b="1" dirty="0">
              <a:solidFill>
                <a:srgbClr val="00B0F0"/>
              </a:solidFill>
              <a:ea typeface="楷体" pitchFamily="49" charset="-122"/>
            </a:endParaRPr>
          </a:p>
        </p:txBody>
      </p:sp>
      <p:sp>
        <p:nvSpPr>
          <p:cNvPr id="14340" name="AutoShape 20"/>
          <p:cNvSpPr>
            <a:spLocks noChangeArrowheads="1"/>
          </p:cNvSpPr>
          <p:nvPr/>
        </p:nvSpPr>
        <p:spPr bwMode="auto">
          <a:xfrm>
            <a:off x="899904" y="1692300"/>
            <a:ext cx="2808000" cy="1164655"/>
          </a:xfrm>
          <a:prstGeom prst="wedgeRoundRectCallout">
            <a:avLst>
              <a:gd name="adj1" fmla="val 57523"/>
              <a:gd name="adj2" fmla="val 39656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与</a:t>
            </a:r>
            <a:r>
              <a:rPr lang="zh-CN" altLang="en-US" sz="3200" b="1" i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v</a:t>
            </a:r>
            <a:r>
              <a:rPr lang="en-US" altLang="zh-CN" sz="32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0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同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向取</a:t>
            </a:r>
            <a:r>
              <a:rPr lang="en-US" altLang="zh-CN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+</a:t>
            </a:r>
            <a:endParaRPr lang="zh-CN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楷体" pitchFamily="49" charset="-122"/>
            </a:endParaRPr>
          </a:p>
          <a:p>
            <a:pPr algn="ctr"/>
            <a:r>
              <a:rPr lang="zh-CN" altLang="en-US" sz="3200" b="1" dirty="0">
                <a:solidFill>
                  <a:schemeClr val="tx1"/>
                </a:solidFill>
                <a:ea typeface="楷体" pitchFamily="49" charset="-122"/>
              </a:rPr>
              <a:t>与</a:t>
            </a:r>
            <a:r>
              <a:rPr lang="zh-CN" altLang="en-US" sz="3200" b="1" i="1" dirty="0">
                <a:solidFill>
                  <a:schemeClr val="tx1"/>
                </a:solidFill>
                <a:ea typeface="楷体" pitchFamily="49" charset="-122"/>
              </a:rPr>
              <a:t>v</a:t>
            </a:r>
            <a:r>
              <a:rPr lang="en-US" altLang="zh-CN" sz="3200" b="1" baseline="-25000" dirty="0">
                <a:solidFill>
                  <a:schemeClr val="tx1"/>
                </a:solidFill>
                <a:ea typeface="楷体" pitchFamily="49" charset="-122"/>
              </a:rPr>
              <a:t>0</a:t>
            </a:r>
            <a:r>
              <a:rPr lang="zh-CN" altLang="en-US" sz="3200" b="1" dirty="0">
                <a:solidFill>
                  <a:srgbClr val="00B0F0"/>
                </a:solidFill>
                <a:ea typeface="楷体" pitchFamily="49" charset="-122"/>
              </a:rPr>
              <a:t>反</a:t>
            </a:r>
            <a:r>
              <a:rPr lang="zh-CN" altLang="en-US" sz="3200" b="1" dirty="0">
                <a:solidFill>
                  <a:schemeClr val="tx1"/>
                </a:solidFill>
                <a:ea typeface="楷体" pitchFamily="49" charset="-122"/>
              </a:rPr>
              <a:t>向取</a:t>
            </a:r>
            <a:r>
              <a:rPr lang="en-US" altLang="zh-CN" sz="3200" b="1" dirty="0">
                <a:solidFill>
                  <a:srgbClr val="00B0F0"/>
                </a:solidFill>
                <a:ea typeface="楷体" pitchFamily="49" charset="-122"/>
              </a:rPr>
              <a:t>-</a:t>
            </a:r>
            <a:endParaRPr lang="zh-CN" altLang="en-US" sz="3200" b="1" dirty="0">
              <a:solidFill>
                <a:srgbClr val="00B0F0"/>
              </a:solidFill>
              <a:ea typeface="楷体" pitchFamily="49" charset="-122"/>
            </a:endParaRPr>
          </a:p>
        </p:txBody>
      </p:sp>
      <p:sp>
        <p:nvSpPr>
          <p:cNvPr id="14341" name="AutoShape 20"/>
          <p:cNvSpPr>
            <a:spLocks noChangeArrowheads="1"/>
          </p:cNvSpPr>
          <p:nvPr/>
        </p:nvSpPr>
        <p:spPr bwMode="auto">
          <a:xfrm>
            <a:off x="5292080" y="1700808"/>
            <a:ext cx="2105025" cy="641232"/>
          </a:xfrm>
          <a:prstGeom prst="wedgeRoundRectCallout">
            <a:avLst>
              <a:gd name="adj1" fmla="val -36246"/>
              <a:gd name="adj2" fmla="val 87259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楷体" pitchFamily="49" charset="-122"/>
                <a:ea typeface="楷体" pitchFamily="49" charset="-122"/>
              </a:rPr>
              <a:t>通常取</a:t>
            </a:r>
            <a:r>
              <a:rPr lang="en-US" altLang="zh-CN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楷体" pitchFamily="49" charset="-122"/>
                <a:ea typeface="楷体" pitchFamily="49" charset="-122"/>
              </a:rPr>
              <a:t>+</a:t>
            </a:r>
            <a:endParaRPr lang="zh-CN" alt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548680"/>
            <a:ext cx="1919706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+mn-lt"/>
                <a:ea typeface="+mn-ea"/>
              </a:rPr>
              <a:t>1-D</a:t>
            </a:r>
            <a:r>
              <a:rPr lang="zh-CN" altLang="en-US" sz="3600" b="1" dirty="0">
                <a:latin typeface="+mn-lt"/>
                <a:ea typeface="+mn-ea"/>
              </a:rPr>
              <a:t>运动</a:t>
            </a:r>
          </a:p>
        </p:txBody>
      </p:sp>
      <p:sp>
        <p:nvSpPr>
          <p:cNvPr id="7" name="矩形 6"/>
          <p:cNvSpPr/>
          <p:nvPr/>
        </p:nvSpPr>
        <p:spPr>
          <a:xfrm>
            <a:off x="811128" y="4428168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加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ea typeface="楷体" pitchFamily="49" charset="-122"/>
              </a:rPr>
              <a:t>速</a:t>
            </a:r>
            <a:endParaRPr lang="zh-CN" altLang="en-US" sz="3200" dirty="0"/>
          </a:p>
        </p:txBody>
      </p:sp>
      <p:sp>
        <p:nvSpPr>
          <p:cNvPr id="8" name="矩形 7"/>
          <p:cNvSpPr/>
          <p:nvPr/>
        </p:nvSpPr>
        <p:spPr>
          <a:xfrm>
            <a:off x="802184" y="4916691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B0F0"/>
                </a:solidFill>
                <a:ea typeface="楷体" pitchFamily="49" charset="-122"/>
              </a:rPr>
              <a:t>减</a:t>
            </a:r>
            <a:r>
              <a:rPr lang="zh-CN" altLang="en-US" sz="3200" b="1" dirty="0">
                <a:ea typeface="楷体" pitchFamily="49" charset="-122"/>
              </a:rPr>
              <a:t>速</a:t>
            </a:r>
            <a:endParaRPr lang="zh-CN" altLang="en-US" sz="3200" dirty="0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B897BBC8-DB4C-4EB9-BA52-39155BC867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670"/>
    </mc:Choice>
    <mc:Fallback>
      <p:transition spd="slow" advTm="133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339" grpId="0" bldLvl="0" animBg="1" autoUpdateAnimBg="0"/>
      <p:bldP spid="14340" grpId="0" bldLvl="0" animBg="1" autoUpdateAnimBg="0"/>
      <p:bldP spid="14341" grpId="0" bldLvl="0" animBg="1" autoUpdateAnimBg="0"/>
      <p:bldP spid="6" grpId="0" animBg="1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1643050"/>
            <a:ext cx="8072494" cy="3214710"/>
          </a:xfrm>
        </p:spPr>
        <p:txBody>
          <a:bodyPr/>
          <a:lstStyle/>
          <a:p>
            <a:pPr algn="ctr">
              <a:lnSpc>
                <a:spcPct val="120000"/>
              </a:lnSpc>
              <a:spcAft>
                <a:spcPct val="20000"/>
              </a:spcAft>
              <a:buFontTx/>
              <a:buNone/>
            </a:pP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    遥控小车在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2s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内速度由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1m/s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变为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4m/s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，求它的加速度？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    玩具车在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2s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内速度由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2m/s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变为</a:t>
            </a:r>
            <a:r>
              <a:rPr lang="en-US" altLang="zh-CN" sz="3600" b="1" dirty="0">
                <a:solidFill>
                  <a:schemeClr val="accent2"/>
                </a:solidFill>
                <a:ea typeface="楷体" pitchFamily="49" charset="-122"/>
              </a:rPr>
              <a:t>1m/s</a:t>
            </a:r>
            <a:r>
              <a:rPr lang="zh-CN" altLang="en-US" sz="3600" b="1" dirty="0">
                <a:solidFill>
                  <a:schemeClr val="accent2"/>
                </a:solidFill>
                <a:ea typeface="楷体" pitchFamily="49" charset="-122"/>
              </a:rPr>
              <a:t>， 求它的加速度？ 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57158" y="512747"/>
            <a:ext cx="2500330" cy="7016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latin typeface="+mn-lt"/>
                <a:ea typeface="楷体" pitchFamily="49" charset="-122"/>
              </a:rPr>
              <a:t>Example:</a:t>
            </a:r>
            <a:endParaRPr lang="zh-CN" altLang="en-US" sz="4000" b="1" dirty="0">
              <a:latin typeface="+mn-lt"/>
              <a:ea typeface="楷体" pitchFamily="49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2BB44F9-8956-48C5-A3CD-606D1E132D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64"/>
    </mc:Choice>
    <mc:Fallback>
      <p:transition spd="slow" advTm="20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866" grpId="0" uiExpand="1" build="p"/>
      <p:bldP spid="368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8" name="AutoShape 16"/>
          <p:cNvSpPr>
            <a:spLocks noChangeArrowheads="1"/>
          </p:cNvSpPr>
          <p:nvPr/>
        </p:nvSpPr>
        <p:spPr bwMode="auto">
          <a:xfrm>
            <a:off x="4356100" y="2254248"/>
            <a:ext cx="533400" cy="1524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zh-CN" altLang="en-US">
              <a:latin typeface="+mn-lt"/>
            </a:endParaRPr>
          </a:p>
        </p:txBody>
      </p:sp>
      <p:sp>
        <p:nvSpPr>
          <p:cNvPr id="79889" name="AutoShape 17"/>
          <p:cNvSpPr>
            <a:spLocks noChangeArrowheads="1"/>
          </p:cNvSpPr>
          <p:nvPr/>
        </p:nvSpPr>
        <p:spPr bwMode="auto">
          <a:xfrm>
            <a:off x="4256067" y="4183073"/>
            <a:ext cx="395287" cy="144462"/>
          </a:xfrm>
          <a:prstGeom prst="leftArrow">
            <a:avLst>
              <a:gd name="adj1" fmla="val 50000"/>
              <a:gd name="adj2" fmla="val 68407"/>
            </a:avLst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zh-CN" altLang="en-US">
              <a:latin typeface="+mn-lt"/>
            </a:endParaRPr>
          </a:p>
        </p:txBody>
      </p:sp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4180106" y="1798308"/>
            <a:ext cx="832886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i="1" dirty="0">
                <a:solidFill>
                  <a:srgbClr val="FF0000"/>
                </a:solidFill>
                <a:latin typeface="+mn-lt"/>
              </a:rPr>
              <a:t>a</a:t>
            </a:r>
            <a:r>
              <a:rPr lang="en-US" altLang="zh-CN" sz="2000" b="1" dirty="0">
                <a:solidFill>
                  <a:srgbClr val="FF0000"/>
                </a:solidFill>
                <a:latin typeface="+mn-lt"/>
              </a:rPr>
              <a:t> &gt; 0</a:t>
            </a:r>
          </a:p>
        </p:txBody>
      </p:sp>
      <p:sp>
        <p:nvSpPr>
          <p:cNvPr id="79892" name="Text Box 20"/>
          <p:cNvSpPr txBox="1">
            <a:spLocks noChangeArrowheads="1"/>
          </p:cNvSpPr>
          <p:nvPr/>
        </p:nvSpPr>
        <p:spPr bwMode="auto">
          <a:xfrm>
            <a:off x="4151510" y="3751273"/>
            <a:ext cx="965022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 i="1" dirty="0">
                <a:solidFill>
                  <a:srgbClr val="FF0000"/>
                </a:solidFill>
                <a:latin typeface="+mn-lt"/>
              </a:rPr>
              <a:t>a</a:t>
            </a:r>
            <a:r>
              <a:rPr lang="en-US" altLang="zh-CN" sz="2000" b="1" dirty="0">
                <a:solidFill>
                  <a:srgbClr val="FF0000"/>
                </a:solidFill>
                <a:latin typeface="+mn-lt"/>
              </a:rPr>
              <a:t> &lt; 0</a:t>
            </a:r>
            <a:endParaRPr lang="en-US" altLang="zh-CN" b="1" dirty="0">
              <a:latin typeface="+mn-lt"/>
            </a:endParaRPr>
          </a:p>
        </p:txBody>
      </p:sp>
      <p:sp>
        <p:nvSpPr>
          <p:cNvPr id="79948" name="Text Box 76"/>
          <p:cNvSpPr txBox="1">
            <a:spLocks noChangeArrowheads="1"/>
          </p:cNvSpPr>
          <p:nvPr/>
        </p:nvSpPr>
        <p:spPr bwMode="auto">
          <a:xfrm>
            <a:off x="539750" y="1535110"/>
            <a:ext cx="1008063" cy="55399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加速</a:t>
            </a:r>
          </a:p>
        </p:txBody>
      </p:sp>
      <p:sp>
        <p:nvSpPr>
          <p:cNvPr id="79949" name="Text Box 77"/>
          <p:cNvSpPr txBox="1">
            <a:spLocks noChangeArrowheads="1"/>
          </p:cNvSpPr>
          <p:nvPr/>
        </p:nvSpPr>
        <p:spPr bwMode="auto">
          <a:xfrm>
            <a:off x="500034" y="3898907"/>
            <a:ext cx="1008062" cy="55399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减速</a:t>
            </a:r>
          </a:p>
        </p:txBody>
      </p:sp>
      <p:sp>
        <p:nvSpPr>
          <p:cNvPr id="80019" name="Text Box 147"/>
          <p:cNvSpPr txBox="1">
            <a:spLocks noChangeArrowheads="1"/>
          </p:cNvSpPr>
          <p:nvPr/>
        </p:nvSpPr>
        <p:spPr bwMode="auto">
          <a:xfrm>
            <a:off x="827584" y="404664"/>
            <a:ext cx="187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规定→为</a:t>
            </a: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+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62" name="组合 261"/>
          <p:cNvGrpSpPr/>
          <p:nvPr/>
        </p:nvGrpSpPr>
        <p:grpSpPr>
          <a:xfrm>
            <a:off x="1643042" y="3709998"/>
            <a:ext cx="7032625" cy="1147762"/>
            <a:chOff x="1643042" y="3709998"/>
            <a:chExt cx="7032625" cy="1147762"/>
          </a:xfrm>
        </p:grpSpPr>
        <p:grpSp>
          <p:nvGrpSpPr>
            <p:cNvPr id="79874" name="Group 2"/>
            <p:cNvGrpSpPr>
              <a:grpSpLocks/>
            </p:cNvGrpSpPr>
            <p:nvPr/>
          </p:nvGrpSpPr>
          <p:grpSpPr bwMode="auto">
            <a:xfrm>
              <a:off x="1643042" y="4700598"/>
              <a:ext cx="5803900" cy="95250"/>
              <a:chOff x="2760" y="2640"/>
              <a:chExt cx="1338" cy="130"/>
            </a:xfrm>
          </p:grpSpPr>
          <p:sp>
            <p:nvSpPr>
              <p:cNvPr id="79875" name="Line 3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76" name="Line 4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77" name="Line 5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78" name="Line 6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79" name="Line 7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0" name="Line 8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1" name="Line 9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2" name="Line 10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3" name="Line 11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4" name="Line 12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5" name="Line 13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79886" name="Line 14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</p:grpSp>
        <p:grpSp>
          <p:nvGrpSpPr>
            <p:cNvPr id="80147" name="Group 275"/>
            <p:cNvGrpSpPr>
              <a:grpSpLocks/>
            </p:cNvGrpSpPr>
            <p:nvPr/>
          </p:nvGrpSpPr>
          <p:grpSpPr bwMode="auto">
            <a:xfrm>
              <a:off x="5435579" y="3779848"/>
              <a:ext cx="3240088" cy="1077912"/>
              <a:chOff x="3578" y="1815"/>
              <a:chExt cx="2041" cy="679"/>
            </a:xfrm>
          </p:grpSpPr>
          <p:sp>
            <p:nvSpPr>
              <p:cNvPr id="80026" name="Line 154"/>
              <p:cNvSpPr>
                <a:spLocks noChangeShapeType="1"/>
              </p:cNvSpPr>
              <p:nvPr/>
            </p:nvSpPr>
            <p:spPr bwMode="auto">
              <a:xfrm>
                <a:off x="3897" y="2069"/>
                <a:ext cx="249" cy="0"/>
              </a:xfrm>
              <a:prstGeom prst="line">
                <a:avLst/>
              </a:prstGeom>
              <a:noFill/>
              <a:ln w="38100" cap="sq">
                <a:solidFill>
                  <a:schemeClr val="accent2"/>
                </a:solidFill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27" name="Text Box 155"/>
              <p:cNvSpPr txBox="1">
                <a:spLocks noChangeArrowheads="1"/>
              </p:cNvSpPr>
              <p:nvPr/>
            </p:nvSpPr>
            <p:spPr bwMode="auto">
              <a:xfrm>
                <a:off x="3578" y="1815"/>
                <a:ext cx="1010" cy="23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1800" b="1" i="1" dirty="0">
                    <a:solidFill>
                      <a:schemeClr val="accent2"/>
                    </a:solidFill>
                    <a:latin typeface="+mn-lt"/>
                  </a:rPr>
                  <a:t>v</a:t>
                </a:r>
                <a:r>
                  <a:rPr lang="en-US" altLang="zh-CN" sz="1800" b="1" baseline="-25000" dirty="0">
                    <a:solidFill>
                      <a:schemeClr val="accent2"/>
                    </a:solidFill>
                    <a:latin typeface="+mn-lt"/>
                  </a:rPr>
                  <a:t>t </a:t>
                </a:r>
                <a:r>
                  <a:rPr lang="en-US" altLang="zh-CN" sz="1800" b="1" i="1" baseline="-25000" dirty="0">
                    <a:solidFill>
                      <a:schemeClr val="accent2"/>
                    </a:solidFill>
                    <a:latin typeface="+mn-lt"/>
                  </a:rPr>
                  <a:t> </a:t>
                </a:r>
                <a:r>
                  <a:rPr lang="en-US" altLang="zh-CN" sz="1800" b="1" dirty="0">
                    <a:solidFill>
                      <a:schemeClr val="accent2"/>
                    </a:solidFill>
                    <a:latin typeface="+mn-lt"/>
                  </a:rPr>
                  <a:t>= 1m/s</a:t>
                </a:r>
              </a:p>
            </p:txBody>
          </p:sp>
          <p:sp>
            <p:nvSpPr>
              <p:cNvPr id="80028" name="Text Box 156"/>
              <p:cNvSpPr txBox="1">
                <a:spLocks noChangeArrowheads="1"/>
              </p:cNvSpPr>
              <p:nvPr/>
            </p:nvSpPr>
            <p:spPr bwMode="auto">
              <a:xfrm>
                <a:off x="5012" y="2206"/>
                <a:ext cx="60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0" lang="en-US" altLang="zh-CN" b="1" i="1" dirty="0">
                    <a:solidFill>
                      <a:srgbClr val="333399"/>
                    </a:solidFill>
                    <a:latin typeface="+mn-lt"/>
                  </a:rPr>
                  <a:t>t </a:t>
                </a:r>
                <a:r>
                  <a:rPr kumimoji="0" lang="en-US" altLang="zh-CN" b="1" dirty="0">
                    <a:solidFill>
                      <a:srgbClr val="333399"/>
                    </a:solidFill>
                    <a:latin typeface="+mn-lt"/>
                  </a:rPr>
                  <a:t>= </a:t>
                </a:r>
                <a:r>
                  <a:rPr lang="en-US" altLang="zh-CN" b="1" dirty="0">
                    <a:solidFill>
                      <a:srgbClr val="333399"/>
                    </a:solidFill>
                    <a:latin typeface="+mn-lt"/>
                  </a:rPr>
                  <a:t>2s</a:t>
                </a:r>
              </a:p>
            </p:txBody>
          </p:sp>
        </p:grpSp>
        <p:grpSp>
          <p:nvGrpSpPr>
            <p:cNvPr id="80029" name="xjhwt2"/>
            <p:cNvGrpSpPr>
              <a:grpSpLocks noChangeAspect="1"/>
            </p:cNvGrpSpPr>
            <p:nvPr/>
          </p:nvGrpSpPr>
          <p:grpSpPr bwMode="auto">
            <a:xfrm>
              <a:off x="5551467" y="4300548"/>
              <a:ext cx="1328737" cy="396875"/>
              <a:chOff x="1611" y="1460"/>
              <a:chExt cx="10250" cy="2647"/>
            </a:xfrm>
          </p:grpSpPr>
          <p:grpSp>
            <p:nvGrpSpPr>
              <p:cNvPr id="80030" name="Group 158"/>
              <p:cNvGrpSpPr>
                <a:grpSpLocks noChangeAspect="1"/>
              </p:cNvGrpSpPr>
              <p:nvPr/>
            </p:nvGrpSpPr>
            <p:grpSpPr bwMode="auto">
              <a:xfrm>
                <a:off x="4616" y="1560"/>
                <a:ext cx="3755" cy="822"/>
                <a:chOff x="4616" y="1560"/>
                <a:chExt cx="3755" cy="822"/>
              </a:xfrm>
            </p:grpSpPr>
            <p:grpSp>
              <p:nvGrpSpPr>
                <p:cNvPr id="80031" name="Group 159"/>
                <p:cNvGrpSpPr>
                  <a:grpSpLocks noChangeAspect="1"/>
                </p:cNvGrpSpPr>
                <p:nvPr/>
              </p:nvGrpSpPr>
              <p:grpSpPr bwMode="auto">
                <a:xfrm>
                  <a:off x="5449" y="1590"/>
                  <a:ext cx="2392" cy="710"/>
                  <a:chOff x="5449" y="1590"/>
                  <a:chExt cx="2392" cy="710"/>
                </a:xfrm>
              </p:grpSpPr>
              <p:sp>
                <p:nvSpPr>
                  <p:cNvPr id="80032" name="Freeform 160"/>
                  <p:cNvSpPr>
                    <a:spLocks noChangeAspect="1"/>
                  </p:cNvSpPr>
                  <p:nvPr/>
                </p:nvSpPr>
                <p:spPr bwMode="auto">
                  <a:xfrm>
                    <a:off x="5449" y="1590"/>
                    <a:ext cx="410" cy="580"/>
                  </a:xfrm>
                  <a:custGeom>
                    <a:avLst/>
                    <a:gdLst/>
                    <a:ahLst/>
                    <a:cxnLst>
                      <a:cxn ang="0">
                        <a:pos x="10" y="7"/>
                      </a:cxn>
                      <a:cxn ang="0">
                        <a:pos x="0" y="0"/>
                      </a:cxn>
                      <a:cxn ang="0">
                        <a:pos x="270" y="580"/>
                      </a:cxn>
                      <a:cxn ang="0">
                        <a:pos x="410" y="580"/>
                      </a:cxn>
                      <a:cxn ang="0">
                        <a:pos x="112" y="0"/>
                      </a:cxn>
                      <a:cxn ang="0">
                        <a:pos x="10" y="7"/>
                      </a:cxn>
                    </a:cxnLst>
                    <a:rect l="0" t="0" r="r" b="b"/>
                    <a:pathLst>
                      <a:path w="410" h="580">
                        <a:moveTo>
                          <a:pt x="10" y="7"/>
                        </a:moveTo>
                        <a:lnTo>
                          <a:pt x="0" y="0"/>
                        </a:lnTo>
                        <a:lnTo>
                          <a:pt x="270" y="580"/>
                        </a:lnTo>
                        <a:lnTo>
                          <a:pt x="410" y="580"/>
                        </a:lnTo>
                        <a:lnTo>
                          <a:pt x="112" y="0"/>
                        </a:lnTo>
                        <a:lnTo>
                          <a:pt x="10" y="7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33" name="Freeform 161"/>
                  <p:cNvSpPr>
                    <a:spLocks noChangeAspect="1"/>
                  </p:cNvSpPr>
                  <p:nvPr/>
                </p:nvSpPr>
                <p:spPr bwMode="auto">
                  <a:xfrm>
                    <a:off x="7464" y="1912"/>
                    <a:ext cx="377" cy="388"/>
                  </a:xfrm>
                  <a:custGeom>
                    <a:avLst/>
                    <a:gdLst/>
                    <a:ahLst/>
                    <a:cxnLst>
                      <a:cxn ang="0">
                        <a:pos x="100" y="45"/>
                      </a:cxn>
                      <a:cxn ang="0">
                        <a:pos x="110" y="38"/>
                      </a:cxn>
                      <a:cxn ang="0">
                        <a:pos x="377" y="388"/>
                      </a:cxn>
                      <a:cxn ang="0">
                        <a:pos x="247" y="368"/>
                      </a:cxn>
                      <a:cxn ang="0">
                        <a:pos x="0" y="0"/>
                      </a:cxn>
                      <a:cxn ang="0">
                        <a:pos x="100" y="45"/>
                      </a:cxn>
                    </a:cxnLst>
                    <a:rect l="0" t="0" r="r" b="b"/>
                    <a:pathLst>
                      <a:path w="377" h="388">
                        <a:moveTo>
                          <a:pt x="100" y="45"/>
                        </a:moveTo>
                        <a:lnTo>
                          <a:pt x="110" y="38"/>
                        </a:lnTo>
                        <a:lnTo>
                          <a:pt x="377" y="388"/>
                        </a:lnTo>
                        <a:lnTo>
                          <a:pt x="247" y="368"/>
                        </a:lnTo>
                        <a:lnTo>
                          <a:pt x="0" y="0"/>
                        </a:lnTo>
                        <a:lnTo>
                          <a:pt x="100" y="45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sp>
              <p:nvSpPr>
                <p:cNvPr id="80034" name="Freeform 162"/>
                <p:cNvSpPr>
                  <a:spLocks noChangeAspect="1"/>
                </p:cNvSpPr>
                <p:nvPr/>
              </p:nvSpPr>
              <p:spPr bwMode="auto">
                <a:xfrm>
                  <a:off x="4616" y="1560"/>
                  <a:ext cx="3755" cy="822"/>
                </a:xfrm>
                <a:custGeom>
                  <a:avLst/>
                  <a:gdLst/>
                  <a:ahLst/>
                  <a:cxnLst>
                    <a:cxn ang="0">
                      <a:pos x="28" y="110"/>
                    </a:cxn>
                    <a:cxn ang="0">
                      <a:pos x="380" y="95"/>
                    </a:cxn>
                    <a:cxn ang="0">
                      <a:pos x="650" y="95"/>
                    </a:cxn>
                    <a:cxn ang="0">
                      <a:pos x="1013" y="75"/>
                    </a:cxn>
                    <a:cxn ang="0">
                      <a:pos x="1348" y="75"/>
                    </a:cxn>
                    <a:cxn ang="0">
                      <a:pos x="1725" y="75"/>
                    </a:cxn>
                    <a:cxn ang="0">
                      <a:pos x="2063" y="85"/>
                    </a:cxn>
                    <a:cxn ang="0">
                      <a:pos x="2223" y="107"/>
                    </a:cxn>
                    <a:cxn ang="0">
                      <a:pos x="2360" y="137"/>
                    </a:cxn>
                    <a:cxn ang="0">
                      <a:pos x="2513" y="192"/>
                    </a:cxn>
                    <a:cxn ang="0">
                      <a:pos x="2658" y="252"/>
                    </a:cxn>
                    <a:cxn ang="0">
                      <a:pos x="3188" y="527"/>
                    </a:cxn>
                    <a:cxn ang="0">
                      <a:pos x="3470" y="655"/>
                    </a:cxn>
                    <a:cxn ang="0">
                      <a:pos x="3633" y="760"/>
                    </a:cxn>
                    <a:cxn ang="0">
                      <a:pos x="3485" y="757"/>
                    </a:cxn>
                    <a:cxn ang="0">
                      <a:pos x="0" y="490"/>
                    </a:cxn>
                    <a:cxn ang="0">
                      <a:pos x="5" y="572"/>
                    </a:cxn>
                    <a:cxn ang="0">
                      <a:pos x="3643" y="822"/>
                    </a:cxn>
                    <a:cxn ang="0">
                      <a:pos x="3755" y="802"/>
                    </a:cxn>
                    <a:cxn ang="0">
                      <a:pos x="3698" y="730"/>
                    </a:cxn>
                    <a:cxn ang="0">
                      <a:pos x="3598" y="655"/>
                    </a:cxn>
                    <a:cxn ang="0">
                      <a:pos x="3353" y="527"/>
                    </a:cxn>
                    <a:cxn ang="0">
                      <a:pos x="3163" y="425"/>
                    </a:cxn>
                    <a:cxn ang="0">
                      <a:pos x="2680" y="187"/>
                    </a:cxn>
                    <a:cxn ang="0">
                      <a:pos x="2463" y="102"/>
                    </a:cxn>
                    <a:cxn ang="0">
                      <a:pos x="2248" y="47"/>
                    </a:cxn>
                    <a:cxn ang="0">
                      <a:pos x="1765" y="0"/>
                    </a:cxn>
                    <a:cxn ang="0">
                      <a:pos x="1105" y="0"/>
                    </a:cxn>
                    <a:cxn ang="0">
                      <a:pos x="28" y="57"/>
                    </a:cxn>
                    <a:cxn ang="0">
                      <a:pos x="28" y="110"/>
                    </a:cxn>
                  </a:cxnLst>
                  <a:rect l="0" t="0" r="r" b="b"/>
                  <a:pathLst>
                    <a:path w="3755" h="822">
                      <a:moveTo>
                        <a:pt x="28" y="110"/>
                      </a:moveTo>
                      <a:lnTo>
                        <a:pt x="380" y="95"/>
                      </a:lnTo>
                      <a:lnTo>
                        <a:pt x="650" y="95"/>
                      </a:lnTo>
                      <a:lnTo>
                        <a:pt x="1013" y="75"/>
                      </a:lnTo>
                      <a:lnTo>
                        <a:pt x="1348" y="75"/>
                      </a:lnTo>
                      <a:lnTo>
                        <a:pt x="1725" y="75"/>
                      </a:lnTo>
                      <a:lnTo>
                        <a:pt x="2063" y="85"/>
                      </a:lnTo>
                      <a:lnTo>
                        <a:pt x="2223" y="107"/>
                      </a:lnTo>
                      <a:lnTo>
                        <a:pt x="2360" y="137"/>
                      </a:lnTo>
                      <a:lnTo>
                        <a:pt x="2513" y="192"/>
                      </a:lnTo>
                      <a:lnTo>
                        <a:pt x="2658" y="252"/>
                      </a:lnTo>
                      <a:lnTo>
                        <a:pt x="3188" y="527"/>
                      </a:lnTo>
                      <a:lnTo>
                        <a:pt x="3470" y="655"/>
                      </a:lnTo>
                      <a:lnTo>
                        <a:pt x="3633" y="760"/>
                      </a:lnTo>
                      <a:lnTo>
                        <a:pt x="3485" y="757"/>
                      </a:lnTo>
                      <a:lnTo>
                        <a:pt x="0" y="490"/>
                      </a:lnTo>
                      <a:lnTo>
                        <a:pt x="5" y="572"/>
                      </a:lnTo>
                      <a:lnTo>
                        <a:pt x="3643" y="822"/>
                      </a:lnTo>
                      <a:lnTo>
                        <a:pt x="3755" y="802"/>
                      </a:lnTo>
                      <a:lnTo>
                        <a:pt x="3698" y="730"/>
                      </a:lnTo>
                      <a:lnTo>
                        <a:pt x="3598" y="655"/>
                      </a:lnTo>
                      <a:lnTo>
                        <a:pt x="3353" y="527"/>
                      </a:lnTo>
                      <a:lnTo>
                        <a:pt x="3163" y="425"/>
                      </a:lnTo>
                      <a:lnTo>
                        <a:pt x="2680" y="187"/>
                      </a:lnTo>
                      <a:lnTo>
                        <a:pt x="2463" y="102"/>
                      </a:lnTo>
                      <a:lnTo>
                        <a:pt x="2248" y="47"/>
                      </a:lnTo>
                      <a:lnTo>
                        <a:pt x="1765" y="0"/>
                      </a:lnTo>
                      <a:lnTo>
                        <a:pt x="1105" y="0"/>
                      </a:lnTo>
                      <a:lnTo>
                        <a:pt x="28" y="57"/>
                      </a:lnTo>
                      <a:lnTo>
                        <a:pt x="28" y="11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sp>
            <p:nvSpPr>
              <p:cNvPr id="80035" name="Freeform 163"/>
              <p:cNvSpPr>
                <a:spLocks noChangeAspect="1"/>
              </p:cNvSpPr>
              <p:nvPr/>
            </p:nvSpPr>
            <p:spPr bwMode="auto">
              <a:xfrm>
                <a:off x="2149" y="1460"/>
                <a:ext cx="7030" cy="932"/>
              </a:xfrm>
              <a:custGeom>
                <a:avLst/>
                <a:gdLst/>
                <a:ahLst/>
                <a:cxnLst>
                  <a:cxn ang="0">
                    <a:pos x="270" y="585"/>
                  </a:cxn>
                  <a:cxn ang="0">
                    <a:pos x="617" y="497"/>
                  </a:cxn>
                  <a:cxn ang="0">
                    <a:pos x="882" y="427"/>
                  </a:cxn>
                  <a:cxn ang="0">
                    <a:pos x="1155" y="352"/>
                  </a:cxn>
                  <a:cxn ang="0">
                    <a:pos x="1432" y="302"/>
                  </a:cxn>
                  <a:cxn ang="0">
                    <a:pos x="1655" y="265"/>
                  </a:cxn>
                  <a:cxn ang="0">
                    <a:pos x="1937" y="220"/>
                  </a:cxn>
                  <a:cxn ang="0">
                    <a:pos x="2187" y="165"/>
                  </a:cxn>
                  <a:cxn ang="0">
                    <a:pos x="2367" y="52"/>
                  </a:cxn>
                  <a:cxn ang="0">
                    <a:pos x="2740" y="40"/>
                  </a:cxn>
                  <a:cxn ang="0">
                    <a:pos x="3185" y="10"/>
                  </a:cxn>
                  <a:cxn ang="0">
                    <a:pos x="3750" y="2"/>
                  </a:cxn>
                  <a:cxn ang="0">
                    <a:pos x="4217" y="0"/>
                  </a:cxn>
                  <a:cxn ang="0">
                    <a:pos x="4662" y="52"/>
                  </a:cxn>
                  <a:cxn ang="0">
                    <a:pos x="4980" y="135"/>
                  </a:cxn>
                  <a:cxn ang="0">
                    <a:pos x="5320" y="240"/>
                  </a:cxn>
                  <a:cxn ang="0">
                    <a:pos x="5692" y="367"/>
                  </a:cxn>
                  <a:cxn ang="0">
                    <a:pos x="6077" y="495"/>
                  </a:cxn>
                  <a:cxn ang="0">
                    <a:pos x="6362" y="582"/>
                  </a:cxn>
                  <a:cxn ang="0">
                    <a:pos x="6667" y="685"/>
                  </a:cxn>
                  <a:cxn ang="0">
                    <a:pos x="7030" y="812"/>
                  </a:cxn>
                  <a:cxn ang="0">
                    <a:pos x="6857" y="885"/>
                  </a:cxn>
                  <a:cxn ang="0">
                    <a:pos x="6605" y="930"/>
                  </a:cxn>
                  <a:cxn ang="0">
                    <a:pos x="6235" y="927"/>
                  </a:cxn>
                  <a:cxn ang="0">
                    <a:pos x="6142" y="812"/>
                  </a:cxn>
                  <a:cxn ang="0">
                    <a:pos x="5865" y="647"/>
                  </a:cxn>
                  <a:cxn ang="0">
                    <a:pos x="5420" y="420"/>
                  </a:cxn>
                  <a:cxn ang="0">
                    <a:pos x="4952" y="210"/>
                  </a:cxn>
                  <a:cxn ang="0">
                    <a:pos x="4585" y="130"/>
                  </a:cxn>
                  <a:cxn ang="0">
                    <a:pos x="3882" y="97"/>
                  </a:cxn>
                  <a:cxn ang="0">
                    <a:pos x="3062" y="122"/>
                  </a:cxn>
                  <a:cxn ang="0">
                    <a:pos x="2462" y="707"/>
                  </a:cxn>
                </a:cxnLst>
                <a:rect l="0" t="0" r="r" b="b"/>
                <a:pathLst>
                  <a:path w="7030" h="932">
                    <a:moveTo>
                      <a:pt x="0" y="622"/>
                    </a:moveTo>
                    <a:lnTo>
                      <a:pt x="270" y="585"/>
                    </a:lnTo>
                    <a:lnTo>
                      <a:pt x="477" y="537"/>
                    </a:lnTo>
                    <a:lnTo>
                      <a:pt x="617" y="497"/>
                    </a:lnTo>
                    <a:lnTo>
                      <a:pt x="732" y="465"/>
                    </a:lnTo>
                    <a:lnTo>
                      <a:pt x="882" y="427"/>
                    </a:lnTo>
                    <a:lnTo>
                      <a:pt x="1010" y="390"/>
                    </a:lnTo>
                    <a:lnTo>
                      <a:pt x="1155" y="352"/>
                    </a:lnTo>
                    <a:lnTo>
                      <a:pt x="1285" y="325"/>
                    </a:lnTo>
                    <a:lnTo>
                      <a:pt x="1432" y="302"/>
                    </a:lnTo>
                    <a:lnTo>
                      <a:pt x="1552" y="282"/>
                    </a:lnTo>
                    <a:lnTo>
                      <a:pt x="1655" y="265"/>
                    </a:lnTo>
                    <a:lnTo>
                      <a:pt x="1807" y="240"/>
                    </a:lnTo>
                    <a:lnTo>
                      <a:pt x="1937" y="220"/>
                    </a:lnTo>
                    <a:lnTo>
                      <a:pt x="2060" y="200"/>
                    </a:lnTo>
                    <a:lnTo>
                      <a:pt x="2187" y="165"/>
                    </a:lnTo>
                    <a:lnTo>
                      <a:pt x="2292" y="112"/>
                    </a:lnTo>
                    <a:lnTo>
                      <a:pt x="2367" y="52"/>
                    </a:lnTo>
                    <a:lnTo>
                      <a:pt x="2520" y="45"/>
                    </a:lnTo>
                    <a:lnTo>
                      <a:pt x="2740" y="40"/>
                    </a:lnTo>
                    <a:lnTo>
                      <a:pt x="2990" y="20"/>
                    </a:lnTo>
                    <a:lnTo>
                      <a:pt x="3185" y="10"/>
                    </a:lnTo>
                    <a:lnTo>
                      <a:pt x="3472" y="5"/>
                    </a:lnTo>
                    <a:lnTo>
                      <a:pt x="3750" y="2"/>
                    </a:lnTo>
                    <a:lnTo>
                      <a:pt x="4015" y="0"/>
                    </a:lnTo>
                    <a:lnTo>
                      <a:pt x="4217" y="0"/>
                    </a:lnTo>
                    <a:lnTo>
                      <a:pt x="4437" y="17"/>
                    </a:lnTo>
                    <a:lnTo>
                      <a:pt x="4662" y="52"/>
                    </a:lnTo>
                    <a:lnTo>
                      <a:pt x="4830" y="95"/>
                    </a:lnTo>
                    <a:lnTo>
                      <a:pt x="4980" y="135"/>
                    </a:lnTo>
                    <a:lnTo>
                      <a:pt x="5142" y="185"/>
                    </a:lnTo>
                    <a:lnTo>
                      <a:pt x="5320" y="240"/>
                    </a:lnTo>
                    <a:lnTo>
                      <a:pt x="5500" y="302"/>
                    </a:lnTo>
                    <a:lnTo>
                      <a:pt x="5692" y="367"/>
                    </a:lnTo>
                    <a:lnTo>
                      <a:pt x="5880" y="432"/>
                    </a:lnTo>
                    <a:lnTo>
                      <a:pt x="6077" y="495"/>
                    </a:lnTo>
                    <a:lnTo>
                      <a:pt x="6225" y="545"/>
                    </a:lnTo>
                    <a:lnTo>
                      <a:pt x="6362" y="582"/>
                    </a:lnTo>
                    <a:lnTo>
                      <a:pt x="6512" y="637"/>
                    </a:lnTo>
                    <a:lnTo>
                      <a:pt x="6667" y="685"/>
                    </a:lnTo>
                    <a:lnTo>
                      <a:pt x="6857" y="747"/>
                    </a:lnTo>
                    <a:lnTo>
                      <a:pt x="7030" y="812"/>
                    </a:lnTo>
                    <a:lnTo>
                      <a:pt x="6960" y="857"/>
                    </a:lnTo>
                    <a:lnTo>
                      <a:pt x="6857" y="885"/>
                    </a:lnTo>
                    <a:lnTo>
                      <a:pt x="6745" y="915"/>
                    </a:lnTo>
                    <a:lnTo>
                      <a:pt x="6605" y="930"/>
                    </a:lnTo>
                    <a:lnTo>
                      <a:pt x="6420" y="932"/>
                    </a:lnTo>
                    <a:lnTo>
                      <a:pt x="6235" y="927"/>
                    </a:lnTo>
                    <a:lnTo>
                      <a:pt x="6187" y="857"/>
                    </a:lnTo>
                    <a:lnTo>
                      <a:pt x="6142" y="812"/>
                    </a:lnTo>
                    <a:lnTo>
                      <a:pt x="6055" y="750"/>
                    </a:lnTo>
                    <a:lnTo>
                      <a:pt x="5865" y="647"/>
                    </a:lnTo>
                    <a:lnTo>
                      <a:pt x="5630" y="525"/>
                    </a:lnTo>
                    <a:lnTo>
                      <a:pt x="5420" y="420"/>
                    </a:lnTo>
                    <a:lnTo>
                      <a:pt x="5165" y="292"/>
                    </a:lnTo>
                    <a:lnTo>
                      <a:pt x="4952" y="210"/>
                    </a:lnTo>
                    <a:lnTo>
                      <a:pt x="4750" y="152"/>
                    </a:lnTo>
                    <a:lnTo>
                      <a:pt x="4585" y="130"/>
                    </a:lnTo>
                    <a:lnTo>
                      <a:pt x="4280" y="100"/>
                    </a:lnTo>
                    <a:lnTo>
                      <a:pt x="3882" y="97"/>
                    </a:lnTo>
                    <a:lnTo>
                      <a:pt x="3417" y="110"/>
                    </a:lnTo>
                    <a:lnTo>
                      <a:pt x="3062" y="122"/>
                    </a:lnTo>
                    <a:lnTo>
                      <a:pt x="2495" y="152"/>
                    </a:lnTo>
                    <a:lnTo>
                      <a:pt x="2462" y="707"/>
                    </a:lnTo>
                    <a:lnTo>
                      <a:pt x="0" y="622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36" name="Freeform 164"/>
              <p:cNvSpPr>
                <a:spLocks noChangeAspect="1"/>
              </p:cNvSpPr>
              <p:nvPr/>
            </p:nvSpPr>
            <p:spPr bwMode="auto">
              <a:xfrm>
                <a:off x="2346" y="2375"/>
                <a:ext cx="9508" cy="1472"/>
              </a:xfrm>
              <a:custGeom>
                <a:avLst/>
                <a:gdLst/>
                <a:ahLst/>
                <a:cxnLst>
                  <a:cxn ang="0">
                    <a:pos x="8023" y="697"/>
                  </a:cxn>
                  <a:cxn ang="0">
                    <a:pos x="8095" y="920"/>
                  </a:cxn>
                  <a:cxn ang="0">
                    <a:pos x="8095" y="1090"/>
                  </a:cxn>
                  <a:cxn ang="0">
                    <a:pos x="9508" y="1090"/>
                  </a:cxn>
                  <a:cxn ang="0">
                    <a:pos x="9410" y="1205"/>
                  </a:cxn>
                  <a:cxn ang="0">
                    <a:pos x="9475" y="1335"/>
                  </a:cxn>
                  <a:cxn ang="0">
                    <a:pos x="9475" y="1395"/>
                  </a:cxn>
                  <a:cxn ang="0">
                    <a:pos x="9433" y="1437"/>
                  </a:cxn>
                  <a:cxn ang="0">
                    <a:pos x="8620" y="1437"/>
                  </a:cxn>
                  <a:cxn ang="0">
                    <a:pos x="8555" y="1472"/>
                  </a:cxn>
                  <a:cxn ang="0">
                    <a:pos x="8140" y="1472"/>
                  </a:cxn>
                  <a:cxn ang="0">
                    <a:pos x="8085" y="1432"/>
                  </a:cxn>
                  <a:cxn ang="0">
                    <a:pos x="563" y="1432"/>
                  </a:cxn>
                  <a:cxn ang="0">
                    <a:pos x="265" y="1162"/>
                  </a:cxn>
                  <a:cxn ang="0">
                    <a:pos x="30" y="1252"/>
                  </a:cxn>
                  <a:cxn ang="0">
                    <a:pos x="0" y="537"/>
                  </a:cxn>
                  <a:cxn ang="0">
                    <a:pos x="573" y="0"/>
                  </a:cxn>
                  <a:cxn ang="0">
                    <a:pos x="1468" y="20"/>
                  </a:cxn>
                  <a:cxn ang="0">
                    <a:pos x="6130" y="1205"/>
                  </a:cxn>
                  <a:cxn ang="0">
                    <a:pos x="6263" y="1062"/>
                  </a:cxn>
                  <a:cxn ang="0">
                    <a:pos x="6378" y="695"/>
                  </a:cxn>
                  <a:cxn ang="0">
                    <a:pos x="6543" y="392"/>
                  </a:cxn>
                  <a:cxn ang="0">
                    <a:pos x="7033" y="150"/>
                  </a:cxn>
                  <a:cxn ang="0">
                    <a:pos x="7488" y="162"/>
                  </a:cxn>
                  <a:cxn ang="0">
                    <a:pos x="7828" y="340"/>
                  </a:cxn>
                  <a:cxn ang="0">
                    <a:pos x="8023" y="697"/>
                  </a:cxn>
                </a:cxnLst>
                <a:rect l="0" t="0" r="r" b="b"/>
                <a:pathLst>
                  <a:path w="9508" h="1472">
                    <a:moveTo>
                      <a:pt x="8023" y="697"/>
                    </a:moveTo>
                    <a:lnTo>
                      <a:pt x="8095" y="920"/>
                    </a:lnTo>
                    <a:lnTo>
                      <a:pt x="8095" y="1090"/>
                    </a:lnTo>
                    <a:lnTo>
                      <a:pt x="9508" y="1090"/>
                    </a:lnTo>
                    <a:lnTo>
                      <a:pt x="9410" y="1205"/>
                    </a:lnTo>
                    <a:lnTo>
                      <a:pt x="9475" y="1335"/>
                    </a:lnTo>
                    <a:lnTo>
                      <a:pt x="9475" y="1395"/>
                    </a:lnTo>
                    <a:lnTo>
                      <a:pt x="9433" y="1437"/>
                    </a:lnTo>
                    <a:lnTo>
                      <a:pt x="8620" y="1437"/>
                    </a:lnTo>
                    <a:lnTo>
                      <a:pt x="8555" y="1472"/>
                    </a:lnTo>
                    <a:lnTo>
                      <a:pt x="8140" y="1472"/>
                    </a:lnTo>
                    <a:lnTo>
                      <a:pt x="8085" y="1432"/>
                    </a:lnTo>
                    <a:lnTo>
                      <a:pt x="563" y="1432"/>
                    </a:lnTo>
                    <a:lnTo>
                      <a:pt x="265" y="1162"/>
                    </a:lnTo>
                    <a:lnTo>
                      <a:pt x="30" y="1252"/>
                    </a:lnTo>
                    <a:lnTo>
                      <a:pt x="0" y="537"/>
                    </a:lnTo>
                    <a:lnTo>
                      <a:pt x="573" y="0"/>
                    </a:lnTo>
                    <a:lnTo>
                      <a:pt x="1468" y="20"/>
                    </a:lnTo>
                    <a:lnTo>
                      <a:pt x="6130" y="1205"/>
                    </a:lnTo>
                    <a:lnTo>
                      <a:pt x="6263" y="1062"/>
                    </a:lnTo>
                    <a:lnTo>
                      <a:pt x="6378" y="695"/>
                    </a:lnTo>
                    <a:lnTo>
                      <a:pt x="6543" y="392"/>
                    </a:lnTo>
                    <a:lnTo>
                      <a:pt x="7033" y="150"/>
                    </a:lnTo>
                    <a:lnTo>
                      <a:pt x="7488" y="162"/>
                    </a:lnTo>
                    <a:lnTo>
                      <a:pt x="7828" y="340"/>
                    </a:lnTo>
                    <a:lnTo>
                      <a:pt x="8023" y="697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grpSp>
            <p:nvGrpSpPr>
              <p:cNvPr id="80037" name="Group 165"/>
              <p:cNvGrpSpPr>
                <a:grpSpLocks noChangeAspect="1"/>
              </p:cNvGrpSpPr>
              <p:nvPr/>
            </p:nvGrpSpPr>
            <p:grpSpPr bwMode="auto">
              <a:xfrm>
                <a:off x="1611" y="2367"/>
                <a:ext cx="620" cy="1075"/>
                <a:chOff x="1611" y="2367"/>
                <a:chExt cx="620" cy="1075"/>
              </a:xfrm>
            </p:grpSpPr>
            <p:sp>
              <p:nvSpPr>
                <p:cNvPr id="80038" name="Rectangle 166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592"/>
                  <a:ext cx="237" cy="40"/>
                </a:xfrm>
                <a:prstGeom prst="rect">
                  <a:avLst/>
                </a:prstGeom>
                <a:solidFill>
                  <a:srgbClr val="808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39" name="Rectangle 167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367"/>
                  <a:ext cx="237" cy="95"/>
                </a:xfrm>
                <a:prstGeom prst="rect">
                  <a:avLst/>
                </a:prstGeom>
                <a:solidFill>
                  <a:srgbClr val="808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40" name="Rectangle 168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507"/>
                  <a:ext cx="237" cy="40"/>
                </a:xfrm>
                <a:prstGeom prst="rect">
                  <a:avLst/>
                </a:prstGeom>
                <a:solidFill>
                  <a:srgbClr val="808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41" name="Arc 169"/>
                <p:cNvSpPr>
                  <a:spLocks noChangeAspect="1"/>
                </p:cNvSpPr>
                <p:nvPr/>
              </p:nvSpPr>
              <p:spPr bwMode="auto">
                <a:xfrm>
                  <a:off x="1664" y="2687"/>
                  <a:ext cx="229" cy="243"/>
                </a:xfrm>
                <a:custGeom>
                  <a:avLst/>
                  <a:gdLst>
                    <a:gd name="G0" fmla="+- 21600 0 0"/>
                    <a:gd name="G1" fmla="+- 171 0 0"/>
                    <a:gd name="G2" fmla="+- 21600 0 0"/>
                    <a:gd name="T0" fmla="*/ 21232 w 21600"/>
                    <a:gd name="T1" fmla="*/ 21768 h 21768"/>
                    <a:gd name="T2" fmla="*/ 1 w 21600"/>
                    <a:gd name="T3" fmla="*/ 0 h 21768"/>
                    <a:gd name="T4" fmla="*/ 21600 w 21600"/>
                    <a:gd name="T5" fmla="*/ 171 h 21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768" fill="none" extrusionOk="0">
                      <a:moveTo>
                        <a:pt x="21232" y="21767"/>
                      </a:moveTo>
                      <a:cubicBezTo>
                        <a:pt x="9447" y="21567"/>
                        <a:pt x="0" y="11956"/>
                        <a:pt x="0" y="171"/>
                      </a:cubicBezTo>
                      <a:cubicBezTo>
                        <a:pt x="-1" y="113"/>
                        <a:pt x="0" y="56"/>
                        <a:pt x="0" y="-1"/>
                      </a:cubicBezTo>
                    </a:path>
                    <a:path w="21600" h="21768" stroke="0" extrusionOk="0">
                      <a:moveTo>
                        <a:pt x="21232" y="21767"/>
                      </a:moveTo>
                      <a:cubicBezTo>
                        <a:pt x="9447" y="21567"/>
                        <a:pt x="0" y="11956"/>
                        <a:pt x="0" y="171"/>
                      </a:cubicBezTo>
                      <a:cubicBezTo>
                        <a:pt x="-1" y="113"/>
                        <a:pt x="0" y="56"/>
                        <a:pt x="0" y="-1"/>
                      </a:cubicBezTo>
                      <a:lnTo>
                        <a:pt x="21600" y="171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12700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42" name="Group 170"/>
                <p:cNvGrpSpPr>
                  <a:grpSpLocks noChangeAspect="1"/>
                </p:cNvGrpSpPr>
                <p:nvPr/>
              </p:nvGrpSpPr>
              <p:grpSpPr bwMode="auto">
                <a:xfrm>
                  <a:off x="1611" y="3320"/>
                  <a:ext cx="620" cy="37"/>
                  <a:chOff x="1611" y="3320"/>
                  <a:chExt cx="620" cy="37"/>
                </a:xfrm>
              </p:grpSpPr>
              <p:sp>
                <p:nvSpPr>
                  <p:cNvPr id="80043" name="Rectangle 17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320"/>
                    <a:ext cx="592" cy="37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44" name="Oval 17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320"/>
                    <a:ext cx="70" cy="37"/>
                  </a:xfrm>
                  <a:prstGeom prst="ellipse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80045" name="Group 173"/>
                <p:cNvGrpSpPr>
                  <a:grpSpLocks noChangeAspect="1"/>
                </p:cNvGrpSpPr>
                <p:nvPr/>
              </p:nvGrpSpPr>
              <p:grpSpPr bwMode="auto">
                <a:xfrm>
                  <a:off x="1611" y="3402"/>
                  <a:ext cx="620" cy="40"/>
                  <a:chOff x="1611" y="3402"/>
                  <a:chExt cx="620" cy="40"/>
                </a:xfrm>
              </p:grpSpPr>
              <p:sp>
                <p:nvSpPr>
                  <p:cNvPr id="80046" name="Rectangle 17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402"/>
                    <a:ext cx="592" cy="40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47" name="Oval 17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402"/>
                    <a:ext cx="70" cy="40"/>
                  </a:xfrm>
                  <a:prstGeom prst="ellipse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80048" name="Group 176"/>
                <p:cNvGrpSpPr>
                  <a:grpSpLocks noChangeAspect="1"/>
                </p:cNvGrpSpPr>
                <p:nvPr/>
              </p:nvGrpSpPr>
              <p:grpSpPr bwMode="auto">
                <a:xfrm>
                  <a:off x="1611" y="3232"/>
                  <a:ext cx="620" cy="40"/>
                  <a:chOff x="1611" y="3232"/>
                  <a:chExt cx="620" cy="40"/>
                </a:xfrm>
              </p:grpSpPr>
              <p:sp>
                <p:nvSpPr>
                  <p:cNvPr id="80049" name="Rectangle 1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232"/>
                    <a:ext cx="592" cy="40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50" name="Oval 17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232"/>
                    <a:ext cx="70" cy="40"/>
                  </a:xfrm>
                  <a:prstGeom prst="ellipse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  <p:sp>
            <p:nvSpPr>
              <p:cNvPr id="80051" name="Freeform 179"/>
              <p:cNvSpPr>
                <a:spLocks noChangeAspect="1"/>
              </p:cNvSpPr>
              <p:nvPr/>
            </p:nvSpPr>
            <p:spPr bwMode="auto">
              <a:xfrm>
                <a:off x="1664" y="2080"/>
                <a:ext cx="10197" cy="1552"/>
              </a:xfrm>
              <a:custGeom>
                <a:avLst/>
                <a:gdLst/>
                <a:ahLst/>
                <a:cxnLst>
                  <a:cxn ang="0">
                    <a:pos x="510" y="0"/>
                  </a:cxn>
                  <a:cxn ang="0">
                    <a:pos x="60" y="0"/>
                  </a:cxn>
                  <a:cxn ang="0">
                    <a:pos x="0" y="240"/>
                  </a:cxn>
                  <a:cxn ang="0">
                    <a:pos x="200" y="240"/>
                  </a:cxn>
                  <a:cxn ang="0">
                    <a:pos x="200" y="1107"/>
                  </a:cxn>
                  <a:cxn ang="0">
                    <a:pos x="592" y="1500"/>
                  </a:cxn>
                  <a:cxn ang="0">
                    <a:pos x="680" y="1540"/>
                  </a:cxn>
                  <a:cxn ang="0">
                    <a:pos x="755" y="1552"/>
                  </a:cxn>
                  <a:cxn ang="0">
                    <a:pos x="742" y="1355"/>
                  </a:cxn>
                  <a:cxn ang="0">
                    <a:pos x="732" y="1120"/>
                  </a:cxn>
                  <a:cxn ang="0">
                    <a:pos x="785" y="920"/>
                  </a:cxn>
                  <a:cxn ang="0">
                    <a:pos x="857" y="772"/>
                  </a:cxn>
                  <a:cxn ang="0">
                    <a:pos x="952" y="642"/>
                  </a:cxn>
                  <a:cxn ang="0">
                    <a:pos x="1090" y="515"/>
                  </a:cxn>
                  <a:cxn ang="0">
                    <a:pos x="1250" y="420"/>
                  </a:cxn>
                  <a:cxn ang="0">
                    <a:pos x="1475" y="360"/>
                  </a:cxn>
                  <a:cxn ang="0">
                    <a:pos x="1770" y="337"/>
                  </a:cxn>
                  <a:cxn ang="0">
                    <a:pos x="1975" y="390"/>
                  </a:cxn>
                  <a:cxn ang="0">
                    <a:pos x="2125" y="472"/>
                  </a:cxn>
                  <a:cxn ang="0">
                    <a:pos x="2250" y="567"/>
                  </a:cxn>
                  <a:cxn ang="0">
                    <a:pos x="2400" y="715"/>
                  </a:cxn>
                  <a:cxn ang="0">
                    <a:pos x="2495" y="877"/>
                  </a:cxn>
                  <a:cxn ang="0">
                    <a:pos x="2557" y="1022"/>
                  </a:cxn>
                  <a:cxn ang="0">
                    <a:pos x="2577" y="1162"/>
                  </a:cxn>
                  <a:cxn ang="0">
                    <a:pos x="2577" y="1467"/>
                  </a:cxn>
                  <a:cxn ang="0">
                    <a:pos x="7032" y="1552"/>
                  </a:cxn>
                  <a:cxn ang="0">
                    <a:pos x="7032" y="1257"/>
                  </a:cxn>
                  <a:cxn ang="0">
                    <a:pos x="7095" y="1055"/>
                  </a:cxn>
                  <a:cxn ang="0">
                    <a:pos x="7167" y="897"/>
                  </a:cxn>
                  <a:cxn ang="0">
                    <a:pos x="7277" y="750"/>
                  </a:cxn>
                  <a:cxn ang="0">
                    <a:pos x="7435" y="620"/>
                  </a:cxn>
                  <a:cxn ang="0">
                    <a:pos x="7595" y="535"/>
                  </a:cxn>
                  <a:cxn ang="0">
                    <a:pos x="7752" y="485"/>
                  </a:cxn>
                  <a:cxn ang="0">
                    <a:pos x="8030" y="485"/>
                  </a:cxn>
                  <a:cxn ang="0">
                    <a:pos x="8177" y="515"/>
                  </a:cxn>
                  <a:cxn ang="0">
                    <a:pos x="8327" y="580"/>
                  </a:cxn>
                  <a:cxn ang="0">
                    <a:pos x="8462" y="695"/>
                  </a:cxn>
                  <a:cxn ang="0">
                    <a:pos x="8592" y="845"/>
                  </a:cxn>
                  <a:cxn ang="0">
                    <a:pos x="8677" y="1022"/>
                  </a:cxn>
                  <a:cxn ang="0">
                    <a:pos x="8730" y="1215"/>
                  </a:cxn>
                  <a:cxn ang="0">
                    <a:pos x="8730" y="1415"/>
                  </a:cxn>
                  <a:cxn ang="0">
                    <a:pos x="10197" y="1410"/>
                  </a:cxn>
                  <a:cxn ang="0">
                    <a:pos x="10197" y="1345"/>
                  </a:cxn>
                  <a:cxn ang="0">
                    <a:pos x="10150" y="1345"/>
                  </a:cxn>
                  <a:cxn ang="0">
                    <a:pos x="10150" y="1250"/>
                  </a:cxn>
                  <a:cxn ang="0">
                    <a:pos x="10195" y="1245"/>
                  </a:cxn>
                  <a:cxn ang="0">
                    <a:pos x="10195" y="957"/>
                  </a:cxn>
                  <a:cxn ang="0">
                    <a:pos x="10155" y="897"/>
                  </a:cxn>
                  <a:cxn ang="0">
                    <a:pos x="9815" y="727"/>
                  </a:cxn>
                  <a:cxn ang="0">
                    <a:pos x="9440" y="580"/>
                  </a:cxn>
                  <a:cxn ang="0">
                    <a:pos x="8987" y="442"/>
                  </a:cxn>
                  <a:cxn ang="0">
                    <a:pos x="8497" y="325"/>
                  </a:cxn>
                  <a:cxn ang="0">
                    <a:pos x="8047" y="230"/>
                  </a:cxn>
                  <a:cxn ang="0">
                    <a:pos x="7617" y="155"/>
                  </a:cxn>
                  <a:cxn ang="0">
                    <a:pos x="7470" y="155"/>
                  </a:cxn>
                  <a:cxn ang="0">
                    <a:pos x="7372" y="197"/>
                  </a:cxn>
                  <a:cxn ang="0">
                    <a:pos x="6915" y="262"/>
                  </a:cxn>
                  <a:cxn ang="0">
                    <a:pos x="6552" y="295"/>
                  </a:cxn>
                  <a:cxn ang="0">
                    <a:pos x="4650" y="175"/>
                  </a:cxn>
                  <a:cxn ang="0">
                    <a:pos x="3737" y="102"/>
                  </a:cxn>
                  <a:cxn ang="0">
                    <a:pos x="2877" y="37"/>
                  </a:cxn>
                  <a:cxn ang="0">
                    <a:pos x="2442" y="7"/>
                  </a:cxn>
                  <a:cxn ang="0">
                    <a:pos x="510" y="0"/>
                  </a:cxn>
                </a:cxnLst>
                <a:rect l="0" t="0" r="r" b="b"/>
                <a:pathLst>
                  <a:path w="10197" h="1552">
                    <a:moveTo>
                      <a:pt x="510" y="0"/>
                    </a:moveTo>
                    <a:lnTo>
                      <a:pt x="60" y="0"/>
                    </a:lnTo>
                    <a:lnTo>
                      <a:pt x="0" y="240"/>
                    </a:lnTo>
                    <a:lnTo>
                      <a:pt x="200" y="240"/>
                    </a:lnTo>
                    <a:lnTo>
                      <a:pt x="200" y="1107"/>
                    </a:lnTo>
                    <a:lnTo>
                      <a:pt x="592" y="1500"/>
                    </a:lnTo>
                    <a:lnTo>
                      <a:pt x="680" y="1540"/>
                    </a:lnTo>
                    <a:lnTo>
                      <a:pt x="755" y="1552"/>
                    </a:lnTo>
                    <a:lnTo>
                      <a:pt x="742" y="1355"/>
                    </a:lnTo>
                    <a:lnTo>
                      <a:pt x="732" y="1120"/>
                    </a:lnTo>
                    <a:lnTo>
                      <a:pt x="785" y="920"/>
                    </a:lnTo>
                    <a:lnTo>
                      <a:pt x="857" y="772"/>
                    </a:lnTo>
                    <a:lnTo>
                      <a:pt x="952" y="642"/>
                    </a:lnTo>
                    <a:lnTo>
                      <a:pt x="1090" y="515"/>
                    </a:lnTo>
                    <a:lnTo>
                      <a:pt x="1250" y="420"/>
                    </a:lnTo>
                    <a:lnTo>
                      <a:pt x="1475" y="360"/>
                    </a:lnTo>
                    <a:lnTo>
                      <a:pt x="1770" y="337"/>
                    </a:lnTo>
                    <a:lnTo>
                      <a:pt x="1975" y="390"/>
                    </a:lnTo>
                    <a:lnTo>
                      <a:pt x="2125" y="472"/>
                    </a:lnTo>
                    <a:lnTo>
                      <a:pt x="2250" y="567"/>
                    </a:lnTo>
                    <a:lnTo>
                      <a:pt x="2400" y="715"/>
                    </a:lnTo>
                    <a:lnTo>
                      <a:pt x="2495" y="877"/>
                    </a:lnTo>
                    <a:lnTo>
                      <a:pt x="2557" y="1022"/>
                    </a:lnTo>
                    <a:lnTo>
                      <a:pt x="2577" y="1162"/>
                    </a:lnTo>
                    <a:lnTo>
                      <a:pt x="2577" y="1467"/>
                    </a:lnTo>
                    <a:lnTo>
                      <a:pt x="7032" y="1552"/>
                    </a:lnTo>
                    <a:lnTo>
                      <a:pt x="7032" y="1257"/>
                    </a:lnTo>
                    <a:lnTo>
                      <a:pt x="7095" y="1055"/>
                    </a:lnTo>
                    <a:lnTo>
                      <a:pt x="7167" y="897"/>
                    </a:lnTo>
                    <a:lnTo>
                      <a:pt x="7277" y="750"/>
                    </a:lnTo>
                    <a:lnTo>
                      <a:pt x="7435" y="620"/>
                    </a:lnTo>
                    <a:lnTo>
                      <a:pt x="7595" y="535"/>
                    </a:lnTo>
                    <a:lnTo>
                      <a:pt x="7752" y="485"/>
                    </a:lnTo>
                    <a:lnTo>
                      <a:pt x="8030" y="485"/>
                    </a:lnTo>
                    <a:lnTo>
                      <a:pt x="8177" y="515"/>
                    </a:lnTo>
                    <a:lnTo>
                      <a:pt x="8327" y="580"/>
                    </a:lnTo>
                    <a:lnTo>
                      <a:pt x="8462" y="695"/>
                    </a:lnTo>
                    <a:lnTo>
                      <a:pt x="8592" y="845"/>
                    </a:lnTo>
                    <a:lnTo>
                      <a:pt x="8677" y="1022"/>
                    </a:lnTo>
                    <a:lnTo>
                      <a:pt x="8730" y="1215"/>
                    </a:lnTo>
                    <a:lnTo>
                      <a:pt x="8730" y="1415"/>
                    </a:lnTo>
                    <a:lnTo>
                      <a:pt x="10197" y="1410"/>
                    </a:lnTo>
                    <a:lnTo>
                      <a:pt x="10197" y="1345"/>
                    </a:lnTo>
                    <a:lnTo>
                      <a:pt x="10150" y="1345"/>
                    </a:lnTo>
                    <a:lnTo>
                      <a:pt x="10150" y="1250"/>
                    </a:lnTo>
                    <a:lnTo>
                      <a:pt x="10195" y="1245"/>
                    </a:lnTo>
                    <a:lnTo>
                      <a:pt x="10195" y="957"/>
                    </a:lnTo>
                    <a:lnTo>
                      <a:pt x="10155" y="897"/>
                    </a:lnTo>
                    <a:lnTo>
                      <a:pt x="9815" y="727"/>
                    </a:lnTo>
                    <a:lnTo>
                      <a:pt x="9440" y="580"/>
                    </a:lnTo>
                    <a:lnTo>
                      <a:pt x="8987" y="442"/>
                    </a:lnTo>
                    <a:lnTo>
                      <a:pt x="8497" y="325"/>
                    </a:lnTo>
                    <a:lnTo>
                      <a:pt x="8047" y="230"/>
                    </a:lnTo>
                    <a:lnTo>
                      <a:pt x="7617" y="155"/>
                    </a:lnTo>
                    <a:lnTo>
                      <a:pt x="7470" y="155"/>
                    </a:lnTo>
                    <a:lnTo>
                      <a:pt x="7372" y="197"/>
                    </a:lnTo>
                    <a:lnTo>
                      <a:pt x="6915" y="262"/>
                    </a:lnTo>
                    <a:lnTo>
                      <a:pt x="6552" y="295"/>
                    </a:lnTo>
                    <a:lnTo>
                      <a:pt x="4650" y="175"/>
                    </a:lnTo>
                    <a:lnTo>
                      <a:pt x="3737" y="102"/>
                    </a:lnTo>
                    <a:lnTo>
                      <a:pt x="2877" y="37"/>
                    </a:lnTo>
                    <a:lnTo>
                      <a:pt x="2442" y="7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52" name="Freeform 180"/>
              <p:cNvSpPr>
                <a:spLocks noChangeAspect="1"/>
              </p:cNvSpPr>
              <p:nvPr/>
            </p:nvSpPr>
            <p:spPr bwMode="auto">
              <a:xfrm>
                <a:off x="5764" y="2207"/>
                <a:ext cx="2057" cy="13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365"/>
                  </a:cxn>
                  <a:cxn ang="0">
                    <a:pos x="2057" y="1398"/>
                  </a:cxn>
                  <a:cxn ang="0">
                    <a:pos x="2057" y="148"/>
                  </a:cxn>
                  <a:cxn ang="0">
                    <a:pos x="1785" y="120"/>
                  </a:cxn>
                  <a:cxn ang="0">
                    <a:pos x="1410" y="95"/>
                  </a:cxn>
                  <a:cxn ang="0">
                    <a:pos x="1032" y="78"/>
                  </a:cxn>
                  <a:cxn ang="0">
                    <a:pos x="787" y="55"/>
                  </a:cxn>
                  <a:cxn ang="0">
                    <a:pos x="547" y="40"/>
                  </a:cxn>
                  <a:cxn ang="0">
                    <a:pos x="222" y="13"/>
                  </a:cxn>
                  <a:cxn ang="0">
                    <a:pos x="0" y="0"/>
                  </a:cxn>
                </a:cxnLst>
                <a:rect l="0" t="0" r="r" b="b"/>
                <a:pathLst>
                  <a:path w="2057" h="1398">
                    <a:moveTo>
                      <a:pt x="0" y="0"/>
                    </a:moveTo>
                    <a:lnTo>
                      <a:pt x="0" y="1365"/>
                    </a:lnTo>
                    <a:lnTo>
                      <a:pt x="2057" y="1398"/>
                    </a:lnTo>
                    <a:lnTo>
                      <a:pt x="2057" y="148"/>
                    </a:lnTo>
                    <a:lnTo>
                      <a:pt x="1785" y="120"/>
                    </a:lnTo>
                    <a:lnTo>
                      <a:pt x="1410" y="95"/>
                    </a:lnTo>
                    <a:lnTo>
                      <a:pt x="1032" y="78"/>
                    </a:lnTo>
                    <a:lnTo>
                      <a:pt x="787" y="55"/>
                    </a:lnTo>
                    <a:lnTo>
                      <a:pt x="547" y="40"/>
                    </a:lnTo>
                    <a:lnTo>
                      <a:pt x="222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53" name="Oval 181"/>
              <p:cNvSpPr>
                <a:spLocks noChangeAspect="1" noChangeArrowheads="1"/>
              </p:cNvSpPr>
              <p:nvPr/>
            </p:nvSpPr>
            <p:spPr bwMode="auto">
              <a:xfrm>
                <a:off x="4104" y="1762"/>
                <a:ext cx="395" cy="218"/>
              </a:xfrm>
              <a:prstGeom prst="ellipse">
                <a:avLst/>
              </a:prstGeom>
              <a:solidFill>
                <a:srgbClr val="80000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54" name="Oval 182"/>
              <p:cNvSpPr>
                <a:spLocks noChangeAspect="1" noChangeArrowheads="1"/>
              </p:cNvSpPr>
              <p:nvPr/>
            </p:nvSpPr>
            <p:spPr bwMode="auto">
              <a:xfrm>
                <a:off x="4176" y="1837"/>
                <a:ext cx="58" cy="5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grpSp>
            <p:nvGrpSpPr>
              <p:cNvPr id="80055" name="Group 183"/>
              <p:cNvGrpSpPr>
                <a:grpSpLocks noChangeAspect="1"/>
              </p:cNvGrpSpPr>
              <p:nvPr/>
            </p:nvGrpSpPr>
            <p:grpSpPr bwMode="auto">
              <a:xfrm>
                <a:off x="5381" y="2397"/>
                <a:ext cx="2178" cy="953"/>
                <a:chOff x="5381" y="2397"/>
                <a:chExt cx="2178" cy="953"/>
              </a:xfrm>
            </p:grpSpPr>
            <p:sp>
              <p:nvSpPr>
                <p:cNvPr id="80056" name="Freeform 184"/>
                <p:cNvSpPr>
                  <a:spLocks noChangeAspect="1"/>
                </p:cNvSpPr>
                <p:nvPr/>
              </p:nvSpPr>
              <p:spPr bwMode="auto">
                <a:xfrm>
                  <a:off x="5381" y="3045"/>
                  <a:ext cx="2178" cy="305"/>
                </a:xfrm>
                <a:custGeom>
                  <a:avLst/>
                  <a:gdLst/>
                  <a:ahLst/>
                  <a:cxnLst>
                    <a:cxn ang="0">
                      <a:pos x="0" y="170"/>
                    </a:cxn>
                    <a:cxn ang="0">
                      <a:pos x="0" y="305"/>
                    </a:cxn>
                    <a:cxn ang="0">
                      <a:pos x="2178" y="0"/>
                    </a:cxn>
                    <a:cxn ang="0">
                      <a:pos x="0" y="170"/>
                    </a:cxn>
                  </a:cxnLst>
                  <a:rect l="0" t="0" r="r" b="b"/>
                  <a:pathLst>
                    <a:path w="2178" h="305">
                      <a:moveTo>
                        <a:pt x="0" y="170"/>
                      </a:moveTo>
                      <a:lnTo>
                        <a:pt x="0" y="305"/>
                      </a:lnTo>
                      <a:lnTo>
                        <a:pt x="2178" y="0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57" name="Freeform 185"/>
                <p:cNvSpPr>
                  <a:spLocks noChangeAspect="1"/>
                </p:cNvSpPr>
                <p:nvPr/>
              </p:nvSpPr>
              <p:spPr bwMode="auto">
                <a:xfrm>
                  <a:off x="5381" y="2397"/>
                  <a:ext cx="2155" cy="36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40"/>
                    </a:cxn>
                    <a:cxn ang="0">
                      <a:pos x="2155" y="36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55" h="360">
                      <a:moveTo>
                        <a:pt x="0" y="0"/>
                      </a:moveTo>
                      <a:lnTo>
                        <a:pt x="0" y="140"/>
                      </a:lnTo>
                      <a:lnTo>
                        <a:pt x="2155" y="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58" name="Freeform 186"/>
                <p:cNvSpPr>
                  <a:spLocks noChangeAspect="1"/>
                </p:cNvSpPr>
                <p:nvPr/>
              </p:nvSpPr>
              <p:spPr bwMode="auto">
                <a:xfrm>
                  <a:off x="5381" y="2610"/>
                  <a:ext cx="2155" cy="22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155" y="22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55" h="222">
                      <a:moveTo>
                        <a:pt x="0" y="0"/>
                      </a:moveTo>
                      <a:lnTo>
                        <a:pt x="0" y="137"/>
                      </a:lnTo>
                      <a:lnTo>
                        <a:pt x="2155" y="2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59" name="Freeform 187"/>
                <p:cNvSpPr>
                  <a:spLocks noChangeAspect="1"/>
                </p:cNvSpPr>
                <p:nvPr/>
              </p:nvSpPr>
              <p:spPr bwMode="auto">
                <a:xfrm>
                  <a:off x="5381" y="2812"/>
                  <a:ext cx="2178" cy="1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8"/>
                    </a:cxn>
                    <a:cxn ang="0">
                      <a:pos x="2178" y="8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78" h="138">
                      <a:moveTo>
                        <a:pt x="0" y="0"/>
                      </a:moveTo>
                      <a:lnTo>
                        <a:pt x="0" y="138"/>
                      </a:lnTo>
                      <a:lnTo>
                        <a:pt x="2178" y="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0" name="Freeform 188"/>
                <p:cNvSpPr>
                  <a:spLocks noChangeAspect="1"/>
                </p:cNvSpPr>
                <p:nvPr/>
              </p:nvSpPr>
              <p:spPr bwMode="auto">
                <a:xfrm>
                  <a:off x="5381" y="2970"/>
                  <a:ext cx="2178" cy="180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0" y="180"/>
                    </a:cxn>
                    <a:cxn ang="0">
                      <a:pos x="2178" y="0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2178" h="180">
                      <a:moveTo>
                        <a:pt x="0" y="42"/>
                      </a:moveTo>
                      <a:lnTo>
                        <a:pt x="0" y="180"/>
                      </a:lnTo>
                      <a:lnTo>
                        <a:pt x="2178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grpSp>
            <p:nvGrpSpPr>
              <p:cNvPr id="80061" name="Group 189"/>
              <p:cNvGrpSpPr>
                <a:grpSpLocks noChangeAspect="1"/>
              </p:cNvGrpSpPr>
              <p:nvPr/>
            </p:nvGrpSpPr>
            <p:grpSpPr bwMode="auto">
              <a:xfrm>
                <a:off x="8749" y="2480"/>
                <a:ext cx="1610" cy="1627"/>
                <a:chOff x="8749" y="2480"/>
                <a:chExt cx="1610" cy="1627"/>
              </a:xfrm>
            </p:grpSpPr>
            <p:sp>
              <p:nvSpPr>
                <p:cNvPr id="80062" name="Oval 190"/>
                <p:cNvSpPr>
                  <a:spLocks noChangeAspect="1" noChangeArrowheads="1"/>
                </p:cNvSpPr>
                <p:nvPr/>
              </p:nvSpPr>
              <p:spPr bwMode="auto">
                <a:xfrm>
                  <a:off x="8749" y="2480"/>
                  <a:ext cx="1610" cy="1627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3" name="Freeform 191"/>
                <p:cNvSpPr>
                  <a:spLocks noChangeAspect="1"/>
                </p:cNvSpPr>
                <p:nvPr/>
              </p:nvSpPr>
              <p:spPr bwMode="auto">
                <a:xfrm>
                  <a:off x="9424" y="3537"/>
                  <a:ext cx="282" cy="348"/>
                </a:xfrm>
                <a:custGeom>
                  <a:avLst/>
                  <a:gdLst/>
                  <a:ahLst/>
                  <a:cxnLst>
                    <a:cxn ang="0">
                      <a:pos x="0" y="323"/>
                    </a:cxn>
                    <a:cxn ang="0">
                      <a:pos x="110" y="0"/>
                    </a:cxn>
                    <a:cxn ang="0">
                      <a:pos x="177" y="0"/>
                    </a:cxn>
                    <a:cxn ang="0">
                      <a:pos x="282" y="335"/>
                    </a:cxn>
                    <a:cxn ang="0">
                      <a:pos x="145" y="348"/>
                    </a:cxn>
                    <a:cxn ang="0">
                      <a:pos x="0" y="323"/>
                    </a:cxn>
                  </a:cxnLst>
                  <a:rect l="0" t="0" r="r" b="b"/>
                  <a:pathLst>
                    <a:path w="282" h="348">
                      <a:moveTo>
                        <a:pt x="0" y="323"/>
                      </a:moveTo>
                      <a:lnTo>
                        <a:pt x="110" y="0"/>
                      </a:lnTo>
                      <a:lnTo>
                        <a:pt x="177" y="0"/>
                      </a:lnTo>
                      <a:lnTo>
                        <a:pt x="282" y="335"/>
                      </a:lnTo>
                      <a:lnTo>
                        <a:pt x="145" y="348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4" name="Freeform 192"/>
                <p:cNvSpPr>
                  <a:spLocks noChangeAspect="1"/>
                </p:cNvSpPr>
                <p:nvPr/>
              </p:nvSpPr>
              <p:spPr bwMode="auto">
                <a:xfrm>
                  <a:off x="9409" y="2697"/>
                  <a:ext cx="287" cy="348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15" y="348"/>
                    </a:cxn>
                    <a:cxn ang="0">
                      <a:pos x="180" y="348"/>
                    </a:cxn>
                    <a:cxn ang="0">
                      <a:pos x="287" y="15"/>
                    </a:cxn>
                    <a:cxn ang="0">
                      <a:pos x="147" y="0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287" h="348">
                      <a:moveTo>
                        <a:pt x="0" y="25"/>
                      </a:moveTo>
                      <a:lnTo>
                        <a:pt x="115" y="348"/>
                      </a:lnTo>
                      <a:lnTo>
                        <a:pt x="180" y="348"/>
                      </a:lnTo>
                      <a:lnTo>
                        <a:pt x="287" y="15"/>
                      </a:lnTo>
                      <a:lnTo>
                        <a:pt x="147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5" name="Freeform 193"/>
                <p:cNvSpPr>
                  <a:spLocks noChangeAspect="1"/>
                </p:cNvSpPr>
                <p:nvPr/>
              </p:nvSpPr>
              <p:spPr bwMode="auto">
                <a:xfrm>
                  <a:off x="9794" y="3142"/>
                  <a:ext cx="345" cy="283"/>
                </a:xfrm>
                <a:custGeom>
                  <a:avLst/>
                  <a:gdLst/>
                  <a:ahLst/>
                  <a:cxnLst>
                    <a:cxn ang="0">
                      <a:pos x="320" y="0"/>
                    </a:cxn>
                    <a:cxn ang="0">
                      <a:pos x="0" y="113"/>
                    </a:cxn>
                    <a:cxn ang="0">
                      <a:pos x="0" y="180"/>
                    </a:cxn>
                    <a:cxn ang="0">
                      <a:pos x="330" y="283"/>
                    </a:cxn>
                    <a:cxn ang="0">
                      <a:pos x="345" y="148"/>
                    </a:cxn>
                    <a:cxn ang="0">
                      <a:pos x="320" y="0"/>
                    </a:cxn>
                  </a:cxnLst>
                  <a:rect l="0" t="0" r="r" b="b"/>
                  <a:pathLst>
                    <a:path w="345" h="283">
                      <a:moveTo>
                        <a:pt x="320" y="0"/>
                      </a:moveTo>
                      <a:lnTo>
                        <a:pt x="0" y="113"/>
                      </a:lnTo>
                      <a:lnTo>
                        <a:pt x="0" y="180"/>
                      </a:lnTo>
                      <a:lnTo>
                        <a:pt x="330" y="283"/>
                      </a:lnTo>
                      <a:lnTo>
                        <a:pt x="345" y="148"/>
                      </a:lnTo>
                      <a:lnTo>
                        <a:pt x="32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6" name="Freeform 194"/>
                <p:cNvSpPr>
                  <a:spLocks noChangeAspect="1"/>
                </p:cNvSpPr>
                <p:nvPr/>
              </p:nvSpPr>
              <p:spPr bwMode="auto">
                <a:xfrm>
                  <a:off x="8969" y="3142"/>
                  <a:ext cx="345" cy="283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345" y="113"/>
                    </a:cxn>
                    <a:cxn ang="0">
                      <a:pos x="345" y="180"/>
                    </a:cxn>
                    <a:cxn ang="0">
                      <a:pos x="12" y="283"/>
                    </a:cxn>
                    <a:cxn ang="0">
                      <a:pos x="0" y="14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345" h="283">
                      <a:moveTo>
                        <a:pt x="25" y="0"/>
                      </a:moveTo>
                      <a:lnTo>
                        <a:pt x="345" y="113"/>
                      </a:lnTo>
                      <a:lnTo>
                        <a:pt x="345" y="180"/>
                      </a:lnTo>
                      <a:lnTo>
                        <a:pt x="12" y="283"/>
                      </a:lnTo>
                      <a:lnTo>
                        <a:pt x="0" y="1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67" name="Oval 195"/>
                <p:cNvSpPr>
                  <a:spLocks noChangeAspect="1" noChangeArrowheads="1"/>
                </p:cNvSpPr>
                <p:nvPr/>
              </p:nvSpPr>
              <p:spPr bwMode="auto">
                <a:xfrm>
                  <a:off x="8966" y="2692"/>
                  <a:ext cx="1163" cy="1180"/>
                </a:xfrm>
                <a:prstGeom prst="ellipse">
                  <a:avLst/>
                </a:prstGeom>
                <a:noFill/>
                <a:ln w="254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68" name="Group 196"/>
                <p:cNvGrpSpPr>
                  <a:grpSpLocks noChangeAspect="1"/>
                </p:cNvGrpSpPr>
                <p:nvPr/>
              </p:nvGrpSpPr>
              <p:grpSpPr bwMode="auto">
                <a:xfrm>
                  <a:off x="9331" y="3057"/>
                  <a:ext cx="438" cy="450"/>
                  <a:chOff x="9331" y="3057"/>
                  <a:chExt cx="438" cy="450"/>
                </a:xfrm>
              </p:grpSpPr>
              <p:sp>
                <p:nvSpPr>
                  <p:cNvPr id="80069" name="Oval 19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31" y="3057"/>
                    <a:ext cx="438" cy="450"/>
                  </a:xfrm>
                  <a:prstGeom prst="ellipse">
                    <a:avLst/>
                  </a:prstGeom>
                  <a:solidFill>
                    <a:srgbClr val="00000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70" name="Oval 19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419" y="3152"/>
                    <a:ext cx="252" cy="263"/>
                  </a:xfrm>
                  <a:prstGeom prst="ellipse">
                    <a:avLst/>
                  </a:prstGeom>
                  <a:solidFill>
                    <a:srgbClr val="00000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80071" name="Group 199"/>
              <p:cNvGrpSpPr>
                <a:grpSpLocks noChangeAspect="1"/>
              </p:cNvGrpSpPr>
              <p:nvPr/>
            </p:nvGrpSpPr>
            <p:grpSpPr bwMode="auto">
              <a:xfrm>
                <a:off x="2499" y="2480"/>
                <a:ext cx="1612" cy="1627"/>
                <a:chOff x="2499" y="2480"/>
                <a:chExt cx="1612" cy="1627"/>
              </a:xfrm>
            </p:grpSpPr>
            <p:sp>
              <p:nvSpPr>
                <p:cNvPr id="80072" name="Oval 200"/>
                <p:cNvSpPr>
                  <a:spLocks noChangeAspect="1" noChangeArrowheads="1"/>
                </p:cNvSpPr>
                <p:nvPr/>
              </p:nvSpPr>
              <p:spPr bwMode="auto">
                <a:xfrm>
                  <a:off x="2499" y="2480"/>
                  <a:ext cx="1612" cy="1627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3" name="Freeform 201"/>
                <p:cNvSpPr>
                  <a:spLocks noChangeAspect="1"/>
                </p:cNvSpPr>
                <p:nvPr/>
              </p:nvSpPr>
              <p:spPr bwMode="auto">
                <a:xfrm>
                  <a:off x="3179" y="3537"/>
                  <a:ext cx="280" cy="348"/>
                </a:xfrm>
                <a:custGeom>
                  <a:avLst/>
                  <a:gdLst/>
                  <a:ahLst/>
                  <a:cxnLst>
                    <a:cxn ang="0">
                      <a:pos x="0" y="323"/>
                    </a:cxn>
                    <a:cxn ang="0">
                      <a:pos x="107" y="0"/>
                    </a:cxn>
                    <a:cxn ang="0">
                      <a:pos x="175" y="0"/>
                    </a:cxn>
                    <a:cxn ang="0">
                      <a:pos x="280" y="335"/>
                    </a:cxn>
                    <a:cxn ang="0">
                      <a:pos x="145" y="348"/>
                    </a:cxn>
                    <a:cxn ang="0">
                      <a:pos x="0" y="323"/>
                    </a:cxn>
                  </a:cxnLst>
                  <a:rect l="0" t="0" r="r" b="b"/>
                  <a:pathLst>
                    <a:path w="280" h="348">
                      <a:moveTo>
                        <a:pt x="0" y="323"/>
                      </a:moveTo>
                      <a:lnTo>
                        <a:pt x="107" y="0"/>
                      </a:lnTo>
                      <a:lnTo>
                        <a:pt x="175" y="0"/>
                      </a:lnTo>
                      <a:lnTo>
                        <a:pt x="280" y="335"/>
                      </a:lnTo>
                      <a:lnTo>
                        <a:pt x="145" y="348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4" name="Freeform 202"/>
                <p:cNvSpPr>
                  <a:spLocks noChangeAspect="1"/>
                </p:cNvSpPr>
                <p:nvPr/>
              </p:nvSpPr>
              <p:spPr bwMode="auto">
                <a:xfrm>
                  <a:off x="3161" y="2697"/>
                  <a:ext cx="290" cy="348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15" y="348"/>
                    </a:cxn>
                    <a:cxn ang="0">
                      <a:pos x="185" y="348"/>
                    </a:cxn>
                    <a:cxn ang="0">
                      <a:pos x="290" y="15"/>
                    </a:cxn>
                    <a:cxn ang="0">
                      <a:pos x="150" y="0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290" h="348">
                      <a:moveTo>
                        <a:pt x="0" y="25"/>
                      </a:moveTo>
                      <a:lnTo>
                        <a:pt x="115" y="348"/>
                      </a:lnTo>
                      <a:lnTo>
                        <a:pt x="185" y="348"/>
                      </a:lnTo>
                      <a:lnTo>
                        <a:pt x="290" y="15"/>
                      </a:lnTo>
                      <a:lnTo>
                        <a:pt x="150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5" name="Freeform 203"/>
                <p:cNvSpPr>
                  <a:spLocks noChangeAspect="1"/>
                </p:cNvSpPr>
                <p:nvPr/>
              </p:nvSpPr>
              <p:spPr bwMode="auto">
                <a:xfrm>
                  <a:off x="3546" y="3142"/>
                  <a:ext cx="348" cy="283"/>
                </a:xfrm>
                <a:custGeom>
                  <a:avLst/>
                  <a:gdLst/>
                  <a:ahLst/>
                  <a:cxnLst>
                    <a:cxn ang="0">
                      <a:pos x="323" y="0"/>
                    </a:cxn>
                    <a:cxn ang="0">
                      <a:pos x="0" y="113"/>
                    </a:cxn>
                    <a:cxn ang="0">
                      <a:pos x="0" y="180"/>
                    </a:cxn>
                    <a:cxn ang="0">
                      <a:pos x="333" y="283"/>
                    </a:cxn>
                    <a:cxn ang="0">
                      <a:pos x="348" y="148"/>
                    </a:cxn>
                    <a:cxn ang="0">
                      <a:pos x="323" y="0"/>
                    </a:cxn>
                  </a:cxnLst>
                  <a:rect l="0" t="0" r="r" b="b"/>
                  <a:pathLst>
                    <a:path w="348" h="283">
                      <a:moveTo>
                        <a:pt x="323" y="0"/>
                      </a:moveTo>
                      <a:lnTo>
                        <a:pt x="0" y="113"/>
                      </a:lnTo>
                      <a:lnTo>
                        <a:pt x="0" y="180"/>
                      </a:lnTo>
                      <a:lnTo>
                        <a:pt x="333" y="283"/>
                      </a:lnTo>
                      <a:lnTo>
                        <a:pt x="348" y="148"/>
                      </a:lnTo>
                      <a:lnTo>
                        <a:pt x="32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6" name="Freeform 204"/>
                <p:cNvSpPr>
                  <a:spLocks noChangeAspect="1"/>
                </p:cNvSpPr>
                <p:nvPr/>
              </p:nvSpPr>
              <p:spPr bwMode="auto">
                <a:xfrm>
                  <a:off x="2719" y="3142"/>
                  <a:ext cx="347" cy="283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347" y="113"/>
                    </a:cxn>
                    <a:cxn ang="0">
                      <a:pos x="347" y="180"/>
                    </a:cxn>
                    <a:cxn ang="0">
                      <a:pos x="15" y="283"/>
                    </a:cxn>
                    <a:cxn ang="0">
                      <a:pos x="0" y="14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347" h="283">
                      <a:moveTo>
                        <a:pt x="25" y="0"/>
                      </a:moveTo>
                      <a:lnTo>
                        <a:pt x="347" y="113"/>
                      </a:lnTo>
                      <a:lnTo>
                        <a:pt x="347" y="180"/>
                      </a:lnTo>
                      <a:lnTo>
                        <a:pt x="15" y="283"/>
                      </a:lnTo>
                      <a:lnTo>
                        <a:pt x="0" y="1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77" name="Oval 205"/>
                <p:cNvSpPr>
                  <a:spLocks noChangeAspect="1" noChangeArrowheads="1"/>
                </p:cNvSpPr>
                <p:nvPr/>
              </p:nvSpPr>
              <p:spPr bwMode="auto">
                <a:xfrm>
                  <a:off x="2716" y="2692"/>
                  <a:ext cx="1165" cy="1180"/>
                </a:xfrm>
                <a:prstGeom prst="ellipse">
                  <a:avLst/>
                </a:prstGeom>
                <a:noFill/>
                <a:ln w="254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78" name="Group 206"/>
                <p:cNvGrpSpPr>
                  <a:grpSpLocks noChangeAspect="1"/>
                </p:cNvGrpSpPr>
                <p:nvPr/>
              </p:nvGrpSpPr>
              <p:grpSpPr bwMode="auto">
                <a:xfrm>
                  <a:off x="3081" y="3057"/>
                  <a:ext cx="443" cy="450"/>
                  <a:chOff x="3081" y="3057"/>
                  <a:chExt cx="443" cy="450"/>
                </a:xfrm>
              </p:grpSpPr>
              <p:sp>
                <p:nvSpPr>
                  <p:cNvPr id="80079" name="Oval 20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81" y="3057"/>
                    <a:ext cx="443" cy="450"/>
                  </a:xfrm>
                  <a:prstGeom prst="ellipse">
                    <a:avLst/>
                  </a:prstGeom>
                  <a:solidFill>
                    <a:srgbClr val="00000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80" name="Oval 20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74" y="3152"/>
                    <a:ext cx="250" cy="263"/>
                  </a:xfrm>
                  <a:prstGeom prst="ellipse">
                    <a:avLst/>
                  </a:prstGeom>
                  <a:solidFill>
                    <a:srgbClr val="00000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</p:grpSp>
        <p:grpSp>
          <p:nvGrpSpPr>
            <p:cNvPr id="80146" name="Group 274"/>
            <p:cNvGrpSpPr>
              <a:grpSpLocks/>
            </p:cNvGrpSpPr>
            <p:nvPr/>
          </p:nvGrpSpPr>
          <p:grpSpPr bwMode="auto">
            <a:xfrm>
              <a:off x="2024042" y="3709998"/>
              <a:ext cx="1603375" cy="971550"/>
              <a:chOff x="1429" y="1771"/>
              <a:chExt cx="1010" cy="612"/>
            </a:xfrm>
          </p:grpSpPr>
          <p:grpSp>
            <p:nvGrpSpPr>
              <p:cNvPr id="79952" name="xjhwt2"/>
              <p:cNvGrpSpPr>
                <a:grpSpLocks noChangeAspect="1"/>
              </p:cNvGrpSpPr>
              <p:nvPr/>
            </p:nvGrpSpPr>
            <p:grpSpPr bwMode="auto">
              <a:xfrm>
                <a:off x="1565" y="2133"/>
                <a:ext cx="837" cy="250"/>
                <a:chOff x="1611" y="1460"/>
                <a:chExt cx="10250" cy="2647"/>
              </a:xfrm>
            </p:grpSpPr>
            <p:grpSp>
              <p:nvGrpSpPr>
                <p:cNvPr id="79953" name="Group 81"/>
                <p:cNvGrpSpPr>
                  <a:grpSpLocks noChangeAspect="1"/>
                </p:cNvGrpSpPr>
                <p:nvPr/>
              </p:nvGrpSpPr>
              <p:grpSpPr bwMode="auto">
                <a:xfrm>
                  <a:off x="4616" y="1560"/>
                  <a:ext cx="3755" cy="822"/>
                  <a:chOff x="4616" y="1560"/>
                  <a:chExt cx="3755" cy="822"/>
                </a:xfrm>
              </p:grpSpPr>
              <p:grpSp>
                <p:nvGrpSpPr>
                  <p:cNvPr id="79954" name="Group 8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449" y="1590"/>
                    <a:ext cx="2392" cy="710"/>
                    <a:chOff x="5449" y="1590"/>
                    <a:chExt cx="2392" cy="710"/>
                  </a:xfrm>
                </p:grpSpPr>
                <p:sp>
                  <p:nvSpPr>
                    <p:cNvPr id="79955" name="Freeform 8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449" y="1590"/>
                      <a:ext cx="410" cy="580"/>
                    </a:xfrm>
                    <a:custGeom>
                      <a:avLst/>
                      <a:gdLst/>
                      <a:ahLst/>
                      <a:cxnLst>
                        <a:cxn ang="0">
                          <a:pos x="10" y="7"/>
                        </a:cxn>
                        <a:cxn ang="0">
                          <a:pos x="0" y="0"/>
                        </a:cxn>
                        <a:cxn ang="0">
                          <a:pos x="270" y="580"/>
                        </a:cxn>
                        <a:cxn ang="0">
                          <a:pos x="410" y="580"/>
                        </a:cxn>
                        <a:cxn ang="0">
                          <a:pos x="112" y="0"/>
                        </a:cxn>
                        <a:cxn ang="0">
                          <a:pos x="10" y="7"/>
                        </a:cxn>
                      </a:cxnLst>
                      <a:rect l="0" t="0" r="r" b="b"/>
                      <a:pathLst>
                        <a:path w="410" h="580">
                          <a:moveTo>
                            <a:pt x="10" y="7"/>
                          </a:moveTo>
                          <a:lnTo>
                            <a:pt x="0" y="0"/>
                          </a:lnTo>
                          <a:lnTo>
                            <a:pt x="270" y="580"/>
                          </a:lnTo>
                          <a:lnTo>
                            <a:pt x="410" y="580"/>
                          </a:lnTo>
                          <a:lnTo>
                            <a:pt x="112" y="0"/>
                          </a:lnTo>
                          <a:lnTo>
                            <a:pt x="10" y="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56" name="Freeform 84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464" y="1912"/>
                      <a:ext cx="377" cy="388"/>
                    </a:xfrm>
                    <a:custGeom>
                      <a:avLst/>
                      <a:gdLst/>
                      <a:ahLst/>
                      <a:cxnLst>
                        <a:cxn ang="0">
                          <a:pos x="100" y="45"/>
                        </a:cxn>
                        <a:cxn ang="0">
                          <a:pos x="110" y="38"/>
                        </a:cxn>
                        <a:cxn ang="0">
                          <a:pos x="377" y="388"/>
                        </a:cxn>
                        <a:cxn ang="0">
                          <a:pos x="247" y="368"/>
                        </a:cxn>
                        <a:cxn ang="0">
                          <a:pos x="0" y="0"/>
                        </a:cxn>
                        <a:cxn ang="0">
                          <a:pos x="100" y="45"/>
                        </a:cxn>
                      </a:cxnLst>
                      <a:rect l="0" t="0" r="r" b="b"/>
                      <a:pathLst>
                        <a:path w="377" h="388">
                          <a:moveTo>
                            <a:pt x="100" y="45"/>
                          </a:moveTo>
                          <a:lnTo>
                            <a:pt x="110" y="38"/>
                          </a:lnTo>
                          <a:lnTo>
                            <a:pt x="377" y="388"/>
                          </a:lnTo>
                          <a:lnTo>
                            <a:pt x="247" y="368"/>
                          </a:lnTo>
                          <a:lnTo>
                            <a:pt x="0" y="0"/>
                          </a:lnTo>
                          <a:lnTo>
                            <a:pt x="100" y="45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sp>
                <p:nvSpPr>
                  <p:cNvPr id="79957" name="Freeform 85"/>
                  <p:cNvSpPr>
                    <a:spLocks noChangeAspect="1"/>
                  </p:cNvSpPr>
                  <p:nvPr/>
                </p:nvSpPr>
                <p:spPr bwMode="auto">
                  <a:xfrm>
                    <a:off x="4616" y="1560"/>
                    <a:ext cx="3755" cy="822"/>
                  </a:xfrm>
                  <a:custGeom>
                    <a:avLst/>
                    <a:gdLst/>
                    <a:ahLst/>
                    <a:cxnLst>
                      <a:cxn ang="0">
                        <a:pos x="28" y="110"/>
                      </a:cxn>
                      <a:cxn ang="0">
                        <a:pos x="380" y="95"/>
                      </a:cxn>
                      <a:cxn ang="0">
                        <a:pos x="650" y="95"/>
                      </a:cxn>
                      <a:cxn ang="0">
                        <a:pos x="1013" y="75"/>
                      </a:cxn>
                      <a:cxn ang="0">
                        <a:pos x="1348" y="75"/>
                      </a:cxn>
                      <a:cxn ang="0">
                        <a:pos x="1725" y="75"/>
                      </a:cxn>
                      <a:cxn ang="0">
                        <a:pos x="2063" y="85"/>
                      </a:cxn>
                      <a:cxn ang="0">
                        <a:pos x="2223" y="107"/>
                      </a:cxn>
                      <a:cxn ang="0">
                        <a:pos x="2360" y="137"/>
                      </a:cxn>
                      <a:cxn ang="0">
                        <a:pos x="2513" y="192"/>
                      </a:cxn>
                      <a:cxn ang="0">
                        <a:pos x="2658" y="252"/>
                      </a:cxn>
                      <a:cxn ang="0">
                        <a:pos x="3188" y="527"/>
                      </a:cxn>
                      <a:cxn ang="0">
                        <a:pos x="3470" y="655"/>
                      </a:cxn>
                      <a:cxn ang="0">
                        <a:pos x="3633" y="760"/>
                      </a:cxn>
                      <a:cxn ang="0">
                        <a:pos x="3485" y="757"/>
                      </a:cxn>
                      <a:cxn ang="0">
                        <a:pos x="0" y="490"/>
                      </a:cxn>
                      <a:cxn ang="0">
                        <a:pos x="5" y="572"/>
                      </a:cxn>
                      <a:cxn ang="0">
                        <a:pos x="3643" y="822"/>
                      </a:cxn>
                      <a:cxn ang="0">
                        <a:pos x="3755" y="802"/>
                      </a:cxn>
                      <a:cxn ang="0">
                        <a:pos x="3698" y="730"/>
                      </a:cxn>
                      <a:cxn ang="0">
                        <a:pos x="3598" y="655"/>
                      </a:cxn>
                      <a:cxn ang="0">
                        <a:pos x="3353" y="527"/>
                      </a:cxn>
                      <a:cxn ang="0">
                        <a:pos x="3163" y="425"/>
                      </a:cxn>
                      <a:cxn ang="0">
                        <a:pos x="2680" y="187"/>
                      </a:cxn>
                      <a:cxn ang="0">
                        <a:pos x="2463" y="102"/>
                      </a:cxn>
                      <a:cxn ang="0">
                        <a:pos x="2248" y="47"/>
                      </a:cxn>
                      <a:cxn ang="0">
                        <a:pos x="1765" y="0"/>
                      </a:cxn>
                      <a:cxn ang="0">
                        <a:pos x="1105" y="0"/>
                      </a:cxn>
                      <a:cxn ang="0">
                        <a:pos x="28" y="57"/>
                      </a:cxn>
                      <a:cxn ang="0">
                        <a:pos x="28" y="110"/>
                      </a:cxn>
                    </a:cxnLst>
                    <a:rect l="0" t="0" r="r" b="b"/>
                    <a:pathLst>
                      <a:path w="3755" h="822">
                        <a:moveTo>
                          <a:pt x="28" y="110"/>
                        </a:moveTo>
                        <a:lnTo>
                          <a:pt x="380" y="95"/>
                        </a:lnTo>
                        <a:lnTo>
                          <a:pt x="650" y="95"/>
                        </a:lnTo>
                        <a:lnTo>
                          <a:pt x="1013" y="75"/>
                        </a:lnTo>
                        <a:lnTo>
                          <a:pt x="1348" y="75"/>
                        </a:lnTo>
                        <a:lnTo>
                          <a:pt x="1725" y="75"/>
                        </a:lnTo>
                        <a:lnTo>
                          <a:pt x="2063" y="85"/>
                        </a:lnTo>
                        <a:lnTo>
                          <a:pt x="2223" y="107"/>
                        </a:lnTo>
                        <a:lnTo>
                          <a:pt x="2360" y="137"/>
                        </a:lnTo>
                        <a:lnTo>
                          <a:pt x="2513" y="192"/>
                        </a:lnTo>
                        <a:lnTo>
                          <a:pt x="2658" y="252"/>
                        </a:lnTo>
                        <a:lnTo>
                          <a:pt x="3188" y="527"/>
                        </a:lnTo>
                        <a:lnTo>
                          <a:pt x="3470" y="655"/>
                        </a:lnTo>
                        <a:lnTo>
                          <a:pt x="3633" y="760"/>
                        </a:lnTo>
                        <a:lnTo>
                          <a:pt x="3485" y="757"/>
                        </a:lnTo>
                        <a:lnTo>
                          <a:pt x="0" y="490"/>
                        </a:lnTo>
                        <a:lnTo>
                          <a:pt x="5" y="572"/>
                        </a:lnTo>
                        <a:lnTo>
                          <a:pt x="3643" y="822"/>
                        </a:lnTo>
                        <a:lnTo>
                          <a:pt x="3755" y="802"/>
                        </a:lnTo>
                        <a:lnTo>
                          <a:pt x="3698" y="730"/>
                        </a:lnTo>
                        <a:lnTo>
                          <a:pt x="3598" y="655"/>
                        </a:lnTo>
                        <a:lnTo>
                          <a:pt x="3353" y="527"/>
                        </a:lnTo>
                        <a:lnTo>
                          <a:pt x="3163" y="425"/>
                        </a:lnTo>
                        <a:lnTo>
                          <a:pt x="2680" y="187"/>
                        </a:lnTo>
                        <a:lnTo>
                          <a:pt x="2463" y="102"/>
                        </a:lnTo>
                        <a:lnTo>
                          <a:pt x="2248" y="47"/>
                        </a:lnTo>
                        <a:lnTo>
                          <a:pt x="1765" y="0"/>
                        </a:lnTo>
                        <a:lnTo>
                          <a:pt x="1105" y="0"/>
                        </a:lnTo>
                        <a:lnTo>
                          <a:pt x="28" y="57"/>
                        </a:lnTo>
                        <a:lnTo>
                          <a:pt x="28" y="11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sp>
              <p:nvSpPr>
                <p:cNvPr id="79958" name="Freeform 86"/>
                <p:cNvSpPr>
                  <a:spLocks noChangeAspect="1"/>
                </p:cNvSpPr>
                <p:nvPr/>
              </p:nvSpPr>
              <p:spPr bwMode="auto">
                <a:xfrm>
                  <a:off x="2149" y="1460"/>
                  <a:ext cx="7030" cy="932"/>
                </a:xfrm>
                <a:custGeom>
                  <a:avLst/>
                  <a:gdLst/>
                  <a:ahLst/>
                  <a:cxnLst>
                    <a:cxn ang="0">
                      <a:pos x="270" y="585"/>
                    </a:cxn>
                    <a:cxn ang="0">
                      <a:pos x="617" y="497"/>
                    </a:cxn>
                    <a:cxn ang="0">
                      <a:pos x="882" y="427"/>
                    </a:cxn>
                    <a:cxn ang="0">
                      <a:pos x="1155" y="352"/>
                    </a:cxn>
                    <a:cxn ang="0">
                      <a:pos x="1432" y="302"/>
                    </a:cxn>
                    <a:cxn ang="0">
                      <a:pos x="1655" y="265"/>
                    </a:cxn>
                    <a:cxn ang="0">
                      <a:pos x="1937" y="220"/>
                    </a:cxn>
                    <a:cxn ang="0">
                      <a:pos x="2187" y="165"/>
                    </a:cxn>
                    <a:cxn ang="0">
                      <a:pos x="2367" y="52"/>
                    </a:cxn>
                    <a:cxn ang="0">
                      <a:pos x="2740" y="40"/>
                    </a:cxn>
                    <a:cxn ang="0">
                      <a:pos x="3185" y="10"/>
                    </a:cxn>
                    <a:cxn ang="0">
                      <a:pos x="3750" y="2"/>
                    </a:cxn>
                    <a:cxn ang="0">
                      <a:pos x="4217" y="0"/>
                    </a:cxn>
                    <a:cxn ang="0">
                      <a:pos x="4662" y="52"/>
                    </a:cxn>
                    <a:cxn ang="0">
                      <a:pos x="4980" y="135"/>
                    </a:cxn>
                    <a:cxn ang="0">
                      <a:pos x="5320" y="240"/>
                    </a:cxn>
                    <a:cxn ang="0">
                      <a:pos x="5692" y="367"/>
                    </a:cxn>
                    <a:cxn ang="0">
                      <a:pos x="6077" y="495"/>
                    </a:cxn>
                    <a:cxn ang="0">
                      <a:pos x="6362" y="582"/>
                    </a:cxn>
                    <a:cxn ang="0">
                      <a:pos x="6667" y="685"/>
                    </a:cxn>
                    <a:cxn ang="0">
                      <a:pos x="7030" y="812"/>
                    </a:cxn>
                    <a:cxn ang="0">
                      <a:pos x="6857" y="885"/>
                    </a:cxn>
                    <a:cxn ang="0">
                      <a:pos x="6605" y="930"/>
                    </a:cxn>
                    <a:cxn ang="0">
                      <a:pos x="6235" y="927"/>
                    </a:cxn>
                    <a:cxn ang="0">
                      <a:pos x="6142" y="812"/>
                    </a:cxn>
                    <a:cxn ang="0">
                      <a:pos x="5865" y="647"/>
                    </a:cxn>
                    <a:cxn ang="0">
                      <a:pos x="5420" y="420"/>
                    </a:cxn>
                    <a:cxn ang="0">
                      <a:pos x="4952" y="210"/>
                    </a:cxn>
                    <a:cxn ang="0">
                      <a:pos x="4585" y="130"/>
                    </a:cxn>
                    <a:cxn ang="0">
                      <a:pos x="3882" y="97"/>
                    </a:cxn>
                    <a:cxn ang="0">
                      <a:pos x="3062" y="122"/>
                    </a:cxn>
                    <a:cxn ang="0">
                      <a:pos x="2462" y="707"/>
                    </a:cxn>
                  </a:cxnLst>
                  <a:rect l="0" t="0" r="r" b="b"/>
                  <a:pathLst>
                    <a:path w="7030" h="932">
                      <a:moveTo>
                        <a:pt x="0" y="622"/>
                      </a:moveTo>
                      <a:lnTo>
                        <a:pt x="270" y="585"/>
                      </a:lnTo>
                      <a:lnTo>
                        <a:pt x="477" y="537"/>
                      </a:lnTo>
                      <a:lnTo>
                        <a:pt x="617" y="497"/>
                      </a:lnTo>
                      <a:lnTo>
                        <a:pt x="732" y="465"/>
                      </a:lnTo>
                      <a:lnTo>
                        <a:pt x="882" y="427"/>
                      </a:lnTo>
                      <a:lnTo>
                        <a:pt x="1010" y="390"/>
                      </a:lnTo>
                      <a:lnTo>
                        <a:pt x="1155" y="352"/>
                      </a:lnTo>
                      <a:lnTo>
                        <a:pt x="1285" y="325"/>
                      </a:lnTo>
                      <a:lnTo>
                        <a:pt x="1432" y="302"/>
                      </a:lnTo>
                      <a:lnTo>
                        <a:pt x="1552" y="282"/>
                      </a:lnTo>
                      <a:lnTo>
                        <a:pt x="1655" y="265"/>
                      </a:lnTo>
                      <a:lnTo>
                        <a:pt x="1807" y="240"/>
                      </a:lnTo>
                      <a:lnTo>
                        <a:pt x="1937" y="220"/>
                      </a:lnTo>
                      <a:lnTo>
                        <a:pt x="2060" y="200"/>
                      </a:lnTo>
                      <a:lnTo>
                        <a:pt x="2187" y="165"/>
                      </a:lnTo>
                      <a:lnTo>
                        <a:pt x="2292" y="112"/>
                      </a:lnTo>
                      <a:lnTo>
                        <a:pt x="2367" y="52"/>
                      </a:lnTo>
                      <a:lnTo>
                        <a:pt x="2520" y="45"/>
                      </a:lnTo>
                      <a:lnTo>
                        <a:pt x="2740" y="40"/>
                      </a:lnTo>
                      <a:lnTo>
                        <a:pt x="2990" y="20"/>
                      </a:lnTo>
                      <a:lnTo>
                        <a:pt x="3185" y="10"/>
                      </a:lnTo>
                      <a:lnTo>
                        <a:pt x="3472" y="5"/>
                      </a:lnTo>
                      <a:lnTo>
                        <a:pt x="3750" y="2"/>
                      </a:lnTo>
                      <a:lnTo>
                        <a:pt x="4015" y="0"/>
                      </a:lnTo>
                      <a:lnTo>
                        <a:pt x="4217" y="0"/>
                      </a:lnTo>
                      <a:lnTo>
                        <a:pt x="4437" y="17"/>
                      </a:lnTo>
                      <a:lnTo>
                        <a:pt x="4662" y="52"/>
                      </a:lnTo>
                      <a:lnTo>
                        <a:pt x="4830" y="95"/>
                      </a:lnTo>
                      <a:lnTo>
                        <a:pt x="4980" y="135"/>
                      </a:lnTo>
                      <a:lnTo>
                        <a:pt x="5142" y="185"/>
                      </a:lnTo>
                      <a:lnTo>
                        <a:pt x="5320" y="240"/>
                      </a:lnTo>
                      <a:lnTo>
                        <a:pt x="5500" y="302"/>
                      </a:lnTo>
                      <a:lnTo>
                        <a:pt x="5692" y="367"/>
                      </a:lnTo>
                      <a:lnTo>
                        <a:pt x="5880" y="432"/>
                      </a:lnTo>
                      <a:lnTo>
                        <a:pt x="6077" y="495"/>
                      </a:lnTo>
                      <a:lnTo>
                        <a:pt x="6225" y="545"/>
                      </a:lnTo>
                      <a:lnTo>
                        <a:pt x="6362" y="582"/>
                      </a:lnTo>
                      <a:lnTo>
                        <a:pt x="6512" y="637"/>
                      </a:lnTo>
                      <a:lnTo>
                        <a:pt x="6667" y="685"/>
                      </a:lnTo>
                      <a:lnTo>
                        <a:pt x="6857" y="747"/>
                      </a:lnTo>
                      <a:lnTo>
                        <a:pt x="7030" y="812"/>
                      </a:lnTo>
                      <a:lnTo>
                        <a:pt x="6960" y="857"/>
                      </a:lnTo>
                      <a:lnTo>
                        <a:pt x="6857" y="885"/>
                      </a:lnTo>
                      <a:lnTo>
                        <a:pt x="6745" y="915"/>
                      </a:lnTo>
                      <a:lnTo>
                        <a:pt x="6605" y="930"/>
                      </a:lnTo>
                      <a:lnTo>
                        <a:pt x="6420" y="932"/>
                      </a:lnTo>
                      <a:lnTo>
                        <a:pt x="6235" y="927"/>
                      </a:lnTo>
                      <a:lnTo>
                        <a:pt x="6187" y="857"/>
                      </a:lnTo>
                      <a:lnTo>
                        <a:pt x="6142" y="812"/>
                      </a:lnTo>
                      <a:lnTo>
                        <a:pt x="6055" y="750"/>
                      </a:lnTo>
                      <a:lnTo>
                        <a:pt x="5865" y="647"/>
                      </a:lnTo>
                      <a:lnTo>
                        <a:pt x="5630" y="525"/>
                      </a:lnTo>
                      <a:lnTo>
                        <a:pt x="5420" y="420"/>
                      </a:lnTo>
                      <a:lnTo>
                        <a:pt x="5165" y="292"/>
                      </a:lnTo>
                      <a:lnTo>
                        <a:pt x="4952" y="210"/>
                      </a:lnTo>
                      <a:lnTo>
                        <a:pt x="4750" y="152"/>
                      </a:lnTo>
                      <a:lnTo>
                        <a:pt x="4585" y="130"/>
                      </a:lnTo>
                      <a:lnTo>
                        <a:pt x="4280" y="100"/>
                      </a:lnTo>
                      <a:lnTo>
                        <a:pt x="3882" y="97"/>
                      </a:lnTo>
                      <a:lnTo>
                        <a:pt x="3417" y="110"/>
                      </a:lnTo>
                      <a:lnTo>
                        <a:pt x="3062" y="122"/>
                      </a:lnTo>
                      <a:lnTo>
                        <a:pt x="2495" y="152"/>
                      </a:lnTo>
                      <a:lnTo>
                        <a:pt x="2462" y="707"/>
                      </a:lnTo>
                      <a:lnTo>
                        <a:pt x="0" y="622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59" name="Freeform 87"/>
                <p:cNvSpPr>
                  <a:spLocks noChangeAspect="1"/>
                </p:cNvSpPr>
                <p:nvPr/>
              </p:nvSpPr>
              <p:spPr bwMode="auto">
                <a:xfrm>
                  <a:off x="2346" y="2375"/>
                  <a:ext cx="9508" cy="1472"/>
                </a:xfrm>
                <a:custGeom>
                  <a:avLst/>
                  <a:gdLst/>
                  <a:ahLst/>
                  <a:cxnLst>
                    <a:cxn ang="0">
                      <a:pos x="8023" y="697"/>
                    </a:cxn>
                    <a:cxn ang="0">
                      <a:pos x="8095" y="920"/>
                    </a:cxn>
                    <a:cxn ang="0">
                      <a:pos x="8095" y="1090"/>
                    </a:cxn>
                    <a:cxn ang="0">
                      <a:pos x="9508" y="1090"/>
                    </a:cxn>
                    <a:cxn ang="0">
                      <a:pos x="9410" y="1205"/>
                    </a:cxn>
                    <a:cxn ang="0">
                      <a:pos x="9475" y="1335"/>
                    </a:cxn>
                    <a:cxn ang="0">
                      <a:pos x="9475" y="1395"/>
                    </a:cxn>
                    <a:cxn ang="0">
                      <a:pos x="9433" y="1437"/>
                    </a:cxn>
                    <a:cxn ang="0">
                      <a:pos x="8620" y="1437"/>
                    </a:cxn>
                    <a:cxn ang="0">
                      <a:pos x="8555" y="1472"/>
                    </a:cxn>
                    <a:cxn ang="0">
                      <a:pos x="8140" y="1472"/>
                    </a:cxn>
                    <a:cxn ang="0">
                      <a:pos x="8085" y="1432"/>
                    </a:cxn>
                    <a:cxn ang="0">
                      <a:pos x="563" y="1432"/>
                    </a:cxn>
                    <a:cxn ang="0">
                      <a:pos x="265" y="1162"/>
                    </a:cxn>
                    <a:cxn ang="0">
                      <a:pos x="30" y="1252"/>
                    </a:cxn>
                    <a:cxn ang="0">
                      <a:pos x="0" y="537"/>
                    </a:cxn>
                    <a:cxn ang="0">
                      <a:pos x="573" y="0"/>
                    </a:cxn>
                    <a:cxn ang="0">
                      <a:pos x="1468" y="20"/>
                    </a:cxn>
                    <a:cxn ang="0">
                      <a:pos x="6130" y="1205"/>
                    </a:cxn>
                    <a:cxn ang="0">
                      <a:pos x="6263" y="1062"/>
                    </a:cxn>
                    <a:cxn ang="0">
                      <a:pos x="6378" y="695"/>
                    </a:cxn>
                    <a:cxn ang="0">
                      <a:pos x="6543" y="392"/>
                    </a:cxn>
                    <a:cxn ang="0">
                      <a:pos x="7033" y="150"/>
                    </a:cxn>
                    <a:cxn ang="0">
                      <a:pos x="7488" y="162"/>
                    </a:cxn>
                    <a:cxn ang="0">
                      <a:pos x="7828" y="340"/>
                    </a:cxn>
                    <a:cxn ang="0">
                      <a:pos x="8023" y="697"/>
                    </a:cxn>
                  </a:cxnLst>
                  <a:rect l="0" t="0" r="r" b="b"/>
                  <a:pathLst>
                    <a:path w="9508" h="1472">
                      <a:moveTo>
                        <a:pt x="8023" y="697"/>
                      </a:moveTo>
                      <a:lnTo>
                        <a:pt x="8095" y="920"/>
                      </a:lnTo>
                      <a:lnTo>
                        <a:pt x="8095" y="1090"/>
                      </a:lnTo>
                      <a:lnTo>
                        <a:pt x="9508" y="1090"/>
                      </a:lnTo>
                      <a:lnTo>
                        <a:pt x="9410" y="1205"/>
                      </a:lnTo>
                      <a:lnTo>
                        <a:pt x="9475" y="1335"/>
                      </a:lnTo>
                      <a:lnTo>
                        <a:pt x="9475" y="1395"/>
                      </a:lnTo>
                      <a:lnTo>
                        <a:pt x="9433" y="1437"/>
                      </a:lnTo>
                      <a:lnTo>
                        <a:pt x="8620" y="1437"/>
                      </a:lnTo>
                      <a:lnTo>
                        <a:pt x="8555" y="1472"/>
                      </a:lnTo>
                      <a:lnTo>
                        <a:pt x="8140" y="1472"/>
                      </a:lnTo>
                      <a:lnTo>
                        <a:pt x="8085" y="1432"/>
                      </a:lnTo>
                      <a:lnTo>
                        <a:pt x="563" y="1432"/>
                      </a:lnTo>
                      <a:lnTo>
                        <a:pt x="265" y="1162"/>
                      </a:lnTo>
                      <a:lnTo>
                        <a:pt x="30" y="1252"/>
                      </a:lnTo>
                      <a:lnTo>
                        <a:pt x="0" y="537"/>
                      </a:lnTo>
                      <a:lnTo>
                        <a:pt x="573" y="0"/>
                      </a:lnTo>
                      <a:lnTo>
                        <a:pt x="1468" y="20"/>
                      </a:lnTo>
                      <a:lnTo>
                        <a:pt x="6130" y="1205"/>
                      </a:lnTo>
                      <a:lnTo>
                        <a:pt x="6263" y="1062"/>
                      </a:lnTo>
                      <a:lnTo>
                        <a:pt x="6378" y="695"/>
                      </a:lnTo>
                      <a:lnTo>
                        <a:pt x="6543" y="392"/>
                      </a:lnTo>
                      <a:lnTo>
                        <a:pt x="7033" y="150"/>
                      </a:lnTo>
                      <a:lnTo>
                        <a:pt x="7488" y="162"/>
                      </a:lnTo>
                      <a:lnTo>
                        <a:pt x="7828" y="340"/>
                      </a:lnTo>
                      <a:lnTo>
                        <a:pt x="8023" y="6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79960" name="Group 88"/>
                <p:cNvGrpSpPr>
                  <a:grpSpLocks noChangeAspect="1"/>
                </p:cNvGrpSpPr>
                <p:nvPr/>
              </p:nvGrpSpPr>
              <p:grpSpPr bwMode="auto">
                <a:xfrm>
                  <a:off x="1611" y="2367"/>
                  <a:ext cx="620" cy="1075"/>
                  <a:chOff x="1611" y="2367"/>
                  <a:chExt cx="620" cy="1075"/>
                </a:xfrm>
              </p:grpSpPr>
              <p:sp>
                <p:nvSpPr>
                  <p:cNvPr id="79961" name="Rectangle 8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592"/>
                    <a:ext cx="237" cy="40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62" name="Rectangle 9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367"/>
                    <a:ext cx="237" cy="95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63" name="Rectangle 9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507"/>
                    <a:ext cx="237" cy="40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64" name="Arc 92"/>
                  <p:cNvSpPr>
                    <a:spLocks noChangeAspect="1"/>
                  </p:cNvSpPr>
                  <p:nvPr/>
                </p:nvSpPr>
                <p:spPr bwMode="auto">
                  <a:xfrm>
                    <a:off x="1664" y="2687"/>
                    <a:ext cx="229" cy="243"/>
                  </a:xfrm>
                  <a:custGeom>
                    <a:avLst/>
                    <a:gdLst>
                      <a:gd name="G0" fmla="+- 21600 0 0"/>
                      <a:gd name="G1" fmla="+- 171 0 0"/>
                      <a:gd name="G2" fmla="+- 21600 0 0"/>
                      <a:gd name="T0" fmla="*/ 21232 w 21600"/>
                      <a:gd name="T1" fmla="*/ 21768 h 21768"/>
                      <a:gd name="T2" fmla="*/ 1 w 21600"/>
                      <a:gd name="T3" fmla="*/ 0 h 21768"/>
                      <a:gd name="T4" fmla="*/ 21600 w 21600"/>
                      <a:gd name="T5" fmla="*/ 171 h 217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768" fill="none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</a:path>
                      <a:path w="21600" h="21768" stroke="0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  <a:lnTo>
                          <a:pt x="21600" y="171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65" name="Group 9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320"/>
                    <a:ext cx="620" cy="37"/>
                    <a:chOff x="1611" y="3320"/>
                    <a:chExt cx="620" cy="37"/>
                  </a:xfrm>
                </p:grpSpPr>
                <p:sp>
                  <p:nvSpPr>
                    <p:cNvPr id="79966" name="Rectangle 9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320"/>
                      <a:ext cx="592" cy="37"/>
                    </a:xfrm>
                    <a:prstGeom prst="rect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67" name="Oval 9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320"/>
                      <a:ext cx="70" cy="37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grpSp>
                <p:nvGrpSpPr>
                  <p:cNvPr id="79968" name="Group 9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402"/>
                    <a:ext cx="620" cy="40"/>
                    <a:chOff x="1611" y="3402"/>
                    <a:chExt cx="620" cy="40"/>
                  </a:xfrm>
                </p:grpSpPr>
                <p:sp>
                  <p:nvSpPr>
                    <p:cNvPr id="79969" name="Rectangle 9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402"/>
                      <a:ext cx="592" cy="40"/>
                    </a:xfrm>
                    <a:prstGeom prst="rect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70" name="Oval 9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402"/>
                      <a:ext cx="70" cy="40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grpSp>
                <p:nvGrpSpPr>
                  <p:cNvPr id="79971" name="Group 9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232"/>
                    <a:ext cx="620" cy="40"/>
                    <a:chOff x="1611" y="3232"/>
                    <a:chExt cx="620" cy="40"/>
                  </a:xfrm>
                </p:grpSpPr>
                <p:sp>
                  <p:nvSpPr>
                    <p:cNvPr id="79972" name="Rectangle 10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232"/>
                      <a:ext cx="592" cy="40"/>
                    </a:xfrm>
                    <a:prstGeom prst="rect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73" name="Oval 10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232"/>
                      <a:ext cx="70" cy="40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  <p:sp>
              <p:nvSpPr>
                <p:cNvPr id="79974" name="Freeform 102"/>
                <p:cNvSpPr>
                  <a:spLocks noChangeAspect="1"/>
                </p:cNvSpPr>
                <p:nvPr/>
              </p:nvSpPr>
              <p:spPr bwMode="auto">
                <a:xfrm>
                  <a:off x="1664" y="2080"/>
                  <a:ext cx="10197" cy="1552"/>
                </a:xfrm>
                <a:custGeom>
                  <a:avLst/>
                  <a:gdLst/>
                  <a:ahLst/>
                  <a:cxnLst>
                    <a:cxn ang="0">
                      <a:pos x="510" y="0"/>
                    </a:cxn>
                    <a:cxn ang="0">
                      <a:pos x="60" y="0"/>
                    </a:cxn>
                    <a:cxn ang="0">
                      <a:pos x="0" y="240"/>
                    </a:cxn>
                    <a:cxn ang="0">
                      <a:pos x="200" y="240"/>
                    </a:cxn>
                    <a:cxn ang="0">
                      <a:pos x="200" y="1107"/>
                    </a:cxn>
                    <a:cxn ang="0">
                      <a:pos x="592" y="1500"/>
                    </a:cxn>
                    <a:cxn ang="0">
                      <a:pos x="680" y="1540"/>
                    </a:cxn>
                    <a:cxn ang="0">
                      <a:pos x="755" y="1552"/>
                    </a:cxn>
                    <a:cxn ang="0">
                      <a:pos x="742" y="1355"/>
                    </a:cxn>
                    <a:cxn ang="0">
                      <a:pos x="732" y="1120"/>
                    </a:cxn>
                    <a:cxn ang="0">
                      <a:pos x="785" y="920"/>
                    </a:cxn>
                    <a:cxn ang="0">
                      <a:pos x="857" y="772"/>
                    </a:cxn>
                    <a:cxn ang="0">
                      <a:pos x="952" y="642"/>
                    </a:cxn>
                    <a:cxn ang="0">
                      <a:pos x="1090" y="515"/>
                    </a:cxn>
                    <a:cxn ang="0">
                      <a:pos x="1250" y="420"/>
                    </a:cxn>
                    <a:cxn ang="0">
                      <a:pos x="1475" y="360"/>
                    </a:cxn>
                    <a:cxn ang="0">
                      <a:pos x="1770" y="337"/>
                    </a:cxn>
                    <a:cxn ang="0">
                      <a:pos x="1975" y="390"/>
                    </a:cxn>
                    <a:cxn ang="0">
                      <a:pos x="2125" y="472"/>
                    </a:cxn>
                    <a:cxn ang="0">
                      <a:pos x="2250" y="567"/>
                    </a:cxn>
                    <a:cxn ang="0">
                      <a:pos x="2400" y="715"/>
                    </a:cxn>
                    <a:cxn ang="0">
                      <a:pos x="2495" y="877"/>
                    </a:cxn>
                    <a:cxn ang="0">
                      <a:pos x="2557" y="1022"/>
                    </a:cxn>
                    <a:cxn ang="0">
                      <a:pos x="2577" y="1162"/>
                    </a:cxn>
                    <a:cxn ang="0">
                      <a:pos x="2577" y="1467"/>
                    </a:cxn>
                    <a:cxn ang="0">
                      <a:pos x="7032" y="1552"/>
                    </a:cxn>
                    <a:cxn ang="0">
                      <a:pos x="7032" y="1257"/>
                    </a:cxn>
                    <a:cxn ang="0">
                      <a:pos x="7095" y="1055"/>
                    </a:cxn>
                    <a:cxn ang="0">
                      <a:pos x="7167" y="897"/>
                    </a:cxn>
                    <a:cxn ang="0">
                      <a:pos x="7277" y="750"/>
                    </a:cxn>
                    <a:cxn ang="0">
                      <a:pos x="7435" y="620"/>
                    </a:cxn>
                    <a:cxn ang="0">
                      <a:pos x="7595" y="535"/>
                    </a:cxn>
                    <a:cxn ang="0">
                      <a:pos x="7752" y="485"/>
                    </a:cxn>
                    <a:cxn ang="0">
                      <a:pos x="8030" y="485"/>
                    </a:cxn>
                    <a:cxn ang="0">
                      <a:pos x="8177" y="515"/>
                    </a:cxn>
                    <a:cxn ang="0">
                      <a:pos x="8327" y="580"/>
                    </a:cxn>
                    <a:cxn ang="0">
                      <a:pos x="8462" y="695"/>
                    </a:cxn>
                    <a:cxn ang="0">
                      <a:pos x="8592" y="845"/>
                    </a:cxn>
                    <a:cxn ang="0">
                      <a:pos x="8677" y="1022"/>
                    </a:cxn>
                    <a:cxn ang="0">
                      <a:pos x="8730" y="1215"/>
                    </a:cxn>
                    <a:cxn ang="0">
                      <a:pos x="8730" y="1415"/>
                    </a:cxn>
                    <a:cxn ang="0">
                      <a:pos x="10197" y="1410"/>
                    </a:cxn>
                    <a:cxn ang="0">
                      <a:pos x="10197" y="1345"/>
                    </a:cxn>
                    <a:cxn ang="0">
                      <a:pos x="10150" y="1345"/>
                    </a:cxn>
                    <a:cxn ang="0">
                      <a:pos x="10150" y="1250"/>
                    </a:cxn>
                    <a:cxn ang="0">
                      <a:pos x="10195" y="1245"/>
                    </a:cxn>
                    <a:cxn ang="0">
                      <a:pos x="10195" y="957"/>
                    </a:cxn>
                    <a:cxn ang="0">
                      <a:pos x="10155" y="897"/>
                    </a:cxn>
                    <a:cxn ang="0">
                      <a:pos x="9815" y="727"/>
                    </a:cxn>
                    <a:cxn ang="0">
                      <a:pos x="9440" y="580"/>
                    </a:cxn>
                    <a:cxn ang="0">
                      <a:pos x="8987" y="442"/>
                    </a:cxn>
                    <a:cxn ang="0">
                      <a:pos x="8497" y="325"/>
                    </a:cxn>
                    <a:cxn ang="0">
                      <a:pos x="8047" y="230"/>
                    </a:cxn>
                    <a:cxn ang="0">
                      <a:pos x="7617" y="155"/>
                    </a:cxn>
                    <a:cxn ang="0">
                      <a:pos x="7470" y="155"/>
                    </a:cxn>
                    <a:cxn ang="0">
                      <a:pos x="7372" y="197"/>
                    </a:cxn>
                    <a:cxn ang="0">
                      <a:pos x="6915" y="262"/>
                    </a:cxn>
                    <a:cxn ang="0">
                      <a:pos x="6552" y="295"/>
                    </a:cxn>
                    <a:cxn ang="0">
                      <a:pos x="4650" y="175"/>
                    </a:cxn>
                    <a:cxn ang="0">
                      <a:pos x="3737" y="102"/>
                    </a:cxn>
                    <a:cxn ang="0">
                      <a:pos x="2877" y="37"/>
                    </a:cxn>
                    <a:cxn ang="0">
                      <a:pos x="2442" y="7"/>
                    </a:cxn>
                    <a:cxn ang="0">
                      <a:pos x="510" y="0"/>
                    </a:cxn>
                  </a:cxnLst>
                  <a:rect l="0" t="0" r="r" b="b"/>
                  <a:pathLst>
                    <a:path w="10197" h="1552">
                      <a:moveTo>
                        <a:pt x="510" y="0"/>
                      </a:moveTo>
                      <a:lnTo>
                        <a:pt x="60" y="0"/>
                      </a:lnTo>
                      <a:lnTo>
                        <a:pt x="0" y="240"/>
                      </a:lnTo>
                      <a:lnTo>
                        <a:pt x="200" y="240"/>
                      </a:lnTo>
                      <a:lnTo>
                        <a:pt x="200" y="1107"/>
                      </a:lnTo>
                      <a:lnTo>
                        <a:pt x="592" y="1500"/>
                      </a:lnTo>
                      <a:lnTo>
                        <a:pt x="680" y="1540"/>
                      </a:lnTo>
                      <a:lnTo>
                        <a:pt x="755" y="1552"/>
                      </a:lnTo>
                      <a:lnTo>
                        <a:pt x="742" y="1355"/>
                      </a:lnTo>
                      <a:lnTo>
                        <a:pt x="732" y="1120"/>
                      </a:lnTo>
                      <a:lnTo>
                        <a:pt x="785" y="920"/>
                      </a:lnTo>
                      <a:lnTo>
                        <a:pt x="857" y="772"/>
                      </a:lnTo>
                      <a:lnTo>
                        <a:pt x="952" y="642"/>
                      </a:lnTo>
                      <a:lnTo>
                        <a:pt x="1090" y="515"/>
                      </a:lnTo>
                      <a:lnTo>
                        <a:pt x="1250" y="420"/>
                      </a:lnTo>
                      <a:lnTo>
                        <a:pt x="1475" y="360"/>
                      </a:lnTo>
                      <a:lnTo>
                        <a:pt x="1770" y="337"/>
                      </a:lnTo>
                      <a:lnTo>
                        <a:pt x="1975" y="390"/>
                      </a:lnTo>
                      <a:lnTo>
                        <a:pt x="2125" y="472"/>
                      </a:lnTo>
                      <a:lnTo>
                        <a:pt x="2250" y="567"/>
                      </a:lnTo>
                      <a:lnTo>
                        <a:pt x="2400" y="715"/>
                      </a:lnTo>
                      <a:lnTo>
                        <a:pt x="2495" y="877"/>
                      </a:lnTo>
                      <a:lnTo>
                        <a:pt x="2557" y="1022"/>
                      </a:lnTo>
                      <a:lnTo>
                        <a:pt x="2577" y="1162"/>
                      </a:lnTo>
                      <a:lnTo>
                        <a:pt x="2577" y="1467"/>
                      </a:lnTo>
                      <a:lnTo>
                        <a:pt x="7032" y="1552"/>
                      </a:lnTo>
                      <a:lnTo>
                        <a:pt x="7032" y="1257"/>
                      </a:lnTo>
                      <a:lnTo>
                        <a:pt x="7095" y="1055"/>
                      </a:lnTo>
                      <a:lnTo>
                        <a:pt x="7167" y="897"/>
                      </a:lnTo>
                      <a:lnTo>
                        <a:pt x="7277" y="750"/>
                      </a:lnTo>
                      <a:lnTo>
                        <a:pt x="7435" y="620"/>
                      </a:lnTo>
                      <a:lnTo>
                        <a:pt x="7595" y="535"/>
                      </a:lnTo>
                      <a:lnTo>
                        <a:pt x="7752" y="485"/>
                      </a:lnTo>
                      <a:lnTo>
                        <a:pt x="8030" y="485"/>
                      </a:lnTo>
                      <a:lnTo>
                        <a:pt x="8177" y="515"/>
                      </a:lnTo>
                      <a:lnTo>
                        <a:pt x="8327" y="580"/>
                      </a:lnTo>
                      <a:lnTo>
                        <a:pt x="8462" y="695"/>
                      </a:lnTo>
                      <a:lnTo>
                        <a:pt x="8592" y="845"/>
                      </a:lnTo>
                      <a:lnTo>
                        <a:pt x="8677" y="1022"/>
                      </a:lnTo>
                      <a:lnTo>
                        <a:pt x="8730" y="1215"/>
                      </a:lnTo>
                      <a:lnTo>
                        <a:pt x="8730" y="1415"/>
                      </a:lnTo>
                      <a:lnTo>
                        <a:pt x="10197" y="1410"/>
                      </a:lnTo>
                      <a:lnTo>
                        <a:pt x="10197" y="1345"/>
                      </a:lnTo>
                      <a:lnTo>
                        <a:pt x="10150" y="1345"/>
                      </a:lnTo>
                      <a:lnTo>
                        <a:pt x="10150" y="1250"/>
                      </a:lnTo>
                      <a:lnTo>
                        <a:pt x="10195" y="1245"/>
                      </a:lnTo>
                      <a:lnTo>
                        <a:pt x="10195" y="957"/>
                      </a:lnTo>
                      <a:lnTo>
                        <a:pt x="10155" y="897"/>
                      </a:lnTo>
                      <a:lnTo>
                        <a:pt x="9815" y="727"/>
                      </a:lnTo>
                      <a:lnTo>
                        <a:pt x="9440" y="580"/>
                      </a:lnTo>
                      <a:lnTo>
                        <a:pt x="8987" y="442"/>
                      </a:lnTo>
                      <a:lnTo>
                        <a:pt x="8497" y="325"/>
                      </a:lnTo>
                      <a:lnTo>
                        <a:pt x="8047" y="230"/>
                      </a:lnTo>
                      <a:lnTo>
                        <a:pt x="7617" y="155"/>
                      </a:lnTo>
                      <a:lnTo>
                        <a:pt x="7470" y="155"/>
                      </a:lnTo>
                      <a:lnTo>
                        <a:pt x="7372" y="197"/>
                      </a:lnTo>
                      <a:lnTo>
                        <a:pt x="6915" y="262"/>
                      </a:lnTo>
                      <a:lnTo>
                        <a:pt x="6552" y="295"/>
                      </a:lnTo>
                      <a:lnTo>
                        <a:pt x="4650" y="175"/>
                      </a:lnTo>
                      <a:lnTo>
                        <a:pt x="3737" y="102"/>
                      </a:lnTo>
                      <a:lnTo>
                        <a:pt x="2877" y="37"/>
                      </a:lnTo>
                      <a:lnTo>
                        <a:pt x="2442" y="7"/>
                      </a:lnTo>
                      <a:lnTo>
                        <a:pt x="51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75" name="Freeform 103"/>
                <p:cNvSpPr>
                  <a:spLocks noChangeAspect="1"/>
                </p:cNvSpPr>
                <p:nvPr/>
              </p:nvSpPr>
              <p:spPr bwMode="auto">
                <a:xfrm>
                  <a:off x="5764" y="2207"/>
                  <a:ext cx="2057" cy="139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65"/>
                    </a:cxn>
                    <a:cxn ang="0">
                      <a:pos x="2057" y="1398"/>
                    </a:cxn>
                    <a:cxn ang="0">
                      <a:pos x="2057" y="148"/>
                    </a:cxn>
                    <a:cxn ang="0">
                      <a:pos x="1785" y="120"/>
                    </a:cxn>
                    <a:cxn ang="0">
                      <a:pos x="1410" y="95"/>
                    </a:cxn>
                    <a:cxn ang="0">
                      <a:pos x="1032" y="78"/>
                    </a:cxn>
                    <a:cxn ang="0">
                      <a:pos x="787" y="55"/>
                    </a:cxn>
                    <a:cxn ang="0">
                      <a:pos x="547" y="40"/>
                    </a:cxn>
                    <a:cxn ang="0">
                      <a:pos x="222" y="1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57" h="1398">
                      <a:moveTo>
                        <a:pt x="0" y="0"/>
                      </a:moveTo>
                      <a:lnTo>
                        <a:pt x="0" y="1365"/>
                      </a:lnTo>
                      <a:lnTo>
                        <a:pt x="2057" y="1398"/>
                      </a:lnTo>
                      <a:lnTo>
                        <a:pt x="2057" y="148"/>
                      </a:lnTo>
                      <a:lnTo>
                        <a:pt x="1785" y="120"/>
                      </a:lnTo>
                      <a:lnTo>
                        <a:pt x="1410" y="95"/>
                      </a:lnTo>
                      <a:lnTo>
                        <a:pt x="1032" y="78"/>
                      </a:lnTo>
                      <a:lnTo>
                        <a:pt x="787" y="55"/>
                      </a:lnTo>
                      <a:lnTo>
                        <a:pt x="547" y="40"/>
                      </a:lnTo>
                      <a:lnTo>
                        <a:pt x="222" y="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76" name="Oval 104"/>
                <p:cNvSpPr>
                  <a:spLocks noChangeAspect="1" noChangeArrowheads="1"/>
                </p:cNvSpPr>
                <p:nvPr/>
              </p:nvSpPr>
              <p:spPr bwMode="auto">
                <a:xfrm>
                  <a:off x="4104" y="1762"/>
                  <a:ext cx="395" cy="218"/>
                </a:xfrm>
                <a:prstGeom prst="ellipse">
                  <a:avLst/>
                </a:prstGeom>
                <a:solidFill>
                  <a:srgbClr val="80000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77" name="Oval 105"/>
                <p:cNvSpPr>
                  <a:spLocks noChangeAspect="1" noChangeArrowheads="1"/>
                </p:cNvSpPr>
                <p:nvPr/>
              </p:nvSpPr>
              <p:spPr bwMode="auto">
                <a:xfrm>
                  <a:off x="4176" y="1837"/>
                  <a:ext cx="58" cy="5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79978" name="Group 106"/>
                <p:cNvGrpSpPr>
                  <a:grpSpLocks noChangeAspect="1"/>
                </p:cNvGrpSpPr>
                <p:nvPr/>
              </p:nvGrpSpPr>
              <p:grpSpPr bwMode="auto">
                <a:xfrm>
                  <a:off x="5381" y="2397"/>
                  <a:ext cx="2178" cy="953"/>
                  <a:chOff x="5381" y="2397"/>
                  <a:chExt cx="2178" cy="953"/>
                </a:xfrm>
              </p:grpSpPr>
              <p:sp>
                <p:nvSpPr>
                  <p:cNvPr id="79979" name="Freeform 107"/>
                  <p:cNvSpPr>
                    <a:spLocks noChangeAspect="1"/>
                  </p:cNvSpPr>
                  <p:nvPr/>
                </p:nvSpPr>
                <p:spPr bwMode="auto">
                  <a:xfrm>
                    <a:off x="5381" y="3045"/>
                    <a:ext cx="2178" cy="305"/>
                  </a:xfrm>
                  <a:custGeom>
                    <a:avLst/>
                    <a:gdLst/>
                    <a:ahLst/>
                    <a:cxnLst>
                      <a:cxn ang="0">
                        <a:pos x="0" y="170"/>
                      </a:cxn>
                      <a:cxn ang="0">
                        <a:pos x="0" y="305"/>
                      </a:cxn>
                      <a:cxn ang="0">
                        <a:pos x="2178" y="0"/>
                      </a:cxn>
                      <a:cxn ang="0">
                        <a:pos x="0" y="170"/>
                      </a:cxn>
                    </a:cxnLst>
                    <a:rect l="0" t="0" r="r" b="b"/>
                    <a:pathLst>
                      <a:path w="2178" h="305">
                        <a:moveTo>
                          <a:pt x="0" y="170"/>
                        </a:moveTo>
                        <a:lnTo>
                          <a:pt x="0" y="305"/>
                        </a:lnTo>
                        <a:lnTo>
                          <a:pt x="2178" y="0"/>
                        </a:lnTo>
                        <a:lnTo>
                          <a:pt x="0" y="17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0" name="Freeform 108"/>
                  <p:cNvSpPr>
                    <a:spLocks noChangeAspect="1"/>
                  </p:cNvSpPr>
                  <p:nvPr/>
                </p:nvSpPr>
                <p:spPr bwMode="auto">
                  <a:xfrm>
                    <a:off x="5381" y="2397"/>
                    <a:ext cx="2155" cy="36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40"/>
                      </a:cxn>
                      <a:cxn ang="0">
                        <a:pos x="2155" y="36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55" h="360">
                        <a:moveTo>
                          <a:pt x="0" y="0"/>
                        </a:moveTo>
                        <a:lnTo>
                          <a:pt x="0" y="140"/>
                        </a:lnTo>
                        <a:lnTo>
                          <a:pt x="2155" y="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1" name="Freeform 109"/>
                  <p:cNvSpPr>
                    <a:spLocks noChangeAspect="1"/>
                  </p:cNvSpPr>
                  <p:nvPr/>
                </p:nvSpPr>
                <p:spPr bwMode="auto">
                  <a:xfrm>
                    <a:off x="5381" y="2610"/>
                    <a:ext cx="2155" cy="22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7"/>
                      </a:cxn>
                      <a:cxn ang="0">
                        <a:pos x="2155" y="22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55" h="222">
                        <a:moveTo>
                          <a:pt x="0" y="0"/>
                        </a:moveTo>
                        <a:lnTo>
                          <a:pt x="0" y="137"/>
                        </a:lnTo>
                        <a:lnTo>
                          <a:pt x="2155" y="2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2" name="Freeform 110"/>
                  <p:cNvSpPr>
                    <a:spLocks noChangeAspect="1"/>
                  </p:cNvSpPr>
                  <p:nvPr/>
                </p:nvSpPr>
                <p:spPr bwMode="auto">
                  <a:xfrm>
                    <a:off x="5381" y="2812"/>
                    <a:ext cx="2178" cy="1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8"/>
                      </a:cxn>
                      <a:cxn ang="0">
                        <a:pos x="2178" y="8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78" h="138">
                        <a:moveTo>
                          <a:pt x="0" y="0"/>
                        </a:moveTo>
                        <a:lnTo>
                          <a:pt x="0" y="138"/>
                        </a:lnTo>
                        <a:lnTo>
                          <a:pt x="2178" y="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3" name="Freeform 111"/>
                  <p:cNvSpPr>
                    <a:spLocks noChangeAspect="1"/>
                  </p:cNvSpPr>
                  <p:nvPr/>
                </p:nvSpPr>
                <p:spPr bwMode="auto">
                  <a:xfrm>
                    <a:off x="5381" y="2970"/>
                    <a:ext cx="2178" cy="180"/>
                  </a:xfrm>
                  <a:custGeom>
                    <a:avLst/>
                    <a:gdLst/>
                    <a:ahLst/>
                    <a:cxnLst>
                      <a:cxn ang="0">
                        <a:pos x="0" y="42"/>
                      </a:cxn>
                      <a:cxn ang="0">
                        <a:pos x="0" y="180"/>
                      </a:cxn>
                      <a:cxn ang="0">
                        <a:pos x="2178" y="0"/>
                      </a:cxn>
                      <a:cxn ang="0">
                        <a:pos x="0" y="42"/>
                      </a:cxn>
                    </a:cxnLst>
                    <a:rect l="0" t="0" r="r" b="b"/>
                    <a:pathLst>
                      <a:path w="2178" h="180">
                        <a:moveTo>
                          <a:pt x="0" y="42"/>
                        </a:moveTo>
                        <a:lnTo>
                          <a:pt x="0" y="180"/>
                        </a:lnTo>
                        <a:lnTo>
                          <a:pt x="2178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79984" name="Group 112"/>
                <p:cNvGrpSpPr>
                  <a:grpSpLocks noChangeAspect="1"/>
                </p:cNvGrpSpPr>
                <p:nvPr/>
              </p:nvGrpSpPr>
              <p:grpSpPr bwMode="auto">
                <a:xfrm>
                  <a:off x="8749" y="2480"/>
                  <a:ext cx="1610" cy="1627"/>
                  <a:chOff x="8749" y="2480"/>
                  <a:chExt cx="1610" cy="1627"/>
                </a:xfrm>
              </p:grpSpPr>
              <p:sp>
                <p:nvSpPr>
                  <p:cNvPr id="79985" name="Oval 1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8749" y="2480"/>
                    <a:ext cx="1610" cy="1627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6" name="Freeform 114"/>
                  <p:cNvSpPr>
                    <a:spLocks noChangeAspect="1"/>
                  </p:cNvSpPr>
                  <p:nvPr/>
                </p:nvSpPr>
                <p:spPr bwMode="auto">
                  <a:xfrm>
                    <a:off x="9424" y="3537"/>
                    <a:ext cx="282" cy="348"/>
                  </a:xfrm>
                  <a:custGeom>
                    <a:avLst/>
                    <a:gdLst/>
                    <a:ahLst/>
                    <a:cxnLst>
                      <a:cxn ang="0">
                        <a:pos x="0" y="323"/>
                      </a:cxn>
                      <a:cxn ang="0">
                        <a:pos x="110" y="0"/>
                      </a:cxn>
                      <a:cxn ang="0">
                        <a:pos x="177" y="0"/>
                      </a:cxn>
                      <a:cxn ang="0">
                        <a:pos x="282" y="335"/>
                      </a:cxn>
                      <a:cxn ang="0">
                        <a:pos x="145" y="348"/>
                      </a:cxn>
                      <a:cxn ang="0">
                        <a:pos x="0" y="323"/>
                      </a:cxn>
                    </a:cxnLst>
                    <a:rect l="0" t="0" r="r" b="b"/>
                    <a:pathLst>
                      <a:path w="282" h="348">
                        <a:moveTo>
                          <a:pt x="0" y="323"/>
                        </a:moveTo>
                        <a:lnTo>
                          <a:pt x="110" y="0"/>
                        </a:lnTo>
                        <a:lnTo>
                          <a:pt x="177" y="0"/>
                        </a:lnTo>
                        <a:lnTo>
                          <a:pt x="282" y="335"/>
                        </a:lnTo>
                        <a:lnTo>
                          <a:pt x="145" y="348"/>
                        </a:lnTo>
                        <a:lnTo>
                          <a:pt x="0" y="323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7" name="Freeform 115"/>
                  <p:cNvSpPr>
                    <a:spLocks noChangeAspect="1"/>
                  </p:cNvSpPr>
                  <p:nvPr/>
                </p:nvSpPr>
                <p:spPr bwMode="auto">
                  <a:xfrm>
                    <a:off x="9409" y="2697"/>
                    <a:ext cx="287" cy="34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5" y="348"/>
                      </a:cxn>
                      <a:cxn ang="0">
                        <a:pos x="180" y="348"/>
                      </a:cxn>
                      <a:cxn ang="0">
                        <a:pos x="287" y="15"/>
                      </a:cxn>
                      <a:cxn ang="0">
                        <a:pos x="147" y="0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287" h="348">
                        <a:moveTo>
                          <a:pt x="0" y="25"/>
                        </a:moveTo>
                        <a:lnTo>
                          <a:pt x="115" y="348"/>
                        </a:lnTo>
                        <a:lnTo>
                          <a:pt x="180" y="348"/>
                        </a:lnTo>
                        <a:lnTo>
                          <a:pt x="287" y="15"/>
                        </a:lnTo>
                        <a:lnTo>
                          <a:pt x="147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8" name="Freeform 116"/>
                  <p:cNvSpPr>
                    <a:spLocks noChangeAspect="1"/>
                  </p:cNvSpPr>
                  <p:nvPr/>
                </p:nvSpPr>
                <p:spPr bwMode="auto">
                  <a:xfrm>
                    <a:off x="9794" y="3142"/>
                    <a:ext cx="345" cy="283"/>
                  </a:xfrm>
                  <a:custGeom>
                    <a:avLst/>
                    <a:gdLst/>
                    <a:ahLst/>
                    <a:cxnLst>
                      <a:cxn ang="0">
                        <a:pos x="320" y="0"/>
                      </a:cxn>
                      <a:cxn ang="0">
                        <a:pos x="0" y="113"/>
                      </a:cxn>
                      <a:cxn ang="0">
                        <a:pos x="0" y="180"/>
                      </a:cxn>
                      <a:cxn ang="0">
                        <a:pos x="330" y="283"/>
                      </a:cxn>
                      <a:cxn ang="0">
                        <a:pos x="345" y="148"/>
                      </a:cxn>
                      <a:cxn ang="0">
                        <a:pos x="320" y="0"/>
                      </a:cxn>
                    </a:cxnLst>
                    <a:rect l="0" t="0" r="r" b="b"/>
                    <a:pathLst>
                      <a:path w="345" h="283">
                        <a:moveTo>
                          <a:pt x="320" y="0"/>
                        </a:moveTo>
                        <a:lnTo>
                          <a:pt x="0" y="113"/>
                        </a:lnTo>
                        <a:lnTo>
                          <a:pt x="0" y="180"/>
                        </a:lnTo>
                        <a:lnTo>
                          <a:pt x="330" y="283"/>
                        </a:lnTo>
                        <a:lnTo>
                          <a:pt x="345" y="148"/>
                        </a:lnTo>
                        <a:lnTo>
                          <a:pt x="320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89" name="Freeform 117"/>
                  <p:cNvSpPr>
                    <a:spLocks noChangeAspect="1"/>
                  </p:cNvSpPr>
                  <p:nvPr/>
                </p:nvSpPr>
                <p:spPr bwMode="auto">
                  <a:xfrm>
                    <a:off x="8969" y="3142"/>
                    <a:ext cx="345" cy="28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345" y="113"/>
                      </a:cxn>
                      <a:cxn ang="0">
                        <a:pos x="345" y="180"/>
                      </a:cxn>
                      <a:cxn ang="0">
                        <a:pos x="12" y="283"/>
                      </a:cxn>
                      <a:cxn ang="0">
                        <a:pos x="0" y="148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45" h="283">
                        <a:moveTo>
                          <a:pt x="25" y="0"/>
                        </a:moveTo>
                        <a:lnTo>
                          <a:pt x="345" y="113"/>
                        </a:lnTo>
                        <a:lnTo>
                          <a:pt x="345" y="180"/>
                        </a:lnTo>
                        <a:lnTo>
                          <a:pt x="12" y="283"/>
                        </a:lnTo>
                        <a:lnTo>
                          <a:pt x="0" y="1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0" name="Oval 11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8966" y="2692"/>
                    <a:ext cx="1163" cy="1180"/>
                  </a:xfrm>
                  <a:prstGeom prst="ellipse">
                    <a:avLst/>
                  </a:prstGeom>
                  <a:noFill/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91" name="Group 11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9331" y="3057"/>
                    <a:ext cx="438" cy="450"/>
                    <a:chOff x="9331" y="3057"/>
                    <a:chExt cx="438" cy="450"/>
                  </a:xfrm>
                </p:grpSpPr>
                <p:sp>
                  <p:nvSpPr>
                    <p:cNvPr id="79992" name="Oval 12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331" y="3057"/>
                      <a:ext cx="438" cy="450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93" name="Oval 12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419" y="3152"/>
                      <a:ext cx="252" cy="263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  <p:grpSp>
              <p:nvGrpSpPr>
                <p:cNvPr id="79994" name="Group 122"/>
                <p:cNvGrpSpPr>
                  <a:grpSpLocks noChangeAspect="1"/>
                </p:cNvGrpSpPr>
                <p:nvPr/>
              </p:nvGrpSpPr>
              <p:grpSpPr bwMode="auto">
                <a:xfrm>
                  <a:off x="2499" y="2480"/>
                  <a:ext cx="1612" cy="1627"/>
                  <a:chOff x="2499" y="2480"/>
                  <a:chExt cx="1612" cy="1627"/>
                </a:xfrm>
              </p:grpSpPr>
              <p:sp>
                <p:nvSpPr>
                  <p:cNvPr id="79995" name="Oval 1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99" y="2480"/>
                    <a:ext cx="1612" cy="1627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6" name="Freeform 124"/>
                  <p:cNvSpPr>
                    <a:spLocks noChangeAspect="1"/>
                  </p:cNvSpPr>
                  <p:nvPr/>
                </p:nvSpPr>
                <p:spPr bwMode="auto">
                  <a:xfrm>
                    <a:off x="3179" y="3537"/>
                    <a:ext cx="280" cy="348"/>
                  </a:xfrm>
                  <a:custGeom>
                    <a:avLst/>
                    <a:gdLst/>
                    <a:ahLst/>
                    <a:cxnLst>
                      <a:cxn ang="0">
                        <a:pos x="0" y="323"/>
                      </a:cxn>
                      <a:cxn ang="0">
                        <a:pos x="107" y="0"/>
                      </a:cxn>
                      <a:cxn ang="0">
                        <a:pos x="175" y="0"/>
                      </a:cxn>
                      <a:cxn ang="0">
                        <a:pos x="280" y="335"/>
                      </a:cxn>
                      <a:cxn ang="0">
                        <a:pos x="145" y="348"/>
                      </a:cxn>
                      <a:cxn ang="0">
                        <a:pos x="0" y="323"/>
                      </a:cxn>
                    </a:cxnLst>
                    <a:rect l="0" t="0" r="r" b="b"/>
                    <a:pathLst>
                      <a:path w="280" h="348">
                        <a:moveTo>
                          <a:pt x="0" y="323"/>
                        </a:moveTo>
                        <a:lnTo>
                          <a:pt x="107" y="0"/>
                        </a:lnTo>
                        <a:lnTo>
                          <a:pt x="175" y="0"/>
                        </a:lnTo>
                        <a:lnTo>
                          <a:pt x="280" y="335"/>
                        </a:lnTo>
                        <a:lnTo>
                          <a:pt x="145" y="348"/>
                        </a:lnTo>
                        <a:lnTo>
                          <a:pt x="0" y="323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7" name="Freeform 125"/>
                  <p:cNvSpPr>
                    <a:spLocks noChangeAspect="1"/>
                  </p:cNvSpPr>
                  <p:nvPr/>
                </p:nvSpPr>
                <p:spPr bwMode="auto">
                  <a:xfrm>
                    <a:off x="3161" y="2697"/>
                    <a:ext cx="290" cy="34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5" y="348"/>
                      </a:cxn>
                      <a:cxn ang="0">
                        <a:pos x="185" y="348"/>
                      </a:cxn>
                      <a:cxn ang="0">
                        <a:pos x="290" y="15"/>
                      </a:cxn>
                      <a:cxn ang="0">
                        <a:pos x="150" y="0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290" h="348">
                        <a:moveTo>
                          <a:pt x="0" y="25"/>
                        </a:moveTo>
                        <a:lnTo>
                          <a:pt x="115" y="348"/>
                        </a:lnTo>
                        <a:lnTo>
                          <a:pt x="185" y="348"/>
                        </a:lnTo>
                        <a:lnTo>
                          <a:pt x="290" y="15"/>
                        </a:lnTo>
                        <a:lnTo>
                          <a:pt x="150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8" name="Freeform 126"/>
                  <p:cNvSpPr>
                    <a:spLocks noChangeAspect="1"/>
                  </p:cNvSpPr>
                  <p:nvPr/>
                </p:nvSpPr>
                <p:spPr bwMode="auto">
                  <a:xfrm>
                    <a:off x="3546" y="3142"/>
                    <a:ext cx="348" cy="283"/>
                  </a:xfrm>
                  <a:custGeom>
                    <a:avLst/>
                    <a:gdLst/>
                    <a:ahLst/>
                    <a:cxnLst>
                      <a:cxn ang="0">
                        <a:pos x="323" y="0"/>
                      </a:cxn>
                      <a:cxn ang="0">
                        <a:pos x="0" y="113"/>
                      </a:cxn>
                      <a:cxn ang="0">
                        <a:pos x="0" y="180"/>
                      </a:cxn>
                      <a:cxn ang="0">
                        <a:pos x="333" y="283"/>
                      </a:cxn>
                      <a:cxn ang="0">
                        <a:pos x="348" y="148"/>
                      </a:cxn>
                      <a:cxn ang="0">
                        <a:pos x="323" y="0"/>
                      </a:cxn>
                    </a:cxnLst>
                    <a:rect l="0" t="0" r="r" b="b"/>
                    <a:pathLst>
                      <a:path w="348" h="283">
                        <a:moveTo>
                          <a:pt x="323" y="0"/>
                        </a:moveTo>
                        <a:lnTo>
                          <a:pt x="0" y="113"/>
                        </a:lnTo>
                        <a:lnTo>
                          <a:pt x="0" y="180"/>
                        </a:lnTo>
                        <a:lnTo>
                          <a:pt x="333" y="283"/>
                        </a:lnTo>
                        <a:lnTo>
                          <a:pt x="348" y="148"/>
                        </a:lnTo>
                        <a:lnTo>
                          <a:pt x="323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99" name="Freeform 127"/>
                  <p:cNvSpPr>
                    <a:spLocks noChangeAspect="1"/>
                  </p:cNvSpPr>
                  <p:nvPr/>
                </p:nvSpPr>
                <p:spPr bwMode="auto">
                  <a:xfrm>
                    <a:off x="2719" y="3142"/>
                    <a:ext cx="347" cy="28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347" y="113"/>
                      </a:cxn>
                      <a:cxn ang="0">
                        <a:pos x="347" y="180"/>
                      </a:cxn>
                      <a:cxn ang="0">
                        <a:pos x="15" y="283"/>
                      </a:cxn>
                      <a:cxn ang="0">
                        <a:pos x="0" y="148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47" h="283">
                        <a:moveTo>
                          <a:pt x="25" y="0"/>
                        </a:moveTo>
                        <a:lnTo>
                          <a:pt x="347" y="113"/>
                        </a:lnTo>
                        <a:lnTo>
                          <a:pt x="347" y="180"/>
                        </a:lnTo>
                        <a:lnTo>
                          <a:pt x="15" y="283"/>
                        </a:lnTo>
                        <a:lnTo>
                          <a:pt x="0" y="1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00" name="Oval 12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16" y="2692"/>
                    <a:ext cx="1165" cy="1180"/>
                  </a:xfrm>
                  <a:prstGeom prst="ellipse">
                    <a:avLst/>
                  </a:prstGeom>
                  <a:noFill/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80001" name="Group 12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081" y="3057"/>
                    <a:ext cx="443" cy="450"/>
                    <a:chOff x="3081" y="3057"/>
                    <a:chExt cx="443" cy="450"/>
                  </a:xfrm>
                </p:grpSpPr>
                <p:sp>
                  <p:nvSpPr>
                    <p:cNvPr id="80002" name="Oval 13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81" y="3057"/>
                      <a:ext cx="443" cy="450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80003" name="Oval 13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4" y="3152"/>
                      <a:ext cx="250" cy="263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80140" name="Line 268"/>
              <p:cNvSpPr>
                <a:spLocks noChangeShapeType="1"/>
              </p:cNvSpPr>
              <p:nvPr/>
            </p:nvSpPr>
            <p:spPr bwMode="auto">
              <a:xfrm>
                <a:off x="1741" y="2011"/>
                <a:ext cx="340" cy="5"/>
              </a:xfrm>
              <a:prstGeom prst="line">
                <a:avLst/>
              </a:prstGeom>
              <a:noFill/>
              <a:ln w="38100" cap="sq">
                <a:solidFill>
                  <a:schemeClr val="accent2"/>
                </a:solidFill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141" name="Text Box 269"/>
              <p:cNvSpPr txBox="1">
                <a:spLocks noChangeArrowheads="1"/>
              </p:cNvSpPr>
              <p:nvPr/>
            </p:nvSpPr>
            <p:spPr bwMode="auto">
              <a:xfrm>
                <a:off x="1429" y="1771"/>
                <a:ext cx="1010" cy="23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1800" b="1" i="1" dirty="0">
                    <a:solidFill>
                      <a:schemeClr val="accent2"/>
                    </a:solidFill>
                    <a:latin typeface="+mn-lt"/>
                  </a:rPr>
                  <a:t>v</a:t>
                </a:r>
                <a:r>
                  <a:rPr lang="en-US" altLang="zh-CN" sz="1800" b="1" baseline="-25000" dirty="0">
                    <a:solidFill>
                      <a:schemeClr val="accent2"/>
                    </a:solidFill>
                    <a:latin typeface="+mn-lt"/>
                  </a:rPr>
                  <a:t>0</a:t>
                </a:r>
                <a:r>
                  <a:rPr lang="en-US" altLang="zh-CN" sz="1800" b="1" dirty="0">
                    <a:solidFill>
                      <a:schemeClr val="accent2"/>
                    </a:solidFill>
                    <a:latin typeface="+mn-lt"/>
                  </a:rPr>
                  <a:t>= 2m/s</a:t>
                </a:r>
              </a:p>
            </p:txBody>
          </p:sp>
        </p:grpSp>
      </p:grpSp>
      <p:graphicFrame>
        <p:nvGraphicFramePr>
          <p:cNvPr id="110593" name="Object 1"/>
          <p:cNvGraphicFramePr>
            <a:graphicFrameLocks noChangeAspect="1"/>
          </p:cNvGraphicFramePr>
          <p:nvPr/>
        </p:nvGraphicFramePr>
        <p:xfrm>
          <a:off x="3405188" y="822325"/>
          <a:ext cx="2332037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8" name="Equation" r:id="rId6" imgW="1028520" imgH="393480" progId="Equation.DSMT4">
                  <p:embed/>
                </p:oleObj>
              </mc:Choice>
              <mc:Fallback>
                <p:oleObj name="Equation" r:id="rId6" imgW="1028520" imgH="39348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5188" y="822325"/>
                        <a:ext cx="2332037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1" name="组合 260"/>
          <p:cNvGrpSpPr/>
          <p:nvPr/>
        </p:nvGrpSpPr>
        <p:grpSpPr>
          <a:xfrm>
            <a:off x="1619250" y="1747664"/>
            <a:ext cx="7056438" cy="1324146"/>
            <a:chOff x="1619250" y="1747664"/>
            <a:chExt cx="7056438" cy="1324146"/>
          </a:xfrm>
        </p:grpSpPr>
        <p:grpSp>
          <p:nvGrpSpPr>
            <p:cNvPr id="80081" name="xjhwt2"/>
            <p:cNvGrpSpPr>
              <a:grpSpLocks noChangeAspect="1"/>
            </p:cNvGrpSpPr>
            <p:nvPr/>
          </p:nvGrpSpPr>
          <p:grpSpPr bwMode="auto">
            <a:xfrm>
              <a:off x="5867400" y="2543173"/>
              <a:ext cx="1274763" cy="331787"/>
              <a:chOff x="1611" y="1460"/>
              <a:chExt cx="10250" cy="2647"/>
            </a:xfrm>
          </p:grpSpPr>
          <p:grpSp>
            <p:nvGrpSpPr>
              <p:cNvPr id="80082" name="Group 210"/>
              <p:cNvGrpSpPr>
                <a:grpSpLocks noChangeAspect="1"/>
              </p:cNvGrpSpPr>
              <p:nvPr/>
            </p:nvGrpSpPr>
            <p:grpSpPr bwMode="auto">
              <a:xfrm>
                <a:off x="4616" y="1560"/>
                <a:ext cx="3755" cy="822"/>
                <a:chOff x="4616" y="1560"/>
                <a:chExt cx="3755" cy="822"/>
              </a:xfrm>
            </p:grpSpPr>
            <p:grpSp>
              <p:nvGrpSpPr>
                <p:cNvPr id="80083" name="Group 211"/>
                <p:cNvGrpSpPr>
                  <a:grpSpLocks noChangeAspect="1"/>
                </p:cNvGrpSpPr>
                <p:nvPr/>
              </p:nvGrpSpPr>
              <p:grpSpPr bwMode="auto">
                <a:xfrm>
                  <a:off x="5449" y="1590"/>
                  <a:ext cx="2392" cy="710"/>
                  <a:chOff x="5449" y="1590"/>
                  <a:chExt cx="2392" cy="710"/>
                </a:xfrm>
              </p:grpSpPr>
              <p:sp>
                <p:nvSpPr>
                  <p:cNvPr id="80084" name="Freeform 212"/>
                  <p:cNvSpPr>
                    <a:spLocks noChangeAspect="1"/>
                  </p:cNvSpPr>
                  <p:nvPr/>
                </p:nvSpPr>
                <p:spPr bwMode="auto">
                  <a:xfrm>
                    <a:off x="5449" y="1590"/>
                    <a:ext cx="410" cy="580"/>
                  </a:xfrm>
                  <a:custGeom>
                    <a:avLst/>
                    <a:gdLst/>
                    <a:ahLst/>
                    <a:cxnLst>
                      <a:cxn ang="0">
                        <a:pos x="10" y="7"/>
                      </a:cxn>
                      <a:cxn ang="0">
                        <a:pos x="0" y="0"/>
                      </a:cxn>
                      <a:cxn ang="0">
                        <a:pos x="270" y="580"/>
                      </a:cxn>
                      <a:cxn ang="0">
                        <a:pos x="410" y="580"/>
                      </a:cxn>
                      <a:cxn ang="0">
                        <a:pos x="112" y="0"/>
                      </a:cxn>
                      <a:cxn ang="0">
                        <a:pos x="10" y="7"/>
                      </a:cxn>
                    </a:cxnLst>
                    <a:rect l="0" t="0" r="r" b="b"/>
                    <a:pathLst>
                      <a:path w="410" h="580">
                        <a:moveTo>
                          <a:pt x="10" y="7"/>
                        </a:moveTo>
                        <a:lnTo>
                          <a:pt x="0" y="0"/>
                        </a:lnTo>
                        <a:lnTo>
                          <a:pt x="270" y="580"/>
                        </a:lnTo>
                        <a:lnTo>
                          <a:pt x="410" y="580"/>
                        </a:lnTo>
                        <a:lnTo>
                          <a:pt x="112" y="0"/>
                        </a:lnTo>
                        <a:lnTo>
                          <a:pt x="10" y="7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85" name="Freeform 213"/>
                  <p:cNvSpPr>
                    <a:spLocks noChangeAspect="1"/>
                  </p:cNvSpPr>
                  <p:nvPr/>
                </p:nvSpPr>
                <p:spPr bwMode="auto">
                  <a:xfrm>
                    <a:off x="7464" y="1912"/>
                    <a:ext cx="377" cy="388"/>
                  </a:xfrm>
                  <a:custGeom>
                    <a:avLst/>
                    <a:gdLst/>
                    <a:ahLst/>
                    <a:cxnLst>
                      <a:cxn ang="0">
                        <a:pos x="100" y="45"/>
                      </a:cxn>
                      <a:cxn ang="0">
                        <a:pos x="110" y="38"/>
                      </a:cxn>
                      <a:cxn ang="0">
                        <a:pos x="377" y="388"/>
                      </a:cxn>
                      <a:cxn ang="0">
                        <a:pos x="247" y="368"/>
                      </a:cxn>
                      <a:cxn ang="0">
                        <a:pos x="0" y="0"/>
                      </a:cxn>
                      <a:cxn ang="0">
                        <a:pos x="100" y="45"/>
                      </a:cxn>
                    </a:cxnLst>
                    <a:rect l="0" t="0" r="r" b="b"/>
                    <a:pathLst>
                      <a:path w="377" h="388">
                        <a:moveTo>
                          <a:pt x="100" y="45"/>
                        </a:moveTo>
                        <a:lnTo>
                          <a:pt x="110" y="38"/>
                        </a:lnTo>
                        <a:lnTo>
                          <a:pt x="377" y="388"/>
                        </a:lnTo>
                        <a:lnTo>
                          <a:pt x="247" y="368"/>
                        </a:lnTo>
                        <a:lnTo>
                          <a:pt x="0" y="0"/>
                        </a:lnTo>
                        <a:lnTo>
                          <a:pt x="100" y="45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sp>
              <p:nvSpPr>
                <p:cNvPr id="80086" name="Freeform 214"/>
                <p:cNvSpPr>
                  <a:spLocks noChangeAspect="1"/>
                </p:cNvSpPr>
                <p:nvPr/>
              </p:nvSpPr>
              <p:spPr bwMode="auto">
                <a:xfrm>
                  <a:off x="4616" y="1560"/>
                  <a:ext cx="3755" cy="822"/>
                </a:xfrm>
                <a:custGeom>
                  <a:avLst/>
                  <a:gdLst/>
                  <a:ahLst/>
                  <a:cxnLst>
                    <a:cxn ang="0">
                      <a:pos x="28" y="110"/>
                    </a:cxn>
                    <a:cxn ang="0">
                      <a:pos x="380" y="95"/>
                    </a:cxn>
                    <a:cxn ang="0">
                      <a:pos x="650" y="95"/>
                    </a:cxn>
                    <a:cxn ang="0">
                      <a:pos x="1013" y="75"/>
                    </a:cxn>
                    <a:cxn ang="0">
                      <a:pos x="1348" y="75"/>
                    </a:cxn>
                    <a:cxn ang="0">
                      <a:pos x="1725" y="75"/>
                    </a:cxn>
                    <a:cxn ang="0">
                      <a:pos x="2063" y="85"/>
                    </a:cxn>
                    <a:cxn ang="0">
                      <a:pos x="2223" y="107"/>
                    </a:cxn>
                    <a:cxn ang="0">
                      <a:pos x="2360" y="137"/>
                    </a:cxn>
                    <a:cxn ang="0">
                      <a:pos x="2513" y="192"/>
                    </a:cxn>
                    <a:cxn ang="0">
                      <a:pos x="2658" y="252"/>
                    </a:cxn>
                    <a:cxn ang="0">
                      <a:pos x="3188" y="527"/>
                    </a:cxn>
                    <a:cxn ang="0">
                      <a:pos x="3470" y="655"/>
                    </a:cxn>
                    <a:cxn ang="0">
                      <a:pos x="3633" y="760"/>
                    </a:cxn>
                    <a:cxn ang="0">
                      <a:pos x="3485" y="757"/>
                    </a:cxn>
                    <a:cxn ang="0">
                      <a:pos x="0" y="490"/>
                    </a:cxn>
                    <a:cxn ang="0">
                      <a:pos x="5" y="572"/>
                    </a:cxn>
                    <a:cxn ang="0">
                      <a:pos x="3643" y="822"/>
                    </a:cxn>
                    <a:cxn ang="0">
                      <a:pos x="3755" y="802"/>
                    </a:cxn>
                    <a:cxn ang="0">
                      <a:pos x="3698" y="730"/>
                    </a:cxn>
                    <a:cxn ang="0">
                      <a:pos x="3598" y="655"/>
                    </a:cxn>
                    <a:cxn ang="0">
                      <a:pos x="3353" y="527"/>
                    </a:cxn>
                    <a:cxn ang="0">
                      <a:pos x="3163" y="425"/>
                    </a:cxn>
                    <a:cxn ang="0">
                      <a:pos x="2680" y="187"/>
                    </a:cxn>
                    <a:cxn ang="0">
                      <a:pos x="2463" y="102"/>
                    </a:cxn>
                    <a:cxn ang="0">
                      <a:pos x="2248" y="47"/>
                    </a:cxn>
                    <a:cxn ang="0">
                      <a:pos x="1765" y="0"/>
                    </a:cxn>
                    <a:cxn ang="0">
                      <a:pos x="1105" y="0"/>
                    </a:cxn>
                    <a:cxn ang="0">
                      <a:pos x="28" y="57"/>
                    </a:cxn>
                    <a:cxn ang="0">
                      <a:pos x="28" y="110"/>
                    </a:cxn>
                  </a:cxnLst>
                  <a:rect l="0" t="0" r="r" b="b"/>
                  <a:pathLst>
                    <a:path w="3755" h="822">
                      <a:moveTo>
                        <a:pt x="28" y="110"/>
                      </a:moveTo>
                      <a:lnTo>
                        <a:pt x="380" y="95"/>
                      </a:lnTo>
                      <a:lnTo>
                        <a:pt x="650" y="95"/>
                      </a:lnTo>
                      <a:lnTo>
                        <a:pt x="1013" y="75"/>
                      </a:lnTo>
                      <a:lnTo>
                        <a:pt x="1348" y="75"/>
                      </a:lnTo>
                      <a:lnTo>
                        <a:pt x="1725" y="75"/>
                      </a:lnTo>
                      <a:lnTo>
                        <a:pt x="2063" y="85"/>
                      </a:lnTo>
                      <a:lnTo>
                        <a:pt x="2223" y="107"/>
                      </a:lnTo>
                      <a:lnTo>
                        <a:pt x="2360" y="137"/>
                      </a:lnTo>
                      <a:lnTo>
                        <a:pt x="2513" y="192"/>
                      </a:lnTo>
                      <a:lnTo>
                        <a:pt x="2658" y="252"/>
                      </a:lnTo>
                      <a:lnTo>
                        <a:pt x="3188" y="527"/>
                      </a:lnTo>
                      <a:lnTo>
                        <a:pt x="3470" y="655"/>
                      </a:lnTo>
                      <a:lnTo>
                        <a:pt x="3633" y="760"/>
                      </a:lnTo>
                      <a:lnTo>
                        <a:pt x="3485" y="757"/>
                      </a:lnTo>
                      <a:lnTo>
                        <a:pt x="0" y="490"/>
                      </a:lnTo>
                      <a:lnTo>
                        <a:pt x="5" y="572"/>
                      </a:lnTo>
                      <a:lnTo>
                        <a:pt x="3643" y="822"/>
                      </a:lnTo>
                      <a:lnTo>
                        <a:pt x="3755" y="802"/>
                      </a:lnTo>
                      <a:lnTo>
                        <a:pt x="3698" y="730"/>
                      </a:lnTo>
                      <a:lnTo>
                        <a:pt x="3598" y="655"/>
                      </a:lnTo>
                      <a:lnTo>
                        <a:pt x="3353" y="527"/>
                      </a:lnTo>
                      <a:lnTo>
                        <a:pt x="3163" y="425"/>
                      </a:lnTo>
                      <a:lnTo>
                        <a:pt x="2680" y="187"/>
                      </a:lnTo>
                      <a:lnTo>
                        <a:pt x="2463" y="102"/>
                      </a:lnTo>
                      <a:lnTo>
                        <a:pt x="2248" y="47"/>
                      </a:lnTo>
                      <a:lnTo>
                        <a:pt x="1765" y="0"/>
                      </a:lnTo>
                      <a:lnTo>
                        <a:pt x="1105" y="0"/>
                      </a:lnTo>
                      <a:lnTo>
                        <a:pt x="28" y="57"/>
                      </a:lnTo>
                      <a:lnTo>
                        <a:pt x="28" y="11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sp>
            <p:nvSpPr>
              <p:cNvPr id="80087" name="Freeform 215"/>
              <p:cNvSpPr>
                <a:spLocks noChangeAspect="1"/>
              </p:cNvSpPr>
              <p:nvPr/>
            </p:nvSpPr>
            <p:spPr bwMode="auto">
              <a:xfrm>
                <a:off x="2149" y="1460"/>
                <a:ext cx="7030" cy="932"/>
              </a:xfrm>
              <a:custGeom>
                <a:avLst/>
                <a:gdLst/>
                <a:ahLst/>
                <a:cxnLst>
                  <a:cxn ang="0">
                    <a:pos x="270" y="585"/>
                  </a:cxn>
                  <a:cxn ang="0">
                    <a:pos x="617" y="497"/>
                  </a:cxn>
                  <a:cxn ang="0">
                    <a:pos x="882" y="427"/>
                  </a:cxn>
                  <a:cxn ang="0">
                    <a:pos x="1155" y="352"/>
                  </a:cxn>
                  <a:cxn ang="0">
                    <a:pos x="1432" y="302"/>
                  </a:cxn>
                  <a:cxn ang="0">
                    <a:pos x="1655" y="265"/>
                  </a:cxn>
                  <a:cxn ang="0">
                    <a:pos x="1937" y="220"/>
                  </a:cxn>
                  <a:cxn ang="0">
                    <a:pos x="2187" y="165"/>
                  </a:cxn>
                  <a:cxn ang="0">
                    <a:pos x="2367" y="52"/>
                  </a:cxn>
                  <a:cxn ang="0">
                    <a:pos x="2740" y="40"/>
                  </a:cxn>
                  <a:cxn ang="0">
                    <a:pos x="3185" y="10"/>
                  </a:cxn>
                  <a:cxn ang="0">
                    <a:pos x="3750" y="2"/>
                  </a:cxn>
                  <a:cxn ang="0">
                    <a:pos x="4217" y="0"/>
                  </a:cxn>
                  <a:cxn ang="0">
                    <a:pos x="4662" y="52"/>
                  </a:cxn>
                  <a:cxn ang="0">
                    <a:pos x="4980" y="135"/>
                  </a:cxn>
                  <a:cxn ang="0">
                    <a:pos x="5320" y="240"/>
                  </a:cxn>
                  <a:cxn ang="0">
                    <a:pos x="5692" y="367"/>
                  </a:cxn>
                  <a:cxn ang="0">
                    <a:pos x="6077" y="495"/>
                  </a:cxn>
                  <a:cxn ang="0">
                    <a:pos x="6362" y="582"/>
                  </a:cxn>
                  <a:cxn ang="0">
                    <a:pos x="6667" y="685"/>
                  </a:cxn>
                  <a:cxn ang="0">
                    <a:pos x="7030" y="812"/>
                  </a:cxn>
                  <a:cxn ang="0">
                    <a:pos x="6857" y="885"/>
                  </a:cxn>
                  <a:cxn ang="0">
                    <a:pos x="6605" y="930"/>
                  </a:cxn>
                  <a:cxn ang="0">
                    <a:pos x="6235" y="927"/>
                  </a:cxn>
                  <a:cxn ang="0">
                    <a:pos x="6142" y="812"/>
                  </a:cxn>
                  <a:cxn ang="0">
                    <a:pos x="5865" y="647"/>
                  </a:cxn>
                  <a:cxn ang="0">
                    <a:pos x="5420" y="420"/>
                  </a:cxn>
                  <a:cxn ang="0">
                    <a:pos x="4952" y="210"/>
                  </a:cxn>
                  <a:cxn ang="0">
                    <a:pos x="4585" y="130"/>
                  </a:cxn>
                  <a:cxn ang="0">
                    <a:pos x="3882" y="97"/>
                  </a:cxn>
                  <a:cxn ang="0">
                    <a:pos x="3062" y="122"/>
                  </a:cxn>
                  <a:cxn ang="0">
                    <a:pos x="2462" y="707"/>
                  </a:cxn>
                </a:cxnLst>
                <a:rect l="0" t="0" r="r" b="b"/>
                <a:pathLst>
                  <a:path w="7030" h="932">
                    <a:moveTo>
                      <a:pt x="0" y="622"/>
                    </a:moveTo>
                    <a:lnTo>
                      <a:pt x="270" y="585"/>
                    </a:lnTo>
                    <a:lnTo>
                      <a:pt x="477" y="537"/>
                    </a:lnTo>
                    <a:lnTo>
                      <a:pt x="617" y="497"/>
                    </a:lnTo>
                    <a:lnTo>
                      <a:pt x="732" y="465"/>
                    </a:lnTo>
                    <a:lnTo>
                      <a:pt x="882" y="427"/>
                    </a:lnTo>
                    <a:lnTo>
                      <a:pt x="1010" y="390"/>
                    </a:lnTo>
                    <a:lnTo>
                      <a:pt x="1155" y="352"/>
                    </a:lnTo>
                    <a:lnTo>
                      <a:pt x="1285" y="325"/>
                    </a:lnTo>
                    <a:lnTo>
                      <a:pt x="1432" y="302"/>
                    </a:lnTo>
                    <a:lnTo>
                      <a:pt x="1552" y="282"/>
                    </a:lnTo>
                    <a:lnTo>
                      <a:pt x="1655" y="265"/>
                    </a:lnTo>
                    <a:lnTo>
                      <a:pt x="1807" y="240"/>
                    </a:lnTo>
                    <a:lnTo>
                      <a:pt x="1937" y="220"/>
                    </a:lnTo>
                    <a:lnTo>
                      <a:pt x="2060" y="200"/>
                    </a:lnTo>
                    <a:lnTo>
                      <a:pt x="2187" y="165"/>
                    </a:lnTo>
                    <a:lnTo>
                      <a:pt x="2292" y="112"/>
                    </a:lnTo>
                    <a:lnTo>
                      <a:pt x="2367" y="52"/>
                    </a:lnTo>
                    <a:lnTo>
                      <a:pt x="2520" y="45"/>
                    </a:lnTo>
                    <a:lnTo>
                      <a:pt x="2740" y="40"/>
                    </a:lnTo>
                    <a:lnTo>
                      <a:pt x="2990" y="20"/>
                    </a:lnTo>
                    <a:lnTo>
                      <a:pt x="3185" y="10"/>
                    </a:lnTo>
                    <a:lnTo>
                      <a:pt x="3472" y="5"/>
                    </a:lnTo>
                    <a:lnTo>
                      <a:pt x="3750" y="2"/>
                    </a:lnTo>
                    <a:lnTo>
                      <a:pt x="4015" y="0"/>
                    </a:lnTo>
                    <a:lnTo>
                      <a:pt x="4217" y="0"/>
                    </a:lnTo>
                    <a:lnTo>
                      <a:pt x="4437" y="17"/>
                    </a:lnTo>
                    <a:lnTo>
                      <a:pt x="4662" y="52"/>
                    </a:lnTo>
                    <a:lnTo>
                      <a:pt x="4830" y="95"/>
                    </a:lnTo>
                    <a:lnTo>
                      <a:pt x="4980" y="135"/>
                    </a:lnTo>
                    <a:lnTo>
                      <a:pt x="5142" y="185"/>
                    </a:lnTo>
                    <a:lnTo>
                      <a:pt x="5320" y="240"/>
                    </a:lnTo>
                    <a:lnTo>
                      <a:pt x="5500" y="302"/>
                    </a:lnTo>
                    <a:lnTo>
                      <a:pt x="5692" y="367"/>
                    </a:lnTo>
                    <a:lnTo>
                      <a:pt x="5880" y="432"/>
                    </a:lnTo>
                    <a:lnTo>
                      <a:pt x="6077" y="495"/>
                    </a:lnTo>
                    <a:lnTo>
                      <a:pt x="6225" y="545"/>
                    </a:lnTo>
                    <a:lnTo>
                      <a:pt x="6362" y="582"/>
                    </a:lnTo>
                    <a:lnTo>
                      <a:pt x="6512" y="637"/>
                    </a:lnTo>
                    <a:lnTo>
                      <a:pt x="6667" y="685"/>
                    </a:lnTo>
                    <a:lnTo>
                      <a:pt x="6857" y="747"/>
                    </a:lnTo>
                    <a:lnTo>
                      <a:pt x="7030" y="812"/>
                    </a:lnTo>
                    <a:lnTo>
                      <a:pt x="6960" y="857"/>
                    </a:lnTo>
                    <a:lnTo>
                      <a:pt x="6857" y="885"/>
                    </a:lnTo>
                    <a:lnTo>
                      <a:pt x="6745" y="915"/>
                    </a:lnTo>
                    <a:lnTo>
                      <a:pt x="6605" y="930"/>
                    </a:lnTo>
                    <a:lnTo>
                      <a:pt x="6420" y="932"/>
                    </a:lnTo>
                    <a:lnTo>
                      <a:pt x="6235" y="927"/>
                    </a:lnTo>
                    <a:lnTo>
                      <a:pt x="6187" y="857"/>
                    </a:lnTo>
                    <a:lnTo>
                      <a:pt x="6142" y="812"/>
                    </a:lnTo>
                    <a:lnTo>
                      <a:pt x="6055" y="750"/>
                    </a:lnTo>
                    <a:lnTo>
                      <a:pt x="5865" y="647"/>
                    </a:lnTo>
                    <a:lnTo>
                      <a:pt x="5630" y="525"/>
                    </a:lnTo>
                    <a:lnTo>
                      <a:pt x="5420" y="420"/>
                    </a:lnTo>
                    <a:lnTo>
                      <a:pt x="5165" y="292"/>
                    </a:lnTo>
                    <a:lnTo>
                      <a:pt x="4952" y="210"/>
                    </a:lnTo>
                    <a:lnTo>
                      <a:pt x="4750" y="152"/>
                    </a:lnTo>
                    <a:lnTo>
                      <a:pt x="4585" y="130"/>
                    </a:lnTo>
                    <a:lnTo>
                      <a:pt x="4280" y="100"/>
                    </a:lnTo>
                    <a:lnTo>
                      <a:pt x="3882" y="97"/>
                    </a:lnTo>
                    <a:lnTo>
                      <a:pt x="3417" y="110"/>
                    </a:lnTo>
                    <a:lnTo>
                      <a:pt x="3062" y="122"/>
                    </a:lnTo>
                    <a:lnTo>
                      <a:pt x="2495" y="152"/>
                    </a:lnTo>
                    <a:lnTo>
                      <a:pt x="2462" y="707"/>
                    </a:lnTo>
                    <a:lnTo>
                      <a:pt x="0" y="622"/>
                    </a:lnTo>
                    <a:close/>
                  </a:path>
                </a:pathLst>
              </a:custGeom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088" name="Freeform 216"/>
              <p:cNvSpPr>
                <a:spLocks noChangeAspect="1"/>
              </p:cNvSpPr>
              <p:nvPr/>
            </p:nvSpPr>
            <p:spPr bwMode="auto">
              <a:xfrm>
                <a:off x="2346" y="2375"/>
                <a:ext cx="9508" cy="1472"/>
              </a:xfrm>
              <a:custGeom>
                <a:avLst/>
                <a:gdLst/>
                <a:ahLst/>
                <a:cxnLst>
                  <a:cxn ang="0">
                    <a:pos x="8023" y="697"/>
                  </a:cxn>
                  <a:cxn ang="0">
                    <a:pos x="8095" y="920"/>
                  </a:cxn>
                  <a:cxn ang="0">
                    <a:pos x="8095" y="1090"/>
                  </a:cxn>
                  <a:cxn ang="0">
                    <a:pos x="9508" y="1090"/>
                  </a:cxn>
                  <a:cxn ang="0">
                    <a:pos x="9410" y="1205"/>
                  </a:cxn>
                  <a:cxn ang="0">
                    <a:pos x="9475" y="1335"/>
                  </a:cxn>
                  <a:cxn ang="0">
                    <a:pos x="9475" y="1395"/>
                  </a:cxn>
                  <a:cxn ang="0">
                    <a:pos x="9433" y="1437"/>
                  </a:cxn>
                  <a:cxn ang="0">
                    <a:pos x="8620" y="1437"/>
                  </a:cxn>
                  <a:cxn ang="0">
                    <a:pos x="8555" y="1472"/>
                  </a:cxn>
                  <a:cxn ang="0">
                    <a:pos x="8140" y="1472"/>
                  </a:cxn>
                  <a:cxn ang="0">
                    <a:pos x="8085" y="1432"/>
                  </a:cxn>
                  <a:cxn ang="0">
                    <a:pos x="563" y="1432"/>
                  </a:cxn>
                  <a:cxn ang="0">
                    <a:pos x="265" y="1162"/>
                  </a:cxn>
                  <a:cxn ang="0">
                    <a:pos x="30" y="1252"/>
                  </a:cxn>
                  <a:cxn ang="0">
                    <a:pos x="0" y="537"/>
                  </a:cxn>
                  <a:cxn ang="0">
                    <a:pos x="573" y="0"/>
                  </a:cxn>
                  <a:cxn ang="0">
                    <a:pos x="1468" y="20"/>
                  </a:cxn>
                  <a:cxn ang="0">
                    <a:pos x="6130" y="1205"/>
                  </a:cxn>
                  <a:cxn ang="0">
                    <a:pos x="6263" y="1062"/>
                  </a:cxn>
                  <a:cxn ang="0">
                    <a:pos x="6378" y="695"/>
                  </a:cxn>
                  <a:cxn ang="0">
                    <a:pos x="6543" y="392"/>
                  </a:cxn>
                  <a:cxn ang="0">
                    <a:pos x="7033" y="150"/>
                  </a:cxn>
                  <a:cxn ang="0">
                    <a:pos x="7488" y="162"/>
                  </a:cxn>
                  <a:cxn ang="0">
                    <a:pos x="7828" y="340"/>
                  </a:cxn>
                  <a:cxn ang="0">
                    <a:pos x="8023" y="697"/>
                  </a:cxn>
                </a:cxnLst>
                <a:rect l="0" t="0" r="r" b="b"/>
                <a:pathLst>
                  <a:path w="9508" h="1472">
                    <a:moveTo>
                      <a:pt x="8023" y="697"/>
                    </a:moveTo>
                    <a:lnTo>
                      <a:pt x="8095" y="920"/>
                    </a:lnTo>
                    <a:lnTo>
                      <a:pt x="8095" y="1090"/>
                    </a:lnTo>
                    <a:lnTo>
                      <a:pt x="9508" y="1090"/>
                    </a:lnTo>
                    <a:lnTo>
                      <a:pt x="9410" y="1205"/>
                    </a:lnTo>
                    <a:lnTo>
                      <a:pt x="9475" y="1335"/>
                    </a:lnTo>
                    <a:lnTo>
                      <a:pt x="9475" y="1395"/>
                    </a:lnTo>
                    <a:lnTo>
                      <a:pt x="9433" y="1437"/>
                    </a:lnTo>
                    <a:lnTo>
                      <a:pt x="8620" y="1437"/>
                    </a:lnTo>
                    <a:lnTo>
                      <a:pt x="8555" y="1472"/>
                    </a:lnTo>
                    <a:lnTo>
                      <a:pt x="8140" y="1472"/>
                    </a:lnTo>
                    <a:lnTo>
                      <a:pt x="8085" y="1432"/>
                    </a:lnTo>
                    <a:lnTo>
                      <a:pt x="563" y="1432"/>
                    </a:lnTo>
                    <a:lnTo>
                      <a:pt x="265" y="1162"/>
                    </a:lnTo>
                    <a:lnTo>
                      <a:pt x="30" y="1252"/>
                    </a:lnTo>
                    <a:lnTo>
                      <a:pt x="0" y="537"/>
                    </a:lnTo>
                    <a:lnTo>
                      <a:pt x="573" y="0"/>
                    </a:lnTo>
                    <a:lnTo>
                      <a:pt x="1468" y="20"/>
                    </a:lnTo>
                    <a:lnTo>
                      <a:pt x="6130" y="1205"/>
                    </a:lnTo>
                    <a:lnTo>
                      <a:pt x="6263" y="1062"/>
                    </a:lnTo>
                    <a:lnTo>
                      <a:pt x="6378" y="695"/>
                    </a:lnTo>
                    <a:lnTo>
                      <a:pt x="6543" y="392"/>
                    </a:lnTo>
                    <a:lnTo>
                      <a:pt x="7033" y="150"/>
                    </a:lnTo>
                    <a:lnTo>
                      <a:pt x="7488" y="162"/>
                    </a:lnTo>
                    <a:lnTo>
                      <a:pt x="7828" y="340"/>
                    </a:lnTo>
                    <a:lnTo>
                      <a:pt x="8023" y="697"/>
                    </a:lnTo>
                    <a:close/>
                  </a:path>
                </a:pathLst>
              </a:custGeom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grpSp>
            <p:nvGrpSpPr>
              <p:cNvPr id="80089" name="Group 217"/>
              <p:cNvGrpSpPr>
                <a:grpSpLocks noChangeAspect="1"/>
              </p:cNvGrpSpPr>
              <p:nvPr/>
            </p:nvGrpSpPr>
            <p:grpSpPr bwMode="auto">
              <a:xfrm>
                <a:off x="1611" y="2367"/>
                <a:ext cx="620" cy="1075"/>
                <a:chOff x="1611" y="2367"/>
                <a:chExt cx="620" cy="1075"/>
              </a:xfrm>
            </p:grpSpPr>
            <p:sp>
              <p:nvSpPr>
                <p:cNvPr id="80090" name="Rectangle 218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592"/>
                  <a:ext cx="237" cy="40"/>
                </a:xfrm>
                <a:prstGeom prst="rect">
                  <a:avLst/>
                </a:prstGeom>
                <a:solidFill>
                  <a:srgbClr val="000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91" name="Rectangle 219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367"/>
                  <a:ext cx="237" cy="95"/>
                </a:xfrm>
                <a:prstGeom prst="rect">
                  <a:avLst/>
                </a:prstGeom>
                <a:solidFill>
                  <a:srgbClr val="000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92" name="Rectangle 220"/>
                <p:cNvSpPr>
                  <a:spLocks noChangeAspect="1" noChangeArrowheads="1"/>
                </p:cNvSpPr>
                <p:nvPr/>
              </p:nvSpPr>
              <p:spPr bwMode="auto">
                <a:xfrm>
                  <a:off x="1664" y="2507"/>
                  <a:ext cx="237" cy="40"/>
                </a:xfrm>
                <a:prstGeom prst="rect">
                  <a:avLst/>
                </a:prstGeom>
                <a:solidFill>
                  <a:srgbClr val="000080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93" name="Arc 221"/>
                <p:cNvSpPr>
                  <a:spLocks noChangeAspect="1"/>
                </p:cNvSpPr>
                <p:nvPr/>
              </p:nvSpPr>
              <p:spPr bwMode="auto">
                <a:xfrm>
                  <a:off x="1664" y="2687"/>
                  <a:ext cx="229" cy="243"/>
                </a:xfrm>
                <a:custGeom>
                  <a:avLst/>
                  <a:gdLst>
                    <a:gd name="G0" fmla="+- 21600 0 0"/>
                    <a:gd name="G1" fmla="+- 171 0 0"/>
                    <a:gd name="G2" fmla="+- 21600 0 0"/>
                    <a:gd name="T0" fmla="*/ 21232 w 21600"/>
                    <a:gd name="T1" fmla="*/ 21768 h 21768"/>
                    <a:gd name="T2" fmla="*/ 1 w 21600"/>
                    <a:gd name="T3" fmla="*/ 0 h 21768"/>
                    <a:gd name="T4" fmla="*/ 21600 w 21600"/>
                    <a:gd name="T5" fmla="*/ 171 h 21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768" fill="none" extrusionOk="0">
                      <a:moveTo>
                        <a:pt x="21232" y="21767"/>
                      </a:moveTo>
                      <a:cubicBezTo>
                        <a:pt x="9447" y="21567"/>
                        <a:pt x="0" y="11956"/>
                        <a:pt x="0" y="171"/>
                      </a:cubicBezTo>
                      <a:cubicBezTo>
                        <a:pt x="-1" y="113"/>
                        <a:pt x="0" y="56"/>
                        <a:pt x="0" y="-1"/>
                      </a:cubicBezTo>
                    </a:path>
                    <a:path w="21600" h="21768" stroke="0" extrusionOk="0">
                      <a:moveTo>
                        <a:pt x="21232" y="21767"/>
                      </a:moveTo>
                      <a:cubicBezTo>
                        <a:pt x="9447" y="21567"/>
                        <a:pt x="0" y="11956"/>
                        <a:pt x="0" y="171"/>
                      </a:cubicBezTo>
                      <a:cubicBezTo>
                        <a:pt x="-1" y="113"/>
                        <a:pt x="0" y="56"/>
                        <a:pt x="0" y="-1"/>
                      </a:cubicBezTo>
                      <a:lnTo>
                        <a:pt x="21600" y="171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C0C0C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94" name="Group 222"/>
                <p:cNvGrpSpPr>
                  <a:grpSpLocks noChangeAspect="1"/>
                </p:cNvGrpSpPr>
                <p:nvPr/>
              </p:nvGrpSpPr>
              <p:grpSpPr bwMode="auto">
                <a:xfrm>
                  <a:off x="1611" y="3320"/>
                  <a:ext cx="620" cy="37"/>
                  <a:chOff x="1611" y="3320"/>
                  <a:chExt cx="620" cy="37"/>
                </a:xfrm>
              </p:grpSpPr>
              <p:sp>
                <p:nvSpPr>
                  <p:cNvPr id="80095" name="Rectangle 2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320"/>
                    <a:ext cx="592" cy="37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96" name="Oval 22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320"/>
                    <a:ext cx="70" cy="37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80097" name="Group 225"/>
                <p:cNvGrpSpPr>
                  <a:grpSpLocks noChangeAspect="1"/>
                </p:cNvGrpSpPr>
                <p:nvPr/>
              </p:nvGrpSpPr>
              <p:grpSpPr bwMode="auto">
                <a:xfrm>
                  <a:off x="1611" y="3402"/>
                  <a:ext cx="620" cy="40"/>
                  <a:chOff x="1611" y="3402"/>
                  <a:chExt cx="620" cy="40"/>
                </a:xfrm>
              </p:grpSpPr>
              <p:sp>
                <p:nvSpPr>
                  <p:cNvPr id="80098" name="Rectangle 22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402"/>
                    <a:ext cx="592" cy="40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099" name="Oval 22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402"/>
                    <a:ext cx="70" cy="4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80100" name="Group 228"/>
                <p:cNvGrpSpPr>
                  <a:grpSpLocks noChangeAspect="1"/>
                </p:cNvGrpSpPr>
                <p:nvPr/>
              </p:nvGrpSpPr>
              <p:grpSpPr bwMode="auto">
                <a:xfrm>
                  <a:off x="1611" y="3232"/>
                  <a:ext cx="620" cy="40"/>
                  <a:chOff x="1611" y="3232"/>
                  <a:chExt cx="620" cy="40"/>
                </a:xfrm>
              </p:grpSpPr>
              <p:sp>
                <p:nvSpPr>
                  <p:cNvPr id="80101" name="Rectangle 22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39" y="3232"/>
                    <a:ext cx="592" cy="40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102" name="Oval 23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11" y="3232"/>
                    <a:ext cx="70" cy="4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  <p:sp>
            <p:nvSpPr>
              <p:cNvPr id="80103" name="Freeform 231"/>
              <p:cNvSpPr>
                <a:spLocks noChangeAspect="1"/>
              </p:cNvSpPr>
              <p:nvPr/>
            </p:nvSpPr>
            <p:spPr bwMode="auto">
              <a:xfrm>
                <a:off x="1664" y="2080"/>
                <a:ext cx="10197" cy="1552"/>
              </a:xfrm>
              <a:custGeom>
                <a:avLst/>
                <a:gdLst/>
                <a:ahLst/>
                <a:cxnLst>
                  <a:cxn ang="0">
                    <a:pos x="510" y="0"/>
                  </a:cxn>
                  <a:cxn ang="0">
                    <a:pos x="60" y="0"/>
                  </a:cxn>
                  <a:cxn ang="0">
                    <a:pos x="0" y="240"/>
                  </a:cxn>
                  <a:cxn ang="0">
                    <a:pos x="200" y="240"/>
                  </a:cxn>
                  <a:cxn ang="0">
                    <a:pos x="200" y="1107"/>
                  </a:cxn>
                  <a:cxn ang="0">
                    <a:pos x="592" y="1500"/>
                  </a:cxn>
                  <a:cxn ang="0">
                    <a:pos x="680" y="1540"/>
                  </a:cxn>
                  <a:cxn ang="0">
                    <a:pos x="755" y="1552"/>
                  </a:cxn>
                  <a:cxn ang="0">
                    <a:pos x="742" y="1355"/>
                  </a:cxn>
                  <a:cxn ang="0">
                    <a:pos x="732" y="1120"/>
                  </a:cxn>
                  <a:cxn ang="0">
                    <a:pos x="785" y="920"/>
                  </a:cxn>
                  <a:cxn ang="0">
                    <a:pos x="857" y="772"/>
                  </a:cxn>
                  <a:cxn ang="0">
                    <a:pos x="952" y="642"/>
                  </a:cxn>
                  <a:cxn ang="0">
                    <a:pos x="1090" y="515"/>
                  </a:cxn>
                  <a:cxn ang="0">
                    <a:pos x="1250" y="420"/>
                  </a:cxn>
                  <a:cxn ang="0">
                    <a:pos x="1475" y="360"/>
                  </a:cxn>
                  <a:cxn ang="0">
                    <a:pos x="1770" y="337"/>
                  </a:cxn>
                  <a:cxn ang="0">
                    <a:pos x="1975" y="390"/>
                  </a:cxn>
                  <a:cxn ang="0">
                    <a:pos x="2125" y="472"/>
                  </a:cxn>
                  <a:cxn ang="0">
                    <a:pos x="2250" y="567"/>
                  </a:cxn>
                  <a:cxn ang="0">
                    <a:pos x="2400" y="715"/>
                  </a:cxn>
                  <a:cxn ang="0">
                    <a:pos x="2495" y="877"/>
                  </a:cxn>
                  <a:cxn ang="0">
                    <a:pos x="2557" y="1022"/>
                  </a:cxn>
                  <a:cxn ang="0">
                    <a:pos x="2577" y="1162"/>
                  </a:cxn>
                  <a:cxn ang="0">
                    <a:pos x="2577" y="1467"/>
                  </a:cxn>
                  <a:cxn ang="0">
                    <a:pos x="7032" y="1552"/>
                  </a:cxn>
                  <a:cxn ang="0">
                    <a:pos x="7032" y="1257"/>
                  </a:cxn>
                  <a:cxn ang="0">
                    <a:pos x="7095" y="1055"/>
                  </a:cxn>
                  <a:cxn ang="0">
                    <a:pos x="7167" y="897"/>
                  </a:cxn>
                  <a:cxn ang="0">
                    <a:pos x="7277" y="750"/>
                  </a:cxn>
                  <a:cxn ang="0">
                    <a:pos x="7435" y="620"/>
                  </a:cxn>
                  <a:cxn ang="0">
                    <a:pos x="7595" y="535"/>
                  </a:cxn>
                  <a:cxn ang="0">
                    <a:pos x="7752" y="485"/>
                  </a:cxn>
                  <a:cxn ang="0">
                    <a:pos x="8030" y="485"/>
                  </a:cxn>
                  <a:cxn ang="0">
                    <a:pos x="8177" y="515"/>
                  </a:cxn>
                  <a:cxn ang="0">
                    <a:pos x="8327" y="580"/>
                  </a:cxn>
                  <a:cxn ang="0">
                    <a:pos x="8462" y="695"/>
                  </a:cxn>
                  <a:cxn ang="0">
                    <a:pos x="8592" y="845"/>
                  </a:cxn>
                  <a:cxn ang="0">
                    <a:pos x="8677" y="1022"/>
                  </a:cxn>
                  <a:cxn ang="0">
                    <a:pos x="8730" y="1215"/>
                  </a:cxn>
                  <a:cxn ang="0">
                    <a:pos x="8730" y="1415"/>
                  </a:cxn>
                  <a:cxn ang="0">
                    <a:pos x="10197" y="1410"/>
                  </a:cxn>
                  <a:cxn ang="0">
                    <a:pos x="10197" y="1345"/>
                  </a:cxn>
                  <a:cxn ang="0">
                    <a:pos x="10150" y="1345"/>
                  </a:cxn>
                  <a:cxn ang="0">
                    <a:pos x="10150" y="1250"/>
                  </a:cxn>
                  <a:cxn ang="0">
                    <a:pos x="10195" y="1245"/>
                  </a:cxn>
                  <a:cxn ang="0">
                    <a:pos x="10195" y="957"/>
                  </a:cxn>
                  <a:cxn ang="0">
                    <a:pos x="10155" y="897"/>
                  </a:cxn>
                  <a:cxn ang="0">
                    <a:pos x="9815" y="727"/>
                  </a:cxn>
                  <a:cxn ang="0">
                    <a:pos x="9440" y="580"/>
                  </a:cxn>
                  <a:cxn ang="0">
                    <a:pos x="8987" y="442"/>
                  </a:cxn>
                  <a:cxn ang="0">
                    <a:pos x="8497" y="325"/>
                  </a:cxn>
                  <a:cxn ang="0">
                    <a:pos x="8047" y="230"/>
                  </a:cxn>
                  <a:cxn ang="0">
                    <a:pos x="7617" y="155"/>
                  </a:cxn>
                  <a:cxn ang="0">
                    <a:pos x="7470" y="155"/>
                  </a:cxn>
                  <a:cxn ang="0">
                    <a:pos x="7372" y="197"/>
                  </a:cxn>
                  <a:cxn ang="0">
                    <a:pos x="6915" y="262"/>
                  </a:cxn>
                  <a:cxn ang="0">
                    <a:pos x="6552" y="295"/>
                  </a:cxn>
                  <a:cxn ang="0">
                    <a:pos x="4650" y="175"/>
                  </a:cxn>
                  <a:cxn ang="0">
                    <a:pos x="3737" y="102"/>
                  </a:cxn>
                  <a:cxn ang="0">
                    <a:pos x="2877" y="37"/>
                  </a:cxn>
                  <a:cxn ang="0">
                    <a:pos x="2442" y="7"/>
                  </a:cxn>
                  <a:cxn ang="0">
                    <a:pos x="510" y="0"/>
                  </a:cxn>
                </a:cxnLst>
                <a:rect l="0" t="0" r="r" b="b"/>
                <a:pathLst>
                  <a:path w="10197" h="1552">
                    <a:moveTo>
                      <a:pt x="510" y="0"/>
                    </a:moveTo>
                    <a:lnTo>
                      <a:pt x="60" y="0"/>
                    </a:lnTo>
                    <a:lnTo>
                      <a:pt x="0" y="240"/>
                    </a:lnTo>
                    <a:lnTo>
                      <a:pt x="200" y="240"/>
                    </a:lnTo>
                    <a:lnTo>
                      <a:pt x="200" y="1107"/>
                    </a:lnTo>
                    <a:lnTo>
                      <a:pt x="592" y="1500"/>
                    </a:lnTo>
                    <a:lnTo>
                      <a:pt x="680" y="1540"/>
                    </a:lnTo>
                    <a:lnTo>
                      <a:pt x="755" y="1552"/>
                    </a:lnTo>
                    <a:lnTo>
                      <a:pt x="742" y="1355"/>
                    </a:lnTo>
                    <a:lnTo>
                      <a:pt x="732" y="1120"/>
                    </a:lnTo>
                    <a:lnTo>
                      <a:pt x="785" y="920"/>
                    </a:lnTo>
                    <a:lnTo>
                      <a:pt x="857" y="772"/>
                    </a:lnTo>
                    <a:lnTo>
                      <a:pt x="952" y="642"/>
                    </a:lnTo>
                    <a:lnTo>
                      <a:pt x="1090" y="515"/>
                    </a:lnTo>
                    <a:lnTo>
                      <a:pt x="1250" y="420"/>
                    </a:lnTo>
                    <a:lnTo>
                      <a:pt x="1475" y="360"/>
                    </a:lnTo>
                    <a:lnTo>
                      <a:pt x="1770" y="337"/>
                    </a:lnTo>
                    <a:lnTo>
                      <a:pt x="1975" y="390"/>
                    </a:lnTo>
                    <a:lnTo>
                      <a:pt x="2125" y="472"/>
                    </a:lnTo>
                    <a:lnTo>
                      <a:pt x="2250" y="567"/>
                    </a:lnTo>
                    <a:lnTo>
                      <a:pt x="2400" y="715"/>
                    </a:lnTo>
                    <a:lnTo>
                      <a:pt x="2495" y="877"/>
                    </a:lnTo>
                    <a:lnTo>
                      <a:pt x="2557" y="1022"/>
                    </a:lnTo>
                    <a:lnTo>
                      <a:pt x="2577" y="1162"/>
                    </a:lnTo>
                    <a:lnTo>
                      <a:pt x="2577" y="1467"/>
                    </a:lnTo>
                    <a:lnTo>
                      <a:pt x="7032" y="1552"/>
                    </a:lnTo>
                    <a:lnTo>
                      <a:pt x="7032" y="1257"/>
                    </a:lnTo>
                    <a:lnTo>
                      <a:pt x="7095" y="1055"/>
                    </a:lnTo>
                    <a:lnTo>
                      <a:pt x="7167" y="897"/>
                    </a:lnTo>
                    <a:lnTo>
                      <a:pt x="7277" y="750"/>
                    </a:lnTo>
                    <a:lnTo>
                      <a:pt x="7435" y="620"/>
                    </a:lnTo>
                    <a:lnTo>
                      <a:pt x="7595" y="535"/>
                    </a:lnTo>
                    <a:lnTo>
                      <a:pt x="7752" y="485"/>
                    </a:lnTo>
                    <a:lnTo>
                      <a:pt x="8030" y="485"/>
                    </a:lnTo>
                    <a:lnTo>
                      <a:pt x="8177" y="515"/>
                    </a:lnTo>
                    <a:lnTo>
                      <a:pt x="8327" y="580"/>
                    </a:lnTo>
                    <a:lnTo>
                      <a:pt x="8462" y="695"/>
                    </a:lnTo>
                    <a:lnTo>
                      <a:pt x="8592" y="845"/>
                    </a:lnTo>
                    <a:lnTo>
                      <a:pt x="8677" y="1022"/>
                    </a:lnTo>
                    <a:lnTo>
                      <a:pt x="8730" y="1215"/>
                    </a:lnTo>
                    <a:lnTo>
                      <a:pt x="8730" y="1415"/>
                    </a:lnTo>
                    <a:lnTo>
                      <a:pt x="10197" y="1410"/>
                    </a:lnTo>
                    <a:lnTo>
                      <a:pt x="10197" y="1345"/>
                    </a:lnTo>
                    <a:lnTo>
                      <a:pt x="10150" y="1345"/>
                    </a:lnTo>
                    <a:lnTo>
                      <a:pt x="10150" y="1250"/>
                    </a:lnTo>
                    <a:lnTo>
                      <a:pt x="10195" y="1245"/>
                    </a:lnTo>
                    <a:lnTo>
                      <a:pt x="10195" y="957"/>
                    </a:lnTo>
                    <a:lnTo>
                      <a:pt x="10155" y="897"/>
                    </a:lnTo>
                    <a:lnTo>
                      <a:pt x="9815" y="727"/>
                    </a:lnTo>
                    <a:lnTo>
                      <a:pt x="9440" y="580"/>
                    </a:lnTo>
                    <a:lnTo>
                      <a:pt x="8987" y="442"/>
                    </a:lnTo>
                    <a:lnTo>
                      <a:pt x="8497" y="325"/>
                    </a:lnTo>
                    <a:lnTo>
                      <a:pt x="8047" y="230"/>
                    </a:lnTo>
                    <a:lnTo>
                      <a:pt x="7617" y="155"/>
                    </a:lnTo>
                    <a:lnTo>
                      <a:pt x="7470" y="155"/>
                    </a:lnTo>
                    <a:lnTo>
                      <a:pt x="7372" y="197"/>
                    </a:lnTo>
                    <a:lnTo>
                      <a:pt x="6915" y="262"/>
                    </a:lnTo>
                    <a:lnTo>
                      <a:pt x="6552" y="295"/>
                    </a:lnTo>
                    <a:lnTo>
                      <a:pt x="4650" y="175"/>
                    </a:lnTo>
                    <a:lnTo>
                      <a:pt x="3737" y="102"/>
                    </a:lnTo>
                    <a:lnTo>
                      <a:pt x="2877" y="37"/>
                    </a:lnTo>
                    <a:lnTo>
                      <a:pt x="2442" y="7"/>
                    </a:lnTo>
                    <a:lnTo>
                      <a:pt x="510" y="0"/>
                    </a:lnTo>
                    <a:close/>
                  </a:path>
                </a:pathLst>
              </a:custGeom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104" name="Freeform 232"/>
              <p:cNvSpPr>
                <a:spLocks noChangeAspect="1"/>
              </p:cNvSpPr>
              <p:nvPr/>
            </p:nvSpPr>
            <p:spPr bwMode="auto">
              <a:xfrm>
                <a:off x="5764" y="2207"/>
                <a:ext cx="2057" cy="139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365"/>
                  </a:cxn>
                  <a:cxn ang="0">
                    <a:pos x="2057" y="1398"/>
                  </a:cxn>
                  <a:cxn ang="0">
                    <a:pos x="2057" y="148"/>
                  </a:cxn>
                  <a:cxn ang="0">
                    <a:pos x="1785" y="120"/>
                  </a:cxn>
                  <a:cxn ang="0">
                    <a:pos x="1410" y="95"/>
                  </a:cxn>
                  <a:cxn ang="0">
                    <a:pos x="1032" y="78"/>
                  </a:cxn>
                  <a:cxn ang="0">
                    <a:pos x="787" y="55"/>
                  </a:cxn>
                  <a:cxn ang="0">
                    <a:pos x="547" y="40"/>
                  </a:cxn>
                  <a:cxn ang="0">
                    <a:pos x="222" y="13"/>
                  </a:cxn>
                  <a:cxn ang="0">
                    <a:pos x="0" y="0"/>
                  </a:cxn>
                </a:cxnLst>
                <a:rect l="0" t="0" r="r" b="b"/>
                <a:pathLst>
                  <a:path w="2057" h="1398">
                    <a:moveTo>
                      <a:pt x="0" y="0"/>
                    </a:moveTo>
                    <a:lnTo>
                      <a:pt x="0" y="1365"/>
                    </a:lnTo>
                    <a:lnTo>
                      <a:pt x="2057" y="1398"/>
                    </a:lnTo>
                    <a:lnTo>
                      <a:pt x="2057" y="148"/>
                    </a:lnTo>
                    <a:lnTo>
                      <a:pt x="1785" y="120"/>
                    </a:lnTo>
                    <a:lnTo>
                      <a:pt x="1410" y="95"/>
                    </a:lnTo>
                    <a:lnTo>
                      <a:pt x="1032" y="78"/>
                    </a:lnTo>
                    <a:lnTo>
                      <a:pt x="787" y="55"/>
                    </a:lnTo>
                    <a:lnTo>
                      <a:pt x="547" y="40"/>
                    </a:lnTo>
                    <a:lnTo>
                      <a:pt x="222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8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105" name="Oval 233"/>
              <p:cNvSpPr>
                <a:spLocks noChangeAspect="1" noChangeArrowheads="1"/>
              </p:cNvSpPr>
              <p:nvPr/>
            </p:nvSpPr>
            <p:spPr bwMode="auto">
              <a:xfrm>
                <a:off x="4104" y="1762"/>
                <a:ext cx="395" cy="218"/>
              </a:xfrm>
              <a:prstGeom prst="ellipse">
                <a:avLst/>
              </a:prstGeom>
              <a:solidFill>
                <a:srgbClr val="00008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sp>
            <p:nvSpPr>
              <p:cNvPr id="80106" name="Oval 234"/>
              <p:cNvSpPr>
                <a:spLocks noChangeAspect="1" noChangeArrowheads="1"/>
              </p:cNvSpPr>
              <p:nvPr/>
            </p:nvSpPr>
            <p:spPr bwMode="auto">
              <a:xfrm>
                <a:off x="4176" y="1837"/>
                <a:ext cx="58" cy="58"/>
              </a:xfrm>
              <a:prstGeom prst="ellipse">
                <a:avLst/>
              </a:prstGeom>
              <a:solidFill>
                <a:srgbClr val="00008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+mn-lt"/>
                </a:endParaRPr>
              </a:p>
            </p:txBody>
          </p:sp>
          <p:grpSp>
            <p:nvGrpSpPr>
              <p:cNvPr id="80107" name="Group 235"/>
              <p:cNvGrpSpPr>
                <a:grpSpLocks noChangeAspect="1"/>
              </p:cNvGrpSpPr>
              <p:nvPr/>
            </p:nvGrpSpPr>
            <p:grpSpPr bwMode="auto">
              <a:xfrm>
                <a:off x="5381" y="2397"/>
                <a:ext cx="2178" cy="953"/>
                <a:chOff x="5381" y="2397"/>
                <a:chExt cx="2178" cy="953"/>
              </a:xfrm>
            </p:grpSpPr>
            <p:sp>
              <p:nvSpPr>
                <p:cNvPr id="80108" name="Freeform 236"/>
                <p:cNvSpPr>
                  <a:spLocks noChangeAspect="1"/>
                </p:cNvSpPr>
                <p:nvPr/>
              </p:nvSpPr>
              <p:spPr bwMode="auto">
                <a:xfrm>
                  <a:off x="5381" y="3045"/>
                  <a:ext cx="2178" cy="305"/>
                </a:xfrm>
                <a:custGeom>
                  <a:avLst/>
                  <a:gdLst/>
                  <a:ahLst/>
                  <a:cxnLst>
                    <a:cxn ang="0">
                      <a:pos x="0" y="170"/>
                    </a:cxn>
                    <a:cxn ang="0">
                      <a:pos x="0" y="305"/>
                    </a:cxn>
                    <a:cxn ang="0">
                      <a:pos x="2178" y="0"/>
                    </a:cxn>
                    <a:cxn ang="0">
                      <a:pos x="0" y="170"/>
                    </a:cxn>
                  </a:cxnLst>
                  <a:rect l="0" t="0" r="r" b="b"/>
                  <a:pathLst>
                    <a:path w="2178" h="305">
                      <a:moveTo>
                        <a:pt x="0" y="170"/>
                      </a:moveTo>
                      <a:lnTo>
                        <a:pt x="0" y="305"/>
                      </a:lnTo>
                      <a:lnTo>
                        <a:pt x="2178" y="0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09" name="Freeform 237"/>
                <p:cNvSpPr>
                  <a:spLocks noChangeAspect="1"/>
                </p:cNvSpPr>
                <p:nvPr/>
              </p:nvSpPr>
              <p:spPr bwMode="auto">
                <a:xfrm>
                  <a:off x="5381" y="2397"/>
                  <a:ext cx="2155" cy="36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40"/>
                    </a:cxn>
                    <a:cxn ang="0">
                      <a:pos x="2155" y="36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55" h="360">
                      <a:moveTo>
                        <a:pt x="0" y="0"/>
                      </a:moveTo>
                      <a:lnTo>
                        <a:pt x="0" y="140"/>
                      </a:lnTo>
                      <a:lnTo>
                        <a:pt x="2155" y="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0" name="Freeform 238"/>
                <p:cNvSpPr>
                  <a:spLocks noChangeAspect="1"/>
                </p:cNvSpPr>
                <p:nvPr/>
              </p:nvSpPr>
              <p:spPr bwMode="auto">
                <a:xfrm>
                  <a:off x="5381" y="2610"/>
                  <a:ext cx="2155" cy="22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155" y="22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55" h="222">
                      <a:moveTo>
                        <a:pt x="0" y="0"/>
                      </a:moveTo>
                      <a:lnTo>
                        <a:pt x="0" y="137"/>
                      </a:lnTo>
                      <a:lnTo>
                        <a:pt x="2155" y="2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1" name="Freeform 239"/>
                <p:cNvSpPr>
                  <a:spLocks noChangeAspect="1"/>
                </p:cNvSpPr>
                <p:nvPr/>
              </p:nvSpPr>
              <p:spPr bwMode="auto">
                <a:xfrm>
                  <a:off x="5381" y="2812"/>
                  <a:ext cx="2178" cy="1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8"/>
                    </a:cxn>
                    <a:cxn ang="0">
                      <a:pos x="2178" y="8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78" h="138">
                      <a:moveTo>
                        <a:pt x="0" y="0"/>
                      </a:moveTo>
                      <a:lnTo>
                        <a:pt x="0" y="138"/>
                      </a:lnTo>
                      <a:lnTo>
                        <a:pt x="2178" y="8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2" name="Freeform 240"/>
                <p:cNvSpPr>
                  <a:spLocks noChangeAspect="1"/>
                </p:cNvSpPr>
                <p:nvPr/>
              </p:nvSpPr>
              <p:spPr bwMode="auto">
                <a:xfrm>
                  <a:off x="5381" y="2970"/>
                  <a:ext cx="2178" cy="180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0" y="180"/>
                    </a:cxn>
                    <a:cxn ang="0">
                      <a:pos x="2178" y="0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2178" h="180">
                      <a:moveTo>
                        <a:pt x="0" y="42"/>
                      </a:moveTo>
                      <a:lnTo>
                        <a:pt x="0" y="180"/>
                      </a:lnTo>
                      <a:lnTo>
                        <a:pt x="2178" y="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8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grpSp>
            <p:nvGrpSpPr>
              <p:cNvPr id="80113" name="Group 241"/>
              <p:cNvGrpSpPr>
                <a:grpSpLocks noChangeAspect="1"/>
              </p:cNvGrpSpPr>
              <p:nvPr/>
            </p:nvGrpSpPr>
            <p:grpSpPr bwMode="auto">
              <a:xfrm>
                <a:off x="8749" y="2480"/>
                <a:ext cx="1610" cy="1627"/>
                <a:chOff x="8749" y="2480"/>
                <a:chExt cx="1610" cy="1627"/>
              </a:xfrm>
            </p:grpSpPr>
            <p:sp>
              <p:nvSpPr>
                <p:cNvPr id="80114" name="Oval 242"/>
                <p:cNvSpPr>
                  <a:spLocks noChangeAspect="1" noChangeArrowheads="1"/>
                </p:cNvSpPr>
                <p:nvPr/>
              </p:nvSpPr>
              <p:spPr bwMode="auto">
                <a:xfrm>
                  <a:off x="8749" y="2480"/>
                  <a:ext cx="1610" cy="1627"/>
                </a:xfrm>
                <a:prstGeom prst="ellipse">
                  <a:avLst/>
                </a:prstGeom>
                <a:solidFill>
                  <a:srgbClr val="000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5" name="Freeform 243"/>
                <p:cNvSpPr>
                  <a:spLocks noChangeAspect="1"/>
                </p:cNvSpPr>
                <p:nvPr/>
              </p:nvSpPr>
              <p:spPr bwMode="auto">
                <a:xfrm>
                  <a:off x="9424" y="3537"/>
                  <a:ext cx="282" cy="348"/>
                </a:xfrm>
                <a:custGeom>
                  <a:avLst/>
                  <a:gdLst/>
                  <a:ahLst/>
                  <a:cxnLst>
                    <a:cxn ang="0">
                      <a:pos x="0" y="323"/>
                    </a:cxn>
                    <a:cxn ang="0">
                      <a:pos x="110" y="0"/>
                    </a:cxn>
                    <a:cxn ang="0">
                      <a:pos x="177" y="0"/>
                    </a:cxn>
                    <a:cxn ang="0">
                      <a:pos x="282" y="335"/>
                    </a:cxn>
                    <a:cxn ang="0">
                      <a:pos x="145" y="348"/>
                    </a:cxn>
                    <a:cxn ang="0">
                      <a:pos x="0" y="323"/>
                    </a:cxn>
                  </a:cxnLst>
                  <a:rect l="0" t="0" r="r" b="b"/>
                  <a:pathLst>
                    <a:path w="282" h="348">
                      <a:moveTo>
                        <a:pt x="0" y="323"/>
                      </a:moveTo>
                      <a:lnTo>
                        <a:pt x="110" y="0"/>
                      </a:lnTo>
                      <a:lnTo>
                        <a:pt x="177" y="0"/>
                      </a:lnTo>
                      <a:lnTo>
                        <a:pt x="282" y="335"/>
                      </a:lnTo>
                      <a:lnTo>
                        <a:pt x="145" y="348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6" name="Freeform 244"/>
                <p:cNvSpPr>
                  <a:spLocks noChangeAspect="1"/>
                </p:cNvSpPr>
                <p:nvPr/>
              </p:nvSpPr>
              <p:spPr bwMode="auto">
                <a:xfrm>
                  <a:off x="9409" y="2697"/>
                  <a:ext cx="287" cy="348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15" y="348"/>
                    </a:cxn>
                    <a:cxn ang="0">
                      <a:pos x="180" y="348"/>
                    </a:cxn>
                    <a:cxn ang="0">
                      <a:pos x="287" y="15"/>
                    </a:cxn>
                    <a:cxn ang="0">
                      <a:pos x="147" y="0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287" h="348">
                      <a:moveTo>
                        <a:pt x="0" y="25"/>
                      </a:moveTo>
                      <a:lnTo>
                        <a:pt x="115" y="348"/>
                      </a:lnTo>
                      <a:lnTo>
                        <a:pt x="180" y="348"/>
                      </a:lnTo>
                      <a:lnTo>
                        <a:pt x="287" y="15"/>
                      </a:lnTo>
                      <a:lnTo>
                        <a:pt x="147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7" name="Freeform 245"/>
                <p:cNvSpPr>
                  <a:spLocks noChangeAspect="1"/>
                </p:cNvSpPr>
                <p:nvPr/>
              </p:nvSpPr>
              <p:spPr bwMode="auto">
                <a:xfrm>
                  <a:off x="9794" y="3142"/>
                  <a:ext cx="345" cy="283"/>
                </a:xfrm>
                <a:custGeom>
                  <a:avLst/>
                  <a:gdLst/>
                  <a:ahLst/>
                  <a:cxnLst>
                    <a:cxn ang="0">
                      <a:pos x="320" y="0"/>
                    </a:cxn>
                    <a:cxn ang="0">
                      <a:pos x="0" y="113"/>
                    </a:cxn>
                    <a:cxn ang="0">
                      <a:pos x="0" y="180"/>
                    </a:cxn>
                    <a:cxn ang="0">
                      <a:pos x="330" y="283"/>
                    </a:cxn>
                    <a:cxn ang="0">
                      <a:pos x="345" y="148"/>
                    </a:cxn>
                    <a:cxn ang="0">
                      <a:pos x="320" y="0"/>
                    </a:cxn>
                  </a:cxnLst>
                  <a:rect l="0" t="0" r="r" b="b"/>
                  <a:pathLst>
                    <a:path w="345" h="283">
                      <a:moveTo>
                        <a:pt x="320" y="0"/>
                      </a:moveTo>
                      <a:lnTo>
                        <a:pt x="0" y="113"/>
                      </a:lnTo>
                      <a:lnTo>
                        <a:pt x="0" y="180"/>
                      </a:lnTo>
                      <a:lnTo>
                        <a:pt x="330" y="283"/>
                      </a:lnTo>
                      <a:lnTo>
                        <a:pt x="345" y="148"/>
                      </a:lnTo>
                      <a:lnTo>
                        <a:pt x="32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8" name="Freeform 246"/>
                <p:cNvSpPr>
                  <a:spLocks noChangeAspect="1"/>
                </p:cNvSpPr>
                <p:nvPr/>
              </p:nvSpPr>
              <p:spPr bwMode="auto">
                <a:xfrm>
                  <a:off x="8969" y="3142"/>
                  <a:ext cx="345" cy="283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345" y="113"/>
                    </a:cxn>
                    <a:cxn ang="0">
                      <a:pos x="345" y="180"/>
                    </a:cxn>
                    <a:cxn ang="0">
                      <a:pos x="12" y="283"/>
                    </a:cxn>
                    <a:cxn ang="0">
                      <a:pos x="0" y="14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345" h="283">
                      <a:moveTo>
                        <a:pt x="25" y="0"/>
                      </a:moveTo>
                      <a:lnTo>
                        <a:pt x="345" y="113"/>
                      </a:lnTo>
                      <a:lnTo>
                        <a:pt x="345" y="180"/>
                      </a:lnTo>
                      <a:lnTo>
                        <a:pt x="12" y="283"/>
                      </a:lnTo>
                      <a:lnTo>
                        <a:pt x="0" y="1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19" name="Oval 247"/>
                <p:cNvSpPr>
                  <a:spLocks noChangeAspect="1" noChangeArrowheads="1"/>
                </p:cNvSpPr>
                <p:nvPr/>
              </p:nvSpPr>
              <p:spPr bwMode="auto">
                <a:xfrm>
                  <a:off x="8966" y="2692"/>
                  <a:ext cx="1163" cy="1180"/>
                </a:xfrm>
                <a:prstGeom prst="ellipse">
                  <a:avLst/>
                </a:prstGeom>
                <a:solidFill>
                  <a:srgbClr val="000080"/>
                </a:solidFill>
                <a:ln w="254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120" name="Group 248"/>
                <p:cNvGrpSpPr>
                  <a:grpSpLocks noChangeAspect="1"/>
                </p:cNvGrpSpPr>
                <p:nvPr/>
              </p:nvGrpSpPr>
              <p:grpSpPr bwMode="auto">
                <a:xfrm>
                  <a:off x="9331" y="3057"/>
                  <a:ext cx="438" cy="450"/>
                  <a:chOff x="9331" y="3057"/>
                  <a:chExt cx="438" cy="450"/>
                </a:xfrm>
              </p:grpSpPr>
              <p:sp>
                <p:nvSpPr>
                  <p:cNvPr id="80121" name="Oval 24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331" y="3057"/>
                    <a:ext cx="438" cy="45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122" name="Oval 25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9419" y="3152"/>
                    <a:ext cx="252" cy="263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  <p:grpSp>
            <p:nvGrpSpPr>
              <p:cNvPr id="80123" name="Group 251"/>
              <p:cNvGrpSpPr>
                <a:grpSpLocks noChangeAspect="1"/>
              </p:cNvGrpSpPr>
              <p:nvPr/>
            </p:nvGrpSpPr>
            <p:grpSpPr bwMode="auto">
              <a:xfrm>
                <a:off x="2499" y="2480"/>
                <a:ext cx="1612" cy="1627"/>
                <a:chOff x="2499" y="2480"/>
                <a:chExt cx="1612" cy="1627"/>
              </a:xfrm>
            </p:grpSpPr>
            <p:sp>
              <p:nvSpPr>
                <p:cNvPr id="80124" name="Oval 252"/>
                <p:cNvSpPr>
                  <a:spLocks noChangeAspect="1" noChangeArrowheads="1"/>
                </p:cNvSpPr>
                <p:nvPr/>
              </p:nvSpPr>
              <p:spPr bwMode="auto">
                <a:xfrm>
                  <a:off x="2499" y="2480"/>
                  <a:ext cx="1612" cy="1627"/>
                </a:xfrm>
                <a:prstGeom prst="ellipse">
                  <a:avLst/>
                </a:prstGeom>
                <a:solidFill>
                  <a:srgbClr val="000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5" name="Freeform 253"/>
                <p:cNvSpPr>
                  <a:spLocks noChangeAspect="1"/>
                </p:cNvSpPr>
                <p:nvPr/>
              </p:nvSpPr>
              <p:spPr bwMode="auto">
                <a:xfrm>
                  <a:off x="3179" y="3537"/>
                  <a:ext cx="280" cy="348"/>
                </a:xfrm>
                <a:custGeom>
                  <a:avLst/>
                  <a:gdLst/>
                  <a:ahLst/>
                  <a:cxnLst>
                    <a:cxn ang="0">
                      <a:pos x="0" y="323"/>
                    </a:cxn>
                    <a:cxn ang="0">
                      <a:pos x="107" y="0"/>
                    </a:cxn>
                    <a:cxn ang="0">
                      <a:pos x="175" y="0"/>
                    </a:cxn>
                    <a:cxn ang="0">
                      <a:pos x="280" y="335"/>
                    </a:cxn>
                    <a:cxn ang="0">
                      <a:pos x="145" y="348"/>
                    </a:cxn>
                    <a:cxn ang="0">
                      <a:pos x="0" y="323"/>
                    </a:cxn>
                  </a:cxnLst>
                  <a:rect l="0" t="0" r="r" b="b"/>
                  <a:pathLst>
                    <a:path w="280" h="348">
                      <a:moveTo>
                        <a:pt x="0" y="323"/>
                      </a:moveTo>
                      <a:lnTo>
                        <a:pt x="107" y="0"/>
                      </a:lnTo>
                      <a:lnTo>
                        <a:pt x="175" y="0"/>
                      </a:lnTo>
                      <a:lnTo>
                        <a:pt x="280" y="335"/>
                      </a:lnTo>
                      <a:lnTo>
                        <a:pt x="145" y="348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6" name="Freeform 254"/>
                <p:cNvSpPr>
                  <a:spLocks noChangeAspect="1"/>
                </p:cNvSpPr>
                <p:nvPr/>
              </p:nvSpPr>
              <p:spPr bwMode="auto">
                <a:xfrm>
                  <a:off x="3161" y="2697"/>
                  <a:ext cx="290" cy="348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15" y="348"/>
                    </a:cxn>
                    <a:cxn ang="0">
                      <a:pos x="185" y="348"/>
                    </a:cxn>
                    <a:cxn ang="0">
                      <a:pos x="290" y="15"/>
                    </a:cxn>
                    <a:cxn ang="0">
                      <a:pos x="150" y="0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290" h="348">
                      <a:moveTo>
                        <a:pt x="0" y="25"/>
                      </a:moveTo>
                      <a:lnTo>
                        <a:pt x="115" y="348"/>
                      </a:lnTo>
                      <a:lnTo>
                        <a:pt x="185" y="348"/>
                      </a:lnTo>
                      <a:lnTo>
                        <a:pt x="290" y="15"/>
                      </a:lnTo>
                      <a:lnTo>
                        <a:pt x="150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7" name="Freeform 255"/>
                <p:cNvSpPr>
                  <a:spLocks noChangeAspect="1"/>
                </p:cNvSpPr>
                <p:nvPr/>
              </p:nvSpPr>
              <p:spPr bwMode="auto">
                <a:xfrm>
                  <a:off x="3546" y="3142"/>
                  <a:ext cx="348" cy="283"/>
                </a:xfrm>
                <a:custGeom>
                  <a:avLst/>
                  <a:gdLst/>
                  <a:ahLst/>
                  <a:cxnLst>
                    <a:cxn ang="0">
                      <a:pos x="323" y="0"/>
                    </a:cxn>
                    <a:cxn ang="0">
                      <a:pos x="0" y="113"/>
                    </a:cxn>
                    <a:cxn ang="0">
                      <a:pos x="0" y="180"/>
                    </a:cxn>
                    <a:cxn ang="0">
                      <a:pos x="333" y="283"/>
                    </a:cxn>
                    <a:cxn ang="0">
                      <a:pos x="348" y="148"/>
                    </a:cxn>
                    <a:cxn ang="0">
                      <a:pos x="323" y="0"/>
                    </a:cxn>
                  </a:cxnLst>
                  <a:rect l="0" t="0" r="r" b="b"/>
                  <a:pathLst>
                    <a:path w="348" h="283">
                      <a:moveTo>
                        <a:pt x="323" y="0"/>
                      </a:moveTo>
                      <a:lnTo>
                        <a:pt x="0" y="113"/>
                      </a:lnTo>
                      <a:lnTo>
                        <a:pt x="0" y="180"/>
                      </a:lnTo>
                      <a:lnTo>
                        <a:pt x="333" y="283"/>
                      </a:lnTo>
                      <a:lnTo>
                        <a:pt x="348" y="148"/>
                      </a:lnTo>
                      <a:lnTo>
                        <a:pt x="323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8" name="Freeform 256"/>
                <p:cNvSpPr>
                  <a:spLocks noChangeAspect="1"/>
                </p:cNvSpPr>
                <p:nvPr/>
              </p:nvSpPr>
              <p:spPr bwMode="auto">
                <a:xfrm>
                  <a:off x="2719" y="3142"/>
                  <a:ext cx="347" cy="283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347" y="113"/>
                    </a:cxn>
                    <a:cxn ang="0">
                      <a:pos x="347" y="180"/>
                    </a:cxn>
                    <a:cxn ang="0">
                      <a:pos x="15" y="283"/>
                    </a:cxn>
                    <a:cxn ang="0">
                      <a:pos x="0" y="148"/>
                    </a:cxn>
                    <a:cxn ang="0">
                      <a:pos x="25" y="0"/>
                    </a:cxn>
                  </a:cxnLst>
                  <a:rect l="0" t="0" r="r" b="b"/>
                  <a:pathLst>
                    <a:path w="347" h="283">
                      <a:moveTo>
                        <a:pt x="25" y="0"/>
                      </a:moveTo>
                      <a:lnTo>
                        <a:pt x="347" y="113"/>
                      </a:lnTo>
                      <a:lnTo>
                        <a:pt x="347" y="180"/>
                      </a:lnTo>
                      <a:lnTo>
                        <a:pt x="15" y="283"/>
                      </a:lnTo>
                      <a:lnTo>
                        <a:pt x="0" y="148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129" name="Oval 257"/>
                <p:cNvSpPr>
                  <a:spLocks noChangeAspect="1" noChangeArrowheads="1"/>
                </p:cNvSpPr>
                <p:nvPr/>
              </p:nvSpPr>
              <p:spPr bwMode="auto">
                <a:xfrm>
                  <a:off x="2716" y="2692"/>
                  <a:ext cx="1165" cy="1180"/>
                </a:xfrm>
                <a:prstGeom prst="ellipse">
                  <a:avLst/>
                </a:prstGeom>
                <a:solidFill>
                  <a:srgbClr val="000080"/>
                </a:solidFill>
                <a:ln w="254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130" name="Group 258"/>
                <p:cNvGrpSpPr>
                  <a:grpSpLocks noChangeAspect="1"/>
                </p:cNvGrpSpPr>
                <p:nvPr/>
              </p:nvGrpSpPr>
              <p:grpSpPr bwMode="auto">
                <a:xfrm>
                  <a:off x="3081" y="3057"/>
                  <a:ext cx="443" cy="450"/>
                  <a:chOff x="3081" y="3057"/>
                  <a:chExt cx="443" cy="450"/>
                </a:xfrm>
              </p:grpSpPr>
              <p:sp>
                <p:nvSpPr>
                  <p:cNvPr id="80131" name="Oval 2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81" y="3057"/>
                    <a:ext cx="443" cy="45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80132" name="Oval 2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74" y="3152"/>
                    <a:ext cx="250" cy="263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</p:grpSp>
        </p:grpSp>
        <p:grpSp>
          <p:nvGrpSpPr>
            <p:cNvPr id="260" name="组合 259"/>
            <p:cNvGrpSpPr/>
            <p:nvPr/>
          </p:nvGrpSpPr>
          <p:grpSpPr>
            <a:xfrm>
              <a:off x="1619250" y="1747664"/>
              <a:ext cx="7056438" cy="1324146"/>
              <a:chOff x="1619250" y="1747664"/>
              <a:chExt cx="7056438" cy="1324146"/>
            </a:xfrm>
          </p:grpSpPr>
          <p:grpSp>
            <p:nvGrpSpPr>
              <p:cNvPr id="79894" name="xjhwt2"/>
              <p:cNvGrpSpPr>
                <a:grpSpLocks noChangeAspect="1"/>
              </p:cNvGrpSpPr>
              <p:nvPr/>
            </p:nvGrpSpPr>
            <p:grpSpPr bwMode="auto">
              <a:xfrm>
                <a:off x="2195513" y="2544760"/>
                <a:ext cx="1274762" cy="331788"/>
                <a:chOff x="1611" y="1460"/>
                <a:chExt cx="10250" cy="2647"/>
              </a:xfrm>
            </p:grpSpPr>
            <p:grpSp>
              <p:nvGrpSpPr>
                <p:cNvPr id="79895" name="Group 23"/>
                <p:cNvGrpSpPr>
                  <a:grpSpLocks noChangeAspect="1"/>
                </p:cNvGrpSpPr>
                <p:nvPr/>
              </p:nvGrpSpPr>
              <p:grpSpPr bwMode="auto">
                <a:xfrm>
                  <a:off x="4616" y="1560"/>
                  <a:ext cx="3755" cy="822"/>
                  <a:chOff x="4616" y="1560"/>
                  <a:chExt cx="3755" cy="822"/>
                </a:xfrm>
              </p:grpSpPr>
              <p:grpSp>
                <p:nvGrpSpPr>
                  <p:cNvPr id="79896" name="Group 2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449" y="1590"/>
                    <a:ext cx="2392" cy="710"/>
                    <a:chOff x="5449" y="1590"/>
                    <a:chExt cx="2392" cy="710"/>
                  </a:xfrm>
                </p:grpSpPr>
                <p:sp>
                  <p:nvSpPr>
                    <p:cNvPr id="79897" name="Freeform 2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5449" y="1590"/>
                      <a:ext cx="410" cy="580"/>
                    </a:xfrm>
                    <a:custGeom>
                      <a:avLst/>
                      <a:gdLst/>
                      <a:ahLst/>
                      <a:cxnLst>
                        <a:cxn ang="0">
                          <a:pos x="10" y="7"/>
                        </a:cxn>
                        <a:cxn ang="0">
                          <a:pos x="0" y="0"/>
                        </a:cxn>
                        <a:cxn ang="0">
                          <a:pos x="270" y="580"/>
                        </a:cxn>
                        <a:cxn ang="0">
                          <a:pos x="410" y="580"/>
                        </a:cxn>
                        <a:cxn ang="0">
                          <a:pos x="112" y="0"/>
                        </a:cxn>
                        <a:cxn ang="0">
                          <a:pos x="10" y="7"/>
                        </a:cxn>
                      </a:cxnLst>
                      <a:rect l="0" t="0" r="r" b="b"/>
                      <a:pathLst>
                        <a:path w="410" h="580">
                          <a:moveTo>
                            <a:pt x="10" y="7"/>
                          </a:moveTo>
                          <a:lnTo>
                            <a:pt x="0" y="0"/>
                          </a:lnTo>
                          <a:lnTo>
                            <a:pt x="270" y="580"/>
                          </a:lnTo>
                          <a:lnTo>
                            <a:pt x="410" y="580"/>
                          </a:lnTo>
                          <a:lnTo>
                            <a:pt x="112" y="0"/>
                          </a:lnTo>
                          <a:lnTo>
                            <a:pt x="10" y="7"/>
                          </a:lnTo>
                          <a:close/>
                        </a:path>
                      </a:pathLst>
                    </a:custGeom>
                    <a:solidFill>
                      <a:srgbClr val="000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898" name="Freeform 2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464" y="1912"/>
                      <a:ext cx="377" cy="388"/>
                    </a:xfrm>
                    <a:custGeom>
                      <a:avLst/>
                      <a:gdLst/>
                      <a:ahLst/>
                      <a:cxnLst>
                        <a:cxn ang="0">
                          <a:pos x="100" y="45"/>
                        </a:cxn>
                        <a:cxn ang="0">
                          <a:pos x="110" y="38"/>
                        </a:cxn>
                        <a:cxn ang="0">
                          <a:pos x="377" y="388"/>
                        </a:cxn>
                        <a:cxn ang="0">
                          <a:pos x="247" y="368"/>
                        </a:cxn>
                        <a:cxn ang="0">
                          <a:pos x="0" y="0"/>
                        </a:cxn>
                        <a:cxn ang="0">
                          <a:pos x="100" y="45"/>
                        </a:cxn>
                      </a:cxnLst>
                      <a:rect l="0" t="0" r="r" b="b"/>
                      <a:pathLst>
                        <a:path w="377" h="388">
                          <a:moveTo>
                            <a:pt x="100" y="45"/>
                          </a:moveTo>
                          <a:lnTo>
                            <a:pt x="110" y="38"/>
                          </a:lnTo>
                          <a:lnTo>
                            <a:pt x="377" y="388"/>
                          </a:lnTo>
                          <a:lnTo>
                            <a:pt x="247" y="368"/>
                          </a:lnTo>
                          <a:lnTo>
                            <a:pt x="0" y="0"/>
                          </a:lnTo>
                          <a:lnTo>
                            <a:pt x="100" y="45"/>
                          </a:lnTo>
                          <a:close/>
                        </a:path>
                      </a:pathLst>
                    </a:custGeom>
                    <a:solidFill>
                      <a:srgbClr val="000080"/>
                    </a:solidFill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sp>
                <p:nvSpPr>
                  <p:cNvPr id="79899" name="Freeform 27"/>
                  <p:cNvSpPr>
                    <a:spLocks noChangeAspect="1"/>
                  </p:cNvSpPr>
                  <p:nvPr/>
                </p:nvSpPr>
                <p:spPr bwMode="auto">
                  <a:xfrm>
                    <a:off x="4616" y="1560"/>
                    <a:ext cx="3755" cy="822"/>
                  </a:xfrm>
                  <a:custGeom>
                    <a:avLst/>
                    <a:gdLst/>
                    <a:ahLst/>
                    <a:cxnLst>
                      <a:cxn ang="0">
                        <a:pos x="28" y="110"/>
                      </a:cxn>
                      <a:cxn ang="0">
                        <a:pos x="380" y="95"/>
                      </a:cxn>
                      <a:cxn ang="0">
                        <a:pos x="650" y="95"/>
                      </a:cxn>
                      <a:cxn ang="0">
                        <a:pos x="1013" y="75"/>
                      </a:cxn>
                      <a:cxn ang="0">
                        <a:pos x="1348" y="75"/>
                      </a:cxn>
                      <a:cxn ang="0">
                        <a:pos x="1725" y="75"/>
                      </a:cxn>
                      <a:cxn ang="0">
                        <a:pos x="2063" y="85"/>
                      </a:cxn>
                      <a:cxn ang="0">
                        <a:pos x="2223" y="107"/>
                      </a:cxn>
                      <a:cxn ang="0">
                        <a:pos x="2360" y="137"/>
                      </a:cxn>
                      <a:cxn ang="0">
                        <a:pos x="2513" y="192"/>
                      </a:cxn>
                      <a:cxn ang="0">
                        <a:pos x="2658" y="252"/>
                      </a:cxn>
                      <a:cxn ang="0">
                        <a:pos x="3188" y="527"/>
                      </a:cxn>
                      <a:cxn ang="0">
                        <a:pos x="3470" y="655"/>
                      </a:cxn>
                      <a:cxn ang="0">
                        <a:pos x="3633" y="760"/>
                      </a:cxn>
                      <a:cxn ang="0">
                        <a:pos x="3485" y="757"/>
                      </a:cxn>
                      <a:cxn ang="0">
                        <a:pos x="0" y="490"/>
                      </a:cxn>
                      <a:cxn ang="0">
                        <a:pos x="5" y="572"/>
                      </a:cxn>
                      <a:cxn ang="0">
                        <a:pos x="3643" y="822"/>
                      </a:cxn>
                      <a:cxn ang="0">
                        <a:pos x="3755" y="802"/>
                      </a:cxn>
                      <a:cxn ang="0">
                        <a:pos x="3698" y="730"/>
                      </a:cxn>
                      <a:cxn ang="0">
                        <a:pos x="3598" y="655"/>
                      </a:cxn>
                      <a:cxn ang="0">
                        <a:pos x="3353" y="527"/>
                      </a:cxn>
                      <a:cxn ang="0">
                        <a:pos x="3163" y="425"/>
                      </a:cxn>
                      <a:cxn ang="0">
                        <a:pos x="2680" y="187"/>
                      </a:cxn>
                      <a:cxn ang="0">
                        <a:pos x="2463" y="102"/>
                      </a:cxn>
                      <a:cxn ang="0">
                        <a:pos x="2248" y="47"/>
                      </a:cxn>
                      <a:cxn ang="0">
                        <a:pos x="1765" y="0"/>
                      </a:cxn>
                      <a:cxn ang="0">
                        <a:pos x="1105" y="0"/>
                      </a:cxn>
                      <a:cxn ang="0">
                        <a:pos x="28" y="57"/>
                      </a:cxn>
                      <a:cxn ang="0">
                        <a:pos x="28" y="110"/>
                      </a:cxn>
                    </a:cxnLst>
                    <a:rect l="0" t="0" r="r" b="b"/>
                    <a:pathLst>
                      <a:path w="3755" h="822">
                        <a:moveTo>
                          <a:pt x="28" y="110"/>
                        </a:moveTo>
                        <a:lnTo>
                          <a:pt x="380" y="95"/>
                        </a:lnTo>
                        <a:lnTo>
                          <a:pt x="650" y="95"/>
                        </a:lnTo>
                        <a:lnTo>
                          <a:pt x="1013" y="75"/>
                        </a:lnTo>
                        <a:lnTo>
                          <a:pt x="1348" y="75"/>
                        </a:lnTo>
                        <a:lnTo>
                          <a:pt x="1725" y="75"/>
                        </a:lnTo>
                        <a:lnTo>
                          <a:pt x="2063" y="85"/>
                        </a:lnTo>
                        <a:lnTo>
                          <a:pt x="2223" y="107"/>
                        </a:lnTo>
                        <a:lnTo>
                          <a:pt x="2360" y="137"/>
                        </a:lnTo>
                        <a:lnTo>
                          <a:pt x="2513" y="192"/>
                        </a:lnTo>
                        <a:lnTo>
                          <a:pt x="2658" y="252"/>
                        </a:lnTo>
                        <a:lnTo>
                          <a:pt x="3188" y="527"/>
                        </a:lnTo>
                        <a:lnTo>
                          <a:pt x="3470" y="655"/>
                        </a:lnTo>
                        <a:lnTo>
                          <a:pt x="3633" y="760"/>
                        </a:lnTo>
                        <a:lnTo>
                          <a:pt x="3485" y="757"/>
                        </a:lnTo>
                        <a:lnTo>
                          <a:pt x="0" y="490"/>
                        </a:lnTo>
                        <a:lnTo>
                          <a:pt x="5" y="572"/>
                        </a:lnTo>
                        <a:lnTo>
                          <a:pt x="3643" y="822"/>
                        </a:lnTo>
                        <a:lnTo>
                          <a:pt x="3755" y="802"/>
                        </a:lnTo>
                        <a:lnTo>
                          <a:pt x="3698" y="730"/>
                        </a:lnTo>
                        <a:lnTo>
                          <a:pt x="3598" y="655"/>
                        </a:lnTo>
                        <a:lnTo>
                          <a:pt x="3353" y="527"/>
                        </a:lnTo>
                        <a:lnTo>
                          <a:pt x="3163" y="425"/>
                        </a:lnTo>
                        <a:lnTo>
                          <a:pt x="2680" y="187"/>
                        </a:lnTo>
                        <a:lnTo>
                          <a:pt x="2463" y="102"/>
                        </a:lnTo>
                        <a:lnTo>
                          <a:pt x="2248" y="47"/>
                        </a:lnTo>
                        <a:lnTo>
                          <a:pt x="1765" y="0"/>
                        </a:lnTo>
                        <a:lnTo>
                          <a:pt x="1105" y="0"/>
                        </a:lnTo>
                        <a:lnTo>
                          <a:pt x="28" y="57"/>
                        </a:lnTo>
                        <a:lnTo>
                          <a:pt x="28" y="11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sp>
              <p:nvSpPr>
                <p:cNvPr id="79900" name="Freeform 28"/>
                <p:cNvSpPr>
                  <a:spLocks noChangeAspect="1"/>
                </p:cNvSpPr>
                <p:nvPr/>
              </p:nvSpPr>
              <p:spPr bwMode="auto">
                <a:xfrm>
                  <a:off x="2149" y="1460"/>
                  <a:ext cx="7030" cy="932"/>
                </a:xfrm>
                <a:custGeom>
                  <a:avLst/>
                  <a:gdLst/>
                  <a:ahLst/>
                  <a:cxnLst>
                    <a:cxn ang="0">
                      <a:pos x="270" y="585"/>
                    </a:cxn>
                    <a:cxn ang="0">
                      <a:pos x="617" y="497"/>
                    </a:cxn>
                    <a:cxn ang="0">
                      <a:pos x="882" y="427"/>
                    </a:cxn>
                    <a:cxn ang="0">
                      <a:pos x="1155" y="352"/>
                    </a:cxn>
                    <a:cxn ang="0">
                      <a:pos x="1432" y="302"/>
                    </a:cxn>
                    <a:cxn ang="0">
                      <a:pos x="1655" y="265"/>
                    </a:cxn>
                    <a:cxn ang="0">
                      <a:pos x="1937" y="220"/>
                    </a:cxn>
                    <a:cxn ang="0">
                      <a:pos x="2187" y="165"/>
                    </a:cxn>
                    <a:cxn ang="0">
                      <a:pos x="2367" y="52"/>
                    </a:cxn>
                    <a:cxn ang="0">
                      <a:pos x="2740" y="40"/>
                    </a:cxn>
                    <a:cxn ang="0">
                      <a:pos x="3185" y="10"/>
                    </a:cxn>
                    <a:cxn ang="0">
                      <a:pos x="3750" y="2"/>
                    </a:cxn>
                    <a:cxn ang="0">
                      <a:pos x="4217" y="0"/>
                    </a:cxn>
                    <a:cxn ang="0">
                      <a:pos x="4662" y="52"/>
                    </a:cxn>
                    <a:cxn ang="0">
                      <a:pos x="4980" y="135"/>
                    </a:cxn>
                    <a:cxn ang="0">
                      <a:pos x="5320" y="240"/>
                    </a:cxn>
                    <a:cxn ang="0">
                      <a:pos x="5692" y="367"/>
                    </a:cxn>
                    <a:cxn ang="0">
                      <a:pos x="6077" y="495"/>
                    </a:cxn>
                    <a:cxn ang="0">
                      <a:pos x="6362" y="582"/>
                    </a:cxn>
                    <a:cxn ang="0">
                      <a:pos x="6667" y="685"/>
                    </a:cxn>
                    <a:cxn ang="0">
                      <a:pos x="7030" y="812"/>
                    </a:cxn>
                    <a:cxn ang="0">
                      <a:pos x="6857" y="885"/>
                    </a:cxn>
                    <a:cxn ang="0">
                      <a:pos x="6605" y="930"/>
                    </a:cxn>
                    <a:cxn ang="0">
                      <a:pos x="6235" y="927"/>
                    </a:cxn>
                    <a:cxn ang="0">
                      <a:pos x="6142" y="812"/>
                    </a:cxn>
                    <a:cxn ang="0">
                      <a:pos x="5865" y="647"/>
                    </a:cxn>
                    <a:cxn ang="0">
                      <a:pos x="5420" y="420"/>
                    </a:cxn>
                    <a:cxn ang="0">
                      <a:pos x="4952" y="210"/>
                    </a:cxn>
                    <a:cxn ang="0">
                      <a:pos x="4585" y="130"/>
                    </a:cxn>
                    <a:cxn ang="0">
                      <a:pos x="3882" y="97"/>
                    </a:cxn>
                    <a:cxn ang="0">
                      <a:pos x="3062" y="122"/>
                    </a:cxn>
                    <a:cxn ang="0">
                      <a:pos x="2462" y="707"/>
                    </a:cxn>
                  </a:cxnLst>
                  <a:rect l="0" t="0" r="r" b="b"/>
                  <a:pathLst>
                    <a:path w="7030" h="932">
                      <a:moveTo>
                        <a:pt x="0" y="622"/>
                      </a:moveTo>
                      <a:lnTo>
                        <a:pt x="270" y="585"/>
                      </a:lnTo>
                      <a:lnTo>
                        <a:pt x="477" y="537"/>
                      </a:lnTo>
                      <a:lnTo>
                        <a:pt x="617" y="497"/>
                      </a:lnTo>
                      <a:lnTo>
                        <a:pt x="732" y="465"/>
                      </a:lnTo>
                      <a:lnTo>
                        <a:pt x="882" y="427"/>
                      </a:lnTo>
                      <a:lnTo>
                        <a:pt x="1010" y="390"/>
                      </a:lnTo>
                      <a:lnTo>
                        <a:pt x="1155" y="352"/>
                      </a:lnTo>
                      <a:lnTo>
                        <a:pt x="1285" y="325"/>
                      </a:lnTo>
                      <a:lnTo>
                        <a:pt x="1432" y="302"/>
                      </a:lnTo>
                      <a:lnTo>
                        <a:pt x="1552" y="282"/>
                      </a:lnTo>
                      <a:lnTo>
                        <a:pt x="1655" y="265"/>
                      </a:lnTo>
                      <a:lnTo>
                        <a:pt x="1807" y="240"/>
                      </a:lnTo>
                      <a:lnTo>
                        <a:pt x="1937" y="220"/>
                      </a:lnTo>
                      <a:lnTo>
                        <a:pt x="2060" y="200"/>
                      </a:lnTo>
                      <a:lnTo>
                        <a:pt x="2187" y="165"/>
                      </a:lnTo>
                      <a:lnTo>
                        <a:pt x="2292" y="112"/>
                      </a:lnTo>
                      <a:lnTo>
                        <a:pt x="2367" y="52"/>
                      </a:lnTo>
                      <a:lnTo>
                        <a:pt x="2520" y="45"/>
                      </a:lnTo>
                      <a:lnTo>
                        <a:pt x="2740" y="40"/>
                      </a:lnTo>
                      <a:lnTo>
                        <a:pt x="2990" y="20"/>
                      </a:lnTo>
                      <a:lnTo>
                        <a:pt x="3185" y="10"/>
                      </a:lnTo>
                      <a:lnTo>
                        <a:pt x="3472" y="5"/>
                      </a:lnTo>
                      <a:lnTo>
                        <a:pt x="3750" y="2"/>
                      </a:lnTo>
                      <a:lnTo>
                        <a:pt x="4015" y="0"/>
                      </a:lnTo>
                      <a:lnTo>
                        <a:pt x="4217" y="0"/>
                      </a:lnTo>
                      <a:lnTo>
                        <a:pt x="4437" y="17"/>
                      </a:lnTo>
                      <a:lnTo>
                        <a:pt x="4662" y="52"/>
                      </a:lnTo>
                      <a:lnTo>
                        <a:pt x="4830" y="95"/>
                      </a:lnTo>
                      <a:lnTo>
                        <a:pt x="4980" y="135"/>
                      </a:lnTo>
                      <a:lnTo>
                        <a:pt x="5142" y="185"/>
                      </a:lnTo>
                      <a:lnTo>
                        <a:pt x="5320" y="240"/>
                      </a:lnTo>
                      <a:lnTo>
                        <a:pt x="5500" y="302"/>
                      </a:lnTo>
                      <a:lnTo>
                        <a:pt x="5692" y="367"/>
                      </a:lnTo>
                      <a:lnTo>
                        <a:pt x="5880" y="432"/>
                      </a:lnTo>
                      <a:lnTo>
                        <a:pt x="6077" y="495"/>
                      </a:lnTo>
                      <a:lnTo>
                        <a:pt x="6225" y="545"/>
                      </a:lnTo>
                      <a:lnTo>
                        <a:pt x="6362" y="582"/>
                      </a:lnTo>
                      <a:lnTo>
                        <a:pt x="6512" y="637"/>
                      </a:lnTo>
                      <a:lnTo>
                        <a:pt x="6667" y="685"/>
                      </a:lnTo>
                      <a:lnTo>
                        <a:pt x="6857" y="747"/>
                      </a:lnTo>
                      <a:lnTo>
                        <a:pt x="7030" y="812"/>
                      </a:lnTo>
                      <a:lnTo>
                        <a:pt x="6960" y="857"/>
                      </a:lnTo>
                      <a:lnTo>
                        <a:pt x="6857" y="885"/>
                      </a:lnTo>
                      <a:lnTo>
                        <a:pt x="6745" y="915"/>
                      </a:lnTo>
                      <a:lnTo>
                        <a:pt x="6605" y="930"/>
                      </a:lnTo>
                      <a:lnTo>
                        <a:pt x="6420" y="932"/>
                      </a:lnTo>
                      <a:lnTo>
                        <a:pt x="6235" y="927"/>
                      </a:lnTo>
                      <a:lnTo>
                        <a:pt x="6187" y="857"/>
                      </a:lnTo>
                      <a:lnTo>
                        <a:pt x="6142" y="812"/>
                      </a:lnTo>
                      <a:lnTo>
                        <a:pt x="6055" y="750"/>
                      </a:lnTo>
                      <a:lnTo>
                        <a:pt x="5865" y="647"/>
                      </a:lnTo>
                      <a:lnTo>
                        <a:pt x="5630" y="525"/>
                      </a:lnTo>
                      <a:lnTo>
                        <a:pt x="5420" y="420"/>
                      </a:lnTo>
                      <a:lnTo>
                        <a:pt x="5165" y="292"/>
                      </a:lnTo>
                      <a:lnTo>
                        <a:pt x="4952" y="210"/>
                      </a:lnTo>
                      <a:lnTo>
                        <a:pt x="4750" y="152"/>
                      </a:lnTo>
                      <a:lnTo>
                        <a:pt x="4585" y="130"/>
                      </a:lnTo>
                      <a:lnTo>
                        <a:pt x="4280" y="100"/>
                      </a:lnTo>
                      <a:lnTo>
                        <a:pt x="3882" y="97"/>
                      </a:lnTo>
                      <a:lnTo>
                        <a:pt x="3417" y="110"/>
                      </a:lnTo>
                      <a:lnTo>
                        <a:pt x="3062" y="122"/>
                      </a:lnTo>
                      <a:lnTo>
                        <a:pt x="2495" y="152"/>
                      </a:lnTo>
                      <a:lnTo>
                        <a:pt x="2462" y="707"/>
                      </a:lnTo>
                      <a:lnTo>
                        <a:pt x="0" y="622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01" name="Freeform 29"/>
                <p:cNvSpPr>
                  <a:spLocks noChangeAspect="1"/>
                </p:cNvSpPr>
                <p:nvPr/>
              </p:nvSpPr>
              <p:spPr bwMode="auto">
                <a:xfrm>
                  <a:off x="2346" y="2375"/>
                  <a:ext cx="9508" cy="1472"/>
                </a:xfrm>
                <a:custGeom>
                  <a:avLst/>
                  <a:gdLst/>
                  <a:ahLst/>
                  <a:cxnLst>
                    <a:cxn ang="0">
                      <a:pos x="8023" y="697"/>
                    </a:cxn>
                    <a:cxn ang="0">
                      <a:pos x="8095" y="920"/>
                    </a:cxn>
                    <a:cxn ang="0">
                      <a:pos x="8095" y="1090"/>
                    </a:cxn>
                    <a:cxn ang="0">
                      <a:pos x="9508" y="1090"/>
                    </a:cxn>
                    <a:cxn ang="0">
                      <a:pos x="9410" y="1205"/>
                    </a:cxn>
                    <a:cxn ang="0">
                      <a:pos x="9475" y="1335"/>
                    </a:cxn>
                    <a:cxn ang="0">
                      <a:pos x="9475" y="1395"/>
                    </a:cxn>
                    <a:cxn ang="0">
                      <a:pos x="9433" y="1437"/>
                    </a:cxn>
                    <a:cxn ang="0">
                      <a:pos x="8620" y="1437"/>
                    </a:cxn>
                    <a:cxn ang="0">
                      <a:pos x="8555" y="1472"/>
                    </a:cxn>
                    <a:cxn ang="0">
                      <a:pos x="8140" y="1472"/>
                    </a:cxn>
                    <a:cxn ang="0">
                      <a:pos x="8085" y="1432"/>
                    </a:cxn>
                    <a:cxn ang="0">
                      <a:pos x="563" y="1432"/>
                    </a:cxn>
                    <a:cxn ang="0">
                      <a:pos x="265" y="1162"/>
                    </a:cxn>
                    <a:cxn ang="0">
                      <a:pos x="30" y="1252"/>
                    </a:cxn>
                    <a:cxn ang="0">
                      <a:pos x="0" y="537"/>
                    </a:cxn>
                    <a:cxn ang="0">
                      <a:pos x="573" y="0"/>
                    </a:cxn>
                    <a:cxn ang="0">
                      <a:pos x="1468" y="20"/>
                    </a:cxn>
                    <a:cxn ang="0">
                      <a:pos x="6130" y="1205"/>
                    </a:cxn>
                    <a:cxn ang="0">
                      <a:pos x="6263" y="1062"/>
                    </a:cxn>
                    <a:cxn ang="0">
                      <a:pos x="6378" y="695"/>
                    </a:cxn>
                    <a:cxn ang="0">
                      <a:pos x="6543" y="392"/>
                    </a:cxn>
                    <a:cxn ang="0">
                      <a:pos x="7033" y="150"/>
                    </a:cxn>
                    <a:cxn ang="0">
                      <a:pos x="7488" y="162"/>
                    </a:cxn>
                    <a:cxn ang="0">
                      <a:pos x="7828" y="340"/>
                    </a:cxn>
                    <a:cxn ang="0">
                      <a:pos x="8023" y="697"/>
                    </a:cxn>
                  </a:cxnLst>
                  <a:rect l="0" t="0" r="r" b="b"/>
                  <a:pathLst>
                    <a:path w="9508" h="1472">
                      <a:moveTo>
                        <a:pt x="8023" y="697"/>
                      </a:moveTo>
                      <a:lnTo>
                        <a:pt x="8095" y="920"/>
                      </a:lnTo>
                      <a:lnTo>
                        <a:pt x="8095" y="1090"/>
                      </a:lnTo>
                      <a:lnTo>
                        <a:pt x="9508" y="1090"/>
                      </a:lnTo>
                      <a:lnTo>
                        <a:pt x="9410" y="1205"/>
                      </a:lnTo>
                      <a:lnTo>
                        <a:pt x="9475" y="1335"/>
                      </a:lnTo>
                      <a:lnTo>
                        <a:pt x="9475" y="1395"/>
                      </a:lnTo>
                      <a:lnTo>
                        <a:pt x="9433" y="1437"/>
                      </a:lnTo>
                      <a:lnTo>
                        <a:pt x="8620" y="1437"/>
                      </a:lnTo>
                      <a:lnTo>
                        <a:pt x="8555" y="1472"/>
                      </a:lnTo>
                      <a:lnTo>
                        <a:pt x="8140" y="1472"/>
                      </a:lnTo>
                      <a:lnTo>
                        <a:pt x="8085" y="1432"/>
                      </a:lnTo>
                      <a:lnTo>
                        <a:pt x="563" y="1432"/>
                      </a:lnTo>
                      <a:lnTo>
                        <a:pt x="265" y="1162"/>
                      </a:lnTo>
                      <a:lnTo>
                        <a:pt x="30" y="1252"/>
                      </a:lnTo>
                      <a:lnTo>
                        <a:pt x="0" y="537"/>
                      </a:lnTo>
                      <a:lnTo>
                        <a:pt x="573" y="0"/>
                      </a:lnTo>
                      <a:lnTo>
                        <a:pt x="1468" y="20"/>
                      </a:lnTo>
                      <a:lnTo>
                        <a:pt x="6130" y="1205"/>
                      </a:lnTo>
                      <a:lnTo>
                        <a:pt x="6263" y="1062"/>
                      </a:lnTo>
                      <a:lnTo>
                        <a:pt x="6378" y="695"/>
                      </a:lnTo>
                      <a:lnTo>
                        <a:pt x="6543" y="392"/>
                      </a:lnTo>
                      <a:lnTo>
                        <a:pt x="7033" y="150"/>
                      </a:lnTo>
                      <a:lnTo>
                        <a:pt x="7488" y="162"/>
                      </a:lnTo>
                      <a:lnTo>
                        <a:pt x="7828" y="340"/>
                      </a:lnTo>
                      <a:lnTo>
                        <a:pt x="8023" y="697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79902" name="Group 30"/>
                <p:cNvGrpSpPr>
                  <a:grpSpLocks noChangeAspect="1"/>
                </p:cNvGrpSpPr>
                <p:nvPr/>
              </p:nvGrpSpPr>
              <p:grpSpPr bwMode="auto">
                <a:xfrm>
                  <a:off x="1611" y="2367"/>
                  <a:ext cx="620" cy="1075"/>
                  <a:chOff x="1611" y="2367"/>
                  <a:chExt cx="620" cy="1075"/>
                </a:xfrm>
              </p:grpSpPr>
              <p:sp>
                <p:nvSpPr>
                  <p:cNvPr id="79903" name="Rectangle 3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592"/>
                    <a:ext cx="237" cy="40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04" name="Rectangle 3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367"/>
                    <a:ext cx="237" cy="95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05" name="Rectangle 3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64" y="2507"/>
                    <a:ext cx="237" cy="40"/>
                  </a:xfrm>
                  <a:prstGeom prst="rect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06" name="Arc 34"/>
                  <p:cNvSpPr>
                    <a:spLocks noChangeAspect="1"/>
                  </p:cNvSpPr>
                  <p:nvPr/>
                </p:nvSpPr>
                <p:spPr bwMode="auto">
                  <a:xfrm>
                    <a:off x="1664" y="2687"/>
                    <a:ext cx="229" cy="243"/>
                  </a:xfrm>
                  <a:custGeom>
                    <a:avLst/>
                    <a:gdLst>
                      <a:gd name="G0" fmla="+- 21600 0 0"/>
                      <a:gd name="G1" fmla="+- 171 0 0"/>
                      <a:gd name="G2" fmla="+- 21600 0 0"/>
                      <a:gd name="T0" fmla="*/ 21232 w 21600"/>
                      <a:gd name="T1" fmla="*/ 21768 h 21768"/>
                      <a:gd name="T2" fmla="*/ 1 w 21600"/>
                      <a:gd name="T3" fmla="*/ 0 h 21768"/>
                      <a:gd name="T4" fmla="*/ 21600 w 21600"/>
                      <a:gd name="T5" fmla="*/ 171 h 217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768" fill="none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</a:path>
                      <a:path w="21600" h="21768" stroke="0" extrusionOk="0">
                        <a:moveTo>
                          <a:pt x="21232" y="21767"/>
                        </a:moveTo>
                        <a:cubicBezTo>
                          <a:pt x="9447" y="21567"/>
                          <a:pt x="0" y="11956"/>
                          <a:pt x="0" y="171"/>
                        </a:cubicBezTo>
                        <a:cubicBezTo>
                          <a:pt x="-1" y="113"/>
                          <a:pt x="0" y="56"/>
                          <a:pt x="0" y="-1"/>
                        </a:cubicBezTo>
                        <a:lnTo>
                          <a:pt x="21600" y="171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07" name="Group 3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320"/>
                    <a:ext cx="620" cy="37"/>
                    <a:chOff x="1611" y="3320"/>
                    <a:chExt cx="620" cy="37"/>
                  </a:xfrm>
                </p:grpSpPr>
                <p:sp>
                  <p:nvSpPr>
                    <p:cNvPr id="79908" name="Rectangle 3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320"/>
                      <a:ext cx="592" cy="37"/>
                    </a:xfrm>
                    <a:prstGeom prst="rect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09" name="Oval 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320"/>
                      <a:ext cx="70" cy="37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grpSp>
                <p:nvGrpSpPr>
                  <p:cNvPr id="79910" name="Group 3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402"/>
                    <a:ext cx="620" cy="40"/>
                    <a:chOff x="1611" y="3402"/>
                    <a:chExt cx="620" cy="40"/>
                  </a:xfrm>
                </p:grpSpPr>
                <p:sp>
                  <p:nvSpPr>
                    <p:cNvPr id="79911" name="Rectangle 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402"/>
                      <a:ext cx="592" cy="40"/>
                    </a:xfrm>
                    <a:prstGeom prst="rect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12" name="Oval 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402"/>
                      <a:ext cx="70" cy="40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  <p:grpSp>
                <p:nvGrpSpPr>
                  <p:cNvPr id="79913" name="Group 4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11" y="3232"/>
                    <a:ext cx="620" cy="40"/>
                    <a:chOff x="1611" y="3232"/>
                    <a:chExt cx="620" cy="40"/>
                  </a:xfrm>
                </p:grpSpPr>
                <p:sp>
                  <p:nvSpPr>
                    <p:cNvPr id="79914" name="Rectangle 4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39" y="3232"/>
                      <a:ext cx="592" cy="40"/>
                    </a:xfrm>
                    <a:prstGeom prst="rect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15" name="Oval 4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11" y="3232"/>
                      <a:ext cx="70" cy="40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12700">
                      <a:solidFill>
                        <a:srgbClr val="C0C0C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  <p:sp>
              <p:nvSpPr>
                <p:cNvPr id="79916" name="Freeform 44"/>
                <p:cNvSpPr>
                  <a:spLocks noChangeAspect="1"/>
                </p:cNvSpPr>
                <p:nvPr/>
              </p:nvSpPr>
              <p:spPr bwMode="auto">
                <a:xfrm>
                  <a:off x="1664" y="2080"/>
                  <a:ext cx="10197" cy="1552"/>
                </a:xfrm>
                <a:custGeom>
                  <a:avLst/>
                  <a:gdLst/>
                  <a:ahLst/>
                  <a:cxnLst>
                    <a:cxn ang="0">
                      <a:pos x="510" y="0"/>
                    </a:cxn>
                    <a:cxn ang="0">
                      <a:pos x="60" y="0"/>
                    </a:cxn>
                    <a:cxn ang="0">
                      <a:pos x="0" y="240"/>
                    </a:cxn>
                    <a:cxn ang="0">
                      <a:pos x="200" y="240"/>
                    </a:cxn>
                    <a:cxn ang="0">
                      <a:pos x="200" y="1107"/>
                    </a:cxn>
                    <a:cxn ang="0">
                      <a:pos x="592" y="1500"/>
                    </a:cxn>
                    <a:cxn ang="0">
                      <a:pos x="680" y="1540"/>
                    </a:cxn>
                    <a:cxn ang="0">
                      <a:pos x="755" y="1552"/>
                    </a:cxn>
                    <a:cxn ang="0">
                      <a:pos x="742" y="1355"/>
                    </a:cxn>
                    <a:cxn ang="0">
                      <a:pos x="732" y="1120"/>
                    </a:cxn>
                    <a:cxn ang="0">
                      <a:pos x="785" y="920"/>
                    </a:cxn>
                    <a:cxn ang="0">
                      <a:pos x="857" y="772"/>
                    </a:cxn>
                    <a:cxn ang="0">
                      <a:pos x="952" y="642"/>
                    </a:cxn>
                    <a:cxn ang="0">
                      <a:pos x="1090" y="515"/>
                    </a:cxn>
                    <a:cxn ang="0">
                      <a:pos x="1250" y="420"/>
                    </a:cxn>
                    <a:cxn ang="0">
                      <a:pos x="1475" y="360"/>
                    </a:cxn>
                    <a:cxn ang="0">
                      <a:pos x="1770" y="337"/>
                    </a:cxn>
                    <a:cxn ang="0">
                      <a:pos x="1975" y="390"/>
                    </a:cxn>
                    <a:cxn ang="0">
                      <a:pos x="2125" y="472"/>
                    </a:cxn>
                    <a:cxn ang="0">
                      <a:pos x="2250" y="567"/>
                    </a:cxn>
                    <a:cxn ang="0">
                      <a:pos x="2400" y="715"/>
                    </a:cxn>
                    <a:cxn ang="0">
                      <a:pos x="2495" y="877"/>
                    </a:cxn>
                    <a:cxn ang="0">
                      <a:pos x="2557" y="1022"/>
                    </a:cxn>
                    <a:cxn ang="0">
                      <a:pos x="2577" y="1162"/>
                    </a:cxn>
                    <a:cxn ang="0">
                      <a:pos x="2577" y="1467"/>
                    </a:cxn>
                    <a:cxn ang="0">
                      <a:pos x="7032" y="1552"/>
                    </a:cxn>
                    <a:cxn ang="0">
                      <a:pos x="7032" y="1257"/>
                    </a:cxn>
                    <a:cxn ang="0">
                      <a:pos x="7095" y="1055"/>
                    </a:cxn>
                    <a:cxn ang="0">
                      <a:pos x="7167" y="897"/>
                    </a:cxn>
                    <a:cxn ang="0">
                      <a:pos x="7277" y="750"/>
                    </a:cxn>
                    <a:cxn ang="0">
                      <a:pos x="7435" y="620"/>
                    </a:cxn>
                    <a:cxn ang="0">
                      <a:pos x="7595" y="535"/>
                    </a:cxn>
                    <a:cxn ang="0">
                      <a:pos x="7752" y="485"/>
                    </a:cxn>
                    <a:cxn ang="0">
                      <a:pos x="8030" y="485"/>
                    </a:cxn>
                    <a:cxn ang="0">
                      <a:pos x="8177" y="515"/>
                    </a:cxn>
                    <a:cxn ang="0">
                      <a:pos x="8327" y="580"/>
                    </a:cxn>
                    <a:cxn ang="0">
                      <a:pos x="8462" y="695"/>
                    </a:cxn>
                    <a:cxn ang="0">
                      <a:pos x="8592" y="845"/>
                    </a:cxn>
                    <a:cxn ang="0">
                      <a:pos x="8677" y="1022"/>
                    </a:cxn>
                    <a:cxn ang="0">
                      <a:pos x="8730" y="1215"/>
                    </a:cxn>
                    <a:cxn ang="0">
                      <a:pos x="8730" y="1415"/>
                    </a:cxn>
                    <a:cxn ang="0">
                      <a:pos x="10197" y="1410"/>
                    </a:cxn>
                    <a:cxn ang="0">
                      <a:pos x="10197" y="1345"/>
                    </a:cxn>
                    <a:cxn ang="0">
                      <a:pos x="10150" y="1345"/>
                    </a:cxn>
                    <a:cxn ang="0">
                      <a:pos x="10150" y="1250"/>
                    </a:cxn>
                    <a:cxn ang="0">
                      <a:pos x="10195" y="1245"/>
                    </a:cxn>
                    <a:cxn ang="0">
                      <a:pos x="10195" y="957"/>
                    </a:cxn>
                    <a:cxn ang="0">
                      <a:pos x="10155" y="897"/>
                    </a:cxn>
                    <a:cxn ang="0">
                      <a:pos x="9815" y="727"/>
                    </a:cxn>
                    <a:cxn ang="0">
                      <a:pos x="9440" y="580"/>
                    </a:cxn>
                    <a:cxn ang="0">
                      <a:pos x="8987" y="442"/>
                    </a:cxn>
                    <a:cxn ang="0">
                      <a:pos x="8497" y="325"/>
                    </a:cxn>
                    <a:cxn ang="0">
                      <a:pos x="8047" y="230"/>
                    </a:cxn>
                    <a:cxn ang="0">
                      <a:pos x="7617" y="155"/>
                    </a:cxn>
                    <a:cxn ang="0">
                      <a:pos x="7470" y="155"/>
                    </a:cxn>
                    <a:cxn ang="0">
                      <a:pos x="7372" y="197"/>
                    </a:cxn>
                    <a:cxn ang="0">
                      <a:pos x="6915" y="262"/>
                    </a:cxn>
                    <a:cxn ang="0">
                      <a:pos x="6552" y="295"/>
                    </a:cxn>
                    <a:cxn ang="0">
                      <a:pos x="4650" y="175"/>
                    </a:cxn>
                    <a:cxn ang="0">
                      <a:pos x="3737" y="102"/>
                    </a:cxn>
                    <a:cxn ang="0">
                      <a:pos x="2877" y="37"/>
                    </a:cxn>
                    <a:cxn ang="0">
                      <a:pos x="2442" y="7"/>
                    </a:cxn>
                    <a:cxn ang="0">
                      <a:pos x="510" y="0"/>
                    </a:cxn>
                  </a:cxnLst>
                  <a:rect l="0" t="0" r="r" b="b"/>
                  <a:pathLst>
                    <a:path w="10197" h="1552">
                      <a:moveTo>
                        <a:pt x="510" y="0"/>
                      </a:moveTo>
                      <a:lnTo>
                        <a:pt x="60" y="0"/>
                      </a:lnTo>
                      <a:lnTo>
                        <a:pt x="0" y="240"/>
                      </a:lnTo>
                      <a:lnTo>
                        <a:pt x="200" y="240"/>
                      </a:lnTo>
                      <a:lnTo>
                        <a:pt x="200" y="1107"/>
                      </a:lnTo>
                      <a:lnTo>
                        <a:pt x="592" y="1500"/>
                      </a:lnTo>
                      <a:lnTo>
                        <a:pt x="680" y="1540"/>
                      </a:lnTo>
                      <a:lnTo>
                        <a:pt x="755" y="1552"/>
                      </a:lnTo>
                      <a:lnTo>
                        <a:pt x="742" y="1355"/>
                      </a:lnTo>
                      <a:lnTo>
                        <a:pt x="732" y="1120"/>
                      </a:lnTo>
                      <a:lnTo>
                        <a:pt x="785" y="920"/>
                      </a:lnTo>
                      <a:lnTo>
                        <a:pt x="857" y="772"/>
                      </a:lnTo>
                      <a:lnTo>
                        <a:pt x="952" y="642"/>
                      </a:lnTo>
                      <a:lnTo>
                        <a:pt x="1090" y="515"/>
                      </a:lnTo>
                      <a:lnTo>
                        <a:pt x="1250" y="420"/>
                      </a:lnTo>
                      <a:lnTo>
                        <a:pt x="1475" y="360"/>
                      </a:lnTo>
                      <a:lnTo>
                        <a:pt x="1770" y="337"/>
                      </a:lnTo>
                      <a:lnTo>
                        <a:pt x="1975" y="390"/>
                      </a:lnTo>
                      <a:lnTo>
                        <a:pt x="2125" y="472"/>
                      </a:lnTo>
                      <a:lnTo>
                        <a:pt x="2250" y="567"/>
                      </a:lnTo>
                      <a:lnTo>
                        <a:pt x="2400" y="715"/>
                      </a:lnTo>
                      <a:lnTo>
                        <a:pt x="2495" y="877"/>
                      </a:lnTo>
                      <a:lnTo>
                        <a:pt x="2557" y="1022"/>
                      </a:lnTo>
                      <a:lnTo>
                        <a:pt x="2577" y="1162"/>
                      </a:lnTo>
                      <a:lnTo>
                        <a:pt x="2577" y="1467"/>
                      </a:lnTo>
                      <a:lnTo>
                        <a:pt x="7032" y="1552"/>
                      </a:lnTo>
                      <a:lnTo>
                        <a:pt x="7032" y="1257"/>
                      </a:lnTo>
                      <a:lnTo>
                        <a:pt x="7095" y="1055"/>
                      </a:lnTo>
                      <a:lnTo>
                        <a:pt x="7167" y="897"/>
                      </a:lnTo>
                      <a:lnTo>
                        <a:pt x="7277" y="750"/>
                      </a:lnTo>
                      <a:lnTo>
                        <a:pt x="7435" y="620"/>
                      </a:lnTo>
                      <a:lnTo>
                        <a:pt x="7595" y="535"/>
                      </a:lnTo>
                      <a:lnTo>
                        <a:pt x="7752" y="485"/>
                      </a:lnTo>
                      <a:lnTo>
                        <a:pt x="8030" y="485"/>
                      </a:lnTo>
                      <a:lnTo>
                        <a:pt x="8177" y="515"/>
                      </a:lnTo>
                      <a:lnTo>
                        <a:pt x="8327" y="580"/>
                      </a:lnTo>
                      <a:lnTo>
                        <a:pt x="8462" y="695"/>
                      </a:lnTo>
                      <a:lnTo>
                        <a:pt x="8592" y="845"/>
                      </a:lnTo>
                      <a:lnTo>
                        <a:pt x="8677" y="1022"/>
                      </a:lnTo>
                      <a:lnTo>
                        <a:pt x="8730" y="1215"/>
                      </a:lnTo>
                      <a:lnTo>
                        <a:pt x="8730" y="1415"/>
                      </a:lnTo>
                      <a:lnTo>
                        <a:pt x="10197" y="1410"/>
                      </a:lnTo>
                      <a:lnTo>
                        <a:pt x="10197" y="1345"/>
                      </a:lnTo>
                      <a:lnTo>
                        <a:pt x="10150" y="1345"/>
                      </a:lnTo>
                      <a:lnTo>
                        <a:pt x="10150" y="1250"/>
                      </a:lnTo>
                      <a:lnTo>
                        <a:pt x="10195" y="1245"/>
                      </a:lnTo>
                      <a:lnTo>
                        <a:pt x="10195" y="957"/>
                      </a:lnTo>
                      <a:lnTo>
                        <a:pt x="10155" y="897"/>
                      </a:lnTo>
                      <a:lnTo>
                        <a:pt x="9815" y="727"/>
                      </a:lnTo>
                      <a:lnTo>
                        <a:pt x="9440" y="580"/>
                      </a:lnTo>
                      <a:lnTo>
                        <a:pt x="8987" y="442"/>
                      </a:lnTo>
                      <a:lnTo>
                        <a:pt x="8497" y="325"/>
                      </a:lnTo>
                      <a:lnTo>
                        <a:pt x="8047" y="230"/>
                      </a:lnTo>
                      <a:lnTo>
                        <a:pt x="7617" y="155"/>
                      </a:lnTo>
                      <a:lnTo>
                        <a:pt x="7470" y="155"/>
                      </a:lnTo>
                      <a:lnTo>
                        <a:pt x="7372" y="197"/>
                      </a:lnTo>
                      <a:lnTo>
                        <a:pt x="6915" y="262"/>
                      </a:lnTo>
                      <a:lnTo>
                        <a:pt x="6552" y="295"/>
                      </a:lnTo>
                      <a:lnTo>
                        <a:pt x="4650" y="175"/>
                      </a:lnTo>
                      <a:lnTo>
                        <a:pt x="3737" y="102"/>
                      </a:lnTo>
                      <a:lnTo>
                        <a:pt x="2877" y="37"/>
                      </a:lnTo>
                      <a:lnTo>
                        <a:pt x="2442" y="7"/>
                      </a:lnTo>
                      <a:lnTo>
                        <a:pt x="51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17" name="Freeform 45"/>
                <p:cNvSpPr>
                  <a:spLocks noChangeAspect="1"/>
                </p:cNvSpPr>
                <p:nvPr/>
              </p:nvSpPr>
              <p:spPr bwMode="auto">
                <a:xfrm>
                  <a:off x="5764" y="2207"/>
                  <a:ext cx="2057" cy="139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365"/>
                    </a:cxn>
                    <a:cxn ang="0">
                      <a:pos x="2057" y="1398"/>
                    </a:cxn>
                    <a:cxn ang="0">
                      <a:pos x="2057" y="148"/>
                    </a:cxn>
                    <a:cxn ang="0">
                      <a:pos x="1785" y="120"/>
                    </a:cxn>
                    <a:cxn ang="0">
                      <a:pos x="1410" y="95"/>
                    </a:cxn>
                    <a:cxn ang="0">
                      <a:pos x="1032" y="78"/>
                    </a:cxn>
                    <a:cxn ang="0">
                      <a:pos x="787" y="55"/>
                    </a:cxn>
                    <a:cxn ang="0">
                      <a:pos x="547" y="40"/>
                    </a:cxn>
                    <a:cxn ang="0">
                      <a:pos x="222" y="1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57" h="1398">
                      <a:moveTo>
                        <a:pt x="0" y="0"/>
                      </a:moveTo>
                      <a:lnTo>
                        <a:pt x="0" y="1365"/>
                      </a:lnTo>
                      <a:lnTo>
                        <a:pt x="2057" y="1398"/>
                      </a:lnTo>
                      <a:lnTo>
                        <a:pt x="2057" y="148"/>
                      </a:lnTo>
                      <a:lnTo>
                        <a:pt x="1785" y="120"/>
                      </a:lnTo>
                      <a:lnTo>
                        <a:pt x="1410" y="95"/>
                      </a:lnTo>
                      <a:lnTo>
                        <a:pt x="1032" y="78"/>
                      </a:lnTo>
                      <a:lnTo>
                        <a:pt x="787" y="55"/>
                      </a:lnTo>
                      <a:lnTo>
                        <a:pt x="547" y="40"/>
                      </a:lnTo>
                      <a:lnTo>
                        <a:pt x="222" y="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80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18" name="Oval 46"/>
                <p:cNvSpPr>
                  <a:spLocks noChangeAspect="1" noChangeArrowheads="1"/>
                </p:cNvSpPr>
                <p:nvPr/>
              </p:nvSpPr>
              <p:spPr bwMode="auto">
                <a:xfrm>
                  <a:off x="4104" y="1762"/>
                  <a:ext cx="395" cy="218"/>
                </a:xfrm>
                <a:prstGeom prst="ellipse">
                  <a:avLst/>
                </a:prstGeom>
                <a:solidFill>
                  <a:srgbClr val="00008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79919" name="Oval 47"/>
                <p:cNvSpPr>
                  <a:spLocks noChangeAspect="1" noChangeArrowheads="1"/>
                </p:cNvSpPr>
                <p:nvPr/>
              </p:nvSpPr>
              <p:spPr bwMode="auto">
                <a:xfrm>
                  <a:off x="4176" y="1837"/>
                  <a:ext cx="58" cy="58"/>
                </a:xfrm>
                <a:prstGeom prst="ellipse">
                  <a:avLst/>
                </a:prstGeom>
                <a:solidFill>
                  <a:srgbClr val="00008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79920" name="Group 48"/>
                <p:cNvGrpSpPr>
                  <a:grpSpLocks noChangeAspect="1"/>
                </p:cNvGrpSpPr>
                <p:nvPr/>
              </p:nvGrpSpPr>
              <p:grpSpPr bwMode="auto">
                <a:xfrm>
                  <a:off x="5381" y="2397"/>
                  <a:ext cx="2178" cy="953"/>
                  <a:chOff x="5381" y="2397"/>
                  <a:chExt cx="2178" cy="953"/>
                </a:xfrm>
              </p:grpSpPr>
              <p:sp>
                <p:nvSpPr>
                  <p:cNvPr id="79921" name="Freeform 49"/>
                  <p:cNvSpPr>
                    <a:spLocks noChangeAspect="1"/>
                  </p:cNvSpPr>
                  <p:nvPr/>
                </p:nvSpPr>
                <p:spPr bwMode="auto">
                  <a:xfrm>
                    <a:off x="5381" y="3045"/>
                    <a:ext cx="2178" cy="305"/>
                  </a:xfrm>
                  <a:custGeom>
                    <a:avLst/>
                    <a:gdLst/>
                    <a:ahLst/>
                    <a:cxnLst>
                      <a:cxn ang="0">
                        <a:pos x="0" y="170"/>
                      </a:cxn>
                      <a:cxn ang="0">
                        <a:pos x="0" y="305"/>
                      </a:cxn>
                      <a:cxn ang="0">
                        <a:pos x="2178" y="0"/>
                      </a:cxn>
                      <a:cxn ang="0">
                        <a:pos x="0" y="170"/>
                      </a:cxn>
                    </a:cxnLst>
                    <a:rect l="0" t="0" r="r" b="b"/>
                    <a:pathLst>
                      <a:path w="2178" h="305">
                        <a:moveTo>
                          <a:pt x="0" y="170"/>
                        </a:moveTo>
                        <a:lnTo>
                          <a:pt x="0" y="305"/>
                        </a:lnTo>
                        <a:lnTo>
                          <a:pt x="2178" y="0"/>
                        </a:lnTo>
                        <a:lnTo>
                          <a:pt x="0" y="17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2" name="Freeform 50"/>
                  <p:cNvSpPr>
                    <a:spLocks noChangeAspect="1"/>
                  </p:cNvSpPr>
                  <p:nvPr/>
                </p:nvSpPr>
                <p:spPr bwMode="auto">
                  <a:xfrm>
                    <a:off x="5381" y="2397"/>
                    <a:ext cx="2155" cy="36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40"/>
                      </a:cxn>
                      <a:cxn ang="0">
                        <a:pos x="2155" y="36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55" h="360">
                        <a:moveTo>
                          <a:pt x="0" y="0"/>
                        </a:moveTo>
                        <a:lnTo>
                          <a:pt x="0" y="140"/>
                        </a:lnTo>
                        <a:lnTo>
                          <a:pt x="2155" y="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3" name="Freeform 51"/>
                  <p:cNvSpPr>
                    <a:spLocks noChangeAspect="1"/>
                  </p:cNvSpPr>
                  <p:nvPr/>
                </p:nvSpPr>
                <p:spPr bwMode="auto">
                  <a:xfrm>
                    <a:off x="5381" y="2610"/>
                    <a:ext cx="2155" cy="22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7"/>
                      </a:cxn>
                      <a:cxn ang="0">
                        <a:pos x="2155" y="22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55" h="222">
                        <a:moveTo>
                          <a:pt x="0" y="0"/>
                        </a:moveTo>
                        <a:lnTo>
                          <a:pt x="0" y="137"/>
                        </a:lnTo>
                        <a:lnTo>
                          <a:pt x="2155" y="2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4" name="Freeform 52"/>
                  <p:cNvSpPr>
                    <a:spLocks noChangeAspect="1"/>
                  </p:cNvSpPr>
                  <p:nvPr/>
                </p:nvSpPr>
                <p:spPr bwMode="auto">
                  <a:xfrm>
                    <a:off x="5381" y="2812"/>
                    <a:ext cx="2178" cy="1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8"/>
                      </a:cxn>
                      <a:cxn ang="0">
                        <a:pos x="2178" y="83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178" h="138">
                        <a:moveTo>
                          <a:pt x="0" y="0"/>
                        </a:moveTo>
                        <a:lnTo>
                          <a:pt x="0" y="138"/>
                        </a:lnTo>
                        <a:lnTo>
                          <a:pt x="2178" y="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5" name="Freeform 53"/>
                  <p:cNvSpPr>
                    <a:spLocks noChangeAspect="1"/>
                  </p:cNvSpPr>
                  <p:nvPr/>
                </p:nvSpPr>
                <p:spPr bwMode="auto">
                  <a:xfrm>
                    <a:off x="5381" y="2970"/>
                    <a:ext cx="2178" cy="180"/>
                  </a:xfrm>
                  <a:custGeom>
                    <a:avLst/>
                    <a:gdLst/>
                    <a:ahLst/>
                    <a:cxnLst>
                      <a:cxn ang="0">
                        <a:pos x="0" y="42"/>
                      </a:cxn>
                      <a:cxn ang="0">
                        <a:pos x="0" y="180"/>
                      </a:cxn>
                      <a:cxn ang="0">
                        <a:pos x="2178" y="0"/>
                      </a:cxn>
                      <a:cxn ang="0">
                        <a:pos x="0" y="42"/>
                      </a:cxn>
                    </a:cxnLst>
                    <a:rect l="0" t="0" r="r" b="b"/>
                    <a:pathLst>
                      <a:path w="2178" h="180">
                        <a:moveTo>
                          <a:pt x="0" y="42"/>
                        </a:moveTo>
                        <a:lnTo>
                          <a:pt x="0" y="180"/>
                        </a:lnTo>
                        <a:lnTo>
                          <a:pt x="2178" y="0"/>
                        </a:lnTo>
                        <a:lnTo>
                          <a:pt x="0" y="42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8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</p:grpSp>
            <p:grpSp>
              <p:nvGrpSpPr>
                <p:cNvPr id="79926" name="Group 54"/>
                <p:cNvGrpSpPr>
                  <a:grpSpLocks noChangeAspect="1"/>
                </p:cNvGrpSpPr>
                <p:nvPr/>
              </p:nvGrpSpPr>
              <p:grpSpPr bwMode="auto">
                <a:xfrm>
                  <a:off x="8749" y="2480"/>
                  <a:ext cx="1610" cy="1627"/>
                  <a:chOff x="8749" y="2480"/>
                  <a:chExt cx="1610" cy="1627"/>
                </a:xfrm>
              </p:grpSpPr>
              <p:sp>
                <p:nvSpPr>
                  <p:cNvPr id="79927" name="Oval 5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8749" y="2480"/>
                    <a:ext cx="1610" cy="1627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8" name="Freeform 56"/>
                  <p:cNvSpPr>
                    <a:spLocks noChangeAspect="1"/>
                  </p:cNvSpPr>
                  <p:nvPr/>
                </p:nvSpPr>
                <p:spPr bwMode="auto">
                  <a:xfrm>
                    <a:off x="9424" y="3537"/>
                    <a:ext cx="282" cy="348"/>
                  </a:xfrm>
                  <a:custGeom>
                    <a:avLst/>
                    <a:gdLst/>
                    <a:ahLst/>
                    <a:cxnLst>
                      <a:cxn ang="0">
                        <a:pos x="0" y="323"/>
                      </a:cxn>
                      <a:cxn ang="0">
                        <a:pos x="110" y="0"/>
                      </a:cxn>
                      <a:cxn ang="0">
                        <a:pos x="177" y="0"/>
                      </a:cxn>
                      <a:cxn ang="0">
                        <a:pos x="282" y="335"/>
                      </a:cxn>
                      <a:cxn ang="0">
                        <a:pos x="145" y="348"/>
                      </a:cxn>
                      <a:cxn ang="0">
                        <a:pos x="0" y="323"/>
                      </a:cxn>
                    </a:cxnLst>
                    <a:rect l="0" t="0" r="r" b="b"/>
                    <a:pathLst>
                      <a:path w="282" h="348">
                        <a:moveTo>
                          <a:pt x="0" y="323"/>
                        </a:moveTo>
                        <a:lnTo>
                          <a:pt x="110" y="0"/>
                        </a:lnTo>
                        <a:lnTo>
                          <a:pt x="177" y="0"/>
                        </a:lnTo>
                        <a:lnTo>
                          <a:pt x="282" y="335"/>
                        </a:lnTo>
                        <a:lnTo>
                          <a:pt x="145" y="348"/>
                        </a:lnTo>
                        <a:lnTo>
                          <a:pt x="0" y="323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29" name="Freeform 57"/>
                  <p:cNvSpPr>
                    <a:spLocks noChangeAspect="1"/>
                  </p:cNvSpPr>
                  <p:nvPr/>
                </p:nvSpPr>
                <p:spPr bwMode="auto">
                  <a:xfrm>
                    <a:off x="9409" y="2697"/>
                    <a:ext cx="287" cy="34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5" y="348"/>
                      </a:cxn>
                      <a:cxn ang="0">
                        <a:pos x="180" y="348"/>
                      </a:cxn>
                      <a:cxn ang="0">
                        <a:pos x="287" y="15"/>
                      </a:cxn>
                      <a:cxn ang="0">
                        <a:pos x="147" y="0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287" h="348">
                        <a:moveTo>
                          <a:pt x="0" y="25"/>
                        </a:moveTo>
                        <a:lnTo>
                          <a:pt x="115" y="348"/>
                        </a:lnTo>
                        <a:lnTo>
                          <a:pt x="180" y="348"/>
                        </a:lnTo>
                        <a:lnTo>
                          <a:pt x="287" y="15"/>
                        </a:lnTo>
                        <a:lnTo>
                          <a:pt x="147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0" name="Freeform 58"/>
                  <p:cNvSpPr>
                    <a:spLocks noChangeAspect="1"/>
                  </p:cNvSpPr>
                  <p:nvPr/>
                </p:nvSpPr>
                <p:spPr bwMode="auto">
                  <a:xfrm>
                    <a:off x="9794" y="3142"/>
                    <a:ext cx="345" cy="283"/>
                  </a:xfrm>
                  <a:custGeom>
                    <a:avLst/>
                    <a:gdLst/>
                    <a:ahLst/>
                    <a:cxnLst>
                      <a:cxn ang="0">
                        <a:pos x="320" y="0"/>
                      </a:cxn>
                      <a:cxn ang="0">
                        <a:pos x="0" y="113"/>
                      </a:cxn>
                      <a:cxn ang="0">
                        <a:pos x="0" y="180"/>
                      </a:cxn>
                      <a:cxn ang="0">
                        <a:pos x="330" y="283"/>
                      </a:cxn>
                      <a:cxn ang="0">
                        <a:pos x="345" y="148"/>
                      </a:cxn>
                      <a:cxn ang="0">
                        <a:pos x="320" y="0"/>
                      </a:cxn>
                    </a:cxnLst>
                    <a:rect l="0" t="0" r="r" b="b"/>
                    <a:pathLst>
                      <a:path w="345" h="283">
                        <a:moveTo>
                          <a:pt x="320" y="0"/>
                        </a:moveTo>
                        <a:lnTo>
                          <a:pt x="0" y="113"/>
                        </a:lnTo>
                        <a:lnTo>
                          <a:pt x="0" y="180"/>
                        </a:lnTo>
                        <a:lnTo>
                          <a:pt x="330" y="283"/>
                        </a:lnTo>
                        <a:lnTo>
                          <a:pt x="345" y="148"/>
                        </a:lnTo>
                        <a:lnTo>
                          <a:pt x="320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1" name="Freeform 59"/>
                  <p:cNvSpPr>
                    <a:spLocks noChangeAspect="1"/>
                  </p:cNvSpPr>
                  <p:nvPr/>
                </p:nvSpPr>
                <p:spPr bwMode="auto">
                  <a:xfrm>
                    <a:off x="8969" y="3142"/>
                    <a:ext cx="345" cy="28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345" y="113"/>
                      </a:cxn>
                      <a:cxn ang="0">
                        <a:pos x="345" y="180"/>
                      </a:cxn>
                      <a:cxn ang="0">
                        <a:pos x="12" y="283"/>
                      </a:cxn>
                      <a:cxn ang="0">
                        <a:pos x="0" y="148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45" h="283">
                        <a:moveTo>
                          <a:pt x="25" y="0"/>
                        </a:moveTo>
                        <a:lnTo>
                          <a:pt x="345" y="113"/>
                        </a:lnTo>
                        <a:lnTo>
                          <a:pt x="345" y="180"/>
                        </a:lnTo>
                        <a:lnTo>
                          <a:pt x="12" y="283"/>
                        </a:lnTo>
                        <a:lnTo>
                          <a:pt x="0" y="1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2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8966" y="2692"/>
                    <a:ext cx="1163" cy="118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33" name="Group 6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9331" y="3057"/>
                    <a:ext cx="438" cy="450"/>
                    <a:chOff x="9331" y="3057"/>
                    <a:chExt cx="438" cy="450"/>
                  </a:xfrm>
                </p:grpSpPr>
                <p:sp>
                  <p:nvSpPr>
                    <p:cNvPr id="79934" name="Oval 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331" y="3057"/>
                      <a:ext cx="438" cy="450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35" name="Oval 6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9419" y="3152"/>
                      <a:ext cx="252" cy="263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  <p:grpSp>
              <p:nvGrpSpPr>
                <p:cNvPr id="79936" name="Group 64"/>
                <p:cNvGrpSpPr>
                  <a:grpSpLocks noChangeAspect="1"/>
                </p:cNvGrpSpPr>
                <p:nvPr/>
              </p:nvGrpSpPr>
              <p:grpSpPr bwMode="auto">
                <a:xfrm>
                  <a:off x="2499" y="2480"/>
                  <a:ext cx="1612" cy="1627"/>
                  <a:chOff x="2499" y="2480"/>
                  <a:chExt cx="1612" cy="1627"/>
                </a:xfrm>
              </p:grpSpPr>
              <p:sp>
                <p:nvSpPr>
                  <p:cNvPr id="79937" name="Oval 6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99" y="2480"/>
                    <a:ext cx="1612" cy="1627"/>
                  </a:xfrm>
                  <a:prstGeom prst="ellipse">
                    <a:avLst/>
                  </a:pr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8" name="Freeform 66"/>
                  <p:cNvSpPr>
                    <a:spLocks noChangeAspect="1"/>
                  </p:cNvSpPr>
                  <p:nvPr/>
                </p:nvSpPr>
                <p:spPr bwMode="auto">
                  <a:xfrm>
                    <a:off x="3179" y="3537"/>
                    <a:ext cx="280" cy="348"/>
                  </a:xfrm>
                  <a:custGeom>
                    <a:avLst/>
                    <a:gdLst/>
                    <a:ahLst/>
                    <a:cxnLst>
                      <a:cxn ang="0">
                        <a:pos x="0" y="323"/>
                      </a:cxn>
                      <a:cxn ang="0">
                        <a:pos x="107" y="0"/>
                      </a:cxn>
                      <a:cxn ang="0">
                        <a:pos x="175" y="0"/>
                      </a:cxn>
                      <a:cxn ang="0">
                        <a:pos x="280" y="335"/>
                      </a:cxn>
                      <a:cxn ang="0">
                        <a:pos x="145" y="348"/>
                      </a:cxn>
                      <a:cxn ang="0">
                        <a:pos x="0" y="323"/>
                      </a:cxn>
                    </a:cxnLst>
                    <a:rect l="0" t="0" r="r" b="b"/>
                    <a:pathLst>
                      <a:path w="280" h="348">
                        <a:moveTo>
                          <a:pt x="0" y="323"/>
                        </a:moveTo>
                        <a:lnTo>
                          <a:pt x="107" y="0"/>
                        </a:lnTo>
                        <a:lnTo>
                          <a:pt x="175" y="0"/>
                        </a:lnTo>
                        <a:lnTo>
                          <a:pt x="280" y="335"/>
                        </a:lnTo>
                        <a:lnTo>
                          <a:pt x="145" y="348"/>
                        </a:lnTo>
                        <a:lnTo>
                          <a:pt x="0" y="323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39" name="Freeform 67"/>
                  <p:cNvSpPr>
                    <a:spLocks noChangeAspect="1"/>
                  </p:cNvSpPr>
                  <p:nvPr/>
                </p:nvSpPr>
                <p:spPr bwMode="auto">
                  <a:xfrm>
                    <a:off x="3161" y="2697"/>
                    <a:ext cx="290" cy="348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15" y="348"/>
                      </a:cxn>
                      <a:cxn ang="0">
                        <a:pos x="185" y="348"/>
                      </a:cxn>
                      <a:cxn ang="0">
                        <a:pos x="290" y="15"/>
                      </a:cxn>
                      <a:cxn ang="0">
                        <a:pos x="150" y="0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290" h="348">
                        <a:moveTo>
                          <a:pt x="0" y="25"/>
                        </a:moveTo>
                        <a:lnTo>
                          <a:pt x="115" y="348"/>
                        </a:lnTo>
                        <a:lnTo>
                          <a:pt x="185" y="348"/>
                        </a:lnTo>
                        <a:lnTo>
                          <a:pt x="290" y="15"/>
                        </a:lnTo>
                        <a:lnTo>
                          <a:pt x="150" y="0"/>
                        </a:lnTo>
                        <a:lnTo>
                          <a:pt x="0" y="25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40" name="Freeform 68"/>
                  <p:cNvSpPr>
                    <a:spLocks noChangeAspect="1"/>
                  </p:cNvSpPr>
                  <p:nvPr/>
                </p:nvSpPr>
                <p:spPr bwMode="auto">
                  <a:xfrm>
                    <a:off x="3546" y="3142"/>
                    <a:ext cx="348" cy="283"/>
                  </a:xfrm>
                  <a:custGeom>
                    <a:avLst/>
                    <a:gdLst/>
                    <a:ahLst/>
                    <a:cxnLst>
                      <a:cxn ang="0">
                        <a:pos x="323" y="0"/>
                      </a:cxn>
                      <a:cxn ang="0">
                        <a:pos x="0" y="113"/>
                      </a:cxn>
                      <a:cxn ang="0">
                        <a:pos x="0" y="180"/>
                      </a:cxn>
                      <a:cxn ang="0">
                        <a:pos x="333" y="283"/>
                      </a:cxn>
                      <a:cxn ang="0">
                        <a:pos x="348" y="148"/>
                      </a:cxn>
                      <a:cxn ang="0">
                        <a:pos x="323" y="0"/>
                      </a:cxn>
                    </a:cxnLst>
                    <a:rect l="0" t="0" r="r" b="b"/>
                    <a:pathLst>
                      <a:path w="348" h="283">
                        <a:moveTo>
                          <a:pt x="323" y="0"/>
                        </a:moveTo>
                        <a:lnTo>
                          <a:pt x="0" y="113"/>
                        </a:lnTo>
                        <a:lnTo>
                          <a:pt x="0" y="180"/>
                        </a:lnTo>
                        <a:lnTo>
                          <a:pt x="333" y="283"/>
                        </a:lnTo>
                        <a:lnTo>
                          <a:pt x="348" y="148"/>
                        </a:lnTo>
                        <a:lnTo>
                          <a:pt x="323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41" name="Freeform 69"/>
                  <p:cNvSpPr>
                    <a:spLocks noChangeAspect="1"/>
                  </p:cNvSpPr>
                  <p:nvPr/>
                </p:nvSpPr>
                <p:spPr bwMode="auto">
                  <a:xfrm>
                    <a:off x="2719" y="3142"/>
                    <a:ext cx="347" cy="283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347" y="113"/>
                      </a:cxn>
                      <a:cxn ang="0">
                        <a:pos x="347" y="180"/>
                      </a:cxn>
                      <a:cxn ang="0">
                        <a:pos x="15" y="283"/>
                      </a:cxn>
                      <a:cxn ang="0">
                        <a:pos x="0" y="148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47" h="283">
                        <a:moveTo>
                          <a:pt x="25" y="0"/>
                        </a:moveTo>
                        <a:lnTo>
                          <a:pt x="347" y="113"/>
                        </a:lnTo>
                        <a:lnTo>
                          <a:pt x="347" y="180"/>
                        </a:lnTo>
                        <a:lnTo>
                          <a:pt x="15" y="283"/>
                        </a:lnTo>
                        <a:lnTo>
                          <a:pt x="0" y="148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000080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sp>
                <p:nvSpPr>
                  <p:cNvPr id="79942" name="Oval 7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16" y="2692"/>
                    <a:ext cx="1165" cy="118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254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+mn-lt"/>
                    </a:endParaRPr>
                  </a:p>
                </p:txBody>
              </p:sp>
              <p:grpSp>
                <p:nvGrpSpPr>
                  <p:cNvPr id="79943" name="Group 7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081" y="3057"/>
                    <a:ext cx="443" cy="450"/>
                    <a:chOff x="3081" y="3057"/>
                    <a:chExt cx="443" cy="450"/>
                  </a:xfrm>
                </p:grpSpPr>
                <p:sp>
                  <p:nvSpPr>
                    <p:cNvPr id="79944" name="Oval 7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81" y="3057"/>
                      <a:ext cx="443" cy="450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  <p:sp>
                  <p:nvSpPr>
                    <p:cNvPr id="79945" name="Oval 7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4" y="3152"/>
                      <a:ext cx="250" cy="263"/>
                    </a:xfrm>
                    <a:prstGeom prst="ellipse">
                      <a:avLst/>
                    </a:prstGeom>
                    <a:solidFill>
                      <a:srgbClr val="000080"/>
                    </a:solidFill>
                    <a:ln w="25400">
                      <a:solidFill>
                        <a:srgbClr val="FFFF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+mn-lt"/>
                      </a:endParaRPr>
                    </a:p>
                  </p:txBody>
                </p:sp>
              </p:grpSp>
            </p:grpSp>
          </p:grpSp>
          <p:sp>
            <p:nvSpPr>
              <p:cNvPr id="79946" name="Rectangle 74"/>
              <p:cNvSpPr>
                <a:spLocks noChangeArrowheads="1"/>
              </p:cNvSpPr>
              <p:nvPr/>
            </p:nvSpPr>
            <p:spPr bwMode="auto">
              <a:xfrm>
                <a:off x="2268538" y="1747664"/>
                <a:ext cx="1296987" cy="45720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US" altLang="zh-CN" sz="2000" b="1" dirty="0">
                    <a:solidFill>
                      <a:srgbClr val="FF3300"/>
                    </a:solidFill>
                    <a:latin typeface="+mn-lt"/>
                  </a:rPr>
                  <a:t> </a:t>
                </a:r>
                <a:r>
                  <a:rPr lang="en-US" altLang="zh-CN" sz="2000" b="1" i="1" dirty="0">
                    <a:solidFill>
                      <a:schemeClr val="accent2"/>
                    </a:solidFill>
                    <a:latin typeface="+mn-lt"/>
                  </a:rPr>
                  <a:t>v</a:t>
                </a:r>
                <a:r>
                  <a:rPr lang="en-US" altLang="zh-CN" sz="1400" b="1" baseline="-25000" dirty="0">
                    <a:solidFill>
                      <a:schemeClr val="accent2"/>
                    </a:solidFill>
                    <a:latin typeface="+mn-lt"/>
                  </a:rPr>
                  <a:t>0</a:t>
                </a:r>
                <a:r>
                  <a:rPr lang="en-US" altLang="zh-CN" sz="1400" b="1" i="1" baseline="-25000" dirty="0">
                    <a:solidFill>
                      <a:schemeClr val="accent2"/>
                    </a:solidFill>
                    <a:latin typeface="+mn-lt"/>
                  </a:rPr>
                  <a:t> </a:t>
                </a:r>
                <a:r>
                  <a:rPr lang="en-US" altLang="zh-CN" sz="1400" b="1" baseline="-25000" dirty="0">
                    <a:solidFill>
                      <a:schemeClr val="accent2"/>
                    </a:solidFill>
                    <a:latin typeface="+mn-lt"/>
                  </a:rPr>
                  <a:t> </a:t>
                </a:r>
                <a:r>
                  <a:rPr lang="en-US" altLang="zh-CN" b="1" dirty="0">
                    <a:solidFill>
                      <a:schemeClr val="accent2"/>
                    </a:solidFill>
                    <a:latin typeface="+mn-lt"/>
                  </a:rPr>
                  <a:t>= </a:t>
                </a:r>
                <a:r>
                  <a:rPr lang="en-US" altLang="zh-CN" sz="1800" b="1" dirty="0">
                    <a:solidFill>
                      <a:schemeClr val="accent2"/>
                    </a:solidFill>
                    <a:latin typeface="+mn-lt"/>
                  </a:rPr>
                  <a:t>1m/s</a:t>
                </a:r>
              </a:p>
            </p:txBody>
          </p:sp>
          <p:grpSp>
            <p:nvGrpSpPr>
              <p:cNvPr id="80004" name="Group 132"/>
              <p:cNvGrpSpPr>
                <a:grpSpLocks/>
              </p:cNvGrpSpPr>
              <p:nvPr/>
            </p:nvGrpSpPr>
            <p:grpSpPr bwMode="auto">
              <a:xfrm>
                <a:off x="1619250" y="2903535"/>
                <a:ext cx="5797550" cy="69850"/>
                <a:chOff x="2760" y="2640"/>
                <a:chExt cx="1338" cy="130"/>
              </a:xfrm>
            </p:grpSpPr>
            <p:sp>
              <p:nvSpPr>
                <p:cNvPr id="80005" name="Line 133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06" name="Line 134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07" name="Line 135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08" name="Line 136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09" name="Line 137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0" name="Line 138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1" name="Line 139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2" name="Line 140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3" name="Line 141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4" name="Line 142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5" name="Line 143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sp>
              <p:nvSpPr>
                <p:cNvPr id="80016" name="Line 144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+mn-lt"/>
                  </a:endParaRPr>
                </a:p>
              </p:txBody>
            </p:sp>
          </p:grpSp>
          <p:grpSp>
            <p:nvGrpSpPr>
              <p:cNvPr id="80145" name="Group 273"/>
              <p:cNvGrpSpPr>
                <a:grpSpLocks/>
              </p:cNvGrpSpPr>
              <p:nvPr/>
            </p:nvGrpSpPr>
            <p:grpSpPr bwMode="auto">
              <a:xfrm>
                <a:off x="5651500" y="1822448"/>
                <a:ext cx="3024188" cy="1249362"/>
                <a:chOff x="3560" y="935"/>
                <a:chExt cx="1905" cy="787"/>
              </a:xfrm>
            </p:grpSpPr>
            <p:sp>
              <p:nvSpPr>
                <p:cNvPr id="80021" name="Line 149"/>
                <p:cNvSpPr>
                  <a:spLocks noChangeShapeType="1"/>
                </p:cNvSpPr>
                <p:nvPr/>
              </p:nvSpPr>
              <p:spPr bwMode="auto">
                <a:xfrm>
                  <a:off x="3878" y="1207"/>
                  <a:ext cx="544" cy="0"/>
                </a:xfrm>
                <a:prstGeom prst="line">
                  <a:avLst/>
                </a:prstGeom>
                <a:noFill/>
                <a:ln w="38100" cap="sq">
                  <a:solidFill>
                    <a:schemeClr val="accent2"/>
                  </a:solidFill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/>
                <a:lstStyle/>
                <a:p>
                  <a:endParaRPr lang="zh-CN" altLang="en-US">
                    <a:latin typeface="+mn-lt"/>
                  </a:endParaRPr>
                </a:p>
              </p:txBody>
            </p:sp>
            <p:grpSp>
              <p:nvGrpSpPr>
                <p:cNvPr id="80022" name="Group 150"/>
                <p:cNvGrpSpPr>
                  <a:grpSpLocks/>
                </p:cNvGrpSpPr>
                <p:nvPr/>
              </p:nvGrpSpPr>
              <p:grpSpPr bwMode="auto">
                <a:xfrm>
                  <a:off x="3560" y="935"/>
                  <a:ext cx="1905" cy="787"/>
                  <a:chOff x="3560" y="845"/>
                  <a:chExt cx="1905" cy="787"/>
                </a:xfrm>
              </p:grpSpPr>
              <p:sp>
                <p:nvSpPr>
                  <p:cNvPr id="80023" name="Text Box 1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0" y="845"/>
                    <a:ext cx="1104" cy="231"/>
                  </a:xfrm>
                  <a:prstGeom prst="rect">
                    <a:avLst/>
                  </a:prstGeom>
                  <a:noFill/>
                  <a:ln w="12700" cap="sq">
                    <a:noFill/>
                    <a:miter lim="800000"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800" b="1" i="1" dirty="0">
                        <a:solidFill>
                          <a:schemeClr val="accent2"/>
                        </a:solidFill>
                        <a:latin typeface="+mn-lt"/>
                        <a:ea typeface="黑体" pitchFamily="49" charset="-122"/>
                      </a:rPr>
                      <a:t>v</a:t>
                    </a:r>
                    <a:r>
                      <a:rPr lang="en-US" altLang="zh-CN" sz="1800" b="1" baseline="-25000" dirty="0">
                        <a:solidFill>
                          <a:schemeClr val="accent2"/>
                        </a:solidFill>
                        <a:latin typeface="+mn-lt"/>
                        <a:ea typeface="黑体" pitchFamily="49" charset="-122"/>
                      </a:rPr>
                      <a:t>t</a:t>
                    </a:r>
                    <a:r>
                      <a:rPr lang="en-US" altLang="zh-CN" sz="1800" b="1" dirty="0">
                        <a:solidFill>
                          <a:schemeClr val="accent2"/>
                        </a:solidFill>
                        <a:latin typeface="+mn-lt"/>
                        <a:ea typeface="黑体" pitchFamily="49" charset="-122"/>
                      </a:rPr>
                      <a:t> = 4m/s</a:t>
                    </a:r>
                  </a:p>
                </p:txBody>
              </p:sp>
              <p:sp>
                <p:nvSpPr>
                  <p:cNvPr id="80024" name="Text Box 1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76" y="1344"/>
                    <a:ext cx="589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0" lang="en-US" altLang="zh-CN" b="1" i="1" dirty="0">
                        <a:solidFill>
                          <a:srgbClr val="333399"/>
                        </a:solidFill>
                        <a:latin typeface="+mn-lt"/>
                      </a:rPr>
                      <a:t>t </a:t>
                    </a:r>
                    <a:r>
                      <a:rPr kumimoji="0" lang="en-US" altLang="zh-CN" b="1" dirty="0">
                        <a:solidFill>
                          <a:srgbClr val="333399"/>
                        </a:solidFill>
                        <a:latin typeface="+mn-lt"/>
                      </a:rPr>
                      <a:t>= </a:t>
                    </a:r>
                    <a:r>
                      <a:rPr lang="en-US" altLang="zh-CN" b="1" dirty="0">
                        <a:solidFill>
                          <a:srgbClr val="333399"/>
                        </a:solidFill>
                        <a:latin typeface="+mn-lt"/>
                      </a:rPr>
                      <a:t>2s</a:t>
                    </a:r>
                  </a:p>
                </p:txBody>
              </p:sp>
            </p:grpSp>
          </p:grpSp>
          <p:sp>
            <p:nvSpPr>
              <p:cNvPr id="259" name="Line 154"/>
              <p:cNvSpPr>
                <a:spLocks noChangeShapeType="1"/>
              </p:cNvSpPr>
              <p:nvPr/>
            </p:nvSpPr>
            <p:spPr bwMode="auto">
              <a:xfrm>
                <a:off x="2627784" y="2276872"/>
                <a:ext cx="395288" cy="0"/>
              </a:xfrm>
              <a:prstGeom prst="line">
                <a:avLst/>
              </a:prstGeom>
              <a:noFill/>
              <a:ln w="38100" cap="sq">
                <a:solidFill>
                  <a:schemeClr val="accent2"/>
                </a:solidFill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zh-CN" altLang="en-US">
                  <a:latin typeface="+mn-lt"/>
                </a:endParaRPr>
              </a:p>
            </p:txBody>
          </p:sp>
        </p:grpSp>
      </p:grpSp>
      <p:sp>
        <p:nvSpPr>
          <p:cNvPr id="263" name="Text Box 147"/>
          <p:cNvSpPr txBox="1">
            <a:spLocks noChangeArrowheads="1"/>
          </p:cNvSpPr>
          <p:nvPr/>
        </p:nvSpPr>
        <p:spPr bwMode="auto">
          <a:xfrm>
            <a:off x="1691680" y="5388982"/>
            <a:ext cx="633670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楷体" pitchFamily="49" charset="-122"/>
                <a:cs typeface="Times New Roman" pitchFamily="18" charset="0"/>
              </a:rPr>
              <a:t>思考：</a:t>
            </a:r>
            <a:r>
              <a:rPr lang="zh-CN" altLang="en-US" sz="3000" b="1" dirty="0">
                <a:ea typeface="楷体" pitchFamily="49" charset="-122"/>
                <a:cs typeface="Times New Roman" pitchFamily="18" charset="0"/>
              </a:rPr>
              <a:t>如何确定</a:t>
            </a:r>
            <a:r>
              <a:rPr lang="en-US" altLang="zh-CN" sz="3000" b="1" i="1" dirty="0"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ea typeface="楷体" pitchFamily="49" charset="-122"/>
                <a:cs typeface="Times New Roman" pitchFamily="18" charset="0"/>
              </a:rPr>
              <a:t>的方向？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8CA2115-080E-4C4B-955D-61C530841F9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266"/>
    </mc:Choice>
    <mc:Fallback>
      <p:transition spd="slow" advTm="108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0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4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9888" grpId="0" animBg="1"/>
      <p:bldP spid="79889" grpId="0" animBg="1"/>
      <p:bldP spid="79891" grpId="0" autoUpdateAnimBg="0"/>
      <p:bldP spid="79892" grpId="0" autoUpdateAnimBg="0"/>
      <p:bldP spid="79948" grpId="0" animBg="1"/>
      <p:bldP spid="79949" grpId="0" animBg="1"/>
      <p:bldP spid="80019" grpId="0"/>
      <p:bldP spid="2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208310" y="3068960"/>
            <a:ext cx="8680450" cy="3066095"/>
            <a:chOff x="208310" y="3068960"/>
            <a:chExt cx="8680450" cy="3066095"/>
          </a:xfrm>
        </p:grpSpPr>
        <p:sp>
          <p:nvSpPr>
            <p:cNvPr id="291" name="Rectangle 270"/>
            <p:cNvSpPr>
              <a:spLocks noChangeArrowheads="1"/>
            </p:cNvSpPr>
            <p:nvPr/>
          </p:nvSpPr>
          <p:spPr bwMode="auto">
            <a:xfrm>
              <a:off x="208310" y="3068960"/>
              <a:ext cx="8680450" cy="306609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2" name="Line 271"/>
            <p:cNvSpPr>
              <a:spLocks noChangeShapeType="1"/>
            </p:cNvSpPr>
            <p:nvPr/>
          </p:nvSpPr>
          <p:spPr bwMode="auto">
            <a:xfrm>
              <a:off x="894521" y="4586968"/>
              <a:ext cx="16360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3" name="Line 272"/>
            <p:cNvSpPr>
              <a:spLocks noChangeShapeType="1"/>
            </p:cNvSpPr>
            <p:nvPr/>
          </p:nvSpPr>
          <p:spPr bwMode="auto">
            <a:xfrm>
              <a:off x="894521" y="5090030"/>
              <a:ext cx="305708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5" name="Text Box 274"/>
            <p:cNvSpPr txBox="1">
              <a:spLocks noChangeArrowheads="1"/>
            </p:cNvSpPr>
            <p:nvPr/>
          </p:nvSpPr>
          <p:spPr bwMode="auto">
            <a:xfrm>
              <a:off x="2179310" y="5137273"/>
              <a:ext cx="71146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>
                  <a:latin typeface="+mn-lt"/>
                  <a:ea typeface="黑体" pitchFamily="49" charset="-122"/>
                </a:rPr>
                <a:t>v</a:t>
              </a:r>
              <a:r>
                <a:rPr lang="en-US" altLang="zh-CN" sz="3600" b="1" baseline="-25000" dirty="0">
                  <a:latin typeface="+mn-lt"/>
                  <a:ea typeface="黑体" pitchFamily="49" charset="-122"/>
                </a:rPr>
                <a:t>t</a:t>
              </a:r>
              <a:endParaRPr lang="zh-CN" altLang="en-US" sz="3600" b="1" dirty="0">
                <a:latin typeface="+mn-lt"/>
                <a:ea typeface="黑体" pitchFamily="49" charset="-122"/>
              </a:endParaRPr>
            </a:p>
          </p:txBody>
        </p:sp>
        <p:sp>
          <p:nvSpPr>
            <p:cNvPr id="311" name="Text Box 276"/>
            <p:cNvSpPr txBox="1">
              <a:spLocks noChangeArrowheads="1"/>
            </p:cNvSpPr>
            <p:nvPr/>
          </p:nvSpPr>
          <p:spPr bwMode="auto">
            <a:xfrm>
              <a:off x="1536368" y="3922827"/>
              <a:ext cx="569169" cy="64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>
                  <a:latin typeface="+mn-lt"/>
                  <a:ea typeface="黑体" pitchFamily="49" charset="-122"/>
                </a:rPr>
                <a:t>v</a:t>
              </a:r>
              <a:r>
                <a:rPr lang="en-US" altLang="zh-CN" b="1" baseline="-25000" dirty="0">
                  <a:latin typeface="+mn-lt"/>
                  <a:ea typeface="黑体" pitchFamily="49" charset="-122"/>
                </a:rPr>
                <a:t>0</a:t>
              </a:r>
              <a:endParaRPr lang="zh-CN" altLang="en-US" b="1" baseline="-25000" dirty="0">
                <a:latin typeface="+mn-lt"/>
                <a:ea typeface="黑体" pitchFamily="49" charset="-122"/>
              </a:endParaRPr>
            </a:p>
          </p:txBody>
        </p:sp>
        <p:sp>
          <p:nvSpPr>
            <p:cNvPr id="316" name="TextBox 315"/>
            <p:cNvSpPr txBox="1"/>
            <p:nvPr/>
          </p:nvSpPr>
          <p:spPr>
            <a:xfrm>
              <a:off x="357158" y="3358946"/>
              <a:ext cx="514353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>
                  <a:latin typeface="+mn-lt"/>
                  <a:ea typeface="楷体" pitchFamily="49" charset="-122"/>
                </a:rPr>
                <a:t>规定</a:t>
              </a:r>
              <a:r>
                <a:rPr lang="en-US" altLang="zh-CN" sz="2600" b="1" i="1" dirty="0">
                  <a:latin typeface="+mn-lt"/>
                  <a:ea typeface="楷体" pitchFamily="49" charset="-122"/>
                </a:rPr>
                <a:t>v</a:t>
              </a:r>
              <a:r>
                <a:rPr lang="en-US" altLang="zh-CN" sz="2600" b="1" baseline="-25000" dirty="0">
                  <a:latin typeface="+mn-lt"/>
                  <a:ea typeface="楷体" pitchFamily="49" charset="-122"/>
                </a:rPr>
                <a:t>0</a:t>
              </a:r>
              <a:r>
                <a:rPr lang="zh-CN" altLang="en-US" sz="2600" b="1" dirty="0">
                  <a:latin typeface="+mn-lt"/>
                  <a:ea typeface="楷体" pitchFamily="49" charset="-122"/>
                </a:rPr>
                <a:t>方向为</a:t>
              </a:r>
              <a:r>
                <a:rPr lang="en-US" altLang="zh-CN" sz="2600" b="1" dirty="0">
                  <a:latin typeface="+mn-lt"/>
                  <a:ea typeface="楷体" pitchFamily="49" charset="-122"/>
                </a:rPr>
                <a:t>+</a:t>
              </a:r>
              <a:r>
                <a:rPr lang="zh-CN" altLang="en-US" sz="2600" b="1" dirty="0">
                  <a:latin typeface="+mn-lt"/>
                  <a:ea typeface="楷体" pitchFamily="49" charset="-122"/>
                </a:rPr>
                <a:t>，</a:t>
              </a:r>
            </a:p>
          </p:txBody>
        </p:sp>
      </p:grp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215900" y="581199"/>
            <a:ext cx="856932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en-US" sz="2400" b="1" dirty="0">
                <a:latin typeface="+mn-lt"/>
                <a:ea typeface="+mn-ea"/>
                <a:sym typeface="Times New Roman" pitchFamily="18" charset="0"/>
              </a:rPr>
              <a:t> </a:t>
            </a:r>
            <a:r>
              <a:rPr lang="zh-CN" altLang="en-US" sz="3200" b="1" dirty="0">
                <a:latin typeface="+mn-lt"/>
                <a:ea typeface="+mn-ea"/>
                <a:sym typeface="黑体" pitchFamily="49" charset="-122"/>
              </a:rPr>
              <a:t>5</a:t>
            </a:r>
            <a:r>
              <a:rPr lang="en-US" altLang="zh-CN" sz="3200" b="1" dirty="0">
                <a:latin typeface="+mn-lt"/>
                <a:ea typeface="+mn-ea"/>
                <a:sym typeface="黑体" pitchFamily="49" charset="-122"/>
              </a:rPr>
              <a:t>) </a:t>
            </a:r>
            <a:r>
              <a:rPr lang="zh-CN" altLang="en-US" sz="3200" b="1" dirty="0">
                <a:latin typeface="+mn-lt"/>
                <a:ea typeface="+mn-ea"/>
                <a:sym typeface="黑体" pitchFamily="49" charset="-122"/>
              </a:rPr>
              <a:t>方向：</a:t>
            </a:r>
            <a:r>
              <a:rPr lang="en-US" altLang="zh-CN" sz="3200" b="1" i="1" dirty="0">
                <a:solidFill>
                  <a:srgbClr val="FF0000"/>
                </a:solidFill>
                <a:sym typeface="黑体" pitchFamily="49" charset="-122"/>
              </a:rPr>
              <a:t>a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方向与</a:t>
            </a:r>
            <a:r>
              <a:rPr lang="en-US" sz="3200" b="1" dirty="0" err="1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Δ</a:t>
            </a:r>
            <a:r>
              <a:rPr lang="en-US" sz="3200" b="1" i="1" dirty="0" err="1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v</a:t>
            </a:r>
            <a:r>
              <a:rPr lang="en-US" sz="3200" b="1" i="1" dirty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 </a:t>
            </a:r>
            <a:r>
              <a:rPr lang="zh-CN" altLang="en-US" sz="3200" b="1" dirty="0">
                <a:solidFill>
                  <a:srgbClr val="000000"/>
                </a:solidFill>
                <a:latin typeface="+mn-lt"/>
                <a:ea typeface="+mn-ea"/>
                <a:sym typeface="黑体" pitchFamily="49" charset="-122"/>
              </a:rPr>
              <a:t>方向</a:t>
            </a: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sym typeface="黑体" pitchFamily="49" charset="-122"/>
              </a:rPr>
              <a:t>相同</a:t>
            </a:r>
            <a:r>
              <a:rPr lang="zh-CN" altLang="en-US" sz="3400" b="1" dirty="0">
                <a:latin typeface="+mn-lt"/>
                <a:ea typeface="+mn-ea"/>
                <a:sym typeface="黑体" pitchFamily="49" charset="-122"/>
              </a:rPr>
              <a:t>。</a:t>
            </a:r>
            <a:endParaRPr lang="en-US" sz="1000" b="1" dirty="0">
              <a:solidFill>
                <a:srgbClr val="000000"/>
              </a:solidFill>
              <a:latin typeface="+mn-lt"/>
              <a:ea typeface="+mn-ea"/>
              <a:sym typeface="黑体" pitchFamily="49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158272" y="3851389"/>
            <a:ext cx="2985628" cy="1927416"/>
            <a:chOff x="5158272" y="3851389"/>
            <a:chExt cx="2985628" cy="1927416"/>
          </a:xfrm>
        </p:grpSpPr>
        <p:sp>
          <p:nvSpPr>
            <p:cNvPr id="296" name="Line 275"/>
            <p:cNvSpPr>
              <a:spLocks noChangeShapeType="1"/>
            </p:cNvSpPr>
            <p:nvPr/>
          </p:nvSpPr>
          <p:spPr bwMode="auto">
            <a:xfrm>
              <a:off x="5158272" y="4513922"/>
              <a:ext cx="2985628" cy="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" name="Text Box 276"/>
            <p:cNvSpPr txBox="1">
              <a:spLocks noChangeArrowheads="1"/>
            </p:cNvSpPr>
            <p:nvPr/>
          </p:nvSpPr>
          <p:spPr bwMode="auto">
            <a:xfrm>
              <a:off x="6253611" y="3851389"/>
              <a:ext cx="569169" cy="64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>
                  <a:latin typeface="+mn-lt"/>
                  <a:ea typeface="黑体" pitchFamily="49" charset="-122"/>
                </a:rPr>
                <a:t>v</a:t>
              </a:r>
              <a:r>
                <a:rPr lang="en-US" altLang="zh-CN" b="1" baseline="-25000" dirty="0">
                  <a:latin typeface="+mn-lt"/>
                  <a:ea typeface="黑体" pitchFamily="49" charset="-122"/>
                </a:rPr>
                <a:t>0</a:t>
              </a:r>
              <a:endParaRPr lang="zh-CN" altLang="en-US" b="1" baseline="-25000" dirty="0">
                <a:latin typeface="+mn-lt"/>
                <a:ea typeface="黑体" pitchFamily="49" charset="-122"/>
              </a:endParaRPr>
            </a:p>
          </p:txBody>
        </p:sp>
        <p:sp>
          <p:nvSpPr>
            <p:cNvPr id="298" name="Line 277"/>
            <p:cNvSpPr>
              <a:spLocks noChangeShapeType="1"/>
            </p:cNvSpPr>
            <p:nvPr/>
          </p:nvSpPr>
          <p:spPr bwMode="auto">
            <a:xfrm>
              <a:off x="5158272" y="5090030"/>
              <a:ext cx="1421668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9" name="Text Box 278"/>
            <p:cNvSpPr txBox="1">
              <a:spLocks noChangeArrowheads="1"/>
            </p:cNvSpPr>
            <p:nvPr/>
          </p:nvSpPr>
          <p:spPr bwMode="auto">
            <a:xfrm>
              <a:off x="5608334" y="5137273"/>
              <a:ext cx="852499" cy="64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>
                  <a:latin typeface="+mn-lt"/>
                  <a:ea typeface="黑体" pitchFamily="49" charset="-122"/>
                </a:rPr>
                <a:t>v</a:t>
              </a:r>
              <a:r>
                <a:rPr lang="en-US" altLang="zh-CN" sz="3600" b="1" baseline="-25000" dirty="0">
                  <a:latin typeface="+mn-lt"/>
                  <a:ea typeface="黑体" pitchFamily="49" charset="-122"/>
                </a:rPr>
                <a:t>t</a:t>
              </a:r>
              <a:endParaRPr lang="zh-CN" altLang="en-US" b="1" dirty="0">
                <a:latin typeface="+mn-lt"/>
                <a:ea typeface="黑体" pitchFamily="49" charset="-122"/>
              </a:endParaRPr>
            </a:p>
          </p:txBody>
        </p:sp>
      </p:grpSp>
      <p:sp>
        <p:nvSpPr>
          <p:cNvPr id="301" name="Line 281"/>
          <p:cNvSpPr>
            <a:spLocks noChangeShapeType="1"/>
          </p:cNvSpPr>
          <p:nvPr/>
        </p:nvSpPr>
        <p:spPr bwMode="auto">
          <a:xfrm flipH="1">
            <a:off x="6479865" y="5079488"/>
            <a:ext cx="1584325" cy="15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n-lt"/>
            </a:endParaRPr>
          </a:p>
        </p:txBody>
      </p:sp>
      <p:sp>
        <p:nvSpPr>
          <p:cNvPr id="302" name="Text Box 282"/>
          <p:cNvSpPr txBox="1">
            <a:spLocks noChangeArrowheads="1"/>
          </p:cNvSpPr>
          <p:nvPr/>
        </p:nvSpPr>
        <p:spPr bwMode="auto">
          <a:xfrm>
            <a:off x="7092640" y="5067427"/>
            <a:ext cx="86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FF0000"/>
                </a:solidFill>
                <a:latin typeface="+mn-lt"/>
                <a:ea typeface="黑体" pitchFamily="49" charset="-122"/>
              </a:rPr>
              <a:t>△</a:t>
            </a:r>
            <a:r>
              <a:rPr lang="en-US" altLang="zh-CN" sz="3600" b="1" i="1" dirty="0">
                <a:solidFill>
                  <a:srgbClr val="FF0000"/>
                </a:solidFill>
                <a:latin typeface="+mn-lt"/>
                <a:ea typeface="黑体" pitchFamily="49" charset="-122"/>
              </a:rPr>
              <a:t>v</a:t>
            </a:r>
          </a:p>
        </p:txBody>
      </p:sp>
      <p:sp>
        <p:nvSpPr>
          <p:cNvPr id="305" name="Line 279"/>
          <p:cNvSpPr>
            <a:spLocks noChangeShapeType="1"/>
          </p:cNvSpPr>
          <p:nvPr/>
        </p:nvSpPr>
        <p:spPr bwMode="auto">
          <a:xfrm>
            <a:off x="2376178" y="4581009"/>
            <a:ext cx="151288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n-lt"/>
            </a:endParaRPr>
          </a:p>
        </p:txBody>
      </p:sp>
      <p:sp>
        <p:nvSpPr>
          <p:cNvPr id="306" name="Text Box 280"/>
          <p:cNvSpPr txBox="1">
            <a:spLocks noChangeArrowheads="1"/>
          </p:cNvSpPr>
          <p:nvPr/>
        </p:nvSpPr>
        <p:spPr bwMode="auto">
          <a:xfrm>
            <a:off x="2822252" y="3922827"/>
            <a:ext cx="936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FF0000"/>
                </a:solidFill>
                <a:latin typeface="+mn-lt"/>
                <a:ea typeface="黑体" pitchFamily="49" charset="-122"/>
              </a:rPr>
              <a:t>△</a:t>
            </a:r>
            <a:r>
              <a:rPr lang="en-US" altLang="zh-CN" sz="3600" b="1" i="1" dirty="0">
                <a:solidFill>
                  <a:srgbClr val="FF0000"/>
                </a:solidFill>
                <a:latin typeface="+mn-lt"/>
                <a:ea typeface="黑体" pitchFamily="49" charset="-122"/>
              </a:rPr>
              <a:t>v</a:t>
            </a:r>
            <a:endParaRPr lang="en-US" altLang="zh-CN" b="1" i="1" dirty="0">
              <a:solidFill>
                <a:srgbClr val="FF0000"/>
              </a:solidFill>
              <a:latin typeface="+mn-lt"/>
              <a:ea typeface="黑体" pitchFamily="49" charset="-122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2615216" y="1409442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i="1" dirty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000" b="1" baseline="-25000" dirty="0">
                <a:solidFill>
                  <a:srgbClr val="000000"/>
                </a:solidFill>
                <a:sym typeface="黑体" pitchFamily="49" charset="-122"/>
              </a:rPr>
              <a:t>t</a:t>
            </a:r>
            <a:r>
              <a:rPr lang="en-US" altLang="zh-CN" sz="3000" b="1" i="1" baseline="-25000" dirty="0">
                <a:solidFill>
                  <a:srgbClr val="000000"/>
                </a:solidFill>
                <a:sym typeface="黑体" pitchFamily="49" charset="-122"/>
              </a:rPr>
              <a:t>  </a:t>
            </a:r>
            <a:r>
              <a:rPr lang="zh-CN" altLang="en-US" sz="3000" b="1" dirty="0">
                <a:solidFill>
                  <a:srgbClr val="000000"/>
                </a:solidFill>
                <a:sym typeface="黑体" pitchFamily="49" charset="-122"/>
              </a:rPr>
              <a:t>&gt; </a:t>
            </a:r>
            <a:r>
              <a:rPr lang="zh-CN" altLang="en-US" sz="3000" b="1" i="1" dirty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000" b="1" baseline="-25000" dirty="0">
                <a:solidFill>
                  <a:srgbClr val="000000"/>
                </a:solidFill>
                <a:sym typeface="黑体" pitchFamily="49" charset="-122"/>
              </a:rPr>
              <a:t>0</a:t>
            </a:r>
            <a:r>
              <a:rPr lang="zh-CN" altLang="en-US" sz="3000" b="1" dirty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09" name="TextBox 308"/>
          <p:cNvSpPr txBox="1"/>
          <p:nvPr/>
        </p:nvSpPr>
        <p:spPr>
          <a:xfrm>
            <a:off x="3829662" y="1409442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cs typeface="Times New Roman" pitchFamily="18" charset="0"/>
                <a:sym typeface="黑体" pitchFamily="49" charset="-122"/>
              </a:rPr>
              <a:t>Δ</a:t>
            </a:r>
            <a:r>
              <a:rPr lang="en-US" sz="3000" b="1" i="1" dirty="0" err="1">
                <a:cs typeface="Times New Roman" pitchFamily="18" charset="0"/>
                <a:sym typeface="黑体" pitchFamily="49" charset="-122"/>
              </a:rPr>
              <a:t>v</a:t>
            </a:r>
            <a:r>
              <a:rPr lang="en-US" sz="3000" b="1" i="1" dirty="0">
                <a:cs typeface="Times New Roman" pitchFamily="18" charset="0"/>
                <a:sym typeface="黑体" pitchFamily="49" charset="-122"/>
              </a:rPr>
              <a:t> </a:t>
            </a:r>
            <a:r>
              <a:rPr lang="en-US" sz="3000" b="1" dirty="0">
                <a:cs typeface="Times New Roman" pitchFamily="18" charset="0"/>
                <a:sym typeface="黑体" pitchFamily="49" charset="-122"/>
              </a:rPr>
              <a:t>&gt; 0</a:t>
            </a:r>
            <a:r>
              <a:rPr lang="zh-CN" altLang="en-US" sz="3000" b="1" dirty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10" name="TextBox 309"/>
          <p:cNvSpPr txBox="1"/>
          <p:nvPr/>
        </p:nvSpPr>
        <p:spPr>
          <a:xfrm>
            <a:off x="6115720" y="1409442"/>
            <a:ext cx="2420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a</a:t>
            </a:r>
            <a:r>
              <a:rPr lang="zh-CN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与</a:t>
            </a:r>
            <a:r>
              <a:rPr 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 </a:t>
            </a:r>
            <a:r>
              <a:rPr lang="en-US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v</a:t>
            </a:r>
            <a:r>
              <a:rPr lang="en-US" sz="3000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0 </a:t>
            </a:r>
            <a:r>
              <a:rPr lang="zh-CN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同向</a:t>
            </a:r>
            <a:r>
              <a:rPr lang="zh-CN" altLang="en-US" sz="30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；</a:t>
            </a:r>
            <a:endParaRPr lang="zh-CN" altLang="en-US" sz="3000" dirty="0">
              <a:latin typeface="+mn-lt"/>
              <a:ea typeface="楷体" pitchFamily="49" charset="-122"/>
            </a:endParaRPr>
          </a:p>
        </p:txBody>
      </p:sp>
      <p:sp>
        <p:nvSpPr>
          <p:cNvPr id="312" name="TextBox 311"/>
          <p:cNvSpPr txBox="1"/>
          <p:nvPr/>
        </p:nvSpPr>
        <p:spPr>
          <a:xfrm>
            <a:off x="2615216" y="2057514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i="1" dirty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000" b="1" baseline="-25000" dirty="0">
                <a:solidFill>
                  <a:srgbClr val="000000"/>
                </a:solidFill>
                <a:sym typeface="黑体" pitchFamily="49" charset="-122"/>
              </a:rPr>
              <a:t>t</a:t>
            </a:r>
            <a:r>
              <a:rPr lang="en-US" altLang="zh-CN" sz="3000" b="1" i="1" baseline="-25000" dirty="0">
                <a:solidFill>
                  <a:srgbClr val="000000"/>
                </a:solidFill>
                <a:sym typeface="黑体" pitchFamily="49" charset="-122"/>
              </a:rPr>
              <a:t>  </a:t>
            </a:r>
            <a:r>
              <a:rPr lang="en-US" altLang="zh-CN" sz="3000" b="1" i="1" dirty="0">
                <a:solidFill>
                  <a:srgbClr val="000000"/>
                </a:solidFill>
                <a:sym typeface="黑体" pitchFamily="49" charset="-122"/>
              </a:rPr>
              <a:t>&lt; </a:t>
            </a:r>
            <a:r>
              <a:rPr lang="zh-CN" altLang="en-US" sz="3000" b="1" i="1" dirty="0">
                <a:solidFill>
                  <a:srgbClr val="000000"/>
                </a:solidFill>
                <a:sym typeface="黑体" pitchFamily="49" charset="-122"/>
              </a:rPr>
              <a:t>v</a:t>
            </a:r>
            <a:r>
              <a:rPr lang="en-US" altLang="zh-CN" sz="3000" b="1" baseline="-25000" dirty="0">
                <a:solidFill>
                  <a:srgbClr val="000000"/>
                </a:solidFill>
                <a:sym typeface="黑体" pitchFamily="49" charset="-122"/>
              </a:rPr>
              <a:t>0</a:t>
            </a:r>
            <a:r>
              <a:rPr lang="zh-CN" altLang="en-US" sz="3000" b="1" dirty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13" name="TextBox 312"/>
          <p:cNvSpPr txBox="1"/>
          <p:nvPr/>
        </p:nvSpPr>
        <p:spPr>
          <a:xfrm>
            <a:off x="3829662" y="2057514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cs typeface="Times New Roman" pitchFamily="18" charset="0"/>
                <a:sym typeface="黑体" pitchFamily="49" charset="-122"/>
              </a:rPr>
              <a:t>Δ</a:t>
            </a:r>
            <a:r>
              <a:rPr lang="en-US" sz="3000" b="1" i="1" dirty="0" err="1">
                <a:cs typeface="Times New Roman" pitchFamily="18" charset="0"/>
                <a:sym typeface="黑体" pitchFamily="49" charset="-122"/>
              </a:rPr>
              <a:t>v</a:t>
            </a:r>
            <a:r>
              <a:rPr lang="en-US" sz="3000" b="1" i="1" dirty="0">
                <a:cs typeface="Times New Roman" pitchFamily="18" charset="0"/>
                <a:sym typeface="黑体" pitchFamily="49" charset="-122"/>
              </a:rPr>
              <a:t> &lt; </a:t>
            </a:r>
            <a:r>
              <a:rPr lang="en-US" sz="3000" b="1" dirty="0">
                <a:cs typeface="Times New Roman" pitchFamily="18" charset="0"/>
                <a:sym typeface="黑体" pitchFamily="49" charset="-122"/>
              </a:rPr>
              <a:t>0</a:t>
            </a:r>
            <a:r>
              <a:rPr lang="zh-CN" altLang="en-US" sz="3000" b="1" dirty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14" name="TextBox 313"/>
          <p:cNvSpPr txBox="1"/>
          <p:nvPr/>
        </p:nvSpPr>
        <p:spPr>
          <a:xfrm>
            <a:off x="6115720" y="2057514"/>
            <a:ext cx="2420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a</a:t>
            </a:r>
            <a:r>
              <a:rPr lang="zh-CN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与</a:t>
            </a:r>
            <a:r>
              <a:rPr 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 </a:t>
            </a:r>
            <a:r>
              <a:rPr lang="en-US" sz="3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v</a:t>
            </a:r>
            <a:r>
              <a:rPr lang="en-US" sz="3000" b="1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0 </a:t>
            </a:r>
            <a:r>
              <a:rPr lang="zh-CN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楷体" pitchFamily="49" charset="-122"/>
                <a:sym typeface="黑体" pitchFamily="49" charset="-122"/>
              </a:rPr>
              <a:t>反向</a:t>
            </a:r>
            <a:r>
              <a:rPr lang="zh-CN" altLang="en-US" sz="30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。</a:t>
            </a:r>
            <a:endParaRPr lang="zh-CN" altLang="en-US" sz="3000" dirty="0">
              <a:latin typeface="+mn-lt"/>
              <a:ea typeface="楷体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27523" y="1412776"/>
            <a:ext cx="21162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+mn-lt"/>
                <a:ea typeface="楷体" pitchFamily="49" charset="-122"/>
                <a:sym typeface="黑体" pitchFamily="49" charset="-122"/>
              </a:rPr>
              <a:t>加速</a:t>
            </a:r>
            <a:r>
              <a:rPr lang="zh-CN" altLang="en-US" sz="30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运动，</a:t>
            </a:r>
            <a:endParaRPr lang="zh-CN" altLang="en-US" sz="3000" dirty="0">
              <a:latin typeface="+mn-lt"/>
              <a:ea typeface="楷体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27523" y="2082914"/>
            <a:ext cx="21162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+mn-lt"/>
                <a:ea typeface="楷体" pitchFamily="49" charset="-122"/>
                <a:sym typeface="黑体" pitchFamily="49" charset="-122"/>
              </a:rPr>
              <a:t>减速</a:t>
            </a:r>
            <a:r>
              <a:rPr lang="zh-CN" altLang="en-US" sz="3000" b="1" dirty="0">
                <a:solidFill>
                  <a:srgbClr val="000000"/>
                </a:solidFill>
                <a:latin typeface="+mn-lt"/>
                <a:ea typeface="楷体" pitchFamily="49" charset="-122"/>
                <a:sym typeface="黑体" pitchFamily="49" charset="-122"/>
              </a:rPr>
              <a:t>运动，</a:t>
            </a:r>
            <a:endParaRPr lang="zh-CN" altLang="en-US" sz="3000" dirty="0">
              <a:latin typeface="+mn-lt"/>
              <a:ea typeface="楷体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0508" y="1412776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cs typeface="Times New Roman" pitchFamily="18" charset="0"/>
                <a:sym typeface="黑体" pitchFamily="49" charset="-122"/>
              </a:rPr>
              <a:t>a </a:t>
            </a:r>
            <a:r>
              <a:rPr lang="en-US" sz="3000" b="1" dirty="0">
                <a:cs typeface="Times New Roman" pitchFamily="18" charset="0"/>
                <a:sym typeface="黑体" pitchFamily="49" charset="-122"/>
              </a:rPr>
              <a:t>&gt; 0</a:t>
            </a:r>
            <a:r>
              <a:rPr lang="zh-CN" altLang="en-US" sz="3000" b="1" dirty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27" name="TextBox 26"/>
          <p:cNvSpPr txBox="1"/>
          <p:nvPr/>
        </p:nvSpPr>
        <p:spPr>
          <a:xfrm>
            <a:off x="5090508" y="2060848"/>
            <a:ext cx="12858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cs typeface="Times New Roman" pitchFamily="18" charset="0"/>
                <a:sym typeface="黑体" pitchFamily="49" charset="-122"/>
              </a:rPr>
              <a:t>a &lt; </a:t>
            </a:r>
            <a:r>
              <a:rPr lang="en-US" sz="3000" b="1" dirty="0">
                <a:cs typeface="Times New Roman" pitchFamily="18" charset="0"/>
                <a:sym typeface="黑体" pitchFamily="49" charset="-122"/>
              </a:rPr>
              <a:t>0</a:t>
            </a:r>
            <a:r>
              <a:rPr lang="zh-CN" altLang="en-US" sz="3000" b="1" dirty="0">
                <a:solidFill>
                  <a:srgbClr val="000000"/>
                </a:solidFill>
                <a:sym typeface="黑体" pitchFamily="49" charset="-122"/>
              </a:rPr>
              <a:t>,</a:t>
            </a:r>
            <a:endParaRPr lang="zh-CN" altLang="en-US" sz="3000" dirty="0"/>
          </a:p>
        </p:txBody>
      </p: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7708820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1" name="椭圆 30"/>
          <p:cNvSpPr/>
          <p:nvPr/>
        </p:nvSpPr>
        <p:spPr bwMode="auto">
          <a:xfrm>
            <a:off x="814884" y="1412776"/>
            <a:ext cx="792088" cy="576064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2" name="椭圆 31"/>
          <p:cNvSpPr/>
          <p:nvPr/>
        </p:nvSpPr>
        <p:spPr bwMode="auto">
          <a:xfrm>
            <a:off x="827584" y="2060848"/>
            <a:ext cx="792088" cy="576064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3" name="椭圆 32"/>
          <p:cNvSpPr/>
          <p:nvPr/>
        </p:nvSpPr>
        <p:spPr bwMode="auto">
          <a:xfrm>
            <a:off x="6143476" y="1425476"/>
            <a:ext cx="1872000" cy="576000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4" name="椭圆 33"/>
          <p:cNvSpPr/>
          <p:nvPr/>
        </p:nvSpPr>
        <p:spPr bwMode="auto">
          <a:xfrm>
            <a:off x="6156176" y="2060848"/>
            <a:ext cx="1872000" cy="576000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F4D53B69-8424-47E7-80EB-64191E5EED9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425680" y="1219320"/>
              <a:ext cx="3200760" cy="435636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F4D53B69-8424-47E7-80EB-64191E5EED9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16320" y="1209960"/>
                <a:ext cx="3219480" cy="43750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C47C05F2-3C91-4F5A-8979-41EDEBC281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705"/>
    </mc:Choice>
    <mc:Fallback>
      <p:transition spd="slow" advTm="173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build="allAtOnce" bldLvl="0"/>
      <p:bldP spid="301" grpId="0" animBg="1"/>
      <p:bldP spid="302" grpId="0" autoUpdateAnimBg="0"/>
      <p:bldP spid="305" grpId="0" animBg="1"/>
      <p:bldP spid="306" grpId="0" autoUpdateAnimBg="0"/>
      <p:bldP spid="308" grpId="0"/>
      <p:bldP spid="309" grpId="0"/>
      <p:bldP spid="310" grpId="1"/>
      <p:bldP spid="312" grpId="0"/>
      <p:bldP spid="313" grpId="0"/>
      <p:bldP spid="314" grpId="1"/>
      <p:bldP spid="24" grpId="0"/>
      <p:bldP spid="25" grpId="0"/>
      <p:bldP spid="26" grpId="0"/>
      <p:bldP spid="27" grpId="0"/>
      <p:bldP spid="30" grpId="0"/>
      <p:bldP spid="31" grpId="0" animBg="1"/>
      <p:bldP spid="32" grpId="0" animBg="1"/>
      <p:bldP spid="33" grpId="0" animBg="1"/>
      <p:bldP spid="3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4|13.8|2|9.7|8|1.9|0.8|1.2|0.9|6|2.5|18.6|3|0.7|1.4|4.2|1|3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12.8|14.3|4.9|6.5|22.1|49.8|20.2|2.5|4.9|72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2.2|38.4|61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9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9|6.1|5|5.2|1.1|33.7|2.2|2.1|68.1|9.1|3.2|5.4|2|38|7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4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|9.2|10.9|14.8|19|22.8|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5|40.8|25.6|15.7|1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6|2.9|7.9|9.5|4.4|4.6|25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10.1|27.2|1.8|10.7|11.6|5.3|5.5|8.3|12.4|8.6|6.4|6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6|3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11.9|2.2|13.3|3.6|5.1|8.6|6.6|37.9|13.4|2.5|5.6|1.1|46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6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9933FF"/>
      </a:hlink>
      <a:folHlink>
        <a:srgbClr val="9933FF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3238</TotalTime>
  <Words>1453</Words>
  <Application>Microsoft Office PowerPoint</Application>
  <PresentationFormat>全屏显示(4:3)</PresentationFormat>
  <Paragraphs>277</Paragraphs>
  <Slides>23</Slides>
  <Notes>3</Notes>
  <HiddenSlides>0</HiddenSlides>
  <MMClips>23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黑体</vt:lpstr>
      <vt:lpstr>楷体</vt:lpstr>
      <vt:lpstr>Arial</vt:lpstr>
      <vt:lpstr>Calibri</vt:lpstr>
      <vt:lpstr>Times New Roman</vt:lpstr>
      <vt:lpstr>默认设计模板</vt:lpstr>
      <vt:lpstr>公式</vt:lpstr>
      <vt:lpstr>MathType 6.0 Equation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Yes or No?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zxx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zx</dc:creator>
  <cp:lastModifiedBy>张 小鱼</cp:lastModifiedBy>
  <cp:revision>326</cp:revision>
  <dcterms:created xsi:type="dcterms:W3CDTF">2005-05-04T05:47:16Z</dcterms:created>
  <dcterms:modified xsi:type="dcterms:W3CDTF">2019-02-14T11:22:04Z</dcterms:modified>
</cp:coreProperties>
</file>