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9" r:id="rId2"/>
    <p:sldId id="306" r:id="rId3"/>
    <p:sldId id="307" r:id="rId4"/>
    <p:sldId id="30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99"/>
    <a:srgbClr val="F4EBD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61CE7-B228-4E04-B7A2-99205603877D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95ED3-A90A-4472-9E89-6FD68B21CCA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807088-FB69-460C-9191-3C9A984121CC}" type="datetimeFigureOut">
              <a:rPr lang="zh-CN" altLang="en-US" smtClean="0"/>
              <a:pPr/>
              <a:t>2014/9/10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4D1A39-6C52-4AEB-9623-E8B207D7BA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cDonald'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Homework</a:t>
            </a:r>
            <a:endParaRPr lang="zh-CN" altLang="en-US" sz="4000" b="1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Make a list </a:t>
            </a:r>
            <a:r>
              <a:rPr lang="en-US" altLang="zh-CN" sz="3600" b="1" dirty="0" smtClean="0"/>
              <a:t>of things that you may want to try for the next 30 days. </a:t>
            </a:r>
          </a:p>
          <a:p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Share</a:t>
            </a:r>
            <a:r>
              <a:rPr lang="en-US" altLang="zh-CN" sz="3600" b="1" dirty="0" smtClean="0"/>
              <a:t> your own experience  30 days later. </a:t>
            </a:r>
          </a:p>
          <a:p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Read</a:t>
            </a:r>
            <a:r>
              <a:rPr lang="en-US" altLang="zh-CN" sz="3600" b="1" dirty="0" smtClean="0"/>
              <a:t> aloud the passage and try to </a:t>
            </a:r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imitate</a:t>
            </a:r>
            <a:r>
              <a:rPr lang="en-US" altLang="zh-CN" sz="3600" b="1" dirty="0" smtClean="0"/>
              <a:t> the speech. </a:t>
            </a:r>
            <a:endParaRPr lang="zh-CN" altLang="en-US" sz="3600" b="1" dirty="0" smtClean="0"/>
          </a:p>
          <a:p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Morgan Spurlock: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4958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Morgan Valentine Spurlock</a:t>
            </a:r>
            <a:r>
              <a:rPr lang="en-US" altLang="zh-CN" sz="3200" baseline="30000" dirty="0" smtClean="0"/>
              <a:t> </a:t>
            </a:r>
            <a:r>
              <a:rPr lang="en-US" altLang="zh-CN" sz="3200" dirty="0" smtClean="0"/>
              <a:t>is an American documentary filmmaker, humorist, television producer, screenwriter, and political activist, best known for the documentary film </a:t>
            </a:r>
            <a:r>
              <a:rPr lang="en-US" altLang="zh-CN" sz="3200" i="1" dirty="0" smtClean="0"/>
              <a:t>Super Size Me</a:t>
            </a:r>
            <a:r>
              <a:rPr lang="en-US" altLang="zh-CN" sz="3200" dirty="0" smtClean="0"/>
              <a:t>.</a:t>
            </a:r>
          </a:p>
          <a:p>
            <a:r>
              <a:rPr lang="en-US" altLang="zh-CN" sz="3200" dirty="0" smtClean="0"/>
              <a:t>Spurlock was the executive producer and star of the reality television series </a:t>
            </a:r>
            <a:r>
              <a:rPr lang="en-US" altLang="zh-CN" sz="3200" i="1" dirty="0" smtClean="0">
                <a:solidFill>
                  <a:srgbClr val="FF0000"/>
                </a:solidFill>
              </a:rPr>
              <a:t>30 Days</a:t>
            </a:r>
            <a:r>
              <a:rPr lang="en-US" altLang="zh-CN" sz="3200" dirty="0" smtClean="0"/>
              <a:t>. On June 2013, he became host and producer of the CNN show </a:t>
            </a:r>
            <a:r>
              <a:rPr lang="en-US" altLang="zh-CN" sz="3200" i="1" dirty="0" smtClean="0"/>
              <a:t>Inside Man</a:t>
            </a:r>
            <a:r>
              <a:rPr lang="en-US" altLang="zh-CN" sz="3200" dirty="0" smtClean="0"/>
              <a:t>. </a:t>
            </a:r>
          </a:p>
          <a:p>
            <a:r>
              <a:rPr lang="en-US" altLang="zh-CN" sz="3200" b="1" dirty="0" smtClean="0">
                <a:solidFill>
                  <a:srgbClr val="000099"/>
                </a:solidFill>
              </a:rPr>
              <a:t>http://en.wikipedia.org/wiki/Morgan_Spurlock</a:t>
            </a:r>
            <a:endParaRPr lang="zh-CN" altLang="en-US" sz="3200" b="1" dirty="0">
              <a:solidFill>
                <a:srgbClr val="000099"/>
              </a:solidFill>
            </a:endParaRPr>
          </a:p>
        </p:txBody>
      </p:sp>
      <p:pic>
        <p:nvPicPr>
          <p:cNvPr id="1027" name="Picture 3" descr="C:\Users\admin\Desktop\Morgan_Spurlock_2012_Shankb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5321" y="0"/>
            <a:ext cx="1648679" cy="20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i="1" dirty="0" smtClean="0"/>
              <a:t>Super Size Me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0" y="1484784"/>
            <a:ext cx="9144000" cy="5184576"/>
          </a:xfrm>
        </p:spPr>
        <p:txBody>
          <a:bodyPr>
            <a:noAutofit/>
          </a:bodyPr>
          <a:lstStyle/>
          <a:p>
            <a:r>
              <a:rPr lang="en-US" altLang="zh-CN" sz="2800" dirty="0" smtClean="0"/>
              <a:t>The film depicts an experiment he conducted in 2003, in which he ate three </a:t>
            </a:r>
            <a:r>
              <a:rPr lang="en-US" altLang="zh-CN" sz="2800" dirty="0" smtClean="0">
                <a:hlinkClick r:id="rId2" tooltip="McDonald's"/>
              </a:rPr>
              <a:t>McDonald's</a:t>
            </a:r>
            <a:r>
              <a:rPr lang="en-US" altLang="zh-CN" sz="2800" dirty="0" smtClean="0"/>
              <a:t> meals a day every day (and nothing else) for 30 days. And he also walked 1.5 miles a day just like what the average American does. He was of above average health and fitness when he started the project; he gained 25 pounds (11 kg), became quite puffy, suffered liver dysfunction and depression by the end. Spurlock's supervising physicians noted the effects caused by his high-carbohydrate diet—once even comparing it to a case of severe binge alcoholism.</a:t>
            </a:r>
          </a:p>
          <a:p>
            <a:r>
              <a:rPr lang="en-US" altLang="zh-CN" sz="2800" dirty="0" smtClean="0"/>
              <a:t>After the completion of the project, it took Spurlock fourteen months to return to his normal weight of 185 pounds (84 kg). 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b="1" dirty="0" smtClean="0"/>
              <a:t>About this Talk</a:t>
            </a:r>
            <a:endParaRPr lang="zh-CN" altLang="zh-CN" dirty="0" smtClean="0"/>
          </a:p>
          <a:p>
            <a:r>
              <a:rPr lang="en-US" altLang="zh-CN" dirty="0" smtClean="0"/>
              <a:t>Is there something you've always meant to do, wanted to do, but just ... haven't? Matt </a:t>
            </a:r>
            <a:r>
              <a:rPr lang="en-US" altLang="zh-CN" dirty="0" err="1" smtClean="0"/>
              <a:t>Cutts</a:t>
            </a:r>
            <a:r>
              <a:rPr lang="en-US" altLang="zh-CN" dirty="0" smtClean="0"/>
              <a:t> suggests: Try it for 30 days. This short, lighthearted talk offers a neat way to think about</a:t>
            </a:r>
            <a:r>
              <a:rPr lang="en-US" altLang="zh-CN" u="sng" dirty="0" smtClean="0"/>
              <a:t> setting and achieving goals.</a:t>
            </a:r>
            <a:endParaRPr lang="zh-CN" altLang="zh-CN" dirty="0" smtClean="0"/>
          </a:p>
          <a:p>
            <a:r>
              <a:rPr lang="en-US" altLang="zh-CN" b="1" dirty="0" smtClean="0"/>
              <a:t>About the Speaker</a:t>
            </a:r>
            <a:endParaRPr lang="zh-CN" altLang="zh-CN" dirty="0" smtClean="0"/>
          </a:p>
          <a:p>
            <a:r>
              <a:rPr lang="en-US" altLang="zh-CN" dirty="0" smtClean="0"/>
              <a:t>Matt </a:t>
            </a:r>
            <a:r>
              <a:rPr lang="en-US" altLang="zh-CN" dirty="0" err="1" smtClean="0"/>
              <a:t>Cutts</a:t>
            </a:r>
            <a:r>
              <a:rPr lang="en-US" altLang="zh-CN" dirty="0" smtClean="0"/>
              <a:t> is an engineer at Google, where he fights </a:t>
            </a:r>
            <a:r>
              <a:rPr lang="en-US" altLang="zh-CN" dirty="0" err="1" smtClean="0"/>
              <a:t>linkspam</a:t>
            </a:r>
            <a:r>
              <a:rPr lang="en-US" altLang="zh-CN" dirty="0" smtClean="0"/>
              <a:t> and helps webmasters understand how search works. 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性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性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性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1348</TotalTime>
  <Words>135</Words>
  <Application>Microsoft Office PowerPoint</Application>
  <PresentationFormat>全屏显示(4:3)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中性</vt:lpstr>
      <vt:lpstr>Homework</vt:lpstr>
      <vt:lpstr>Morgan Spurlock:</vt:lpstr>
      <vt:lpstr>Super Size Me</vt:lpstr>
      <vt:lpstr>Backgrounds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123</dc:creator>
  <cp:lastModifiedBy>admin</cp:lastModifiedBy>
  <cp:revision>171</cp:revision>
  <dcterms:created xsi:type="dcterms:W3CDTF">2014-03-18T10:35:41Z</dcterms:created>
  <dcterms:modified xsi:type="dcterms:W3CDTF">2014-09-10T15:21:29Z</dcterms:modified>
</cp:coreProperties>
</file>