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5807"/>
  </p:normalViewPr>
  <p:slideViewPr>
    <p:cSldViewPr snapToGrid="0" snapToObjects="1">
      <p:cViewPr>
        <p:scale>
          <a:sx n="102" d="100"/>
          <a:sy n="102" d="100"/>
        </p:scale>
        <p:origin x="-112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8-26T14:19:15.1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4498">
    <iact:property name="dataType"/>
    <iact:actionData xml:id="d0">
      <inkml:trace xmlns:inkml="http://www.w3.org/2003/InkML" xml:id="stk0" contextRef="#ctx0" brushRef="#br0">17514 7388 24575 0,'23'-19'0'16,"14"15"0"1,-14-15 0 0,0 19 0 0,14 0 0 0,-32 0 0 0,13 0 0 0,1 0 0 0,-15-18 0 0,15 13 0 0,-19-13 0 0,18 18 0 0,-13-19 0 0,32 15 0 0,-14-15 0 0,18 1 0 0,-18 13 0 0,14-13 0 0,-32-1 0 0,32 15 0 0,-33-15 0 0,15 19 0 0,-19 0 0 0,18 0 0 0,-13-18 0 0,13 13 0 0,1-32 0 0,4 14 0 0,18 0 0 0,1-14 0 0,-1 32 0 0,-18-31 0 0,14 31 0 0,-32-13 0 0,13 18 0 0,1-19 0 0,-15 14 0 0,15-13 0 0,-19 0 0-1,18 13 0 1,5-13 0 0,1-1 0 0,-6 14 0 0,0-31 0 0,-13 31 0 0,13-13 0 0,-18 18 0 0,19 0 0 0,-14 0 0 0,13 0 0 0,-18-19 0 0,0 14 0 0,18-13 0 0,-13 18 0 0,32-18 0 0,-32 13 0 0,31-13 0 0,-31 18 0 0,13 0 0 0,-18-19 0 0,19 14 0 0,-14-13 0 0,13 18 0 0,0-18 0 0,-13 13 0 0,32-32 0 0,-14 32 0 0,0-13 0 0,14 0 0 0,-32 13 0 0,13-13 0 0,-18 18 0 0,18 0 0 0,-13 0 0 0,13 0 0 0,-18-19 0 0,19 14 0-1,-14-31 0 1,31 31 0 0,-13-32 0 0,19 32 0 0,-19-13 0 0,14 0 0 0,-14 13 0 0,0-13 0 0,-4 18 0 0,-19-19 0 0,18 14 0 0,-13-13 0 0,13 18 0 0,0-18 0 0,24-6 0 0,4-17 0 0,14 18 0 0,-37-14 0 0,14 32 0 0,-32-31 0 0,31 31 0 0,-31-14 0 0,14 19 0 0,-19 0 0 0,0 0 0 0,18-18 0 0,-13 13 0 0,31-31 0 0,-12 12 0 0,17-17 0 0,-18 18 0 0,14-14 0 0,-32 32 0 0,31-31 0 0,-31 31 0 0,14-14 0 0,-19 19 0 0,18 0 0-1,-13 0 0 1,13-18 0 0,-18 13 0 0,18-31 0 0,-13 31 0 0,32-14 0 0,-32 1 0 0,13 13 0 0,-18-13 0 0,19 18 0 0,-15 0 0 0,15-18 0 0,-19 13 0 0,0-14 0 0,18 19 0 0,-13-18 0 0,32 13 0 0,-33-31 0 0,33 31 0 0,-32-14 0 0,13 19 0 0,-18 0 0 0,19-18 0 0,-15 13 0 0,15-13 0 0,-1-1 0 0,5 15 0 0,19-33 0 0,-1 32 0 0,1-32 0 0,-19 33 0 0,14-33 0 0,-33 32 0 0,15-13 0 0,-1 18 0 0,-13 0 0 0,13 0 0 0,-18-19 0-1,19 15 0 1,-15-15 0 0,33 1 0 0,-32 13 0 0,32-32 0 0,-33 33 0 0,33-15 0 0,-32 19 0 0,32-18 0 0,-33 13 0 0,15-13 0 0,-19 18 0 0,18 0 0 0,-13-19 0 0,13 15 0 0,1-33 0 0,4 14 0 0,0-19 0 0,14 19 0 0,-14-14 0 0,0 33 0 0,-5-33 0 0,-18 32 0 0,19-13 0 0,-15 18 0 0,15 0 0 0,-19 0 0 0,0-19 0 0,18-4 0 0,-13 0 0 0,32-14 0 0,-14 14 0 0,18-18 0 0,-18 18 0 0,14-14 0 0,-32 32 0 0,13-13 0 0,-18-1 0-1,19 15 0 1,-15-15 0 0,15 19 0 0,-19 0 0 0,0-18 0 0,18 13 0 0,5-32 0 0,0 14 0 0,14 0 0 0,-32-14 0 0,13 33 0 0,-18-15 0 0,19 1 0 0,-15 13 0 0,15-13 0 0,-19 18 0 0,0 0 0 0,18-19 0 0,-13-4 0 0,13 0 0 0,1-14 0 0,-15 14 0 0,15 0 0 0,-1 5 0 0,-13 18 0 0,13-19 0 0,-18 15 0 0,0-15 0 0,0 38 0 0,0-15 0 0,0 15 0 0,0-19 0 0,0 0 0 0,0 18 0 0,-18-13 0 0,13 13 0 0,-13-18 0 0,18 0 0-1,0 0 0 1,-19 0 0 0,15 0 0 0,-15 19 0 0,19-15 0 0,0 15 0 0,0-19 0 0,-18 0 0 0,13 0 0 0,-13 0 0 0,-1 0 0 0,15 0 0 0,-33 0 0 0,14 0 0 0,-19 0 0 0,1 0 0 0,-1 0 0 0,19 0 0 0,-14 0 0 0,14 0 0 0,-18 0 0 0,18 0 0 0,4 0 0 0,1 0 0 0,32 0 0 0,-10 0 0 0,19 0 0 0,-4 0 0 0,-19 0 0 0,0 0 0 0,18 0 0 0,-13 0 0 0,13 0 0 0,-18 0 0 0,0 18 0 0,0-13 0 0,0 13 0 0,0-18 0-1,19 0 0 1,-15 0 0 0,15 0 0 0,-19 0 0 0,18 0 0 0,-13 0 0 0,13 0 0 0,-18 0 0 0,19 0 0 0,-15 0 0 0,15 0 0 0,-19 0 0 0,18 0 0 0,-13 0 0 0,13 0 0 0,1 0 0 0,4 0 0 0,0 0 0 0,14-18 0 0,-33 13 0 0,33-13 0 0,-32 18 0 0,13 0 0 0,1 0 0 0,-15 0 0 0,15 0 0 0,-19-19 0 0,18 15 0 0,5-15 0 0,19 19 0 0,-1-18 0 0,1 13 0 0,-19-13 0 0,14 18 0 0,-33 0 0 0,15 0 0 0,-1 0 0 0,-13-19 0-1,13 15 0 1,-18 4 0 0,0 4 0 0,0 15 0 0,0-19 0 0,0 18 0 0,0-13 0 0,0 13 0 0,0-18 0 0,-18 0 0 0,13 19 0 0,-13-15 0 0,18 15 0 0,0-19 0 0,0 18 0 0,0-13 0 0,0 13 0 0,0-18 0 0,0 0 0 0,0 19 0 0,0-15 0 0,0 15 0 0,0-19 0 0,0 18 0 0,0-13 0 0,0 13 0 0,0-18 0 0,0 19 0 0,0-15 0 0,0 15 0 0,0-19 0 0,0 18 0 0,0-13 0 0,-19 13 0 0,15-18 0 0,-15 0 0 0,19 0 0 0,0 0 0 0</inkml:trace>
    </iact:actionData>
  </iact:action>
  <iact:action type="add" startTime="301132">
    <iact:property name="dataType"/>
    <iact:actionData xml:id="d1">
      <inkml:trace xmlns:inkml="http://www.w3.org/2003/InkML" xml:id="stk1" contextRef="#ctx0" brushRef="#br0">21457 4648 24575 0,'0'0'0'138</inkml:trace>
    </iact:actionData>
  </iact:action>
  <iact:action type="add" startTime="325043">
    <iact:property name="dataType"/>
    <iact:actionData xml:id="d2">
      <inkml:trace xmlns:inkml="http://www.w3.org/2003/InkML" xml:id="stk2" contextRef="#ctx0" brushRef="#br0">19216 7595 24575 0,'0'-23'0'10,"0"-14"0"0,0 14 0 0,0 0 0 0,0-14 0 1,0 33 0-1,0-33 0 0,0 32 0 0,0-13 0 1,0-1 0-1,0 15 0 0,0-15 0 0,0 1 0 1,0 13 0-1,-18-13 0 0,13-1 0 0,-32 15 0 1,32-33 0-1,-31 14 0 0,13 0 0 0,-1 4 0 1,6 1 0-1,18 13 0 0,-18-13 0 0,13 18 0 1,-14 0 0-1,19 0 0 0,-18-19 0 0,13 15 0 1,-31-15 0-1,12 19 0 0,1-18 0 0,-13 13 0 1,12-13 0-1,-17-1 0 0,18 14 0 0,-14-13 0 0,14 0 0 1,0 13 0-1,-14-13 0 0,32 18 0 0,-31 0 0 1,31 0 0-1,-32 0 0 0,32-19 0 0,-31 14 0 1,31-13 0-1,-14 18 0 0,1 0 0 0,13 0 0 1,-31 0 0-1,31 0 0 0,-32 0 0 0,32 0 0 1,-31 0 0-1,31 0 0 0,-32 0 0 0,32 0 0 1,-13 0 0-1,-1 0 0 0,15 0 0 0,-33 0 0 1,32 0 0-1,-32 0 0 0,33 0 0 0,-15 18 0 1,1-13 0-1,13 32 0 0,-32-32 0 0,33 31 0 0,-33-31 0 1,32 32 0-1,-13-32 0 0,18 32 0 0,-19-33 0 1,15 33 0-1,-15-32 0 0,19 13 0 0,0-18 0 1,0 19 0-1,0-15 0 0,0 33 0 0,0-14 0 1,0 19 0-1,0-1 0 0,0 19 0 0,0-14 0 1,0 14 0-1,0 0 0 0,0-32 0 0,0 27 0 1,0-50 0-1,0 32 0 0,0-33 0 0,0 33 0 1,0-32 0-1,19 32 0 0,4-33 0 0,18 33 0 1,1-32 0-1,-1 32 0 0,1-33 0 0,-1 15 0 0,1-1 0 1,-1-13 0-1,1 13 0 0,-1-18 0 0,1 0 0 1,-1 0 0-1,1 0 0 0,-1 0 0 0,1 0 0 1,-1 0 0-1,1 0 0 0,-1 0 0 0,1 0 0 1,-19 0 0-1,14 0 0 0,-14 0 0 0,18 0 0 1,1 0 0-1,-19-18 0 0,14 13 0 0,-14-13 0 1,19 18 0-1,-1-19 0 0,-18 15 0 0,14-33 0 1,-32 32 0-1,13-13 0 0,-18 18 0 0,18-19 0 1,-13 15 0-1,14-15 0 0,-19 19 0 0,0 0 0 1</inkml:trace>
    </iact:actionData>
  </iact:action>
  <iact:action type="add" startTime="334435">
    <iact:property name="dataType"/>
    <iact:actionData xml:id="d3">
      <inkml:trace xmlns:inkml="http://www.w3.org/2003/InkML" xml:id="stk3" contextRef="#ctx0" brushRef="#br0">25192 7429 24575 0,'0'-23'0'13,"0"5"0"1,0 18 0 0,0-19 0 0,0 15 0 0,0-15 0 0,0 1 0 0,0 13 0 0,0-13 0 0,0-1 0 0,0 15 0 0,0-15 0 0,0 1 0 0,0 13 0 0,0-13 0 0,0-1 0 0,0 15 0 0,0-15 0 0,0 1 0 0,0 13 0 0,0-32 0 0,0 33 0 0,0-15 0 0,0 1 0 0,-18 13 0 0,13-13 0 0,-13-1 0 0,18 14 0 0,0-13 0-1,0 0 0 1,0 13 0 0,0-13 0 0,0-1 0 0,0 14 0 0,0-13 0 0,0 18 0 0,-18-18 0 0,13 13 0 0,-14-13 0 0,19-1 0 0,0 14 0 0,0-31 0 0,-18 31 0 0,13-32 0 0,-13 32 0 0,18-13 0 0,0 0 0 0,0 13 0 0,0-13 0 0,0 18 0 0,-18 0 0 0,13-19 0 0,-14 14 0 0,19-31 0 0,-18 13 0 0,13-19 0 0,-31 1 0-1,31-1 0 1,-32 19 0 0,32-14 0 0,-13 32 0 0,0-31 0 0,13 31 0 0,-14-13 0 0,19 18 0 0,0 0 0 0,0-19 0 0,-18 14 0 0,13-31 0 0,-13 31 0 0,0-32 0 0,-6 32 0 0,1-31 0 0,-13 12 0 0,12 1 0 0,1-13 0 0,-14 31 0 0,33-32 0 0,-15 32 0 0,19-13 0 0,-18 18 0 0,13 0 0 0,-13 0 0 0,18 0 0 0,-19-18 0 0,15 13 0-1,-15-14 0 1,1 19 0 0,13-18 0 0,-32 13 0 0,33-31 0 0,-33 31 0 0,32-32 0 0,-32 32 0 0,33-31 0 0,-33 31 0 0,32-14 0 0,-13 1 0 0,18 13 0 0,0-13 0 0,0 18 0 0,-19 0 0 0,15 0 0 0,-15-18 0 0,19 13 0 0,0-14 0 0,-18 1 0 0,13 13 0 0,-32-31 0 0,33 31 0 0,-15-14 0 0,19 1 0 0,-18 13 0 0,13-13 0-1,-13 18 0 1,18 0 0 0,0-18 0 0,-19 13 0 0,15-32 0 0,-33 14 0 0,32 0 0 0,-32-14 0 0,14-5 0 0,-18-4 0 0,-1-14 0 0,1 19 0 0,-1-19 0 0,1 32 0 0,18-27 0 0,-14 32 0 0,14 0 0 0,0-14 0 0,-14 32 0 0,32-13 0 0,-13-1 0 0,18 15 0 0,-19-15 0 0,15 19 0 0,-33-18 0 0,14 13 0 0,-19-32 0 0,1 14 0 0,-1 0 0-1,19 5 0 1,-14-1 0 0,14 15 0 0,0-33 0 0,5 32 0 0,-1-13 0 0,15 18 0 0,-15 0 0 0,19 0 0 0,-18-19 0 0,-5 15 0 0,0-33 0 0,-14 32 0 0,14-13 0 0,-19-1 0 0,19-4 0 0,-14 0 0 0,14-14 0 0,-18 33 0 0,-1-33 0 0,19 14 0 0,-14 0 0 0,33-14 0 0,-33 32 0 0,14-32 0 0,0 33 0 0,-14-15 0 0,32 1 0-1,-32 13 0 1,33-13 0 0,-33 18 0 0,32 0 0 0,-13 0 0 0,18 0 0 0,-19 0 0 0,15 0 0 0,-15-19 0 0,19 15 0 0,-18-15 0 0,-5 19 0 0,0 0 0 0,-14-18 0 0,32 13 0 0,-32-13 0 0,33 18 0 0,-15 0 0 0,1 0 0 0,13 0 0 0,-13 0 0 0,36 0 0 0,-13 0 0 0,13 0 0 0,-18 0 0 0,19 0 0 0,-15 0 0 0,15 0 0 0</inkml:trace>
    </iact:actionData>
  </iact:action>
  <iact:action type="add" startTime="338126">
    <iact:property name="dataType"/>
    <iact:actionData xml:id="d4">
      <inkml:trace xmlns:inkml="http://www.w3.org/2003/InkML" xml:id="stk4" contextRef="#ctx0" brushRef="#br0">22744 4358 24575 0,'-23'0'0'21,"4"0"0"0,1 0 0 0,-5 0 0 0,0 0 0 0,-14 0 0 0,14 0 0 0,0 0 0 1,-14-19 0-1,32 15 0 0,-32-15 0 0,33 19 0 0,-33 0 0 0,32 0 0 0,-13 0 0 1,18 0 0-1,-19 0 0 0,15 0 0 0,-15 0 0 0,1 0 0 0,-5 0 0 0,0 0 0 1,-14 0 0-1,32 0 0 0,-13 0 0 0,18 0 0 0,-19 0 0 0,15 19 0 0,-15-15 0 0,19 15 0 1,19-19 0-1,-15 18 0 0,15-13 0 0,-19 13 0 0,0-18 0 0,0 0 0 0,0 19 0 1,0-15 0-1,0 15 0 0,0-19 0 0,18 18 0 0,-13-13 0 0,13 13 0 0,-18-18 0 1,0 19 0-1,0-15 0 0,19 15 0 0,-15-19 0 0,15 18 0 0,-19-13 0 0,0 13 0 0,0 1 0 1,18-15 0-1,-13 33 0 0,13-32 0 0,-18 13 0 0,0 1 0 0,19-15 0 0,-15 15 0 1,15-19 0-1,-19 0 0 0,0 18 0 0,0-13 0 0,0 13 0 0,0-18 0 0,0 0 0 1</inkml:trace>
    </iact:actionData>
  </iact:action>
  <iact:action type="add" startTime="347853">
    <iact:property name="dataType"/>
    <iact:actionData xml:id="d5">
      <inkml:trace xmlns:inkml="http://www.w3.org/2003/InkML" xml:id="stk5" contextRef="#ctx0" brushRef="#br0">26604 7512 24575 0,'0'-41'0'12,"0"-1"0"0,0 1 0 1,-19-1 0-1,15 1 0 1,-15 18 0-1,1-14 0 1,13 32 0-1,-13-32 0 1,18 33 0-1,0-15 0 0,0 19 0 1,0 0 0-1,-19 0 0 1,15-18 0-1,-15 13 0 1,1-13 0-1,13-1 0 1,-32 15 0-1,33-33 0 1,-33 14 0-1,14-1 0 0,-19-12 0 1,1 13 0-1,18-1 0 1,-14 6 0-1,32 0 0 1,-13 13 0-1,18-13 0 1,-19 18 0-1,15 0 0 0,-15 0 0 1,19-19 0-1,-18 14 0 1,13-13 0-1,-32 0 0 1,14 13 0-1,-18-32 0 1,-1 32 0-1,19-31 0 1,-14 31 0-1,32-13 0 0,-31 18 0 1,31 0 0-1,-13 0 0 1,18 0 0-1,-19 0 0 1,14 0 0-1,-13 0 0 1,18 0 0-1,0 0 0 0,-18 0 0 1,-5 0 0-1,-1 0 0 1,-12 18 0-1,13 5 0 1,-1 0 0-1,-12 14 0 1,13-14 0-1,-19 0 0 1,19 14 0-1,5-32 0 0,-1 13 0 1,14-18 0-1,-13 18 0 1,18-13 0-1,0 14 0 1,0-1 0-1,0-13 0 1,0 13 0-1,-18-18 0 0,13 18 0 1,-32 6 0-1,32 17 0 1,-13 1 0-1,0-19 0 1,13 14 0-1,-14-33 0 1,19 33 0-1,0-32 0 1,-18 13 0-1,13 1 0 0,-13 4 0 1,18 18 0-1,-18-18 0 1,13 14 0-1,-14-14 0 1,19 0 0-1,0-4 0 1,0-1 0-1,0-13 0 1,0 32 0-1,0-14 0 0,0 0 0 1,0 14 0-1,0-33 0 1,0 33 0-1,19-32 0 1,-14 32 0-1,13-33 0 1,0 15 0-1,-13-19 0 0,13 18 0 1,1 5 0-1,4 0 0 1,19 14 0-1,-1-14 0 1,1 0 0-1,-1 14 0 1,1-32 0-1,-1 32 0 1,-18-33 0-1,-4 15 0 0,-1-19 0 1,-13 0 0-1,13 0 0 1,0 0 0-1,6 0 0 1,17 0 0-1,1 0 0 1,17 0 0-1,6 0 0 0,0 18 0 1,13-13 0-1,-32 13 0 1,14-18 0-1,-18 0 0 1,-1 0 0-1,-18 0 0 1,-4 0 0-1,-19 0 0 1,18 0 0-1,-13 0 0 0,13 0 0 1,1-18 0-1,4-5 0 1,18-19 0-1,1 1 0 1,-1-1 0-1,1 1 0 1,-1-1 0-1,1 1 0 0,-19 18 0 1,-5-14 0-1,-18 32 0 1,19-13 0-1,-15 18 0 1,15 0 0-1,-19-19 0 1,0 15 0-1,0-33 0 1,0 14 0-1,0-19 0 0,0 19 0 1,0-14 0-1,0 14 0 1,18 0 0-1,-13-14 0 1,13 33 0-1,-18-15 0 1,0 19 0-1,0 0 0 1</inkml:trace>
    </iact:actionData>
  </iact:action>
  <iact:action type="add" startTime="369845">
    <iact:property name="dataType"/>
    <iact:actionData xml:id="d6">
      <inkml:trace xmlns:inkml="http://www.w3.org/2003/InkML" xml:id="stk6" contextRef="#ctx0" brushRef="#br0">20752 4026 24575 0,'0'-23'0'12,"0"4"0"1,0 1 0 0,-19 13 0 0,15-13 0 0,-15 18 0 0,19 0 0 0,0-19 0 0,-18 15 0 0,13-33 0 0,-13 32 0 0,-1-32 0 0,15 33 0 0,-33-33 0-1,32 32 0 1,-13-32 0 0,-1 33 0 0,15-15 0 0,-15 19 0 0,19 0 0 0,-18-18 0 0,13 13 0 0,-32-13 0 0,14-1 0 0,0 15 0 0,-14-15 0 0,14 1 0-1,0 13 0 1,-14-13 0 0,33 18 0 0,-15 0 0 0,19 0 0 0,-18 0 0 0,13 0 0 0,-13 0 0 0,18 0 0 0,-19 0 0 0,15 0 0 0,-33-19 0 0,14 15 0-1,-19-15 0 1,19 19 0 0,-14 0 0 0,33 0 0 0,-15 0 0 0,1 0 0 0,13 0 0 0,-13 0 0 0,-1 0 0 0,15 0 0 0,-15 0 0 0,19 0 0 0,-18 0 0-1,13 0 0 1,-32 0 0 0,14 0 0 0,-18 0 0 0,-1 0 0 0,1 0 0 0,-1 19 0 0,19-15 0 0,-14 15 0 0,32-19 0 0,-13 0 0 0,0 0 0 0,13 18 0-1,-13-13 0 1,18 13 0 0,0-18 0 0,0 0 0 0,-19 19 0 0,14-15 0 0,-31 15 0 0,31-1 0 0,-32 5 0 0,32 19 0 0,-31-19 0 0,13 14 0 0,-1-14 0-1,-12 0 0 1,31 14 0 0,-13-33 0 0,18 15 0 0,-19-1 0 0,14-13 0 0,-13 13 0 0,18-18 0 0,0 19 0 0,0-15 0 0,0 15 0 0,0-1 0 0,0 5 0-1,0 19 0 1,0-1 0 0,0 1 0 0,0-19 0 0,0 14 0 0,0-33 0 0,0 15 0 0,0-19 0 0,0 18 0 0,0-13 0 0,0 32 0 0,0-14 0 0,0 18 0-1,0 1 0 1,0 18 0 0,0-14 0 0,0 14 0 0,0 0 0 0,0-14 0 0,0 14 0 0,18-37 0 0,-13-5 0 0,14 1 0 0,-19-15 0 0,18 15 0 0,-13-19 0-1,13 0 0 1,-18 0 0 0,18 0 0 0,-13 18 0 0,14-13 0 0,-1 13 0 0,-13-18 0 0,13 19 0 0,0-15 0 0,6 15 0 0,17-1 0 0,-18-13 0 0,14 13 0-1,-32 1 0 1,13-15 0 0,0 15 0 0,-13-19 0 0,32 0 0 0,-32 0 0 0,13 0 0 0,0 0 0 0,6 0 0 0,17 0 0 0,1 0 0 0,-1 0 0 0,19 0 0-1,-14 0 0 1,14 0 0 0,-18 0 0 0,-1 0 0 0,-18 0 0 0,14 18 0 0,-32-13 0 0,13 13 0 0,-18-18 0 0,19 0 0 0,-15 0 0 0,15 0 0 0,-1-18 0-1,5 13 0 1,19-32 0 0,-1 33 0 0,-18-33 0 0,14 32 0 0,-14-13 0 0,0 18 0 0,-4 0 0 0,-19 0 0 0,0-19 0 0,18 15 0 0,-13-15 0 0,13 1 0-1,1-5 0 1,4-37 0 0,18 14 0 0,1-14 0 0,-1 18 0 0,-18 1 0 0,14-1 0 0,-32 19 0 0,13 5 0 0,1-1 0 0,-15 15 0 0,15-15 0 0,-19-18 0-1,0 10 0 1,0-33 0 0,0 18 0 0,0 1 0 0,0-1 0 0,0 19 0 0,0-14 0 0,0 33 0 0,0-15 0 0,0 19 0 0,0-18 0 0,0 13 0 0,0-32 0-1,0 33 0 1,0-15 0 0,0 19 0 0,0-18 0 0,0 13 0 0,0-13 0 0,0 18 0 0,0 0 0 0,-19 0 0 0,15 0 0 0,-15 0 0 0,19 0 0 0</inkml:trace>
    </iact:actionData>
  </iact:action>
  <iact:action type="add" startTime="385144">
    <iact:property name="dataType"/>
    <iact:actionData xml:id="d7">
      <inkml:trace xmlns:inkml="http://www.w3.org/2003/InkML" xml:id="stk7" contextRef="#ctx0" brushRef="#br0">24238 4026 24575 0,'0'-42'0'11,"0"19"0"0,0-14 0 0,0 14 0 1,-19-18 0-1,15-1 0 0,-33 1 0 1,14-1 0-1,-19 19 0 0,1-32 0 0,-1 27 0 1,19-13 0-1,-14 4 0 0,14 32 0 1,-18-32 0-1,18 33 0 0,-14-33 0 0,14 32 0 1,-19-32 0-1,19 33 0 0,-14-33 0 1,14 32 0-1,-18-13 0 0,18 18 0 1,-14 0 0-1,32 0 0 0,-32 0 0 0,33 0 0 1,-15 0 0-1,19 0 0 0,-18 0 0 1,13 0 0-1,-13 0 0 0,-1 0 0 0,15 0 0 1,-33 0 0-1,32 0 0 0,-32 0 0 1,14 0 0-1,-18 0 0 0,18 0 0 0,-14 0 0 1,14 0 0-1,0 0 0 0,4 0 0 1,1 0 0-1,13 0 0 0,-13 18 0 1,18-13 0-1,0 13 0 0,0-18 0 0,-19 0 0 1,15 0 0-1,-15 0 0 0,19 19 0 1,0-15 0-1,0 15 0 0,-18-19 0 0,13 0 0 1,-13 18 0-1,18-13 0 0,0 13 0 1,0-18 0-1,-19 19 0 0,15 4 0 0,-33 18 0 1,32 1 0-1,-32-1 0 0,33 1 0 1,-33-1 0-1,32-18 0 0,-32 14 0 1,33-32 0-1,-15 13 0 0,19 1 0 0,0-15 0 1,0 15 0-1,0-19 0 0,0 0 0 1,0 18 0-1,0-13 0 0,0 32 0 0,0-33 0 1,0 33 0-1,0-14 0 0,0 0 0 1,0 14 0-1,0-32 0 0,0 32 0 0,0-14 0 1,0 0 0-1,0 14 0 0,0-33 0 1,0 33 0-1,0-32 0 0,0 32 0 1,0-14 0-1,0 18 0 0,0-18 0 0,19 14 0 1,-15-32 0-1,15 32 0 0,-19-33 0 1,18 15 0-1,-13-19 0 0,13 18 0 0,-18-13 0 1,19 13 0-1,-15-18 0 0,15 19 0 1,-1-15 0-1,5 33 0 0,0-14 0 0,14 19 0 1,-14-1 0-1,19 1 0 0,-1-19 0 1,1 14 0-1,-19-33 0 0,14 15 0 1,-33-1 0-1,15-13 0 0,-19 13 0 0,18-18 0 1,-13 0 0-1,13 0 0 0,-18 0 0 1,19 0 0-1,-15 0 0 0,33 0 0 0,5 0 0 1,4 0 0-1,32 19 0 0,-13-15 0 1,-1 15 0-1,15-19 0 0,-33 0 0 0,14 0 0 1,-37 0 0-1,-5 0 0 0,1 0 0 1,-15 0 0-1,15 0 0 0,-19 0 0 1,18 0 0-1,-13 0 0 0,13 0 0 0,-18 0 0 1,19 0 0-1,-15-19 0 0,33-4 0 1,-14 0 0-1,0-14 0 0,14 33 0 0,-32-33 0 1,13 32 0-1,-18-13 0 0,19-1 0 1,-15 15 0-1,15-15 0 0,-19 19 0 0,0-18 0 1,18-5 0-1,-13-19 0 0,13-18 0 1,1-4 0-1,-15 18 0 0,15-10 0 1,-19 33 0-1,0-18 0 0,0 18 0 0,0 4 0 1,0 1 0-1,0 13 0 0,0-32 0 1,0 33 0-1,0-33 0 0,0 14 0 0,0 0 0 1,0-14 0-1,0 32 0 0,0-32 0 1,0 33 0-1,0-15 0 0,0 19 0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8-26T14:19:15.13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4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1-08-26T14:19:15.130"/>
    </inkml:context>
    <inkml:brush xml:id="br1">
      <inkml:brushProperty name="width" value="0.055" units="cm"/>
      <inkml:brushProperty name="height" value="0.055" units="cm"/>
    </inkml:brush>
  </inkml:definitions>
  <iact:action type="add" startTime="74496">
    <iact:property name="dataType"/>
    <iact:actionData xml:id="d0">
      <inkml:trace xmlns:inkml="http://www.w3.org/2003/InkML" xml:id="stk0" contextRef="#ctx0" brushRef="#br0">3652 16269 24575 0,'-41'0'0'13,"-1"0"0"1,1 0 0 0,-19 0 0 0,-5 0 0 0,1 0 0-1,-15 0 0 1,15 0 0 0,-1 0 0 0,5 0 0 0,0 0 0 0,-4 0 0-1,-1 0 0 1,-13 0 0 0,32 0 0 0,-33 0 0 0,52 0 0 0,-47 0 0-1,65 0 0 1,-47 0 0 0,33 0 0 0,-18 0 0 0,18 0 0 0,4 0 0-1,1 0 0 1,13 0 0 0,-13 0 0 0,18 0 0 0,0 0 0 0,0 19 0-1,0 4 0 1,-19 0 0 0,15 32 0 0,-15-27 0 0,19 32 0-1,-18 0 0 1,13-14 0 0,-13 32 0 0,18-13 0 0,-19 18 0 0,15-19 0-1,-15 15 0 1,19-33 0 0,-18 14 0 0,13-19 0 0,-13 1 0 0,18-19 0-1,0-5 0 1,0-18 0 0,0 19 0 0,0-15 0 0,0 33 0 0,0-14 0-1,0 19 0 1,0-1 0 0,0 1 0 0,0-1 0 0,0 1 0 0,0-19 0-1,0 14 0 1,0-33 0 0,0 15 0 0,0-19 0 0,0 0 0-1,18 0 0 1,-13 0 0 0,13 0 0 0,-18 0 0 0,19 0 0 0,-15 0 0-1,15-19 0 1,-19 15 0 0,18-15 0 0,5 19 0 0,19 0 0 0,-1 0 0-1,38 0 0 1,-29-18 0 0,47 13 0 0,-32-13 0 0,18 18 0 0,-19 0 0-1,-4 0 0 1,-18 0 0 0,-19 0 0 0,14-19 0 0,-33 15 0 0,33-15 0-1,-32 19 0 1,13 0 0 0,1 0 0 0,-15 0 0 0,33 0 0 0,-14 0 0-1,19-18 0 1,-1 13 0 0,1-13 0 0,-1 18 0 0,-18 0 0-1,14 0 0 1,-32 0 0 0,13 0 0 0,1 0 0 0,-15 0 0 0,15 0 0-1,-19 0 0 1,18 0 0 0,-13 0 0 0,32 0 0 0,-33 0 0 0,33 0 0-1,-32 0 0 1,13 0 0 0,1 0 0 0,-15 0 0 0,15 0 0 0,-19-19 0-1,0 15 0 1,0-15 0 0,0 1 0 0,0 13 0 0,0-32 0 0,0 33 0-1,0-33 0 1,0 14 0 0,0 0 0 0,0-14 0 0,0 14 0-1,0-37 0 1,0 14 0 0,0-14 0 0,0 18 0 0,0 1 0 0,0-1 0-1,0 19 0 1,0-14 0 0,0 33 0 0,0-33 0 0,0 32 0 0,0-13 0-1,0-1 0 1,0-4 0 0,0-18 0 0,0-1 0 0,0 1 0 0,0-1 0-1,0 19 0 1,0-14 0 0,0 33 0 0,0-15 0 0,0 19 0 0,0-18 0-1,0 13 0 1,0-13 0 0,0 18 0 0,0 0 0 0,0 0 0 0</inkml:trace>
    </iact:actionData>
  </iact:action>
  <iact:action type="add" startTime="78352">
    <iact:property name="dataType"/>
    <iact:actionData xml:id="d1">
      <inkml:trace xmlns:inkml="http://www.w3.org/2003/InkML" xml:id="stk1" contextRef="#ctx0" brushRef="#br0">4814 16352 24575 0,'-23'0'0'11,"-14"0"0"1,-4 0 0 0,-5 0 0 0,4 0 0 0,5 0 0 0,33 0 0 0,-33 0 0 0,32 0 0 0,-32 0 0 0,33 0 0-1,-33 0 0 1,14 0 0 0,-19 0 0 0,1 0 0 0,-1 0 0 0,1 0 0 0,-1 0 0 0,19 0 0 0,-14 0 0 0,33 0 0 0,-15 0 0-1,19 0 0 1,0 0 0 0,0 19 0 0,-18 4 0 0,13 37 0 0,-13-14 0 0,-1 14 0 0,15-19 0 0,-15 1 0 0,19-19 0 0,-18 14 0-1,13-14 0 1,-13 0 0 0,18 14 0 0,0-14 0 0,0 18 0 0,0-18 0 0,0 14 0 0,0-32 0 0,0 50 0 0,0-46 0 0,0 47 0-1,0-33 0 1,0 0 0 0,0 14 0 0,0-33 0 0,0 33 0 0,0-14 0 0,0 19 0 0,0 18 0 0,0-14 0 0,0 14 0 0,0-37 0-1,0 14 0 1,0-33 0 0,0 15 0 0,0-19 0 0,0 18 0 0,0-13 0 0,0 13 0 0,18-18 0 0,-13 0 0 0,13 0 0 0,-18 0 0-1,19 0 0 1,-15 0 0 0,33 0 0 0,-14 0 0 0,19 0 0 0,18 0 0 0,-14 0 0 0,32 0 0 0,-13 0 0 0,-1 0 0 0,-4 0 0-1,0 0 0 1,-32 0 0 0,27 0 0 0,-32 0 0 0,19 0 0 0,-1 0 0 0,1 0 0 0,-1 0 0 0,1 0 0 0,-1-18 0 0,1 13 0-1,-19-13 0 1,14 18 0 0,-33 0 0 0,15-19 0 0,-1 15 0 0,-13-15 0 0,13 19 0 0,-18 0 0 0,0 0 0 0,19 0 0-1,-15 0 0 1,15 0 0 0,-19-18 0 0,0 13 0 0,0-13 0 0,0-19 0 0,0 9 0 0,0-69 0 0,0-9-860 0,0 35 0 0,0-5 860-1,1-17 0 1,-2 1 0 0,-8 25 0 0,-1 1-330 0,9-24 0 0,-2 4 330 0,-16-6 0 0,9 31 0 0,2 2 0 0,3-5 0 0,-13 4 0-1,-1 18 1660 1,15 19-1660 0,-15 5 720 0,19-1-720 0,0 15 0 0,0-15 0 0,0 1 0 0,-18 13 0 0,13-32 0 0,-13 14 0 0,18 0 0-1,0-14 0 1,0 33 0 0,0-33 0 0,0 32 0 0,0-13 0 0,-19 18 0 0,15 0 0 0,-15 0 0 0,19 0 0 0,0 18 0 0,-18-13 0-1,13 13 0 1,-13-18 0 0,18 0 0 0,0 0 0 0,-19 19 0 0,15-15 0 0,-15 15 0 0,1-19 0 0,13 18 0 0,-32-13 0 0,33 32 0-1,-33-33 0 1,14 33 0 0,-19-32 0 0,19 32 0 0,5-33 0 0,-1 15 0 0,15-1 0 0,-15-13 0 0,19 32 0 0,0-33 0 0,-18 15 0-1,13-1 0 1,-13-13 0 0,18 13 0 0,0-18 0 0,0 19 0 0,0-15 0 0,0 15 0 0,0-1 0 0,0-32 0 0,0 10 0 0</inkml:trace>
    </iact:actionData>
  </iact:action>
  <iact:action type="add" startTime="81352">
    <iact:property name="dataType"/>
    <iact:actionData xml:id="d2">
      <inkml:trace xmlns:inkml="http://www.w3.org/2003/InkML" xml:id="stk2" contextRef="#ctx0" brushRef="#br0">6516 16394 24575 0,'-23'0'0'12,"5"0"0"0,-1 0 0 0,14 0 0 1,-31 0 0-1,31 0 0 0,-13 0 0 0,-1 0 0 1,14 0 0-1,-31 0 0 0,31 0 0 0,-14 0 0 1,19 0 0-1,-18 0 0 0,13 0 0 0,-31 0 0 1,31 0 0-1,-32 0 0 0,32 0 0 0,-13 0 0 1,0 0 0-1,13 0 0 0,-14 0 0 0,19 0 0 1,-18 0 0-1,13 0 0 0,-13 0 0 0,18 0 0 1,-18 0 0-1,13 0 0 0,-14 0 0 0,19 0 0 1,-18 0 0-1,13 0 0 0,-13 0 0 0,18 0 0 1,-18 0 0-1,13 0 0 0,-14 0 0 0,1 0 0 1,13 0 0-1,-31 0 0 0,31 0 0 0,-14 18 0 1,1-13 0-1,13 13 0 0,-13-18 0 0,0 0 0 1,13 0 0-1,-32 0 0 0,32 0 0 1,-13 0 0-1,18 0 0 0,0 0 0 0,-18 0 0 1,13 0 0-1,-14 0 0 0,19 0 0 0,-18 0 0 1,13 0 0-1,-13 0 0 0,0 19 0 0,13-15 0 1,-14 15 0-1,1-19 0 0,13 0 0 0,-32 0 0 1,33 0 0-1,-15 0 0 0,19 0 0 0,0 0 0 1,0 18 0-1,0-13 0 0,0 13 0 0,0-18 0 1,0 19 0-1,0-15 0 0,0 15 0 0,0-1 0 1,0 5 0-1,0 0 0 0,0 14 0 0,0 5 0 1,0 4 0-1,0 14 0 0,0-19 0 0,0 19 0 1,0-14 0-1,0 14 0 0,0-18 0 0,0-1 0 1,0 1 0-1,0-1 0 0,0 1 0 0,0-1 0 1,0 1 0-1,0-1 0 0,-18 1 0 0,13-1 0 1,-13 1 0-1,18-1 0 0,0 1 0 1,0-19 0-1,0 14 0 0,0-33 0 0,0 33 0 1,0-32 0-1,0 13 0 0,0-18 0 0,0 0 0 1,18 0 0-1,-13 0 0 0,32 0 0 0,-14 0 0 1,18 0 0-1,1 0 0 0,-1 0 0 0,19 0 0 1,5 0 0-1,0 0 0 0,13 0 0 0,-14 0 0 1,19 0 0-1,-18 0 0 0,-5 0 0 0,-19 0 0 1,-17 0 0-1,12 0 0 0,-31 0 0 0,14 0 0 1,-1 0 0-1,-13 0 0 0,13 0 0 0,-18 0 0 1,18 0 0-1,6 0 0 0,-1 0 0 0,-5 0 0 1,0 0 0-1,-13 0 0 0,14-18 0 0,-19 13 0 1,18-13 0-1,-13 18 0 0,13 0 0 0,-18 0 0 1,18 0 0-1,-13 0 0 0,14 0 0 0,-19 0 0 1,0-19 0-1,0 15 0 0,0-15 0 1,0 1 0-1,0 13 0 0,0-50 0 0,0 27 0 1,0-32 0-1,0 0 0 0,0-4 0 0,0-1 0 1,0-13 0-1,0 32 0 0,0-14 0 0,0 37 0 1,0-14 0-1,0 32 0 0,0-13 0 0,0-1 0 1,0-4 0-1,0 0 0 0,0-14 0 0,0 14 0 1,0-18 0-1,0-19 0 0,-19 14 0 0,14-14 0 1,-13 37 0-1,18-14 0 0,0 32 0 0,0-32 0 1,0 33 0-1,0-15 0 0,0 19 0 0,0 0 0 1,-18 0 0-1,13 0 0 0,-13 0 0 0,-1 0 0 1,14 0 0-1,-31-18 0 0,13 13 0 0,-1-13 0 1,-12 18 0-1,13 0 0 0,-1 0 0 0,6-19 0 1,0 15 0-1,13-15 0 0,-32 19 0 0,32 0 0 1,-13 0 0-1,18 0 0 0,0 0 0 1</inkml:trace>
    </iact:actionData>
  </iact:action>
  <iact:action type="add" startTime="84832">
    <iact:property name="dataType"/>
    <iact:actionData xml:id="d3">
      <inkml:trace xmlns:inkml="http://www.w3.org/2003/InkML" xml:id="stk3" contextRef="#ctx0" brushRef="#br0">3735 15190 24575 0,'23'0'0'16,"-4"0"0"0,-19 19 0 0,0-15 0 0,18 15 0 0,-13-1 0 0,13-13 0 0,-18 32 0 0,0-33 0 1,0 15 0-1,0-1 0 0,0-13 0 0,0 13 0 0,0-18 0 0,0 19 0 0,0-15 0 0,0 15 0 1,0-19 0-1,0 18 0 0,0-13 0 0,0 13 0 0,0-18 0 0,0 0 0 0,-18 19 0 0,13-15 0 0,-13 15 0 1,-1-1 0-1,15-13 0 0,-15 32 0 0,1-33 0 0,13 33 0 0,-32-14 0 0,14 19 0 0,0-19 0 1,5 14 0-1,-1-33 0 0,15 33 0 0,-15-32 0 0,19 13 0 0,0-18 0 0,0 0 0 0,19 0 0 1,-15 0 0-1,15 0 0 0,-19 0 0 0,18 0 0 0,-13 0 0 0,13 0 0 0,1 0 0 0,-15 0 0 0,15 0 0 1,-1 0 0-1,-13 0 0 0,32 0 0 0,-33 0 0 0,15 0 0 0,-1 0 0 0,-13 0 0 0,13 0 0 1,-18 0 0-1,19 0 0 0,-15 0 0 0,15 0 0 0,-19 0 0 0,18 0 0 0,-13 0 0 0,13 0 0 1</inkml:trace>
    </iact:actionData>
  </iact:action>
  <iact:action type="add" startTime="86742">
    <iact:property name="dataType"/>
    <iact:actionData xml:id="d4">
      <inkml:trace xmlns:inkml="http://www.w3.org/2003/InkML" xml:id="stk4" contextRef="#ctx0" brushRef="#br0">4192 15439 24575 0,'0'23'0'12,"0"14"0"0,0-14 0 0,0 0 0 0,0-4 0 1,0-1 0-1,0-13 0 0,0 13 0 0,0 1 0 0,0-15 0 1,0 15 0-1,0-19 0 0,0 0 0 0,0 18 0 1,0 5 0-1,0 0 0 0,0 14 0 0,0-14 0 0,0 19 0 1,0-19 0-1,0 14 0 0,0-33 0 0,0 33 0 0,0-32 0 1,0 13 0-1,0-18 0 0,0 0 0 0,0-18 0 1,0 13 0-1,0-32 0 0,0 33 0 0,0-33 0 0,0 14 0 1,0 0 0-1,0-14 0 0,0 14 0 0,0-19 0 1,0 1 0-1,0-1 0 0,0 1 0 0,0 18 0 0,0-14 0 1,0 14 0-1,0-19 0 0,0 1 0 0,0 18 0 0,0-14 0 1,0 32 0-1,0-13 0 0,0 18 0 0,18 0 0 1,-13-19 0-1,13 15 0 0,-18-33 0 0,19 32 0 0,-15-32 0 1,33 33 0-1,-32-33 0 0,13 32 0 0,-18-13 0 1,19 18 0-1,-15-19 0 0,15 15 0 0,-19-15 0 0,18 19 0 1,-13 0 0-1,13 0 0 0,-18 0 0 0,19 0 0 0,-15 0 0 1,15 19 0-1,-19-15 0 0,18 15 0 0,-13-19 0 1,13 18 0-1,-18-13 0 0,19 13 0 0,-15-18 0 0,15 19 0 1,-19-15 0-1,0 15 0 0,0-1 0 0,0-13 0 0,0 13 0 1,0-18 0-1,0 19 0 0,0-15 0 0,0 15 0 1,0-19 0-1,0 18 0 0,0-13 0 0,0 13 0 0,0 1 0 1,0-15 0-1,0 15 0 0,0-1 0 0,0-13 0 1,0 32 0-1,0-33 0 0,0 15 0 0,0-19 0 0,0 18 0 1,0-13 0-1,0 13 0 0,-19-18 0 0,15 0 0 0,-15 19 0 1,1-15 0-1,13 15 0 0,-32-1 0 0,33-13 0 1,-33 13 0-1,32 1 0 0,-32-15 0 0,33 15 0 0,-15-19 0 1,19 0 0-1,-18 0 0 0,13 0 0 0,-13 0 0 1</inkml:trace>
    </iact:actionData>
  </iact:action>
  <iact:action type="add" startTime="88981">
    <iact:property name="dataType"/>
    <iact:actionData xml:id="d5">
      <inkml:trace xmlns:inkml="http://www.w3.org/2003/InkML" xml:id="stk5" contextRef="#ctx0" brushRef="#br0">1411 16352 24575 0,'-41'0'0'11,"18"0"0"0,-14 0 0 0,32 0 0 0,-32 0 0 1,14 0 0-1,-18 0 0 0,18 0 0 0,-14 0 0 0,14 0 0 1,-19 0 0-1,1 0 0 0,-1 0 0 0,1 19 0 0,-1-15 0 1,1 15 0-1,18-1 0 0,-14-13 0 0,14 32 0 0,0-33 0 1,-14 15 0-1,14-1 0 0,-1 5 0 0,-12 19 0 1,31-19 0-1,-32 14 0 0,32-33 0 0,-31 33 0 0,31-32 0 1,-32 32 0-1,32-33 0 0,-13 15 0 0,18-1 0 0,0-13 0 1,-18 32 0-1,13-33 0 0,-13 15 0 0,18-19 0 0,0 18 0 1,0-13 0-1,0 13 0 0,0-18 0 0,0 19 0 1,0-15 0-1,0 33 0 0,0-32 0 0,0 50 0 0,18-27 0 1,-13 32 0-1,13-37 0 0,0 14 0 0,-13-33 0 0,14 15 0 1,-1-19 0-1,-13 18 0 0,13-13 0 0,0 13 0 0,6 1 0 1,-1-15 0-1,13 15 0 0,-12-19 0 0,17 0 0 1,1 18 0-1,-19-13 0 0,14 13 0 0,-33 1 0 0,33-15 0 1,-32 15 0-1,13-19 0 0,1 0 0 0,-15 0 0 0,15 0 0 1,-1 0 0-1,-13 0 0 0,32 0 0 0,-33 0 0 0,15 0 0 1,-19 0 0-1,18 0 0 0,-13 0 0 0,13 0 0 1</inkml:trace>
    </iact:actionData>
  </iact:action>
  <iact:action type="add" startTime="91819">
    <iact:property name="dataType"/>
    <iact:actionData xml:id="d6">
      <inkml:trace xmlns:inkml="http://www.w3.org/2003/InkML" xml:id="stk6" contextRef="#ctx0" brushRef="#br0">2905 17224 24575 0,'0'-23'0'20,"0"-14"0"0,0-5 0 0,0 15 0 0,0-29 0 0,0 33 0 0,0 0 0 0,0-14 0 0,0 14 0 1,0 0 0-1,0 5 0 0,0-1 0 0,0 15 0 0,0-15 0 0,0 19 0 0,0-18 0 0,0-5 0 0,0-19 0 1,0 19 0-1,0 5 0 0,0-1 0 0,0 15 0 0,0-15 0 0,0 1 0 0,0-5 0 0,0 0 0 0,0-14 0 1,0 32 0-1,0-32 0 0,0 33 0 0,0-15 0 0,0 19 0 0,0-18 0 0,0 13 0 0,0-13 0 1</inkml:trace>
    </iact:actionData>
  </iact:action>
  <iact:action type="add" startTime="93132">
    <iact:property name="dataType"/>
    <iact:actionData xml:id="d7">
      <inkml:trace xmlns:inkml="http://www.w3.org/2003/InkML" xml:id="stk7" contextRef="#ctx0" brushRef="#br0">3071 16726 24575 0,'-23'0'0'17,"5"0"0"1,18-19 0 0,0 15 0-1,0-15 0 1,0 19 0 0,-19-18 0-1,15 13 0 1,-15-13 0 0,19 18 0-1,0-19 0 1,-18 15 0 0,13-15 0-1,-13 19 0 1,18 0 0 0,0 0 0-1,-19 0 0 1,15-18 0 0,-15 13 0-1,19-13 0 1,-18 18 0 0,13 0 0-1,-13 0 0 1,18 0 0 0,0 0 0-1,-19 0 0 1,15 0 0 0,-15-19 0-1,19 15 0 1,-18-15 0 0,13 19 0-1,-13 0 0 1,18 0 0 0,-19 0 0-1,15 0 0 1,-15 0 0 0,19 0 0-1,-18 0 0 1,13 0 0 0,-13 0 0-1,18 0 0 1,0 19 0 0,0-15 0-1,0 15 0 1,0-19 0 0,-19 0 0-1,15 18 0 1,-15-13 0 0,19 13 0-1,0-18 0 1,0 0 0 0,-18 19 0-1,13-15 0 1,-13 15 0 0,18-19 0-1,0 18 0 1,-19-13 0 0,15 13 0-1,-15 1 0 1,1-15 0 0,13 15 0-1,-13-19 0 1,18 18 0 0,0-13 0-1,0 13 0 1,-19-18 0 0,15 19 0-1,-15-15 0 1,19 15 0 0,0-19 0 0</inkml:trace>
    </iact:actionData>
  </iact:action>
  <iact:action type="add" startTime="95198">
    <iact:property name="dataType"/>
    <iact:actionData xml:id="d8">
      <inkml:trace xmlns:inkml="http://www.w3.org/2003/InkML" xml:id="stk8" contextRef="#ctx0" brushRef="#br0">4565 17265 24575 0,'0'-41'0'27,"0"18"0"1,0-33 0 0,0 47 0 0,0-65 0 0,0 65 0 0,0-46 0 0,0 32 0 0,0 0 0 0,0 4 0-1,0 1 0 1,0 13 0 0,0-13 0 0,0-1 0 0,0 15 0 0,0-15 0 0,0 1 0 0,0-5 0 0,0 0 0-1,0-14 0 1,0 32 0 0,0-13 0 0,0-1 0 0,0 15 0 0,0-15 0 0,0 19 0 0,0 0 0 0</inkml:trace>
    </iact:actionData>
  </iact:action>
  <iact:action type="add" startTime="96593">
    <iact:property name="dataType"/>
    <iact:actionData xml:id="d9">
      <inkml:trace xmlns:inkml="http://www.w3.org/2003/InkML" xml:id="stk9" contextRef="#ctx0" brushRef="#br0">4814 16850 24575 0,'0'-23'0'19,"0"5"0"0,-18-1 0 0,13 15 0 0,-13-15 0 0,-1 19 0 0,15-18 0 1,-33 13 0-1,32-13 0 0,-13 18 0 0,18 0 0 0,-19 0 0 0,15 0 0 0,-15 0 0 1,19-19 0-1,0 15 0 0,-18-33 0 0,13 32 0 0,-13-32 0 0,18 33 0 1,0-15 0-1,-19 1 0 0,15 13 0 0,-15-13 0 0,19 18 0 0,0 0 0 0,-18 0 0 1,13 0 0-1,-13 0 0 0,18 0 0 0,-19 0 0 0,15 0 0 0,-15 18 0 1,1-13 0-1,13 13 0 0,-32 1 0 0,33-15 0 0,-15 15 0 0,1-19 0 0,13 18 0 1,-13-13 0-1,-1 13 0 0,15-18 0 0,-15 19 0 0,19-15 0 0,-18 15 0 1,13-19 0-1,-13 0 0 0,-1 18 0 0,15-13 0 0,-15 13 0 0,19-18 0 0,0 0 0 1,0 19 0-1,-18-15 0 0,13 15 0 0,-13-19 0 0,18 0 0 0,0 0 0 1</inkml:trace>
    </iact:actionData>
  </iact:action>
  <iact:action type="add" startTime="151561">
    <iact:property name="dataType"/>
    <iact:actionData xml:id="d10">
      <inkml:trace xmlns:inkml="http://www.w3.org/2003/InkML" xml:id="stk10" contextRef="#ctx0" brushRef="#br0">13862 16560 24575 0,'-41'23'0'17,"-1"14"0"0,1-14 0 0,18 18 0 0,-33-18 0 0,47 14 0 0,-46-32 0 0,13 50 0 1,-4-46 0-1,-14 47 0 0,19-33 0 0,-1 37 0 0,-18-14 0 0,-4 32 0 0,-1-32 0 1,5 33 0-1,0-33 0 0,14 14 0 0,-14-19 0 0,19 1 0 0,17-19 0 0,-12 14 0 1,31-33 0-1,-13 33 0 0,18-32 0 0,0 13 0 0,0-18 0 0,0 0 0 0,0 0 0 1</inkml:trace>
    </iact:actionData>
  </iact:action>
  <iact:action type="add" startTime="152552">
    <iact:property name="dataType"/>
    <iact:actionData xml:id="d11">
      <inkml:trace xmlns:inkml="http://www.w3.org/2003/InkML" xml:id="stk11" contextRef="#ctx0" brushRef="#br0">12825 16726 24575 0,'18'41'0'18,"23"1"0"0,-13-19 0 0,27 32 0 0,-31-27 0 0,17 32 0 1,19-19 0-1,-32 1 0 0,45-1 0 0,-45 19 0 0,32-14 0 1,0 14 0-1,-14-18 0 0,33 18 0 0,-33-14 0 0,14-5 0 0,-19-4 0 1,-18-14 0-1,-4 0 0 0,-1-4 0 0,-13-19 0 0,13 18 0 1,-18-13 0-1,0 13 0 0,19-18 0 0,-15 0 0 0,15 0 0 1</inkml:trace>
    </iact:actionData>
  </iact:action>
  <iact:action type="add" startTime="159984">
    <iact:property name="dataType"/>
    <iact:actionData xml:id="d12">
      <inkml:trace xmlns:inkml="http://www.w3.org/2003/InkML" xml:id="stk12" contextRef="#ctx0" brushRef="#br0">15771 16311 24575 0,'-83'0'0'11,"19"0"0"0,-33 0 0 0,65 0 0 1,-79 0 0-1,60 0 0 0,-50 0 0 0,55 0 0 1,-10 0 0-1,33 0 0 0,-18 0 0 0,18 0 0 1,4 0 0-1,1 0 0 0,13 0 0 0,-32 0 0 1,33 0 0-1,-33 0 0 0,14 0 0 0,0 0 0 1,-14 0 0-1,32 0 0 0,-32 0 0 0,33 0 0 1,-15 0 0-1,19 18 0 0,0-13 0 1,0 13 0-1,-18-18 0 0,13 0 0 0,-32 0 0 1,33 19 0-1,-33-15 0 0,14 15 0 0,0-1 0 1,-14-13 0-1,32 13 0 0,-32-18 0 0,33 0 0 1,-15 0 0-1,19 19 0 0,0-15 0 0,0 15 0 1,0-19 0-1,0 18 0 0,0-13 0 0,0 13 0 1,0 1 0-1,0-15 0 0,0 33 0 0,0-14 0 1,0 37 0-1,0 5 0 0,0-1 0 1,0 15 0-1,0-33 0 0,0 14 0 0,0 18 0 1,0-9 0-1,0 14 0 0,0-4 0 0,0-15 0 1,0 1 0-1,0-24 0 0,0-4 0 0,0-14 0 1,19 0 0-1,-15-4 0 0,15-19 0 0,-19 0 0 1,18 0 0-1,-13 0 0 0,13 0 0 0,-18 0 0 1,19 0 0-1,-15 0 0 0,33 0 0 0,-14 0 0 1,19 0 0-1,-1 18 0 0,1-13 0 1,-1 13 0-1,19 1 0 0,5-15 0 0,18 33 0 1,-19-32 0-1,33 32 0 0,-28-33 0 0,33 15 0 1,-32-18 0-1,-2-2 0 0,10 1 0 0,8 0 0 1,-1 0 0-1,-11 0 0 0,-6 0 0 0,2 0 0 1,18 0 0-1,13-19 0 0,-36 15 0 0,-5-33 0 1,-19 32 0-1,-18-13 0 0,14-1 0 0,-32 15 0 1,13-15 0-1,-18 19 0 0,0 0 0 1,0-18 0-1,0 13 0 0,0-32 0 0,0-4 0 1,-18-24 0-1,-5-18 0 0,-37 0 0 0,32 0 0 1,-27-18 0-1,32 32 0 0,-19-28 0 0,19 51 0 1,-14-14 0-1,33 18 0 0,-15 19 0 0,19-14 0 1,0 33 0-1,0-15 0 0,0 1 0 0,-18-5 0 1,13-19 0-1,-13 1 0 0,18 18 0 0,0-14 0 1,0 14 0-1,0 0 0 0,0 4 0 1,0 19 0-1,-19 0 0 0,15 0 0 0,-15 0 0 1,19 0 0-1,-18 0 0 0,13 0 0 0,-13 0 0 1,-1 0 0-1,-4 0 0 0,-55 0 0 0,27-18 0 1,-64 13 0-1,27-32 0 0,1 33 0 0,-29-15 0 1,66 1 0-1,-29 13 0 0,38-13 0 0,-1 18 0 1,19 0 0-1,5 0 0 0,18 0 0 1</inkml:trace>
    </iact:actionData>
  </iact:action>
  <iact:action type="add" startTime="162362">
    <iact:property name="dataType"/>
    <iact:actionData xml:id="d13">
      <inkml:trace xmlns:inkml="http://www.w3.org/2003/InkML" xml:id="stk13" contextRef="#ctx0" brushRef="#br0">17597 16269 24575 0,'-23'0'0'10,"-14"0"0"0,14 0 0 0,-18 0 0 0,-19 0 0 0,32 0 0 0,-27 0 0 0,50 0 0 0,-32 0 0 0,33 0 0 0,-15 0 0 0,1 0 0 1,13 0 0-1,-32 0 0 0,33 0 0 0,-15 0 0 0,1 0 0 0,13 0 0 0,-13 0 0 0,18 0 0 0,-19 0 0 0,15 0 0 0,-15 0 0 0,19 0 0 1,0 19 0-1,0-15 0 0,0 15 0 0,0-19 0 0,0 18 0 0,-18-13 0 0,13 32 0 0,-13-14 0 0,-1 18 0 0,15-18 0 0,-15 14 0 1,19-14 0-1,0 19 0 0,0-19 0 0,0 14 0 0,-18-14 0 0,13 18 0 0,-13-18 0 0,18 14 0 0,0-14 0 0,0 0 0 0,0 14 0 0,0-32 0 1,0 32 0-1,0-33 0 0,0 33 0 0,0-14 0 0,0 19 0 0,0-19 0 0,0 14 0 0,0-14 0 0,0 18 0 0,0 1 0 0,0-19 0 1,0-5 0-1,-19 1 0 0,15-15 0 0,-15 15 0 0,19-1 0 0,0-13 0 0,0 13 0 0,0-18 0 0,0 19 0 0,0-15 0 0,0 15 0 0,0-1 0 1,0-13 0-1,19 13 0 0,-15-18 0 0,15 0 0 0,-19 0 0 0,18 0 0 0,-13 19 0 0,13-15 0 0,1 15 0 0,-15-19 0 0,33 18 0 0,-14-13 0 1,19 13 0-1,-1 1 0 0,19-15 0 0,-14 15 0 0,14-1 0 0,-18-13 0 0,-1 13 0 0,19-18 0 0,-14 0 0 0,14 0 0 0,-18 0 0 1,-1 0 0-1,1 0 0 0,18 0 0 0,-14 0 0 0,14 0 0 0,-37 0 0 0,14 0 0 0,-14 0 0 0,18 0 0 0,-18 0 0 0,-4 0 0 0,-1-18 0 1,-13 13 0-1,13-13 0 0,1 18 0 0,-15 0 0 0,15 0 0 0,-19-19 0 0,18 15 0 0,-13-15 0 0,13 19 0 0,-18 0 0 0,0-18 0 1,19-5 0-1,-15-19 0 0,15 19 0 0,-19-32 0 0,18 9 0 0,-13-37 0 0,13 0 0 0,-18-19 0 0,0 15 0 0,0-15 0 0,0 19 0 0,0 0 0 1,0 19 0-1,0 4 0 0,0 18 0 0,0 1 0 0,0 18 0 0,0 4 0 0,0 19 0 0,-18-18 0 0,13 13 0 0,-13-13 0 0,18 18 0 0,-19 0 0 1,15-19 0-1,-33 15 0 0,32-15 0 0,-13 1 0 0,18 13 0 0,-19-13 0 0,-4 18 0 0,0 0 0 0,-14 0 0 0,14-19 0 0,0 15 0 1,-14-15 0-1,14 19 0 0,-18 0 0 0,18 0 0 0,-14 0 0 0,32 0 0 0,-32 0 0 0,33 0 0 0,-33 0 0 0,32 0 0 0,-13 0 0 0,-1 0 0 1,15 0 0-1,-15 0 0 0,19 0 0 0,-18 0 0 0,13 0 0 0,-13 0 0 0,18 0 0 0,-19 0 0 0,15 0 0 0,-15 0 0 0,19 0 0 1</inkml:trace>
    </iact:actionData>
  </iact:action>
  <iact:action type="add" startTime="164666">
    <iact:property name="dataType"/>
    <iact:actionData xml:id="d14">
      <inkml:trace xmlns:inkml="http://www.w3.org/2003/InkML" xml:id="stk14" contextRef="#ctx0" brushRef="#br0">20129 16145 24575 0,'-23'0'0'16,"-51"0"0"0,24 0 0 1,-52 0 0-1,19 0 0 0,18 0 0 1,-31 0 0-1,45 0 0 0,-64 0 0 1,45 0 0-1,-31 0 0 0,36 0 0 1,6 0 0-1,17 0 0 1,1 0 0-1,-1 0 0 0,19 0 0 1,-14 0 0-1,32 0 0 0,-31 0 0 1,12 0 0-1,-17 0 0 0,18 0 0 1,4 0 0-1,19 0 0 1</inkml:trace>
    </iact:actionData>
  </iact:action>
  <iact:action type="add" startTime="165186">
    <iact:property name="dataType"/>
    <iact:actionData xml:id="d15">
      <inkml:trace xmlns:inkml="http://www.w3.org/2003/InkML" xml:id="stk15" contextRef="#ctx0" brushRef="#br0">18801 16145 24575 0,'-23'23'0'13,"4"14"0"1,1-14 0 0,13 18 0 0,-13-18 0-1,18 14 0 1,0-14 0 0,-18 19 0 0,13-1 0-1,-14-18 0 1,19 14 0 0,0-14 0 0,-18 19 0 0,13-1 0-1,-13 1 0 1,18 18 0 0,-18 4 0 0,13 19 0-1,-14 0 0 1,1-18 0 0,13 13 0 0,-13-13 0-1,18-1 0 1,0-4 0 0,0 0 0 0,-18-14 0 0,13 14 0-1,-14-37 0 1,19 14 0 0,0-32 0 0,0 32 0-1,0-33 0 1,0 15 0 0,0-19 0 0,19 0 0-1,-14 0 0 1,13 0 0 0,0 0 0 0,-13 0 0 0,32 18 0-1,-14-13 0 1,18 13 0 0,1-18 0 0,-1 0 0-1,1 0 0 1,-1 0 0 0,19 0 0 0,5 19 0-1,0-15 0 1,13 15 0 0,-32-19 0 0,14 0 0 0,-18 0 0-1,-1 0 0 1,1 0 0 0,-19 0 0 0,13 0 0-1,-31 0 0 1,14 0 0 0,-1 0 0 0,5 0 0 0,0 0 0-1,14 0 0 1,-32 0 0 0,31 0 0 0,-31 0 0-1,14-19 0 1,-1 15 0 0,-13-15 0 0,13 19 0-1,-18 0 0 1,18 0 0 0,-13 0 0 0,14 0 0 0,-19 0 0-1,18 0 0 1,-13 0 0 0,13 0 0 0,-18-18 0-1,0 13 0 1,0-13 0 0,0-1 0 0,0-4 0-1,0-55 0 1,0 9 0 0,0 2 0 0,0-5-773 0,0-38 773-1,0 30 0 1,0-2-681 0,-1 19 1 0,2-3 680-1,8-33 0 1,0 0 0 0,-6 39 0 0,-1 0-386-1,8-28 0 1,-1 1 386 0,-9-19-123 0,0 0 123 0,0 23 685-1,0 41-685 1,0 5 1344 0,0 33-1344 0,0-33 856-1,0 51-856 1,0-28 0 0,0 32 0 0,0-18 0 0</inkml:trace>
    </iact:actionData>
  </iact:action>
  <iact:action type="add" startTime="167381">
    <iact:property name="dataType"/>
    <iact:actionData xml:id="d16">
      <inkml:trace xmlns:inkml="http://www.w3.org/2003/InkML" xml:id="stk16" contextRef="#ctx0" brushRef="#br0">15273 17556 24575 0,'0'-42'0'25,"0"1"0"1,0-1 0-1,0 1 0 1,0-1 0 0,0 19 0-1,0-14 0 1,0 33 0 0,0-15 0-1,0 19 0 1,0-18 0-1,0 13 0 1,0-32 0 0,0 33 0-1,0-15 0 1,0 1 0 0,0-5 0-1,0 0 0 1,0 4 0-1,0 19 0 1,0-18 0 0,0 13 0-1,0-13 0 1,0 18 0 0</inkml:trace>
    </iact:actionData>
  </iact:action>
  <iact:action type="add" startTime="168514">
    <iact:property name="dataType"/>
    <iact:actionData xml:id="d17">
      <inkml:trace xmlns:inkml="http://www.w3.org/2003/InkML" xml:id="stk17" contextRef="#ctx0" brushRef="#br0">15481 17182 24575 0,'0'-41'0'14,"0"-19"0"1,-19 14 0 0,15-14 0 0,-33 0 0 0,14 14 0 0,0 4 0 0,-14 5 0 0,32 33 0 0,-32-33 0 0,33 32 0 0,-15-13 0 0,19 18 0 0,-18 0 0 0,13 0 0 0,-13 0 0 0,18 0 0 0,-19 0 0 0,15 0 0 0,-15 0 0 0,1 0 0 0,13 18 0 0,-13-13 0-1,-1 13 0 1,15-18 0 0,-33 0 0 0,14 19 0 0,-19 4 0 0,1 0 0 0,-1 14 0 0,1-33 0 0,-1 33 0 0,1-32 0 0,18 32 0 0,-14-33 0 0,32 33 0 0,-32-32 0 0,33 13 0 0,-33-18 0 0,32 19 0 0,-13-15 0 0,18 15 0 0,0-19 0 0,0 0 0 0</inkml:trace>
    </iact:actionData>
  </iact:action>
  <iact:action type="add" startTime="169852">
    <iact:property name="dataType"/>
    <iact:actionData xml:id="d18">
      <inkml:trace xmlns:inkml="http://www.w3.org/2003/InkML" xml:id="stk18" contextRef="#ctx0" brushRef="#br0">17390 17182 24575 0,'0'-23'0'26,"0"5"0"0,0-1 0 1,0 15 0-1,0-15 0 1,0 1 0-1,0 13 0 1,0-32 0-1,0 33 0 0,0-15 0 1,0 19 0-1,0-18 0 1,0 13 0-1,0-13 0 1,0 18 0-1,0-19 0 0,0 15 0 1,0-15 0-1,0 1 0 1,0 13 0-1,0-13 0 1,0-1 0-1,0 15 0 0,0-15 0 1,0 1 0-1,0 13 0 1,0-13 0-1,0 18 0 1,0 0 0-1,0 0 0 1</inkml:trace>
    </iact:actionData>
  </iact:action>
  <iact:action type="add" startTime="171173">
    <iact:property name="dataType"/>
    <iact:actionData xml:id="d19">
      <inkml:trace xmlns:inkml="http://www.w3.org/2003/InkML" xml:id="stk19" contextRef="#ctx0" brushRef="#br0">17639 16850 24575 0,'0'-23'0'15,"0"5"0"1,0-1 0 0,0 15 0 0,0-33 0-1,0 32 0 1,0-13 0 0,0 18 0 0,0-19 0 0,-19 15 0-1,15-15 0 1,-15 19 0 0,1-18 0 0,13 13 0 0,-13-13 0-1,18 18 0 1,-19 0 0 0,15-19 0 0,-15 15 0 0,19-15 0-1,-18 19 0 1,13 0 0 0,-13 0 0 0,18 0 0 0,-19 0 0-1,15 0 0 1,-15 0 0 0,1 19 0 0,13-15 0 0,-32 15 0-1,33-19 0 1,-33 18 0 0,32-13 0 0,-32 13 0-1,33 1 0 1,-33-15 0 0,32 15 0 0,-32-19 0 0,33 18 0-1,-15-13 0 1,1 13 0 0,13-18 0 0,-13 19 0 0,18-15 0-1,0 15 0 1,0-19 0 0,-19 18 0 0,15-13 0 0,-15 13 0-1,19-18 0 1,-18 19 0 0,13-15 0 0,-13 15 0 0,18-19 0-1,-19 18 0 1,15-13 0 0,-15 13 0 0,19-18 0 0</inkml:trace>
    </iact:actionData>
  </iact:action>
  <iact:action type="add" startTime="172805">
    <iact:property name="dataType"/>
    <iact:actionData xml:id="d20">
      <inkml:trace xmlns:inkml="http://www.w3.org/2003/InkML" xml:id="stk20" contextRef="#ctx0" brushRef="#br0">18967 17514 24575 0,'0'-23'0'24,"0"-32"0"0,0 27 0 0,0-13 0 1,0-15 0-1,0 29 0 0,0-33 0 1,0 18 0-1,0 19 0 0,0-14 0 0,0 33 0 1,0-15 0-1,0 1 0 0,0 13 0 1,0-32 0-1,0 33 0 0,0-33 0 0,0 32 0 1,0-32 0-1,0 33 0 0,0-15 0 1,0 19 0-1,0 0 0 0,0 0 0 1</inkml:trace>
    </iact:actionData>
  </iact:action>
  <iact:action type="add" startTime="173945">
    <iact:property name="dataType"/>
    <iact:actionData xml:id="d21">
      <inkml:trace xmlns:inkml="http://www.w3.org/2003/InkML" xml:id="stk21" contextRef="#ctx0" brushRef="#br0">19008 17099 24575 0,'-18'-41'0'18,"13"-1"0"1,-13 19 0 0,0-14 0 0,13 14 0 0,-32-18 0 0,32 18 0 0,-13 4 0 0,0 1 0-1,13 13 0 1,-14-32 0 0,19 33 0 0,0-15 0 0,-18 19 0 0,13-18 0 0,-13 13 0 0,18-13 0 0,0 18 0-1,-18 0 0 1,13 18 0 0,-14-13 0 0,19 13 0 0,-18-18 0 0,13 19 0 0,-13-15 0 0,18 15 0 0,-18-1 0-1,13-13 0 1,-14 13 0 0,19 1 0 0,-18-15 0 0,13 33 0 0,-13-14 0 0,18 19 0 0,-18-19 0-1,13 14 0 1,-14-33 0 0,19 33 0 0,0-32 0 0,0 32 0 0,0-14 0 0,0 0 0 0,-18-5 0 0,13 1 0-1,-13-15 0 1,18 15 0 0,0-1 0 0,0-13 0 0,0 32 0 0,0-33 0 0,0 15 0 0,0-19 0 0</inkml:trace>
    </iact:actionData>
  </iact:action>
  <iact:action type="add" startTime="175601">
    <iact:property name="dataType"/>
    <iact:actionData xml:id="d22">
      <inkml:trace xmlns:inkml="http://www.w3.org/2003/InkML" xml:id="stk22" contextRef="#ctx0" brushRef="#br0">18925 17099 24575 0,'24'0'0'27,"-6"0"0"1,-18 0 0 0,18 0 0-1,-13 0 0 1,13 0 0 0,-18 0 0 0,0 0 0-1,19 19 0 1,-14-15 0 0,13 15 0-1,-18-19 0 1,0 0 0 0,0 18 0 0,18-13 0-1,-13 13 0 1,14-18 0 0,-19 0 0 0</inkml:trace>
    </iact:actionData>
  </iact:action>
  <iact:action type="add" startTime="176750">
    <iact:property name="dataType"/>
    <iact:actionData xml:id="d23">
      <inkml:trace xmlns:inkml="http://www.w3.org/2003/InkML" xml:id="stk23" contextRef="#ctx0" brushRef="#br0">18718 16975 24575 0,'0'23'0'14,"0"14"0"0,0-33 0 0,0 33 0 1,0-14 0-1,0 0 0 0,0 14 0 1,-18-32 0-1,13 32 0 0,-14-33 0 0,19 15 0 1,0-1 0-1,0-13 0 0,0 13 0 1,0 1 0-1,0-15 0 0,0 15 0 0,0-19 0 1,0 18 0-1,0-13 0 0,0 13 0 1,0-18 0-1,0-18 0 0,19 13 0 1,-14-32 0-1,13 33 0 0,-18-33 0 0,0 32 0 1,18-32 0-1,-13 33 0 0,13-33 0 1,-18 32 0-1,0-13 0 0,0-1 0 0,19 15 0 1,-14-15 0-1,13 19 0 0,-18-18 0 1,0 13 0-1,0-13 0 0,0-1 0 0,18 15 0 1,-13-33 0-1,13 32 0 0,-18-13 0 1,0-1 0-1,0 15 0 0,19-15 0 1,-14 19 0-1,13-18 0 0,-18 13 0 0,0-13 0 1,0 18 0-1,18 0 0 0,-13 0 0 1,13 0 0-1,-18 18 0 0,0-13 0 0,0 13 0 1,0-18 0-1,19 19 0 0,-14-15 0 1,13 15 0-1,-18-19 0 0,0 18 0 0,18-13 0 1,-13 13 0-1,13 1 0 0,-18-15 0 1,19 33 0-1,-14-32 0 0,13 13 0 1,0 1 0-1,-13-15 0 0,32 15 0 0,-32-1 0 1,31-13 0-1,-12 32 0 0,-1-33 0 1,13 33 0-1,-31-32 0 0,32 13 0 0,-32 1 0 1,13-15 0-1,0 15 0 0,-13-19 0 1,14 0 0-1,-19 0 0 0,0 0 0 1</inkml:trace>
    </iact:actionData>
  </iact:action>
  <iact:action type="add" startTime="179424">
    <iact:property name="dataType"/>
    <iact:actionData xml:id="d24">
      <inkml:trace xmlns:inkml="http://www.w3.org/2003/InkML" xml:id="stk24" contextRef="#ctx0" brushRef="#br0">16394 14983 24575 0,'0'41'0'14,"0"1"0"0,0-19 0 0,0 14 0 1,0-14 0-1,0 0 0 0,0-5 0 1,0 1 0-1,0-15 0 0,0 33 0 0,0-32 0 1,0 13 0-1,0 1 0 0,-19 4 0 1,15 18 0-1,-33 19 0 0,14 5 0 0,-19-1 0 1,1 15 0-1,18-33 0 0,-14 32 0 1,14-32 0-1,0-4 0 0,-14-5 0 0,14-14 0 1,-19 18 0-1,19-18 0 0,-14 14 0 1,14-32 0-1,0 13 0 0,5 1 0 0,-1-15 0 1,15 15 0-1,-15-19 0 0,38 0 0 1,-15 0 0-1,15 0 0 0,-1 0 0 0,-13 0 0 1,32 0 0-1,-33 0 0 0,33 0 0 1,-32 0 0-1,32 0 0 0,-14 0 0 0,18 0 0 1,19 0 0-1,-14-19 0 0,14 15 0 1,-18-15 0-1,-1 19 0 0,-18 0 0 0,14 0 0 1,-32 0 0-1,13 0 0 0,1 0 0 1,-15 0 0-1,15 0 0 0,-19 0 0 0,18 0 0 1,-13 0 0-1,13 0 0 0,-18 0 0 1</inkml:trace>
    </iact:actionData>
  </iact:action>
  <iact:action type="add" startTime="181007">
    <iact:property name="dataType"/>
    <iact:actionData xml:id="d25">
      <inkml:trace xmlns:inkml="http://www.w3.org/2003/InkML" xml:id="stk25" contextRef="#ctx0" brushRef="#br0">16850 15647 24575 0,'0'41'0'11,"0"-18"0"0,0 14 0 0,0-32 0 0,0 13 0 0,0 1 0 0,0-15 0 1,0 33 0-1,0-32 0 0,0 32 0 0,0-33 0 0,0 33 0 0,0-32 0 0,0 32 0 1,0-33 0-1,0 15 0 0,0-19 0 0,0 18 0 0,0-13 0 0,0 13 0 0,0-18 0 1,0 19 0-1,0-15 0 0,0 15 0 0,0-19 0 0,0 0 0 0,0-19 0 0,0 15 0 1,0-33 0-1,0 32 0 0,0-32 0 0,0 33 0 0,0-15 0 0,0 1 0 0,0 13 0 1,0-13 0-1,0-1 0 0,0 15 0 0,0-33 0 0,0 32 0 0,0-32 0 0,19 14 0 1,-15-18 0-1,15-1 0 0,-19 1 0 0,0-1 0 0,18 19 0 0,-13-14 0 0,13 33 0 1,-18-33 0-1,0 32 0 0,0-32 0 0,0 33 0 0,19-15 0 0,-15 1 0 0,15 13 0 1,-1-32 0-1,-13 14 0 0,13 0 0 0,-18-14 0 0,19 33 0 0,-15-33 0 0,15 32 0 1,-19-13 0-1,18 18 0 0,-13-19 0 0,13 15 0 0,-18-15 0 0,19 19 0 0,-15 0 0 1,15 0 0-1,-19 0 0 0,18 0 0 0,-13 0 0 0,13 0 0 0,-18 0 0 0,19 0 0 1,-15 0 0-1,15 0 0 0,-19 19 0 0,0-15 0 0,0 15 0 0,18-19 0 0,-13 0 0 1,13 18 0-1,-18-13 0 0,0 13 0 0,0 1 0 0,0-15 0 0,0 15 0 0,0-19 0 1,0 18 0-1,0-13 0 0,0 13 0 0,0-18 0 0,0 19 0 0,0-15 0 0,0 15 0 1,0-19 0-1,0 18 0 0,0-13 0 0,0 13 0 0,0-18 0 0,0 19 0 0,0-15 0 1,0 15 0-1,0-1 0 0,0-13 0 0,0 32 0 0,0-33 0 0,0 33 0 0,-18-32 0 1,13 32 0-1,-13-33 0 0,18 33 0 0,-19-14 0 0,15 0 0 0,-33 14 0 0,32-32 0 1,-13 13 0-1,18-18 0 0,-19 19 0 0,15-15 0 0,-33 15 0 0,32-19 0 0,-32 18 0 1,33-13 0-1,-15 13 0 0,1-18 0 0,13 0 0 0,-32 0 0 0,33 0 0 0,-15 0 0 1,19 0 0-1,-18 0 0 0,13 0 0 0,-13 0 0 0,18 0 0 0,-19 0 0 0,15 0 0 1,-15 0 0-1,1 0 0 0,13 0 0 0,-13 0 0 0,18 0 0 0,0 0 0 0,0 0 0 1</inkml:trace>
    </iact:actionData>
  </iact:action>
  <iact:action type="add" startTime="184772">
    <iact:property name="dataType"/>
    <iact:actionData xml:id="d26">
      <inkml:trace xmlns:inkml="http://www.w3.org/2003/InkML" xml:id="stk26" contextRef="#ctx0" brushRef="#br0">13613 17307 24575 0,'0'-23'0'15,"0"-14"0"1,0 14 0 0,0-37 0 0,0 14 0 0,0-14 0 0,-18 18 0 0,-5 1 0 0,-19-1 0 0,1 19 0 0,-1 5 0 0,19 18 0 0,-32-19 0 0,45 15 0 0,-45-15 0 0,50 19 0 0,-13 0 0 0,18 0 0 0,-18 0 0 0,13 19 0 0,-13 4 0 0,18 18 0 0,-19-18 0 0,14 14 0 0,-13-32 0 0,18 32 0 0,0-33 0 0,0 15 0 0,0-1 0 0,0-13 0 0,18 13 0 0,6 1 0 0,17-15 0 0,1 33 0 0,-1-32 0 0,1 13 0 0,-1 1 0 0,1-15 0 0,-19 15 0 0,14-19 0 0,-33 0 0 0,15 0 0 0,-19 0 0 0,0 0 0 0</inkml:trace>
    </iact:actionData>
  </iact:action>
  <iact:action type="add" startTime="185968">
    <iact:property name="dataType"/>
    <iact:actionData xml:id="d27">
      <inkml:trace xmlns:inkml="http://www.w3.org/2003/InkML" xml:id="stk27" contextRef="#ctx0" brushRef="#br0">12492 16850 24575 0,'42'-60'0'27,"-19"33"0"1,-5-47 0-1,-18 46 0 1,0-32 0 0,0 19 0-1,0 18 0 1,0-14 0 0,0 32 0-1,0-13 0 1,0 18 0 0</inkml:trace>
    </iact:actionData>
  </iact:action>
  <iact:action type="add" startTime="186752">
    <iact:property name="dataType"/>
    <iact:actionData xml:id="d28">
      <inkml:trace xmlns:inkml="http://www.w3.org/2003/InkML" xml:id="stk28" contextRef="#ctx0" brushRef="#br0">13115 17016 8191 0,'0'23'0'10,"-18"-4"5063"0,-24-19-5063 0,-22 0 2818 1,-19 0-2818-1,18 18 1719 0,-13 5-1719 1,31 0 6784-1,-31 14-6784 0,32-14 0 0,-14 19 0 1,37-1 0-1,4 1 0 0,19-19 0 1,0 14 0-1,0-14 0 0,0 18 0 1,37 1 0-1,-9-1 0 0,50 1 0 0,-13-1 0 1,18 1 0-1,18-1 0 0,-13-18 0 1,14 14 0-1,-1-32 0 0,-13 13 0 1,13-18 0-1,-18 0 0 0,0 0 0 0,-18-18 0 1,13-5 0-1,-32-19 0 0,14 1 0 1,-18-19 0-1,-19 14 0 0,14-33 0 1,-33 33 0-1,33-14 0 0,-32 19 0 0,13-1 0 1,-18 1 0-1,0-1 0 0,0 19 0 1,-18-14 0-1,13 33 0 0,-32-15 0 0,14 19 0 1,-18-18 0-1,-19 13 0 0,-5-13 0 1,-18 18 0-1,0 0 0 0,0 0 0 1,0 0 0-1,-18 0 0 0,31 0 0 0,-26 0 0 1,31 0 0-1,0 18 0 0,6-13 0 1,35 32 0-1,-12-33 0 0,31 33 0 1,-13-32 0-1,18 32 0 0,0-33 0 0,0 33 0 1,0 5 0-1,0 4 0 0,0 14 0 1,18-19 0-1,23 1 0 0,6-1 0 1,13-18 0-1,-19 14 0 0,1-32 0 0,-1 13 0 1,1-18 0-1,-1 0 0 0,1 0 0 1,-1-37 0-1,1 10 0 0,-1-52 0 0,1 15 0 1,-1-1 0-1,-18 5 0 0,14 19 0 1,-32 18 0-1,13-14 0 0,-18 14 0 1,0 0 0-1,0 4 0 0,-18 1 0 0,-24 13 0 1,-41-32 0-1,-5 14 0 0,29 11 0 1,-1 1 0-1,-46-7 0 0,18 18 0 1,-27 0 0-1,45 0 0 0,-13 0 0 0,42 0 0 1,4 0 0-1,32 18 0 0,-13-13 0 1,36 13 0-1,-13-18 0 0,13 0 0 1</inkml:trace>
    </iact:actionData>
  </iact:action>
  <iact:action type="add" startTime="188353">
    <iact:property name="dataType"/>
    <iact:actionData xml:id="d29">
      <inkml:trace xmlns:inkml="http://www.w3.org/2003/InkML" xml:id="stk29" contextRef="#ctx0" brushRef="#br0">12658 15979 24575 0,'0'-69'0'13,"0"-1"0"0,0-26 0 0,2 0 0 0,-4-2-1318 0,-16-17 1318 0,25 34 0 0,0 0 0 0,-15 17 0 0,2 4 0 0,24-46 429 0,1 23-429 0,-14 4 219 0,13 52-219 0,-18-29 0 0,0 52 0 0,18-15 670 0,-13 19-670 0,14 0 0 0,-19 0 0 0,0 19 0 0,0-15 0 0,18 15 0 0,-13-19 0 0,13 18 0 0,-18 5 0 0,18 0 0 0,-13 14 0 0,32-32 0 0,-32 32 0 0,13-14 0 0,0 18 0 0,6-18 0 0,-1 14 0 0,13-14 0 0,-12 19 0 0,-1-1 0 0,13 1 0 0,-12-1 0 0,-1-18 0 0,13 14 0 0,-31-14 0 0,14 0 0 0,-19-4 0 0,18-1 0 0,-13 5 0 0,13 0 0 0,-18-4 0 0,18-1 0 0,-13-13 0 0,14 13 0 0,-1-18 0 1,-13 19 0-1,13-15 0 0,-18 15 0 0,18-1 0 0,-13-13 0 0,14 13 0 0,-19 1 0 0,18-15 0 0,-13 15 0 0,13-19 0 0,-18 18 0 0,0-13 0 0,0 13 0 0,18-18 0 0,-13 0 0 0,14-18 0 0,-19 13 0 0,0-32 0 0,0 33 0 0,0-33 0 0,0 32 0 0,0-32 0 0,0 33 0 0,0-33 0 0,0 32 0 0,0-13 0 0,0-1 0 0,0 15 0 0,0-33 0 0,0 32 0 0,0-32 0 0,0 14 0 0,0-18 0 0,0-1 0 0,18 1 0 0,-13-1 0 0,13 1 0 0,-18-1 0 0,19 1 0 0,-15 18 0 0,15-33 0 0,-19 29 0 0,0-33 0 0,0 18 0 0,18 19 0 0,-13-14 0 0,13 33 0 0,-18-33 0 0,0 32 0 0,0-13 0 0,0 18 0 0,0 0 0 1</inkml:trace>
    </iact:actionData>
  </iact:action>
  <iact:action type="remove" startTime="191233">
    <iact:property name="style" value="instant"/>
    <iact:actionData xml:id="d30" ref="#d10"/>
    <iact:actionData xml:id="d31">
      <inkml:trace xmlns:inkml="http://www.w3.org/2003/InkML" xml:id="stk30" contextRef="#ctx0" brushRef="#br0">13862 16560 24575 0,'-41'23'0'17,"-1"14"0"0,1-14 0 0,18 18 0 0,-33-18 0 0,47 14 0 0,-46-32 0 0,13 50 0 1,-4-46 0-1,-14 47 0 0,19-33 0 0,-1 37 0 0,-18-14 0 0,-4 32 0 0,-1-32 0 1,5 33 0-1,0-33 0 0,14 14 0 0,-14-19 0 0,19 1 0 0,17-19 0 0,-12 14 0 1,31-33 0-1,-13 33 0 0,18-32 0 0,0 13 0 0,0-18 0 0,0 0 0 0,0 0 0 1</inkml:trace>
    </iact:actionData>
    <iact:actionData xml:id="d32" ref="#d11"/>
    <iact:actionData xml:id="d33">
      <inkml:trace xmlns:inkml="http://www.w3.org/2003/InkML" xml:id="stk31" contextRef="#ctx0" brushRef="#br0">12825 16726 24575 0,'18'41'0'18,"23"1"0"0,-13-19 0 0,27 32 0 0,-31-27 0 0,17 32 0 1,19-19 0-1,-32 1 0 0,45-1 0 0,-45 19 0 0,32-14 0 1,0 14 0-1,-14-18 0 0,33 18 0 0,-33-14 0 0,14-5 0 0,-19-4 0 1,-18-14 0-1,-4 0 0 0,-1-4 0 0,-13-19 0 0,13 18 0 1,-18-13 0-1,0 13 0 0,19-18 0 0,-15 0 0 0,15 0 0 1</inkml:trace>
    </iact:actionData>
    <iact:actionData xml:id="d34" ref="#d28"/>
    <iact:actionData xml:id="d35">
      <inkml:trace xmlns:inkml="http://www.w3.org/2003/InkML" xml:id="stk32" contextRef="#ctx0" brushRef="#br0">13115 17016 8191 0,'0'23'0'10,"-18"-4"5063"0,-24-19-5063 0,-22 0 2818 1,-19 0-2818-1,18 18 1719 0,-13 5-1719 1,31 0 6784-1,-31 14-6784 0,32-14 0 0,-14 19 0 1,37-1 0-1,4 1 0 0,19-19 0 1,0 14 0-1,0-14 0 0,0 18 0 1,37 1 0-1,-9-1 0 0,50 1 0 0,-13-1 0 1,18 1 0-1,18-1 0 0,-13-18 0 1,14 14 0-1,-1-32 0 0,-13 13 0 1,13-18 0-1,-18 0 0 0,0 0 0 0,-18-18 0 1,13-5 0-1,-32-19 0 0,14 1 0 1,-18-19 0-1,-19 14 0 0,14-33 0 1,-33 33 0-1,33-14 0 0,-32 19 0 0,13-1 0 1,-18 1 0-1,0-1 0 0,0 19 0 1,-18-14 0-1,13 33 0 0,-32-15 0 0,14 19 0 1,-18-18 0-1,-19 13 0 0,-5-13 0 1,-18 18 0-1,0 0 0 0,0 0 0 1,0 0 0-1,-18 0 0 0,31 0 0 0,-26 0 0 1,31 0 0-1,0 18 0 0,6-13 0 1,35 32 0-1,-12-33 0 0,31 33 0 1,-13-32 0-1,18 32 0 0,0-33 0 0,0 33 0 1,0 5 0-1,0 4 0 0,0 14 0 1,18-19 0-1,23 1 0 0,6-1 0 1,13-18 0-1,-19 14 0 0,1-32 0 0,-1 13 0 1,1-18 0-1,-1 0 0 0,1 0 0 1,-1-37 0-1,1 10 0 0,-1-52 0 0,1 15 0 1,-1-1 0-1,-18 5 0 0,14 19 0 1,-32 18 0-1,13-14 0 0,-18 14 0 1,0 0 0-1,0 4 0 0,-18 1 0 0,-24 13 0 1,-41-32 0-1,-5 14 0 0,29 11 0 1,-1 1 0-1,-46-7 0 0,18 18 0 1,-27 0 0-1,45 0 0 0,-13 0 0 0,42 0 0 1,4 0 0-1,32 18 0 0,-13-13 0 1,36 13 0-1,-13-18 0 0,13 0 0 1</inkml:trace>
    </iact:actionData>
  </iact:action>
  <iact:action type="remove" startTime="191442">
    <iact:property name="style" value="instant"/>
    <iact:actionData xml:id="d36" ref="#d26"/>
    <iact:actionData xml:id="d37">
      <inkml:trace xmlns:inkml="http://www.w3.org/2003/InkML" xml:id="stk33" contextRef="#ctx0" brushRef="#br0">13613 17307 24575 0,'0'-23'0'15,"0"-14"0"1,0 14 0 0,0-37 0 0,0 14 0 0,0-14 0 0,-18 18 0 0,-5 1 0 0,-19-1 0 0,1 19 0 0,-1 5 0 0,19 18 0 0,-32-19 0 0,45 15 0 0,-45-15 0 0,50 19 0 0,-13 0 0 0,18 0 0 0,-18 0 0 0,13 19 0 0,-13 4 0 0,18 18 0 0,-19-18 0 0,14 14 0 0,-13-32 0 0,18 32 0 0,0-33 0 0,0 15 0 0,0-1 0 0,0-13 0 0,18 13 0 0,6 1 0 0,17-15 0 0,1 33 0 0,-1-32 0 0,1 13 0 0,-1 1 0 0,1-15 0 0,-19 15 0 0,14-19 0 0,-33 0 0 0,15 0 0 0,-19 0 0 0,0 0 0 0</inkml:trace>
    </iact:actionData>
  </iact:action>
  <iact:action type="add" startTime="191233">
    <iact:property name="dataType" value="strokeEraser"/>
    <iact:actionData xml:id="d38">
      <inkml:trace xmlns:inkml="http://www.w3.org/2003/InkML" xml:id="stk34" contextRef="#ctx1" brushRef="#br1">13115 17099 0,'42'42'11,"-42"-42"1,0 124 0,0-82-1,0-1 1,0 1 0,0 41 0,0-42-1,0 1 1,0-42 0,0 41 0,0-41-1,0 42 1,0-42 0,41 0 0,1 0-1,-1 0 1,1 0 0,-1 0 0,42-42-1,-41-41 1,-1 42 0,1-1-1,41-41 1,-42 0 0,-41 42 0,42-1-1,-42 1 1,0-1 0,0 1 0,0 41-1,0-42 1,0 1 0,-42 41 0,-41-42-1,42 42 1,-84-41 0,1 41 0,-1 0-1,42 0 1,-41 0 0,41 0 0,41 0-1,-41 0 1,42 0 0,41 0-1,0 41 1,0 1 0,0-1 0,0 1-1,0 41 1,0 0 0,0-42 0,0 1-1,41-1 1,-41-41 0,0 42 0,42-42-1,-42 41 1,0-41 0,0-41 0,0-42-1,0 41 1,0 1 0,0 41 0</inkml:trace>
    </iact:actionData>
  </iact:action>
  <iact:action type="add" startTime="192194">
    <iact:property name="dataType" value="strokeEraser"/>
    <iact:actionData xml:id="d39">
      <inkml:trace xmlns:inkml="http://www.w3.org/2003/InkML" xml:id="stk35" contextRef="#ctx1" brushRef="#br1">12825 17141 0,'0'0'368</inkml:trace>
    </iact:actionData>
  </iact:action>
  <iact:action type="remove" startTime="193386">
    <iact:property name="style" value="instant"/>
    <iact:actionData xml:id="d40" ref="#d27"/>
    <iact:actionData xml:id="d41">
      <inkml:trace xmlns:inkml="http://www.w3.org/2003/InkML" xml:id="stk36" contextRef="#ctx0" brushRef="#br0">12492 16850 24575 0,'42'-60'0'27,"-19"33"0"1,-5-47 0-1,-18 46 0 1,0-32 0 0,0 19 0-1,0 18 0 1,0-14 0 0,0 32 0-1,0-13 0 1,0 18 0 0</inkml:trace>
    </iact:actionData>
  </iact:action>
  <iact:action type="remove" startTime="193927">
    <iact:property name="style" value="instant"/>
    <iact:actionData xml:id="d42" ref="#d29"/>
    <iact:actionData xml:id="d43">
      <inkml:trace xmlns:inkml="http://www.w3.org/2003/InkML" xml:id="stk37" contextRef="#ctx0" brushRef="#br0">12658 15979 24575 0,'0'-69'0'13,"0"-1"0"0,0-26 0 0,2 0 0 0,-4-2-1318 0,-16-17 1318 0,25 34 0 0,0 0 0 0,-15 17 0 0,2 4 0 0,24-46 429 0,1 23-429 0,-14 4 219 0,13 52-219 0,-18-29 0 0,0 52 0 0,18-15 670 0,-13 19-670 0,14 0 0 0,-19 0 0 0,0 19 0 0,0-15 0 0,18 15 0 0,-13-19 0 0,13 18 0 0,-18 5 0 0,18 0 0 0,-13 14 0 0,32-32 0 0,-32 32 0 0,13-14 0 0,0 18 0 0,6-18 0 0,-1 14 0 0,13-14 0 0,-12 19 0 0,-1-1 0 0,13 1 0 0,-12-1 0 0,-1-18 0 0,13 14 0 0,-31-14 0 0,14 0 0 0,-19-4 0 0,18-1 0 0,-13 5 0 0,13 0 0 0,-18-4 0 0,18-1 0 0,-13-13 0 0,14 13 0 0,-1-18 0 1,-13 19 0-1,13-15 0 0,-18 15 0 0,18-1 0 0,-13-13 0 0,14 13 0 0,-19 1 0 0,18-15 0 0,-13 15 0 0,13-19 0 0,-18 18 0 0,0-13 0 0,0 13 0 0,18-18 0 0,-13 0 0 0,14-18 0 0,-19 13 0 0,0-32 0 0,0 33 0 0,0-33 0 0,0 32 0 0,0-32 0 0,0 33 0 0,0-33 0 0,0 32 0 0,0-13 0 0,0-1 0 0,0 15 0 0,0-33 0 0,0 32 0 0,0-32 0 0,0 14 0 0,0-18 0 0,0-1 0 0,18 1 0 0,-13-1 0 0,13 1 0 0,-18-1 0 0,19 1 0 0,-15 18 0 0,15-33 0 0,-19 29 0 0,0-33 0 0,0 18 0 0,18 19 0 0,-13-14 0 0,13 33 0 0,-18-33 0 0,0 32 0 0,0-13 0 0,0 18 0 0,0 0 0 1</inkml:trace>
    </iact:actionData>
  </iact:action>
  <iact:action type="add" startTime="192899">
    <iact:property name="dataType" value="strokeEraser"/>
    <iact:actionData xml:id="d44">
      <inkml:trace xmlns:inkml="http://www.w3.org/2003/InkML" xml:id="stk38" contextRef="#ctx1" brushRef="#br1">12825 16518 0,'-42'0'17,"42"0"0,0 0 0,0 42 0,0-84 0,0 42 0,0 0 0,0 0 0,-41 42 0,-1 41 0,42-42 0,-42-41 0,42 42 0,-41-1 0,41-41 0,0 42 0,0-42 0,0 0 0,0 0 0,0 0 0,-42 0 0,42 41 0,0-41 0,0 0 0,0 0 0,0 0 0,-41 0 0,41 0 0,0 0 0,0 0 0,41-83 0,1-41 0,-1 41 0,43-83 0,-1-42 0,-42 84 0,84-42 0,-84 41 0,1 1 0,-1 82 1,1-41-1,-42 42 0,0 41 0,41-42 0,-41 42 0,0 0 0,0 0 0,0-41 0,0-1 0,0-41 0,0 42 0,0-42 0,0 0 0,0-42 0,0 84 0,0-42 0,0 41 0,0 42 0,0-41 0,0 41 0,0 0 0,-41 0 0,-1 0 0,-41 41 0,42 1 0,-1 41 0,-41 0 0,0 83 0,0-83 0,83 0 0,0 0 0,-42 0 0,42 0 0,0-42 0,0-41 0,0 42 0,0-42 0,0 0 0,42 0 0,-42 0 1</inkml:trace>
    </iact:actionData>
  </iact:action>
  <iact:action type="add" startTime="196115">
    <iact:property name="dataType"/>
    <iact:actionData xml:id="d45">
      <inkml:trace xmlns:inkml="http://www.w3.org/2003/InkML" xml:id="stk39" contextRef="#ctx0" brushRef="#br0">12617 17805 24575 0,'0'-42'0'13,"0"-18"0"0,0-23 0 1,0-23 0-1,0 0 0 1,0 5 0-1,0-1 0 1,0 15 0-1,0 27 0 1,0 0 0-1,0-28 0 1,18-13 0-1,-13 18 0 1,13 0 0-1,1 18 0 1,-14 5 0-1,13 19 0 1,-18-1 0-1,0 1 0 1,18 18 0-1,-13-14 0 1,14 32 0-1,-19-13 0 1,0 18 0-1,0 0 0 1,18 0 0-1,-13 0 0 0,13 0 0 1,-18 0 0-1,0 18 0 1,0-13 0-1,18 13 0 1,-13 1 0-1,32 4 0 1,-14 37 0-1,19 4 0 1,-1 19 0-1,1 0 0 1,-1 0 0-1,1 0 0 1,-1-18 0-1,1-5 0 1,-19-19 0-1,13-18 0 1,-31-4 0-1,14-1 0 1,-19-13 0-1,0 32 0 1,18-33 0-1,-13 33 0 1,13-14 0-1,0 0 0 1,-13-4 0-1,14 18 0 0,-1-28 0 1,-13 46 0-1,31-32 0 1,-31 0 0-1,14 14 0 1,-19-32 0-1,18 13 0 1,-13-18 0-1,13 19 0 1,-18-15 0-1,0 15 0 1,0-19 0-1,19 0 0 1,-15 18 0-1,15-13 0 1,-19 13 0-1,18 1 0 1,-13-15 0-1,13 15 0 1,-18-1 0-1,0-13 0 1,0-24 0-1,0 10 0 1,19-46 0-1,-15 32 0 0,15-37 0 1,-19-5 0-1,0-36 0 1,18-5 0-1,-13 18 0 1,13-27 0-1,-18 27 0 1,0-18 0-1,0 23 0 1,0 23 0-1,0 37 0 1,0-14 0-1,0 33 0 1,0-33 0-1,0 32 0 1,19-13 0-1,-15 18 0 1,15-19 0-1,-19 15 0 1,0-15 0-1,0 1 0 1,0 13 0-1,0-13 0 1,0 18 0-1,0 0 0 1</inkml:trace>
    </iact:actionData>
  </iact:action>
  <iact:action type="remove" startTime="202763">
    <iact:property name="style" value="instant"/>
    <iact:actionData xml:id="d46" ref="#d13"/>
    <iact:actionData xml:id="d47">
      <inkml:trace xmlns:inkml="http://www.w3.org/2003/InkML" xml:id="stk40" contextRef="#ctx0" brushRef="#br0">17597 16269 24575 0,'-23'0'0'10,"-14"0"0"0,14 0 0 0,-18 0 0 0,-19 0 0 0,32 0 0 0,-27 0 0 0,50 0 0 0,-32 0 0 0,33 0 0 0,-15 0 0 0,1 0 0 1,13 0 0-1,-32 0 0 0,33 0 0 0,-15 0 0 0,1 0 0 0,13 0 0 0,-13 0 0 0,18 0 0 0,-19 0 0 0,15 0 0 0,-15 0 0 0,19 0 0 1,0 19 0-1,0-15 0 0,0 15 0 0,0-19 0 0,0 18 0 0,-18-13 0 0,13 32 0 0,-13-14 0 0,-1 18 0 0,15-18 0 0,-15 14 0 1,19-14 0-1,0 19 0 0,0-19 0 0,0 14 0 0,-18-14 0 0,13 18 0 0,-13-18 0 0,18 14 0 0,0-14 0 0,0 0 0 0,0 14 0 0,0-32 0 1,0 32 0-1,0-33 0 0,0 33 0 0,0-14 0 0,0 19 0 0,0-19 0 0,0 14 0 0,0-14 0 0,0 18 0 0,0 1 0 0,0-19 0 1,0-5 0-1,-19 1 0 0,15-15 0 0,-15 15 0 0,19-1 0 0,0-13 0 0,0 13 0 0,0-18 0 0,0 19 0 0,0-15 0 0,0 15 0 0,0-1 0 1,0-13 0-1,19 13 0 0,-15-18 0 0,15 0 0 0,-19 0 0 0,18 0 0 0,-13 19 0 0,13-15 0 0,1 15 0 0,-15-19 0 0,33 18 0 0,-14-13 0 1,19 13 0-1,-1 1 0 0,19-15 0 0,-14 15 0 0,14-1 0 0,-18-13 0 0,-1 13 0 0,19-18 0 0,-14 0 0 0,14 0 0 0,-18 0 0 1,-1 0 0-1,1 0 0 0,18 0 0 0,-14 0 0 0,14 0 0 0,-37 0 0 0,14 0 0 0,-14 0 0 0,18 0 0 0,-18 0 0 0,-4 0 0 0,-1-18 0 1,-13 13 0-1,13-13 0 0,1 18 0 0,-15 0 0 0,15 0 0 0,-19-19 0 0,18 15 0 0,-13-15 0 0,13 19 0 0,-18 0 0 0,0-18 0 1,19-5 0-1,-15-19 0 0,15 19 0 0,-19-32 0 0,18 9 0 0,-13-37 0 0,13 0 0 0,-18-19 0 0,0 15 0 0,0-15 0 0,0 19 0 0,0 0 0 1,0 19 0-1,0 4 0 0,0 18 0 0,0 1 0 0,0 18 0 0,0 4 0 0,0 19 0 0,-18-18 0 0,13 13 0 0,-13-13 0 0,18 18 0 0,-19 0 0 1,15-19 0-1,-33 15 0 0,32-15 0 0,-13 1 0 0,18 13 0 0,-19-13 0 0,-4 18 0 0,0 0 0 0,-14 0 0 0,14-19 0 0,0 15 0 1,-14-15 0-1,14 19 0 0,-18 0 0 0,18 0 0 0,-14 0 0 0,32 0 0 0,-32 0 0 0,33 0 0 0,-33 0 0 0,32 0 0 0,-13 0 0 0,-1 0 0 1,15 0 0-1,-15 0 0 0,19 0 0 0,-18 0 0 0,13 0 0 0,-13 0 0 0,18 0 0 0,-19 0 0 0,15 0 0 0,-15 0 0 0,19 0 0 1</inkml:trace>
    </iact:actionData>
  </iact:action>
  <iact:action type="remove" startTime="202779">
    <iact:property name="style" value="instant"/>
    <iact:actionData xml:id="d48" ref="#d15"/>
    <iact:actionData xml:id="d49">
      <inkml:trace xmlns:inkml="http://www.w3.org/2003/InkML" xml:id="stk41" contextRef="#ctx0" brushRef="#br0">18801 16145 24575 0,'-23'23'0'13,"4"14"0"1,1-14 0 0,13 18 0 0,-13-18 0-1,18 14 0 1,0-14 0 0,-18 19 0 0,13-1 0-1,-14-18 0 1,19 14 0 0,0-14 0 0,-18 19 0 0,13-1 0-1,-13 1 0 1,18 18 0 0,-18 4 0 0,13 19 0-1,-14 0 0 1,1-18 0 0,13 13 0 0,-13-13 0-1,18-1 0 1,0-4 0 0,0 0 0 0,-18-14 0 0,13 14 0-1,-14-37 0 1,19 14 0 0,0-32 0 0,0 32 0-1,0-33 0 1,0 15 0 0,0-19 0 0,19 0 0-1,-14 0 0 1,13 0 0 0,0 0 0 0,-13 0 0 0,32 18 0-1,-14-13 0 1,18 13 0 0,1-18 0 0,-1 0 0-1,1 0 0 1,-1 0 0 0,19 0 0 0,5 19 0-1,0-15 0 1,13 15 0 0,-32-19 0 0,14 0 0 0,-18 0 0-1,-1 0 0 1,1 0 0 0,-19 0 0 0,13 0 0-1,-31 0 0 1,14 0 0 0,-1 0 0 0,5 0 0 0,0 0 0-1,14 0 0 1,-32 0 0 0,31 0 0 0,-31 0 0-1,14-19 0 1,-1 15 0 0,-13-15 0 0,13 19 0-1,-18 0 0 1,18 0 0 0,-13 0 0 0,14 0 0 0,-19 0 0-1,18 0 0 1,-13 0 0 0,13 0 0 0,-18-18 0-1,0 13 0 1,0-13 0 0,0-1 0 0,0-4 0-1,0-55 0 1,0 9 0 0,0 2 0 0,0-5-773 0,0-38 773-1,0 30 0 1,0-2-681 0,-1 19 1 0,2-3 680-1,8-33 0 1,0 0 0 0,-6 39 0 0,-1 0-386-1,8-28 0 1,-1 1 386 0,-9-19-123 0,0 0 123 0,0 23 685-1,0 41-685 1,0 5 1344 0,0 33-1344 0,0-33 856-1,0 51-856 1,0-28 0 0,0 32 0 0,0-18 0 0</inkml:trace>
    </iact:actionData>
    <iact:actionData xml:id="d50" ref="#d21"/>
    <iact:actionData xml:id="d51">
      <inkml:trace xmlns:inkml="http://www.w3.org/2003/InkML" xml:id="stk42" contextRef="#ctx0" brushRef="#br0">19008 17099 24575 0,'-18'-41'0'18,"13"-1"0"1,-13 19 0 0,0-14 0 0,13 14 0 0,-32-18 0 0,32 18 0 0,-13 4 0 0,0 1 0-1,13 13 0 1,-14-32 0 0,19 33 0 0,0-15 0 0,-18 19 0 0,13-18 0 0,-13 13 0 0,18-13 0 0,0 18 0-1,-18 0 0 1,13 18 0 0,-14-13 0 0,19 13 0 0,-18-18 0 0,13 19 0 0,-13-15 0 0,18 15 0 0,-18-1 0-1,13-13 0 1,-14 13 0 0,19 1 0 0,-18-15 0 0,13 33 0 0,-13-14 0 0,18 19 0 0,-18-19 0-1,13 14 0 1,-14-33 0 0,19 33 0 0,0-32 0 0,0 32 0 0,0-14 0 0,0 0 0 0,-18-5 0 0,13 1 0-1,-13-15 0 1,18 15 0 0,0-1 0 0,0-13 0 0,0 32 0 0,0-33 0 0,0 15 0 0,0-19 0 0</inkml:trace>
    </iact:actionData>
  </iact:action>
  <iact:action type="remove" startTime="202795">
    <iact:property name="style" value="instant"/>
    <iact:actionData xml:id="d52" ref="#d23"/>
    <iact:actionData xml:id="d53">
      <inkml:trace xmlns:inkml="http://www.w3.org/2003/InkML" xml:id="stk43" contextRef="#ctx0" brushRef="#br0">18718 16975 24575 0,'0'23'0'14,"0"14"0"0,0-33 0 0,0 33 0 1,0-14 0-1,0 0 0 0,0 14 0 1,-18-32 0-1,13 32 0 0,-14-33 0 0,19 15 0 1,0-1 0-1,0-13 0 0,0 13 0 1,0 1 0-1,0-15 0 0,0 15 0 0,0-19 0 1,0 18 0-1,0-13 0 0,0 13 0 1,0-18 0-1,0-18 0 0,19 13 0 1,-14-32 0-1,13 33 0 0,-18-33 0 0,0 32 0 1,18-32 0-1,-13 33 0 0,13-33 0 1,-18 32 0-1,0-13 0 0,0-1 0 0,19 15 0 1,-14-15 0-1,13 19 0 0,-18-18 0 1,0 13 0-1,0-13 0 0,0-1 0 0,18 15 0 1,-13-33 0-1,13 32 0 0,-18-13 0 1,0-1 0-1,0 15 0 0,19-15 0 1,-14 19 0-1,13-18 0 0,-18 13 0 0,0-13 0 1,0 18 0-1,18 0 0 0,-13 0 0 1,13 0 0-1,-18 18 0 0,0-13 0 0,0 13 0 1,0-18 0-1,19 19 0 0,-14-15 0 1,13 15 0-1,-18-19 0 0,0 18 0 0,18-13 0 1,-13 13 0-1,13 1 0 0,-18-15 0 1,19 33 0-1,-14-32 0 0,13 13 0 1,0 1 0-1,-13-15 0 0,32 15 0 0,-32-1 0 1,31-13 0-1,-12 32 0 0,-1-33 0 1,13 33 0-1,-31-32 0 0,32 13 0 0,-32 1 0 1,13-15 0-1,0 15 0 0,-13-19 0 1,14 0 0-1,-19 0 0 0,0 0 0 1</inkml:trace>
    </iact:actionData>
  </iact:action>
  <iact:action type="remove" startTime="202803">
    <iact:property name="style" value="instant"/>
    <iact:actionData xml:id="d54" ref="#d20"/>
    <iact:actionData xml:id="d55">
      <inkml:trace xmlns:inkml="http://www.w3.org/2003/InkML" xml:id="stk44" contextRef="#ctx0" brushRef="#br0">18967 17514 24575 0,'0'-23'0'24,"0"-32"0"0,0 27 0 0,0-13 0 1,0-15 0-1,0 29 0 0,0-33 0 1,0 18 0-1,0 19 0 0,0-14 0 0,0 33 0 1,0-15 0-1,0 1 0 0,0 13 0 1,0-32 0-1,0 33 0 0,0-33 0 0,0 32 0 1,0-32 0-1,0 33 0 0,0-15 0 1,0 19 0-1,0 0 0 0,0 0 0 1</inkml:trace>
    </iact:actionData>
  </iact:action>
  <iact:action type="remove" startTime="202943">
    <iact:property name="style" value="instant"/>
    <iact:actionData xml:id="d56" ref="#d14"/>
    <iact:actionData xml:id="d57">
      <inkml:trace xmlns:inkml="http://www.w3.org/2003/InkML" xml:id="stk45" contextRef="#ctx0" brushRef="#br0">20129 16145 24575 0,'-23'0'0'16,"-51"0"0"0,24 0 0 1,-52 0 0-1,19 0 0 0,18 0 0 1,-31 0 0-1,45 0 0 0,-64 0 0 1,45 0 0-1,-31 0 0 0,36 0 0 1,6 0 0-1,17 0 0 1,1 0 0-1,-1 0 0 0,19 0 0 1,-14 0 0-1,32 0 0 0,-31 0 0 1,12 0 0-1,-17 0 0 0,18 0 0 1,4 0 0-1,19 0 0 1</inkml:trace>
    </iact:actionData>
  </iact:action>
  <iact:action type="remove" startTime="203008">
    <iact:property name="style" value="instant"/>
    <iact:actionData xml:id="d58" ref="#d25"/>
    <iact:actionData xml:id="d59">
      <inkml:trace xmlns:inkml="http://www.w3.org/2003/InkML" xml:id="stk46" contextRef="#ctx0" brushRef="#br0">16850 15647 24575 0,'0'41'0'11,"0"-18"0"0,0 14 0 0,0-32 0 0,0 13 0 0,0 1 0 0,0-15 0 1,0 33 0-1,0-32 0 0,0 32 0 0,0-33 0 0,0 33 0 0,0-32 0 0,0 32 0 1,0-33 0-1,0 15 0 0,0-19 0 0,0 18 0 0,0-13 0 0,0 13 0 0,0-18 0 1,0 19 0-1,0-15 0 0,0 15 0 0,0-19 0 0,0 0 0 0,0-19 0 0,0 15 0 1,0-33 0-1,0 32 0 0,0-32 0 0,0 33 0 0,0-15 0 0,0 1 0 0,0 13 0 1,0-13 0-1,0-1 0 0,0 15 0 0,0-33 0 0,0 32 0 0,0-32 0 0,19 14 0 1,-15-18 0-1,15-1 0 0,-19 1 0 0,0-1 0 0,18 19 0 0,-13-14 0 0,13 33 0 1,-18-33 0-1,0 32 0 0,0-32 0 0,0 33 0 0,19-15 0 0,-15 1 0 0,15 13 0 1,-1-32 0-1,-13 14 0 0,13 0 0 0,-18-14 0 0,19 33 0 0,-15-33 0 0,15 32 0 1,-19-13 0-1,18 18 0 0,-13-19 0 0,13 15 0 0,-18-15 0 0,19 19 0 0,-15 0 0 1,15 0 0-1,-19 0 0 0,18 0 0 0,-13 0 0 0,13 0 0 0,-18 0 0 0,19 0 0 1,-15 0 0-1,15 0 0 0,-19 19 0 0,0-15 0 0,0 15 0 0,18-19 0 0,-13 0 0 1,13 18 0-1,-18-13 0 0,0 13 0 0,0 1 0 0,0-15 0 0,0 15 0 0,0-19 0 1,0 18 0-1,0-13 0 0,0 13 0 0,0-18 0 0,0 19 0 0,0-15 0 0,0 15 0 1,0-19 0-1,0 18 0 0,0-13 0 0,0 13 0 0,0-18 0 0,0 19 0 0,0-15 0 1,0 15 0-1,0-1 0 0,0-13 0 0,0 32 0 0,0-33 0 0,0 33 0 0,-18-32 0 1,13 32 0-1,-13-33 0 0,18 33 0 0,-19-14 0 0,15 0 0 0,-33 14 0 0,32-32 0 1,-13 13 0-1,18-18 0 0,-19 19 0 0,15-15 0 0,-33 15 0 0,32-19 0 0,-32 18 0 1,33-13 0-1,-15 13 0 0,1-18 0 0,13 0 0 0,-32 0 0 0,33 0 0 0,-15 0 0 1,19 0 0-1,-18 0 0 0,13 0 0 0,-13 0 0 0,18 0 0 0,-19 0 0 0,15 0 0 1,-15 0 0-1,1 0 0 0,13 0 0 0,-13 0 0 0,18 0 0 0,0 0 0 0,0 0 0 1</inkml:trace>
    </iact:actionData>
  </iact:action>
  <iact:action type="remove" startTime="203387">
    <iact:property name="style" value="instant"/>
    <iact:actionData xml:id="d60" ref="#d22"/>
    <iact:actionData xml:id="d61">
      <inkml:trace xmlns:inkml="http://www.w3.org/2003/InkML" xml:id="stk47" contextRef="#ctx0" brushRef="#br0">18925 17099 24575 0,'24'0'0'27,"-6"0"0"1,-18 0 0 0,18 0 0-1,-13 0 0 1,13 0 0 0,-18 0 0 0,0 0 0-1,19 19 0 1,-14-15 0 0,13 15 0-1,-18-19 0 1,0 0 0 0,0 18 0 0,18-13 0-1,-13 13 0 1,14-18 0 0,-19 0 0 0</inkml:trace>
    </iact:actionData>
  </iact:action>
  <iact:action type="remove" startTime="203748">
    <iact:property name="style" value="instant"/>
    <iact:actionData xml:id="d62" ref="#d19"/>
    <iact:actionData xml:id="d63">
      <inkml:trace xmlns:inkml="http://www.w3.org/2003/InkML" xml:id="stk48" contextRef="#ctx0" brushRef="#br0">17639 16850 24575 0,'0'-23'0'15,"0"5"0"1,0-1 0 0,0 15 0 0,0-33 0-1,0 32 0 1,0-13 0 0,0 18 0 0,0-19 0 0,-19 15 0-1,15-15 0 1,-15 19 0 0,1-18 0 0,13 13 0 0,-13-13 0-1,18 18 0 1,-19 0 0 0,15-19 0 0,-15 15 0 0,19-15 0-1,-18 19 0 1,13 0 0 0,-13 0 0 0,18 0 0 0,-19 0 0-1,15 0 0 1,-15 0 0 0,1 19 0 0,13-15 0 0,-32 15 0-1,33-19 0 1,-33 18 0 0,32-13 0 0,-32 13 0-1,33 1 0 1,-33-15 0 0,32 15 0 0,-32-19 0 0,33 18 0-1,-15-13 0 1,1 13 0 0,13-18 0 0,-13 19 0 0,18-15 0-1,0 15 0 1,0-19 0 0,-19 18 0 0,15-13 0 0,-15 13 0-1,19-18 0 1,-18 19 0 0,13-15 0 0,-13 15 0 0,18-19 0-1,-19 18 0 1,15-13 0 0,-15 13 0 0,19-18 0 0</inkml:trace>
    </iact:actionData>
  </iact:action>
  <iact:action type="remove" startTime="203961">
    <iact:property name="style" value="instant"/>
    <iact:actionData xml:id="d64" ref="#d12"/>
    <iact:actionData xml:id="d65">
      <inkml:trace xmlns:inkml="http://www.w3.org/2003/InkML" xml:id="stk49" contextRef="#ctx0" brushRef="#br0">15771 16311 24575 0,'-83'0'0'11,"19"0"0"0,-33 0 0 0,65 0 0 1,-79 0 0-1,60 0 0 0,-50 0 0 0,55 0 0 1,-10 0 0-1,33 0 0 0,-18 0 0 0,18 0 0 1,4 0 0-1,1 0 0 0,13 0 0 0,-32 0 0 1,33 0 0-1,-33 0 0 0,14 0 0 0,0 0 0 1,-14 0 0-1,32 0 0 0,-32 0 0 0,33 0 0 1,-15 0 0-1,19 18 0 0,0-13 0 1,0 13 0-1,-18-18 0 0,13 0 0 0,-32 0 0 1,33 19 0-1,-33-15 0 0,14 15 0 0,0-1 0 1,-14-13 0-1,32 13 0 0,-32-18 0 0,33 0 0 1,-15 0 0-1,19 19 0 0,0-15 0 0,0 15 0 1,0-19 0-1,0 18 0 0,0-13 0 0,0 13 0 1,0 1 0-1,0-15 0 0,0 33 0 0,0-14 0 1,0 37 0-1,0 5 0 0,0-1 0 1,0 15 0-1,0-33 0 0,0 14 0 0,0 18 0 1,0-9 0-1,0 14 0 0,0-4 0 0,0-15 0 1,0 1 0-1,0-24 0 0,0-4 0 0,0-14 0 1,19 0 0-1,-15-4 0 0,15-19 0 0,-19 0 0 1,18 0 0-1,-13 0 0 0,13 0 0 0,-18 0 0 1,19 0 0-1,-15 0 0 0,33 0 0 0,-14 0 0 1,19 0 0-1,-1 18 0 0,1-13 0 1,-1 13 0-1,19 1 0 0,5-15 0 0,18 33 0 1,-19-32 0-1,33 32 0 0,-28-33 0 0,33 15 0 1,-32-18 0-1,-2-2 0 0,10 1 0 0,8 0 0 1,-1 0 0-1,-11 0 0 0,-6 0 0 0,2 0 0 1,18 0 0-1,13-19 0 0,-36 15 0 0,-5-33 0 1,-19 32 0-1,-18-13 0 0,14-1 0 0,-32 15 0 1,13-15 0-1,-18 19 0 0,0 0 0 1,0-18 0-1,0 13 0 0,0-32 0 0,0-4 0 1,-18-24 0-1,-5-18 0 0,-37 0 0 0,32 0 0 1,-27-18 0-1,32 32 0 0,-19-28 0 0,19 51 0 1,-14-14 0-1,33 18 0 0,-15 19 0 0,19-14 0 1,0 33 0-1,0-15 0 0,0 1 0 0,-18-5 0 1,13-19 0-1,-13 1 0 0,18 18 0 0,0-14 0 1,0 14 0-1,0 0 0 0,0 4 0 1,0 19 0-1,-19 0 0 0,15 0 0 0,-15 0 0 1,19 0 0-1,-18 0 0 0,13 0 0 0,-13 0 0 1,-1 0 0-1,-4 0 0 0,-55 0 0 0,27-18 0 1,-64 13 0-1,27-32 0 0,1 33 0 0,-29-15 0 1,66 1 0-1,-29 13 0 0,38-13 0 0,-1 18 0 1,19 0 0-1,5 0 0 0,18 0 0 1</inkml:trace>
    </iact:actionData>
  </iact:action>
  <iact:action type="remove" startTime="204001">
    <iact:property name="style" value="instant"/>
    <iact:actionData xml:id="d66" ref="#d24"/>
    <iact:actionData xml:id="d67">
      <inkml:trace xmlns:inkml="http://www.w3.org/2003/InkML" xml:id="stk50" contextRef="#ctx0" brushRef="#br0">16394 14983 24575 0,'0'41'0'14,"0"1"0"0,0-19 0 0,0 14 0 1,0-14 0-1,0 0 0 0,0-5 0 1,0 1 0-1,0-15 0 0,0 33 0 0,0-32 0 1,0 13 0-1,0 1 0 0,-19 4 0 1,15 18 0-1,-33 19 0 0,14 5 0 0,-19-1 0 1,1 15 0-1,18-33 0 0,-14 32 0 1,14-32 0-1,0-4 0 0,-14-5 0 0,14-14 0 1,-19 18 0-1,19-18 0 0,-14 14 0 1,14-32 0-1,0 13 0 0,5 1 0 0,-1-15 0 1,15 15 0-1,-15-19 0 0,38 0 0 1,-15 0 0-1,15 0 0 0,-1 0 0 0,-13 0 0 1,32 0 0-1,-33 0 0 0,33 0 0 1,-32 0 0-1,32 0 0 0,-14 0 0 0,18 0 0 1,19 0 0-1,-14-19 0 0,14 15 0 1,-18-15 0-1,-1 19 0 0,-18 0 0 0,14 0 0 1,-32 0 0-1,13 0 0 0,1 0 0 1,-15 0 0-1,15 0 0 0,-19 0 0 0,18 0 0 1,-13 0 0-1,13 0 0 0,-18 0 0 1</inkml:trace>
    </iact:actionData>
  </iact:action>
  <iact:action type="remove" startTime="204739">
    <iact:property name="style" value="instant"/>
    <iact:actionData xml:id="d68" ref="#d18"/>
    <iact:actionData xml:id="d69">
      <inkml:trace xmlns:inkml="http://www.w3.org/2003/InkML" xml:id="stk51" contextRef="#ctx0" brushRef="#br0">17390 17182 24575 0,'0'-23'0'26,"0"5"0"0,0-1 0 1,0 15 0-1,0-15 0 1,0 1 0-1,0 13 0 1,0-32 0-1,0 33 0 0,0-15 0 1,0 19 0-1,0-18 0 1,0 13 0-1,0-13 0 1,0 18 0-1,0-19 0 0,0 15 0 1,0-15 0-1,0 1 0 1,0 13 0-1,0-13 0 1,0-1 0-1,0 15 0 0,0-15 0 1,0 1 0-1,0 13 0 1,0-13 0-1,0 18 0 1,0 0 0-1,0 0 0 1</inkml:trace>
    </iact:actionData>
  </iact:action>
  <iact:action type="remove" startTime="205609">
    <iact:property name="style" value="instant"/>
    <iact:actionData xml:id="d70" ref="#d17"/>
    <iact:actionData xml:id="d71">
      <inkml:trace xmlns:inkml="http://www.w3.org/2003/InkML" xml:id="stk52" contextRef="#ctx0" brushRef="#br0">15481 17182 24575 0,'0'-41'0'14,"0"-19"0"1,-19 14 0 0,15-14 0 0,-33 0 0 0,14 14 0 0,0 4 0 0,-14 5 0 0,32 33 0 0,-32-33 0 0,33 32 0 0,-15-13 0 0,19 18 0 0,-18 0 0 0,13 0 0 0,-13 0 0 0,18 0 0 0,-19 0 0 0,15 0 0 0,-15 0 0 0,1 0 0 0,13 18 0 0,-13-13 0-1,-1 13 0 1,15-18 0 0,-33 0 0 0,14 19 0 0,-19 4 0 0,1 0 0 0,-1 14 0 0,1-33 0 0,-1 33 0 0,1-32 0 0,18 32 0 0,-14-33 0 0,32 33 0 0,-32-32 0 0,33 13 0 0,-33-18 0 0,32 19 0 0,-13-15 0 0,18 15 0 0,0-19 0 0,0 0 0 0</inkml:trace>
    </iact:actionData>
  </iact:action>
  <iact:action type="remove" startTime="205633">
    <iact:property name="style" value="instant"/>
    <iact:actionData xml:id="d72" ref="#d16"/>
    <iact:actionData xml:id="d73">
      <inkml:trace xmlns:inkml="http://www.w3.org/2003/InkML" xml:id="stk53" contextRef="#ctx0" brushRef="#br0">15273 17556 24575 0,'0'-42'0'25,"0"1"0"1,0-1 0-1,0 1 0 1,0-1 0 0,0 19 0-1,0-14 0 1,0 33 0 0,0-15 0-1,0 19 0 1,0-18 0-1,0 13 0 1,0-32 0 0,0 33 0-1,0-15 0 1,0 1 0 0,0-5 0-1,0 0 0 1,0 4 0-1,0 19 0 1,0-18 0 0,0 13 0-1,0-13 0 1,0 18 0 0</inkml:trace>
    </iact:actionData>
  </iact:action>
  <iact:action type="remove" startTime="206110">
    <iact:property name="style" value="instant"/>
    <iact:actionData xml:id="d74" ref="#d45"/>
    <iact:actionData xml:id="d75">
      <inkml:trace xmlns:inkml="http://www.w3.org/2003/InkML" xml:id="stk54" contextRef="#ctx0" brushRef="#br0">12617 17805 24575 0,'0'-42'0'13,"0"-18"0"0,0-23 0 1,0-23 0-1,0 0 0 1,0 5 0-1,0-1 0 1,0 15 0-1,0 27 0 1,0 0 0-1,0-28 0 1,18-13 0-1,-13 18 0 1,13 0 0-1,1 18 0 1,-14 5 0-1,13 19 0 1,-18-1 0-1,0 1 0 1,18 18 0-1,-13-14 0 1,14 32 0-1,-19-13 0 1,0 18 0-1,0 0 0 1,18 0 0-1,-13 0 0 0,13 0 0 1,-18 0 0-1,0 18 0 1,0-13 0-1,18 13 0 1,-13 1 0-1,32 4 0 1,-14 37 0-1,19 4 0 1,-1 19 0-1,1 0 0 1,-1 0 0-1,1 0 0 1,-1-18 0-1,1-5 0 1,-19-19 0-1,13-18 0 1,-31-4 0-1,14-1 0 1,-19-13 0-1,0 32 0 1,18-33 0-1,-13 33 0 1,13-14 0-1,0 0 0 1,-13-4 0-1,14 18 0 0,-1-28 0 1,-13 46 0-1,31-32 0 1,-31 0 0-1,14 14 0 1,-19-32 0-1,18 13 0 1,-13-18 0-1,13 19 0 1,-18-15 0-1,0 15 0 1,0-19 0-1,19 0 0 1,-15 18 0-1,15-13 0 1,-19 13 0-1,18 1 0 1,-13-15 0-1,13 15 0 1,-18-1 0-1,0-13 0 1,0-24 0-1,0 10 0 1,19-46 0-1,-15 32 0 0,15-37 0 1,-19-5 0-1,0-36 0 1,18-5 0-1,-13 18 0 1,13-27 0-1,-18 27 0 1,0-18 0-1,0 23 0 1,0 23 0-1,0 37 0 1,0-14 0-1,0 33 0 1,0-33 0-1,0 32 0 1,19-13 0-1,-15 18 0 1,15-19 0-1,-19 15 0 1,0-15 0-1,0 1 0 1,0 13 0-1,0-13 0 1,0 18 0-1,0 0 0 1</inkml:trace>
    </iact:actionData>
  </iact:action>
  <iact:action type="add" startTime="202645">
    <iact:property name="dataType" value="strokeEraser"/>
    <iact:actionData xml:id="d76">
      <inkml:trace xmlns:inkml="http://www.w3.org/2003/InkML" xml:id="stk55" contextRef="#ctx1" brushRef="#br1">18261 16020 0,'0'42'9,"0"41"0,0 124 1,42 1-1,82 124 1,42-83-1,-124-166 0,165 166 1,-41-125-1,-41 1 1,41-42-1,-41-42 1,-1-41-1,1 0 0,-125 0 1,124 0-1,1 0 1,-84-41-1,42-42 1,-83-42-1,0-82 0,0-167 1,0 250-1,0-167 1,-124 84-1,-167-250 1,167 374-1,-333-290 0,125 207 1,124 124-1,-124-41 1,-41 83-1,82 0 0,42 0 1,0 83-1,125 42 1,-1 82-1,42 125 1,83-124-1,0 207 0,0-208 1,166 84-1,0-1 1,0-82-1,42-1 1,-1-41-1,1-41 0,-42-84 1,0-41-1,-42 0 1,1-41-1,-42-84 1,41-82-1,-82-42 0,-1-42 1,-41 1-1,0-1 1,0 42-1,-124 42 0,-42 41 1,0 83-1,-42-42 1,1 125-1,82 0 1,1 0-1,-1 0 0,42 42 1,42-1-1,-1 42 1,42 42-1,0-42 1,125 83-1,41-42 0,41 84 1,42-42-1,0-42 1,0 1-1,-41-84 1,-84 1-1,42-42 0,-41 41 1,-42-41-1,0 0 1,0-41-1,-83-42 0,0-42 1,0 84-1,0-42 1,-83 0-1,42 41 1,-1 1-1,1-1 0,41 42 1,-42 0-1,42 0 1,0 42-1,0 165 1,0-82-1,83 82 0,0 42 1,0-124-1,-41-1 1,41 1-1,-42-42 1,-41-42-1,42 1 0,-42-42 1,41 0-1,-41 0 1,0-83-1,-83 0 0,0 0 1,-41-42-1,-42 42 1,-1-41-1,1-1 1,-83 1-1,42-1 0,-42 1 1,-42-1-1,84 42 1,-42 42-1,41-1 1,125 42-1,-83 0 0,42 0 1,41 0-1,41 0 1,-41 0-1,42 125 1,41-1-1,-42 208 0,42 42 1,0-167-1,0-41 1,0 83-1,0-41 0,0-84 1,0-41-1,0 0 1,0-41-1,0-42 1,-41-42-1,-1-165 0,1-125 1,-84-125-1,42-82 1,0 248-1,-41-124 1,82 249-1,-41-83 0,0 42 1,42 82-1,-1 1 1,42 124-1,0 0 1,0 249-1,83-42 0,0 1 1,42 82-1,-1-82 1,-41-84-1,42 42 0,-42-41 1,0-84-1,-42 1 1,42-42-1,-41 0 1,-1 0-1,1-291 0,-42-41 1,41-41-1,-41 124 1,0-125-1,0 250 1,0-125-1,-83 41 0,0 42 1,-41 0-1,41 125 1,0 41-1,-42 0 1,84 0-1,-42 0 0,0 166 1,-42 83-1,125 41 1,0 84-1,0 41 0,0-125 1,125 416-1,-42-499 1,83 125-1,-83-207 1,41 124-1,1-83 0,-1-42 1,42 1-1,-83-125 1,42 0-1,41-125 1,-83 1-1,83-84 0,-42-41 1,1 42-1,-84 124 1,84-83-1,-84 41 1,1 42-1,-1 42 0,-41-1 1,0 42-1,0 0 1,0 0-1,0 0 1,-41-41-1,-42 41 0,0 0 1,0 0-1,41 0 1,-82 0-1,41 0 0,0 0 1,41 0-1,-41 0 1,83 0-1,-41 41 1,41-41-1,-42 42 0,42-1 1,0 1-1,0-1 1,0 1-1,0 41 1,0-42-1,0-41 0,0 42 1,0-42-1,0 41 1,0-41-1,0-41 1,42-1-1,-1 1 0,1-1 1,-1-41-1,1 42 1,-42 41-1,41-42 0,-41 1 1,0 41-1,42 0 1,-42 0-1,0 0 1,0 41-1,0-41 0,0 0 1,0 0-1,-42 42 1,42-42-1,-41 0 1,41 0-1,-42 0 0,1 0 1,-1 0-1,1 0 1,-42 0-1,0 0 1,0 0-1,-42 0 0,1 0 1,-1 0-1,1 0 1,-42 0-1,41 0 0,1 0 1,41 83-1,-42 0 1,84-42-1,-1 84 1,1-42-1,-1 0 0,1-42 1,41 1-1,0-1 1,0 1-1,0-42 1,0-42-1,0-41 0,0-83 1,41 0-1,-41 42 1,0-1-1,0 42 1,42 0-1,-42 0 0,0 83 1,0-41-1,0 82 1,0 1-1,0 41 0,0-42 1,0 42-1,0-41 1,0-1-1,0-41 1,0 0-1,0 0 0,0 42 1,-42-42-1,42 0 1,-41 0-1,-1 0 1,-41 0-1,42 0 0,-84 0 1,84 0-1,-42 0 1,-42 41-1,84 1 1,-1-42-1,42 41 0,0-41 1,0 0-1,0 0 1,0 0-1,0-41 0,0-84 1,0 42-1,0 42 1,0-42-1,0 41 1,0 1-1,0 41 0,0-42 1,-41 42-1,41 0 1,0 42-1,-42 41 1,42 41-1,-41-41 0,41 0 1,0 0-1,0 0 1,0-41-1,0-1 1,0 1-1,0-42 0,0 0 1,0 0-1,0 0 1,0-42-1,0 1 0,-83-42 1,0 41-1,-42-82 1,1 82-1,-42-41 1,0 42-1,0-42 0,0 41 1,124 1-1,-82-1 1,-1 42-1,1 0 1,-1 0-1,1 0 0,41 0 1,41 83-1,-41 42 1,42-1-1,41-82 1,-42 41-1,42 41 0,-41-82 1,41 41-1,0-83 1,0 41-1,0-41 0,0 42 1,0-125-1,41-42 1,1-41-1,-1-41 1,1-1-1,-1 84 0,-41-1 1,0 1-1,0 82 1,0 1-1,0-1 1,0 42-1,0 42 0,0 82 1,0 1-1,0 41 1,0 41-1,0-41 1,0 42-1,0-125 0,0 83 1,0-83-1,0 0 1,0-42-1,0 1 0,0-42 1,0 0-1,0 0 1,0-83-1,-83-42 1,0-41-1,-41 42 0,40 41 1,-82 0-1,125 41 1,-125-41-1,83 83 1,0-41-1,0-1 0,0 42 1,41-41-1,1 41 1,-42-83-1,0 0 1,83-42-1,-42 42 0,1 0 1,-1-41-1,1-1 1,-1-41-1,42 166 1</inkml:trace>
    </iact:actionData>
  </iact:action>
  <iact:action type="remove" startTime="207373">
    <iact:property name="style" value="instant"/>
    <iact:actionData xml:id="d77" ref="#d1"/>
    <iact:actionData xml:id="d78">
      <inkml:trace xmlns:inkml="http://www.w3.org/2003/InkML" xml:id="stk56" contextRef="#ctx0" brushRef="#br0">4814 16352 24575 0,'-23'0'0'11,"-14"0"0"1,-4 0 0 0,-5 0 0 0,4 0 0 0,5 0 0 0,33 0 0 0,-33 0 0 0,32 0 0 0,-32 0 0 0,33 0 0-1,-33 0 0 1,14 0 0 0,-19 0 0 0,1 0 0 0,-1 0 0 0,1 0 0 0,-1 0 0 0,19 0 0 0,-14 0 0 0,33 0 0 0,-15 0 0-1,19 0 0 1,0 0 0 0,0 19 0 0,-18 4 0 0,13 37 0 0,-13-14 0 0,-1 14 0 0,15-19 0 0,-15 1 0 0,19-19 0 0,-18 14 0-1,13-14 0 1,-13 0 0 0,18 14 0 0,0-14 0 0,0 18 0 0,0-18 0 0,0 14 0 0,0-32 0 0,0 50 0 0,0-46 0 0,0 47 0-1,0-33 0 1,0 0 0 0,0 14 0 0,0-33 0 0,0 33 0 0,0-14 0 0,0 19 0 0,0 18 0 0,0-14 0 0,0 14 0 0,0-37 0-1,0 14 0 1,0-33 0 0,0 15 0 0,0-19 0 0,0 18 0 0,0-13 0 0,0 13 0 0,18-18 0 0,-13 0 0 0,13 0 0 0,-18 0 0-1,19 0 0 1,-15 0 0 0,33 0 0 0,-14 0 0 0,19 0 0 0,18 0 0 0,-14 0 0 0,32 0 0 0,-13 0 0 0,-1 0 0 0,-4 0 0-1,0 0 0 1,-32 0 0 0,27 0 0 0,-32 0 0 0,19 0 0 0,-1 0 0 0,1 0 0 0,-1 0 0 0,1 0 0 0,-1-18 0 0,1 13 0-1,-19-13 0 1,14 18 0 0,-33 0 0 0,15-19 0 0,-1 15 0 0,-13-15 0 0,13 19 0 0,-18 0 0 0,0 0 0 0,19 0 0-1,-15 0 0 1,15 0 0 0,-19-18 0 0,0 13 0 0,0-13 0 0,0-19 0 0,0 9 0 0,0-69 0 0,0-9-860 0,0 35 0 0,0-5 860-1,1-17 0 1,-2 1 0 0,-8 25 0 0,-1 1-330 0,9-24 0 0,-2 4 330 0,-16-6 0 0,9 31 0 0,2 2 0 0,3-5 0 0,-13 4 0-1,-1 18 1660 1,15 19-1660 0,-15 5 720 0,19-1-720 0,0 15 0 0,0-15 0 0,0 1 0 0,-18 13 0 0,13-32 0 0,-13 14 0 0,18 0 0-1,0-14 0 1,0 33 0 0,0-33 0 0,0 32 0 0,0-13 0 0,-19 18 0 0,15 0 0 0,-15 0 0 0,19 0 0 0,0 18 0 0,-18-13 0-1,13 13 0 1,-13-18 0 0,18 0 0 0,0 0 0 0,-19 19 0 0,15-15 0 0,-15 15 0 0,1-19 0 0,13 18 0 0,-32-13 0 0,33 32 0-1,-33-33 0 1,14 33 0 0,-19-32 0 0,19 32 0 0,5-33 0 0,-1 15 0 0,15-1 0 0,-15-13 0 0,19 32 0 0,0-33 0 0,-18 15 0-1,13-1 0 1,-13-13 0 0,18 13 0 0,0-18 0 0,0 19 0 0,0-15 0 0,0 15 0 0,0-1 0 0,0-32 0 0,0 10 0 0</inkml:trace>
    </iact:actionData>
  </iact:action>
  <iact:action type="remove" startTime="207405">
    <iact:property name="style" value="instant"/>
    <iact:actionData xml:id="d79" ref="#d9"/>
    <iact:actionData xml:id="d80">
      <inkml:trace xmlns:inkml="http://www.w3.org/2003/InkML" xml:id="stk57" contextRef="#ctx0" brushRef="#br0">4814 16850 24575 0,'0'-23'0'19,"0"5"0"0,-18-1 0 0,13 15 0 0,-13-15 0 0,-1 19 0 0,15-18 0 1,-33 13 0-1,32-13 0 0,-13 18 0 0,18 0 0 0,-19 0 0 0,15 0 0 0,-15 0 0 1,19-19 0-1,0 15 0 0,-18-33 0 0,13 32 0 0,-13-32 0 0,18 33 0 1,0-15 0-1,-19 1 0 0,15 13 0 0,-15-13 0 0,19 18 0 0,0 0 0 0,-18 0 0 1,13 0 0-1,-13 0 0 0,18 0 0 0,-19 0 0 0,15 0 0 0,-15 18 0 1,1-13 0-1,13 13 0 0,-32 1 0 0,33-15 0 0,-15 15 0 0,1-19 0 0,13 18 0 1,-13-13 0-1,-1 13 0 0,15-18 0 0,-15 19 0 0,19-15 0 0,-18 15 0 1,13-19 0-1,-13 0 0 0,-1 18 0 0,15-13 0 0,-15 13 0 0,19-18 0 0,0 0 0 1,0 19 0-1,-18-15 0 0,13 15 0 0,-13-19 0 0,18 0 0 0,0 0 0 1</inkml:trace>
    </iact:actionData>
  </iact:action>
  <iact:action type="remove" startTime="207512">
    <iact:property name="style" value="instant"/>
    <iact:actionData xml:id="d81" ref="#d2"/>
    <iact:actionData xml:id="d82">
      <inkml:trace xmlns:inkml="http://www.w3.org/2003/InkML" xml:id="stk58" contextRef="#ctx0" brushRef="#br0">6516 16394 24575 0,'-23'0'0'12,"5"0"0"0,-1 0 0 0,14 0 0 1,-31 0 0-1,31 0 0 0,-13 0 0 0,-1 0 0 1,14 0 0-1,-31 0 0 0,31 0 0 0,-14 0 0 1,19 0 0-1,-18 0 0 0,13 0 0 0,-31 0 0 1,31 0 0-1,-32 0 0 0,32 0 0 0,-13 0 0 1,0 0 0-1,13 0 0 0,-14 0 0 0,19 0 0 1,-18 0 0-1,13 0 0 0,-13 0 0 0,18 0 0 1,-18 0 0-1,13 0 0 0,-14 0 0 0,19 0 0 1,-18 0 0-1,13 0 0 0,-13 0 0 0,18 0 0 1,-18 0 0-1,13 0 0 0,-14 0 0 0,1 0 0 1,13 0 0-1,-31 0 0 0,31 0 0 0,-14 18 0 1,1-13 0-1,13 13 0 0,-13-18 0 0,0 0 0 1,13 0 0-1,-32 0 0 0,32 0 0 1,-13 0 0-1,18 0 0 0,0 0 0 0,-18 0 0 1,13 0 0-1,-14 0 0 0,19 0 0 0,-18 0 0 1,13 0 0-1,-13 0 0 0,0 19 0 0,13-15 0 1,-14 15 0-1,1-19 0 0,13 0 0 0,-32 0 0 1,33 0 0-1,-15 0 0 0,19 0 0 0,0 0 0 1,0 18 0-1,0-13 0 0,0 13 0 0,0-18 0 1,0 19 0-1,0-15 0 0,0 15 0 0,0-1 0 1,0 5 0-1,0 0 0 0,0 14 0 0,0 5 0 1,0 4 0-1,0 14 0 0,0-19 0 0,0 19 0 1,0-14 0-1,0 14 0 0,0-18 0 0,0-1 0 1,0 1 0-1,0-1 0 0,0 1 0 0,0-1 0 1,0 1 0-1,0-1 0 0,-18 1 0 0,13-1 0 1,-13 1 0-1,18-1 0 0,0 1 0 1,0-19 0-1,0 14 0 0,0-33 0 0,0 33 0 1,0-32 0-1,0 13 0 0,0-18 0 0,0 0 0 1,18 0 0-1,-13 0 0 0,32 0 0 0,-14 0 0 1,18 0 0-1,1 0 0 0,-1 0 0 0,19 0 0 1,5 0 0-1,0 0 0 0,13 0 0 0,-14 0 0 1,19 0 0-1,-18 0 0 0,-5 0 0 0,-19 0 0 1,-17 0 0-1,12 0 0 0,-31 0 0 0,14 0 0 1,-1 0 0-1,-13 0 0 0,13 0 0 0,-18 0 0 1,18 0 0-1,6 0 0 0,-1 0 0 0,-5 0 0 1,0 0 0-1,-13 0 0 0,14-18 0 0,-19 13 0 1,18-13 0-1,-13 18 0 0,13 0 0 0,-18 0 0 1,18 0 0-1,-13 0 0 0,14 0 0 0,-19 0 0 1,0-19 0-1,0 15 0 0,0-15 0 1,0 1 0-1,0 13 0 0,0-50 0 0,0 27 0 1,0-32 0-1,0 0 0 0,0-4 0 0,0-1 0 1,0-13 0-1,0 32 0 0,0-14 0 0,0 37 0 1,0-14 0-1,0 32 0 0,0-13 0 0,0-1 0 1,0-4 0-1,0 0 0 0,0-14 0 0,0 14 0 1,0-18 0-1,0-19 0 0,-19 14 0 0,14-14 0 1,-13 37 0-1,18-14 0 0,0 32 0 0,0-32 0 1,0 33 0-1,0-15 0 0,0 19 0 0,0 0 0 1,-18 0 0-1,13 0 0 0,-13 0 0 0,-1 0 0 1,14 0 0-1,-31-18 0 0,13 13 0 0,-1-13 0 1,-12 18 0-1,13 0 0 0,-1 0 0 0,6-19 0 1,0 15 0-1,13-15 0 0,-32 19 0 0,32 0 0 1,-13 0 0-1,18 0 0 0,0 0 0 1</inkml:trace>
    </iact:actionData>
  </iact:action>
  <iact:action type="remove" startTime="207947">
    <iact:property name="style" value="instant"/>
    <iact:actionData xml:id="d83" ref="#d0"/>
    <iact:actionData xml:id="d84">
      <inkml:trace xmlns:inkml="http://www.w3.org/2003/InkML" xml:id="stk59" contextRef="#ctx0" brushRef="#br0">3652 16269 24575 0,'-41'0'0'13,"-1"0"0"1,1 0 0 0,-19 0 0 0,-5 0 0 0,1 0 0-1,-15 0 0 1,15 0 0 0,-1 0 0 0,5 0 0 0,0 0 0 0,-4 0 0-1,-1 0 0 1,-13 0 0 0,32 0 0 0,-33 0 0 0,52 0 0 0,-47 0 0-1,65 0 0 1,-47 0 0 0,33 0 0 0,-18 0 0 0,18 0 0 0,4 0 0-1,1 0 0 1,13 0 0 0,-13 0 0 0,18 0 0 0,0 0 0 0,0 19 0-1,0 4 0 1,-19 0 0 0,15 32 0 0,-15-27 0 0,19 32 0-1,-18 0 0 1,13-14 0 0,-13 32 0 0,18-13 0 0,-19 18 0 0,15-19 0-1,-15 15 0 1,19-33 0 0,-18 14 0 0,13-19 0 0,-13 1 0 0,18-19 0-1,0-5 0 1,0-18 0 0,0 19 0 0,0-15 0 0,0 33 0 0,0-14 0-1,0 19 0 1,0-1 0 0,0 1 0 0,0-1 0 0,0 1 0 0,0-19 0-1,0 14 0 1,0-33 0 0,0 15 0 0,0-19 0 0,0 0 0-1,18 0 0 1,-13 0 0 0,13 0 0 0,-18 0 0 0,19 0 0 0,-15 0 0-1,15-19 0 1,-19 15 0 0,18-15 0 0,5 19 0 0,19 0 0 0,-1 0 0-1,38 0 0 1,-29-18 0 0,47 13 0 0,-32-13 0 0,18 18 0 0,-19 0 0-1,-4 0 0 1,-18 0 0 0,-19 0 0 0,14-19 0 0,-33 15 0 0,33-15 0-1,-32 19 0 1,13 0 0 0,1 0 0 0,-15 0 0 0,33 0 0 0,-14 0 0-1,19-18 0 1,-1 13 0 0,1-13 0 0,-1 18 0 0,-18 0 0-1,14 0 0 1,-32 0 0 0,13 0 0 0,1 0 0 0,-15 0 0 0,15 0 0-1,-19 0 0 1,18 0 0 0,-13 0 0 0,32 0 0 0,-33 0 0 0,33 0 0-1,-32 0 0 1,13 0 0 0,1 0 0 0,-15 0 0 0,15 0 0 0,-19-19 0-1,0 15 0 1,0-15 0 0,0 1 0 0,0 13 0 0,0-32 0 0,0 33 0-1,0-33 0 1,0 14 0 0,0 0 0 0,0-14 0 0,0 14 0-1,0-37 0 1,0 14 0 0,0-14 0 0,0 18 0 0,0 1 0 0,0-1 0-1,0 19 0 1,0-14 0 0,0 33 0 0,0-33 0 0,0 32 0 0,0-13 0-1,0-1 0 1,0-4 0 0,0-18 0 0,0-1 0 0,0 1 0 0,0-1 0-1,0 19 0 1,0-14 0 0,0 33 0 0,0-15 0 0,0 19 0 0,0-18 0-1,0 13 0 1,0-13 0 0,0 18 0 0,0 0 0 0,0 0 0 0</inkml:trace>
    </iact:actionData>
  </iact:action>
  <iact:action type="remove" startTime="208250">
    <iact:property name="style" value="instant"/>
    <iact:actionData xml:id="d85" ref="#d7"/>
    <iact:actionData xml:id="d86">
      <inkml:trace xmlns:inkml="http://www.w3.org/2003/InkML" xml:id="stk60" contextRef="#ctx0" brushRef="#br0">3071 16726 24575 0,'-23'0'0'17,"5"0"0"1,18-19 0 0,0 15 0-1,0-15 0 1,0 19 0 0,-19-18 0-1,15 13 0 1,-15-13 0 0,19 18 0-1,0-19 0 1,-18 15 0 0,13-15 0-1,-13 19 0 1,18 0 0 0,0 0 0-1,-19 0 0 1,15-18 0 0,-15 13 0-1,19-13 0 1,-18 18 0 0,13 0 0-1,-13 0 0 1,18 0 0 0,0 0 0-1,-19 0 0 1,15 0 0 0,-15-19 0-1,19 15 0 1,-18-15 0 0,13 19 0-1,-13 0 0 1,18 0 0 0,-19 0 0-1,15 0 0 1,-15 0 0 0,19 0 0-1,-18 0 0 1,13 0 0 0,-13 0 0-1,18 0 0 1,0 19 0 0,0-15 0-1,0 15 0 1,0-19 0 0,-19 0 0-1,15 18 0 1,-15-13 0 0,19 13 0-1,0-18 0 1,0 0 0 0,-18 19 0-1,13-15 0 1,-13 15 0 0,18-19 0-1,0 18 0 1,-19-13 0 0,15 13 0-1,-15 1 0 1,1-15 0 0,13 15 0-1,-13-19 0 1,18 18 0 0,0-13 0-1,0 13 0 1,-19-18 0 0,15 19 0-1,-15-15 0 1,19 15 0 0,0-19 0 0</inkml:trace>
    </iact:actionData>
  </iact:action>
  <iact:action type="remove" startTime="208423">
    <iact:property name="style" value="instant"/>
    <iact:actionData xml:id="d87" ref="#d3"/>
    <iact:actionData xml:id="d88">
      <inkml:trace xmlns:inkml="http://www.w3.org/2003/InkML" xml:id="stk61" contextRef="#ctx0" brushRef="#br0">3735 15190 24575 0,'23'0'0'16,"-4"0"0"0,-19 19 0 0,0-15 0 0,18 15 0 0,-13-1 0 0,13-13 0 0,-18 32 0 0,0-33 0 1,0 15 0-1,0-1 0 0,0-13 0 0,0 13 0 0,0-18 0 0,0 19 0 0,0-15 0 0,0 15 0 1,0-19 0-1,0 18 0 0,0-13 0 0,0 13 0 0,0-18 0 0,0 0 0 0,-18 19 0 0,13-15 0 0,-13 15 0 1,-1-1 0-1,15-13 0 0,-15 32 0 0,1-33 0 0,13 33 0 0,-32-14 0 0,14 19 0 0,0-19 0 1,5 14 0-1,-1-33 0 0,15 33 0 0,-15-32 0 0,19 13 0 0,0-18 0 0,0 0 0 0,19 0 0 1,-15 0 0-1,15 0 0 0,-19 0 0 0,18 0 0 0,-13 0 0 0,13 0 0 0,1 0 0 0,-15 0 0 0,15 0 0 1,-1 0 0-1,-13 0 0 0,32 0 0 0,-33 0 0 0,15 0 0 0,-1 0 0 0,-13 0 0 0,13 0 0 1,-18 0 0-1,19 0 0 0,-15 0 0 0,15 0 0 0,-19 0 0 0,18 0 0 0,-13 0 0 0,13 0 0 1</inkml:trace>
    </iact:actionData>
  </iact:action>
  <iact:action type="remove" startTime="208660">
    <iact:property name="style" value="instant"/>
    <iact:actionData xml:id="d89" ref="#d4"/>
    <iact:actionData xml:id="d90">
      <inkml:trace xmlns:inkml="http://www.w3.org/2003/InkML" xml:id="stk62" contextRef="#ctx0" brushRef="#br0">4192 15439 24575 0,'0'23'0'12,"0"14"0"0,0-14 0 0,0 0 0 0,0-4 0 1,0-1 0-1,0-13 0 0,0 13 0 0,0 1 0 0,0-15 0 1,0 15 0-1,0-19 0 0,0 0 0 0,0 18 0 1,0 5 0-1,0 0 0 0,0 14 0 0,0-14 0 0,0 19 0 1,0-19 0-1,0 14 0 0,0-33 0 0,0 33 0 0,0-32 0 1,0 13 0-1,0-18 0 0,0 0 0 0,0-18 0 1,0 13 0-1,0-32 0 0,0 33 0 0,0-33 0 0,0 14 0 1,0 0 0-1,0-14 0 0,0 14 0 0,0-19 0 1,0 1 0-1,0-1 0 0,0 1 0 0,0 18 0 0,0-14 0 1,0 14 0-1,0-19 0 0,0 1 0 0,0 18 0 0,0-14 0 1,0 32 0-1,0-13 0 0,0 18 0 0,18 0 0 1,-13-19 0-1,13 15 0 0,-18-33 0 0,19 32 0 0,-15-32 0 1,33 33 0-1,-32-33 0 0,13 32 0 0,-18-13 0 1,19 18 0-1,-15-19 0 0,15 15 0 0,-19-15 0 0,18 19 0 1,-13 0 0-1,13 0 0 0,-18 0 0 0,19 0 0 0,-15 0 0 1,15 19 0-1,-19-15 0 0,18 15 0 0,-13-19 0 1,13 18 0-1,-18-13 0 0,19 13 0 0,-15-18 0 0,15 19 0 1,-19-15 0-1,0 15 0 0,0-1 0 0,0-13 0 0,0 13 0 1,0-18 0-1,0 19 0 0,0-15 0 0,0 15 0 1,0-19 0-1,0 18 0 0,0-13 0 0,0 13 0 0,0 1 0 1,0-15 0-1,0 15 0 0,0-1 0 0,0-13 0 1,0 32 0-1,0-33 0 0,0 15 0 0,0-19 0 0,0 18 0 1,0-13 0-1,0 13 0 0,-19-18 0 0,15 0 0 0,-15 19 0 1,1-15 0-1,13 15 0 0,-32-1 0 0,33-13 0 1,-33 13 0-1,32 1 0 0,-32-15 0 0,33 15 0 0,-15-19 0 1,19 0 0-1,-18 0 0 0,13 0 0 0,-13 0 0 1</inkml:trace>
    </iact:actionData>
  </iact:action>
  <iact:action type="remove" startTime="209022">
    <iact:property name="style" value="instant"/>
    <iact:actionData xml:id="d91" ref="#d8"/>
    <iact:actionData xml:id="d92">
      <inkml:trace xmlns:inkml="http://www.w3.org/2003/InkML" xml:id="stk63" contextRef="#ctx0" brushRef="#br0">4565 17265 24575 0,'0'-41'0'27,"0"18"0"1,0-33 0 0,0 47 0 0,0-65 0 0,0 65 0 0,0-46 0 0,0 32 0 0,0 0 0 0,0 4 0-1,0 1 0 1,0 13 0 0,0-13 0 0,0-1 0 0,0 15 0 0,0-15 0 0,0 1 0 0,0-5 0 0,0 0 0-1,0-14 0 1,0 32 0 0,0-13 0 0,0-1 0 0,0 15 0 0,0-15 0 0,0 19 0 0,0 0 0 0</inkml:trace>
    </iact:actionData>
  </iact:action>
  <iact:action type="remove" startTime="209661">
    <iact:property name="style" value="instant"/>
    <iact:actionData xml:id="d93" ref="#d6"/>
    <iact:actionData xml:id="d94">
      <inkml:trace xmlns:inkml="http://www.w3.org/2003/InkML" xml:id="stk64" contextRef="#ctx0" brushRef="#br0">2905 17224 24575 0,'0'-23'0'20,"0"-14"0"0,0-5 0 0,0 15 0 0,0-29 0 0,0 33 0 0,0 0 0 0,0-14 0 0,0 14 0 1,0 0 0-1,0 5 0 0,0-1 0 0,0 15 0 0,0-15 0 0,0 19 0 0,0-18 0 0,0-5 0 0,0-19 0 1,0 19 0-1,0 5 0 0,0-1 0 0,0 15 0 0,0-15 0 0,0 1 0 0,0-5 0 0,0 0 0 0,0-14 0 1,0 32 0-1,0-32 0 0,0 33 0 0,0-15 0 0,0 19 0 0,0-18 0 0,0 13 0 0,0-13 0 1</inkml:trace>
    </iact:actionData>
  </iact:action>
  <iact:action type="remove" startTime="210284">
    <iact:property name="style" value="instant"/>
    <iact:actionData xml:id="d95" ref="#d5"/>
    <iact:actionData xml:id="d96">
      <inkml:trace xmlns:inkml="http://www.w3.org/2003/InkML" xml:id="stk65" contextRef="#ctx0" brushRef="#br0">1411 16352 24575 0,'-41'0'0'11,"18"0"0"0,-14 0 0 0,32 0 0 0,-32 0 0 1,14 0 0-1,-18 0 0 0,18 0 0 0,-14 0 0 0,14 0 0 1,-19 0 0-1,1 0 0 0,-1 0 0 0,1 19 0 0,-1-15 0 1,1 15 0-1,18-1 0 0,-14-13 0 0,14 32 0 0,0-33 0 1,-14 15 0-1,14-1 0 0,-1 5 0 0,-12 19 0 1,31-19 0-1,-32 14 0 0,32-33 0 0,-31 33 0 0,31-32 0 1,-32 32 0-1,32-33 0 0,-13 15 0 0,18-1 0 0,0-13 0 1,-18 32 0-1,13-33 0 0,-13 15 0 0,18-19 0 0,0 18 0 1,0-13 0-1,0 13 0 0,0-18 0 0,0 19 0 1,0-15 0-1,0 33 0 0,0-32 0 0,0 50 0 0,18-27 0 1,-13 32 0-1,13-37 0 0,0 14 0 0,-13-33 0 0,14 15 0 1,-1-19 0-1,-13 18 0 0,13-13 0 0,0 13 0 0,6 1 0 1,-1-15 0-1,13 15 0 0,-12-19 0 0,17 0 0 1,1 18 0-1,-19-13 0 0,14 13 0 0,-33 1 0 0,33-15 0 1,-32 15 0-1,13-19 0 0,1 0 0 0,-15 0 0 0,15 0 0 1,-1 0 0-1,-13 0 0 0,32 0 0 0,-33 0 0 0,15 0 0 1,-19 0 0-1,18 0 0 0,-13 0 0 0,13 0 0 1</inkml:trace>
    </iact:actionData>
  </iact:action>
  <iact:action type="add" startTime="207279">
    <iact:property name="dataType" value="strokeEraser"/>
    <iact:actionData xml:id="d97">
      <inkml:trace xmlns:inkml="http://www.w3.org/2003/InkML" xml:id="stk66" contextRef="#ctx1" brushRef="#br1">4731 15647 0,'0'0'9,"0"41"0,0 167 0,0-84 0,0 208 0,0-207 0,0 82 0,0 42 0,0-41 0,42-42 1,-42-125-1,41 1 0,1 41 0,-1-42 0,42-41 0,-41 0 0,-1 0 0,125 0 0,-41-83 1,-1-83-1,-82 42 0,41-125 0,0 0 0,-42 0 0,1 0 0,-42-42 0,0 84 0,0-1 1,-83 42-1,0 42 0,-42-1 0,42 84 0,0-42 0,0 83 0,-41-42 0,41 42 0,41 0 0,1 0 1,-1 0-1,1 42 0,41 41 0,0 83 0,0 0 0,41 0 0,42 83 0,42-42 0,-1 42 1,1-83-1,-1 0 0,1 0 0,-1-83 0,42 0 0,-83-41 0,0-1 0,42-41 0,-84 42 1,1-42-1,-1 0 0,-41 0 0,0-42 0,0 1 0,-41-84 0,-42 1 0,-83-1 0,-42 1 0,1 41 1,-42 0-1,-42 0 0,1 83 0,41 0 0,-42 0 0,42 41 0,0 125 0,83 42 0,0-1 1,42 42-1,41-41 0,41-1 0,1 1 0,41-125 0,0 41 0,0-82 0,0 41 0,0-42 1,0-41-1,0 0 0,41 0 0,-41 0 0,42-83 0,-1-124 0,42-1 0,-41-41 0,-42 0 0,41 42 1,-41-42-1,0 83 0,-41 0 0,-1 83 0,1-42 0,-42 42 0,41 42 0,-41-1 0,83 1 1,-41 41-1,-1 0 0,42 0 0,0 124 0,0 42 0,0 166 0,0-166 0,42 83 0,-1-124 1,1-1-1,41 42 0,0-41 0,0-84 0,0 42 0,41-83 0,-82 0 0,41-83 0,41-41 0,-82-42 1,41-42-1,-42-41 0,1 42 0,-42-42 0,0 41 0,0 1 0,-42 41 0,1 124 0,-42-82 1,0 41-1,0 41 0,-42 1 0,84 41 0,-1 0 0,1 0 0,-42 0 0,83 124 0,0 1 1,0 41-1,0 0 0,0 0 0,41-83 0,42 0 0,0 41 0,-41-41 0,41 0 0,0-83 0,41 42 1,1-42-1,-84 0 0,42 0 0,-41-42 0,82-82 0,-82-1 0,41 1 0,-83-42 0,0 0 1,0 0-1,0 41 0,-42 1 0,-82-1 0,-1 42 0,1 0 0,-42 83 0,83 0 0,0 0 1,-83 0-1,124 83 0,1 42 0,-1 82 0,42 1 0,0 124 0,0-125 0,125 84 0,-1-42 0,-82-166 1,82 83-1,1-83 0,-42 0 0,0-42 0,0-41 0,-42 0 0,42-41 0,-41-125 0,-1 0 1,1-83-1,-1 0 0,-41 0 0,0 166 0,0-83 0,0 41 0,0 42 0,0 42 0,-41 41 1,41-42-1,0 42 0,0 0 0,0 42 0,0 124 0,0-42 0,0 125 0,41 0 0,42 0 0,-41-41 1,-1-84-1,1-41 0,-1 42 0,1-84 0,-42 1 0,41-42 0,-41 41 0,0-41 0,0-41 1,0 41-1,0 0 0,0 0 0,-41 0 0,-1 41 0,1 42 0,41-41 0,-42-1 0,42 1 1,-41-1-1,41 1 0,0-1 0,0-41 0,0 0 0,0 42 0,0-84 0,0-82 0,0 41 0,0-83 1,-42 41-1,1 42 0,-84-41 0,1 41 0,41 0 0,-83 41 0,41 42 0,42 0 0,-83 0 1,83 0-1,-41 125 0,41-1 0,-42 42 0,84 0 0,-1-83 0,1 42 0,-1-1 0,42-82 1,-41 41-1,41-42 0,0-41 0,0 42 0,0-42 0,0 0 0,0-83 0,0 0 0,0 41 0,0-41 1,0 0-1,0 0 0,-42 0 0,42 0 0,-41-41 0,-1 41 0,42 41 0,-41-41 0,-1 42 1,42-1-1,-41 42 0,41-41 0,0 41 0,0 0 0,0 41 0,0 1 0,0-42 0,0 41 1,0-41-1,0 42 0,0-42 0,0-42 0,0-41 0,0 42 0,41-42 0,-41 0 0,0 41 0,0 1 1,0-1-1,0 1 0,0 41 0,0 83 0,-83 41 0,42 1 0,-1-42 0,1 41 0,-1-41 1,42 0-1,-41-41 0,41-1 0,0-41 0,0 0 0,-42 0 0,1-41 0,-1-42 0,1 0 1,-42 41-1,41-41 0,-41 0 0,0 42 0,-83-1 0,83 42 0,-83 42 0,0 165 0,-41 84 0,82-125 1,-41 124-1,125-165 0,-84 82 0,84-82 0,-1-42 0,1 0 0,41-42 0,0-41 0,0 0 1,83-83-1,-42-83 0,42 0 0,-41-41 0,41 41 0,-83-42 0,41 1 0,-41 41 0,42-42 1,-42 125-1,0-124 0,0 82 0,0-41 0,-42 83 0,1 0 0,-1-41 0,1 82 0,-1 1 0,1-1 1,-1 42-1,42 83 0,-41 83 0,-1 0 0,42-41 0,0 41 0,0 0 0,0 0 0,0-83 1,0 0-1,0-42 0,0 1 0,0-42 0,0 0 0,0 0 0,42-42 0,-1-82 0,1-1 1,-42 42-1,41-41 0,-41 41 0,0 0 0,0 41 0,0 1 0,0 41 0,0-42 0,0 42 1</inkml:trace>
    </iact:actionData>
  </iact:action>
  <iact:action type="add" startTime="223071">
    <iact:property name="dataType"/>
    <iact:actionData xml:id="d98">
      <inkml:trace xmlns:inkml="http://www.w3.org/2003/InkML" xml:id="stk67" contextRef="#ctx0" brushRef="#br0">6848 9629 24575 0,'0'-23'0'9,"-18"-14"0"1,-5 14 0-1,-1 0 0 1,-12-14 0 0,13 14 0-1,-19-19 0 1,1 19 0 0,-1-14 0-1,1 14 0 1,-1-18 0 0,1 18 0-1,-1-14 0 1,-18 32 0 0,14-32 0-1,4 33 0 1,-13-33 0 0,27 32 0-1,-32-32 0 1,19 33 0 0,-1-15 0-1,1 1 0 1,-1 13 0 0,1-13 0-1,-1-1 0 1,19 15 0 0,-13-15 0-1,12 19 0 1,-17-18 0-1,-1 13 0 1,1-13 0 0,-1 18 0-1,1 0 0 1,-19-19 0 0,14 15 0-1,-14-15 0 1,0 19 0 0,14 0 0-1,-33 0 0 1,33-18 0 0,-32 13 0-1,32-13 0 1,-33 18 0 0,33 0 0-1,-32 0 0 1,32 0 0 0,-14 0 0-1,18 0 0 1,1 0 0 0,-19 0 0-1,14 0 0 1,-14 0 0 0,18 0 0-1,-18 0 0 1,14 0 0 0,-14 0 0-1,0 0 0 1,14 0 0-1,-14 0 0 1,19 0 0 0,18 0 0-1,-14 0 0 1,14 0 0 0,0 0 0-1,-14 0 0 1,32 0 0 0,-32 0 0-1,-4 0 0 1,-24 0 0 0,-18 0 0-1,-18 0 0 1,13 0 0 0,-13 0 0-1,18 0 0 1,0 0 0 0,0 0 0-1,0 18 0 1,0-13 0 0,18 13 0-1,-13-18 0 1,32 19 0 0,-14-15 0-1,18 15 0 1,1-1 0 0,-1-13 0-1,1 32 0 1,-1-33 0-1,1 33 0 1,-1-32 0 0,1 32 0-1,-1-33 0 1,-18 33 0 0,14-14 0-1,-32 19 0 1,13-1 0 0,-18 1 0-1,0-1 0 1,0-18 0 0,0 14 0-1,19-32 0 1,4 32 0 0,18-33 0-1,1 33 0 1,18-32 0 0,-14 13 0-1,32-18 0 1,-13 19 0 0,18-15 0-1,-19 15 0 1,15-1 0 0,-15-13 0-1,1 13 0 1,13 1 0 0,-13-15 0-1,18 15 0 1,0-19 0-1,0 18 0 1,0-13 0 0,0 13 0-1,37 1 0 1,-10-15 0 0,52 33 0-1,-15-14 0 1,19 19 0 0,0-1 0-1,19 1 0 1,-15-19 0 0,15 14 0-1,-1-33 0 1,-13 33 0 0,13-32 0-1,-18 13 0 1,0-18 0 0,19 0 0-1,-33 0 0 1,46 0 0 0,-46 0 0-1,-9 0 0 1,0 0 0 0,9 0 0-1,28 0 0 1,-32 0 0-1,-1 0 0 1,-4 0 0 0,-18 0 0-1,-19 0 0 1,14 0 0 0,-14 0 0-1,18 0 0 1,1 0 0 0,36 0 0-1,-27 0 0 1,46 0 0 0,-33 0 0-1,38 0 0 1,-15 19 0 0,-4-15 0-1,-4 15 0 1,-15-19 0 0,19 0 0-1,0 0 0 1,0 0 0 0,-18 0 0-1,13 0 0 1,-13 0 0 0,-1 0 0-1,-4 0 0 1,-18 0 0 0,-19 0 0-1,14 0 0 1,-33 0 0-1,15 0 0 1,-1 0 0 0,5 0 0-1,19 0 0 1,-1 0 0 0,19 0 0-1,-14 0 0 1,33 0 0 0,-33 0 0-1,14 0 0 1,-37 0 0 0,14 0 0-1,-33 0 0 1,33 0 0 0,-14 0 0-1,19 0 0 1,18-19 0 0,-14 15 0-1,32-15 0 1,-31 1 0 0,12 13 0-1,-17-13 0 1,-1 18 0 0,-17 0 0-1,12 0 0 1,-13-19 0 0,1 15 0-1,12-15 0 1,6 1 0-1,4 13 0 1,14-50 0 0,0 46 0-1,-14-47 0 1,14 52 0 0,-18-33 0-1,-19 32 0 1,-5-13 0 0,0 18 0-1,-13-19 0 1,14 15 0 0,-1-33 0-1,-13 14 0 1,31-19 0 0,-12-18 0-1,17 14 0 1,1-14 0 0,-1 19 0-1,1-1 0 1,-19 1 0 0,-5 18 0-1,0 4 0 1,-13 1 0 0,14 13 0-1,-19-13 0 1,0 18 0 0</inkml:trace>
    </iact:actionData>
  </iact:action>
  <iact:action type="add" startTime="262575">
    <iact:property name="dataType"/>
    <iact:actionData xml:id="d99">
      <inkml:trace xmlns:inkml="http://www.w3.org/2003/InkML" xml:id="stk68" contextRef="#ctx0" brushRef="#br0">3984 18759 24575 0,'0'-64'0'12,"0"-33"0"0,0 9-1071 1,-1 28 0-1,2-4 1071 0,7-6 0 1,3-3 0-1,0-9 0 0,1-2 0 1,-1 0 0-1,1-3-877 0,8-13 1 1,-3-3 876-1,-15 9 0 0,0-1 0 1,16-8 0-1,1-1 0 0,-6 0 0 1,-3 0 0-1,1 10 0 0,1-1 0 1,8-8 0-1,-3 3 105 0,-15 32 0 1,1 3-105-1,15-14 0 0,1 1 0 1,-16 14 0-1,-2 3 0 0,18-49 0 1,-9 49 0-1,-2 2 0 0,-3-43-201 1,32 15 201-1,-33-15 942 1,15 56-942-1,-19-9 1902 0,0 32-1902 1,0-19 797-1,0 19-797 0,0 5 245 1,0 18-245-1,0 0 0 0,0-19 0 1,0 15 0-1,0-15 0 0,0 19 0 1,0-18 0-1,0 13 0 0,0-13 0 1,0-1 0-1,0-4 0 0,0-18 0 1,0-1 0-1,0 1 0 0,18-1 0 1,-13 1 0-1,13-1 0 0,-18 19 0 1,0-14 0-1,0 33 0 0,0-15 0 1,0 19 0-1,0 0 0 0,19 0 0 1,-15 0 0-1,15 0 0 1</inkml:trace>
    </iact:actionData>
  </iact:action>
  <iact:action type="add" startTime="263909">
    <iact:property name="dataType"/>
    <iact:actionData xml:id="d100">
      <inkml:trace xmlns:inkml="http://www.w3.org/2003/InkML" xml:id="stk69" contextRef="#ctx0" brushRef="#br0">4773 15439 24575 0,'0'-23'0'14,"0"5"0"1,0 18 0 0,0-19 0 0,0 15 0 0,0-33 0-1,0 14 0 1,0 0 0 0,0-14 0 0,-19 14 0 0,15 0 0-1,-15-14 0 1,1 32 0 0,13-13 0 0,-13-1 0 0,18 15 0-1,0-15 0 1,-19 19 0 0,15 0 0 0,-15 0 0 0,19-18 0-1,0 13 0 1,0-32 0 0,0 33 0 0,0-33 0 0,-18 14 0 0,13 0 0-1,-13 4 0 1,18 1 0 0,0 13 0 0,-19-32 0 0,15 33 0-1,-15-15 0 1,19 19 0 0,-18 0 0 0,13-18 0 0,-13 13 0-1,-1-13 0 1,15-1 0 0,-15 15 0 0,19-15 0 0,0 19 0-1,-18 0 0 1,13 0 0 0,-13 0 0 0,18 0 0 0,-19 0 0 0,-4 0 0-1,0 0 0 1,5 0 0 0,-1 0 0 0,-4 0 0 0,0 0 0-1,5 0 0 1,18 0 0 0,-19 0 0 0,15 0 0 0,-15 0 0-1,19 0 0 1,0 0 0 0,-18 19 0 0,13-15 0 0,-13 15 0-1,18-19 0 1,-19 18 0 0,15-13 0 0,-33 32 0 0,32-33 0 0,-32 33 0-1,14-14 0 1,0 0 0 0,-14 14 0 0,33-14 0 0,-33 0 0-1,32-4 0 1,-32-1 0 0,33-13 0 0,-15 13 0 0,19 1 0-1,0-15 0 1,0 15 0 0,0-19 0 0,0 18 0 0,0-13 0-1,0 13 0 1,-18-18 0 0,13 19 0 0,-13-15 0 0,18 15 0 0</inkml:trace>
    </iact:actionData>
  </iact:action>
  <iact:action type="add" startTime="266004">
    <iact:property name="dataType"/>
    <iact:actionData xml:id="d101">
      <inkml:trace xmlns:inkml="http://www.w3.org/2003/InkML" xml:id="stk70" contextRef="#ctx0" brushRef="#br0">4980 16352 24575 0,'-41'0'0'16,"18"0"0"0,4 0 0 1,1 0 0-1,13 0 0 0,-32 0 0 1,33 0 0-1,-15 0 0 0,1 0 0 1,13 0 0-1,-13 0 0 1,18 0 0-1,-19 0 0 0,15 0 0 1,-15 0 0-1,19 0 0 0,-18 0 0 1,13 0 0-1,-13 0 0 1,18 0 0-1,-19 0 0 0,15 0 0 1,-15 0 0-1,19 0 0 0,-18 0 0 1,13 0 0-1,-13 0 0 0,18 0 0 1,0 19 0-1,0-15 0 1,0 15 0-1,0-1 0 0,0-13 0 1,-19 32 0-1,15-14 0 0,-15 18 0 1,19 1 0-1,0-1 0 1,-18 1 0-1,13-1 0 0,-13-18 0 1,18-4 0-1,0-1 0 0,0-13 0 1,0 13 0-1,0 1 0 0,0-15 0 1,0 33 0-1,0-32 0 1,-19 32 0-1,15-14 0 0,-15 0 0 1,19 14 0-1,0-33 0 0,0 33 0 1,0-32 0-1,0 32 0 1,0-33 0-1,0 33 0 0,0-32 0 1,0 13 0-1,0-18 0 0,0 19 0 1,0-15 0-1,19 15 0 0,-15-19 0 1,15 0 0-1,-1 0 0 1,5 0 0-1,19 0 0 0,18 0 0 1,4 0 0-1,1 18 0 0,13-13 0 1,-13 13 0-1,-1 1 0 1,-4-15 0-1,-18 15 0 0,-19-19 0 1,14 0 0-1,-33 0 0 0,15 0 0 1,-19 0 0-1,0 0 0 1</inkml:trace>
    </iact:actionData>
  </iact:action>
  <iact:action type="add" startTime="267996">
    <iact:property name="dataType"/>
    <iact:actionData xml:id="d102">
      <inkml:trace xmlns:inkml="http://www.w3.org/2003/InkML" xml:id="stk71" contextRef="#ctx0" brushRef="#br0">4482 16726 24575 0,'23'0'0'22,"33"0"0"0,-29 0 0 0,33 0 0 0,-37 0 0 0,14 0 0 1,-32 0 0-1,13 0 0 0,1 0 0 0,4 0 0 0,18 0 0 1,1 0 0-1,-1 0 0 0,1 0 0 0,-19 0 0 0,-5 0 0 1,1 0 0-1,-15 0 0 0,15 0 0 0,-19 0 0 0,0 0 0 1</inkml:trace>
    </iact:actionData>
  </iact:action>
  <iact:action type="add" startTime="277037">
    <iact:property name="dataType"/>
    <iact:actionData xml:id="d103">
      <inkml:trace xmlns:inkml="http://www.w3.org/2003/InkML" xml:id="stk72" contextRef="#ctx0" brushRef="#br0">12949 18510 24575 0,'0'-41'0'14,"0"-1"0"1,0-17 0 0,0 12 0 0,18-31 0 0,-13 32 0 0,32-33 0 0,-32 33 0 0,13-14 0 0,0 0 0 0,-13 14 0 0,32-14 0 0,-32 0 0 0,13 14 0 0,0-14 0 0,-13 19 0 0,14-1 0 0,-19 19 0 0,18-14 0 0,-13 33 0 0,13-15 0-1,-18 1 0 1,0 13 0 0,0-13 0 0,18 18 0 0,-13 18 0 0,14-13 0 0,-19 13 0 0,0-18 0 0,0 19 0 0,0-15 0 0,0 15 0 0,0-1 0 0,18-13 0 0,-13 13 0 0,13 1 0 0,-18-15 0 0,18 15 0 0,-13-1 0 0,14-13 0 0,-19 13 0 0,0 1 0-1,18 4 0 1,-13 0 0 0,13 14 0 0,0-14 0 0,6 18 0 0,17 1 0 0,-18-1 0 0,14 1 0 0,-14-19 0 0,0 14 0 0,14-33 0 0,-32 15 0 0,13-1 0 0,1-13 0 0,-15 13 0 0,15 1 0 0,-19-15 0 0,18 33 0 0,-13-32 0 0,32 32 0-1,-33-14 0 1,33 18 0 0,-32-18 0 0,13-4 0 0,-18-1 0 0,19-13 0 0,-15 13 0 0,15-18 0 0,-19 0 0 0,0 0 0 0,18-18 0 0,-13 13 0 0,13-32 0 0,-18 14 0 0,0-18 0 0,19-19 0 0,4-23 0 0,0 14 0 0,14-28 0 0,-14 32 0 0,0-18 0-1,14 19 0 1,-33 22 0 0,15 5 0 0,-1 33 0 0,-13-33 0 0,13 32 0 0,-18-13 0 0,0 18 0 0,0-19 0 0,0 15 0 0,0-33 0 0,19 32 0 0,-15-32 0 0,15 33 0 0,-19-15 0 0,0 1 0 0,0 13 0 0,0-13 0 0,0 18 0 0,0 0 0 0</inkml:trace>
    </iact:actionData>
  </iact:action>
  <iact:action type="add" startTime="282886">
    <iact:property name="dataType"/>
    <iact:actionData xml:id="d104">
      <inkml:trace xmlns:inkml="http://www.w3.org/2003/InkML" xml:id="stk73" contextRef="#ctx0" brushRef="#br0">6641 14734 24575 0,'-24'0'0'10,"-12"0"0"1,31 0 0 0,-13 0 0-1,-1 0 0 1,14 0 0 0,-31-19 0 0,13 15 0-1,-19-15 0 1,1 1 0 0,17 13 0 0,-12-13 0-1,31 18 0 1,-32 0 0 0,32 0 0 0,-31 0 0-1,31 0 0 1,-32 0 0 0,32 0 0 0,-31-19 0-1,12 15 0 1,1-15 0 0,-13 19 0 0,12 0 0-1,-17 0 0 1,18 0 0 0,-14 0 0 0,14 0 0-1,0 0 0 1,-14 0 0 0,32 0 0 0,-31 0 0-1,31 0 0 1,-14 0 0 0,1 0 0 0,13 0 0-1,-31 0 0 1,31 0 0 0,-32 0 0 0,14 0 0-1,0 19 0 1,4-15 0 0,1 15 0-1,13-19 0 1,-13 0 0 0,-1 18 0 0,15-13 0-1,-33 13 0 1,32-18 0 0,-32 19 0 0,14 4 0-1,-18 18 0 1,-1-18 0 0,1 14 0 0,-1-14 0-1,19 19 0 1,-14-1 0 0,33-18 0 0,-33 14 0-1,32-32 0 1,-32 32 0 0,33-33 0 0,-15 33 0-1,19-32 0 1,0 13 0 0,0 1 0 0,0-15 0-1,0 15 0 1,0-19 0 0,0 18 0 0,0-13 0-1,0 32 0 1,0-14 0 0,0 18 0 0,0-18 0-1,19 14 0 1,-15-14 0 0,33 0 0 0,-32 14 0-1,32-14 0 1,-14 19 0 0,0-19 0 0,14 14 0-1,-14-14 0 1,18 18 0 0,1-18 0-1,-1 14 0 1,1-14 0 0,-1 0 0 0,-18 14 0-1,14-32 0 1,-14 13 0 0,1-18 0 0,12 0 0-1,-31 0 0 1,32 0 0 0,-32 0 0 0,31 0 0-1,-31 0 0 1,13 0 0 0,1 0 0 0,-14 0 0-1,31 0 0 1,-31 0 0 0,32 0 0 0,-32 0 0-1,31 0 0 1,-31 0 0 0,32 0 0 0,-32 0 0-1,13-18 0 1,0 13 0 0,-13-13 0 0,13 18 0-1,1 0 0 1,-14 0 0 0,13 0 0 0,-18 0 0-1,0 0 0 1,18 0 0 0,-13-19 0 0,13 15 0-1,-18-15 0 1,0 19 0 0,0 0 0 0</inkml:trace>
    </iact:actionData>
  </iact:action>
  <iact:action type="add" startTime="304128">
    <iact:property name="dataType"/>
    <iact:actionData xml:id="d105">
      <inkml:trace xmlns:inkml="http://www.w3.org/2003/InkML" xml:id="stk74" contextRef="#ctx0" brushRef="#br0">24653 10874 24575 0,'0'0'0'145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1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microsoft.com/office/2007/relationships/media" Target="../media/media10.m4a"/><Relationship Id="rId16" Type="http://schemas.microsoft.com/office/2011/relationships/inkAction" Target="../ink/inkAction1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.jpeg"/><Relationship Id="rId15" Type="http://schemas.openxmlformats.org/officeDocument/2006/relationships/image" Target="../media/image45.gif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jpe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11.m4a"/><Relationship Id="rId7" Type="http://schemas.microsoft.com/office/2011/relationships/inkAction" Target="../ink/inkAction2.xml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30.gi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475A1E-D5BE-8349-82CC-06DDCD660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10292407" cy="3329581"/>
          </a:xfrm>
        </p:spPr>
        <p:txBody>
          <a:bodyPr/>
          <a:lstStyle/>
          <a:p>
            <a:r>
              <a:rPr kumimoji="1" lang="zh-CN" altLang="en-US" dirty="0"/>
              <a:t>第十七节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分子轨道理论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AB9AA29-F8DF-4645-93BB-EA72E3E01A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350C93D-E310-1842-9F47-4DBF4B36E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8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66"/>
    </mc:Choice>
    <mc:Fallback>
      <p:transition spd="slow" advTm="2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1C402CB-3CB5-144D-A010-FF2C584856A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86618" y="571500"/>
                <a:ext cx="3088799" cy="1444750"/>
              </a:xfrm>
            </p:spPr>
            <p:txBody>
              <a:bodyPr anchor="b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sz="3600" dirty="0"/>
                  <a:t>离域</a:t>
                </a:r>
                <a14:m>
                  <m:oMath xmlns:m="http://schemas.openxmlformats.org/officeDocument/2006/math">
                    <m:r>
                      <a:rPr kumimoji="1" lang="en-US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zh-CN" altLang="en-US" sz="3600" dirty="0"/>
                  <a:t>键</a:t>
                </a:r>
                <a:r>
                  <a:rPr kumimoji="1" lang="en-US" altLang="zh-CN" sz="3600" dirty="0"/>
                  <a:t>—delocalized</a:t>
                </a:r>
                <a:r>
                  <a:rPr kumimoji="1" lang="zh-CN" altLang="en-US" sz="3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zh-CN" altLang="en-US" sz="3600" dirty="0"/>
                  <a:t> </a:t>
                </a:r>
                <a:r>
                  <a:rPr kumimoji="1" lang="en-US" altLang="zh-CN" sz="3600" dirty="0"/>
                  <a:t>bond</a:t>
                </a:r>
                <a:endParaRPr kumimoji="1" lang="zh-CN" altLang="en-US" sz="3600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1C402CB-3CB5-144D-A010-FF2C58485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86618" y="571500"/>
                <a:ext cx="3088799" cy="1444750"/>
              </a:xfrm>
              <a:blipFill>
                <a:blip r:embed="rId6"/>
                <a:stretch>
                  <a:fillRect l="-5714" t="-21053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8073EE4-EB60-444A-A7EA-82035FCDE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86AD7ABD-24C8-4B21-A948-ABC2F8C7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63082B3-0202-4A7D-A42B-721E4CE9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31">
                <a:extLst>
                  <a:ext uri="{FF2B5EF4-FFF2-40B4-BE49-F238E27FC236}">
                    <a16:creationId xmlns:a16="http://schemas.microsoft.com/office/drawing/2014/main" id="{BCEA6B30-FFDE-4492-93EB-B73A38C520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7973" y="2380497"/>
                <a:ext cx="4071018" cy="370964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zh-CN" altLang="en-US" dirty="0"/>
                  <a:t>又名“大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zh-CN" altLang="en-US" dirty="0"/>
                  <a:t>键</a:t>
                </a:r>
                <a:r>
                  <a:rPr lang="zh-CN" altLang="en-US" dirty="0"/>
                  <a:t>”</a:t>
                </a:r>
                <a:endParaRPr lang="en-US" altLang="zh-CN" dirty="0"/>
              </a:p>
              <a:p>
                <a:r>
                  <a:rPr lang="zh-CN" altLang="en-US" dirty="0"/>
                  <a:t>多原子分子中未参与杂化的相互平行的</a:t>
                </a:r>
                <a:r>
                  <a:rPr lang="en-US" altLang="zh-CN" dirty="0"/>
                  <a:t>p</a:t>
                </a:r>
                <a:r>
                  <a:rPr lang="zh-CN" altLang="en-US" dirty="0"/>
                  <a:t>轨道</a:t>
                </a:r>
                <a:r>
                  <a:rPr lang="en-US" altLang="zh-CN" dirty="0"/>
                  <a:t>—</a:t>
                </a:r>
                <a:r>
                  <a:rPr lang="zh-CN" altLang="en-US" dirty="0"/>
                  <a:t>相互重叠</a:t>
                </a:r>
                <a:endParaRPr lang="en-US" altLang="zh-CN" dirty="0"/>
              </a:p>
              <a:p>
                <a:r>
                  <a:rPr lang="en-US" altLang="zh-CN" dirty="0"/>
                  <a:t>p</a:t>
                </a:r>
                <a:r>
                  <a:rPr lang="zh-CN" altLang="en-US" dirty="0"/>
                  <a:t>电子在平行的</a:t>
                </a:r>
                <a:r>
                  <a:rPr lang="en-US" altLang="zh-CN" dirty="0"/>
                  <a:t>p</a:t>
                </a:r>
                <a:r>
                  <a:rPr lang="zh-CN" altLang="en-US" dirty="0"/>
                  <a:t>轨道内自由运动形成离域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zh-CN" altLang="en-US" dirty="0"/>
                  <a:t>键</a:t>
                </a:r>
                <a:endParaRPr lang="en-US" altLang="zh-CN" dirty="0"/>
              </a:p>
              <a:p>
                <a:r>
                  <a:rPr lang="zh-CN" altLang="en-US" dirty="0"/>
                  <a:t>不局限于两个原子的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zh-CN" altLang="en-US" dirty="0"/>
                  <a:t>键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形成共轭体系（</a:t>
                </a:r>
                <a:r>
                  <a:rPr kumimoji="1" lang="en-US" altLang="zh-CN" dirty="0"/>
                  <a:t>conjugate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system</a:t>
                </a:r>
                <a:r>
                  <a:rPr kumimoji="1" lang="zh-CN" altLang="en-US" dirty="0"/>
                  <a:t>）</a:t>
                </a:r>
                <a:endParaRPr kumimoji="1" lang="en-US" altLang="zh-CN" dirty="0"/>
              </a:p>
              <a:p>
                <a:r>
                  <a:rPr kumimoji="1" lang="zh-CN" altLang="en-US" dirty="0"/>
                  <a:t>离域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zh-CN" altLang="en-US" dirty="0"/>
                  <a:t>键表示方法</a:t>
                </a:r>
                <a:r>
                  <a:rPr kumimoji="1" lang="en-US" altLang="zh-CN" dirty="0"/>
                  <a:t>—a</a:t>
                </a:r>
                <a:r>
                  <a:rPr kumimoji="1" lang="zh-CN" altLang="en-US" dirty="0"/>
                  <a:t>中心</a:t>
                </a:r>
                <a:r>
                  <a:rPr kumimoji="1" lang="en-US" altLang="zh-CN" dirty="0"/>
                  <a:t>b</a:t>
                </a:r>
                <a:r>
                  <a:rPr kumimoji="1" lang="zh-CN" altLang="en-US" dirty="0"/>
                  <a:t>电子</a:t>
                </a:r>
                <a:r>
                  <a:rPr kumimoji="1" lang="en-US" altLang="zh-CN" dirty="0"/>
                  <a:t>—a</a:t>
                </a:r>
                <a:r>
                  <a:rPr kumimoji="1" lang="zh-CN" altLang="en-US" dirty="0"/>
                  <a:t>为为共用电子的原子数，</a:t>
                </a:r>
                <a:r>
                  <a:rPr kumimoji="1" lang="en-US" altLang="zh-CN" dirty="0"/>
                  <a:t>b</a:t>
                </a:r>
                <a:r>
                  <a:rPr kumimoji="1" lang="zh-CN" altLang="en-US" dirty="0"/>
                  <a:t>平行</a:t>
                </a:r>
                <a:r>
                  <a:rPr kumimoji="1" lang="en-US" altLang="zh-CN" dirty="0"/>
                  <a:t>p</a:t>
                </a:r>
                <a:r>
                  <a:rPr kumimoji="1" lang="zh-CN" altLang="en-US" dirty="0"/>
                  <a:t>轨道内电子总数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2" name="Content Placeholder 31">
                <a:extLst>
                  <a:ext uri="{FF2B5EF4-FFF2-40B4-BE49-F238E27FC236}">
                    <a16:creationId xmlns:a16="http://schemas.microsoft.com/office/drawing/2014/main" id="{BCEA6B30-FFDE-4492-93EB-B73A38C520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7973" y="2380497"/>
                <a:ext cx="4071018" cy="3709642"/>
              </a:xfrm>
              <a:blipFill>
                <a:blip r:embed="rId7"/>
                <a:stretch>
                  <a:fillRect l="-623" t="-23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内容占位符 17" descr="卡通人物&#10;&#10;中度可信度描述已自动生成">
            <a:extLst>
              <a:ext uri="{FF2B5EF4-FFF2-40B4-BE49-F238E27FC236}">
                <a16:creationId xmlns:a16="http://schemas.microsoft.com/office/drawing/2014/main" id="{CC58C4E3-4F5A-734E-8B19-B89B55E429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782" y="3497239"/>
            <a:ext cx="4155029" cy="324611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FA70AFB-C6C9-B045-AF09-B83F5042E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4517" y="3088493"/>
            <a:ext cx="1551553" cy="1551553"/>
          </a:xfrm>
          <a:prstGeom prst="rect">
            <a:avLst/>
          </a:prstGeom>
        </p:spPr>
      </p:pic>
      <p:pic>
        <p:nvPicPr>
          <p:cNvPr id="30" name="图片 29" descr="图示, 示意图&#10;&#10;描述已自动生成">
            <a:extLst>
              <a:ext uri="{FF2B5EF4-FFF2-40B4-BE49-F238E27FC236}">
                <a16:creationId xmlns:a16="http://schemas.microsoft.com/office/drawing/2014/main" id="{882BF484-4A36-F34E-ADBD-A7C7C38C05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5112" y="4452741"/>
            <a:ext cx="3416300" cy="2400300"/>
          </a:xfrm>
          <a:prstGeom prst="rect">
            <a:avLst/>
          </a:prstGeom>
        </p:spPr>
      </p:pic>
      <p:pic>
        <p:nvPicPr>
          <p:cNvPr id="25" name="图片 24" descr="许多绿色的苹果&#10;&#10;描述已自动生成">
            <a:extLst>
              <a:ext uri="{FF2B5EF4-FFF2-40B4-BE49-F238E27FC236}">
                <a16:creationId xmlns:a16="http://schemas.microsoft.com/office/drawing/2014/main" id="{03A6B2A9-3D0D-774C-A421-1A84CD9087F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82906" y="4572001"/>
            <a:ext cx="3302000" cy="212864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8B975810-E511-A94D-B8D0-1C0E4B0817F4}"/>
              </a:ext>
            </a:extLst>
          </p:cNvPr>
          <p:cNvSpPr txBox="1"/>
          <p:nvPr/>
        </p:nvSpPr>
        <p:spPr>
          <a:xfrm>
            <a:off x="9967475" y="2552022"/>
            <a:ext cx="178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三中心四电子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BE908F1-D95B-0144-AE3D-C2A937CCF9B0}"/>
              </a:ext>
            </a:extLst>
          </p:cNvPr>
          <p:cNvSpPr txBox="1"/>
          <p:nvPr/>
        </p:nvSpPr>
        <p:spPr>
          <a:xfrm>
            <a:off x="9889437" y="4143039"/>
            <a:ext cx="178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六中心六电子</a:t>
            </a:r>
          </a:p>
        </p:txBody>
      </p:sp>
      <p:pic>
        <p:nvPicPr>
          <p:cNvPr id="31" name="图片 30" descr="图片包含 游戏机, 物体, 钟表&#10;&#10;描述已自动生成">
            <a:extLst>
              <a:ext uri="{FF2B5EF4-FFF2-40B4-BE49-F238E27FC236}">
                <a16:creationId xmlns:a16="http://schemas.microsoft.com/office/drawing/2014/main" id="{9FEE242A-8A42-6948-A295-EEDC23EFD0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4644" y="-7409"/>
            <a:ext cx="3111500" cy="939800"/>
          </a:xfrm>
          <a:prstGeom prst="rect">
            <a:avLst/>
          </a:prstGeom>
        </p:spPr>
      </p:pic>
      <p:pic>
        <p:nvPicPr>
          <p:cNvPr id="38" name="图片 37" descr="图示&#10;&#10;描述已自动生成">
            <a:extLst>
              <a:ext uri="{FF2B5EF4-FFF2-40B4-BE49-F238E27FC236}">
                <a16:creationId xmlns:a16="http://schemas.microsoft.com/office/drawing/2014/main" id="{A316DB48-8478-E44F-925D-2AD2BDB950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4139" y="-21598"/>
            <a:ext cx="2650767" cy="2400301"/>
          </a:xfrm>
          <a:prstGeom prst="rect">
            <a:avLst/>
          </a:prstGeom>
        </p:spPr>
      </p:pic>
      <p:pic>
        <p:nvPicPr>
          <p:cNvPr id="41" name="图片 40" descr="图形用户界面, 应用程序&#10;&#10;描述已自动生成">
            <a:extLst>
              <a:ext uri="{FF2B5EF4-FFF2-40B4-BE49-F238E27FC236}">
                <a16:creationId xmlns:a16="http://schemas.microsoft.com/office/drawing/2014/main" id="{6F1D3C17-C5E3-CD48-9C11-B24E568B28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0550" y="2277534"/>
            <a:ext cx="2621572" cy="72863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E1FBA99-B692-5A47-8438-80E6A35E94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5769" y="1244848"/>
            <a:ext cx="3738958" cy="787149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CA331961-03E6-0846-8C05-663DEA298C6F}"/>
              </a:ext>
            </a:extLst>
          </p:cNvPr>
          <p:cNvSpPr txBox="1"/>
          <p:nvPr/>
        </p:nvSpPr>
        <p:spPr>
          <a:xfrm>
            <a:off x="6054287" y="69833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中心氧原子</a:t>
            </a:r>
          </a:p>
        </p:txBody>
      </p:sp>
      <p:pic>
        <p:nvPicPr>
          <p:cNvPr id="46" name="图片 45" descr="图形用户界面, 应用程序&#10;&#10;描述已自动生成">
            <a:extLst>
              <a:ext uri="{FF2B5EF4-FFF2-40B4-BE49-F238E27FC236}">
                <a16:creationId xmlns:a16="http://schemas.microsoft.com/office/drawing/2014/main" id="{4816CD53-B079-B64C-ABD1-BE595A88BD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9005" y="2296639"/>
            <a:ext cx="2621572" cy="728632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589518A0-C71C-6445-8E0F-95638E90D94E}"/>
              </a:ext>
            </a:extLst>
          </p:cNvPr>
          <p:cNvSpPr txBox="1"/>
          <p:nvPr/>
        </p:nvSpPr>
        <p:spPr>
          <a:xfrm>
            <a:off x="5424301" y="205359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氧原子</a:t>
            </a:r>
            <a:r>
              <a:rPr kumimoji="1" lang="en-US" altLang="zh-CN" dirty="0">
                <a:solidFill>
                  <a:schemeClr val="bg1"/>
                </a:solidFill>
              </a:rPr>
              <a:t>1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0A5C4CB-7429-8246-BF65-E8682A72F615}"/>
              </a:ext>
            </a:extLst>
          </p:cNvPr>
          <p:cNvSpPr txBox="1"/>
          <p:nvPr/>
        </p:nvSpPr>
        <p:spPr>
          <a:xfrm>
            <a:off x="7801815" y="201625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氧原子</a:t>
            </a:r>
            <a:r>
              <a:rPr kumimoji="1" lang="en-US" altLang="zh-CN" dirty="0">
                <a:solidFill>
                  <a:schemeClr val="bg1"/>
                </a:solidFill>
              </a:rPr>
              <a:t>2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6">
            <p14:nvContentPartPr>
              <p14:cNvPr id="50" name="墨迹 49">
                <a:extLst>
                  <a:ext uri="{FF2B5EF4-FFF2-40B4-BE49-F238E27FC236}">
                    <a16:creationId xmlns:a16="http://schemas.microsoft.com/office/drawing/2014/main" id="{D2F63450-FE9F-0B44-A9C7-01CDA41EF8A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05040" y="1210320"/>
              <a:ext cx="3347280" cy="1673640"/>
            </p14:xfrm>
          </p:contentPart>
        </mc:Choice>
        <mc:Fallback>
          <p:pic>
            <p:nvPicPr>
              <p:cNvPr id="50" name="墨迹 49">
                <a:extLst>
                  <a:ext uri="{FF2B5EF4-FFF2-40B4-BE49-F238E27FC236}">
                    <a16:creationId xmlns:a16="http://schemas.microsoft.com/office/drawing/2014/main" id="{D2F63450-FE9F-0B44-A9C7-01CDA41EF8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95680" y="1200960"/>
                <a:ext cx="3366000" cy="1692360"/>
              </a:xfrm>
              <a:prstGeom prst="rect">
                <a:avLst/>
              </a:prstGeom>
            </p:spPr>
          </p:pic>
        </mc:Fallback>
      </mc:AlternateContent>
      <p:pic>
        <p:nvPicPr>
          <p:cNvPr id="51" name="音频 50">
            <a:hlinkClick r:id="" action="ppaction://media"/>
            <a:extLst>
              <a:ext uri="{FF2B5EF4-FFF2-40B4-BE49-F238E27FC236}">
                <a16:creationId xmlns:a16="http://schemas.microsoft.com/office/drawing/2014/main" id="{1D9D875F-113F-0F4D-AFA1-4AEEBC31D2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244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735"/>
    </mc:Choice>
    <mc:Fallback>
      <p:transition spd="slow" advTm="59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98222FC-5EEC-7D43-BA10-277B53D3B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83" y="232499"/>
            <a:ext cx="5616217" cy="1622321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rgbClr val="EBEBEB"/>
                </a:solidFill>
              </a:rPr>
              <a:t>Practice 1</a:t>
            </a:r>
            <a:endParaRPr kumimoji="1" lang="zh-CN" altLang="en-US" dirty="0">
              <a:solidFill>
                <a:srgbClr val="EBEBEB"/>
              </a:solidFill>
            </a:endParaRPr>
          </a:p>
        </p:txBody>
      </p:sp>
      <p:sp>
        <p:nvSpPr>
          <p:cNvPr id="19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20" name="Freeform: Shape 13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2F03B7E7-0914-A54E-8F0D-C2687436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57" y="5152327"/>
            <a:ext cx="1903648" cy="1507055"/>
          </a:xfrm>
          <a:prstGeom prst="rect">
            <a:avLst/>
          </a:prstGeom>
          <a:effectLst/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8739B53-2C2C-E441-BECE-C81B90D8D5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318" y="1043659"/>
                <a:ext cx="6486776" cy="3709642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90000"/>
                  </a:lnSpc>
                  <a:buNone/>
                </a:pPr>
                <a:r>
                  <a:rPr lang="en" altLang="zh-CN" dirty="0">
                    <a:solidFill>
                      <a:srgbClr val="FFFFFF"/>
                    </a:solidFill>
                  </a:rPr>
                  <a:t>  The diagram that follows shows the highest-energy occupied MOs of a neutral molecule CX, where element X is in the same row of the periodic table as C. </a:t>
                </a:r>
              </a:p>
              <a:p>
                <a:pPr>
                  <a:lnSpc>
                    <a:spcPct val="90000"/>
                  </a:lnSpc>
                </a:pPr>
                <a:r>
                  <a:rPr lang="en" altLang="zh-CN" b="1" dirty="0">
                    <a:solidFill>
                      <a:srgbClr val="FFFFFF"/>
                    </a:solidFill>
                  </a:rPr>
                  <a:t>(a) </a:t>
                </a:r>
                <a:r>
                  <a:rPr lang="en" altLang="zh-CN" dirty="0">
                    <a:solidFill>
                      <a:srgbClr val="FFFFFF"/>
                    </a:solidFill>
                  </a:rPr>
                  <a:t>Based on the number of electrons, can you determine the identity of X?</a:t>
                </a:r>
              </a:p>
              <a:p>
                <a:pPr>
                  <a:lnSpc>
                    <a:spcPct val="90000"/>
                  </a:lnSpc>
                </a:pPr>
                <a:r>
                  <a:rPr lang="en" altLang="zh-CN" dirty="0">
                    <a:solidFill>
                      <a:srgbClr val="FFFFFF"/>
                    </a:solidFill>
                  </a:rPr>
                  <a:t> </a:t>
                </a:r>
                <a:r>
                  <a:rPr lang="en" altLang="zh-CN" b="1" dirty="0">
                    <a:solidFill>
                      <a:srgbClr val="FFFFFF"/>
                    </a:solidFill>
                  </a:rPr>
                  <a:t>(b) </a:t>
                </a:r>
                <a:r>
                  <a:rPr lang="en" altLang="zh-CN" dirty="0">
                    <a:solidFill>
                      <a:srgbClr val="FFFFFF"/>
                    </a:solidFill>
                  </a:rPr>
                  <a:t>Would the molecule be diamagnetic or paramagnetic? </a:t>
                </a:r>
              </a:p>
              <a:p>
                <a:pPr>
                  <a:lnSpc>
                    <a:spcPct val="90000"/>
                  </a:lnSpc>
                </a:pPr>
                <a:r>
                  <a:rPr lang="en" altLang="zh-CN" b="1" dirty="0">
                    <a:solidFill>
                      <a:srgbClr val="FFFFFF"/>
                    </a:solidFill>
                  </a:rPr>
                  <a:t>(c) </a:t>
                </a:r>
                <a:r>
                  <a:rPr lang="en" altLang="zh-CN" dirty="0">
                    <a:solidFill>
                      <a:srgbClr val="FFFFFF"/>
                    </a:solidFill>
                  </a:rPr>
                  <a:t>Consider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dirty="0">
                    <a:solidFill>
                      <a:srgbClr val="FFFFFF"/>
                    </a:solidFill>
                  </a:rPr>
                  <a:t>MOs of the molecule. Would you expect them to have a greater atomic orbital contribution from C, have a greater atomic orbital contribution from X, or be an equal mixture of atomic orbitals from the two atoms? </a:t>
                </a:r>
              </a:p>
              <a:p>
                <a:pPr>
                  <a:lnSpc>
                    <a:spcPct val="90000"/>
                  </a:lnSpc>
                </a:pPr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8739B53-2C2C-E441-BECE-C81B90D8D5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318" y="1043659"/>
                <a:ext cx="6486776" cy="3709642"/>
              </a:xfrm>
              <a:blipFill>
                <a:blip r:embed="rId6"/>
                <a:stretch>
                  <a:fillRect l="-977" t="-2048" r="-1563" b="-197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DF6179C5-D115-6348-AEB4-73F4097DF0F7}"/>
              </a:ext>
            </a:extLst>
          </p:cNvPr>
          <p:cNvSpPr/>
          <p:nvPr/>
        </p:nvSpPr>
        <p:spPr>
          <a:xfrm>
            <a:off x="7351718" y="258582"/>
            <a:ext cx="4647134" cy="640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（</a:t>
            </a:r>
            <a:r>
              <a:rPr kumimoji="1" lang="en-US" altLang="zh-CN" dirty="0"/>
              <a:t>a</a:t>
            </a:r>
            <a:r>
              <a:rPr kumimoji="1" lang="zh-CN" altLang="en-US" dirty="0"/>
              <a:t>）因为这是</a:t>
            </a:r>
            <a:r>
              <a:rPr kumimoji="1" lang="en-US" altLang="zh-CN" dirty="0"/>
              <a:t>HOMO</a:t>
            </a:r>
            <a:r>
              <a:rPr kumimoji="1" lang="zh-CN" altLang="en-US" dirty="0"/>
              <a:t>，所以两个元素的</a:t>
            </a:r>
            <a:r>
              <a:rPr kumimoji="1" lang="en-US" altLang="zh-CN" dirty="0"/>
              <a:t>p</a:t>
            </a:r>
            <a:r>
              <a:rPr kumimoji="1" lang="zh-CN" altLang="en-US" dirty="0"/>
              <a:t>轨道电子总数为</a:t>
            </a:r>
            <a:r>
              <a:rPr kumimoji="1" lang="en-US" altLang="zh-CN" dirty="0"/>
              <a:t>5</a:t>
            </a:r>
            <a:r>
              <a:rPr kumimoji="1" lang="zh-CN" altLang="en-US" dirty="0"/>
              <a:t>。因为出现</a:t>
            </a:r>
            <a:r>
              <a:rPr kumimoji="1" lang="en-US" altLang="zh-CN" dirty="0"/>
              <a:t>s-p</a:t>
            </a:r>
            <a:r>
              <a:rPr kumimoji="1" lang="zh-CN" altLang="en-US" dirty="0"/>
              <a:t>混杂，所以是</a:t>
            </a:r>
            <a:r>
              <a:rPr kumimoji="1" lang="en-US" altLang="zh-CN" dirty="0"/>
              <a:t>CN</a:t>
            </a:r>
            <a:r>
              <a:rPr kumimoji="1" lang="zh-CN" altLang="en-US" dirty="0"/>
              <a:t>氮化碳，故</a:t>
            </a:r>
            <a:r>
              <a:rPr kumimoji="1" lang="en-US" altLang="zh-CN" dirty="0"/>
              <a:t>X</a:t>
            </a:r>
            <a:r>
              <a:rPr kumimoji="1" lang="zh-CN" altLang="en-US" dirty="0"/>
              <a:t>为氮</a:t>
            </a:r>
            <a:endParaRPr kumimoji="1" lang="en-US" altLang="zh-CN" dirty="0"/>
          </a:p>
          <a:p>
            <a:pPr algn="ctr"/>
            <a:r>
              <a:rPr kumimoji="1" lang="zh-CN" altLang="en-US" dirty="0"/>
              <a:t>（</a:t>
            </a:r>
            <a:r>
              <a:rPr kumimoji="1" lang="en-US" altLang="zh-CN" dirty="0"/>
              <a:t>b</a:t>
            </a:r>
            <a:r>
              <a:rPr kumimoji="1" lang="zh-CN" altLang="en-US" dirty="0"/>
              <a:t>）有未成对电子因此为顺磁性</a:t>
            </a:r>
            <a:endParaRPr kumimoji="1" lang="en-US" altLang="zh-CN" dirty="0"/>
          </a:p>
          <a:p>
            <a:pPr algn="ctr"/>
            <a:r>
              <a:rPr kumimoji="1" lang="zh-CN" altLang="en-US" dirty="0"/>
              <a:t>（</a:t>
            </a:r>
            <a:r>
              <a:rPr kumimoji="1" lang="en-US" altLang="zh-CN" dirty="0"/>
              <a:t>c</a:t>
            </a:r>
            <a:r>
              <a:rPr kumimoji="1" lang="zh-CN" altLang="en-US" dirty="0"/>
              <a:t>）因为氮的电负性更大，因此它的原子轨道对分子轨道贡献更大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E4F4C277-CABB-FF46-B163-FA4FE0D8E5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3080" y="3197520"/>
              <a:ext cx="8352360" cy="3556080"/>
            </p14:xfrm>
          </p:contentPart>
        </mc:Choice>
        <mc:Fallback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E4F4C277-CABB-FF46-B163-FA4FE0D8E5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3720" y="3188160"/>
                <a:ext cx="8371080" cy="35748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C2FB517A-745E-EC49-B989-AA0BD58DDB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058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15819"/>
    </mc:Choice>
    <mc:Fallback>
      <p:transition spd="slow" advTm="315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076D5E-68ED-4CD1-A04F-E7934EBFA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1D51E-4FDE-B34C-AAE0-3CC73754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价键理论局限性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BE0A6B-EBF8-4301-B1AE-F6A1C4003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ounded Rectangle 9">
            <a:extLst>
              <a:ext uri="{FF2B5EF4-FFF2-40B4-BE49-F238E27FC236}">
                <a16:creationId xmlns:a16="http://schemas.microsoft.com/office/drawing/2014/main" id="{03C06118-B3FE-4B51-80A1-B82C2E9F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>
            <a:solidFill>
              <a:schemeClr val="bg2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图表, 散点图&#10;&#10;描述已自动生成">
            <a:extLst>
              <a:ext uri="{FF2B5EF4-FFF2-40B4-BE49-F238E27FC236}">
                <a16:creationId xmlns:a16="http://schemas.microsoft.com/office/drawing/2014/main" id="{539E27E7-D439-CA44-99EC-90BDD6F0B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319" y="1782843"/>
            <a:ext cx="5614835" cy="3139095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2BE3F8-96D6-4535-9AE4-694DC4F5B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2713F87-C963-5E40-842E-C8A88EFDE4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3505494" cy="378541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1.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过度强调电子是定域（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localized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）的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只在两个原子间成键处运动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2.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无法预知未知分子结构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只能对已知分子结构进行解释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3.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无法解释许多现象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氧气的顺磁性；氢分子离子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,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氦分子离子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的存在</m:t>
                    </m:r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kumimoji="1" lang="en-US" altLang="zh-CN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2713F87-C963-5E40-842E-C8A88EFDE4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3505494" cy="3785419"/>
              </a:xfrm>
              <a:blipFill>
                <a:blip r:embed="rId5"/>
                <a:stretch>
                  <a:fillRect l="-719" t="-1338" r="-3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0E85D354-6FFB-BE41-82EA-3175F3B87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26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87797"/>
    </mc:Choice>
    <mc:Fallback>
      <p:transition spd="slow" advTm="187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160C7EE-F0C4-204A-8489-53C36388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17" y="522597"/>
            <a:ext cx="4553178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分子轨道（上）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—molecular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orbital</a:t>
            </a:r>
            <a:r>
              <a:rPr kumimoji="1" lang="zh-CN" altLang="en-US" sz="3600" dirty="0">
                <a:solidFill>
                  <a:srgbClr val="EBEBEB"/>
                </a:solidFill>
              </a:rPr>
              <a:t>（</a:t>
            </a:r>
            <a:r>
              <a:rPr kumimoji="1" lang="en-US" altLang="zh-CN" sz="3600" dirty="0">
                <a:solidFill>
                  <a:srgbClr val="EBEBEB"/>
                </a:solidFill>
              </a:rPr>
              <a:t>MO</a:t>
            </a:r>
            <a:r>
              <a:rPr kumimoji="1" lang="zh-CN" altLang="en-US" sz="3600" dirty="0">
                <a:solidFill>
                  <a:srgbClr val="EBEBEB"/>
                </a:solidFill>
              </a:rPr>
              <a:t>）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7EF2C1-DB6E-CB4C-BC1B-A3C03D9A6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77" y="2235933"/>
            <a:ext cx="3932348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把分子看作整体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电子在分子特定区域运动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分子轨道可看作是原子轨道波函数之相加或相减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相加得到的轨道称为成键轨道（</a:t>
            </a:r>
            <a:r>
              <a:rPr kumimoji="1" lang="en-US" altLang="zh-CN" dirty="0">
                <a:solidFill>
                  <a:srgbClr val="FFFFFF"/>
                </a:solidFill>
              </a:rPr>
              <a:t>bonding</a:t>
            </a:r>
            <a:r>
              <a:rPr kumimoji="1" lang="zh-CN" altLang="en-US" dirty="0">
                <a:solidFill>
                  <a:srgbClr val="FFFFFF"/>
                </a:solidFill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</a:rPr>
              <a:t>molecular</a:t>
            </a:r>
            <a:r>
              <a:rPr kumimoji="1" lang="zh-CN" altLang="en-US" dirty="0">
                <a:solidFill>
                  <a:srgbClr val="FFFFFF"/>
                </a:solidFill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</a:rPr>
              <a:t>orbital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能量低，电子在原子中间概率大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相减得到的轨道称为反键轨道</a:t>
            </a:r>
            <a:r>
              <a:rPr kumimoji="1" lang="en-US" altLang="zh-CN" dirty="0">
                <a:solidFill>
                  <a:srgbClr val="FFFFFF"/>
                </a:solidFill>
              </a:rPr>
              <a:t>antibonding</a:t>
            </a:r>
            <a:r>
              <a:rPr kumimoji="1" lang="zh-CN" altLang="en-US" dirty="0">
                <a:solidFill>
                  <a:srgbClr val="FFFFFF"/>
                </a:solidFill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</a:rPr>
              <a:t>molecular</a:t>
            </a:r>
            <a:r>
              <a:rPr kumimoji="1" lang="zh-CN" altLang="en-US" dirty="0">
                <a:solidFill>
                  <a:srgbClr val="FFFFFF"/>
                </a:solidFill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</a:rPr>
              <a:t>orbital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能量高，电子在原子两核概率大，中间形成节点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9CC0FBD2-C36A-7346-8DD6-F72BCBBC0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398" y="710119"/>
            <a:ext cx="3552281" cy="2362266"/>
          </a:xfrm>
          <a:prstGeom prst="rect">
            <a:avLst/>
          </a:prstGeom>
          <a:effectLst/>
        </p:spPr>
      </p:pic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9A85CBE5-1A8D-5240-8245-72A3884FF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780" y="110952"/>
            <a:ext cx="1914140" cy="6979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203C831-A0B6-0646-B270-9108CCEF2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245" y="2948926"/>
            <a:ext cx="6294733" cy="3921219"/>
          </a:xfrm>
          <a:prstGeom prst="rect">
            <a:avLst/>
          </a:prstGeom>
        </p:spPr>
      </p:pic>
      <p:pic>
        <p:nvPicPr>
          <p:cNvPr id="13" name="图片 12" descr="图表, 雷达图&#10;&#10;描述已自动生成">
            <a:extLst>
              <a:ext uri="{FF2B5EF4-FFF2-40B4-BE49-F238E27FC236}">
                <a16:creationId xmlns:a16="http://schemas.microsoft.com/office/drawing/2014/main" id="{194CFB54-F9B8-2448-9ED0-89D4822DE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2740" y="-12145"/>
            <a:ext cx="3748249" cy="283575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0D452DE-8FB2-234B-A02F-E3A2FCDC9F5F}"/>
              </a:ext>
            </a:extLst>
          </p:cNvPr>
          <p:cNvSpPr txBox="1"/>
          <p:nvPr/>
        </p:nvSpPr>
        <p:spPr>
          <a:xfrm>
            <a:off x="6814118" y="2154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氢的分子轨道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3B9B1DF-5AEC-6F46-AC0C-19C57B9161FB}"/>
              </a:ext>
            </a:extLst>
          </p:cNvPr>
          <p:cNvSpPr txBox="1"/>
          <p:nvPr/>
        </p:nvSpPr>
        <p:spPr>
          <a:xfrm>
            <a:off x="9606247" y="268306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分子轨道能级图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415A27D0-D991-024A-8598-C0C2797F7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33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86810"/>
    </mc:Choice>
    <mc:Fallback>
      <p:transition spd="slow" advTm="38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AF50875-FC9A-114B-9473-93C1F663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分子轨道（下）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—molecular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orbital</a:t>
            </a:r>
            <a:r>
              <a:rPr kumimoji="1" lang="zh-CN" altLang="en-US" sz="3600" dirty="0">
                <a:solidFill>
                  <a:srgbClr val="EBEBEB"/>
                </a:solidFill>
              </a:rPr>
              <a:t>（</a:t>
            </a:r>
            <a:r>
              <a:rPr kumimoji="1" lang="en-US" altLang="zh-CN" sz="3600" dirty="0">
                <a:solidFill>
                  <a:srgbClr val="EBEBEB"/>
                </a:solidFill>
              </a:rPr>
              <a:t>MO</a:t>
            </a:r>
            <a:r>
              <a:rPr kumimoji="1" lang="zh-CN" altLang="en-US" sz="3600" dirty="0">
                <a:solidFill>
                  <a:srgbClr val="EBEBEB"/>
                </a:solidFill>
              </a:rPr>
              <a:t>）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图片 4" descr="图表, 雷达图&#10;&#10;描述已自动生成">
            <a:extLst>
              <a:ext uri="{FF2B5EF4-FFF2-40B4-BE49-F238E27FC236}">
                <a16:creationId xmlns:a16="http://schemas.microsoft.com/office/drawing/2014/main" id="{B026967D-16C8-FD43-81B3-9D41E7A31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550" y="1376352"/>
            <a:ext cx="5463905" cy="3811072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4A23B2-376F-F849-A61D-07C4CCB8BF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3715" y="2330892"/>
                <a:ext cx="4796942" cy="4230329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分子轨道排布式遵循原子轨道排布式的写法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zh-CN" altLang="en-US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格式为</m:t>
                        </m:r>
                        <m:r>
                          <a:rPr kumimoji="1" lang="zh-CN" altLang="en-US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（</m:t>
                        </m:r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bSup>
                    <m:sSup>
                      <m:sSup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zh-CN" altLang="en-US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）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p>
                    </m:sSup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，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a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为原子轨道重叠类型（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kumimoji="1" lang="zh-CN" alt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或</m:t>
                    </m:r>
                    <m:r>
                      <a:rPr kumimoji="1" lang="zh-CN" alt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）；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b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为无或*，分别表示成键轨道和反键轨道；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c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为原子轨道类型；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 d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为轨道上电子数目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遵循泡利不相容原理和能量最低原理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键极计算公式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键极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zh-CN" altLang="en-US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成键轨道电子</m:t>
                        </m:r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zh-CN" altLang="en-US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反键轨道电子</m:t>
                        </m:r>
                      </m:num>
                      <m:den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endParaRPr kumimoji="1" lang="en-US" altLang="zh-CN" dirty="0">
                  <a:solidFill>
                    <a:srgbClr val="EBEBEB"/>
                  </a:solidFill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4A23B2-376F-F849-A61D-07C4CCB8BF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3715" y="2330892"/>
                <a:ext cx="4796942" cy="4230329"/>
              </a:xfrm>
              <a:blipFill>
                <a:blip r:embed="rId5"/>
                <a:stretch>
                  <a:fillRect l="-528" t="-898" r="-55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5E7BB359-3611-D342-AAEB-CB7C72CC6A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33" r="2260" b="17760"/>
          <a:stretch/>
        </p:blipFill>
        <p:spPr>
          <a:xfrm>
            <a:off x="7188043" y="926692"/>
            <a:ext cx="2300920" cy="513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7B5FF90-2A1A-F14C-8941-AB27A061656F}"/>
                  </a:ext>
                </a:extLst>
              </p:cNvPr>
              <p:cNvSpPr txBox="1"/>
              <p:nvPr/>
            </p:nvSpPr>
            <p:spPr>
              <a:xfrm>
                <a:off x="7341778" y="4929621"/>
                <a:ext cx="2424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的分子轨道和键极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7B5FF90-2A1A-F14C-8941-AB27A0616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778" y="4929621"/>
                <a:ext cx="2424318" cy="369332"/>
              </a:xfrm>
              <a:prstGeom prst="rect">
                <a:avLst/>
              </a:prstGeom>
              <a:blipFill>
                <a:blip r:embed="rId7"/>
                <a:stretch>
                  <a:fillRect t="-13333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 descr="文本&#10;&#10;中度可信度描述已自动生成">
            <a:extLst>
              <a:ext uri="{FF2B5EF4-FFF2-40B4-BE49-F238E27FC236}">
                <a16:creationId xmlns:a16="http://schemas.microsoft.com/office/drawing/2014/main" id="{35AAADB9-956F-FF40-9E6F-B4ACDF49A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298954"/>
            <a:ext cx="4796613" cy="1262267"/>
          </a:xfrm>
          <a:prstGeom prst="rect">
            <a:avLst/>
          </a:prstGeom>
        </p:spPr>
      </p:pic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616C2539-F83D-4540-BE45-E97F821A2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13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20131"/>
    </mc:Choice>
    <mc:Fallback>
      <p:transition spd="slow" advTm="42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320DD33-62E1-6B48-A030-E8139942C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77" y="463167"/>
            <a:ext cx="2702557" cy="1143000"/>
          </a:xfrm>
        </p:spPr>
        <p:txBody>
          <a:bodyPr anchor="b">
            <a:no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同核双原子分子轨道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561E955-638F-6446-83A1-F25E5AF49C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0209" y="2354171"/>
                <a:ext cx="3108057" cy="4174966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只有原子轨道重叠才能参与分子轨道成键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对成键做有效贡献的是最外能级电子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p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轨道重叠形成三个成键轨道和三个反键轨道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kumimoji="1" lang="zh-CN" altLang="en-US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硼</m:t>
                    </m:r>
                    <m:r>
                      <a:rPr kumimoji="1" lang="zh-CN" altLang="en-US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的</m:t>
                    </m:r>
                    <m:r>
                      <a:rPr kumimoji="1" lang="zh-CN" altLang="en-US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原子轨道为</m:t>
                    </m:r>
                    <m:r>
                      <a:rPr kumimoji="1" lang="en-US" altLang="zh-CN" b="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根据分子轨道能级图推断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的</m:t>
                    </m:r>
                    <m:r>
                      <a:rPr kumimoji="1" lang="zh-CN" altLang="en-US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存在</m:t>
                    </m:r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合理性</m:t>
                    </m:r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561E955-638F-6446-83A1-F25E5AF49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0209" y="2354171"/>
                <a:ext cx="3108057" cy="4174966"/>
              </a:xfrm>
              <a:blipFill>
                <a:blip r:embed="rId4"/>
                <a:stretch>
                  <a:fillRect l="-1220" t="-909" r="-10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A7051F56-EA69-2B47-AF0B-018078766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087" y="0"/>
            <a:ext cx="6924834" cy="2069335"/>
          </a:xfrm>
          <a:prstGeom prst="rect">
            <a:avLst/>
          </a:prstGeom>
        </p:spPr>
      </p:pic>
      <p:pic>
        <p:nvPicPr>
          <p:cNvPr id="5" name="图片 4" descr="图表, 气泡图&#10;&#10;描述已自动生成">
            <a:extLst>
              <a:ext uri="{FF2B5EF4-FFF2-40B4-BE49-F238E27FC236}">
                <a16:creationId xmlns:a16="http://schemas.microsoft.com/office/drawing/2014/main" id="{229606C8-EE8A-5242-892F-DC607C375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956" y="2377289"/>
            <a:ext cx="4363480" cy="3043526"/>
          </a:xfrm>
          <a:prstGeom prst="rect">
            <a:avLst/>
          </a:prstGeom>
          <a:effectLst/>
        </p:spPr>
      </p:pic>
      <p:pic>
        <p:nvPicPr>
          <p:cNvPr id="9" name="图片 8" descr="图表, 雷达图&#10;&#10;描述已自动生成">
            <a:extLst>
              <a:ext uri="{FF2B5EF4-FFF2-40B4-BE49-F238E27FC236}">
                <a16:creationId xmlns:a16="http://schemas.microsoft.com/office/drawing/2014/main" id="{57067C94-A3E6-2440-8151-A56DB87C3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887" y="2009001"/>
            <a:ext cx="3343938" cy="457591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0774F30-72B9-214C-98EF-15C563370ACA}"/>
              </a:ext>
            </a:extLst>
          </p:cNvPr>
          <p:cNvSpPr txBox="1"/>
          <p:nvPr/>
        </p:nvSpPr>
        <p:spPr>
          <a:xfrm>
            <a:off x="11048728" y="681335"/>
            <a:ext cx="1143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</a:t>
            </a:r>
            <a:r>
              <a:rPr kumimoji="1" lang="zh-CN" altLang="en-US" dirty="0"/>
              <a:t>轨道“头碰头”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F28945-850D-F640-9B81-5D6990E9768B}"/>
              </a:ext>
            </a:extLst>
          </p:cNvPr>
          <p:cNvSpPr txBox="1"/>
          <p:nvPr/>
        </p:nvSpPr>
        <p:spPr>
          <a:xfrm>
            <a:off x="5645139" y="5796790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pc="-300" dirty="0"/>
              <a:t>p</a:t>
            </a:r>
            <a:r>
              <a:rPr kumimoji="1" lang="zh-CN" altLang="en-US" dirty="0"/>
              <a:t>轨道“肩并肩”</a:t>
            </a: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9D0B6A64-EE91-3545-BFAA-843651D01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90482"/>
    </mc:Choice>
    <mc:Fallback>
      <p:transition spd="slow" advTm="49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758810D-E035-284B-83F6-61C0B5BC2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64" y="115824"/>
            <a:ext cx="4046748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200" dirty="0">
                <a:solidFill>
                  <a:srgbClr val="EBEBEB"/>
                </a:solidFill>
              </a:rPr>
              <a:t>顺磁性</a:t>
            </a:r>
            <a:r>
              <a:rPr kumimoji="1" lang="en-US" altLang="zh-CN" sz="3200" dirty="0">
                <a:solidFill>
                  <a:srgbClr val="EBEBEB"/>
                </a:solidFill>
              </a:rPr>
              <a:t>—</a:t>
            </a:r>
            <a:r>
              <a:rPr kumimoji="1" lang="zh-CN" altLang="en-US" sz="3200" dirty="0">
                <a:solidFill>
                  <a:srgbClr val="EBEBEB"/>
                </a:solidFill>
              </a:rPr>
              <a:t>（</a:t>
            </a:r>
            <a:r>
              <a:rPr kumimoji="1" lang="en-US" altLang="zh-CN" sz="3200" dirty="0" err="1">
                <a:solidFill>
                  <a:srgbClr val="EBEBEB"/>
                </a:solidFill>
              </a:rPr>
              <a:t>paramagnetism</a:t>
            </a:r>
            <a:r>
              <a:rPr kumimoji="1" lang="zh-CN" altLang="en-US" sz="3200" dirty="0">
                <a:solidFill>
                  <a:srgbClr val="EBEBEB"/>
                </a:solidFill>
              </a:rPr>
              <a:t>）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D951A1-A4A7-774F-BD4C-2432F70CA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59" y="2113053"/>
            <a:ext cx="3945179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出现外部磁场时，与磁场吸引的物质称为顺磁性物质（</a:t>
            </a:r>
            <a:r>
              <a:rPr kumimoji="1" lang="en-US" altLang="zh-CN" dirty="0">
                <a:solidFill>
                  <a:srgbClr val="FFFFFF"/>
                </a:solidFill>
              </a:rPr>
              <a:t>paramagnetic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与磁铁吸引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出现外部磁场时，与磁场排斥的物质称为反磁性物质（</a:t>
            </a:r>
            <a:r>
              <a:rPr kumimoji="1" lang="en-US" altLang="zh-CN" dirty="0">
                <a:solidFill>
                  <a:srgbClr val="FFFFFF"/>
                </a:solidFill>
              </a:rPr>
              <a:t>diamagnetic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与磁铁吸引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电子壳层有未成对电子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顺磁性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电子壳层没有未成对电子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反磁性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6" name="图片 5" descr="模糊的照片&#10;&#10;低可信度描述已自动生成">
            <a:extLst>
              <a:ext uri="{FF2B5EF4-FFF2-40B4-BE49-F238E27FC236}">
                <a16:creationId xmlns:a16="http://schemas.microsoft.com/office/drawing/2014/main" id="{3CA2FC2E-B0DA-BE4B-AEDF-3035A01EE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183" y="1035446"/>
            <a:ext cx="4039540" cy="2234215"/>
          </a:xfrm>
          <a:prstGeom prst="rect">
            <a:avLst/>
          </a:prstGeom>
        </p:spPr>
      </p:pic>
      <p:pic>
        <p:nvPicPr>
          <p:cNvPr id="8" name="图片 7" descr="图片包含 建筑, 站, 牛, 风景&#10;&#10;描述已自动生成">
            <a:extLst>
              <a:ext uri="{FF2B5EF4-FFF2-40B4-BE49-F238E27FC236}">
                <a16:creationId xmlns:a16="http://schemas.microsoft.com/office/drawing/2014/main" id="{987840C0-5FD7-6D4F-91BD-86C661F0D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508" y="4400309"/>
            <a:ext cx="4096891" cy="23147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41D2B6E-2F52-7B40-AE04-FF94226AD313}"/>
              </a:ext>
            </a:extLst>
          </p:cNvPr>
          <p:cNvSpPr txBox="1"/>
          <p:nvPr/>
        </p:nvSpPr>
        <p:spPr>
          <a:xfrm>
            <a:off x="5696807" y="15269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液氧的顺磁性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BF88648-8C5A-7E4A-B5E8-A36F98384B47}"/>
              </a:ext>
            </a:extLst>
          </p:cNvPr>
          <p:cNvSpPr txBox="1"/>
          <p:nvPr/>
        </p:nvSpPr>
        <p:spPr>
          <a:xfrm>
            <a:off x="5678240" y="358676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液氮的反磁性</a:t>
            </a:r>
          </a:p>
        </p:txBody>
      </p:sp>
      <p:pic>
        <p:nvPicPr>
          <p:cNvPr id="16" name="图片 15" descr="图片包含 文本&#10;&#10;描述已自动生成">
            <a:extLst>
              <a:ext uri="{FF2B5EF4-FFF2-40B4-BE49-F238E27FC236}">
                <a16:creationId xmlns:a16="http://schemas.microsoft.com/office/drawing/2014/main" id="{7A6D077E-5539-9640-8E06-46B83EA5A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777" y="-290"/>
            <a:ext cx="643918" cy="3163918"/>
          </a:xfrm>
          <a:prstGeom prst="rect">
            <a:avLst/>
          </a:prstGeom>
        </p:spPr>
      </p:pic>
      <p:pic>
        <p:nvPicPr>
          <p:cNvPr id="18" name="图片 17" descr="文本&#10;&#10;描述已自动生成">
            <a:extLst>
              <a:ext uri="{FF2B5EF4-FFF2-40B4-BE49-F238E27FC236}">
                <a16:creationId xmlns:a16="http://schemas.microsoft.com/office/drawing/2014/main" id="{0CBAEC05-2C72-1349-9AAA-3689FC11D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696" y="-290"/>
            <a:ext cx="664460" cy="3148360"/>
          </a:xfrm>
          <a:prstGeom prst="rect">
            <a:avLst/>
          </a:prstGeom>
        </p:spPr>
      </p:pic>
      <p:pic>
        <p:nvPicPr>
          <p:cNvPr id="20" name="图片 19" descr="图片包含 天线, 物体, 钟表, 飞行&#10;&#10;描述已自动生成">
            <a:extLst>
              <a:ext uri="{FF2B5EF4-FFF2-40B4-BE49-F238E27FC236}">
                <a16:creationId xmlns:a16="http://schemas.microsoft.com/office/drawing/2014/main" id="{1BCA87B3-2578-904A-8092-64BB6101F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4601" y="-290"/>
            <a:ext cx="1025479" cy="3148360"/>
          </a:xfrm>
          <a:prstGeom prst="rect">
            <a:avLst/>
          </a:prstGeom>
        </p:spPr>
      </p:pic>
      <p:pic>
        <p:nvPicPr>
          <p:cNvPr id="22" name="图片 21" descr="图片包含 文本&#10;&#10;描述已自动生成">
            <a:extLst>
              <a:ext uri="{FF2B5EF4-FFF2-40B4-BE49-F238E27FC236}">
                <a16:creationId xmlns:a16="http://schemas.microsoft.com/office/drawing/2014/main" id="{990FD53D-C9C1-F543-BA53-E11F1EA50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317" y="3729511"/>
            <a:ext cx="652347" cy="3144047"/>
          </a:xfrm>
          <a:prstGeom prst="rect">
            <a:avLst/>
          </a:prstGeom>
        </p:spPr>
      </p:pic>
      <p:pic>
        <p:nvPicPr>
          <p:cNvPr id="24" name="图片 23" descr="文本&#10;&#10;描述已自动生成">
            <a:extLst>
              <a:ext uri="{FF2B5EF4-FFF2-40B4-BE49-F238E27FC236}">
                <a16:creationId xmlns:a16="http://schemas.microsoft.com/office/drawing/2014/main" id="{A2370E60-11FA-CC43-8D5B-763DA04CFC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2983" y="3729511"/>
            <a:ext cx="762000" cy="3128489"/>
          </a:xfrm>
          <a:prstGeom prst="rect">
            <a:avLst/>
          </a:prstGeom>
        </p:spPr>
      </p:pic>
      <p:pic>
        <p:nvPicPr>
          <p:cNvPr id="26" name="图片 25" descr="墙上的钟表&#10;&#10;低可信度描述已自动生成">
            <a:extLst>
              <a:ext uri="{FF2B5EF4-FFF2-40B4-BE49-F238E27FC236}">
                <a16:creationId xmlns:a16="http://schemas.microsoft.com/office/drawing/2014/main" id="{A5941D30-4A93-4E49-923A-E382EA997A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67" t="-1301"/>
          <a:stretch/>
        </p:blipFill>
        <p:spPr>
          <a:xfrm>
            <a:off x="10088818" y="3693794"/>
            <a:ext cx="1062214" cy="3163917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AAC978C5-1BBB-CC4B-83C7-9B98518C5DFE}"/>
              </a:ext>
            </a:extLst>
          </p:cNvPr>
          <p:cNvSpPr txBox="1"/>
          <p:nvPr/>
        </p:nvSpPr>
        <p:spPr>
          <a:xfrm>
            <a:off x="11465685" y="337360"/>
            <a:ext cx="3259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氧气分子轨道能级图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1808B11-FE49-5F4E-B923-7E56941072C4}"/>
              </a:ext>
            </a:extLst>
          </p:cNvPr>
          <p:cNvSpPr txBox="1"/>
          <p:nvPr/>
        </p:nvSpPr>
        <p:spPr>
          <a:xfrm>
            <a:off x="11472994" y="4034526"/>
            <a:ext cx="3259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氮气分子轨道能级图</a:t>
            </a:r>
          </a:p>
        </p:txBody>
      </p:sp>
      <p:pic>
        <p:nvPicPr>
          <p:cNvPr id="30" name="图片 29" descr="卡通人物&#10;&#10;描述已自动生成">
            <a:extLst>
              <a:ext uri="{FF2B5EF4-FFF2-40B4-BE49-F238E27FC236}">
                <a16:creationId xmlns:a16="http://schemas.microsoft.com/office/drawing/2014/main" id="{5050432B-31AE-6F4F-B2E6-3B5B0ECE2F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5870" y="524677"/>
            <a:ext cx="914400" cy="457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E3C0877-3D37-BA4A-925A-0D104436EB3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10138" r="1615" b="-1"/>
          <a:stretch/>
        </p:blipFill>
        <p:spPr>
          <a:xfrm>
            <a:off x="5910559" y="3956093"/>
            <a:ext cx="1057062" cy="406774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735E7C0-1983-0B40-AA0B-B29A70E35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5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17481"/>
    </mc:Choice>
    <mc:Fallback>
      <p:transition spd="slow" advTm="41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853787C-45D0-3641-89F7-DF613D10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29" y="-150876"/>
            <a:ext cx="4355848" cy="1444752"/>
          </a:xfrm>
        </p:spPr>
        <p:txBody>
          <a:bodyPr anchor="b">
            <a:normAutofit/>
          </a:bodyPr>
          <a:lstStyle/>
          <a:p>
            <a:r>
              <a:rPr kumimoji="1" lang="en-US" altLang="zh-CN" sz="3600" dirty="0">
                <a:solidFill>
                  <a:srgbClr val="EBEBEB"/>
                </a:solidFill>
              </a:rPr>
              <a:t>HOMO</a:t>
            </a:r>
            <a:r>
              <a:rPr kumimoji="1" lang="zh-CN" altLang="en-US" sz="3600" dirty="0">
                <a:solidFill>
                  <a:srgbClr val="EBEBEB"/>
                </a:solidFill>
              </a:rPr>
              <a:t>和</a:t>
            </a:r>
            <a:r>
              <a:rPr kumimoji="1" lang="en-US" altLang="zh-CN" sz="3600" dirty="0">
                <a:solidFill>
                  <a:srgbClr val="EBEBEB"/>
                </a:solidFill>
              </a:rPr>
              <a:t>LUMO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64F912B-1CF4-9A49-9FC3-280EA2659B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826" y="1854820"/>
                <a:ext cx="3967710" cy="2947415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>
                    <a:solidFill>
                      <a:srgbClr val="FFFFFF"/>
                    </a:solidFill>
                  </a:rPr>
                  <a:t>前线轨道理论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分子价电子是前线电子，因此在分子之间的化学反应过程中，最先作用的分子轨道是前线轨道，起关键作用的电子是前线电子</a:t>
                </a:r>
                <a:endParaRPr kumimoji="1" lang="en-US" altLang="zh-CN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>
                    <a:solidFill>
                      <a:srgbClr val="FFFFFF"/>
                    </a:solidFill>
                  </a:rPr>
                  <a:t>HOMO—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最高占据分子轨道（</a:t>
                </a:r>
                <a:r>
                  <a:rPr lang="en" altLang="zh-CN" i="1">
                    <a:solidFill>
                      <a:srgbClr val="FFFFFF"/>
                    </a:solidFill>
                  </a:rPr>
                  <a:t>h</a:t>
                </a:r>
                <a:r>
                  <a:rPr lang="en" altLang="zh-CN">
                    <a:solidFill>
                      <a:srgbClr val="FFFFFF"/>
                    </a:solidFill>
                  </a:rPr>
                  <a:t>ighest occupied molecular orbital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已占据电子的分子轨道中能量最高的</a:t>
                </a:r>
                <a:endParaRPr kumimoji="1" lang="en-US" altLang="zh-CN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>
                    <a:solidFill>
                      <a:srgbClr val="FFFFFF"/>
                    </a:solidFill>
                  </a:rPr>
                  <a:t>LUMO—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最低未占分子轨道（</a:t>
                </a:r>
                <a:r>
                  <a:rPr kumimoji="1" lang="en" altLang="zh-CN">
                    <a:solidFill>
                      <a:srgbClr val="FFFFFF"/>
                    </a:solidFill>
                  </a:rPr>
                  <a:t>lowest</a:t>
                </a:r>
                <a:r>
                  <a:rPr lang="en" altLang="zh-CN">
                    <a:solidFill>
                      <a:srgbClr val="FFFFFF"/>
                    </a:solidFill>
                  </a:rPr>
                  <a:t> </a:t>
                </a:r>
                <a:r>
                  <a:rPr lang="en-US" altLang="zh-CN">
                    <a:solidFill>
                      <a:srgbClr val="FFFFFF"/>
                    </a:solidFill>
                  </a:rPr>
                  <a:t>un</a:t>
                </a:r>
                <a:r>
                  <a:rPr lang="en" altLang="zh-CN">
                    <a:solidFill>
                      <a:srgbClr val="FFFFFF"/>
                    </a:solidFill>
                  </a:rPr>
                  <a:t>occupied molecular orbital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未占电子的分子轨道中能量最低的</a:t>
                </a:r>
                <a:endParaRPr kumimoji="1" lang="en-US" altLang="zh-CN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en-US" altLang="zh-CN">
                    <a:solidFill>
                      <a:srgbClr val="FFFFFF"/>
                    </a:solidFill>
                  </a:rPr>
                  <a:t>e.g.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1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，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3—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丁二烯有四个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zh-CN" altLang="en-US">
                    <a:solidFill>
                      <a:srgbClr val="FFFFFF"/>
                    </a:solidFill>
                  </a:rPr>
                  <a:t>电子分子轨道</a:t>
                </a:r>
                <a:endParaRPr kumimoji="1" lang="en-US" altLang="zh-CN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zh-CN" altLang="en-US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64F912B-1CF4-9A49-9FC3-280EA2659B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826" y="1854820"/>
                <a:ext cx="3967710" cy="2947415"/>
              </a:xfrm>
              <a:blipFill>
                <a:blip r:embed="rId4"/>
                <a:stretch>
                  <a:fillRect l="-958" t="-2564" b="-585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6C020FC4-BB30-394D-9B1F-DC4CA71C5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581" y="0"/>
            <a:ext cx="7261789" cy="6766668"/>
          </a:xfrm>
          <a:prstGeom prst="rect">
            <a:avLst/>
          </a:prstGeom>
          <a:effectLst/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0CDDBEA7-51EE-694B-9AC4-CE7375145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1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67111"/>
    </mc:Choice>
    <mc:Fallback>
      <p:transition spd="slow" advTm="36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3DBD970-D9B5-5040-BB5C-E7132149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47" y="173529"/>
            <a:ext cx="4001887" cy="1444752"/>
          </a:xfrm>
        </p:spPr>
        <p:txBody>
          <a:bodyPr anchor="b">
            <a:normAutofit/>
          </a:bodyPr>
          <a:lstStyle/>
          <a:p>
            <a:r>
              <a:rPr kumimoji="1" lang="en-US" altLang="zh-CN" sz="3600" dirty="0" err="1">
                <a:solidFill>
                  <a:srgbClr val="EBEBEB"/>
                </a:solidFill>
              </a:rPr>
              <a:t>sp</a:t>
            </a:r>
            <a:r>
              <a:rPr kumimoji="1" lang="zh-CN" altLang="en-US" sz="3600" dirty="0">
                <a:solidFill>
                  <a:srgbClr val="EBEBEB"/>
                </a:solidFill>
              </a:rPr>
              <a:t>混杂</a:t>
            </a:r>
            <a:r>
              <a:rPr kumimoji="1" lang="en-US" altLang="zh-CN" sz="3600" dirty="0">
                <a:solidFill>
                  <a:srgbClr val="EBEBEB"/>
                </a:solidFill>
              </a:rPr>
              <a:t>—s-p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mixing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EA5EDBF-7395-B14A-B848-7FFA7EB57D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254" y="2436878"/>
                <a:ext cx="3108057" cy="2947415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为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顺磁性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与推断的分子轨道能级不符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2p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轨道可以与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2s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轨道重叠造成轨道能量变化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能量降低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，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能量升高，超过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 err="1">
                    <a:solidFill>
                      <a:srgbClr val="FFFFFF"/>
                    </a:solidFill>
                  </a:rPr>
                  <a:t>sp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相互作用随原子序数从左往右降低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氮到氧时轨道能量顺序调换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EA5EDBF-7395-B14A-B848-7FFA7EB57D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254" y="2436878"/>
                <a:ext cx="3108057" cy="2947415"/>
              </a:xfrm>
              <a:blipFill>
                <a:blip r:embed="rId4"/>
                <a:stretch>
                  <a:fillRect l="-813" t="-1724" r="-1626" b="-99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图表, 雷达图&#10;&#10;描述已自动生成">
            <a:extLst>
              <a:ext uri="{FF2B5EF4-FFF2-40B4-BE49-F238E27FC236}">
                <a16:creationId xmlns:a16="http://schemas.microsoft.com/office/drawing/2014/main" id="{D10C767A-DD67-7041-8CDF-E4D0979B5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346" y="135834"/>
            <a:ext cx="2222887" cy="3045052"/>
          </a:xfrm>
          <a:prstGeom prst="rect">
            <a:avLst/>
          </a:prstGeom>
          <a:effectLst/>
        </p:spPr>
      </p:pic>
      <p:pic>
        <p:nvPicPr>
          <p:cNvPr id="6" name="图片 5" descr="图表, 雷达图&#10;&#10;描述已自动生成">
            <a:extLst>
              <a:ext uri="{FF2B5EF4-FFF2-40B4-BE49-F238E27FC236}">
                <a16:creationId xmlns:a16="http://schemas.microsoft.com/office/drawing/2014/main" id="{9D551356-15EB-4742-89A2-6C4491B0D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6797" y="684"/>
            <a:ext cx="2328285" cy="3133124"/>
          </a:xfrm>
          <a:prstGeom prst="rect">
            <a:avLst/>
          </a:prstGeom>
        </p:spPr>
      </p:pic>
      <p:sp>
        <p:nvSpPr>
          <p:cNvPr id="8" name="右箭头 7">
            <a:extLst>
              <a:ext uri="{FF2B5EF4-FFF2-40B4-BE49-F238E27FC236}">
                <a16:creationId xmlns:a16="http://schemas.microsoft.com/office/drawing/2014/main" id="{F7E2447E-736E-F442-92C7-906C34D88EF3}"/>
              </a:ext>
            </a:extLst>
          </p:cNvPr>
          <p:cNvSpPr/>
          <p:nvPr/>
        </p:nvSpPr>
        <p:spPr>
          <a:xfrm>
            <a:off x="8802832" y="1219596"/>
            <a:ext cx="1298719" cy="87752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7760216-1CFD-6E40-8F21-C745D1B3960E}"/>
              </a:ext>
            </a:extLst>
          </p:cNvPr>
          <p:cNvSpPr txBox="1"/>
          <p:nvPr/>
        </p:nvSpPr>
        <p:spPr>
          <a:xfrm>
            <a:off x="8814956" y="144475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sp</a:t>
            </a:r>
            <a:r>
              <a:rPr kumimoji="1" lang="zh-CN" altLang="en-US" dirty="0"/>
              <a:t>混杂</a:t>
            </a:r>
          </a:p>
        </p:txBody>
      </p:sp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E08C301F-AD7D-6344-87B2-10E56BA1C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900" y="486697"/>
            <a:ext cx="2756011" cy="109737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5C3FEF3-8625-2E47-B6D3-50FC7FD744B7}"/>
              </a:ext>
            </a:extLst>
          </p:cNvPr>
          <p:cNvSpPr txBox="1"/>
          <p:nvPr/>
        </p:nvSpPr>
        <p:spPr>
          <a:xfrm>
            <a:off x="5460857" y="185721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sp</a:t>
            </a:r>
            <a:r>
              <a:rPr kumimoji="1" lang="zh-CN" altLang="en-US" dirty="0"/>
              <a:t>混杂</a:t>
            </a:r>
            <a:endParaRPr kumimoji="1" lang="en-US" altLang="zh-CN" dirty="0"/>
          </a:p>
        </p:txBody>
      </p:sp>
      <p:pic>
        <p:nvPicPr>
          <p:cNvPr id="24" name="图片 23" descr="图示&#10;&#10;描述已自动生成">
            <a:extLst>
              <a:ext uri="{FF2B5EF4-FFF2-40B4-BE49-F238E27FC236}">
                <a16:creationId xmlns:a16="http://schemas.microsoft.com/office/drawing/2014/main" id="{C091EF49-EDD2-B047-8FD7-5FDDFDFF95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7582" y="3326250"/>
            <a:ext cx="7672430" cy="3045053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8BB881B3-B008-0F48-9F93-988D9F8AB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06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79383"/>
    </mc:Choice>
    <mc:Fallback>
      <p:transition spd="slow" advTm="27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60F1EB2-EA8F-BF42-82B1-62586BC24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50" y="420624"/>
            <a:ext cx="2843468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异核双原子分子轨道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C9A9FA-5EC5-7542-BAF7-D2E28B485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53" y="2955647"/>
            <a:ext cx="3108057" cy="2947415"/>
          </a:xfrm>
        </p:spPr>
        <p:txBody>
          <a:bodyPr>
            <a:normAutofit lnSpcReduction="10000"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电负性强的原子的原子轨道能量低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不易失电子，更稳定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与分子轨道能量相近的原子轨道对其形成时贡献大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两个结构区别大的原子的分子轨道可以是</a:t>
            </a:r>
            <a:r>
              <a:rPr kumimoji="1" lang="en-US" altLang="zh-CN" dirty="0">
                <a:solidFill>
                  <a:srgbClr val="FFFFFF"/>
                </a:solidFill>
              </a:rPr>
              <a:t>s</a:t>
            </a:r>
            <a:r>
              <a:rPr kumimoji="1" lang="zh-CN" altLang="en-US" dirty="0">
                <a:solidFill>
                  <a:srgbClr val="FFFFFF"/>
                </a:solidFill>
              </a:rPr>
              <a:t>轨道和</a:t>
            </a:r>
            <a:r>
              <a:rPr kumimoji="1" lang="en-US" altLang="zh-CN" dirty="0">
                <a:solidFill>
                  <a:srgbClr val="FFFFFF"/>
                </a:solidFill>
              </a:rPr>
              <a:t>p</a:t>
            </a:r>
            <a:r>
              <a:rPr kumimoji="1" lang="zh-CN" altLang="en-US" dirty="0">
                <a:solidFill>
                  <a:srgbClr val="FFFFFF"/>
                </a:solidFill>
              </a:rPr>
              <a:t>轨道的结合</a:t>
            </a:r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D35F9E60-00C4-AD42-B7F3-4F2B7024C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202" y="339403"/>
            <a:ext cx="4030022" cy="4727300"/>
          </a:xfrm>
          <a:prstGeom prst="rect">
            <a:avLst/>
          </a:prstGeom>
          <a:effectLst/>
        </p:spPr>
      </p:pic>
      <p:pic>
        <p:nvPicPr>
          <p:cNvPr id="7" name="图片 6" descr="图表, 雷达图&#10;&#10;描述已自动生成">
            <a:extLst>
              <a:ext uri="{FF2B5EF4-FFF2-40B4-BE49-F238E27FC236}">
                <a16:creationId xmlns:a16="http://schemas.microsoft.com/office/drawing/2014/main" id="{1BAA0CCB-6485-8F4D-B673-5B832D48C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657" y="3263829"/>
            <a:ext cx="3904344" cy="3553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1871741-F746-D34D-939D-F473C2F7D8C5}"/>
              </a:ext>
            </a:extLst>
          </p:cNvPr>
          <p:cNvSpPr txBox="1"/>
          <p:nvPr/>
        </p:nvSpPr>
        <p:spPr>
          <a:xfrm>
            <a:off x="8947002" y="270305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氟化氢分子轨道能级图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DBFCB77-80FF-A64F-BEB7-FE516EB4B58C}"/>
              </a:ext>
            </a:extLst>
          </p:cNvPr>
          <p:cNvSpPr txBox="1"/>
          <p:nvPr/>
        </p:nvSpPr>
        <p:spPr>
          <a:xfrm>
            <a:off x="5420232" y="485603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一氧化氮分子轨道能级图</a:t>
            </a: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5E207ECF-ACA8-FC4C-AFEE-251023E27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35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12242"/>
    </mc:Choice>
    <mc:Fallback>
      <p:transition spd="slow" advTm="21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0.9|37.4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9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5602</TotalTime>
  <Words>944</Words>
  <Application>Microsoft Macintosh PowerPoint</Application>
  <PresentationFormat>宽屏</PresentationFormat>
  <Paragraphs>72</Paragraphs>
  <Slides>11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6" baseType="lpstr">
      <vt:lpstr>Arial</vt:lpstr>
      <vt:lpstr>Cambria Math</vt:lpstr>
      <vt:lpstr>Century Gothic</vt:lpstr>
      <vt:lpstr>Wingdings 3</vt:lpstr>
      <vt:lpstr>离子</vt:lpstr>
      <vt:lpstr>第十七节—分子轨道理论</vt:lpstr>
      <vt:lpstr>价键理论局限性</vt:lpstr>
      <vt:lpstr>分子轨道（上）—molecular orbital（MO）</vt:lpstr>
      <vt:lpstr>分子轨道（下）—molecular orbital（MO）</vt:lpstr>
      <vt:lpstr>同核双原子分子轨道</vt:lpstr>
      <vt:lpstr>顺磁性—（paramagnetism）</vt:lpstr>
      <vt:lpstr>HOMO和LUMO</vt:lpstr>
      <vt:lpstr>sp混杂—s-p mixing</vt:lpstr>
      <vt:lpstr>异核双原子分子轨道</vt:lpstr>
      <vt:lpstr>离域π键—delocalized π bond</vt:lpstr>
      <vt:lpstr>Practice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第十七节—分子轨道理论</dc:title>
  <dc:creator>Qi Gareth</dc:creator>
  <cp:lastModifiedBy>Qi Gareth</cp:lastModifiedBy>
  <cp:revision>35</cp:revision>
  <dcterms:created xsi:type="dcterms:W3CDTF">2021-07-30T11:38:57Z</dcterms:created>
  <dcterms:modified xsi:type="dcterms:W3CDTF">2021-08-26T14:41:59Z</dcterms:modified>
</cp:coreProperties>
</file>