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ink/inkAction1.xml" ContentType="application/vnd.ms-office.inkAction+xml"/>
  <Override PartName="/ppt/tags/tag4.xml" ContentType="application/vnd.openxmlformats-officedocument.presentationml.tags+xml"/>
  <Override PartName="/ppt/notesSlides/notesSlide4.xml" ContentType="application/vnd.openxmlformats-officedocument.presentationml.notesSlide+xml"/>
  <Override PartName="/ppt/ink/inkAction2.xml" ContentType="application/vnd.ms-office.inkAction+xml"/>
  <Override PartName="/ppt/notesSlides/notesSlide5.xml" ContentType="application/vnd.openxmlformats-officedocument.presentationml.notesSlide+xml"/>
  <Override PartName="/ppt/tags/tag5.xml" ContentType="application/vnd.openxmlformats-officedocument.presentationml.tags+xml"/>
  <Override PartName="/ppt/ink/inkAction3.xml" ContentType="application/vnd.ms-office.inkAction+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ink/inkAction4.xml" ContentType="application/vnd.ms-office.inkAction+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ink/inkAction5.xml" ContentType="application/vnd.ms-office.inkAction+xml"/>
  <Override PartName="/ppt/tags/tag10.xml" ContentType="application/vnd.openxmlformats-officedocument.presentationml.tags+xml"/>
  <Override PartName="/ppt/notesSlides/notesSlide9.xml" ContentType="application/vnd.openxmlformats-officedocument.presentationml.notesSlide+xml"/>
  <Override PartName="/ppt/ink/inkAction6.xml" ContentType="application/vnd.ms-office.inkAction+xml"/>
  <Override PartName="/ppt/tags/tag11.xml" ContentType="application/vnd.openxmlformats-officedocument.presentationml.tags+xml"/>
  <Override PartName="/ppt/notesSlides/notesSlide10.xml" ContentType="application/vnd.openxmlformats-officedocument.presentationml.notesSlide+xml"/>
  <Override PartName="/ppt/ink/inkAction7.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256" r:id="rId2"/>
    <p:sldId id="257" r:id="rId3"/>
    <p:sldId id="277" r:id="rId4"/>
    <p:sldId id="260" r:id="rId5"/>
    <p:sldId id="258" r:id="rId6"/>
    <p:sldId id="261" r:id="rId7"/>
    <p:sldId id="285" r:id="rId8"/>
    <p:sldId id="278" r:id="rId9"/>
    <p:sldId id="279" r:id="rId10"/>
    <p:sldId id="269" r:id="rId11"/>
    <p:sldId id="283" r:id="rId12"/>
    <p:sldId id="284" r:id="rId13"/>
    <p:sldId id="270" r:id="rId14"/>
    <p:sldId id="267" r:id="rId15"/>
    <p:sldId id="263" r:id="rId1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18" autoAdjust="0"/>
  </p:normalViewPr>
  <p:slideViewPr>
    <p:cSldViewPr>
      <p:cViewPr varScale="1">
        <p:scale>
          <a:sx n="80" d="100"/>
          <a:sy n="80" d="100"/>
        </p:scale>
        <p:origin x="1522"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wmf"/><Relationship Id="rId12" Type="http://schemas.openxmlformats.org/officeDocument/2006/relationships/image" Target="../media/image16.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11" Type="http://schemas.openxmlformats.org/officeDocument/2006/relationships/image" Target="../media/image15.wmf"/><Relationship Id="rId5" Type="http://schemas.openxmlformats.org/officeDocument/2006/relationships/image" Target="../media/image9.wmf"/><Relationship Id="rId10" Type="http://schemas.openxmlformats.org/officeDocument/2006/relationships/image" Target="../media/image14.wmf"/><Relationship Id="rId4" Type="http://schemas.openxmlformats.org/officeDocument/2006/relationships/image" Target="../media/image8.wmf"/><Relationship Id="rId9"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40.wmf"/><Relationship Id="rId3" Type="http://schemas.openxmlformats.org/officeDocument/2006/relationships/image" Target="../media/image30.wmf"/><Relationship Id="rId7" Type="http://schemas.openxmlformats.org/officeDocument/2006/relationships/image" Target="../media/image34.wmf"/><Relationship Id="rId12" Type="http://schemas.openxmlformats.org/officeDocument/2006/relationships/image" Target="../media/image39.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11" Type="http://schemas.openxmlformats.org/officeDocument/2006/relationships/image" Target="../media/image38.wmf"/><Relationship Id="rId5" Type="http://schemas.openxmlformats.org/officeDocument/2006/relationships/image" Target="../media/image32.wmf"/><Relationship Id="rId10" Type="http://schemas.openxmlformats.org/officeDocument/2006/relationships/image" Target="../media/image37.wmf"/><Relationship Id="rId4" Type="http://schemas.openxmlformats.org/officeDocument/2006/relationships/image" Target="../media/image31.wmf"/><Relationship Id="rId9" Type="http://schemas.openxmlformats.org/officeDocument/2006/relationships/image" Target="../media/image36.wmf"/><Relationship Id="rId14"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78.wmf"/><Relationship Id="rId7" Type="http://schemas.openxmlformats.org/officeDocument/2006/relationships/image" Target="../media/image82.wmf"/><Relationship Id="rId2" Type="http://schemas.openxmlformats.org/officeDocument/2006/relationships/image" Target="../media/image77.wmf"/><Relationship Id="rId1" Type="http://schemas.openxmlformats.org/officeDocument/2006/relationships/image" Target="../media/image76.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image" Target="../media/image88.wmf"/><Relationship Id="rId7" Type="http://schemas.openxmlformats.org/officeDocument/2006/relationships/image" Target="../media/image92.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wmf"/></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9T00:14:47.227"/>
    </inkml:context>
    <inkml:brush xml:id="br0">
      <inkml:brushProperty name="width" value="0.05292" units="cm"/>
      <inkml:brushProperty name="height" value="0.05292" units="cm"/>
      <inkml:brushProperty name="color" value="#FF0000"/>
    </inkml:brush>
  </inkml:definitions>
  <iact:action type="add" startTime="14911">
    <iact:property name="dataType"/>
    <iact:actionData xml:id="d0">
      <inkml:trace xmlns:inkml="http://www.w3.org/2003/InkML" xml:id="stk0" contextRef="#ctx0" brushRef="#br0">19509 1834 0,'-18'-17'280,"0"-18"-268,1 17-8,-1 18 7,0-18-3,1 1 0,-1 17 24,0-18-19,18 0-9,-35 1 23,0-19 7,17 36-1,-35-70 14,53 52-29,-17 1-1,-1-1 0,18 0-4,-35-52 3,17 17 2,-35-18-2,53 54 1,-53-72-1,36 54 1,-1 18-1,0-1 1,18-35 0,0 0 0,18 0 0,17-17-2,1 17 2,17-18 0,-18-17 0,0 70-1,0-17 1,1 0-1,-36 17 2,17 0-2,1 18 1,-18-17-1,18 17 3,-1 0 77,1 0 5,-1 0-97,19 17 14,-1 1-2,18 17 0,-18 1 0,18-19-1,-53 1 1,53 0 0,-18-18 1,-17 35 0,17-18-1,1 1 1,34 35-1,-17-18 1,18 36 0,-1-1-1,1-17 1,-18 0 0,17 18 1,-52-36-1,35 36-3,-36-36 3,1 0 0,0 0-1,-1 36 1,-17-18 0,0 35 0,0-35 0,-17 0 0,-19 18-1,-17-19 0,18 19 1,0-36-1,17 1 0,1-36 35,-1 0-35,0 0 1,1 0-13,-1 0 11,18 17-1,-35-17 3,17 0 0,-17 18-1,-18-18 1,0 0 0,18 0 0,-1 17-1,19-17 1,-18 0-1,-18 0 1,0-17 0,17-1 0,19 18 16,17-17-12,-18 17-5,1-18-3,-1 0 7,0 18 77,1 0 49</inkml:trace>
    </iact:actionData>
  </iact:action>
  <iact:action type="add" startTime="50073">
    <iact:property name="dataType"/>
    <iact:actionData xml:id="d1">
      <inkml:trace xmlns:inkml="http://www.w3.org/2003/InkML" xml:id="stk1" contextRef="#ctx0" brushRef="#br0">18644 5151 0,'-17'17'39,"-1"1"-31,0-1 7,1 1-1,-1-18-5,0 0 27,18 18-32,-35-18 44,18 0 2,-1 0-26,0 0-20,1 0 25,-1-18-11,-17-17 5,-18-18-7,-18-18-12,36 18 12,0 1 0,-1-19 2,19-17-2,-36 17 1,35 36-4,18 17 3,-17 1 1,17-1 0,0-35 0,0 18-1,0 0 0,17-1 2,-17 1-2,18-18 2,35-17-1,0 17-2,-18-18 2,53 18-1,-53-17 1,36 17 0,-18-18 0,0 36-1,-18 17 2,0 1-2,36-36 1,-1 17-1,-17 36 0,-17 0 1,-19 0-1,36 18 2,18 17-2,-36 1 0,18 16 1,-18 19 0,18 0 0,0 17-1,-53-35 1,0-18 0,18-17-1,-18 35 1,0 17-1,-18-35 1,18 1 0,-18-1-1,1 0 1,-18 0 0,17 18-1,-35 18 1,0-1-1,-17 36 2,17-17-2,17-54 0,19 0 1,17-17 0,-53 35-1,17 0 1,1-1 0,18 1-1,-1 0 1,0-35-1,1 0 0,-19 17 2,36-18-1,-17 1 32,-1 0-32</inkml:trace>
    </iact:actionData>
  </iact:action>
  <iact:action type="add" startTime="58883">
    <iact:property name="dataType"/>
    <iact:actionData xml:id="d2">
      <inkml:trace xmlns:inkml="http://www.w3.org/2003/InkML" xml:id="stk2" contextRef="#ctx0" brushRef="#br0">22807 5256 0,'0'0'4,"18"18"-1,17-18 7,0 18-2,-17-1 3,0-17-4,-1 18 0,1-18 21,-1 0-19,1 0 2,0 18 108,-1-18-112,19 0 10,-1 0-9,-17 0 13,34 0-17,-34 0 12,0 0 14,-1 0 3,1 0-16,17 0-12,-17 0 11,0 0-5,-1 0 6,1 0 0,0 0 0,34-36-1,1 19 1,-35 17 0,17-36-1,1 1 4,-1 0-6,0-18 2,0-18 2,-17 36-1,-18 0-2,0 17 5,0 1-4,-18-1 2,-35-17-2,53 17 1,-35 0-1,18-17 2,-19 0-1,1-1-1,-18 19 2,53-1-3,-18 1 2,1 17-4,17-18 3,-35 18 1,-18-18 1,17 1-3,1 17 2,17 0 0,-35-18 1,-17 18 1,17 0-3,0 0 1,0 0-1,-17 0 1,34 0 1,1 18-6,0-18 6,17 0-3,18 17 2,-17-17 75,17 18-88,0 0 6,-18-1 4,18 1 3,0-1-4,-18 1 4,1 17-1,-1 36 1,0-36 0,18 1 0,0-1-1,0-18 1,0 19-1,0-19 1,0 1-1,0 0 1,0 17 0,0-17 2,0-1-6,0 18 4,0-17 0,18-18 34,0 0-44,-18 18 18,0-1-8,17-17-13,1 0 12,0 0 14,-18 18-26,17-18 42,1 18-38,-1-18 17,1 0-8,-18 17 63,18-17-60,-1 0-9,1 18 11,17-18-18</inkml:trace>
    </iact:actionData>
  </iact:action>
  <iact:action type="add" startTime="109756">
    <iact:property name="dataType"/>
    <iact:actionData xml:id="d3">
      <inkml:trace xmlns:inkml="http://www.w3.org/2003/InkML" xml:id="stk3" contextRef="#ctx0" brushRef="#br0">7179 6068 0,'-18'0'14,"1"0"2,-1 0 45,0 0-52,1 0 10,-18-18 5,-18-17 10,53 17-5,-53-17 21,17 17-33,1 1-1,18-1 2,-1 18 4,18-18-8,0 1 40,0-1-43,0-17-5,0 17 6,0-52 4,0 52-2,0-35 2,18 18 1,-18 17 0,0-17-1,0 17 1,17-17-1,-17 0 1,18 17 0,-1-35 0,1 35-1,0-34 1,17-19-1,-17 36 1,17 17 0,-17-52-1,-1 17 1,-17 0 0,53-35-1,-18 35 1,-17 35-1,0-17 1,-1 17 0,19-17 1,16-1-3,-34 1 2,0 35 1,-1 0-2,1 0 20,17 0-16,-17 0-7,0 0 4,52 35 1,-35 1-2,1-19 1,-36 1-1,17 0 1,1-1-1,-18 1 1,0 17 0,18-17 0,-1 17-1,1 18 0,-18-18-1,0 1 0,18-19 2,-1 19-1,-17 16 1,18 1 0,-1 0-1,-17-17 1,0-1 0,0 0-1,0 0 1,0-17 0,0 0-1,0-1 1,0 19 0,0-19-1,0 1 0,0 17 1,0 0 0,0 18 0,0 18-1,0-53 1,0 17 0,-35 35-1,18-34 1,17-1-1,-18-17 1,18-1-1,-18-17 2,18 18-2,-53 35 1,0-36 0,36 1-1,-1 0 35,1-18-46,-1 0 9,0 0 61,1 0-22,-1 0-35,0 0-2,1 0-8,-19 0 2,19 0 8,-1-18-14,0 18 11,1-18 2,-1 18-1,1 0 1,17-17 0,-18 17-1,0 0 36,1 0-13,-1 0-22,0 0 25</inkml:trace>
    </iact:actionData>
  </iact:action>
  <iact:action type="add" startTime="292878">
    <iact:property name="dataType"/>
    <iact:actionData xml:id="d4">
      <inkml:trace xmlns:inkml="http://www.w3.org/2003/InkML" xml:id="stk4" contextRef="#ctx0" brushRef="#br0">2875 12400 0,'18'0'314,"-1"0"-309,1 0 33,0 0-33,-1 0 4,1 0 11,0 0 6,-1 0-19,54 0 22,17 0 19,-70 0-33,-1 0 15,1 0 14,0 0-19,-1 0 36,1 0-48,-1 0-5,1 0 12,0 0-4,-1 0 0,19 0-11,-19 0 11,1 0 1,0 0 0,-1 0-1,1 0 1</inkml:trace>
    </iact:actionData>
  </iact:action>
  <iact:action type="add" startTime="335633">
    <iact:property name="dataType"/>
    <iact:actionData xml:id="d5">
      <inkml:trace xmlns:inkml="http://www.w3.org/2003/InkML" xml:id="stk5" contextRef="#ctx0" brushRef="#br0">5697 13511 0,'18'0'191,"17"0"-184,-17 0 0,17-17 4,-17 17-4,17 0-2,-17 0 13,17 0 15,-17 0 17</inkml:trace>
    </iact:actionData>
  </iact:action>
  <iact:action type="add" startTime="337674">
    <iact:property name="dataType"/>
    <iact:actionData xml:id="d6">
      <inkml:trace xmlns:inkml="http://www.w3.org/2003/InkML" xml:id="stk6" contextRef="#ctx0" brushRef="#br0">7832 13582 0,'17'0'264,"1"0"-214,0-18-27,-1 18-5,1 0 12,-1-17 19,1 17-16,0 0-29,17-18 14,-17 18-7,-1 0 5,1 0 5,0 0 9,-1 0 3,1 0 191,0 0-200,-18-18 256,-18 1-276</inkml:trace>
    </iact:actionData>
  </iact:action>
  <iact:action type="add" startTime="346979">
    <iact:property name="dataType"/>
    <iact:actionData xml:id="d7">
      <inkml:trace xmlns:inkml="http://www.w3.org/2003/InkML" xml:id="stk7" contextRef="#ctx0" brushRef="#br0">7267 13723 0,'-17'-18'166,"-1"1"-39,0-1-123,1 18 4,-1-18 43,0 18-35,18-17-7,-35 17 33,17 0-11,18-18-26,-17 1 24,-18-1-25,17 18 68,0-18-59,1 1-9,-19-19 18,-17 1-18,-17 0 13,35 17 1,-1 1-3,19-1 2,-19 0 0,19 1-2,17-1 141,-18 0-140,0 18-8,18-17 26,0-1-29,-17-17 12,-1 0-2,18-1 1,0 19 2,0-1-6,0-35 5,0 0-1,0 0 1,0 0 0,0 36 0,18-19-1,-1-17 1,1 18 0,17-53-1,18 35 1,-35-17-1,35 34 1,-35-17-1,-1 36 1,1-1 0,-1 0 0,1 1-1,0-1 1,35-17 0,0 0-1,-36 35 1,1 0 16,-1 0 17,1 0-34,0 0 1,-1 0 0,1 17-14,17 1 14,1-1-3,16 36 2,19-17 1,-53-36-1,17 35 1,71 53 0,-53-53-1,-36-17 1,19 0-1,-19-1 6,1 1 90,-18 0-103,0-1 3,0 19 4,18-1 1,-18 0 0,0-17-1,0-1 1,0 1 0,0 17-5,0 1 4,0-19 1,0 18 0,0-17 0,0 17-1,0 18 1,0-17 0,0 34 0,-36-17-1,19-18 1,-1 18-1,-17 0 1,-18 0-1,35 18 1,1-18 0,-1-53-1,18 17 1,0 18-1,-18-35 1,1 18 0,-1 0-12,-17-1 7,-1 1 5,19 0-1,-19-1 0,19-17 1,-1 0-1,1 0 19,-1 0-26,0 18 3</inkml:trace>
    </iact:actionData>
  </iact:action>
  <iact:action type="add" startTime="495573">
    <iact:property name="dataType"/>
    <iact:actionData xml:id="d8">
      <inkml:trace xmlns:inkml="http://www.w3.org/2003/InkML" xml:id="stk8" contextRef="#ctx0" brushRef="#br0">11077 18186 0,'18'0'169,"-1"0"-153,1 0-3,0 0 5,-1 0-10,1 0-1,0 0 7,-1 0 16,1 0 49,0 0-73,-1 0 10,1 0 0,0 0-4,-1 0 68,1 0-74,-1 0 8,1 0 36,0 0-38,-1 0 20,1 0-23,17 0 8,1 0-12,-19 0 7,36 0 5,18 0 0,-18 0-1,-18 0 1,-18 0-5,19 17 5,-1-17 0,0 18 0,-17-18 0,0 0-1,-18 18 0,17-18 270</inkml:trace>
    </iact:actionData>
  </iact:action>
  <iact:action type="add" startTime="500197">
    <iact:property name="dataType"/>
    <iact:actionData xml:id="d9">
      <inkml:trace xmlns:inkml="http://www.w3.org/2003/InkML" xml:id="stk9" contextRef="#ctx0" brushRef="#br0">15311 18168 0,'35'0'359,"-18"0"-323,1 0 44,0 0-70,-1 0 14,1 0-19,17 0 26,-17-18 19,17 18-31,-17 0-3,17 0-3,18-17 3,0-1 1,0 18 0,-35 0 72,17 0-13,-18 0-57,1 0-4,0 0 28,-1 0-37,1 0 21,0 0-21,-1 0 12,1 0-1,0 0-1,-1 18 1,1-18 0,17 17 0,0-17-1,1 0-10,-19 0 5,1 0 5,0 0 0,-1 0 1</inkml:trace>
    </iact:actionData>
  </iact:action>
  <iact:action type="add" startTime="505427">
    <iact:property name="dataType"/>
    <iact:actionData xml:id="d10">
      <inkml:trace xmlns:inkml="http://www.w3.org/2003/InkML" xml:id="stk10" contextRef="#ctx0" brushRef="#br0">16598 18186 0,'18'0'204,"-1"0"-198,1 0 20,0 0-2,-1 0 2,1 0-17,0 0 10,-18 17 14,17-17 16,1 0-37,-18 18 5,53 0-1,0-18 1,-36 0 17,1 0-16,35 0-11,-35 0 2,17 0 7,18 0 0,17 0 1,-17 0 0,-35 0 75,17 0-83,-17 0 0,17 0 2,-17 0 1,35 0 4,0 0 1,-18 0 0,0 0 0,-17 0-1,-1 0 176,19 0-180,-1 0-7,0 0 20,-17 0-15,0 0 25,17 0-14,-18 0-15,19 0 5,17 0 5,0 17 0,35-17 1,-35 0 0,0 0 0,-18 0-1,0 0 1,0 0 0,1 0-1,34 0 1,-17 0 0,-18-17-2,-17-1 2,0 18 97,-1 0-71,1 0-38,0 0 6,-1 0 8,1 0 7,0 0-20,-1 0 9,1 0-3,17 0 4,0 0 0,1 18 1,-1-18 1,-17 17-2,-1-17 0,1 0 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9T00:30:03.277"/>
    </inkml:context>
    <inkml:brush xml:id="br0">
      <inkml:brushProperty name="width" value="0.05292" units="cm"/>
      <inkml:brushProperty name="height" value="0.05292" units="cm"/>
      <inkml:brushProperty name="color" value="#FF0000"/>
    </inkml:brush>
  </inkml:definitions>
  <iact:action type="add" startTime="100994">
    <iact:property name="dataType"/>
    <iact:actionData xml:id="d0">
      <inkml:trace xmlns:inkml="http://www.w3.org/2003/InkML" xml:id="stk0" contextRef="#ctx0" brushRef="#br0">17251 11324 0,'-18'0'39,"18"-17"-27,-17 17 0,-1 0-9,0 0 12,1-18 1,-1 0-5,0 18-8,-158-106 46,141 89-34,17-19 2,-17 19 0,-1-18-1,1-1 1,-18-17 0,18 0 0,-18 1 0,18 16-3,17 1 2,-35-53 1,0 35 0,36 0 0,-1 18 0,18 17 0,0 0-1,-18-17 0,18 0 1,0 0-1,18-1 1,-18 19-1,18 17 1,-18-18 1,70 0 0,-17 1-1,53-1 0,-53 18-3,106 0 2,-71 0 2,35 0-2,-70 18 0,0-18 1,-18 35 0,18 0-1,-17 1 1,-1-19-14,0 36 11,0-35 3,1 35-1,-1-18 1,0 18-1,18-18 1,-53-17-1,36 17 1,-36-17 0,35 17 0,-18-17-1,19 17 1,-36-17 0,0 17-1,0-18 0,0 1 1,-18 35 0,-35 0 0,-53 35 0,53-53-1,-17 18 1,17 0-1,18-53 1,-18 0 0,35 0 243,-17-141-255,-18-159 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9T00:24:42.178"/>
    </inkml:context>
    <inkml:brush xml:id="br0">
      <inkml:brushProperty name="width" value="0.05292" units="cm"/>
      <inkml:brushProperty name="height" value="0.05292" units="cm"/>
      <inkml:brushProperty name="color" value="#FF0000"/>
    </inkml:brush>
  </inkml:definitions>
  <iact:action type="add" startTime="31312">
    <iact:property name="dataType"/>
    <iact:actionData xml:id="d0">
      <inkml:trace xmlns:inkml="http://www.w3.org/2003/InkML" xml:id="stk0" contextRef="#ctx0" brushRef="#br0">20426 4815 0,'17'0'155,"19"0"-139,-19 0-5,1 0 86,0 0-87,-1 0 14,19 0-22,-19-17 15,1 17 25,-1 0-16,19 0-5,-19 0-10,19 0 4,-19 0 3,19 0 13,-1 0-14,0 0-15,18 0 14,-18 0-1,1 0 2,-1 0-1,0 0 0,18 0 2,35 0-2,-17 0 1,-36 0-1,-17-18 1,52 0 0,-17 18-1,-35-17 1,0 17 0,-1 0 1,18 0-2,-17 0 1,0-18 47,-1 18-56,1-17 3,35 17 6,17 0 0,-52 0 0,17-18-1,18 18 1,-35 0-2,17 0 2,18 0-1,-18 0 0,1-18 1,-1 18 0,-17 0-1,17 0 1,53 0 0,-53 0 0,18 0 0,-35 0-1,0 0 0,17 0 52,0 0-63,-17 0 8,17 0 3,0 0 1,-17 0 31,0 0-38,-1 0-2,18 0 9,-17 0 2,0 0-3,70 0 0,-53 0 0,1 0 1,-1 0-1,-18 0 3,19 0-4,17 18 1,0-18 1,-18 0-1,-18 0 1,1 0 0,35 0-1,18 18-1,52-18 2,36 0-1,-71 17 0,-17-17 1,-19 0 0,1 0-1,0 0 2,0 0-2,-35 0 136,-1 0 66,-17 18-194</inkml:trace>
    </iact:actionData>
  </iact:action>
  <iact:action type="add" startTime="40176">
    <iact:property name="dataType"/>
    <iact:actionData xml:id="d1">
      <inkml:trace xmlns:inkml="http://www.w3.org/2003/InkML" xml:id="stk1" contextRef="#ctx0" brushRef="#br0">7479 5609 0,'18'0'156,"-1"0"-123,18 0 48,-17 0-73,17 0 5,1 0-10,17 0 12,-36 0 2,36 0-1,18 0 2,-36 0-1,-17 0-4,-1 0 57,18 0 16,18 0-74,18 0 4,35 0-13,-18 0 14,-53 0-1,-17 0 1,17 0-1,18 0 1,0 0-1,0 0 1,35-17-1,-35-1 1,0 18-1,0 0 1,0 0 0,-18 0 0,0-18-1,18 18 0,18-17 2,-18 17-2,0-18 0,-18 18 1,18 0 0,-36 0 46,1 0-51,17 0 4,18 0-11,-35 0 14,35 0-17,0 0 14,-18 0-1,0 0 3,-17 0-1,0 0 0,-1 0 42,19 0-40,-1 0-14,0 0 9,53 18-12,18-1 14,-35-17 0,52 36 0,-35-19 2,-17-17-2,-18 0 0,-18 0 0,-17 0 1,-1 0 1,1 0 138,17 0-146,-17 0-8,70-17 15,-35-1 0,0 0-1,18 1 2,-19 17-3,1-18 3,-17 0-4,-1 18 2,18 0 1,-36 0 16,1 0-16,35 0 1,18 0-2,-19 0-13,1 18 13,18-18-1,-18 18 2,0-1-1,0-17 1,-18 18-2,18-18 2,-18 18 0</inkml:trace>
    </iact:actionData>
  </iact:action>
  <iact:action type="add" startTime="59337">
    <iact:property name="dataType"/>
    <iact:actionData xml:id="d2">
      <inkml:trace xmlns:inkml="http://www.w3.org/2003/InkML" xml:id="stk2" contextRef="#ctx0" brushRef="#br0">13406 4851 0,'0'17'219,"0"1"-210,0 0 19,0-1 8,0 1 55,0 0-81,0-1 28,0 1-36,-18-18 15,0 17 20,1 1-24,17 17 3,-36-17 1,19 0 0,-19 35 0,1-36-1,-35 54 1,17-18 0,0 0 0,17-36 1,1 18-4,18-17 1,-54 17 2,36 1-1,17-36 1,0-18 140,1-17-147,17-1-7,-18 36 12,18-52 1,-17 16 2,17 19-1,0-1-4,0 0 4,0-17 0,0 17 0,0-17 0,17-18-1,-17 18 1,18 35-1,-18-18 1,0-17-1,0 17 1,17 1 0,1-1 37,0 18 93,-1 18-132,1-18-10,-18 17 9,18-17 4,-18 18-2,17-18-2,-17 18 6,18-1 3,-18 1-6,18-18-8,-18 18 8,17-1-1,1 1 0,-1 35 2,-17-36-2,18 19 0,0-36 18,-1 35-15,-17-17-4,18-1 0,0 1 2,-18 0 15,17-1-30,1-17 12,0 18 5,-1 17-2,1-17-1,17-1 1,-17 1-2,-1 0 2,1 17 0,17 0-1,-17 1 0,0-36 3,-36 0 174,0 0-186,1 0-3,-1 0 23</inkml:trace>
    </iact:actionData>
  </iact:action>
  <iact:action type="add" startTime="103669">
    <iact:property name="dataType"/>
    <iact:actionData xml:id="d3">
      <inkml:trace xmlns:inkml="http://www.w3.org/2003/InkML" xml:id="stk3" contextRef="#ctx0" brushRef="#br0">14023 1605 0,'0'-18'163,"18"18"-144,17 0 28,-18 0-30,1 0 2,0 0-3,-1 0-1,36 0 1,-17 0 1,16 0 0,1 0-1,-35 0 18,0 0-25,-1 0 1,36 0 6,0 0 0,-18 0 1,-17 0 0,0 0-1,-1 0 53,1 0-56,-36 0 108,1 0-117</inkml:trace>
    </iact:actionData>
  </iact:action>
  <iact:action type="add" startTime="104829">
    <iact:property name="dataType"/>
    <iact:actionData xml:id="d4">
      <inkml:trace xmlns:inkml="http://www.w3.org/2003/InkML" xml:id="stk4" contextRef="#ctx0" brushRef="#br0">14411 1623 0,'-18'0'15,"18"17"81,0 1-71,0 0-22,0-1 59,-17 89-44,17-88-16,0-1 14,0 1-1,0 0 1,0-1 1,0 19 0,0-1-1,0-17 1,0-1-1,0 1 0,0 17 1,17 18 1,-17-35-2,18 17 0,-18-17 1,0-1-14,18 1 10,-18-1 4,0 1 0,17 0 0,1-18 1,0 17 39,-1-17-49,1 0 9,-1 0-15,19 0 15,-19-17 14,1 17 1,-18-18-14,0 0-2,35 1 1,-35-18-1,18 17 1,-18 0-13,18 1 11,-1-1-1,-17 0 3</inkml:trace>
    </iact:actionData>
  </iact:action>
  <iact:action type="add" startTime="108363">
    <iact:property name="dataType"/>
    <iact:actionData xml:id="d5">
      <inkml:trace xmlns:inkml="http://www.w3.org/2003/InkML" xml:id="stk5" contextRef="#ctx0" brushRef="#br0">14922 1799 0,'18'0'121,"17"0"-97,-17 0-16,17 0-2,1 0 4,-19 0 6,19 0-13,-19 0 17,1 0-12,-1 0-2,1 0 70,0 0-60,-18 18 121</inkml:trace>
    </iact:actionData>
  </iact:action>
  <iact:action type="add" startTime="109421">
    <iact:property name="dataType"/>
    <iact:actionData xml:id="d6">
      <inkml:trace xmlns:inkml="http://www.w3.org/2003/InkML" xml:id="stk6" contextRef="#ctx0" brushRef="#br0">14958 2064 0,'17'0'120,"1"0"-86,0 0-26,17 0-4,0 0 8,-17 0 3,0 0-2,-1 0 37,18 0-34,-17 0 59,0 0-62,-1 0 5,19 0 98,-19 0-71</inkml:trace>
    </iact:actionData>
  </iact:action>
  <iact:action type="add" startTime="111253">
    <iact:property name="dataType"/>
    <iact:actionData xml:id="d7">
      <inkml:trace xmlns:inkml="http://www.w3.org/2003/InkML" xml:id="stk7" contextRef="#ctx0" brushRef="#br0">15522 1658 0,'0'-18'51,"35"18"-41,1 0 3,-19 0 2,19 0 35,52 18-47,-53-18 13,-17 0-2,-1 0 3,1 0-1</inkml:trace>
    </iact:actionData>
  </iact:action>
  <iact:action type="add" startTime="111921">
    <iact:property name="dataType"/>
    <iact:actionData xml:id="d8">
      <inkml:trace xmlns:inkml="http://www.w3.org/2003/InkML" xml:id="stk8" contextRef="#ctx0" brushRef="#br0">15752 1676 0,'0'17'23,"0"1"11,0 17-18,0 36 0,0-18 1,0 0-1,0-36 1,0 36 0,-18-18 0,18 54 0,-18-36 1,18-1-3,0-16 1,0-19 1</inkml:trace>
    </iact:actionData>
  </iact:action>
  <iact:action type="add" startTime="112697">
    <iact:property name="dataType"/>
    <iact:actionData xml:id="d9">
      <inkml:trace xmlns:inkml="http://www.w3.org/2003/InkML" xml:id="stk9" contextRef="#ctx0" brushRef="#br0">15593 2275 0,'17'0'14,"1"0"-7,0-17 3,-1 17-4,1 0 2,0 0 3,17-18-4,-17 18-1,17 0 3,0-18-5,-17 18 12,-1 0-2,19 0 19,-19 0 2,-17-17 113,0-1-143</inkml:trace>
    </iact:actionData>
  </iact:action>
  <iact:action type="add" startTime="113629">
    <iact:property name="dataType"/>
    <iact:actionData xml:id="d10">
      <inkml:trace xmlns:inkml="http://www.w3.org/2003/InkML" xml:id="stk10" contextRef="#ctx0" brushRef="#br0">16298 1605 0,'18'0'66,"-18"18"-58,0-1 14,18 19-19,-18 70 28,-18 88 19,18-142-33,-18-34 0,-17 17-1,17 18 2,1-53-4,-1 36 1,0-19 2,1-17-1,-1 18 2,-17-1-2,17-17 18,1-35-12,17 18-6,0-1-3,-18 18 4,0-35 0,18 17-2,0 0 1,0-17 1,0-18 0,0 18-1,0 0 1,18 17 0,-18 0-1,0 1 34,0-1-33,18 18-10,-1 0 6,1 0 34,0 0-44,-1 0 13,18 18 0,1-1 1,-19 1 0,19 0-2,-19 17 2,19-17 0,-19 34 0,19-34 0,-19-18 14,1 18-14,-1-18 0,-17 35-15,18-35 14,0 18-2,-1-1 5,1-17-1,-18 18-4,18 0 2,17-1 0,-35 1 1,-18-53 126</inkml:trace>
    </iact:actionData>
  </iact:action>
  <iact:action type="add" startTime="167089">
    <iact:property name="dataType"/>
    <iact:actionData xml:id="d11">
      <inkml:trace xmlns:inkml="http://www.w3.org/2003/InkML" xml:id="stk11" contextRef="#ctx0" brushRef="#br0">7920 10425 0,'35'0'191,"0"17"-174,-17-17-14,17 0 16,-17 18-15,0-18 20,-1 0-17,1 0 15,0 0-1,-1 0 12,1 0-32,35 17 50,-18-17-36,18 0 1,35 18 1,88 17-2,36-35 2,-71 0 0,-35 0-1,-18 0 1,-52 0 0,-19-17 0,1 17-1,17-18 23,18 0-25,53-17 2,-53 35 2,-18 0-4,-17 0 4,-1 0 1,36 0-4,0-17 2,18-1-1,17 18 0,35-18 1,-17 1 0,0 17 0,-71 0-3,36 0 3,-18 0-1,0 0 0,-36 0 1,19 0 207,52 17-216</inkml:trace>
    </iact:actionData>
  </iact:action>
  <iact:action type="add" startTime="172000">
    <iact:property name="dataType"/>
    <iact:actionData xml:id="d12">
      <inkml:trace xmlns:inkml="http://www.w3.org/2003/InkML" xml:id="stk12" contextRef="#ctx0" brushRef="#br0">4304 11377 0,'0'-18'49,"18"18"72,-1 0-115,1 0 26,-1 0 68,1 0-75,17 18-15,18 0 5,-17-18-13,16 0 14,-16 0 3,-19 0-4,1 17 2,53-17-1,52 0 1,53 0 0,-105 18-1,0 0 1,-54-18 0</inkml:trace>
    </iact:actionData>
  </iact:action>
  <iact:action type="add" startTime="186450">
    <iact:property name="dataType"/>
    <iact:actionData xml:id="d13">
      <inkml:trace xmlns:inkml="http://www.w3.org/2003/InkML" xml:id="stk13" contextRef="#ctx0" brushRef="#br0">8555 12294 0,'17'0'194,"19"0"-185,-1 0 2,-17 0 2,-1 0-2,1 0 40,0 0-41,-1 0-4,19 0 5,210 18 38,-193 0-30,-35-18-7,17 0 5,36 17 0,-18-17 0,0 0 1,-18 0-4,18 0 3,-18 0 0,18 0-1,0 0 1,0 0-1,-18 0-14,18 0 13,-18-17 2,-17 17 0,0 0-1,35 0 1,-1 0 0,72 0-1,35-18 1,-36 18 0,-52-18-1,-36 18 3,0-17-4,18 17 1,18-18 1,-54 18 0,19 0 41,-1 0-56,53 0 22,18 0-21,-53 0 13,0 0-1,-18 0 2,18 0 0,35 0 0,-53 0-1,-17 0-2,17 0 3,-17 0-1,35 0 20,18 0-19,-1 0 0,1 0-1,-54 18 1,19-18-1,16 0 1,1 0 0,53 17 0,-18 1-1,-17-18 0,70 0 0,-17 0 0,-54 0 0,1 0 1,-54 0 0,1 0-1,17 0 1,18-35 0,18 17-1,-1 0 2,-17 1-2,0 17 0,-53-18 3</inkml:trace>
    </iact:actionData>
  </iact:action>
  <iact:action type="add" startTime="201567">
    <iact:property name="dataType"/>
    <iact:actionData xml:id="d14">
      <inkml:trace xmlns:inkml="http://www.w3.org/2003/InkML" xml:id="stk14" contextRef="#ctx0" brushRef="#br0">21696 10389 0,'17'0'11,"1"0"64,0 0-27,-1 0-28,1 0 10,0-17-13,-1 17-1,1 0 3,0 0 0,-1 0-14,1-18 4,-1 18 8,1 0 0,-18-18-1,18 18 15,-1 0-28,1 0 13,0 0 43,-1 0-48,1 0 14,0 0-9,-1 0 4,1 0-3,0 0-14,-1 0 13,1 0 0,-1 18 1,19-18 0,-19 0-3,36 0 4,-17 0-3,-19 0 2,1 0 33,-1 0-28,1 0 49,0 0-62,-18 18-1,17-18 16,1 0-21,0 0 13,-1 0 1,1 0-1,17 0 0,0 0 1,18 0 0,-17 0-3,17 0 3,-18 0 0,-17 0 1,-1 0-1,18 0 0,-17 0-3,35 0 3,-35 0-1,17 0 1,-53 0 150,1-53-151,-1 17-11,0 36 9,-17-52 3,-53 34-4</inkml:trace>
    </iact:actionData>
  </iact:action>
  <iact:action type="add" startTime="209336">
    <iact:property name="dataType"/>
    <iact:actionData xml:id="d15">
      <inkml:trace xmlns:inkml="http://www.w3.org/2003/InkML" xml:id="stk15" contextRef="#ctx0" brushRef="#br0">21431 10142 0,'-17'18'121,"17"0"-112,0-1-3,-18 19 6,0-19-5,1 1 13,17-1 14,0 36-29,0-35 40,-53 141-29,53-142 0,0 36 1,0 0 0,0 0-1,0-18 1,0 18 0,17 18-1,-17-18 1,0-18 0,18-17-1,0-1 1,-18 19-1,17-19 0,1 1 2,-18 0-2,-18-18 72,1 0-76,-1-18-10</inkml:trace>
    </iact:actionData>
  </iact:action>
  <iact:action type="add" startTime="210350">
    <iact:property name="dataType"/>
    <iact:actionData xml:id="d16">
      <inkml:trace xmlns:inkml="http://www.w3.org/2003/InkML" xml:id="stk16" contextRef="#ctx0" brushRef="#br0">21202 10954 0,'0'-18'7,"18"18"114,-1 0-112,18 0 18,-17 18-23,17 17 24,-17-17 21,0-1 97,-1-17-128,-17 18-1,0-36 159,0-17-173,0 0 18,0 17-11,0-17 0,0 0 6,0-1 0,0 19-1,0-1 2,0 0 0</inkml:trace>
    </iact:actionData>
  </iact:action>
  <iact:action type="add" startTime="215980">
    <iact:property name="dataType"/>
    <iact:actionData xml:id="d17">
      <inkml:trace xmlns:inkml="http://www.w3.org/2003/InkML" xml:id="stk17" contextRef="#ctx0" brushRef="#br0">24395 10160 0,'17'0'210,"1"18"-181,-18-1-18,0 1-3,0 0-1,0-1-2,17 1 4,-17-1-2,0 1 2,0 0 6,0-1 0,0 1 35,0 123-33,0-88-15,0 0 14,0-35 1,0-1-2,0 1 4,0 35-3,0 17 1,-17-34-1,17-1 1,0-17 16,0-1-17,-18 1 1,1 17 0,17-17 14,0-1-27,-18-17 10,18 18 3,-18 17 0,1-17 0,17 17-1,-18-35 2,0 0 105,18-17-106,0-1-8,-17 18-6</inkml:trace>
    </iact:actionData>
  </iact:action>
  <iact:action type="add" startTime="217236">
    <iact:property name="dataType"/>
    <iact:actionData xml:id="d18">
      <inkml:trace xmlns:inkml="http://www.w3.org/2003/InkML" xml:id="stk18" contextRef="#ctx0" brushRef="#br0">24306 10901 0,'0'-18'8,"18"18"70,-18 18-66,0-1 9,0 1-18,18 35 30,-1 0 15,-17-35-30,0-1-2,0 1 1,18-18 242,0 0-249,-18-18-7,17 18 8,-17-17 6,35-19 0,-17 19 0,0-1-2,-1 0 1,1 18 240</inkml:trace>
    </iact:actionData>
  </iact:action>
  <iact:action type="add" startTime="221105">
    <iact:property name="dataType"/>
    <iact:actionData xml:id="d19">
      <inkml:trace xmlns:inkml="http://www.w3.org/2003/InkML" xml:id="stk19" contextRef="#ctx0" brushRef="#br0">19156 9560 0,'35'0'43,"-17"0"-34,17 0-5,0 0 8,-17 18-5,17-18 2,0 0-1,-17 0 14,35 0 12,18 18-32,-18-18 47</inkml:trace>
    </iact:actionData>
  </iact:action>
  <iact:action type="add" startTime="222023">
    <iact:property name="dataType"/>
    <iact:actionData xml:id="d20">
      <inkml:trace xmlns:inkml="http://www.w3.org/2003/InkML" xml:id="stk20" contextRef="#ctx0" brushRef="#br0">19420 9613 0,'0'35'112,"0"-17"-108,0 0 9,0-1-3,0 1 13,0 35-19,-17 35 28,17-70 15,0 141-30,0-124 0,0 0-1,17-17 3,-17-1-5,18-17 3,-18 18-1,18-18 3,-1 0-2,19 0 0,-1-18 0,35 1-1,-70-1 1,0 0 47,0 1 35,-17 17-76,-1 0-17,1 0 16,-36-18-20</inkml:trace>
    </iact:actionData>
  </iact:action>
  <iact:action type="add" startTime="223318">
    <iact:property name="dataType"/>
    <iact:actionData xml:id="d21">
      <inkml:trace xmlns:inkml="http://www.w3.org/2003/InkML" xml:id="stk21" contextRef="#ctx0" brushRef="#br0">19720 9772 0,'18'0'8,"0"0"15,-1 0-16,1 0 1,17 0 1,-17 0 7,17 18-9,-17-18 9,17 0-8,-53 0 138</inkml:trace>
    </iact:actionData>
  </iact:action>
  <iact:action type="add" startTime="224272">
    <iact:property name="dataType"/>
    <iact:actionData xml:id="d22">
      <inkml:trace xmlns:inkml="http://www.w3.org/2003/InkML" xml:id="stk22" contextRef="#ctx0" brushRef="#br0">19791 9966 0,'17'0'31,"1"0"-6,0 0-17,17 0 12,-17 0-14,-1 0 16,19 0 11,-1 0-31,0 0 47,-53 0 115,18-35-160</inkml:trace>
    </iact:actionData>
  </iact:action>
  <iact:action type="add" startTime="225183">
    <iact:property name="dataType"/>
    <iact:actionData xml:id="d23">
      <inkml:trace xmlns:inkml="http://www.w3.org/2003/InkML" xml:id="stk23" contextRef="#ctx0" brushRef="#br0">20179 9631 0,'18'0'27,"-1"17"54,1 1-59,-1-18-3,-17 18-16,36 35 13,-1 0 0,0-18 1,-35 0-1,0-17 17,0 17-16,0 0 0,0 1 0,0-19 134,0 1-131,0 0 50,0-36-22,18 0-35,0-17-9,-1 0 6,1 17 7,-18-17-1,0-1 1,0 1 0,17 0-1,-17 17-1,0 1 1,18 17 1,-18-36-1,18 36 3,-18-17 13,17 17-15,-34 0 113</inkml:trace>
    </iact:actionData>
  </iact:action>
  <iact:action type="add" startTime="226582">
    <iact:property name="dataType"/>
    <iact:actionData xml:id="d24">
      <inkml:trace xmlns:inkml="http://www.w3.org/2003/InkML" xml:id="stk24" contextRef="#ctx0" brushRef="#br0">20637 9560 0,'36'0'70,"-1"0"-62,-17 0 29,88 18-34,-54 17 11,1-17 3,-35-1 0,-36-17 87,1 0-91,-1 0 11</inkml:trace>
    </iact:actionData>
  </iact:action>
  <iact:action type="add" startTime="227250">
    <iact:property name="dataType"/>
    <iact:actionData xml:id="d25">
      <inkml:trace xmlns:inkml="http://www.w3.org/2003/InkML" xml:id="stk25" contextRef="#ctx0" brushRef="#br0">20761 9631 0,'0'17'59,"0"19"-56,0-19 3,0 107 41,18-89-32,17 18 1,-35 18 1,18-36 0,-18 0-1,0 18 1,0 18 0,0-18-1,17-1 1,1 37-1,-1-72 1,-17-34 101,18-19-103,0 19-12,17-54 10</inkml:trace>
    </iact:actionData>
  </iact:action>
  <iact:action type="add" startTime="228348">
    <iact:property name="dataType"/>
    <iact:actionData xml:id="d26">
      <inkml:trace xmlns:inkml="http://www.w3.org/2003/InkML" xml:id="stk26" contextRef="#ctx0" brushRef="#br0">20920 9948 0,'0'-17'9,"17"17"95,1 0-96,0 0 2,-1 0 7,1 0 32</inkml:trace>
    </iact:actionData>
  </iact:action>
  <iact:action type="add" startTime="252716">
    <iact:property name="dataType"/>
    <iact:actionData xml:id="d27">
      <inkml:trace xmlns:inkml="http://www.w3.org/2003/InkML" xml:id="stk27" contextRef="#ctx0" brushRef="#br0">13758 1729 0,'18'0'197,"0"0"-136,-1 0-38,-17 17-9,36-17-10,-19 0 4,-17 18 13,18-18 12,-1 0 7,36 0 4,-35 0 53</inkml:trace>
    </iact:actionData>
  </iact:action>
  <iact:action type="add" startTime="253786">
    <iact:property name="dataType"/>
    <iact:actionData xml:id="d28">
      <inkml:trace xmlns:inkml="http://www.w3.org/2003/InkML" xml:id="stk28" contextRef="#ctx0" brushRef="#br0">13741 1782 0,'17'17'73,"1"-17"-54,-18 18 11,18-1-13,17 19-1,0-1-14,-17-17 14,-1 17 1,1-35 0,0 18 69,-18-1 12,-36-17-91,19 18 16,-54 17-22,18 36 18,36-36-3,-19 18 0,36-36 237,18-17-248,0 18 18,-1-18-5,1 18-2,0-18 34,-1 0-25,1 17 10,0 1-16,-1-18 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9T00:36:44.849"/>
    </inkml:context>
    <inkml:brush xml:id="br0">
      <inkml:brushProperty name="width" value="0.05292" units="cm"/>
      <inkml:brushProperty name="height" value="0.05292" units="cm"/>
      <inkml:brushProperty name="color" value="#FF0000"/>
    </inkml:brush>
  </inkml:definitions>
  <iact:action type="add" startTime="104203">
    <iact:property name="dataType"/>
    <iact:actionData xml:id="d0">
      <inkml:trace xmlns:inkml="http://www.w3.org/2003/InkML" xml:id="stk0" contextRef="#ctx0" brushRef="#br0">22948 13141 0,'-17'0'112,"17"-18"-104,-18-17-2,18 17 4,-18 1-1,1-1-3,17 0-1,0 1 44,-18-1-46,-17-105 46,35 70-33,-18 0 2,18 18-5,-18-18 4,1 0 0,17-18-1,-18 18 1,18 0 0,0-17 0,-17-1 0,17-17-1,0 53 0,0-18 1,0 0 0,17-18-1,36 19 1,-53-1 0,35-18-1,1 36 1,-19-36-1,19 18 1,-19 36 0,-17-1 0,18 0 0,-1 1 15,1-1-15,17 0 0,18-17 0,0 18-1,-35 17 1,17 0 98,-17 0-106,17 0 1,-17 0 6,-1 17 15,1 18-11,17-17-5,1 17 2,-19 36-14,54-36 13,-54 36 1,1-54-2,17 54 1,1-18 0,-19-18 0,1 36 1,-1-18 0,-17 0 0,0 17-1,0 1 1,0 17 0,0-53-1,0 18 1,0 0 0,0 0-1,0-18 1,0 0 0,-17 1-1,-1 17 1,-17 17 0,0-17 0,35 18-1,-36-36 1,19 0-1,-1 18 1,-17-18 0,35-17 0,-18-18 77,1 0-60,-1 0-13,0 0-4,1 0-14,-1 0 44,-17 0-43,17 0 11,0 0-1,-17 18 5,17-18-2,-17 17 0,18-17-1,-1 0 80,0 0-78,-17 0-14,17 0 12,1 0 14,-1 0-13,0 0-12</inkml:trace>
    </iact:actionData>
  </iact:action>
  <iact:action type="add" startTime="168099">
    <iact:property name="dataType"/>
    <iact:actionData xml:id="d1">
      <inkml:trace xmlns:inkml="http://www.w3.org/2003/InkML" xml:id="stk1" contextRef="#ctx0" brushRef="#br0">16281 10178 0,'0'17'109,"0"19"-105,0 16 3,0-16 5,0-19 13,0 72 8,-18 34 1,18-88-31,-18 18 45,-35 0-34</inkml:trace>
    </iact:actionData>
  </iact:action>
  <iact:action type="add" startTime="169143">
    <iact:property name="dataType"/>
    <iact:actionData xml:id="d2">
      <inkml:trace xmlns:inkml="http://www.w3.org/2003/InkML" xml:id="stk2" contextRef="#ctx0" brushRef="#br0">16245 10866 0,'18'0'98,"-18"17"-89,0 1 1,0 17-3,0 0-3,0 18 16,0 53 14,0-71 12,-35 36-30,35-53-15</inkml:trace>
    </iact:actionData>
  </iact:action>
  <iact:action type="add" startTime="170105">
    <iact:property name="dataType"/>
    <iact:actionData xml:id="d3">
      <inkml:trace xmlns:inkml="http://www.w3.org/2003/InkML" xml:id="stk3" contextRef="#ctx0" brushRef="#br0">16281 11589 0,'0'17'108,"0"1"-95,0 0-1,0-1-5,0 1 1,0 0-4</inkml:trace>
    </iact:actionData>
  </iact:action>
  <iact:action type="add" startTime="170745">
    <iact:property name="dataType"/>
    <iact:actionData xml:id="d4">
      <inkml:trace xmlns:inkml="http://www.w3.org/2003/InkML" xml:id="stk4" contextRef="#ctx0" brushRef="#br0">16281 12065 0</inkml:trace>
    </iact:actionData>
  </iact:action>
  <iact:action type="add" startTime="171293">
    <iact:property name="dataType"/>
    <iact:actionData xml:id="d5">
      <inkml:trace xmlns:inkml="http://www.w3.org/2003/InkML" xml:id="stk5" contextRef="#ctx0" brushRef="#br0">16351 12753 0</inkml:trace>
    </iact:actionData>
  </iact:action>
  <iact:action type="add" startTime="171798">
    <iact:property name="dataType"/>
    <iact:actionData xml:id="d6">
      <inkml:trace xmlns:inkml="http://www.w3.org/2003/InkML" xml:id="stk6" contextRef="#ctx0" brushRef="#br0">16334 13388 0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9T04:51:13.500"/>
    </inkml:context>
    <inkml:brush xml:id="br0">
      <inkml:brushProperty name="width" value="0.05292" units="cm"/>
      <inkml:brushProperty name="height" value="0.05292" units="cm"/>
      <inkml:brushProperty name="color" value="#FF0000"/>
    </inkml:brush>
  </inkml:definitions>
  <iact:action type="add" startTime="65495">
    <iact:property name="dataType"/>
    <iact:actionData xml:id="d0">
      <inkml:trace xmlns:inkml="http://www.w3.org/2003/InkML" xml:id="stk0" contextRef="#ctx0" brushRef="#br0">19068 10654 0,'17'0'220,"-17"18"-214,0-1 43,0 1-38,0-1-7,0 1 85,0 0-76,0-1 25,18 36-36,-36-70 494,18-1-488,-17 18 17,17-18 15,-18 1 4</inkml:trace>
    </iact:actionData>
  </iact:action>
  <iact:action type="add" startTime="94885">
    <iact:property name="dataType"/>
    <iact:actionData xml:id="d1">
      <inkml:trace xmlns:inkml="http://www.w3.org/2003/InkML" xml:id="stk1" contextRef="#ctx0" brushRef="#br0">11218 9966 0,'18'0'112,"0"0"-104,17 0 3,0 0-6,-17 0 3,17 0 3,-17 0-5,17 0-1,0 0 6,-17 0 12,0 0-22,-1 0 109,1 18-98,17-18-3,-17 0-5,-1 0 10</inkml:trace>
    </iact:actionData>
  </iact:action>
  <iact:action type="add" startTime="96043">
    <iact:property name="dataType"/>
    <iact:actionData xml:id="d2">
      <inkml:trace xmlns:inkml="http://www.w3.org/2003/InkML" xml:id="stk2" contextRef="#ctx0" brushRef="#br0">11289 9966 0,'18'0'92,"-1"0"-58,1 0-27,-1 0 3,72 88 39,-72-70-32,1-1 0,0-17 14,-1 18-6,18 0-13,-17-1 3,0 1 1,-1-18 1,-34 0 215,-1 18-224,-17-1 0,0 1 9,-18 17 0,17-17 0,19-18 0,17 17 79,0 1-84,17 0 374,1-18-364,-18 17-8,18-17-2,-1 0 13,1 18-18,0-18-3,-1 0 50,1 0-20,-1 0 8,1 0-12,0 0 34,-18 18 70,17-18-122,1 17 5,0-17 1</inkml:trace>
    </iact:actionData>
  </iact:action>
  <iact:action type="add" startTime="98593">
    <iact:property name="dataType"/>
    <iact:actionData xml:id="d3">
      <inkml:trace xmlns:inkml="http://www.w3.org/2003/InkML" xml:id="stk3" contextRef="#ctx0" brushRef="#br0">11783 9931 0,'17'0'68,"1"0"-59,17 0 10,-17 0-9,0 0-8,105-36 47,-105 19-33,35 17 1,-36-18 0,1 0 0,0 1-1,34 17 1,19-35 0,-53 35-1,-1 0 1,-34 0 107,-19 0-117</inkml:trace>
    </iact:actionData>
  </iact:action>
  <iact:action type="add" startTime="99388">
    <iact:property name="dataType"/>
    <iact:actionData xml:id="d4">
      <inkml:trace xmlns:inkml="http://www.w3.org/2003/InkML" xml:id="stk4" contextRef="#ctx0" brushRef="#br0">12118 9878 0,'0'17'46,"0"19"-34,0-1-1,0-17-6,0 17 16,0 35 13,0 107 13,18-124-30,-18 0 0,17-53 1,-17 17 35,18 1-41,-1 0 5,1-18 124,17-18-132,1-17 7,-36 17-14,53 0 14,-53 1 0,17-1 0</inkml:trace>
    </iact:actionData>
  </iact:action>
  <iact:action type="add" startTime="101070">
    <iact:property name="dataType"/>
    <iact:actionData xml:id="d5">
      <inkml:trace xmlns:inkml="http://www.w3.org/2003/InkML" xml:id="stk5" contextRef="#ctx0" brushRef="#br0">12629 10089 0,'18'0'61,"0"0"-49,-1 0 24,19 0-19,-19 0-15,1 0 14,0 0 15,-1 0-15,18 0 1,1-17-16,-1 17 15</inkml:trace>
    </iact:actionData>
  </iact:action>
  <iact:action type="add" startTime="101762">
    <iact:property name="dataType"/>
    <iact:actionData xml:id="d6">
      <inkml:trace xmlns:inkml="http://www.w3.org/2003/InkML" xml:id="stk6" contextRef="#ctx0" brushRef="#br0">12771 10178 0,'17'0'88,"1"0"-80,17 0-1,-17 0 24,-1 0-29,1 0 246</inkml:trace>
    </iact:actionData>
  </iact:action>
  <iact:action type="add" startTime="102520">
    <iact:property name="dataType"/>
    <iact:actionData xml:id="d7">
      <inkml:trace xmlns:inkml="http://www.w3.org/2003/InkML" xml:id="stk7" contextRef="#ctx0" brushRef="#br0">13106 10072 0,'17'0'148,"-17"17"-138,0 1 3,0 17 7,18-35-16,-18 36 26,18 17 19,-1-1-32,1-34 0,-18 17 1,18-35-2,-1 0 1,1 18-1,-18 0 17,53-1-32,0 54 15,0-36 1,-36-17 1,1-18-4,-1 0 39,-17-18-39,36 0 2,-19-17-15,19-18 15,-1 0 3,-17 18-5,-1-18 3,-17 0 0,0 18-1,0-18 1,0 35 1,0 1-1,-17-18-1,-19-1 2,36 19-4,0-1 3,-17 18 16,-1-18 1,0 18-2,18-17-16,-35 17 2,0-18-1,17 18-1,1-18-13,-1 18 20,-17 0 2,-1 0-8,19 0-1,-19 0 0,19 0 24,-1 0-27,1 0 27,17 18-14,-18-18-13,18 18 4,0-1 1,-18 36-16,18 0 14,-17 0 1,17-35-2,0-1 2,0 1-1,0 0 18,0-1-29,0 1 15</inkml:trace>
    </iact:actionData>
  </iact:action>
  <iact:action type="add" startTime="119523">
    <iact:property name="dataType"/>
    <iact:actionData xml:id="d8">
      <inkml:trace xmlns:inkml="http://www.w3.org/2003/InkML" xml:id="stk8" contextRef="#ctx0" brushRef="#br0">8802 11765 0,'17'0'27,"1"0"-20,0 0-1,-1 0 6,1 0-5,0 0 1,-1 0 16,19 0 10,16-18-32,-34 18 31,35 0 16,-71 18 200,1 0-243,17 17 5,-18 0 0,0 1 2,18-19 2,-17 1-7,17 0-1,0-1-1,-18 1 17,18 17-21,-17 53 31,-36 89 16,35-107-31,18 1-2,-18-71 0,18 17 1,0 1 0,-17 0 0,17 17-2,0 18 3,0-35-2,0-1-1</inkml:trace>
    </iact:actionData>
  </iact:action>
  <iact:action type="add" startTime="120967">
    <iact:property name="dataType"/>
    <iact:actionData xml:id="d9">
      <inkml:trace xmlns:inkml="http://www.w3.org/2003/InkML" xml:id="stk9" contextRef="#ctx0" brushRef="#br0">8767 12629 0,'17'18'58,"1"-18"-45,-1 0 13,1 0 23,70 18-32,-70-1-1,35-17 2,0 0-2,17 18 0</inkml:trace>
    </iact:actionData>
  </iact:action>
  <iact:action type="add" startTime="122295">
    <iact:property name="dataType"/>
    <iact:actionData xml:id="d10">
      <inkml:trace xmlns:inkml="http://www.w3.org/2003/InkML" xml:id="stk10" contextRef="#ctx0" brushRef="#br0">9525 12065 0,'-18'0'184,"18"18"-147,-17-18-30,17 17 24,0 1-18,0 0 1,0-1-9,0 1 7,0 17 37,0-17-18,0 17-14,0 0 0,0-17-1,0 17 0,0-17-12,0-1 12,17 1 54,1-18-62,-18 18 11,18-1-16,-1-17 13,1 0 32,-18 18-33,18 0 3,-1-18-1,-17 17-15,18-17 31,-1 0 123,1-17-152,-18-1 4,18 18 7,-18-18 2,17 18 0,-17-17-1,36-19 1,-36 19-1,17 17 1,-17-18 52,18-17-64,-18 17 10,0 1-4,0-1 6,0 0-2,0 1 16,0-1-13,0 0-12,0 1 62,-18 17-40,18-18-13,0 36 104,0 17-104,18 0 1,-18 18-15,18-17 15,-1 16 3,1-34-3,-18 17-1,17 18 3,1-35-1,0 0 1,-1-18-1,1 35-1,0-17 0,-1-18-2,1 17 3,0-17-1,-1 18 1,1-18 1,0 17-2,-1-17 0,36 0 1,0-17 0,-18-1-1,1 1 1,-1 17 0,-18-36-1,19 1 2,-36 0 0,0-18-2,0 0 1,0 18 1,-36-1-4,19 1 2,-1 0 0,1-18 1,-19 18 0,36-1-1,-35 1 1,17 17 0,18-17-1,-17 35 1</inkml:trace>
    </iact:actionData>
  </iact:action>
  <iact:action type="add" startTime="145741">
    <iact:property name="dataType"/>
    <iact:actionData xml:id="d11">
      <inkml:trace xmlns:inkml="http://www.w3.org/2003/InkML" xml:id="stk11" contextRef="#ctx0" brushRef="#br0">8837 13000 0,'18'35'32,"-1"0"-22,1 1-1,-18-19-2,0 19 1,18-1 0,-18-17-4,0 17 8,0-18-5,0 1 15,-18-18 89,18-18-91,0 1-14</inkml:trace>
    </iact:actionData>
  </iact:action>
  <iact:action type="add" startTime="146387">
    <iact:property name="dataType"/>
    <iact:actionData xml:id="d12">
      <inkml:trace xmlns:inkml="http://www.w3.org/2003/InkML" xml:id="stk12" contextRef="#ctx0" brushRef="#br0">9031 13017 0,'18'18'27,"-1"0"-16,-17-1-6,18 19 11,0-19 15,-1 89 18,-17-35-33,-17-54 87,-19-17-98</inkml:trace>
    </iact:actionData>
  </iact:action>
  <iact:action type="add" startTime="147108">
    <iact:property name="dataType"/>
    <iact:actionData xml:id="d13">
      <inkml:trace xmlns:inkml="http://www.w3.org/2003/InkML" xml:id="stk13" contextRef="#ctx0" brushRef="#br0">8537 13723 0,'18'0'31,"-1"0"-22,1 18-6,-18-1 8,18 1-7,-18 0 8,17 17-4,1 0 15,-18 0 10,18 54-29,-18-72 42,0 142-29,0-141-1,0-1 1,0 36-1,0-35 1,0-1 0,0-34 61,0-1-67,0-17 0,0 0-9,17 35 14,19-36-1,-19-17 2,36-17-1,-35 35 1,-18-1 0,17 36-1,-17-17 0,18-1 1,0 18 0,-1-18 2,1 1-3,0-1 1,-1 18 0,1 0 134,-18 18-138,18 17 4,-18-17-15,17 17 12,-17 18 3,0 17-1,0-52 1,0 0 0,0-1 0,0 1 1,0 17-1,0 1 0,0-19-3,0 1 3,-17-18 78,17-18-84,35-17-7,-18 0 5,19-1 7,-19 19-1,54-71 1,-36 35 1,18 17-1,-35-17 1,-1 53 0,1 0 111,0 18-114,-18 0-3,35 17 5,-17 0-7,-18-17 13,0 17-20,35 36 15,-17-36-1,-1 0 2,-17 36-2,0-18 0,0-36 2,0 1-4,0-36 74,-17 1-76,-1-1 5,0-17-15,18 0 12</inkml:trace>
    </iact:actionData>
  </iact:action>
  <iact:action type="add" startTime="149217">
    <iact:property name="dataType"/>
    <iact:actionData xml:id="d14">
      <inkml:trace xmlns:inkml="http://www.w3.org/2003/InkML" xml:id="stk14" contextRef="#ctx0" brushRef="#br0">9631 13847 0,'17'0'37,"1"0"24,0 17-31,-1 1 15,89 70-43,-71-53 15,-17 1-1,-18-19 2,0 1-4,0-1 2,18 36 1,-18-17-1,0 17 1,0-1 0,0 19-1,0-53 1,0-1 1,0 19-3,-18-36 152,18-18-158,0-17 1,35-54 6,-17 37 1,-18-19-1,35 36 1,-17-1-1,-18 1 1,0 18 15,18 17 51,-1-18-57,1 0-19,0 18 145,-36 0-29</inkml:trace>
    </iact:actionData>
  </iact:action>
  <iact:action type="add" startTime="150719">
    <iact:property name="dataType"/>
    <iact:actionData xml:id="d15">
      <inkml:trace xmlns:inkml="http://www.w3.org/2003/InkML" xml:id="stk15" contextRef="#ctx0" brushRef="#br0">10142 13829 0,'18'0'35,"0"0"-18,-1 0-4,1 0 22,0 0-9,34 0 3,-16 18 20,-36-1 12,0 1-42,0-1-12,0 1 6,-18 17 4,18 1-3,-35-1 3,35-17 1,-18-18 34,1 0-28,-1 0 14,36 0 112,-1 0-142,1 0 12,-1 0 3,1 0-6,0 0-13,-1 0 10,19 0 3,-1 0 0,0 0-1,-70 0 210,17 0-219,-35 0 7</inkml:trace>
    </iact:actionData>
  </iact:action>
  <iact:action type="add" startTime="160893">
    <iact:property name="dataType"/>
    <iact:actionData xml:id="d16">
      <inkml:trace xmlns:inkml="http://www.w3.org/2003/InkML" xml:id="stk16" contextRef="#ctx0" brushRef="#br0">12541 11818 0,'18'0'21,"0"35"-13,-18 18 0,17 106 11,1 123 14,-18-123 1,0-71 16,0-70-34,0 35 0,-18 0 0,1 17 0,-1-17 1,18-18 0,18-35 147,17-17-156,-18 17 5,36 0 3,-35 0 34,17 0-35</inkml:trace>
    </iact:actionData>
  </iact:action>
  <iact:action type="add" startTime="162441">
    <iact:property name="dataType"/>
    <iact:actionData xml:id="d17">
      <inkml:trace xmlns:inkml="http://www.w3.org/2003/InkML" xml:id="stk17" contextRef="#ctx0" brushRef="#br0">12735 12841 0,'18'0'186,"17"0"-112,-35 18-66</inkml:trace>
    </iact:actionData>
  </iact:action>
  <iact:action type="add" startTime="163527">
    <iact:property name="dataType"/>
    <iact:actionData xml:id="d18">
      <inkml:trace xmlns:inkml="http://www.w3.org/2003/InkML" xml:id="stk18" contextRef="#ctx0" brushRef="#br0">11165 12259 0,'18'0'54,"17"0"-41,18 0-2,-35 0-6,52 0 2,-34 0 1,17 18 16,-18-18 7,35 0 17,72 17-31,-160-17 100,-17 18-114</inkml:trace>
    </iact:actionData>
  </iact:action>
  <iact:action type="add" startTime="164255">
    <iact:property name="dataType"/>
    <iact:actionData xml:id="d19">
      <inkml:trace xmlns:inkml="http://www.w3.org/2003/InkML" xml:id="stk19" contextRef="#ctx0" brushRef="#br0">11289 12612 0,'35'0'45,"36"0"-39,211 0 35,-229 0-25</inkml:trace>
    </iact:actionData>
  </iact:action>
  <iact:action type="add" startTime="166994">
    <iact:property name="dataType"/>
    <iact:actionData xml:id="d20">
      <inkml:trace xmlns:inkml="http://www.w3.org/2003/InkML" xml:id="stk20" contextRef="#ctx0" brushRef="#br0">13317 12435 0,'18'0'45,"-18"-17"-21,18 17 4,52-36-11,18 1-1,18 0 1,-35 17 0,-18 18-16,-36 0 15</inkml:trace>
    </iact:actionData>
  </iact:action>
  <iact:action type="add" startTime="167747">
    <iact:property name="dataType"/>
    <iact:actionData xml:id="d21">
      <inkml:trace xmlns:inkml="http://www.w3.org/2003/InkML" xml:id="stk21" contextRef="#ctx0" brushRef="#br0">13370 12823 0,'0'0'0,"36"0"9,-1 0 2,-18 0 14,54-17-23,-36-1 30,-17 18 24,17-17-28,36-1-12,-36 18 1,-17 0 0,-1 0 114,1 0-114,-18-18-1</inkml:trace>
    </iact:actionData>
  </iact:action>
  <iact:action type="add" startTime="174531">
    <iact:property name="dataType"/>
    <iact:actionData xml:id="d22">
      <inkml:trace xmlns:inkml="http://www.w3.org/2003/InkML" xml:id="stk22" contextRef="#ctx0" brushRef="#br0">14235 12171 0,'17'-18'319,"1"18"-317,-1-17 5,1 17 6,0 0 76,-1 0-40,-17 17-39,18-17 39,-18 18-23,0-1-14,0 1 27,0 0-22,0-1 4,0 1-3,0 0-1,-18-1-15,1 19 14,-1-19 1,18 1-1,-18 17 1,1 0-1,-1 1 1,18-1-1,-17-35 1,17 18 0,-18 17 1,18-17-4,-18 17 3,18 0-1,0-17 3,0-1 29,-17 1-46,17-36 253,17-17-251,-17 17 8,18-17-10,0 0 12,17 0-6,-18 17-5,1-35 16,0 18 14,35-18 17,-36 35-36,-17 1 3,36-1-1,-19-17 1,36-18 0,-18 0-1,18 0 1,-35 53 0,0-18 0,-1 1-1,1 17 104,0 0-104,-18 17 0,0 1 0,0 17-13,0-17 26,0-1-13,0 19 1,0-19-16,0 36 15,0 0 1,0-18 0,0 1 0,-18-19-2,18 19 1,-18 17 1,1-18 0,17-17 0,0-1-1,-18 18 1,0-17 0,18 0 0,0-54 216,36 19-229,-19-18 10,1-36 3,17 36 0,-17 35-1,-18-53 1,17 35-2,1-17 1,0 0 1,-18 17 33,17 18-40,1-18 2,-18 1 1,35-1 4,-17 0 0,-18 1-2,18 17 1,-1-18 1,-17 0-1,0 1 20,71-18-19,-54 17-2,1 18 2,0 0 123,-1 18-132,-17 17 10,0 18-16,0 0 14,0-18 0,0-17 16,0 17-15,0-18 0,0 1-1,0 35 0,0-18-13,0-17 12,0 0 2,0-1 0,0 1 15,0 0-17,0-1 4,18 1-2,-18-1 0,18-17-2,-18 18 1,0 0 1,17-18 29,-17 17 159,-17-17-190,-1 18-15</inkml:trace>
    </iact:actionData>
  </iact:action>
  <iact:action type="add" startTime="178533">
    <iact:property name="dataType"/>
    <iact:actionData xml:id="d23">
      <inkml:trace xmlns:inkml="http://www.w3.org/2003/InkML" xml:id="stk23" contextRef="#ctx0" brushRef="#br0">15275 12171 0,'0'35'109,"0"-17"-97,0 17-4,0 0 0,0-17-1,0 17 2,0-17-2,0-1 3,0 1-7,0 0 12,0-1-1,0 72 20,0-54 13,18 53-30,-18-70-1,18-18 1,-18 35-1,35-17 0,-18 17 1,1-35 55,0 0 24,-1 0-71,1-18-10,0 1-3,-1-36 3,1 17 2,0 19 0,-1-1-2,-17 1 1,0-1 0,18 0 2,-18 1-2,0-19 1,0-34-1,0 34 1,0-16 0,0 16-1,0 1 1,0 0-1,17 35 166,-17 17-163,0 1-15,0 0 8,0-1 5,18 54 0,-18-54 0,0 1-1,18-18 34,-1 0-34,-17 18-10,0-1 48,0-34 42</inkml:trace>
    </iact:actionData>
  </iact:action>
  <iact:action type="add" startTime="180417">
    <iact:property name="dataType"/>
    <iact:actionData xml:id="d24">
      <inkml:trace xmlns:inkml="http://www.w3.org/2003/InkML" xml:id="stk24" contextRef="#ctx0" brushRef="#br0">15804 12294 0,'18'0'186,"-18"18"-173,18 17-9,-1-17 15,1 17-15,0-17 10,17 35-11,-35-36 6,18 1 0,17 0 1,-35-1-7,35 36 22,-35 18 8,0-18 1,18 35 15,-18-53-32,-18-17-1,0 17 1,18 0 0,-17 1 0,-1-19-1,1 36-1,17-18 2,0-52 134,0-19-143,17 1 2,1 0 6,-1 17 0,1-35 1,17 0 0,1 18 0,17-18-2,-36 18 3,-17 17-3,18 1 1,-1-1 1,-17 0 0,18 18-1,0-52 0,-1-1 1,1 17 1,0 19 0,-18-1-3,0-17 3,0 17-1,17 18 14,-17-18-28,18 1 10,-18-1 210,35-17-215</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9T05:00:21.556"/>
    </inkml:context>
    <inkml:brush xml:id="br0">
      <inkml:brushProperty name="width" value="0.05292" units="cm"/>
      <inkml:brushProperty name="height" value="0.05292" units="cm"/>
      <inkml:brushProperty name="color" value="#FF0000"/>
    </inkml:brush>
  </inkml:definitions>
  <iact:action type="add" startTime="24350">
    <iact:property name="dataType"/>
    <iact:actionData xml:id="d0">
      <inkml:trace xmlns:inkml="http://www.w3.org/2003/InkML" xml:id="stk0" contextRef="#ctx0" brushRef="#br0">22684 6438 0,'0'0'3,"0"-17"4,-18 17 2,0 0 1,1 0 8,17-18 2,-18 18 37,18-18-44,-18 18 11,1 0-9,-19 0 3,19 0-1,-36 0 0,35 0 0,1 0 0,-19 0-14,19 0 13,-19 18 2,19 0 40,-1 17-45,1-35-10,17 35 19,-36-17-5,36-1-13,-17 1 11,17 35 3,0-18-5,-18 0 3,18-17 1,0 0 3,0-1-6,0 36 2,0-35 1,0 17 0,0 18 1,0-18-3,18 18 2,17 18-1,-17-71 4,-18 18-7,17-1 4,1 1 0,-18-1-2,17 1 2,1 0 0,0-1-1,17 19 1,-17-19 0,-1 1 0,1 0 0,0-18-1,-1 35 1,1-18 0,-1-17-1,1 18 2,0-18 77,-18 18-62,17-18 5,19 0-15,-19 0-13,1 0 7,0 0 0,-1 0 15,19 0-15,-19 0-1,18 0 1,-35-18 1,36 18-2,-1 0 0,-17-18 1,-18-17 133,0 18-146,0-1 12,0-17-2,0-18 2,17 0 2,19 35-3,-36-35 2,0 36 0,17-1-1,-17 0 80,0 1-85,0-1 6,0-17 2,0 17-15,-17 18 17,-1-53-17,18 36 11,-18-19-1,18-17 3,0 18-1,-35 0 0,17 0 1,1-18-1,17 35 4,0 0-2,0 1-3,-36-1 3,36 0-2,-17 1 1,17-1 0,-18 18-1,1 0 81</inkml:trace>
    </iact:actionData>
  </iact:action>
  <iact:action type="add" startTime="81850">
    <iact:property name="dataType"/>
    <iact:actionData xml:id="d1">
      <inkml:trace xmlns:inkml="http://www.w3.org/2003/InkML" xml:id="stk1" contextRef="#ctx0" brushRef="#br0">7267 8625 0,'0'-17'9,"18"17"161,-1 0-148,19 0 9,-19 0 2,19 0-29,87 0 29,-105 0 13,88 0-29,-89 0 0,36-18-1,0 18 0,-35 0 2,-1 0-2</inkml:trace>
    </iact:actionData>
  </iact:action>
  <iact:action type="add" startTime="230016">
    <iact:property name="dataType"/>
    <iact:actionData xml:id="d2">
      <inkml:trace xmlns:inkml="http://www.w3.org/2003/InkML" xml:id="stk2" contextRef="#ctx0" brushRef="#br0">3528 17533 0,'-18'0'22,"-17"0"-13,17 0-1,-17 0-5,17 0 5,1 0 0,-19 0 0,19 0 5,-19 0-9,-16 0 24,-1 18-24,-71-18 31,1 35-4,-36 0 18,141-35-19,1 36-27,-36 34 13,0-35 1,53 1 1,-18-19-5,1 36 4,17-18 0,0 36-1,0-18 0,0 0 1,0 0 0,0-18 0,17 36-1,1-54 1,-1 19 0,-17-1-1,18-18 0,0 19 2,-1-36-16,-17 17 12,18 19 3,0-19-1,-1 1 1,1-18 0,-18 18 6,18-1-9,17 1 3,-18 17-1,19 0 0,-19 1 1,1-36-3,0 0 3,17 17-1,0 19 0,-17-36 1,17 17 0,0 1-1,-17-18 1,35 17 0,-18 1 0,-17 0-1,35-18 1,0 17-1,0-17 2,0 0-2,-18 18 0,0-18 1,18 0 0,0 0 0,0 0-1,-18 0 1,0 0-1,36-18 0,-53 18 1,35-35 1,-18 35-15,0-18 12,0 18 0,-17-17 2,0 17 1,-1 0-2,19-18-1,-19 18 2,1-17-1,35-19 1,-53 19 0,17 17-1,1-18 1,35-17 0,-35 17-1,-1 0 1,1 18-1,-18-17 35,0-1-35,18 1-12,-1-19 11,1 1 3,-18-18-1,0 35-4,0-17 4,17 0-1,-17 17 0,0 1 2,0-1-2,0-35 1,0 18-1,0-53 1,0 70 0,0 0-1,0 1 0,0-1 18,0 0-13,0 1 26,-35-1-44,18 18 26,-19-35-13,19 35 1,-1-18-1,-35 18 1,35 0-15,1-17 17,-19-1-3,19 18 2,-1 0-6,1-18 5,-1 18-1,0-17 1,-17 17-1,0-18 1,-36 18-1,54-18 1,-1 18 0,-17 0 0,35-17 0,-53 17-1,35 0 3,0 0 0,18-18-6,-17 18 3,-18-18 0,17 18 1,-17-17 0,-1 17-1,1-18 1,0 1 1,35-1-2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9T05:07:54.124"/>
    </inkml:context>
    <inkml:brush xml:id="br0">
      <inkml:brushProperty name="width" value="0.05292" units="cm"/>
      <inkml:brushProperty name="height" value="0.05292" units="cm"/>
      <inkml:brushProperty name="color" value="#FF0000"/>
    </inkml:brush>
  </inkml:definitions>
  <iact:action type="add" startTime="24561">
    <iact:property name="dataType"/>
    <iact:actionData xml:id="d0">
      <inkml:trace xmlns:inkml="http://www.w3.org/2003/InkML" xml:id="stk0" contextRef="#ctx0" brushRef="#br0">4833 7320 0,'18'0'262,"17"0"-241,0 0-11,53 0-4,18 0-1,18 0 7,-1-18-8,1-17 5,-1 18-2,1-1 1,-1 18 20,124 0 5,71-18-29,-283 1 42,53 17-29,-70 0 119,70 0-123,35-18 4,177 18 0,0 18 0,70 17-14,-281-17 14,-1-18-4,18 0 3,-89 0 49,1 0 33,0 0-89,17-18 5,265 18 3,-142-18-1,-69 1 1,-19-1 0,-52 18 41,0-18-46,17 18-1,53-17 5,0-1 1,-17 0-15,-18 18 15,0 0 0,-1 0-3,1 0 2,0 0 1,-35 0-1,17 0 1,36 0 0,-18 18 0,35 17-1,18 1 1,-36-19 0,1 19 0,-18-19 0,-18-17-2,18 18 2,-18-1 0,18-17-1,0 0 4,0 18 9,0 0-11,0-18-1,-36 0 0,1 0 26,0 0-5,-1 0 42,1 0-68,0 0 381,17 0-388,-17 0 7,-1 0 82,1 0 34,-1 0-114,1 0 16,53 17-13,-18 1-14,0 0 12,-1-1 2,-34-17 0</inkml:trace>
    </iact:actionData>
  </iact:action>
  <iact:action type="add" startTime="74699">
    <iact:property name="dataType"/>
    <iact:actionData xml:id="d1">
      <inkml:trace xmlns:inkml="http://www.w3.org/2003/InkML" xml:id="stk1" contextRef="#ctx0" brushRef="#br0">19491 3616 0</inkml:trace>
    </iact:actionData>
  </iact:action>
  <iact:action type="add" startTime="76341">
    <iact:property name="dataType"/>
    <iact:actionData xml:id="d2">
      <inkml:trace xmlns:inkml="http://www.w3.org/2003/InkML" xml:id="stk2" contextRef="#ctx0" brushRef="#br0">19491 3598 0,'18'0'130,"-1"0"-82,1 18 112,0-18-102,-18 18 13,17-18-39,-17 17-13,18-17-2,-1 0-3,1 18 3,0 0 0,17-1-1,-17-17 1,-1 0 18,-17 18-17,18-18-5,-18 17 5,35-17 0,-17 36-2,17-19 0,0 19 0,18-1 1,0-35 2,-53 18 11,18-18-28,17 17 15,0 1-1,-17-18-1,35 35 1,0-17 1,0-1 0,17 1 1,-34-18-2,-19 0-1,1 0 3,17 18-2,-17-18 1,-18 17 191,-35-17-204,17 0 17,0 0-20</inkml:trace>
    </iact:actionData>
  </iact:action>
  <iact:action type="add" startTime="78397">
    <iact:property name="dataType"/>
    <iact:actionData xml:id="d3">
      <inkml:trace xmlns:inkml="http://www.w3.org/2003/InkML" xml:id="stk3" contextRef="#ctx0" brushRef="#br0">20267 3845 0,'18'18'121,"-1"-18"-108,1 18-1,0-1 1,-1-17 36,54 71-45,-71-54 11,17 1 33,1-18-31,0 35-1,17-17-13,-17 0 14,17-1-1,-35 1 111,-18-18-104,1 0-6,-1 0-3,0 0 20,1 0-17,-1 0-6,0 0 10,1 0-4,-1 0 67,1 0-68,-1 0 1,0 0-1,1 0-11,17 17 23</inkml:trace>
    </iact:actionData>
  </iact:action>
  <iact:action type="add" startTime="80164">
    <iact:property name="dataType"/>
    <iact:actionData xml:id="d4">
      <inkml:trace xmlns:inkml="http://www.w3.org/2003/InkML" xml:id="stk4" contextRef="#ctx0" brushRef="#br0">20902 3739 0,'18'0'71,"-1"0"-62,-17 36-2,0-19 1,0 19 6,0-19 34,0 160-32,18-142 1,-18 35-2,35-17 2,1-17 0,-1 34 0,-18-34-1,1-19 1,-18 1 3,18-1-6,17 19 3,-17-36-1,-18 17 1,17-17-1,1-35 85,0 17-85,-1-17-13,1-18 13,-1-17 0,-17 17 2,0 35-5,0-35 4,0 36 16,0-1-16,0 0 0,0 1 33,0-19 7,0 19-48,0-19-6,0 19 14,0-18-1,18 35 165,0 0-177,-1 17 11,1 18-1,17-17 3,-35 0-1,0-1 3,36-17-2,-19 36-1,1-36 1</inkml:trace>
    </iact:actionData>
  </iact:action>
  <iact:action type="add" startTime="82179">
    <iact:property name="dataType"/>
    <iact:actionData xml:id="d5">
      <inkml:trace xmlns:inkml="http://www.w3.org/2003/InkML" xml:id="stk5" contextRef="#ctx0" brushRef="#br0">21608 4322 0,'-18'0'309,"-17"35"-305,35-18 8,-18-17-4,18 36-1,-18-36 1,18 17 1,-17 1 31,17 0 3,0-1-5,0 1-23,17-18 1,1 0 15,-18 18-15,18-1 2,17 1-2,-17-18-10,-1 0 85</inkml:trace>
    </iact:actionData>
  </iact:action>
  <iact:action type="add" startTime="83422">
    <iact:property name="dataType"/>
    <iact:actionData xml:id="d6">
      <inkml:trace xmlns:inkml="http://www.w3.org/2003/InkML" xml:id="stk6" contextRef="#ctx0" brushRef="#br0">21837 4304 0,'18'0'47,"-18"18"-39,0-1-4,0 18 6,0 1-3,0-19 2,0 19-5,0-19 20,0 1 60,0 17-81,0 0 12,-18-35 108</inkml:trace>
    </iact:actionData>
  </iact:action>
  <iact:action type="add" startTime="84108">
    <iact:property name="dataType"/>
    <iact:actionData xml:id="d7">
      <inkml:trace xmlns:inkml="http://www.w3.org/2003/InkML" xml:id="stk7" contextRef="#ctx0" brushRef="#br0">21872 4269 0,'18'0'25,"17"0"-8,-17 35-1,17 0-8,0-17-4,-35-1 15,36 19-9,-19-19 13,-17 1 15,0 0-36,0-1 12,0 1 3,18 17-1,-18-17 1,18-18 0,-18 35-1,0-53 99,0 1-107,0-18 5,0-1 1,17 19 3,-17-1 0,0 0-1,0 1 1,18 17 88,-1 0-91,1 17 27,0-17-39,-1 18 20,1 17-19,35 36 13,-35-18 0,17 17 0,-18-70 1,-17 18 53,0 0 2</inkml:trace>
    </iact:actionData>
  </iact:action>
  <iact:action type="add" startTime="95721">
    <iact:property name="dataType"/>
    <iact:actionData xml:id="d8">
      <inkml:trace xmlns:inkml="http://www.w3.org/2003/InkML" xml:id="stk8" contextRef="#ctx0" brushRef="#br0">19491 3598 0</inkml:trace>
    </iact:actionData>
  </iact:action>
  <iact:action type="add" startTime="107881">
    <iact:property name="dataType"/>
    <iact:actionData xml:id="d9">
      <inkml:trace xmlns:inkml="http://www.w3.org/2003/InkML" xml:id="stk9" contextRef="#ctx0" brushRef="#br0">19385 4145 0</inkml:trace>
    </iact:actionData>
  </iact:action>
  <iact:action type="add" startTime="110036">
    <iact:property name="dataType"/>
    <iact:actionData xml:id="d10">
      <inkml:trace xmlns:inkml="http://www.w3.org/2003/InkML" xml:id="stk10" contextRef="#ctx0" brushRef="#br0">19385 4127 0</inkml:trace>
    </iact:actionData>
  </iact:action>
  <iact:action type="add" startTime="116347">
    <iact:property name="dataType"/>
    <iact:actionData xml:id="d11">
      <inkml:trace xmlns:inkml="http://www.w3.org/2003/InkML" xml:id="stk11" contextRef="#ctx0" brushRef="#br0">19350 4145 0</inkml:trace>
    </iact:actionData>
  </iact:action>
  <iact:action type="add" startTime="119583">
    <iact:property name="dataType"/>
    <iact:actionData xml:id="d12">
      <inkml:trace xmlns:inkml="http://www.w3.org/2003/InkML" xml:id="stk12" contextRef="#ctx0" brushRef="#br0">20955 4762 0,'18'0'143,"-1"0"-124,1 0-11,0 0 12,-1 0 3,1 0-10,-1 0 62,19 0-55,-19 0-16,54 0 25,-53 0 36,-1 18-2,1-18-51,-1 0-1,-17 18 5,18-18-13,0 0 13,-1 0 16,-17 17-17,18-17 2,0 0-8,-18 18 1,17-18 21,1 0-14,-18 18-14,35-18 13,-17 0-2,0 0 3,17 35-1,35-17 1,-17-18-1,0 0 1,0 0 0,0 17 0,-35-17-1,35 0 1,-18 0 0,18 0 0,0 0-1,-36 0 1,19 0 30,-19 0-41,19 0 10,-19 0-2,1 0 13,-18 18-15,17-18 3,1 0 2,0 0-3,17 18 0,-17-18 4,-1 0 13</inkml:trace>
    </iact:actionData>
  </iact:action>
  <iact:action type="add" startTime="134251">
    <iact:property name="dataType"/>
    <iact:actionData xml:id="d13">
      <inkml:trace xmlns:inkml="http://www.w3.org/2003/InkML" xml:id="stk13" contextRef="#ctx0" brushRef="#br0">18644 3387 0,'18'-18'92,"-18"0"-84,0 1-3,18-19 6,-18 19-3,17-18-3,-17-1 11,18 19 16,52-107 16,36-52-31,-70 140 0,-1 1-1,0-18 1,18 0 0,0 36 0,17-19-1,-34 36 1,-19 0-1,54 0 1,-36 0 0,18 0-1,35 36 1,18-19 0,-71 19-1,-17-36 1,0 17-14,-1-17 11,1 36 3,-36-36 114,1 0-127,17-18 10,-18 0-12</inkml:trace>
    </iact:actionData>
  </iact:action>
  <iact:action type="add" startTime="135282">
    <iact:property name="dataType"/>
    <iact:actionData xml:id="d14">
      <inkml:trace xmlns:inkml="http://www.w3.org/2003/InkML" xml:id="stk14" contextRef="#ctx0" brushRef="#br0">19614 2505 0,'0'17'46,"18"-17"-40,-18 36 1,35-1 3,1-17-5,-19 17 5,19 0-2,16 18 14,-34-53 8,35 53 19,70 70-32,-123-105 41,-17-18-25,-1 0-22,1 0 6,-19 0-1,19 0 1,-1 0 0,0 0-1,1 0 1,-1 0 0,0-18 233,1 1-243,-1 17-1</inkml:trace>
    </iact:actionData>
  </iact:action>
  <iact:action type="add" startTime="137229">
    <iact:property name="dataType"/>
    <iact:actionData xml:id="d15">
      <inkml:trace xmlns:inkml="http://www.w3.org/2003/InkML" xml:id="stk15" contextRef="#ctx0" brushRef="#br0">19403 4163 0,'-18'-18'657,"18"0"-645,-18 18-5,18-17 2,-17 17 6,-1 0 8,18-18-13,0 1-2,-17 17 16,17-18-15,-18 18 15,18-18 8,0 1-1,-35-1 18,35 0-33,-18 18 2,-17-35 1,17 17 28,0 18-34,18-17-6,-35-1 9,18 18-2,-1-17 2,0 17 1,18-18 34,-17 18-29,17-18-9,-18 18 18,0-17-27,-35-19 11,18 36 1,0-17 1,17-1-1,1 18 2,-1-18-2,0 18 1,1 0 1,-19-17-3,36-1 87,-17 1-68,-1-1-25</inkml:trace>
    </iact:actionData>
  </iact:action>
  <iact:action type="add" startTime="139114">
    <iact:property name="dataType"/>
    <iact:actionData xml:id="d16">
      <inkml:trace xmlns:inkml="http://www.w3.org/2003/InkML" xml:id="stk16" contextRef="#ctx0" brushRef="#br0">18768 3739 0,'0'18'88,"17"-18"-42,-17 18-29,18-18-7,0 17 6,-1-17 1,-17 18-2,36-18 1,-36 18 0,35-18 1,-17 17 0,-1 1 20,1-18-22,-1 18 17,1-18-29,0 17 12,-1 1 2,36 17 0,-17-17-1,-19-18 33,1 0-41,-18 17 2,17 1 7,19-18-1,-36 18 1,17-18-3,19 17 2,-19 1 4,1-18 27,17 35-28,-17-17-16,-1-18 12,-17 17-2,18-17 4,-36 0 147,1 0-161,-1 0 13,-17-35-13,-36-35 13,-17-19-3</inkml:trace>
    </iact:actionData>
  </iact:action>
  <iact:action type="add" startTime="140954">
    <iact:property name="dataType"/>
    <iact:actionData xml:id="d17">
      <inkml:trace xmlns:inkml="http://www.w3.org/2003/InkML" xml:id="stk17" contextRef="#ctx0" brushRef="#br0">18715 3757 0,'17'18'65,"1"-1"-56,-18 19-1,0-1 0,18-17-1,-18 17 13,35 0 14,-35 36-32,18-36 48,-18-53 73,0-35-120,0 18 18,0 17-19,0-17 11,17 0-12</inkml:trace>
    </iact:actionData>
  </iact:action>
  <iact:action type="add" startTime="141836">
    <iact:property name="dataType"/>
    <iact:actionData xml:id="d18">
      <inkml:trace xmlns:inkml="http://www.w3.org/2003/InkML" xml:id="stk18" contextRef="#ctx0" brushRef="#br0">18768 3687 0,'17'0'160,"1"0"-130,17 0-2,-17 0 5,17 0-30,-17 0 77,0 0-63,-1 0-10,1 0 17,-1 0 66,1 17 68,0-17-150,-1 0 28,-34 0 97,-1 0-90</inkml:trace>
    </iact:actionData>
  </iact:action>
  <iact:action type="add" startTime="148202">
    <iact:property name="dataType"/>
    <iact:actionData xml:id="d19">
      <inkml:trace xmlns:inkml="http://www.w3.org/2003/InkML" xml:id="stk19" contextRef="#ctx0" brushRef="#br0">19579 3651 0,'-17'18'304,"17"0"-298,-18-18 1,18 17 12,0 1-14,0-1 10,0 1 21,-18 0-23,1-1 18,-1 19-4,18-19-10,-35 19 0,17 34 0,-35-17-1,35-35-1,1-1 1,-1 36 1,1-53 0,17 18 33,0-1-37,-18-17 28</inkml:trace>
    </iact:actionData>
  </iact:action>
  <iact:action type="add" startTime="182779">
    <iact:property name="dataType"/>
    <iact:actionData xml:id="d20">
      <inkml:trace xmlns:inkml="http://www.w3.org/2003/InkML" xml:id="stk20" contextRef="#ctx0" brushRef="#br0">22613 4039 0,'0'0'3,"53"-17"103,-18-1-95,-17 0-1,17 1-2,0-1 11,1 18 15,52 0 16,-35 0-46,-36 0 57,1 0-44,0 0-15,-1 0 22,1 18 1,-18-1-23,0 72 15,-53-37-4</inkml:trace>
    </iact:actionData>
  </iact:action>
  <iact:action type="add" startTime="183953">
    <iact:property name="dataType"/>
    <iact:actionData xml:id="d21">
      <inkml:trace xmlns:inkml="http://www.w3.org/2003/InkML" xml:id="stk21" contextRef="#ctx0" brushRef="#br0">22772 4357 0,'0'-18'75,"17"18"-22,19-17 3,-19 17-41,1 0 1,0-18 59,-1 18-63,1 0 1,17 0 3,0 0 117,-17 0-115,17-18-2,-35 1 1,18 17-1</inkml:trace>
    </iact:actionData>
  </iact:action>
  <iact:action type="add" startTime="191397">
    <iact:property name="dataType"/>
    <iact:actionData xml:id="d22">
      <inkml:trace xmlns:inkml="http://www.w3.org/2003/InkML" xml:id="stk22" contextRef="#ctx0" brushRef="#br0">23407 3792 0,'17'0'149,"-17"18"-143,18 0 1,-18 17 5,18 0-7,-18-17 5,0-1-1,0 19-5,0-19 14,17 1 0,-17 0-14,0 17 52,18 106-53,-18-123 13,0 17 0,0 18 1,0 0 1,0-18-2,0-17 1,0-1-3,0 1 36,-18-18 61,1-18-103,17-17 5</inkml:trace>
    </iact:actionData>
  </iact:action>
  <iact:action type="add" startTime="192499">
    <iact:property name="dataType"/>
    <iact:actionData xml:id="d23">
      <inkml:trace xmlns:inkml="http://www.w3.org/2003/InkML" xml:id="stk23" contextRef="#ctx0" brushRef="#br0">23495 3722 0,'18'0'9,"-1"0"136,1 0-136,0 0 24,-1 0-32,1 17 59,-1-17-54,-17 18 9,18-18 3,0 18-1,-1-1-14,1 1 14,-18 0-4,18-1 3,-1 1 1,-17 0 3,18-18 2,-18 35-10,0-18 4,0 19 0,0-19-1,0 36 1,0-17 0,-18-1 0,1 0 1,-1-17 0,0-1-1,-17 1 2,0 0-2,35-1 1,-18-17 141,36 0 10,-1 18-157,1 17 2,0-35-9,-1 18 9,-17 0 3,71 34 0,-71-16 2,18-36-2,-1 17 20,-17 19-19,18-36-1,-1 17 1,-17-34 126,0-19-139,18 36 12</inkml:trace>
    </iact:actionData>
  </iact:action>
  <iact:action type="add" startTime="194297">
    <iact:property name="dataType"/>
    <iact:actionData xml:id="d24">
      <inkml:trace xmlns:inkml="http://www.w3.org/2003/InkML" xml:id="stk24" contextRef="#ctx0" brushRef="#br0">23989 3916 0,'0'17'118,"0"1"-113,0 17 6,0-17-6,0 0 2,0 17 11,0 18 15,18-18 18,-18-17-35,17-18-1,-17 17 2,18 1 0,-1-18-1,1 0 41,17-18 73,1-17-126,-19 17 7,36-17 6,-18 18 0,1-1 0,-19 18-3,19-18 3,-1 1-1,-17-1 1,-18 0 65,0 1-73,0-1 16,0 0-8,0 1 16,0 34 63,17 1-90,-17 17 2,0 1 16,0 17-8,0-1-14,0-34 15,0 17 1,0-17-3,0 0 34,0-1-34,18-17 2,-1 18 0,-17 0-7,18-18 13,0 0-6,-1 0-14,1 0 13,0 0 1,-1 0-1,1 0-1,35 0 1,-35 0 0,17-18 1,0 18 0,-17-18 0,35-17 0,-36 35-1,1-18 2,0 1-14,-18-1 10,17-52 3,1 52-3,17-35 2,-35 0 1,0 35 0,0 1-1,0-1 1,0 1 1,-18 17 38,1 0 118,-1 0-168,1 0 5,-1 17 9,0 1-5,1-18-10</inkml:trace>
    </iact:actionData>
  </iact:action>
  <iact:action type="add" startTime="201590">
    <iact:property name="dataType"/>
    <iact:actionData xml:id="d25">
      <inkml:trace xmlns:inkml="http://www.w3.org/2003/InkML" xml:id="stk25" contextRef="#ctx0" brushRef="#br0">24324 4639 0,'35'0'180,"1"0"-163,-19 0-12,1 0 2,17 0 2,-17 0 7,-1 0-5,1 0 5,17 0 4,-17 0 13,70 0 1,0 0 16</inkml:trace>
    </iact:actionData>
  </iact:action>
  <iact:action type="add" startTime="220057">
    <iact:property name="dataType"/>
    <iact:actionData xml:id="d26">
      <inkml:trace xmlns:inkml="http://www.w3.org/2003/InkML" xml:id="stk26" contextRef="#ctx0" brushRef="#br0">18203 2663 0,'0'18'71,"-35"53"-62,-18 52-1,35-70 1,-17 18 10,-35 34 14,-19 37 16,54-19-46</inkml:trace>
    </iact:actionData>
  </iact:action>
  <iact:action type="add" startTime="220808">
    <iact:property name="dataType"/>
    <iact:actionData xml:id="d27">
      <inkml:trace xmlns:inkml="http://www.w3.org/2003/InkML" xml:id="stk27" contextRef="#ctx0" brushRef="#br0">18344 2505 0,'18'0'11,"0"0"15,-1 0 1,1 70 7,35 89-1,0 88 17,-53-88-33,0-142-14,0 1 26,0 0-12,-18-18 84,1-36-98,-19 19 12,-4021-19-14</inkml:trace>
    </iact:actionData>
  </iact:action>
  <iact:action type="add" startTime="221563">
    <iact:property name="dataType"/>
    <iact:actionData xml:id="d28">
      <inkml:trace xmlns:inkml="http://www.w3.org/2003/InkML" xml:id="stk28" contextRef="#ctx0" brushRef="#br0">18168 2963 0,'18'0'84,"17"-17"-77,-17 17 9,17 0 1,-17 0-15,-18-18 43,17 18-34,1 0-1,17 0 174,0 18-170,-35-1-10,18-17 9,0 0 3,-36 0 174,0 0-186</inkml:trace>
    </iact:actionData>
  </iact:action>
  <iact:action type="add" startTime="223735">
    <iact:property name="dataType"/>
    <iact:actionData xml:id="d29">
      <inkml:trace xmlns:inkml="http://www.w3.org/2003/InkML" xml:id="stk29" contextRef="#ctx0" brushRef="#br0">23495 7408 0,'0'0'3,"0"36"3,18-1 5,-18-17-5,0 17-2,17-18 7,-17 19-3,0 34 0,0-34 4,0-1-6,0 0-2,0 0 4,0 1 0,0-1 15,0 18 10,-17 35-30,-1-106 93,18-52-93,18-89 15,17 71-17</inkml:trace>
    </iact:actionData>
  </iact:action>
  <iact:action type="add" startTime="224917">
    <iact:property name="dataType"/>
    <iact:actionData xml:id="d30">
      <inkml:trace xmlns:inkml="http://www.w3.org/2003/InkML" xml:id="stk30" contextRef="#ctx0" brushRef="#br0">23548 7408 0,'18'-17'9,"-1"-19"-3,18 19 2,-17-1-1,0 18 13,-18-18-12,17 18 0,1 0 78,0 0-66,-1 0 10,36 18-28,-35 0 13,-1-1 3,19 19-2,-19-36-2,-17 17 5,36 1-2,-19 0 0,-17-1-3,36 1 3,-36 17 1,0 0 57,0-17-62,-18-18-11,0 18 9,1-1 5,-1-17 1,0 0 14,1 0-14,-1 0 0,0 0-14,-17 0 12,18 0 2,-1 0 0,0 0 67,1 0 123,-1 0-177,0 0-19,1 0-6,-1 0 93,36 0 63,-1 0-142,-17 18 30,18 0-33,0-1 1,-1-17 0,19 36-1,16-19-13,-34-17 13,17 18-1,-17-1 1,17 1 1,-17 0-1,0-18 1,-1 17 2,36 19-2,-35-19 0,-1 19-1,-17-19 1,18-17 10,0 18 1,-18-1-1,0 1-4,0 0 3,0-1-10,-18 19-13,-17-36 14,17 35 0,-17-35-1,-18 0-1,35 18 3,-35-18-1,36 0-3,-36 0 3,-35 35-1,35-17 1,35-18-1</inkml:trace>
    </iact:actionData>
  </iact:action>
  <iact:action type="add" startTime="256695">
    <iact:property name="dataType"/>
    <iact:actionData xml:id="d31">
      <inkml:trace xmlns:inkml="http://www.w3.org/2003/InkML" xml:id="stk31" contextRef="#ctx0" brushRef="#br0">24165 4710 0,'18'0'22,"0"0"-9,-1 0-6,18 0 12,-17 0-13,0 0 1,52 0 19,18-18 8,-17 18-2,53-35 17,-107 35 30</inkml:trace>
    </iact:actionData>
  </iact:action>
  <iact:action type="add" startTime="258291">
    <iact:property name="dataType"/>
    <iact:actionData xml:id="d32">
      <inkml:trace xmlns:inkml="http://www.w3.org/2003/InkML" xml:id="stk32" contextRef="#ctx0" brushRef="#br0">21131 4904 0,'18'0'95,"0"0"-82,-18 17-5,17-17 12,1 0 14,0 0-4,70 18-27,-18-18 31,1 0-2,-18 0 17,-36 0-32,1 0 31,-18 18-31,71-1-14,-36-17 13,0 0-3,18 35 4,0-17 1,0 0-2,-35-18 0,-1 0 1,18 0 0,-17 0-1,0 17 1,-1 1-1,1-18 100</inkml:trace>
    </iact:actionData>
  </iact:action>
  <iact:action type="add" startTime="335515">
    <iact:property name="dataType"/>
    <iact:actionData xml:id="d33">
      <inkml:trace xmlns:inkml="http://www.w3.org/2003/InkML" xml:id="stk33" contextRef="#ctx0" brushRef="#br0">19209 9560 0,'0'-17'67,"17"17"-44,1 0 0,0 0 26,70 0-46,-35 0 13,0 17 2,-18-17-5,0 0 3,36 0 2,-1 0-2,-17 0 1,-17 18-1,-19-18 1,54 18-1,52-1 1,71 18 0,18-17 0,0-18-1,-107 0 2,-34 0-2,-36 0-13,1 0 11,-19 0 3,18 0-1,-17 0 35,0 0-34,-1 0-1,1 0 2,17 0-4,1 0-11,-19 0 13,1 0 16,-1 0-25,-17 18 4,18-18 6,17 0 0,-17 17 0,17-17 0,18 18-1,0-18 0</inkml:trace>
    </iact:actionData>
  </iact:action>
  <iact:action type="add" startTime="338874">
    <iact:property name="dataType"/>
    <iact:actionData xml:id="d34">
      <inkml:trace xmlns:inkml="http://www.w3.org/2003/InkML" xml:id="stk34" contextRef="#ctx0" brushRef="#br0">20055 16387 0,'18'0'22,"0"0"46,17-18-40,-17 18-25,17-18 13,0 1 31,159-54-31,-159 53 1,-17 18 0,17 0 67,-17 0-63,0 0-15,-1 0 16,36 0-5,0 0-1,18 0 1,-18 0-15,0 0 15,17 18 0,-17-18-1,-18 0 4,-17 0-9,17 0 78,159 0-58,-88 18-15,-53-18 0,-35 0 1,-1 0 0,54 0 0,-36 0-1,0 0 1,18 0 0,0 0 0,0 0-4,18 0 4,-1 0 0,-35 0 0,1 0-1,-19 0 1,36 0 1,18 0 0,-53 17-4,34-17 2,1 18 1,-35-18-1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93AB4-8169-4EDF-984C-961C8075434B}" type="datetimeFigureOut">
              <a:rPr lang="zh-CN" altLang="en-US" smtClean="0"/>
              <a:pPr/>
              <a:t>2019/9/29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D0DDF-1C29-4864-97BF-E56170AC0F4A}" type="slidenum">
              <a:rPr lang="zh-CN" altLang="en-US" smtClean="0"/>
              <a:pPr/>
              <a:t>‹#›</a:t>
            </a:fld>
            <a:endParaRPr lang="zh-CN" altLang="en-US"/>
          </a:p>
        </p:txBody>
      </p:sp>
    </p:spTree>
    <p:extLst>
      <p:ext uri="{BB962C8B-B14F-4D97-AF65-F5344CB8AC3E}">
        <p14:creationId xmlns:p14="http://schemas.microsoft.com/office/powerpoint/2010/main" val="183692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2</a:t>
            </a:fld>
            <a:endParaRPr lang="zh-CN" altLang="en-US"/>
          </a:p>
        </p:txBody>
      </p:sp>
    </p:spTree>
    <p:extLst>
      <p:ext uri="{BB962C8B-B14F-4D97-AF65-F5344CB8AC3E}">
        <p14:creationId xmlns:p14="http://schemas.microsoft.com/office/powerpoint/2010/main" val="2599482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An object</a:t>
            </a:r>
            <a:r>
              <a:rPr lang="en-US" altLang="zh-CN" baseline="0" dirty="0"/>
              <a:t> sliding without friction or rotation transforms its initial potential energy entirely into translational KE (none into rotational KE), so the speed of its CM is greater.</a:t>
            </a: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3</a:t>
            </a:fld>
            <a:endParaRPr lang="zh-CN" altLang="en-US"/>
          </a:p>
        </p:txBody>
      </p:sp>
    </p:spTree>
    <p:extLst>
      <p:ext uri="{BB962C8B-B14F-4D97-AF65-F5344CB8AC3E}">
        <p14:creationId xmlns:p14="http://schemas.microsoft.com/office/powerpoint/2010/main" val="56282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4</a:t>
            </a:fld>
            <a:endParaRPr lang="zh-CN" altLang="en-US"/>
          </a:p>
        </p:txBody>
      </p:sp>
    </p:spTree>
    <p:extLst>
      <p:ext uri="{BB962C8B-B14F-4D97-AF65-F5344CB8AC3E}">
        <p14:creationId xmlns:p14="http://schemas.microsoft.com/office/powerpoint/2010/main" val="355668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5</a:t>
            </a:fld>
            <a:endParaRPr lang="zh-CN" altLang="en-US"/>
          </a:p>
        </p:txBody>
      </p:sp>
    </p:spTree>
    <p:extLst>
      <p:ext uri="{BB962C8B-B14F-4D97-AF65-F5344CB8AC3E}">
        <p14:creationId xmlns:p14="http://schemas.microsoft.com/office/powerpoint/2010/main" val="3831656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br>
              <a:rPr lang="en-US" altLang="zh-CN" sz="1200" b="0" i="0" kern="1200" dirty="0">
                <a:solidFill>
                  <a:schemeClr val="tx1"/>
                </a:solidFill>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9</a:t>
            </a:fld>
            <a:endParaRPr lang="zh-CN" altLang="en-US"/>
          </a:p>
        </p:txBody>
      </p:sp>
    </p:spTree>
    <p:extLst>
      <p:ext uri="{BB962C8B-B14F-4D97-AF65-F5344CB8AC3E}">
        <p14:creationId xmlns:p14="http://schemas.microsoft.com/office/powerpoint/2010/main" val="344796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12</a:t>
            </a:fld>
            <a:endParaRPr lang="zh-CN" altLang="en-US"/>
          </a:p>
        </p:txBody>
      </p:sp>
    </p:spTree>
    <p:extLst>
      <p:ext uri="{BB962C8B-B14F-4D97-AF65-F5344CB8AC3E}">
        <p14:creationId xmlns:p14="http://schemas.microsoft.com/office/powerpoint/2010/main" val="401649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fld id="{3BBCFD7B-F1E3-4F92-9E8B-16F45AAD6D87}" type="datetimeFigureOut">
              <a:rPr lang="zh-CN" altLang="en-US" smtClean="0"/>
              <a:pPr/>
              <a:t>2019/9/29</a:t>
            </a:fld>
            <a:endParaRPr lang="zh-CN" altLang="en-US"/>
          </a:p>
        </p:txBody>
      </p:sp>
      <p:sp>
        <p:nvSpPr>
          <p:cNvPr id="5" name="页脚占位符 4"/>
          <p:cNvSpPr>
            <a:spLocks noGrp="1"/>
          </p:cNvSpPr>
          <p:nvPr>
            <p:ph type="ftr" sz="quarter" idx="11"/>
          </p:nvPr>
        </p:nvSpPr>
        <p:spPr>
          <a:xfrm>
            <a:off x="5330952" y="6400800"/>
            <a:ext cx="3733800" cy="283800"/>
          </a:xfrm>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3BBCFD7B-F1E3-4F92-9E8B-16F45AAD6D87}" type="datetimeFigureOut">
              <a:rPr lang="zh-CN" altLang="en-US" smtClean="0"/>
              <a:pPr/>
              <a:t>2019/9/29</a:t>
            </a:fld>
            <a:endParaRPr lang="zh-CN" altLang="en-US"/>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595B10CA-7A09-4E12-BEAF-B06FC8FAD24D}" type="slidenum">
              <a:rPr lang="zh-CN" altLang="en-US" smtClean="0"/>
              <a:pPr/>
              <a:t>‹#›</a:t>
            </a:fld>
            <a:endParaRPr lang="zh-CN" altLang="en-US"/>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oleObject" Target="../embeddings/oleObject52.bin"/><Relationship Id="rId18" Type="http://schemas.openxmlformats.org/officeDocument/2006/relationships/image" Target="../media/image69.wmf"/><Relationship Id="rId3" Type="http://schemas.microsoft.com/office/2007/relationships/media" Target="../media/media10.m4a"/><Relationship Id="rId21" Type="http://schemas.openxmlformats.org/officeDocument/2006/relationships/image" Target="../media/image4.png"/><Relationship Id="rId7" Type="http://schemas.openxmlformats.org/officeDocument/2006/relationships/oleObject" Target="../embeddings/oleObject49.bin"/><Relationship Id="rId12" Type="http://schemas.openxmlformats.org/officeDocument/2006/relationships/image" Target="../media/image66.wmf"/><Relationship Id="rId17" Type="http://schemas.openxmlformats.org/officeDocument/2006/relationships/oleObject" Target="../embeddings/oleObject54.bin"/><Relationship Id="rId2" Type="http://schemas.openxmlformats.org/officeDocument/2006/relationships/tags" Target="../tags/tag8.xml"/><Relationship Id="rId16" Type="http://schemas.openxmlformats.org/officeDocument/2006/relationships/image" Target="../media/image68.wmf"/><Relationship Id="rId20" Type="http://schemas.openxmlformats.org/officeDocument/2006/relationships/image" Target="../media/image70.wmf"/><Relationship Id="rId1" Type="http://schemas.openxmlformats.org/officeDocument/2006/relationships/vmlDrawing" Target="../drawings/vmlDrawing7.vml"/><Relationship Id="rId6" Type="http://schemas.openxmlformats.org/officeDocument/2006/relationships/notesSlide" Target="../notesSlides/notesSlide7.xml"/><Relationship Id="rId11" Type="http://schemas.openxmlformats.org/officeDocument/2006/relationships/oleObject" Target="../embeddings/oleObject51.bin"/><Relationship Id="rId5" Type="http://schemas.openxmlformats.org/officeDocument/2006/relationships/slideLayout" Target="../slideLayouts/slideLayout7.xml"/><Relationship Id="rId15" Type="http://schemas.openxmlformats.org/officeDocument/2006/relationships/oleObject" Target="../embeddings/oleObject53.bin"/><Relationship Id="rId10" Type="http://schemas.openxmlformats.org/officeDocument/2006/relationships/image" Target="../media/image65.wmf"/><Relationship Id="rId19" Type="http://schemas.openxmlformats.org/officeDocument/2006/relationships/oleObject" Target="../embeddings/oleObject55.bin"/><Relationship Id="rId4" Type="http://schemas.openxmlformats.org/officeDocument/2006/relationships/audio" Target="../media/media10.m4a"/><Relationship Id="rId9" Type="http://schemas.openxmlformats.org/officeDocument/2006/relationships/oleObject" Target="../embeddings/oleObject50.bin"/><Relationship Id="rId14" Type="http://schemas.openxmlformats.org/officeDocument/2006/relationships/image" Target="../media/image67.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image" Target="../media/image75.png"/><Relationship Id="rId2" Type="http://schemas.microsoft.com/office/2007/relationships/media" Target="../media/media13.m4a"/><Relationship Id="rId1" Type="http://schemas.openxmlformats.org/officeDocument/2006/relationships/tags" Target="../tags/tag9.xml"/><Relationship Id="rId6" Type="http://schemas.microsoft.com/office/2011/relationships/inkAction" Target="../ink/inkAction5.xml"/><Relationship Id="rId5" Type="http://schemas.openxmlformats.org/officeDocument/2006/relationships/image" Target="../media/image74.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oleObject" Target="../embeddings/oleObject58.bin"/><Relationship Id="rId18" Type="http://schemas.openxmlformats.org/officeDocument/2006/relationships/image" Target="../media/image80.wmf"/><Relationship Id="rId26" Type="http://schemas.openxmlformats.org/officeDocument/2006/relationships/image" Target="../media/image85.png"/><Relationship Id="rId3" Type="http://schemas.microsoft.com/office/2007/relationships/media" Target="../media/media14.m4a"/><Relationship Id="rId21" Type="http://schemas.openxmlformats.org/officeDocument/2006/relationships/oleObject" Target="../embeddings/oleObject62.bin"/><Relationship Id="rId7" Type="http://schemas.openxmlformats.org/officeDocument/2006/relationships/image" Target="../media/image84.png"/><Relationship Id="rId12" Type="http://schemas.openxmlformats.org/officeDocument/2006/relationships/image" Target="../media/image77.wmf"/><Relationship Id="rId17" Type="http://schemas.openxmlformats.org/officeDocument/2006/relationships/oleObject" Target="../embeddings/oleObject60.bin"/><Relationship Id="rId25" Type="http://schemas.microsoft.com/office/2011/relationships/inkAction" Target="../ink/inkAction6.xml"/><Relationship Id="rId2" Type="http://schemas.openxmlformats.org/officeDocument/2006/relationships/tags" Target="../tags/tag10.xml"/><Relationship Id="rId16" Type="http://schemas.openxmlformats.org/officeDocument/2006/relationships/image" Target="../media/image79.wmf"/><Relationship Id="rId20" Type="http://schemas.openxmlformats.org/officeDocument/2006/relationships/image" Target="../media/image81.wmf"/><Relationship Id="rId1" Type="http://schemas.openxmlformats.org/officeDocument/2006/relationships/vmlDrawing" Target="../drawings/vmlDrawing8.vml"/><Relationship Id="rId6" Type="http://schemas.openxmlformats.org/officeDocument/2006/relationships/notesSlide" Target="../notesSlides/notesSlide9.xml"/><Relationship Id="rId11" Type="http://schemas.openxmlformats.org/officeDocument/2006/relationships/oleObject" Target="../embeddings/oleObject57.bin"/><Relationship Id="rId24" Type="http://schemas.openxmlformats.org/officeDocument/2006/relationships/image" Target="../media/image83.wmf"/><Relationship Id="rId5" Type="http://schemas.openxmlformats.org/officeDocument/2006/relationships/slideLayout" Target="../slideLayouts/slideLayout7.xml"/><Relationship Id="rId15" Type="http://schemas.openxmlformats.org/officeDocument/2006/relationships/oleObject" Target="../embeddings/oleObject59.bin"/><Relationship Id="rId23" Type="http://schemas.openxmlformats.org/officeDocument/2006/relationships/oleObject" Target="../embeddings/oleObject63.bin"/><Relationship Id="rId10" Type="http://schemas.openxmlformats.org/officeDocument/2006/relationships/image" Target="../media/image76.wmf"/><Relationship Id="rId19" Type="http://schemas.openxmlformats.org/officeDocument/2006/relationships/oleObject" Target="../embeddings/oleObject61.bin"/><Relationship Id="rId4" Type="http://schemas.openxmlformats.org/officeDocument/2006/relationships/audio" Target="../media/media14.m4a"/><Relationship Id="rId9" Type="http://schemas.openxmlformats.org/officeDocument/2006/relationships/oleObject" Target="../embeddings/oleObject56.bin"/><Relationship Id="rId14" Type="http://schemas.openxmlformats.org/officeDocument/2006/relationships/image" Target="../media/image78.wmf"/><Relationship Id="rId22" Type="http://schemas.openxmlformats.org/officeDocument/2006/relationships/image" Target="../media/image82.wmf"/><Relationship Id="rId27"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86.wmf"/><Relationship Id="rId13" Type="http://schemas.openxmlformats.org/officeDocument/2006/relationships/oleObject" Target="../embeddings/oleObject67.bin"/><Relationship Id="rId18" Type="http://schemas.microsoft.com/office/2007/relationships/hdphoto" Target="../media/hdphoto10.wdp"/><Relationship Id="rId26" Type="http://schemas.openxmlformats.org/officeDocument/2006/relationships/image" Target="../media/image95.png"/><Relationship Id="rId3" Type="http://schemas.microsoft.com/office/2007/relationships/media" Target="../media/media15.m4a"/><Relationship Id="rId21" Type="http://schemas.openxmlformats.org/officeDocument/2006/relationships/oleObject" Target="../embeddings/oleObject70.bin"/><Relationship Id="rId7" Type="http://schemas.openxmlformats.org/officeDocument/2006/relationships/oleObject" Target="../embeddings/oleObject64.bin"/><Relationship Id="rId12" Type="http://schemas.openxmlformats.org/officeDocument/2006/relationships/image" Target="../media/image88.wmf"/><Relationship Id="rId17" Type="http://schemas.openxmlformats.org/officeDocument/2006/relationships/image" Target="../media/image94.png"/><Relationship Id="rId25" Type="http://schemas.microsoft.com/office/2011/relationships/inkAction" Target="../ink/inkAction7.xml"/><Relationship Id="rId2" Type="http://schemas.openxmlformats.org/officeDocument/2006/relationships/tags" Target="../tags/tag11.xml"/><Relationship Id="rId16" Type="http://schemas.openxmlformats.org/officeDocument/2006/relationships/image" Target="../media/image90.wmf"/><Relationship Id="rId20" Type="http://schemas.openxmlformats.org/officeDocument/2006/relationships/image" Target="../media/image91.wmf"/><Relationship Id="rId1" Type="http://schemas.openxmlformats.org/officeDocument/2006/relationships/vmlDrawing" Target="../drawings/vmlDrawing9.vml"/><Relationship Id="rId6" Type="http://schemas.openxmlformats.org/officeDocument/2006/relationships/notesSlide" Target="../notesSlides/notesSlide10.xml"/><Relationship Id="rId11" Type="http://schemas.openxmlformats.org/officeDocument/2006/relationships/oleObject" Target="../embeddings/oleObject66.bin"/><Relationship Id="rId24" Type="http://schemas.openxmlformats.org/officeDocument/2006/relationships/image" Target="../media/image93.wmf"/><Relationship Id="rId5" Type="http://schemas.openxmlformats.org/officeDocument/2006/relationships/slideLayout" Target="../slideLayouts/slideLayout7.xml"/><Relationship Id="rId15" Type="http://schemas.openxmlformats.org/officeDocument/2006/relationships/oleObject" Target="../embeddings/oleObject68.bin"/><Relationship Id="rId23" Type="http://schemas.openxmlformats.org/officeDocument/2006/relationships/oleObject" Target="../embeddings/oleObject71.bin"/><Relationship Id="rId10" Type="http://schemas.openxmlformats.org/officeDocument/2006/relationships/image" Target="../media/image87.wmf"/><Relationship Id="rId19" Type="http://schemas.openxmlformats.org/officeDocument/2006/relationships/oleObject" Target="../embeddings/oleObject69.bin"/><Relationship Id="rId4" Type="http://schemas.openxmlformats.org/officeDocument/2006/relationships/audio" Target="../media/media15.m4a"/><Relationship Id="rId9" Type="http://schemas.openxmlformats.org/officeDocument/2006/relationships/oleObject" Target="../embeddings/oleObject65.bin"/><Relationship Id="rId14" Type="http://schemas.openxmlformats.org/officeDocument/2006/relationships/image" Target="../media/image89.wmf"/><Relationship Id="rId22" Type="http://schemas.openxmlformats.org/officeDocument/2006/relationships/image" Target="../media/image92.wmf"/><Relationship Id="rId27"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oleObject" Target="../embeddings/oleObject3.bin"/><Relationship Id="rId18" Type="http://schemas.openxmlformats.org/officeDocument/2006/relationships/image" Target="../media/image9.wmf"/><Relationship Id="rId26" Type="http://schemas.openxmlformats.org/officeDocument/2006/relationships/image" Target="../media/image13.wmf"/><Relationship Id="rId3" Type="http://schemas.microsoft.com/office/2007/relationships/media" Target="../media/media2.m4a"/><Relationship Id="rId21" Type="http://schemas.openxmlformats.org/officeDocument/2006/relationships/oleObject" Target="../embeddings/oleObject7.bin"/><Relationship Id="rId34" Type="http://schemas.microsoft.com/office/2007/relationships/hdphoto" Target="../media/hdphoto3.wdp"/><Relationship Id="rId7" Type="http://schemas.openxmlformats.org/officeDocument/2006/relationships/image" Target="../media/image17.png"/><Relationship Id="rId12" Type="http://schemas.openxmlformats.org/officeDocument/2006/relationships/image" Target="../media/image6.wmf"/><Relationship Id="rId17" Type="http://schemas.openxmlformats.org/officeDocument/2006/relationships/oleObject" Target="../embeddings/oleObject5.bin"/><Relationship Id="rId25" Type="http://schemas.openxmlformats.org/officeDocument/2006/relationships/oleObject" Target="../embeddings/oleObject9.bin"/><Relationship Id="rId33" Type="http://schemas.openxmlformats.org/officeDocument/2006/relationships/image" Target="../media/image19.png"/><Relationship Id="rId2" Type="http://schemas.openxmlformats.org/officeDocument/2006/relationships/tags" Target="../tags/tag1.xml"/><Relationship Id="rId16" Type="http://schemas.openxmlformats.org/officeDocument/2006/relationships/image" Target="../media/image8.wmf"/><Relationship Id="rId20" Type="http://schemas.openxmlformats.org/officeDocument/2006/relationships/image" Target="../media/image10.wmf"/><Relationship Id="rId29" Type="http://schemas.openxmlformats.org/officeDocument/2006/relationships/oleObject" Target="../embeddings/oleObject11.bin"/><Relationship Id="rId1" Type="http://schemas.openxmlformats.org/officeDocument/2006/relationships/vmlDrawing" Target="../drawings/vmlDrawing1.vml"/><Relationship Id="rId6" Type="http://schemas.openxmlformats.org/officeDocument/2006/relationships/notesSlide" Target="../notesSlides/notesSlide1.xml"/><Relationship Id="rId11" Type="http://schemas.openxmlformats.org/officeDocument/2006/relationships/oleObject" Target="../embeddings/oleObject2.bin"/><Relationship Id="rId24" Type="http://schemas.openxmlformats.org/officeDocument/2006/relationships/image" Target="../media/image12.wmf"/><Relationship Id="rId32" Type="http://schemas.microsoft.com/office/2007/relationships/hdphoto" Target="../media/hdphoto2.wdp"/><Relationship Id="rId37" Type="http://schemas.openxmlformats.org/officeDocument/2006/relationships/image" Target="../media/image4.png"/><Relationship Id="rId5" Type="http://schemas.openxmlformats.org/officeDocument/2006/relationships/slideLayout" Target="../slideLayouts/slideLayout7.xml"/><Relationship Id="rId15" Type="http://schemas.openxmlformats.org/officeDocument/2006/relationships/oleObject" Target="../embeddings/oleObject4.bin"/><Relationship Id="rId23" Type="http://schemas.openxmlformats.org/officeDocument/2006/relationships/oleObject" Target="../embeddings/oleObject8.bin"/><Relationship Id="rId28" Type="http://schemas.openxmlformats.org/officeDocument/2006/relationships/image" Target="../media/image14.wmf"/><Relationship Id="rId36" Type="http://schemas.openxmlformats.org/officeDocument/2006/relationships/image" Target="../media/image16.wmf"/><Relationship Id="rId10" Type="http://schemas.openxmlformats.org/officeDocument/2006/relationships/image" Target="../media/image5.wmf"/><Relationship Id="rId19" Type="http://schemas.openxmlformats.org/officeDocument/2006/relationships/oleObject" Target="../embeddings/oleObject6.bin"/><Relationship Id="rId31" Type="http://schemas.openxmlformats.org/officeDocument/2006/relationships/image" Target="../media/image18.png"/><Relationship Id="rId4" Type="http://schemas.openxmlformats.org/officeDocument/2006/relationships/audio" Target="../media/media2.m4a"/><Relationship Id="rId9" Type="http://schemas.openxmlformats.org/officeDocument/2006/relationships/oleObject" Target="../embeddings/oleObject1.bin"/><Relationship Id="rId14" Type="http://schemas.openxmlformats.org/officeDocument/2006/relationships/image" Target="../media/image7.wmf"/><Relationship Id="rId22" Type="http://schemas.openxmlformats.org/officeDocument/2006/relationships/image" Target="../media/image11.wmf"/><Relationship Id="rId27" Type="http://schemas.openxmlformats.org/officeDocument/2006/relationships/oleObject" Target="../embeddings/oleObject10.bin"/><Relationship Id="rId30" Type="http://schemas.openxmlformats.org/officeDocument/2006/relationships/image" Target="../media/image15.wmf"/><Relationship Id="rId35"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16.bin"/><Relationship Id="rId18" Type="http://schemas.openxmlformats.org/officeDocument/2006/relationships/image" Target="../media/image25.wmf"/><Relationship Id="rId3" Type="http://schemas.microsoft.com/office/2007/relationships/media" Target="../media/media3.m4a"/><Relationship Id="rId21" Type="http://schemas.openxmlformats.org/officeDocument/2006/relationships/oleObject" Target="../embeddings/oleObject20.bin"/><Relationship Id="rId7" Type="http://schemas.openxmlformats.org/officeDocument/2006/relationships/oleObject" Target="../embeddings/oleObject13.bin"/><Relationship Id="rId12" Type="http://schemas.openxmlformats.org/officeDocument/2006/relationships/image" Target="../media/image22.wmf"/><Relationship Id="rId17" Type="http://schemas.openxmlformats.org/officeDocument/2006/relationships/oleObject" Target="../embeddings/oleObject18.bin"/><Relationship Id="rId2" Type="http://schemas.openxmlformats.org/officeDocument/2006/relationships/tags" Target="../tags/tag2.xml"/><Relationship Id="rId16" Type="http://schemas.openxmlformats.org/officeDocument/2006/relationships/image" Target="../media/image24.wmf"/><Relationship Id="rId20" Type="http://schemas.openxmlformats.org/officeDocument/2006/relationships/image" Target="../media/image26.wmf"/><Relationship Id="rId1" Type="http://schemas.openxmlformats.org/officeDocument/2006/relationships/vmlDrawing" Target="../drawings/vmlDrawing2.vml"/><Relationship Id="rId6" Type="http://schemas.openxmlformats.org/officeDocument/2006/relationships/notesSlide" Target="../notesSlides/notesSlide2.xml"/><Relationship Id="rId11" Type="http://schemas.openxmlformats.org/officeDocument/2006/relationships/oleObject" Target="../embeddings/oleObject15.bin"/><Relationship Id="rId5" Type="http://schemas.openxmlformats.org/officeDocument/2006/relationships/slideLayout" Target="../slideLayouts/slideLayout7.xml"/><Relationship Id="rId15" Type="http://schemas.openxmlformats.org/officeDocument/2006/relationships/oleObject" Target="../embeddings/oleObject17.bin"/><Relationship Id="rId23" Type="http://schemas.openxmlformats.org/officeDocument/2006/relationships/image" Target="../media/image4.png"/><Relationship Id="rId10" Type="http://schemas.openxmlformats.org/officeDocument/2006/relationships/image" Target="../media/image21.wmf"/><Relationship Id="rId19" Type="http://schemas.openxmlformats.org/officeDocument/2006/relationships/oleObject" Target="../embeddings/oleObject19.bin"/><Relationship Id="rId4" Type="http://schemas.openxmlformats.org/officeDocument/2006/relationships/audio" Target="../media/media3.m4a"/><Relationship Id="rId9" Type="http://schemas.openxmlformats.org/officeDocument/2006/relationships/oleObject" Target="../embeddings/oleObject14.bin"/><Relationship Id="rId14" Type="http://schemas.openxmlformats.org/officeDocument/2006/relationships/image" Target="../media/image23.wmf"/><Relationship Id="rId22" Type="http://schemas.openxmlformats.org/officeDocument/2006/relationships/image" Target="../media/image27.wmf"/></Relationships>
</file>

<file path=ppt/slides/_rels/slide4.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23.bin"/><Relationship Id="rId18" Type="http://schemas.openxmlformats.org/officeDocument/2006/relationships/image" Target="../media/image32.wmf"/><Relationship Id="rId26" Type="http://schemas.openxmlformats.org/officeDocument/2006/relationships/image" Target="../media/image35.wmf"/><Relationship Id="rId39" Type="http://schemas.openxmlformats.org/officeDocument/2006/relationships/oleObject" Target="../embeddings/oleObject34.bin"/><Relationship Id="rId3" Type="http://schemas.microsoft.com/office/2007/relationships/media" Target="../media/media4.m4a"/><Relationship Id="rId21" Type="http://schemas.openxmlformats.org/officeDocument/2006/relationships/oleObject" Target="../embeddings/oleObject26.bin"/><Relationship Id="rId34" Type="http://schemas.microsoft.com/office/2007/relationships/hdphoto" Target="../media/hdphoto6.wdp"/><Relationship Id="rId42" Type="http://schemas.openxmlformats.org/officeDocument/2006/relationships/image" Target="../media/image45.png"/><Relationship Id="rId7" Type="http://schemas.openxmlformats.org/officeDocument/2006/relationships/oleObject" Target="../embeddings/oleObject21.bin"/><Relationship Id="rId12" Type="http://schemas.openxmlformats.org/officeDocument/2006/relationships/image" Target="../media/image29.wmf"/><Relationship Id="rId17" Type="http://schemas.openxmlformats.org/officeDocument/2006/relationships/oleObject" Target="../embeddings/oleObject25.bin"/><Relationship Id="rId25" Type="http://schemas.openxmlformats.org/officeDocument/2006/relationships/oleObject" Target="../embeddings/oleObject28.bin"/><Relationship Id="rId33" Type="http://schemas.openxmlformats.org/officeDocument/2006/relationships/image" Target="../media/image44.png"/><Relationship Id="rId38" Type="http://schemas.openxmlformats.org/officeDocument/2006/relationships/image" Target="../media/image40.wmf"/><Relationship Id="rId2" Type="http://schemas.openxmlformats.org/officeDocument/2006/relationships/tags" Target="../tags/tag3.xml"/><Relationship Id="rId16" Type="http://schemas.openxmlformats.org/officeDocument/2006/relationships/image" Target="../media/image31.wmf"/><Relationship Id="rId20" Type="http://schemas.microsoft.com/office/2007/relationships/hdphoto" Target="../media/hdphoto5.wdp"/><Relationship Id="rId29" Type="http://schemas.openxmlformats.org/officeDocument/2006/relationships/oleObject" Target="../embeddings/oleObject30.bin"/><Relationship Id="rId41" Type="http://schemas.microsoft.com/office/2011/relationships/inkAction" Target="../ink/inkAction1.xml"/><Relationship Id="rId1" Type="http://schemas.openxmlformats.org/officeDocument/2006/relationships/vmlDrawing" Target="../drawings/vmlDrawing3.vml"/><Relationship Id="rId6" Type="http://schemas.openxmlformats.org/officeDocument/2006/relationships/notesSlide" Target="../notesSlides/notesSlide3.xml"/><Relationship Id="rId11" Type="http://schemas.openxmlformats.org/officeDocument/2006/relationships/oleObject" Target="../embeddings/oleObject22.bin"/><Relationship Id="rId24" Type="http://schemas.openxmlformats.org/officeDocument/2006/relationships/image" Target="../media/image34.wmf"/><Relationship Id="rId32" Type="http://schemas.openxmlformats.org/officeDocument/2006/relationships/image" Target="../media/image38.wmf"/><Relationship Id="rId37" Type="http://schemas.openxmlformats.org/officeDocument/2006/relationships/oleObject" Target="../embeddings/oleObject33.bin"/><Relationship Id="rId40" Type="http://schemas.openxmlformats.org/officeDocument/2006/relationships/image" Target="../media/image41.wmf"/><Relationship Id="rId5" Type="http://schemas.openxmlformats.org/officeDocument/2006/relationships/slideLayout" Target="../slideLayouts/slideLayout7.xml"/><Relationship Id="rId15" Type="http://schemas.openxmlformats.org/officeDocument/2006/relationships/oleObject" Target="../embeddings/oleObject24.bin"/><Relationship Id="rId23" Type="http://schemas.openxmlformats.org/officeDocument/2006/relationships/oleObject" Target="../embeddings/oleObject27.bin"/><Relationship Id="rId28" Type="http://schemas.openxmlformats.org/officeDocument/2006/relationships/image" Target="../media/image36.wmf"/><Relationship Id="rId36" Type="http://schemas.openxmlformats.org/officeDocument/2006/relationships/image" Target="../media/image39.wmf"/><Relationship Id="rId10" Type="http://schemas.microsoft.com/office/2007/relationships/hdphoto" Target="../media/hdphoto4.wdp"/><Relationship Id="rId19" Type="http://schemas.openxmlformats.org/officeDocument/2006/relationships/image" Target="../media/image43.png"/><Relationship Id="rId31" Type="http://schemas.openxmlformats.org/officeDocument/2006/relationships/oleObject" Target="../embeddings/oleObject31.bin"/><Relationship Id="rId4" Type="http://schemas.openxmlformats.org/officeDocument/2006/relationships/audio" Target="../media/media4.m4a"/><Relationship Id="rId9" Type="http://schemas.openxmlformats.org/officeDocument/2006/relationships/image" Target="../media/image42.png"/><Relationship Id="rId14" Type="http://schemas.openxmlformats.org/officeDocument/2006/relationships/image" Target="../media/image30.wmf"/><Relationship Id="rId22" Type="http://schemas.openxmlformats.org/officeDocument/2006/relationships/image" Target="../media/image33.wmf"/><Relationship Id="rId27" Type="http://schemas.openxmlformats.org/officeDocument/2006/relationships/oleObject" Target="../embeddings/oleObject29.bin"/><Relationship Id="rId30" Type="http://schemas.openxmlformats.org/officeDocument/2006/relationships/image" Target="../media/image37.wmf"/><Relationship Id="rId35" Type="http://schemas.openxmlformats.org/officeDocument/2006/relationships/oleObject" Target="../embeddings/oleObject32.bin"/><Relationship Id="rId43"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oleObject" Target="../embeddings/oleObject37.bin"/><Relationship Id="rId18" Type="http://schemas.openxmlformats.org/officeDocument/2006/relationships/image" Target="../media/image55.png"/><Relationship Id="rId3" Type="http://schemas.microsoft.com/office/2007/relationships/media" Target="../media/media5.m4a"/><Relationship Id="rId7" Type="http://schemas.openxmlformats.org/officeDocument/2006/relationships/image" Target="../media/image49.png"/><Relationship Id="rId12" Type="http://schemas.openxmlformats.org/officeDocument/2006/relationships/image" Target="../media/image46.wmf"/><Relationship Id="rId17" Type="http://schemas.microsoft.com/office/2011/relationships/inkAction" Target="../ink/inkAction2.xml"/><Relationship Id="rId2" Type="http://schemas.openxmlformats.org/officeDocument/2006/relationships/tags" Target="../tags/tag4.xml"/><Relationship Id="rId16" Type="http://schemas.openxmlformats.org/officeDocument/2006/relationships/image" Target="../media/image48.wmf"/><Relationship Id="rId1" Type="http://schemas.openxmlformats.org/officeDocument/2006/relationships/vmlDrawing" Target="../drawings/vmlDrawing4.vml"/><Relationship Id="rId6" Type="http://schemas.openxmlformats.org/officeDocument/2006/relationships/notesSlide" Target="../notesSlides/notesSlide4.xml"/><Relationship Id="rId11" Type="http://schemas.openxmlformats.org/officeDocument/2006/relationships/oleObject" Target="../embeddings/oleObject36.bin"/><Relationship Id="rId5" Type="http://schemas.openxmlformats.org/officeDocument/2006/relationships/slideLayout" Target="../slideLayouts/slideLayout7.xml"/><Relationship Id="rId15" Type="http://schemas.openxmlformats.org/officeDocument/2006/relationships/oleObject" Target="../embeddings/oleObject38.bin"/><Relationship Id="rId10" Type="http://schemas.openxmlformats.org/officeDocument/2006/relationships/image" Target="../media/image45.wmf"/><Relationship Id="rId19" Type="http://schemas.openxmlformats.org/officeDocument/2006/relationships/image" Target="../media/image4.png"/><Relationship Id="rId4" Type="http://schemas.openxmlformats.org/officeDocument/2006/relationships/audio" Target="../media/media5.m4a"/><Relationship Id="rId9" Type="http://schemas.openxmlformats.org/officeDocument/2006/relationships/oleObject" Target="../embeddings/oleObject35.bin"/><Relationship Id="rId14" Type="http://schemas.openxmlformats.org/officeDocument/2006/relationships/image" Target="../media/image47.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0.em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audio" Target="../media/media7.m4a"/><Relationship Id="rId7" Type="http://schemas.openxmlformats.org/officeDocument/2006/relationships/image" Target="../media/image53.e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52.emf"/><Relationship Id="rId5" Type="http://schemas.openxmlformats.org/officeDocument/2006/relationships/image" Target="../media/image51.emf"/><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90.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0.bin"/><Relationship Id="rId3" Type="http://schemas.microsoft.com/office/2007/relationships/media" Target="../media/media8.m4a"/><Relationship Id="rId7" Type="http://schemas.openxmlformats.org/officeDocument/2006/relationships/image" Target="../media/image54.w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39.bin"/><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audio" Target="../media/media8.m4a"/><Relationship Id="rId9" Type="http://schemas.openxmlformats.org/officeDocument/2006/relationships/image" Target="../media/image55.wmf"/></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oleObject" Target="../embeddings/oleObject43.bin"/><Relationship Id="rId18" Type="http://schemas.openxmlformats.org/officeDocument/2006/relationships/image" Target="../media/image60.wmf"/><Relationship Id="rId26" Type="http://schemas.openxmlformats.org/officeDocument/2006/relationships/image" Target="../media/image4.png"/><Relationship Id="rId3" Type="http://schemas.microsoft.com/office/2007/relationships/media" Target="../media/media9.m4a"/><Relationship Id="rId21" Type="http://schemas.openxmlformats.org/officeDocument/2006/relationships/image" Target="../media/image61.wmf"/><Relationship Id="rId7" Type="http://schemas.openxmlformats.org/officeDocument/2006/relationships/image" Target="../media/image63.png"/><Relationship Id="rId12" Type="http://schemas.openxmlformats.org/officeDocument/2006/relationships/image" Target="../media/image57.wmf"/><Relationship Id="rId17" Type="http://schemas.openxmlformats.org/officeDocument/2006/relationships/oleObject" Target="../embeddings/oleObject45.bin"/><Relationship Id="rId25" Type="http://schemas.openxmlformats.org/officeDocument/2006/relationships/image" Target="../media/image67.png"/><Relationship Id="rId2" Type="http://schemas.openxmlformats.org/officeDocument/2006/relationships/tags" Target="../tags/tag7.xml"/><Relationship Id="rId16" Type="http://schemas.openxmlformats.org/officeDocument/2006/relationships/image" Target="../media/image59.wmf"/><Relationship Id="rId20" Type="http://schemas.openxmlformats.org/officeDocument/2006/relationships/oleObject" Target="../embeddings/oleObject47.bin"/><Relationship Id="rId1" Type="http://schemas.openxmlformats.org/officeDocument/2006/relationships/vmlDrawing" Target="../drawings/vmlDrawing6.vml"/><Relationship Id="rId6" Type="http://schemas.openxmlformats.org/officeDocument/2006/relationships/notesSlide" Target="../notesSlides/notesSlide6.xml"/><Relationship Id="rId11" Type="http://schemas.openxmlformats.org/officeDocument/2006/relationships/oleObject" Target="../embeddings/oleObject42.bin"/><Relationship Id="rId24" Type="http://schemas.microsoft.com/office/2011/relationships/inkAction" Target="../ink/inkAction4.xml"/><Relationship Id="rId5" Type="http://schemas.openxmlformats.org/officeDocument/2006/relationships/slideLayout" Target="../slideLayouts/slideLayout7.xml"/><Relationship Id="rId15" Type="http://schemas.openxmlformats.org/officeDocument/2006/relationships/oleObject" Target="../embeddings/oleObject44.bin"/><Relationship Id="rId23" Type="http://schemas.openxmlformats.org/officeDocument/2006/relationships/image" Target="../media/image62.wmf"/><Relationship Id="rId10" Type="http://schemas.openxmlformats.org/officeDocument/2006/relationships/image" Target="../media/image56.wmf"/><Relationship Id="rId19" Type="http://schemas.openxmlformats.org/officeDocument/2006/relationships/oleObject" Target="../embeddings/oleObject46.bin"/><Relationship Id="rId4" Type="http://schemas.openxmlformats.org/officeDocument/2006/relationships/audio" Target="../media/media9.m4a"/><Relationship Id="rId9" Type="http://schemas.openxmlformats.org/officeDocument/2006/relationships/oleObject" Target="../embeddings/oleObject41.bin"/><Relationship Id="rId14" Type="http://schemas.openxmlformats.org/officeDocument/2006/relationships/image" Target="../media/image58.wmf"/><Relationship Id="rId22" Type="http://schemas.openxmlformats.org/officeDocument/2006/relationships/oleObject" Target="../embeddings/oleObject4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85" y="0"/>
            <a:ext cx="10278969" cy="6858000"/>
          </a:xfrm>
          <a:prstGeom prst="rect">
            <a:avLst/>
          </a:prstGeom>
        </p:spPr>
      </p:pic>
      <p:sp>
        <p:nvSpPr>
          <p:cNvPr id="4" name="标题 1"/>
          <p:cNvSpPr txBox="1">
            <a:spLocks/>
          </p:cNvSpPr>
          <p:nvPr/>
        </p:nvSpPr>
        <p:spPr>
          <a:xfrm>
            <a:off x="773245" y="2132856"/>
            <a:ext cx="7615179" cy="2052000"/>
          </a:xfrm>
          <a:prstGeom prst="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a:latin typeface="华文新魏" pitchFamily="2" charset="-122"/>
                <a:ea typeface="华文新魏" pitchFamily="2" charset="-122"/>
              </a:rPr>
              <a:t>Rotational Motion </a:t>
            </a:r>
          </a:p>
          <a:p>
            <a:r>
              <a:rPr lang="en-US" altLang="zh-CN" b="1" dirty="0">
                <a:latin typeface="华文新魏" pitchFamily="2" charset="-122"/>
                <a:ea typeface="华文新魏" pitchFamily="2" charset="-122"/>
              </a:rPr>
              <a:t>&amp; </a:t>
            </a:r>
          </a:p>
          <a:p>
            <a:r>
              <a:rPr lang="en-US" altLang="zh-CN" b="1" dirty="0">
                <a:latin typeface="华文新魏" pitchFamily="2" charset="-122"/>
                <a:ea typeface="华文新魏" pitchFamily="2" charset="-122"/>
              </a:rPr>
              <a:t>Angular Momentum</a:t>
            </a:r>
            <a:endParaRPr lang="zh-CN" altLang="en-US" b="1" dirty="0">
              <a:latin typeface="华文新魏" pitchFamily="2" charset="-122"/>
              <a:ea typeface="华文新魏" pitchFamily="2" charset="-122"/>
            </a:endParaRPr>
          </a:p>
        </p:txBody>
      </p:sp>
      <p:pic>
        <p:nvPicPr>
          <p:cNvPr id="5" name="音频 4">
            <a:hlinkClick r:id="" action="ppaction://media"/>
            <a:extLst>
              <a:ext uri="{FF2B5EF4-FFF2-40B4-BE49-F238E27FC236}">
                <a16:creationId xmlns:a16="http://schemas.microsoft.com/office/drawing/2014/main" id="{D7AC455E-E499-4F26-867B-B055A9818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3554657"/>
      </p:ext>
    </p:extLst>
  </p:cSld>
  <p:clrMapOvr>
    <a:masterClrMapping/>
  </p:clrMapOvr>
  <mc:AlternateContent xmlns:mc="http://schemas.openxmlformats.org/markup-compatibility/2006" xmlns:p14="http://schemas.microsoft.com/office/powerpoint/2010/main">
    <mc:Choice Requires="p14">
      <p:transition spd="slow" p14:dur="2000" advTm="25152"/>
    </mc:Choice>
    <mc:Fallback xmlns="">
      <p:transition spd="slow" advTm="2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4"/>
                                        </p:tgtEl>
                                        <p:attrNameLst>
                                          <p:attrName>style.visibility</p:attrName>
                                        </p:attrNameLst>
                                      </p:cBhvr>
                                      <p:to>
                                        <p:strVal val="visible"/>
                                      </p:to>
                                    </p:set>
                                    <p:anim calcmode="discrete" valueType="clr">
                                      <p:cBhvr override="childStyle">
                                        <p:cTn id="1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4"/>
                                        </p:tgtEl>
                                        <p:attrNameLst>
                                          <p:attrName>fillcolor</p:attrName>
                                        </p:attrNameLst>
                                      </p:cBhvr>
                                      <p:tavLst>
                                        <p:tav tm="0">
                                          <p:val>
                                            <p:clrVal>
                                              <a:schemeClr val="accent2"/>
                                            </p:clrVal>
                                          </p:val>
                                        </p:tav>
                                        <p:tav tm="50000">
                                          <p:val>
                                            <p:clrVal>
                                              <a:schemeClr val="hlink"/>
                                            </p:clrVal>
                                          </p:val>
                                        </p:tav>
                                      </p:tavLst>
                                    </p:anim>
                                    <p:set>
                                      <p:cBhvr>
                                        <p:cTn id="12"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83820"/>
            <a:ext cx="6876000" cy="720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Conservation of Angular Momentum</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28" name="TextBox 27"/>
          <p:cNvSpPr txBox="1"/>
          <p:nvPr/>
        </p:nvSpPr>
        <p:spPr>
          <a:xfrm>
            <a:off x="92718" y="1196752"/>
            <a:ext cx="3482201"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zh-CN"/>
            </a:defPPr>
            <a:lvl1pPr>
              <a:defRPr sz="2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L: angular momentum</a:t>
            </a:r>
            <a:endParaRPr lang="zh-CN" altLang="en-US" dirty="0"/>
          </a:p>
        </p:txBody>
      </p:sp>
      <p:graphicFrame>
        <p:nvGraphicFramePr>
          <p:cNvPr id="32" name="表格 31"/>
          <p:cNvGraphicFramePr>
            <a:graphicFrameLocks noGrp="1"/>
          </p:cNvGraphicFramePr>
          <p:nvPr/>
        </p:nvGraphicFramePr>
        <p:xfrm>
          <a:off x="539552" y="2060848"/>
          <a:ext cx="6096000" cy="259228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altLang="zh-CN" sz="2400" dirty="0"/>
                        <a:t>Translation</a:t>
                      </a:r>
                      <a:endParaRPr lang="zh-CN" altLang="en-US" sz="2400" dirty="0"/>
                    </a:p>
                  </a:txBody>
                  <a:tcPr/>
                </a:tc>
                <a:tc>
                  <a:txBody>
                    <a:bodyPr/>
                    <a:lstStyle/>
                    <a:p>
                      <a:pPr algn="ctr"/>
                      <a:r>
                        <a:rPr lang="en-US" altLang="zh-CN" sz="2400" dirty="0"/>
                        <a:t>Rotation</a:t>
                      </a:r>
                      <a:endParaRPr lang="zh-CN" altLang="en-US" sz="2400" dirty="0"/>
                    </a:p>
                  </a:txBody>
                  <a:tcPr/>
                </a:tc>
                <a:extLst>
                  <a:ext uri="{0D108BD9-81ED-4DB2-BD59-A6C34878D82A}">
                    <a16:rowId xmlns:a16="http://schemas.microsoft.com/office/drawing/2014/main" val="10000"/>
                  </a:ext>
                </a:extLst>
              </a:tr>
              <a:tr h="838944">
                <a:tc>
                  <a:txBody>
                    <a:bodyPr/>
                    <a:lstStyle/>
                    <a:p>
                      <a:pPr algn="ctr"/>
                      <a:endParaRPr lang="zh-CN" altLang="en-US" sz="2400" dirty="0"/>
                    </a:p>
                  </a:txBody>
                  <a:tcPr/>
                </a:tc>
                <a:tc>
                  <a:txBody>
                    <a:bodyPr/>
                    <a:lstStyle/>
                    <a:p>
                      <a:pPr algn="ctr"/>
                      <a:endParaRPr lang="zh-CN" altLang="en-US" sz="2400"/>
                    </a:p>
                  </a:txBody>
                  <a:tcPr/>
                </a:tc>
                <a:extLst>
                  <a:ext uri="{0D108BD9-81ED-4DB2-BD59-A6C34878D82A}">
                    <a16:rowId xmlns:a16="http://schemas.microsoft.com/office/drawing/2014/main" val="10001"/>
                  </a:ext>
                </a:extLst>
              </a:tr>
              <a:tr h="1296144">
                <a:tc>
                  <a:txBody>
                    <a:bodyPr/>
                    <a:lstStyle/>
                    <a:p>
                      <a:pPr algn="ctr"/>
                      <a:endParaRPr lang="zh-CN" altLang="en-US" sz="2400" dirty="0"/>
                    </a:p>
                  </a:txBody>
                  <a:tcPr/>
                </a:tc>
                <a:tc>
                  <a:txBody>
                    <a:bodyPr/>
                    <a:lstStyle/>
                    <a:p>
                      <a:pPr algn="ctr"/>
                      <a:endParaRPr lang="zh-CN" altLang="en-US" sz="2400" dirty="0"/>
                    </a:p>
                  </a:txBody>
                  <a:tcPr/>
                </a:tc>
                <a:extLst>
                  <a:ext uri="{0D108BD9-81ED-4DB2-BD59-A6C34878D82A}">
                    <a16:rowId xmlns:a16="http://schemas.microsoft.com/office/drawing/2014/main" val="10002"/>
                  </a:ext>
                </a:extLst>
              </a:tr>
            </a:tbl>
          </a:graphicData>
        </a:graphic>
      </p:graphicFrame>
      <p:graphicFrame>
        <p:nvGraphicFramePr>
          <p:cNvPr id="38" name="Object 9"/>
          <p:cNvGraphicFramePr>
            <a:graphicFrameLocks noChangeAspect="1"/>
          </p:cNvGraphicFramePr>
          <p:nvPr>
            <p:extLst>
              <p:ext uri="{D42A27DB-BD31-4B8C-83A1-F6EECF244321}">
                <p14:modId xmlns:p14="http://schemas.microsoft.com/office/powerpoint/2010/main" val="4003623398"/>
              </p:ext>
            </p:extLst>
          </p:nvPr>
        </p:nvGraphicFramePr>
        <p:xfrm>
          <a:off x="1409387" y="2714140"/>
          <a:ext cx="1218397" cy="458912"/>
        </p:xfrm>
        <a:graphic>
          <a:graphicData uri="http://schemas.openxmlformats.org/presentationml/2006/ole">
            <mc:AlternateContent xmlns:mc="http://schemas.openxmlformats.org/markup-compatibility/2006">
              <mc:Choice xmlns:v="urn:schemas-microsoft-com:vml" Requires="v">
                <p:oleObj spid="_x0000_s35446" name="公式" r:id="rId7" imgW="482400" imgH="164880" progId="Equation.3">
                  <p:embed/>
                </p:oleObj>
              </mc:Choice>
              <mc:Fallback>
                <p:oleObj name="公式" r:id="rId7" imgW="482400" imgH="164880" progId="Equation.3">
                  <p:embed/>
                  <p:pic>
                    <p:nvPicPr>
                      <p:cNvPr id="0" name="Object 1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387" y="2714140"/>
                        <a:ext cx="1218397" cy="458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9"/>
          <p:cNvGraphicFramePr>
            <a:graphicFrameLocks noChangeAspect="1"/>
          </p:cNvGraphicFramePr>
          <p:nvPr>
            <p:extLst>
              <p:ext uri="{D42A27DB-BD31-4B8C-83A1-F6EECF244321}">
                <p14:modId xmlns:p14="http://schemas.microsoft.com/office/powerpoint/2010/main" val="1452863797"/>
              </p:ext>
            </p:extLst>
          </p:nvPr>
        </p:nvGraphicFramePr>
        <p:xfrm>
          <a:off x="4603249" y="2729646"/>
          <a:ext cx="976863" cy="418463"/>
        </p:xfrm>
        <a:graphic>
          <a:graphicData uri="http://schemas.openxmlformats.org/presentationml/2006/ole">
            <mc:AlternateContent xmlns:mc="http://schemas.openxmlformats.org/markup-compatibility/2006">
              <mc:Choice xmlns:v="urn:schemas-microsoft-com:vml" Requires="v">
                <p:oleObj spid="_x0000_s35447" name="公式" r:id="rId9" imgW="457200" imgH="177480" progId="Equation.3">
                  <p:embed/>
                </p:oleObj>
              </mc:Choice>
              <mc:Fallback>
                <p:oleObj name="公式" r:id="rId9" imgW="457200" imgH="177480" progId="Equation.3">
                  <p:embed/>
                  <p:pic>
                    <p:nvPicPr>
                      <p:cNvPr id="0" name="Object 1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3249" y="2729646"/>
                        <a:ext cx="976863" cy="41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9"/>
          <p:cNvGraphicFramePr>
            <a:graphicFrameLocks noChangeAspect="1"/>
          </p:cNvGraphicFramePr>
          <p:nvPr>
            <p:extLst>
              <p:ext uri="{D42A27DB-BD31-4B8C-83A1-F6EECF244321}">
                <p14:modId xmlns:p14="http://schemas.microsoft.com/office/powerpoint/2010/main" val="3587645977"/>
              </p:ext>
            </p:extLst>
          </p:nvPr>
        </p:nvGraphicFramePr>
        <p:xfrm>
          <a:off x="971600" y="3548255"/>
          <a:ext cx="2082105" cy="960865"/>
        </p:xfrm>
        <a:graphic>
          <a:graphicData uri="http://schemas.openxmlformats.org/presentationml/2006/ole">
            <mc:AlternateContent xmlns:mc="http://schemas.openxmlformats.org/markup-compatibility/2006">
              <mc:Choice xmlns:v="urn:schemas-microsoft-com:vml" Requires="v">
                <p:oleObj spid="_x0000_s35448" name="公式" r:id="rId11" imgW="939392" imgH="393529" progId="Equation.3">
                  <p:embed/>
                </p:oleObj>
              </mc:Choice>
              <mc:Fallback>
                <p:oleObj name="公式" r:id="rId11" imgW="939392" imgH="393529" progId="Equation.3">
                  <p:embed/>
                  <p:pic>
                    <p:nvPicPr>
                      <p:cNvPr id="0" name="Object 1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600" y="3548255"/>
                        <a:ext cx="2082105" cy="9608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9"/>
          <p:cNvGraphicFramePr>
            <a:graphicFrameLocks noChangeAspect="1"/>
          </p:cNvGraphicFramePr>
          <p:nvPr>
            <p:extLst>
              <p:ext uri="{D42A27DB-BD31-4B8C-83A1-F6EECF244321}">
                <p14:modId xmlns:p14="http://schemas.microsoft.com/office/powerpoint/2010/main" val="672946563"/>
              </p:ext>
            </p:extLst>
          </p:nvPr>
        </p:nvGraphicFramePr>
        <p:xfrm>
          <a:off x="4085505" y="3547095"/>
          <a:ext cx="1998663" cy="962025"/>
        </p:xfrm>
        <a:graphic>
          <a:graphicData uri="http://schemas.openxmlformats.org/presentationml/2006/ole">
            <mc:AlternateContent xmlns:mc="http://schemas.openxmlformats.org/markup-compatibility/2006">
              <mc:Choice xmlns:v="urn:schemas-microsoft-com:vml" Requires="v">
                <p:oleObj spid="_x0000_s35449" name="公式" r:id="rId13" imgW="901309" imgH="393529" progId="Equation.3">
                  <p:embed/>
                </p:oleObj>
              </mc:Choice>
              <mc:Fallback>
                <p:oleObj name="公式" r:id="rId13" imgW="901309" imgH="393529" progId="Equation.3">
                  <p:embed/>
                  <p:pic>
                    <p:nvPicPr>
                      <p:cNvPr id="0" name="Object 1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85505" y="3547095"/>
                        <a:ext cx="1998663"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TextBox 48"/>
          <p:cNvSpPr txBox="1"/>
          <p:nvPr/>
        </p:nvSpPr>
        <p:spPr>
          <a:xfrm>
            <a:off x="3635896" y="1262524"/>
            <a:ext cx="2628800" cy="461665"/>
          </a:xfrm>
          <a:prstGeom prst="rect">
            <a:avLst/>
          </a:prstGeom>
          <a:noFill/>
        </p:spPr>
        <p:txBody>
          <a:bodyPr wrap="square" rtlCol="0">
            <a:spAutoFit/>
          </a:bodyPr>
          <a:lstStyle/>
          <a:p>
            <a:r>
              <a:rPr lang="en-US" altLang="zh-CN" sz="2400" b="1" dirty="0">
                <a:latin typeface="Times New Roman" pitchFamily="18" charset="0"/>
                <a:cs typeface="Times New Roman" pitchFamily="18" charset="0"/>
              </a:rPr>
              <a:t>SI unit: kg∙m</a:t>
            </a:r>
            <a:r>
              <a:rPr lang="en-US" altLang="zh-CN" sz="2400" b="1" baseline="30000" dirty="0">
                <a:latin typeface="Times New Roman" pitchFamily="18" charset="0"/>
                <a:cs typeface="Times New Roman" pitchFamily="18" charset="0"/>
              </a:rPr>
              <a:t>2</a:t>
            </a:r>
            <a:r>
              <a:rPr lang="en-US" altLang="zh-CN" sz="2400" b="1" dirty="0">
                <a:latin typeface="Times New Roman" pitchFamily="18" charset="0"/>
                <a:cs typeface="Times New Roman" pitchFamily="18" charset="0"/>
              </a:rPr>
              <a:t>/s</a:t>
            </a:r>
            <a:endParaRPr lang="zh-CN" altLang="en-US" sz="2400" b="1" baseline="30000" dirty="0">
              <a:latin typeface="Times New Roman" pitchFamily="18" charset="0"/>
              <a:cs typeface="Times New Roman" pitchFamily="18" charset="0"/>
            </a:endParaRPr>
          </a:p>
        </p:txBody>
      </p:sp>
      <p:sp>
        <p:nvSpPr>
          <p:cNvPr id="51" name="圆角矩形标注 50"/>
          <p:cNvSpPr/>
          <p:nvPr/>
        </p:nvSpPr>
        <p:spPr>
          <a:xfrm>
            <a:off x="6300192" y="2780928"/>
            <a:ext cx="2611052" cy="858747"/>
          </a:xfrm>
          <a:prstGeom prst="wedgeRoundRectCallout">
            <a:avLst>
              <a:gd name="adj1" fmla="val -56378"/>
              <a:gd name="adj2" fmla="val 31694"/>
              <a:gd name="adj3" fmla="val 16667"/>
            </a:avLst>
          </a:prstGeom>
          <a:ln/>
        </p:spPr>
        <p:style>
          <a:lnRef idx="2">
            <a:schemeClr val="accent6"/>
          </a:lnRef>
          <a:fillRef idx="1">
            <a:schemeClr val="lt1"/>
          </a:fillRef>
          <a:effectRef idx="0">
            <a:schemeClr val="accent6"/>
          </a:effectRef>
          <a:fontRef idx="minor">
            <a:schemeClr val="dk1"/>
          </a:fontRef>
        </p:style>
        <p:txBody>
          <a:bodyPr tIns="324000" rtlCol="0" anchor="ctr"/>
          <a:lstStyle/>
          <a:p>
            <a:pPr algn="ctr"/>
            <a:r>
              <a:rPr lang="en-US" altLang="zh-CN"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Newton’s Second Law</a:t>
            </a:r>
            <a:r>
              <a:rPr lang="zh-CN" alt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altLang="zh-CN"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for Rotation</a:t>
            </a:r>
            <a:endParaRPr lang="zh-CN" alt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lgn="ctr"/>
            <a:endParaRPr lang="zh-CN" altLang="en-US" sz="2400"/>
          </a:p>
        </p:txBody>
      </p:sp>
      <p:grpSp>
        <p:nvGrpSpPr>
          <p:cNvPr id="52" name="组合 30"/>
          <p:cNvGrpSpPr/>
          <p:nvPr/>
        </p:nvGrpSpPr>
        <p:grpSpPr>
          <a:xfrm>
            <a:off x="539552" y="4975665"/>
            <a:ext cx="1944216" cy="511537"/>
            <a:chOff x="312961" y="5293438"/>
            <a:chExt cx="1944216" cy="511537"/>
          </a:xfrm>
        </p:grpSpPr>
        <p:sp>
          <p:nvSpPr>
            <p:cNvPr id="53" name="TextBox 52"/>
            <p:cNvSpPr txBox="1"/>
            <p:nvPr/>
          </p:nvSpPr>
          <p:spPr>
            <a:xfrm>
              <a:off x="312961" y="5293438"/>
              <a:ext cx="1177984" cy="461665"/>
            </a:xfrm>
            <a:prstGeom prst="rect">
              <a:avLst/>
            </a:prstGeom>
            <a:noFill/>
          </p:spPr>
          <p:txBody>
            <a:bodyPr wrap="square" rtlCol="0">
              <a:spAutoFit/>
            </a:bodyPr>
            <a:lstStyle/>
            <a:p>
              <a:r>
                <a:rPr lang="en-US" altLang="zh-CN" sz="2400" b="1" dirty="0">
                  <a:latin typeface="Times New Roman" pitchFamily="18" charset="0"/>
                  <a:cs typeface="Times New Roman" pitchFamily="18" charset="0"/>
                </a:rPr>
                <a:t>When </a:t>
              </a:r>
              <a:endParaRPr lang="zh-CN" altLang="en-US" sz="2400" b="1" baseline="30000" dirty="0">
                <a:solidFill>
                  <a:srgbClr val="C00000"/>
                </a:solidFill>
                <a:latin typeface="Times New Roman" pitchFamily="18" charset="0"/>
                <a:cs typeface="Times New Roman" pitchFamily="18" charset="0"/>
              </a:endParaRPr>
            </a:p>
          </p:txBody>
        </p:sp>
        <p:graphicFrame>
          <p:nvGraphicFramePr>
            <p:cNvPr id="54" name="Object 11"/>
            <p:cNvGraphicFramePr>
              <a:graphicFrameLocks noChangeAspect="1"/>
            </p:cNvGraphicFramePr>
            <p:nvPr>
              <p:extLst>
                <p:ext uri="{D42A27DB-BD31-4B8C-83A1-F6EECF244321}">
                  <p14:modId xmlns:p14="http://schemas.microsoft.com/office/powerpoint/2010/main" val="3326790807"/>
                </p:ext>
              </p:extLst>
            </p:nvPr>
          </p:nvGraphicFramePr>
          <p:xfrm>
            <a:off x="1244312" y="5336469"/>
            <a:ext cx="1012865" cy="468506"/>
          </p:xfrm>
          <a:graphic>
            <a:graphicData uri="http://schemas.openxmlformats.org/presentationml/2006/ole">
              <mc:AlternateContent xmlns:mc="http://schemas.openxmlformats.org/markup-compatibility/2006">
                <mc:Choice xmlns:v="urn:schemas-microsoft-com:vml" Requires="v">
                  <p:oleObj spid="_x0000_s35450" name="公式" r:id="rId15" imgW="482391" imgH="203112" progId="Equation.3">
                    <p:embed/>
                  </p:oleObj>
                </mc:Choice>
                <mc:Fallback>
                  <p:oleObj name="公式" r:id="rId15" imgW="482391" imgH="203112" progId="Equation.3">
                    <p:embed/>
                    <p:pic>
                      <p:nvPicPr>
                        <p:cNvPr id="0" name="Object 1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44312" y="5336469"/>
                          <a:ext cx="1012865" cy="468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55" name="对象 54"/>
          <p:cNvGraphicFramePr>
            <a:graphicFrameLocks noChangeAspect="1"/>
          </p:cNvGraphicFramePr>
          <p:nvPr>
            <p:extLst>
              <p:ext uri="{D42A27DB-BD31-4B8C-83A1-F6EECF244321}">
                <p14:modId xmlns:p14="http://schemas.microsoft.com/office/powerpoint/2010/main" val="1730107685"/>
              </p:ext>
            </p:extLst>
          </p:nvPr>
        </p:nvGraphicFramePr>
        <p:xfrm>
          <a:off x="2624659" y="4797152"/>
          <a:ext cx="1011237" cy="906463"/>
        </p:xfrm>
        <a:graphic>
          <a:graphicData uri="http://schemas.openxmlformats.org/presentationml/2006/ole">
            <mc:AlternateContent xmlns:mc="http://schemas.openxmlformats.org/markup-compatibility/2006">
              <mc:Choice xmlns:v="urn:schemas-microsoft-com:vml" Requires="v">
                <p:oleObj spid="_x0000_s35451" name="公式" r:id="rId17" imgW="482391" imgH="393529" progId="Equation.3">
                  <p:embed/>
                </p:oleObj>
              </mc:Choice>
              <mc:Fallback>
                <p:oleObj name="公式" r:id="rId17" imgW="482391" imgH="393529" progId="Equation.3">
                  <p:embed/>
                  <p:pic>
                    <p:nvPicPr>
                      <p:cNvPr id="0" name="Object 1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4659" y="4797152"/>
                        <a:ext cx="1011237"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TextBox 55"/>
          <p:cNvSpPr txBox="1"/>
          <p:nvPr/>
        </p:nvSpPr>
        <p:spPr>
          <a:xfrm>
            <a:off x="5148064" y="5157192"/>
            <a:ext cx="3528392"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2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anose="02020603050405020304" pitchFamily="18" charset="0"/>
                <a:cs typeface="Times New Roman" panose="02020603050405020304" pitchFamily="18" charset="0"/>
              </a:rPr>
              <a:t>Conservation of Angular Momentum</a:t>
            </a:r>
            <a:endParaRPr lang="zh-CN" altLang="en-US" sz="2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anose="02020603050405020304" pitchFamily="18" charset="0"/>
              <a:cs typeface="Times New Roman" panose="02020603050405020304" pitchFamily="18" charset="0"/>
            </a:endParaRPr>
          </a:p>
        </p:txBody>
      </p:sp>
      <p:graphicFrame>
        <p:nvGraphicFramePr>
          <p:cNvPr id="57" name="对象 56"/>
          <p:cNvGraphicFramePr>
            <a:graphicFrameLocks noChangeAspect="1"/>
          </p:cNvGraphicFramePr>
          <p:nvPr>
            <p:extLst>
              <p:ext uri="{D42A27DB-BD31-4B8C-83A1-F6EECF244321}">
                <p14:modId xmlns:p14="http://schemas.microsoft.com/office/powerpoint/2010/main" val="89711129"/>
              </p:ext>
            </p:extLst>
          </p:nvPr>
        </p:nvGraphicFramePr>
        <p:xfrm>
          <a:off x="2483768" y="5927873"/>
          <a:ext cx="2424112" cy="525463"/>
        </p:xfrm>
        <a:graphic>
          <a:graphicData uri="http://schemas.openxmlformats.org/presentationml/2006/ole">
            <mc:AlternateContent xmlns:mc="http://schemas.openxmlformats.org/markup-compatibility/2006">
              <mc:Choice xmlns:v="urn:schemas-microsoft-com:vml" Requires="v">
                <p:oleObj spid="_x0000_s35452" name="公式" r:id="rId19" imgW="1155700" imgH="228600" progId="Equation.3">
                  <p:embed/>
                </p:oleObj>
              </mc:Choice>
              <mc:Fallback>
                <p:oleObj name="公式" r:id="rId19" imgW="1155700" imgH="228600" progId="Equation.3">
                  <p:embed/>
                  <p:pic>
                    <p:nvPicPr>
                      <p:cNvPr id="0" name="Object 1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83768" y="5927873"/>
                        <a:ext cx="2424112" cy="525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直角上箭头 57"/>
          <p:cNvSpPr/>
          <p:nvPr/>
        </p:nvSpPr>
        <p:spPr>
          <a:xfrm rot="5400000">
            <a:off x="1947251" y="5837773"/>
            <a:ext cx="432000" cy="367078"/>
          </a:xfrm>
          <a:prstGeom prst="bentUp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3996048" y="692696"/>
            <a:ext cx="1008000" cy="612648"/>
            <a:chOff x="5076056" y="188640"/>
            <a:chExt cx="1008000" cy="612648"/>
          </a:xfrm>
        </p:grpSpPr>
        <p:sp>
          <p:nvSpPr>
            <p:cNvPr id="19" name="云形标注 18"/>
            <p:cNvSpPr/>
            <p:nvPr/>
          </p:nvSpPr>
          <p:spPr>
            <a:xfrm>
              <a:off x="5076056" y="188640"/>
              <a:ext cx="1008000" cy="612648"/>
            </a:xfrm>
            <a:prstGeom prst="cloudCallout">
              <a:avLst>
                <a:gd name="adj1" fmla="val -81171"/>
                <a:gd name="adj2" fmla="val 29589"/>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000" b="1" dirty="0">
                <a:latin typeface="Times New Roman" pitchFamily="18" charset="0"/>
                <a:cs typeface="Times New Roman" pitchFamily="18" charset="0"/>
              </a:endParaRPr>
            </a:p>
          </p:txBody>
        </p:sp>
        <p:sp>
          <p:nvSpPr>
            <p:cNvPr id="20" name="矩形 19"/>
            <p:cNvSpPr/>
            <p:nvPr/>
          </p:nvSpPr>
          <p:spPr>
            <a:xfrm>
              <a:off x="5134997" y="285202"/>
              <a:ext cx="877163" cy="369332"/>
            </a:xfrm>
            <a:prstGeom prst="rect">
              <a:avLst/>
            </a:prstGeom>
          </p:spPr>
          <p:txBody>
            <a:bodyPr wrap="none">
              <a:spAutoFit/>
            </a:bodyPr>
            <a:lstStyle/>
            <a:p>
              <a:pPr algn="ctr"/>
              <a:r>
                <a:rPr lang="en-US" altLang="zh-CN"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ger Expert" pitchFamily="18" charset="0"/>
                  <a:cs typeface="Times New Roman" pitchFamily="18" charset="0"/>
                </a:rPr>
                <a:t>vector</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ger Expert" pitchFamily="18" charset="0"/>
                <a:cs typeface="Times New Roman" pitchFamily="18" charset="0"/>
              </a:endParaRPr>
            </a:p>
          </p:txBody>
        </p:sp>
      </p:grpSp>
      <p:pic>
        <p:nvPicPr>
          <p:cNvPr id="5" name="音频 4">
            <a:hlinkClick r:id="" action="ppaction://media"/>
            <a:extLst>
              <a:ext uri="{FF2B5EF4-FFF2-40B4-BE49-F238E27FC236}">
                <a16:creationId xmlns:a16="http://schemas.microsoft.com/office/drawing/2014/main" id="{1CEFB67B-517E-46B8-9B83-02AA63DE2793}"/>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440738" y="6154738"/>
            <a:ext cx="487362" cy="487362"/>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185773"/>
    </mc:Choice>
    <mc:Fallback>
      <p:transition spd="slow" advTm="18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linds(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linds(horizont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left)">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linds(horizont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linds(horizontal)">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checkerboard(across)">
                                      <p:cBhvr>
                                        <p:cTn id="55" dur="5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blinds(horizontal)">
                                      <p:cBhvr>
                                        <p:cTn id="60" dur="500"/>
                                        <p:tgtEl>
                                          <p:spTgt spid="52"/>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blinds(horizontal)">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blinds(horizontal)">
                                      <p:cBhvr>
                                        <p:cTn id="70" dur="500"/>
                                        <p:tgtEl>
                                          <p:spTgt spid="58"/>
                                        </p:tgtEl>
                                      </p:cBhvr>
                                    </p:animEffect>
                                  </p:childTnLst>
                                </p:cTn>
                              </p:par>
                            </p:childTnLst>
                          </p:cTn>
                        </p:par>
                        <p:par>
                          <p:cTn id="71" fill="hold">
                            <p:stCondLst>
                              <p:cond delay="500"/>
                            </p:stCondLst>
                            <p:childTnLst>
                              <p:par>
                                <p:cTn id="72" presetID="3" presetClass="entr" presetSubtype="10" fill="hold" nodeType="after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blinds(horizontal)">
                                      <p:cBhvr>
                                        <p:cTn id="74" dur="5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27" presetClass="entr" presetSubtype="0" fill="hold" grpId="0" nodeType="clickEffect">
                                  <p:stCondLst>
                                    <p:cond delay="0"/>
                                  </p:stCondLst>
                                  <p:iterate type="lt">
                                    <p:tmPct val="50000"/>
                                  </p:iterate>
                                  <p:childTnLst>
                                    <p:set>
                                      <p:cBhvr>
                                        <p:cTn id="78" dur="1" fill="hold">
                                          <p:stCondLst>
                                            <p:cond delay="0"/>
                                          </p:stCondLst>
                                        </p:cTn>
                                        <p:tgtEl>
                                          <p:spTgt spid="56"/>
                                        </p:tgtEl>
                                        <p:attrNameLst>
                                          <p:attrName>style.visibility</p:attrName>
                                        </p:attrNameLst>
                                      </p:cBhvr>
                                      <p:to>
                                        <p:strVal val="visible"/>
                                      </p:to>
                                    </p:set>
                                    <p:anim calcmode="discrete" valueType="clr">
                                      <p:cBhvr override="childStyle">
                                        <p:cTn id="79"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56"/>
                                        </p:tgtEl>
                                        <p:attrNameLst>
                                          <p:attrName>fillcolor</p:attrName>
                                        </p:attrNameLst>
                                      </p:cBhvr>
                                      <p:tavLst>
                                        <p:tav tm="0">
                                          <p:val>
                                            <p:clrVal>
                                              <a:schemeClr val="accent2"/>
                                            </p:clrVal>
                                          </p:val>
                                        </p:tav>
                                        <p:tav tm="50000">
                                          <p:val>
                                            <p:clrVal>
                                              <a:schemeClr val="hlink"/>
                                            </p:clrVal>
                                          </p:val>
                                        </p:tav>
                                      </p:tavLst>
                                    </p:anim>
                                    <p:set>
                                      <p:cBhvr>
                                        <p:cTn id="81" dur="80"/>
                                        <p:tgtEl>
                                          <p:spTgt spid="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5"/>
                </p:tgtEl>
              </p:cMediaNode>
            </p:audio>
          </p:childTnLst>
        </p:cTn>
      </p:par>
    </p:tnLst>
    <p:bldLst>
      <p:bldP spid="2" grpId="0" animBg="1"/>
      <p:bldP spid="28" grpId="0" animBg="1"/>
      <p:bldP spid="49" grpId="0"/>
      <p:bldP spid="51" grpId="0" animBg="1"/>
      <p:bldP spid="56"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836712"/>
            <a:ext cx="6219825" cy="4610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16216" y="986061"/>
            <a:ext cx="2520280" cy="4413516"/>
          </a:xfrm>
          <a:prstGeom prst="rect">
            <a:avLst/>
          </a:prstGeom>
          <a:noFill/>
        </p:spPr>
        <p:txBody>
          <a:bodyPr wrap="square" rtlCol="0">
            <a:spAutoFit/>
          </a:bodyPr>
          <a:lstStyle/>
          <a:p>
            <a:pPr>
              <a:lnSpc>
                <a:spcPct val="120000"/>
              </a:lnSpc>
            </a:pPr>
            <a:r>
              <a:rPr lang="en-US" altLang="zh-CN" i="1" dirty="0">
                <a:latin typeface="Times New Roman" pitchFamily="18" charset="0"/>
                <a:cs typeface="Times New Roman" pitchFamily="18" charset="0"/>
              </a:rPr>
              <a:t>The figure skater controls her moment of inertia. </a:t>
            </a:r>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a</a:t>
            </a:r>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 By pulling in her arms and legs, she </a:t>
            </a:r>
            <a:r>
              <a:rPr lang="en-US" altLang="zh-CN" i="1" dirty="0">
                <a:effectLst>
                  <a:outerShdw blurRad="38100" dist="38100" dir="2700000" algn="tl">
                    <a:srgbClr val="000000">
                      <a:alpha val="43137"/>
                    </a:srgbClr>
                  </a:outerShdw>
                </a:effectLst>
                <a:latin typeface="Times New Roman" pitchFamily="18" charset="0"/>
                <a:cs typeface="Times New Roman" pitchFamily="18" charset="0"/>
              </a:rPr>
              <a:t>reduces her moment of inertia </a:t>
            </a:r>
            <a:r>
              <a:rPr lang="en-US" altLang="zh-CN" i="1" dirty="0">
                <a:latin typeface="Times New Roman" pitchFamily="18" charset="0"/>
                <a:cs typeface="Times New Roman" pitchFamily="18" charset="0"/>
              </a:rPr>
              <a:t>and </a:t>
            </a:r>
            <a:r>
              <a:rPr lang="en-US" altLang="zh-CN" i="1" dirty="0">
                <a:effectLst>
                  <a:outerShdw blurRad="38100" dist="38100" dir="2700000" algn="tl">
                    <a:srgbClr val="000000">
                      <a:alpha val="43137"/>
                    </a:srgbClr>
                  </a:outerShdw>
                </a:effectLst>
                <a:latin typeface="Times New Roman" pitchFamily="18" charset="0"/>
                <a:cs typeface="Times New Roman" pitchFamily="18" charset="0"/>
              </a:rPr>
              <a:t>increases her angular velocity </a:t>
            </a:r>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rate of spin</a:t>
            </a:r>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 </a:t>
            </a:r>
          </a:p>
          <a:p>
            <a:pPr>
              <a:lnSpc>
                <a:spcPct val="120000"/>
              </a:lnSpc>
            </a:pPr>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b</a:t>
            </a:r>
            <a:r>
              <a:rPr lang="en-US" altLang="zh-CN" dirty="0">
                <a:latin typeface="Times New Roman" pitchFamily="18" charset="0"/>
                <a:cs typeface="Times New Roman" pitchFamily="18" charset="0"/>
              </a:rPr>
              <a:t>) </a:t>
            </a:r>
            <a:r>
              <a:rPr lang="en-US" altLang="zh-CN" i="1" dirty="0">
                <a:latin typeface="Times New Roman" pitchFamily="18" charset="0"/>
                <a:cs typeface="Times New Roman" pitchFamily="18" charset="0"/>
              </a:rPr>
              <a:t>Upon landing, extending her arms and legs </a:t>
            </a:r>
            <a:r>
              <a:rPr lang="en-US" altLang="zh-CN" i="1" dirty="0">
                <a:effectLst>
                  <a:outerShdw blurRad="38100" dist="38100" dir="2700000" algn="tl">
                    <a:srgbClr val="000000">
                      <a:alpha val="43137"/>
                    </a:srgbClr>
                  </a:outerShdw>
                </a:effectLst>
                <a:latin typeface="Times New Roman" pitchFamily="18" charset="0"/>
                <a:cs typeface="Times New Roman" pitchFamily="18" charset="0"/>
              </a:rPr>
              <a:t>increases her moment of inertia </a:t>
            </a:r>
            <a:r>
              <a:rPr lang="en-US" altLang="zh-CN" i="1" dirty="0">
                <a:latin typeface="Times New Roman" pitchFamily="18" charset="0"/>
                <a:cs typeface="Times New Roman" pitchFamily="18" charset="0"/>
              </a:rPr>
              <a:t>and helps </a:t>
            </a:r>
            <a:r>
              <a:rPr lang="en-US" altLang="zh-CN" i="1" dirty="0">
                <a:effectLst>
                  <a:outerShdw blurRad="38100" dist="38100" dir="2700000" algn="tl">
                    <a:srgbClr val="000000">
                      <a:alpha val="43137"/>
                    </a:srgbClr>
                  </a:outerShdw>
                </a:effectLst>
                <a:latin typeface="Times New Roman" pitchFamily="18" charset="0"/>
                <a:cs typeface="Times New Roman" pitchFamily="18" charset="0"/>
              </a:rPr>
              <a:t>slow her spin</a:t>
            </a:r>
            <a:r>
              <a:rPr lang="en-US" altLang="zh-CN" i="1" dirty="0">
                <a:latin typeface="Times New Roman" pitchFamily="18" charset="0"/>
                <a:cs typeface="Times New Roman" pitchFamily="18" charset="0"/>
              </a:rPr>
              <a:t>.</a:t>
            </a:r>
            <a:endParaRPr lang="zh-CN" altLang="en-US" i="1" baseline="30000" dirty="0">
              <a:latin typeface="Times New Roman" pitchFamily="18" charset="0"/>
              <a:cs typeface="Times New Roman" pitchFamily="18" charset="0"/>
            </a:endParaRPr>
          </a:p>
        </p:txBody>
      </p:sp>
      <p:sp>
        <p:nvSpPr>
          <p:cNvPr id="4" name="TextBox 3"/>
          <p:cNvSpPr txBox="1"/>
          <p:nvPr/>
        </p:nvSpPr>
        <p:spPr>
          <a:xfrm>
            <a:off x="3779912" y="5589239"/>
            <a:ext cx="2592288" cy="54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altLang="zh-CN" sz="2400" b="1" i="1" dirty="0">
                <a:latin typeface="Times New Roman" pitchFamily="18" charset="0"/>
                <a:cs typeface="Times New Roman" pitchFamily="18" charset="0"/>
              </a:rPr>
              <a:t>I</a:t>
            </a:r>
            <a:r>
              <a:rPr lang="en-US" altLang="zh-CN" sz="2400" b="1" dirty="0">
                <a:latin typeface="Times New Roman" pitchFamily="18" charset="0"/>
                <a:cs typeface="Times New Roman" pitchFamily="18" charset="0"/>
              </a:rPr>
              <a:t> large, </a:t>
            </a:r>
            <a:r>
              <a:rPr lang="en-US" altLang="zh-CN" sz="2400" b="1" i="1" dirty="0">
                <a:latin typeface="Times New Roman" pitchFamily="18" charset="0"/>
                <a:cs typeface="Times New Roman" pitchFamily="18" charset="0"/>
              </a:rPr>
              <a:t>ω</a:t>
            </a:r>
            <a:r>
              <a:rPr lang="en-US" altLang="zh-CN" sz="2400" b="1" dirty="0">
                <a:latin typeface="Times New Roman" pitchFamily="18" charset="0"/>
                <a:cs typeface="Times New Roman" pitchFamily="18" charset="0"/>
              </a:rPr>
              <a:t> small</a:t>
            </a:r>
            <a:endParaRPr lang="zh-CN" altLang="en-US" sz="2400" b="1" dirty="0">
              <a:latin typeface="Times New Roman" pitchFamily="18" charset="0"/>
              <a:cs typeface="Times New Roman" pitchFamily="18" charset="0"/>
            </a:endParaRPr>
          </a:p>
        </p:txBody>
      </p:sp>
      <p:sp>
        <p:nvSpPr>
          <p:cNvPr id="5" name="TextBox 4"/>
          <p:cNvSpPr txBox="1"/>
          <p:nvPr/>
        </p:nvSpPr>
        <p:spPr>
          <a:xfrm>
            <a:off x="683568" y="5608289"/>
            <a:ext cx="2448272" cy="504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altLang="zh-CN" sz="2400" b="1" i="1" dirty="0">
                <a:latin typeface="Times New Roman" pitchFamily="18" charset="0"/>
                <a:cs typeface="Times New Roman" pitchFamily="18" charset="0"/>
              </a:rPr>
              <a:t>I</a:t>
            </a:r>
            <a:r>
              <a:rPr lang="en-US" altLang="zh-CN" sz="2400" b="1" dirty="0">
                <a:latin typeface="Times New Roman" pitchFamily="18" charset="0"/>
                <a:cs typeface="Times New Roman" pitchFamily="18" charset="0"/>
              </a:rPr>
              <a:t> small, </a:t>
            </a:r>
            <a:r>
              <a:rPr lang="en-US" altLang="zh-CN" sz="2400" b="1" i="1" dirty="0">
                <a:latin typeface="Times New Roman" pitchFamily="18" charset="0"/>
                <a:cs typeface="Times New Roman" pitchFamily="18" charset="0"/>
              </a:rPr>
              <a:t>ω</a:t>
            </a:r>
            <a:r>
              <a:rPr lang="en-US" altLang="zh-CN" sz="2400" b="1" dirty="0">
                <a:latin typeface="Times New Roman" pitchFamily="18" charset="0"/>
                <a:cs typeface="Times New Roman" pitchFamily="18" charset="0"/>
              </a:rPr>
              <a:t> large</a:t>
            </a:r>
            <a:endParaRPr lang="zh-CN" altLang="en-US" sz="2400" b="1" dirty="0">
              <a:latin typeface="Times New Roman" pitchFamily="18" charset="0"/>
              <a:cs typeface="Times New Roman" pitchFamily="18" charset="0"/>
            </a:endParaRPr>
          </a:p>
        </p:txBody>
      </p:sp>
      <p:pic>
        <p:nvPicPr>
          <p:cNvPr id="2" name="音频 1">
            <a:hlinkClick r:id="" action="ppaction://media"/>
            <a:extLst>
              <a:ext uri="{FF2B5EF4-FFF2-40B4-BE49-F238E27FC236}">
                <a16:creationId xmlns:a16="http://schemas.microsoft.com/office/drawing/2014/main" id="{C8077356-DBA2-461C-8989-B42A658371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57937541"/>
      </p:ext>
    </p:extLst>
  </p:cSld>
  <p:clrMapOvr>
    <a:masterClrMapping/>
  </p:clrMapOvr>
  <mc:AlternateContent xmlns:mc="http://schemas.openxmlformats.org/markup-compatibility/2006">
    <mc:Choice xmlns:p14="http://schemas.microsoft.com/office/powerpoint/2010/main" Requires="p14">
      <p:transition spd="slow" p14:dur="2000" advTm="73385"/>
    </mc:Choice>
    <mc:Fallback>
      <p:transition spd="slow" advTm="7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61442"/>
                                        </p:tgtEl>
                                        <p:attrNameLst>
                                          <p:attrName>style.visibility</p:attrName>
                                        </p:attrNameLst>
                                      </p:cBhvr>
                                      <p:to>
                                        <p:strVal val="visible"/>
                                      </p:to>
                                    </p:set>
                                    <p:animEffect transition="in" filter="randombar(horizontal)">
                                      <p:cBhvr>
                                        <p:cTn id="10" dur="500"/>
                                        <p:tgtEl>
                                          <p:spTgt spid="6144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500"/>
                                        <p:tgtEl>
                                          <p:spTgt spid="5"/>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3" grpId="0"/>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9" y="5792891"/>
            <a:ext cx="8358258" cy="757130"/>
          </a:xfrm>
          <a:prstGeom prst="rect">
            <a:avLst/>
          </a:prstGeom>
          <a:noFill/>
        </p:spPr>
        <p:txBody>
          <a:bodyPr wrap="square" rtlCol="0">
            <a:spAutoFit/>
          </a:bodyPr>
          <a:lstStyle/>
          <a:p>
            <a:pPr>
              <a:lnSpc>
                <a:spcPct val="120000"/>
              </a:lnSpc>
            </a:pPr>
            <a:r>
              <a:rPr lang="en-US" altLang="zh-CN" i="1" dirty="0">
                <a:latin typeface="Times New Roman" pitchFamily="18" charset="0"/>
                <a:cs typeface="Times New Roman" pitchFamily="18" charset="0"/>
              </a:rPr>
              <a:t>When a diver or an acrobat wishes to make several somersaults, she pulls her hands and feet close to the trunk of her body in order to rotate at a </a:t>
            </a:r>
            <a:r>
              <a:rPr lang="en-US" altLang="zh-CN" i="1" dirty="0">
                <a:effectLst>
                  <a:outerShdw blurRad="38100" dist="38100" dir="2700000" algn="tl">
                    <a:srgbClr val="000000">
                      <a:alpha val="43137"/>
                    </a:srgbClr>
                  </a:outerShdw>
                </a:effectLst>
                <a:latin typeface="Times New Roman" pitchFamily="18" charset="0"/>
                <a:cs typeface="Times New Roman" pitchFamily="18" charset="0"/>
              </a:rPr>
              <a:t>greater angular speed</a:t>
            </a:r>
            <a:r>
              <a:rPr lang="en-US" altLang="zh-CN" i="1" dirty="0">
                <a:latin typeface="Times New Roman" pitchFamily="18" charset="0"/>
                <a:cs typeface="Times New Roman" pitchFamily="18" charset="0"/>
              </a:rPr>
              <a:t>.</a:t>
            </a:r>
            <a:endParaRPr lang="zh-CN" altLang="en-US" i="1" baseline="30000" dirty="0">
              <a:latin typeface="Times New Roman" pitchFamily="18" charset="0"/>
              <a:cs typeface="Times New Roman" pitchFamily="18" charset="0"/>
            </a:endParaRPr>
          </a:p>
        </p:txBody>
      </p:sp>
      <p:pic>
        <p:nvPicPr>
          <p:cNvPr id="62468" name="Picture 4" descr="https://timgsa.baidu.com/timg?image&amp;quality=80&amp;size=b9999_10000&amp;sec=1539440380227&amp;di=36896963b4e3bd6d445eaf23447f941b&amp;imgtype=0&amp;src=http%3A%2F%2Fimgk.zol.com.cn%2Fdcbbs%2F4370%2Fa4369990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14" y="692696"/>
            <a:ext cx="3864093" cy="500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2470" name="Picture 6" descr="https://timgsa.baidu.com/timg?image&amp;quality=80&amp;size=b9999_10000&amp;sec=1539440621326&amp;di=82bea1e294747dcebb68e9ed20bd1711&amp;imgtype=0&amp;src=http%3A%2F%2Ff.01ny.cn%2Fforum%2F201410%2F07%2F071845jzmeeueepv0tm9ul.jpg"/>
          <p:cNvPicPr>
            <a:picLocks noChangeAspect="1" noChangeArrowheads="1"/>
          </p:cNvPicPr>
          <p:nvPr/>
        </p:nvPicPr>
        <p:blipFill rotWithShape="1">
          <a:blip r:embed="rId6">
            <a:extLst>
              <a:ext uri="{28A0092B-C50C-407E-A947-70E740481C1C}">
                <a14:useLocalDpi xmlns:a14="http://schemas.microsoft.com/office/drawing/2010/main" val="0"/>
              </a:ext>
            </a:extLst>
          </a:blip>
          <a:srcRect r="47989"/>
          <a:stretch/>
        </p:blipFill>
        <p:spPr bwMode="auto">
          <a:xfrm>
            <a:off x="4716016" y="694606"/>
            <a:ext cx="3900159" cy="500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音频 3">
            <a:hlinkClick r:id="" action="ppaction://media"/>
            <a:extLst>
              <a:ext uri="{FF2B5EF4-FFF2-40B4-BE49-F238E27FC236}">
                <a16:creationId xmlns:a16="http://schemas.microsoft.com/office/drawing/2014/main" id="{8B34600B-8D5C-4CFD-BC4A-3F5332C761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40844618"/>
      </p:ext>
    </p:extLst>
  </p:cSld>
  <p:clrMapOvr>
    <a:masterClrMapping/>
  </p:clrMapOvr>
  <mc:AlternateContent xmlns:mc="http://schemas.openxmlformats.org/markup-compatibility/2006">
    <mc:Choice xmlns:p14="http://schemas.microsoft.com/office/powerpoint/2010/main" Requires="p14">
      <p:transition spd="slow" p14:dur="2000" advTm="41660"/>
    </mc:Choice>
    <mc:Fallback>
      <p:transition spd="slow" advTm="4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62468"/>
                                        </p:tgtEl>
                                        <p:attrNameLst>
                                          <p:attrName>style.visibility</p:attrName>
                                        </p:attrNameLst>
                                      </p:cBhvr>
                                      <p:to>
                                        <p:strVal val="visible"/>
                                      </p:to>
                                    </p:set>
                                    <p:animEffect transition="in" filter="randombar(horizontal)">
                                      <p:cBhvr>
                                        <p:cTn id="10" dur="500"/>
                                        <p:tgtEl>
                                          <p:spTgt spid="62468"/>
                                        </p:tgtEl>
                                      </p:cBhvr>
                                    </p:animEffect>
                                  </p:childTnLst>
                                </p:cTn>
                              </p:par>
                              <p:par>
                                <p:cTn id="11" presetID="14" presetClass="entr" presetSubtype="10" fill="hold" nodeType="withEffect">
                                  <p:stCondLst>
                                    <p:cond delay="0"/>
                                  </p:stCondLst>
                                  <p:childTnLst>
                                    <p:set>
                                      <p:cBhvr>
                                        <p:cTn id="12" dur="1" fill="hold">
                                          <p:stCondLst>
                                            <p:cond delay="0"/>
                                          </p:stCondLst>
                                        </p:cTn>
                                        <p:tgtEl>
                                          <p:spTgt spid="62470"/>
                                        </p:tgtEl>
                                        <p:attrNameLst>
                                          <p:attrName>style.visibility</p:attrName>
                                        </p:attrNameLst>
                                      </p:cBhvr>
                                      <p:to>
                                        <p:strVal val="visible"/>
                                      </p:to>
                                    </p:set>
                                    <p:animEffect transition="in" filter="randombar(horizontal)">
                                      <p:cBhvr>
                                        <p:cTn id="13" dur="500"/>
                                        <p:tgtEl>
                                          <p:spTgt spid="6247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5"/>
          <p:cNvSpPr txBox="1">
            <a:spLocks/>
          </p:cNvSpPr>
          <p:nvPr/>
        </p:nvSpPr>
        <p:spPr>
          <a:xfrm>
            <a:off x="49778" y="188640"/>
            <a:ext cx="2232000" cy="576000"/>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p>
            <a:pPr algn="ctr">
              <a:spcBef>
                <a:spcPct val="0"/>
              </a:spcBef>
              <a:defRPr/>
            </a:pPr>
            <a:r>
              <a:rPr lang="en-US" altLang="zh-CN" sz="3000" b="1" dirty="0">
                <a:solidFill>
                  <a:schemeClr val="tx1"/>
                </a:solidFill>
                <a:latin typeface="Times New Roman" panose="02020603050405020304" pitchFamily="18" charset="0"/>
                <a:ea typeface="华文仿宋" pitchFamily="2" charset="-122"/>
                <a:cs typeface="Times New Roman" panose="02020603050405020304" pitchFamily="18" charset="0"/>
              </a:rPr>
              <a:t>【Example】</a:t>
            </a:r>
            <a:endParaRPr kumimoji="0" lang="en-US" altLang="zh-CN" sz="30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35" name="TextBox 34"/>
          <p:cNvSpPr txBox="1"/>
          <p:nvPr/>
        </p:nvSpPr>
        <p:spPr>
          <a:xfrm>
            <a:off x="179512" y="908720"/>
            <a:ext cx="8712968" cy="5131982"/>
          </a:xfrm>
          <a:prstGeom prst="rect">
            <a:avLst/>
          </a:prstGeom>
          <a:noFill/>
        </p:spPr>
        <p:txBody>
          <a:bodyPr wrap="square" rtlCol="0">
            <a:spAutoFit/>
          </a:bodyPr>
          <a:lstStyle/>
          <a:p>
            <a:pPr>
              <a:lnSpc>
                <a:spcPct val="120000"/>
              </a:lnSpc>
            </a:pPr>
            <a:r>
              <a:rPr lang="en-US" altLang="zh-CN" sz="2400" b="1" dirty="0">
                <a:latin typeface="Times New Roman" pitchFamily="18" charset="0"/>
                <a:cs typeface="Times New Roman" pitchFamily="18" charset="0"/>
              </a:rPr>
              <a:t>A ball is tied to a string that passes through a glass tube and is attached to a hanging mass. The tube is held vertically as the ball is swung in a horizontal circle at a radius</a:t>
            </a:r>
            <a:r>
              <a:rPr lang="en-US" altLang="zh-CN" sz="2400" b="1" i="1" dirty="0">
                <a:latin typeface="Times New Roman" pitchFamily="18" charset="0"/>
                <a:cs typeface="Times New Roman" pitchFamily="18" charset="0"/>
              </a:rPr>
              <a:t> r</a:t>
            </a:r>
            <a:r>
              <a:rPr lang="en-US" altLang="zh-CN" sz="2400" b="1" dirty="0">
                <a:latin typeface="Times New Roman" pitchFamily="18" charset="0"/>
                <a:cs typeface="Times New Roman" pitchFamily="18" charset="0"/>
              </a:rPr>
              <a:t> and speed</a:t>
            </a:r>
            <a:r>
              <a:rPr lang="en-US" altLang="zh-CN" sz="2400" b="1" i="1" dirty="0">
                <a:latin typeface="Times New Roman" pitchFamily="18" charset="0"/>
                <a:cs typeface="Times New Roman" pitchFamily="18" charset="0"/>
              </a:rPr>
              <a:t> v</a:t>
            </a:r>
            <a:r>
              <a:rPr lang="en-US" altLang="zh-CN" sz="2400" b="1" dirty="0">
                <a:latin typeface="Times New Roman" pitchFamily="18" charset="0"/>
                <a:cs typeface="Times New Roman" pitchFamily="18" charset="0"/>
              </a:rPr>
              <a:t>.</a:t>
            </a:r>
            <a:br>
              <a:rPr lang="en-US" altLang="zh-CN" sz="2400" b="1" dirty="0">
                <a:latin typeface="Times New Roman" pitchFamily="18" charset="0"/>
                <a:cs typeface="Times New Roman" pitchFamily="18" charset="0"/>
              </a:rPr>
            </a:br>
            <a:r>
              <a:rPr lang="en-US" altLang="zh-CN" sz="2400" b="1" dirty="0">
                <a:latin typeface="Times New Roman" pitchFamily="18" charset="0"/>
                <a:cs typeface="Times New Roman" pitchFamily="18" charset="0"/>
              </a:rPr>
              <a:t>If the string is pulled through the tube by hanging a larger mass on the string so that the radius becomes</a:t>
            </a:r>
            <a:r>
              <a:rPr lang="en-US" altLang="zh-CN" sz="2400" b="1" i="1" dirty="0">
                <a:latin typeface="Times New Roman" pitchFamily="18" charset="0"/>
                <a:cs typeface="Times New Roman" pitchFamily="18" charset="0"/>
              </a:rPr>
              <a:t> r</a:t>
            </a:r>
            <a:r>
              <a:rPr lang="en-US" altLang="zh-CN" sz="2400" b="1" dirty="0">
                <a:latin typeface="Times New Roman" pitchFamily="18" charset="0"/>
                <a:cs typeface="Times New Roman" pitchFamily="18" charset="0"/>
              </a:rPr>
              <a:t>/2, the speed of the </a:t>
            </a:r>
          </a:p>
          <a:p>
            <a:pPr>
              <a:lnSpc>
                <a:spcPct val="120000"/>
              </a:lnSpc>
            </a:pPr>
            <a:r>
              <a:rPr lang="en-US" altLang="zh-CN" sz="2400" b="1" dirty="0">
                <a:latin typeface="Times New Roman" pitchFamily="18" charset="0"/>
                <a:cs typeface="Times New Roman" pitchFamily="18" charset="0"/>
              </a:rPr>
              <a:t>ball will become</a:t>
            </a:r>
            <a:endParaRPr lang="en-US" altLang="zh-CN" sz="1100" b="1" dirty="0">
              <a:latin typeface="Times New Roman" pitchFamily="18" charset="0"/>
              <a:cs typeface="Times New Roman" pitchFamily="18" charset="0"/>
            </a:endParaRPr>
          </a:p>
          <a:p>
            <a:pPr marL="514350" indent="-514350">
              <a:lnSpc>
                <a:spcPct val="120000"/>
              </a:lnSpc>
              <a:buAutoNum type="alphaUcParenBoth"/>
            </a:pPr>
            <a:r>
              <a:rPr lang="en-US" altLang="zh-CN" sz="2400" b="1" dirty="0">
                <a:latin typeface="Times New Roman" pitchFamily="18" charset="0"/>
                <a:cs typeface="Times New Roman" pitchFamily="18" charset="0"/>
              </a:rPr>
              <a:t> </a:t>
            </a:r>
            <a:r>
              <a:rPr lang="en-US" altLang="zh-CN" sz="2400" b="1" i="1" dirty="0">
                <a:latin typeface="Times New Roman" pitchFamily="18" charset="0"/>
                <a:cs typeface="Times New Roman" pitchFamily="18" charset="0"/>
              </a:rPr>
              <a:t>v</a:t>
            </a:r>
            <a:r>
              <a:rPr lang="en-US" altLang="zh-CN" sz="2400" b="1" dirty="0">
                <a:latin typeface="Times New Roman" pitchFamily="18" charset="0"/>
                <a:cs typeface="Times New Roman" pitchFamily="18" charset="0"/>
              </a:rPr>
              <a:t>/2</a:t>
            </a:r>
          </a:p>
          <a:p>
            <a:pPr marL="514350" indent="-514350">
              <a:lnSpc>
                <a:spcPct val="120000"/>
              </a:lnSpc>
              <a:buAutoNum type="alphaUcParenBoth"/>
            </a:pPr>
            <a:r>
              <a:rPr lang="en-US" altLang="zh-CN" sz="2400" b="1" dirty="0">
                <a:latin typeface="Times New Roman" pitchFamily="18" charset="0"/>
                <a:cs typeface="Times New Roman" pitchFamily="18" charset="0"/>
              </a:rPr>
              <a:t> 2</a:t>
            </a:r>
            <a:r>
              <a:rPr lang="en-US" altLang="zh-CN" sz="2400" b="1" i="1" dirty="0">
                <a:latin typeface="Times New Roman" pitchFamily="18" charset="0"/>
                <a:cs typeface="Times New Roman" pitchFamily="18" charset="0"/>
              </a:rPr>
              <a:t>v</a:t>
            </a:r>
          </a:p>
          <a:p>
            <a:pPr marL="514350" indent="-514350">
              <a:lnSpc>
                <a:spcPct val="120000"/>
              </a:lnSpc>
              <a:buAutoNum type="alphaUcParenBoth"/>
            </a:pPr>
            <a:r>
              <a:rPr lang="en-US" altLang="zh-CN" sz="2400" b="1" dirty="0">
                <a:latin typeface="Times New Roman" pitchFamily="18" charset="0"/>
                <a:cs typeface="Times New Roman" pitchFamily="18" charset="0"/>
              </a:rPr>
              <a:t> 3</a:t>
            </a:r>
            <a:r>
              <a:rPr lang="en-US" altLang="zh-CN" sz="2400" b="1" i="1" dirty="0">
                <a:latin typeface="Times New Roman" pitchFamily="18" charset="0"/>
                <a:cs typeface="Times New Roman" pitchFamily="18" charset="0"/>
              </a:rPr>
              <a:t>v</a:t>
            </a:r>
            <a:endParaRPr lang="en-US" altLang="zh-CN" sz="2400" b="1" dirty="0">
              <a:latin typeface="Times New Roman" pitchFamily="18" charset="0"/>
              <a:cs typeface="Times New Roman" pitchFamily="18" charset="0"/>
            </a:endParaRPr>
          </a:p>
          <a:p>
            <a:pPr marL="514350" indent="-514350">
              <a:lnSpc>
                <a:spcPct val="120000"/>
              </a:lnSpc>
              <a:buAutoNum type="alphaUcParenBoth"/>
            </a:pPr>
            <a:r>
              <a:rPr lang="en-US" altLang="zh-CN" sz="2400" b="1" dirty="0">
                <a:latin typeface="Times New Roman" pitchFamily="18" charset="0"/>
                <a:cs typeface="Times New Roman" pitchFamily="18" charset="0"/>
              </a:rPr>
              <a:t> 4</a:t>
            </a:r>
            <a:r>
              <a:rPr lang="en-US" altLang="zh-CN" sz="2400" b="1" i="1" dirty="0">
                <a:latin typeface="Times New Roman" pitchFamily="18" charset="0"/>
                <a:cs typeface="Times New Roman" pitchFamily="18" charset="0"/>
              </a:rPr>
              <a:t>v</a:t>
            </a:r>
            <a:endParaRPr lang="en-US" altLang="zh-CN" sz="2400" b="1" dirty="0">
              <a:latin typeface="Times New Roman" pitchFamily="18" charset="0"/>
              <a:cs typeface="Times New Roman" pitchFamily="18" charset="0"/>
            </a:endParaRPr>
          </a:p>
          <a:p>
            <a:pPr marL="514350" indent="-514350">
              <a:lnSpc>
                <a:spcPct val="120000"/>
              </a:lnSpc>
              <a:buAutoNum type="alphaUcParenBoth"/>
            </a:pPr>
            <a:r>
              <a:rPr lang="en-US" altLang="zh-CN" sz="2400" b="1" dirty="0">
                <a:latin typeface="Times New Roman" pitchFamily="18" charset="0"/>
                <a:cs typeface="Times New Roman" pitchFamily="18" charset="0"/>
              </a:rPr>
              <a:t> </a:t>
            </a:r>
            <a:r>
              <a:rPr lang="en-US" altLang="zh-CN" sz="2400" b="1" i="1" dirty="0">
                <a:latin typeface="Times New Roman" pitchFamily="18" charset="0"/>
                <a:cs typeface="Times New Roman" pitchFamily="18" charset="0"/>
              </a:rPr>
              <a:t>v</a:t>
            </a:r>
            <a:endParaRPr lang="en-US" altLang="zh-CN" sz="2400" b="1" dirty="0">
              <a:latin typeface="Times New Roman" pitchFamily="18" charset="0"/>
              <a:cs typeface="Times New Roman" pitchFamily="18" charset="0"/>
            </a:endParaRPr>
          </a:p>
        </p:txBody>
      </p:sp>
      <p:grpSp>
        <p:nvGrpSpPr>
          <p:cNvPr id="18" name="组合 17"/>
          <p:cNvGrpSpPr>
            <a:grpSpLocks noChangeAspect="1"/>
          </p:cNvGrpSpPr>
          <p:nvPr/>
        </p:nvGrpSpPr>
        <p:grpSpPr>
          <a:xfrm>
            <a:off x="6156176" y="3356992"/>
            <a:ext cx="2592000" cy="2051892"/>
            <a:chOff x="5436096" y="1988840"/>
            <a:chExt cx="3312478" cy="2622242"/>
          </a:xfrm>
        </p:grpSpPr>
        <p:pic>
          <p:nvPicPr>
            <p:cNvPr id="15" name="图片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988840"/>
              <a:ext cx="3312478" cy="2622242"/>
            </a:xfrm>
            <a:prstGeom prst="rect">
              <a:avLst/>
            </a:prstGeom>
            <a:ln>
              <a:noFill/>
            </a:ln>
            <a:effectLst>
              <a:softEdge rad="112500"/>
            </a:effectLst>
          </p:spPr>
        </p:pic>
        <p:sp>
          <p:nvSpPr>
            <p:cNvPr id="16" name="TextBox 15"/>
            <p:cNvSpPr txBox="1"/>
            <p:nvPr/>
          </p:nvSpPr>
          <p:spPr>
            <a:xfrm>
              <a:off x="6300192" y="2308594"/>
              <a:ext cx="396000" cy="288000"/>
            </a:xfrm>
            <a:prstGeom prst="rect">
              <a:avLst/>
            </a:prstGeom>
            <a:solidFill>
              <a:schemeClr val="bg1"/>
            </a:solidFill>
          </p:spPr>
          <p:txBody>
            <a:bodyPr wrap="square" rtlCol="0">
              <a:spAutoFit/>
            </a:bodyPr>
            <a:lstStyle/>
            <a:p>
              <a:r>
                <a:rPr lang="en-US" altLang="zh-CN" sz="2000" b="1" i="1" dirty="0">
                  <a:latin typeface="Times New Roman" pitchFamily="18" charset="0"/>
                  <a:cs typeface="Times New Roman" pitchFamily="18" charset="0"/>
                </a:rPr>
                <a:t>r</a:t>
              </a:r>
              <a:endParaRPr lang="zh-CN" altLang="en-US" sz="2000" b="1" i="1" dirty="0">
                <a:latin typeface="Times New Roman" pitchFamily="18" charset="0"/>
                <a:cs typeface="Times New Roman" pitchFamily="18" charset="0"/>
              </a:endParaRPr>
            </a:p>
          </p:txBody>
        </p:sp>
      </p:grpSp>
      <p:sp>
        <p:nvSpPr>
          <p:cNvPr id="8" name="任意多边形 7"/>
          <p:cNvSpPr/>
          <p:nvPr/>
        </p:nvSpPr>
        <p:spPr>
          <a:xfrm>
            <a:off x="323528" y="4077072"/>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墨迹 1">
                <a:extLst>
                  <a:ext uri="{FF2B5EF4-FFF2-40B4-BE49-F238E27FC236}">
                    <a16:creationId xmlns:a16="http://schemas.microsoft.com/office/drawing/2014/main" id="{6F38CD1B-D2C0-4541-9EDE-9103CB031A15}"/>
                  </a:ext>
                </a:extLst>
              </p14:cNvPr>
              <p14:cNvContentPartPr/>
              <p14:nvPr>
                <p:extLst>
                  <p:ext uri="{42D2F446-02D8-4167-A562-619A0277C38B}">
                    <p15:isNarration xmlns:p15="http://schemas.microsoft.com/office/powerpoint/2012/main" val="1"/>
                  </p:ext>
                </p:extLst>
              </p14:nvPr>
            </p14:nvContentPartPr>
            <p14:xfrm>
              <a:off x="3073320" y="3524400"/>
              <a:ext cx="3804120" cy="1670400"/>
            </p14:xfrm>
          </p:contentPart>
        </mc:Choice>
        <mc:Fallback>
          <p:pic>
            <p:nvPicPr>
              <p:cNvPr id="2" name="墨迹 1">
                <a:extLst>
                  <a:ext uri="{FF2B5EF4-FFF2-40B4-BE49-F238E27FC236}">
                    <a16:creationId xmlns:a16="http://schemas.microsoft.com/office/drawing/2014/main" id="{6F38CD1B-D2C0-4541-9EDE-9103CB031A15}"/>
                  </a:ext>
                </a:extLst>
              </p:cNvPr>
              <p:cNvPicPr>
                <a:picLocks noGrp="1" noRot="1" noChangeAspect="1" noMove="1" noResize="1" noEditPoints="1" noAdjustHandles="1" noChangeArrowheads="1" noChangeShapeType="1"/>
              </p:cNvPicPr>
              <p:nvPr/>
            </p:nvPicPr>
            <p:blipFill>
              <a:blip r:embed="rId7"/>
              <a:stretch>
                <a:fillRect/>
              </a:stretch>
            </p:blipFill>
            <p:spPr>
              <a:xfrm>
                <a:off x="3063960" y="3515040"/>
                <a:ext cx="3822840" cy="1689120"/>
              </a:xfrm>
              <a:prstGeom prst="rect">
                <a:avLst/>
              </a:prstGeom>
            </p:spPr>
          </p:pic>
        </mc:Fallback>
      </mc:AlternateContent>
      <p:pic>
        <p:nvPicPr>
          <p:cNvPr id="3" name="音频 2">
            <a:hlinkClick r:id="" action="ppaction://media"/>
            <a:extLst>
              <a:ext uri="{FF2B5EF4-FFF2-40B4-BE49-F238E27FC236}">
                <a16:creationId xmlns:a16="http://schemas.microsoft.com/office/drawing/2014/main" id="{3E4711D4-3B99-4C32-949C-1BD7B546B7C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7365"/>
    </mc:Choice>
    <mc:Fallback>
      <p:transition spd="slow" advTm="197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par>
                          <p:cTn id="14" fill="hold">
                            <p:stCondLst>
                              <p:cond delay="501"/>
                            </p:stCondLst>
                            <p:childTnLst>
                              <p:par>
                                <p:cTn id="15" presetID="22" presetClass="entr" presetSubtype="8" fill="hold" grpId="0" nodeType="afterEffect">
                                  <p:stCondLst>
                                    <p:cond delay="0"/>
                                  </p:stCondLst>
                                  <p:childTnLst>
                                    <p:set>
                                      <p:cBhvr>
                                        <p:cTn id="16" dur="1" fill="hold">
                                          <p:stCondLst>
                                            <p:cond delay="0"/>
                                          </p:stCondLst>
                                        </p:cTn>
                                        <p:tgtEl>
                                          <p:spTgt spid="35">
                                            <p:txEl>
                                              <p:pRg st="0" end="0"/>
                                            </p:txEl>
                                          </p:spTgt>
                                        </p:tgtEl>
                                        <p:attrNameLst>
                                          <p:attrName>style.visibility</p:attrName>
                                        </p:attrNameLst>
                                      </p:cBhvr>
                                      <p:to>
                                        <p:strVal val="visible"/>
                                      </p:to>
                                    </p:set>
                                    <p:animEffect transition="in" filter="wipe(left)">
                                      <p:cBhvr>
                                        <p:cTn id="17" dur="500"/>
                                        <p:tgtEl>
                                          <p:spTgt spid="3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wipe(left)">
                                      <p:cBhvr>
                                        <p:cTn id="20" dur="500"/>
                                        <p:tgtEl>
                                          <p:spTgt spid="35">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animEffect transition="in" filter="wipe(left)">
                                      <p:cBhvr>
                                        <p:cTn id="23" dur="500"/>
                                        <p:tgtEl>
                                          <p:spTgt spid="35">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
                                            <p:txEl>
                                              <p:pRg st="3" end="3"/>
                                            </p:txEl>
                                          </p:spTgt>
                                        </p:tgtEl>
                                        <p:attrNameLst>
                                          <p:attrName>style.visibility</p:attrName>
                                        </p:attrNameLst>
                                      </p:cBhvr>
                                      <p:to>
                                        <p:strVal val="visible"/>
                                      </p:to>
                                    </p:set>
                                    <p:animEffect transition="in" filter="wipe(left)">
                                      <p:cBhvr>
                                        <p:cTn id="26" dur="500"/>
                                        <p:tgtEl>
                                          <p:spTgt spid="35">
                                            <p:txEl>
                                              <p:pRg st="3" end="3"/>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5">
                                            <p:txEl>
                                              <p:pRg st="4" end="4"/>
                                            </p:txEl>
                                          </p:spTgt>
                                        </p:tgtEl>
                                        <p:attrNameLst>
                                          <p:attrName>style.visibility</p:attrName>
                                        </p:attrNameLst>
                                      </p:cBhvr>
                                      <p:to>
                                        <p:strVal val="visible"/>
                                      </p:to>
                                    </p:set>
                                    <p:animEffect transition="in" filter="wipe(left)">
                                      <p:cBhvr>
                                        <p:cTn id="29" dur="500"/>
                                        <p:tgtEl>
                                          <p:spTgt spid="35">
                                            <p:txEl>
                                              <p:pRg st="4" end="4"/>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5">
                                            <p:txEl>
                                              <p:pRg st="5" end="5"/>
                                            </p:txEl>
                                          </p:spTgt>
                                        </p:tgtEl>
                                        <p:attrNameLst>
                                          <p:attrName>style.visibility</p:attrName>
                                        </p:attrNameLst>
                                      </p:cBhvr>
                                      <p:to>
                                        <p:strVal val="visible"/>
                                      </p:to>
                                    </p:set>
                                    <p:animEffect transition="in" filter="wipe(left)">
                                      <p:cBhvr>
                                        <p:cTn id="32" dur="500"/>
                                        <p:tgtEl>
                                          <p:spTgt spid="35">
                                            <p:txEl>
                                              <p:pRg st="5" end="5"/>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5">
                                            <p:txEl>
                                              <p:pRg st="6" end="6"/>
                                            </p:txEl>
                                          </p:spTgt>
                                        </p:tgtEl>
                                        <p:attrNameLst>
                                          <p:attrName>style.visibility</p:attrName>
                                        </p:attrNameLst>
                                      </p:cBhvr>
                                      <p:to>
                                        <p:strVal val="visible"/>
                                      </p:to>
                                    </p:set>
                                    <p:animEffect transition="in" filter="wipe(left)">
                                      <p:cBhvr>
                                        <p:cTn id="35" dur="500"/>
                                        <p:tgtEl>
                                          <p:spTgt spid="35">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3"/>
                </p:tgtEl>
              </p:cMediaNode>
            </p:audio>
          </p:childTnLst>
        </p:cTn>
      </p:par>
    </p:tnLst>
    <p:bldLst>
      <p:bldP spid="17" grpId="0" animBg="1"/>
      <p:bldP spid="35" grpId="0" uiExpand="1" build="allAtOnce"/>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83820"/>
            <a:ext cx="4932000" cy="720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Rotational Kinetic Energy</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pic>
        <p:nvPicPr>
          <p:cNvPr id="10657" name="Picture 417"/>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35827" y="606172"/>
            <a:ext cx="2686050" cy="3752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对象 11"/>
          <p:cNvGraphicFramePr>
            <a:graphicFrameLocks noChangeAspect="1"/>
          </p:cNvGraphicFramePr>
          <p:nvPr>
            <p:extLst>
              <p:ext uri="{D42A27DB-BD31-4B8C-83A1-F6EECF244321}">
                <p14:modId xmlns:p14="http://schemas.microsoft.com/office/powerpoint/2010/main" val="2873908175"/>
              </p:ext>
            </p:extLst>
          </p:nvPr>
        </p:nvGraphicFramePr>
        <p:xfrm>
          <a:off x="1209578" y="2060848"/>
          <a:ext cx="770134" cy="267645"/>
        </p:xfrm>
        <a:graphic>
          <a:graphicData uri="http://schemas.openxmlformats.org/presentationml/2006/ole">
            <mc:AlternateContent xmlns:mc="http://schemas.openxmlformats.org/markup-compatibility/2006">
              <mc:Choice xmlns:v="urn:schemas-microsoft-com:vml" Requires="v">
                <p:oleObj spid="_x0000_s11040" name="公式" r:id="rId9" imgW="444307" imgH="139639" progId="Equation.3">
                  <p:embed/>
                </p:oleObj>
              </mc:Choice>
              <mc:Fallback>
                <p:oleObj name="公式" r:id="rId9" imgW="444307" imgH="139639" progId="Equation.3">
                  <p:embed/>
                  <p:pic>
                    <p:nvPicPr>
                      <p:cNvPr id="0" name="对象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9578" y="2060848"/>
                        <a:ext cx="770134" cy="26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对象 12"/>
          <p:cNvGraphicFramePr>
            <a:graphicFrameLocks noChangeAspect="1"/>
          </p:cNvGraphicFramePr>
          <p:nvPr>
            <p:extLst>
              <p:ext uri="{D42A27DB-BD31-4B8C-83A1-F6EECF244321}">
                <p14:modId xmlns:p14="http://schemas.microsoft.com/office/powerpoint/2010/main" val="2501222004"/>
              </p:ext>
            </p:extLst>
          </p:nvPr>
        </p:nvGraphicFramePr>
        <p:xfrm>
          <a:off x="528985" y="1131888"/>
          <a:ext cx="1882775" cy="746125"/>
        </p:xfrm>
        <a:graphic>
          <a:graphicData uri="http://schemas.openxmlformats.org/presentationml/2006/ole">
            <mc:AlternateContent xmlns:mc="http://schemas.openxmlformats.org/markup-compatibility/2006">
              <mc:Choice xmlns:v="urn:schemas-microsoft-com:vml" Requires="v">
                <p:oleObj spid="_x0000_s11041" name="Equation" r:id="rId11" imgW="1091880" imgH="393480" progId="Equation.DSMT4">
                  <p:embed/>
                </p:oleObj>
              </mc:Choice>
              <mc:Fallback>
                <p:oleObj name="Equation" r:id="rId11" imgW="1091880" imgH="393480" progId="Equation.DSMT4">
                  <p:embed/>
                  <p:pic>
                    <p:nvPicPr>
                      <p:cNvPr id="0" name="对象 9"/>
                      <p:cNvPicPr>
                        <a:picLocks noChangeAspect="1" noChangeArrowheads="1"/>
                      </p:cNvPicPr>
                      <p:nvPr/>
                    </p:nvPicPr>
                    <p:blipFill>
                      <a:blip r:embed="rId12"/>
                      <a:srcRect/>
                      <a:stretch>
                        <a:fillRect/>
                      </a:stretch>
                    </p:blipFill>
                    <p:spPr bwMode="auto">
                      <a:xfrm>
                        <a:off x="528985" y="1131888"/>
                        <a:ext cx="18827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右大括号 28"/>
          <p:cNvSpPr/>
          <p:nvPr/>
        </p:nvSpPr>
        <p:spPr>
          <a:xfrm>
            <a:off x="2387453" y="1371248"/>
            <a:ext cx="277756" cy="828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30" name="对象 29"/>
          <p:cNvGraphicFramePr>
            <a:graphicFrameLocks noChangeAspect="1"/>
          </p:cNvGraphicFramePr>
          <p:nvPr>
            <p:extLst>
              <p:ext uri="{D42A27DB-BD31-4B8C-83A1-F6EECF244321}">
                <p14:modId xmlns:p14="http://schemas.microsoft.com/office/powerpoint/2010/main" val="3251616539"/>
              </p:ext>
            </p:extLst>
          </p:nvPr>
        </p:nvGraphicFramePr>
        <p:xfrm>
          <a:off x="1043608" y="2613025"/>
          <a:ext cx="1952625" cy="677863"/>
        </p:xfrm>
        <a:graphic>
          <a:graphicData uri="http://schemas.openxmlformats.org/presentationml/2006/ole">
            <mc:AlternateContent xmlns:mc="http://schemas.openxmlformats.org/markup-compatibility/2006">
              <mc:Choice xmlns:v="urn:schemas-microsoft-com:vml" Requires="v">
                <p:oleObj spid="_x0000_s11042" name="Equation" r:id="rId13" imgW="1244520" imgH="393480" progId="Equation.DSMT4">
                  <p:embed/>
                </p:oleObj>
              </mc:Choice>
              <mc:Fallback>
                <p:oleObj name="Equation" r:id="rId13" imgW="1244520" imgH="393480" progId="Equation.DSMT4">
                  <p:embed/>
                  <p:pic>
                    <p:nvPicPr>
                      <p:cNvPr id="0" name=""/>
                      <p:cNvPicPr>
                        <a:picLocks noChangeAspect="1" noChangeArrowheads="1"/>
                      </p:cNvPicPr>
                      <p:nvPr/>
                    </p:nvPicPr>
                    <p:blipFill>
                      <a:blip r:embed="rId14"/>
                      <a:srcRect/>
                      <a:stretch>
                        <a:fillRect/>
                      </a:stretch>
                    </p:blipFill>
                    <p:spPr bwMode="auto">
                      <a:xfrm>
                        <a:off x="1043608" y="2613025"/>
                        <a:ext cx="1952625" cy="677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右弧形箭头 14"/>
          <p:cNvSpPr/>
          <p:nvPr/>
        </p:nvSpPr>
        <p:spPr>
          <a:xfrm>
            <a:off x="2771800" y="1734989"/>
            <a:ext cx="532220" cy="8299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2" name="组合 31"/>
          <p:cNvGrpSpPr/>
          <p:nvPr/>
        </p:nvGrpSpPr>
        <p:grpSpPr>
          <a:xfrm>
            <a:off x="3438362" y="1950740"/>
            <a:ext cx="1700177" cy="1289265"/>
            <a:chOff x="4552138" y="1547273"/>
            <a:chExt cx="1700177" cy="1289265"/>
          </a:xfrm>
        </p:grpSpPr>
        <p:sp>
          <p:nvSpPr>
            <p:cNvPr id="33" name="椭圆 32"/>
            <p:cNvSpPr/>
            <p:nvPr/>
          </p:nvSpPr>
          <p:spPr>
            <a:xfrm>
              <a:off x="4552138" y="2296538"/>
              <a:ext cx="900000" cy="540000"/>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rot="19336138">
              <a:off x="5100187" y="1547273"/>
              <a:ext cx="1152128" cy="707886"/>
            </a:xfrm>
            <a:prstGeom prst="rect">
              <a:avLst/>
            </a:prstGeom>
            <a:noFill/>
          </p:spPr>
          <p:txBody>
            <a:bodyPr wrap="square" rtlCol="0">
              <a:spAutoFit/>
            </a:bodyPr>
            <a:lstStyle/>
            <a:p>
              <a:r>
                <a:rPr lang="en-US" altLang="zh-CN" sz="3200" b="1" dirty="0">
                  <a:solidFill>
                    <a:schemeClr val="accent1"/>
                  </a:solidFill>
                  <a:latin typeface="Times New Roman" panose="02020603050405020304" pitchFamily="18" charset="0"/>
                  <a:cs typeface="Times New Roman" panose="02020603050405020304" pitchFamily="18" charset="0"/>
                </a:rPr>
                <a:t>=</a:t>
              </a:r>
              <a:r>
                <a:rPr lang="en-US" altLang="zh-CN" sz="4000" b="1" dirty="0">
                  <a:solidFill>
                    <a:schemeClr val="accent1"/>
                  </a:solidFill>
                  <a:latin typeface="Times New Roman" panose="02020603050405020304" pitchFamily="18" charset="0"/>
                  <a:cs typeface="Times New Roman" panose="02020603050405020304" pitchFamily="18" charset="0"/>
                </a:rPr>
                <a:t> </a:t>
              </a:r>
              <a:r>
                <a:rPr lang="en-US" altLang="zh-CN" sz="2800" b="1" i="1" dirty="0">
                  <a:solidFill>
                    <a:schemeClr val="accent1"/>
                  </a:solidFill>
                  <a:latin typeface="Times New Roman" panose="02020603050405020304" pitchFamily="18" charset="0"/>
                  <a:cs typeface="Times New Roman" panose="02020603050405020304" pitchFamily="18" charset="0"/>
                </a:rPr>
                <a:t>I</a:t>
              </a:r>
              <a:endParaRPr lang="zh-CN" altLang="en-US" sz="2800" b="1" i="1" dirty="0">
                <a:solidFill>
                  <a:schemeClr val="accent1"/>
                </a:solidFill>
                <a:latin typeface="Times New Roman" panose="02020603050405020304" pitchFamily="18" charset="0"/>
                <a:cs typeface="Times New Roman" panose="02020603050405020304" pitchFamily="18" charset="0"/>
              </a:endParaRPr>
            </a:p>
          </p:txBody>
        </p:sp>
      </p:grpSp>
      <p:graphicFrame>
        <p:nvGraphicFramePr>
          <p:cNvPr id="35" name="对象 34"/>
          <p:cNvGraphicFramePr>
            <a:graphicFrameLocks noChangeAspect="1"/>
          </p:cNvGraphicFramePr>
          <p:nvPr>
            <p:extLst>
              <p:ext uri="{D42A27DB-BD31-4B8C-83A1-F6EECF244321}">
                <p14:modId xmlns:p14="http://schemas.microsoft.com/office/powerpoint/2010/main" val="4108644572"/>
              </p:ext>
            </p:extLst>
          </p:nvPr>
        </p:nvGraphicFramePr>
        <p:xfrm>
          <a:off x="1912938" y="3784600"/>
          <a:ext cx="1235075" cy="677863"/>
        </p:xfrm>
        <a:graphic>
          <a:graphicData uri="http://schemas.openxmlformats.org/presentationml/2006/ole">
            <mc:AlternateContent xmlns:mc="http://schemas.openxmlformats.org/markup-compatibility/2006">
              <mc:Choice xmlns:v="urn:schemas-microsoft-com:vml" Requires="v">
                <p:oleObj spid="_x0000_s11043" name="Equation" r:id="rId15" imgW="787320" imgH="393480" progId="Equation.DSMT4">
                  <p:embed/>
                </p:oleObj>
              </mc:Choice>
              <mc:Fallback>
                <p:oleObj name="Equation" r:id="rId15" imgW="787320" imgH="393480" progId="Equation.DSMT4">
                  <p:embed/>
                  <p:pic>
                    <p:nvPicPr>
                      <p:cNvPr id="0" name=""/>
                      <p:cNvPicPr>
                        <a:picLocks noChangeAspect="1" noChangeArrowheads="1"/>
                      </p:cNvPicPr>
                      <p:nvPr/>
                    </p:nvPicPr>
                    <p:blipFill>
                      <a:blip r:embed="rId16"/>
                      <a:srcRect/>
                      <a:stretch>
                        <a:fillRect/>
                      </a:stretch>
                    </p:blipFill>
                    <p:spPr bwMode="auto">
                      <a:xfrm>
                        <a:off x="1912938" y="3784600"/>
                        <a:ext cx="1235075" cy="677863"/>
                      </a:xfrm>
                      <a:prstGeom prst="rect">
                        <a:avLst/>
                      </a:prstGeom>
                      <a:noFill/>
                      <a:ln w="19050">
                        <a:solidFill>
                          <a:srgbClr val="00B0F0"/>
                        </a:solidFill>
                        <a:prstDash val="sysDash"/>
                      </a:ln>
                    </p:spPr>
                  </p:pic>
                </p:oleObj>
              </mc:Fallback>
            </mc:AlternateContent>
          </a:graphicData>
        </a:graphic>
      </p:graphicFrame>
      <p:sp>
        <p:nvSpPr>
          <p:cNvPr id="36" name="燕尾形箭头 35"/>
          <p:cNvSpPr/>
          <p:nvPr/>
        </p:nvSpPr>
        <p:spPr>
          <a:xfrm rot="5400000">
            <a:off x="2245533" y="3344416"/>
            <a:ext cx="360040"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107503" y="4556745"/>
            <a:ext cx="7920881" cy="4924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Conservation of mechanical energy of an isolated system: </a:t>
            </a:r>
            <a:endParaRPr lang="zh-CN" alt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38" name="对象 37"/>
          <p:cNvGraphicFramePr>
            <a:graphicFrameLocks noChangeAspect="1"/>
          </p:cNvGraphicFramePr>
          <p:nvPr>
            <p:extLst>
              <p:ext uri="{D42A27DB-BD31-4B8C-83A1-F6EECF244321}">
                <p14:modId xmlns:p14="http://schemas.microsoft.com/office/powerpoint/2010/main" val="223424487"/>
              </p:ext>
            </p:extLst>
          </p:nvPr>
        </p:nvGraphicFramePr>
        <p:xfrm>
          <a:off x="887413" y="5132388"/>
          <a:ext cx="3538537" cy="419100"/>
        </p:xfrm>
        <a:graphic>
          <a:graphicData uri="http://schemas.openxmlformats.org/presentationml/2006/ole">
            <mc:AlternateContent xmlns:mc="http://schemas.openxmlformats.org/markup-compatibility/2006">
              <mc:Choice xmlns:v="urn:schemas-microsoft-com:vml" Requires="v">
                <p:oleObj spid="_x0000_s11044" name="Equation" r:id="rId17" imgW="2247840" imgH="241200" progId="Equation.DSMT4">
                  <p:embed/>
                </p:oleObj>
              </mc:Choice>
              <mc:Fallback>
                <p:oleObj name="Equation" r:id="rId17" imgW="2247840" imgH="241200" progId="Equation.DSMT4">
                  <p:embed/>
                  <p:pic>
                    <p:nvPicPr>
                      <p:cNvPr id="0" name=""/>
                      <p:cNvPicPr>
                        <a:picLocks noChangeAspect="1" noChangeArrowheads="1"/>
                      </p:cNvPicPr>
                      <p:nvPr/>
                    </p:nvPicPr>
                    <p:blipFill>
                      <a:blip r:embed="rId18"/>
                      <a:srcRect/>
                      <a:stretch>
                        <a:fillRect/>
                      </a:stretch>
                    </p:blipFill>
                    <p:spPr bwMode="auto">
                      <a:xfrm>
                        <a:off x="887413" y="5132388"/>
                        <a:ext cx="3538537"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TextBox 38"/>
          <p:cNvSpPr txBox="1"/>
          <p:nvPr/>
        </p:nvSpPr>
        <p:spPr>
          <a:xfrm>
            <a:off x="107505" y="5725731"/>
            <a:ext cx="6912767" cy="4924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Work-energy theorem including rotational energy: </a:t>
            </a:r>
            <a:endParaRPr lang="zh-CN" alt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40" name="对象 39"/>
          <p:cNvGraphicFramePr>
            <a:graphicFrameLocks noChangeAspect="1"/>
          </p:cNvGraphicFramePr>
          <p:nvPr>
            <p:extLst>
              <p:ext uri="{D42A27DB-BD31-4B8C-83A1-F6EECF244321}">
                <p14:modId xmlns:p14="http://schemas.microsoft.com/office/powerpoint/2010/main" val="1599429826"/>
              </p:ext>
            </p:extLst>
          </p:nvPr>
        </p:nvGraphicFramePr>
        <p:xfrm>
          <a:off x="1089025" y="6308725"/>
          <a:ext cx="2459038" cy="396875"/>
        </p:xfrm>
        <a:graphic>
          <a:graphicData uri="http://schemas.openxmlformats.org/presentationml/2006/ole">
            <mc:AlternateContent xmlns:mc="http://schemas.openxmlformats.org/markup-compatibility/2006">
              <mc:Choice xmlns:v="urn:schemas-microsoft-com:vml" Requires="v">
                <p:oleObj spid="_x0000_s11045" name="Equation" r:id="rId19" imgW="1562040" imgH="228600" progId="Equation.DSMT4">
                  <p:embed/>
                </p:oleObj>
              </mc:Choice>
              <mc:Fallback>
                <p:oleObj name="Equation" r:id="rId19" imgW="1562040" imgH="228600" progId="Equation.DSMT4">
                  <p:embed/>
                  <p:pic>
                    <p:nvPicPr>
                      <p:cNvPr id="0" name=""/>
                      <p:cNvPicPr>
                        <a:picLocks noChangeAspect="1" noChangeArrowheads="1"/>
                      </p:cNvPicPr>
                      <p:nvPr/>
                    </p:nvPicPr>
                    <p:blipFill>
                      <a:blip r:embed="rId20"/>
                      <a:srcRect/>
                      <a:stretch>
                        <a:fillRect/>
                      </a:stretch>
                    </p:blipFill>
                    <p:spPr bwMode="auto">
                      <a:xfrm>
                        <a:off x="1089025" y="6308725"/>
                        <a:ext cx="2459038"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燕尾形箭头 41"/>
          <p:cNvSpPr/>
          <p:nvPr/>
        </p:nvSpPr>
        <p:spPr>
          <a:xfrm>
            <a:off x="3820445" y="6368028"/>
            <a:ext cx="288000" cy="25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6" name="对象 15"/>
          <p:cNvGraphicFramePr>
            <a:graphicFrameLocks noChangeAspect="1"/>
          </p:cNvGraphicFramePr>
          <p:nvPr>
            <p:extLst>
              <p:ext uri="{D42A27DB-BD31-4B8C-83A1-F6EECF244321}">
                <p14:modId xmlns:p14="http://schemas.microsoft.com/office/powerpoint/2010/main" val="121668278"/>
              </p:ext>
            </p:extLst>
          </p:nvPr>
        </p:nvGraphicFramePr>
        <p:xfrm>
          <a:off x="4355976" y="6308725"/>
          <a:ext cx="2438400" cy="396875"/>
        </p:xfrm>
        <a:graphic>
          <a:graphicData uri="http://schemas.openxmlformats.org/presentationml/2006/ole">
            <mc:AlternateContent xmlns:mc="http://schemas.openxmlformats.org/markup-compatibility/2006">
              <mc:Choice xmlns:v="urn:schemas-microsoft-com:vml" Requires="v">
                <p:oleObj spid="_x0000_s11046" name="Equation" r:id="rId21" imgW="1549080" imgH="228600" progId="Equation.DSMT4">
                  <p:embed/>
                </p:oleObj>
              </mc:Choice>
              <mc:Fallback>
                <p:oleObj name="Equation" r:id="rId21" imgW="1549080" imgH="228600" progId="Equation.DSMT4">
                  <p:embed/>
                  <p:pic>
                    <p:nvPicPr>
                      <p:cNvPr id="0" name="对象 39"/>
                      <p:cNvPicPr>
                        <a:picLocks noChangeAspect="1" noChangeArrowheads="1"/>
                      </p:cNvPicPr>
                      <p:nvPr/>
                    </p:nvPicPr>
                    <p:blipFill>
                      <a:blip r:embed="rId22"/>
                      <a:srcRect/>
                      <a:stretch>
                        <a:fillRect/>
                      </a:stretch>
                    </p:blipFill>
                    <p:spPr bwMode="auto">
                      <a:xfrm>
                        <a:off x="4355976" y="6308725"/>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对象 16"/>
          <p:cNvGraphicFramePr>
            <a:graphicFrameLocks noChangeAspect="1"/>
          </p:cNvGraphicFramePr>
          <p:nvPr>
            <p:extLst>
              <p:ext uri="{D42A27DB-BD31-4B8C-83A1-F6EECF244321}">
                <p14:modId xmlns:p14="http://schemas.microsoft.com/office/powerpoint/2010/main" val="3435091833"/>
              </p:ext>
            </p:extLst>
          </p:nvPr>
        </p:nvGraphicFramePr>
        <p:xfrm>
          <a:off x="3059832" y="2605576"/>
          <a:ext cx="1512887" cy="677862"/>
        </p:xfrm>
        <a:graphic>
          <a:graphicData uri="http://schemas.openxmlformats.org/presentationml/2006/ole">
            <mc:AlternateContent xmlns:mc="http://schemas.openxmlformats.org/markup-compatibility/2006">
              <mc:Choice xmlns:v="urn:schemas-microsoft-com:vml" Requires="v">
                <p:oleObj spid="_x0000_s11047" name="公式" r:id="rId23" imgW="965160" imgH="393480" progId="Equation.3">
                  <p:embed/>
                </p:oleObj>
              </mc:Choice>
              <mc:Fallback>
                <p:oleObj name="公式" r:id="rId23" imgW="965160" imgH="393480" progId="Equation.3">
                  <p:embed/>
                  <p:pic>
                    <p:nvPicPr>
                      <p:cNvPr id="0" name="对象 29"/>
                      <p:cNvPicPr>
                        <a:picLocks noChangeAspect="1" noChangeArrowheads="1"/>
                      </p:cNvPicPr>
                      <p:nvPr/>
                    </p:nvPicPr>
                    <p:blipFill>
                      <a:blip r:embed="rId24"/>
                      <a:srcRect/>
                      <a:stretch>
                        <a:fillRect/>
                      </a:stretch>
                    </p:blipFill>
                    <p:spPr bwMode="auto">
                      <a:xfrm>
                        <a:off x="3059832" y="2605576"/>
                        <a:ext cx="151288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25">
            <p14:nvContentPartPr>
              <p14:cNvPr id="6" name="墨迹 5">
                <a:extLst>
                  <a:ext uri="{FF2B5EF4-FFF2-40B4-BE49-F238E27FC236}">
                    <a16:creationId xmlns:a16="http://schemas.microsoft.com/office/drawing/2014/main" id="{6AB0211A-48ED-4FFE-A092-EC7BE434E0F4}"/>
                  </a:ext>
                </a:extLst>
              </p14:cNvPr>
              <p14:cNvContentPartPr/>
              <p14:nvPr>
                <p:extLst>
                  <p:ext uri="{42D2F446-02D8-4167-A562-619A0277C38B}">
                    <p15:isNarration xmlns:p15="http://schemas.microsoft.com/office/powerpoint/2012/main" val="1"/>
                  </p:ext>
                </p:extLst>
              </p14:nvPr>
            </p14:nvContentPartPr>
            <p14:xfrm>
              <a:off x="939960" y="2298600"/>
              <a:ext cx="7321680" cy="4470840"/>
            </p14:xfrm>
          </p:contentPart>
        </mc:Choice>
        <mc:Fallback>
          <p:pic>
            <p:nvPicPr>
              <p:cNvPr id="6" name="墨迹 5">
                <a:extLst>
                  <a:ext uri="{FF2B5EF4-FFF2-40B4-BE49-F238E27FC236}">
                    <a16:creationId xmlns:a16="http://schemas.microsoft.com/office/drawing/2014/main" id="{6AB0211A-48ED-4FFE-A092-EC7BE434E0F4}"/>
                  </a:ext>
                </a:extLst>
              </p:cNvPr>
              <p:cNvPicPr>
                <a:picLocks noGrp="1" noRot="1" noChangeAspect="1" noMove="1" noResize="1" noEditPoints="1" noAdjustHandles="1" noChangeArrowheads="1" noChangeShapeType="1"/>
              </p:cNvPicPr>
              <p:nvPr/>
            </p:nvPicPr>
            <p:blipFill>
              <a:blip r:embed="rId26"/>
              <a:stretch>
                <a:fillRect/>
              </a:stretch>
            </p:blipFill>
            <p:spPr>
              <a:xfrm>
                <a:off x="930600" y="2289240"/>
                <a:ext cx="7340400" cy="4489560"/>
              </a:xfrm>
              <a:prstGeom prst="rect">
                <a:avLst/>
              </a:prstGeom>
            </p:spPr>
          </p:pic>
        </mc:Fallback>
      </mc:AlternateContent>
      <p:pic>
        <p:nvPicPr>
          <p:cNvPr id="7" name="音频 6">
            <a:hlinkClick r:id="" action="ppaction://media"/>
            <a:extLst>
              <a:ext uri="{FF2B5EF4-FFF2-40B4-BE49-F238E27FC236}">
                <a16:creationId xmlns:a16="http://schemas.microsoft.com/office/drawing/2014/main" id="{C1A53EA3-6D03-42B0-A94A-381020110528}"/>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417674976"/>
      </p:ext>
    </p:extLst>
  </p:cSld>
  <p:clrMapOvr>
    <a:masterClrMapping/>
  </p:clrMapOvr>
  <mc:AlternateContent xmlns:mc="http://schemas.openxmlformats.org/markup-compatibility/2006">
    <mc:Choice xmlns:p14="http://schemas.microsoft.com/office/powerpoint/2010/main" Requires="p14">
      <p:transition spd="slow" p14:dur="2000" advTm="245240"/>
    </mc:Choice>
    <mc:Fallback>
      <p:transition spd="slow" advTm="24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657"/>
                                        </p:tgtEl>
                                        <p:attrNameLst>
                                          <p:attrName>style.visibility</p:attrName>
                                        </p:attrNameLst>
                                      </p:cBhvr>
                                      <p:to>
                                        <p:strVal val="visible"/>
                                      </p:to>
                                    </p:set>
                                    <p:animEffect transition="in" filter="randombar(horizontal)">
                                      <p:cBhvr>
                                        <p:cTn id="18" dur="500"/>
                                        <p:tgtEl>
                                          <p:spTgt spid="1065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linds(horizontal)">
                                      <p:cBhvr>
                                        <p:cTn id="33" dur="500"/>
                                        <p:tgtEl>
                                          <p:spTgt spid="2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par>
                          <p:cTn id="38" fill="hold">
                            <p:stCondLst>
                              <p:cond delay="1000"/>
                            </p:stCondLst>
                            <p:childTnLst>
                              <p:par>
                                <p:cTn id="39" presetID="3" presetClass="entr" presetSubtype="1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linds(horizont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linds(horizontal)">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linds(horizontal)">
                                      <p:cBhvr>
                                        <p:cTn id="56" dur="500"/>
                                        <p:tgtEl>
                                          <p:spTgt spid="36"/>
                                        </p:tgtEl>
                                      </p:cBhvr>
                                    </p:animEffect>
                                  </p:childTnLst>
                                </p:cTn>
                              </p:par>
                            </p:childTnLst>
                          </p:cTn>
                        </p:par>
                        <p:par>
                          <p:cTn id="57" fill="hold">
                            <p:stCondLst>
                              <p:cond delay="500"/>
                            </p:stCondLst>
                            <p:childTnLst>
                              <p:par>
                                <p:cTn id="58" presetID="3" presetClass="entr" presetSubtype="10"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linds(horizont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7" presetClass="entr" presetSubtype="0" fill="hold" grpId="0" nodeType="clickEffect">
                                  <p:stCondLst>
                                    <p:cond delay="0"/>
                                  </p:stCondLst>
                                  <p:iterate type="lt">
                                    <p:tmPct val="50000"/>
                                  </p:iterate>
                                  <p:childTnLst>
                                    <p:set>
                                      <p:cBhvr>
                                        <p:cTn id="64" dur="1" fill="hold">
                                          <p:stCondLst>
                                            <p:cond delay="0"/>
                                          </p:stCondLst>
                                        </p:cTn>
                                        <p:tgtEl>
                                          <p:spTgt spid="37"/>
                                        </p:tgtEl>
                                        <p:attrNameLst>
                                          <p:attrName>style.visibility</p:attrName>
                                        </p:attrNameLst>
                                      </p:cBhvr>
                                      <p:to>
                                        <p:strVal val="visible"/>
                                      </p:to>
                                    </p:set>
                                    <p:anim calcmode="discrete" valueType="clr">
                                      <p:cBhvr override="childStyle">
                                        <p:cTn id="65"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37"/>
                                        </p:tgtEl>
                                        <p:attrNameLst>
                                          <p:attrName>fillcolor</p:attrName>
                                        </p:attrNameLst>
                                      </p:cBhvr>
                                      <p:tavLst>
                                        <p:tav tm="0">
                                          <p:val>
                                            <p:clrVal>
                                              <a:schemeClr val="accent2"/>
                                            </p:clrVal>
                                          </p:val>
                                        </p:tav>
                                        <p:tav tm="50000">
                                          <p:val>
                                            <p:clrVal>
                                              <a:schemeClr val="hlink"/>
                                            </p:clrVal>
                                          </p:val>
                                        </p:tav>
                                      </p:tavLst>
                                    </p:anim>
                                    <p:set>
                                      <p:cBhvr>
                                        <p:cTn id="67" dur="80"/>
                                        <p:tgtEl>
                                          <p:spTgt spid="37"/>
                                        </p:tgtEl>
                                        <p:attrNameLst>
                                          <p:attrName>fill.type</p:attrName>
                                        </p:attrNameLst>
                                      </p:cBhvr>
                                      <p:to>
                                        <p:strVal val="solid"/>
                                      </p:to>
                                    </p:set>
                                  </p:childTnLst>
                                </p:cTn>
                              </p:par>
                            </p:childTnLst>
                          </p:cTn>
                        </p:par>
                        <p:par>
                          <p:cTn id="68" fill="hold">
                            <p:stCondLst>
                              <p:cond delay="2000"/>
                            </p:stCondLst>
                            <p:childTnLst>
                              <p:par>
                                <p:cTn id="69" presetID="3" presetClass="entr" presetSubtype="10"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blinds(horizontal)">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27" presetClass="entr" presetSubtype="0" fill="hold" grpId="0" nodeType="clickEffect">
                                  <p:stCondLst>
                                    <p:cond delay="0"/>
                                  </p:stCondLst>
                                  <p:iterate type="lt">
                                    <p:tmPct val="50000"/>
                                  </p:iterate>
                                  <p:childTnLst>
                                    <p:set>
                                      <p:cBhvr>
                                        <p:cTn id="75" dur="1" fill="hold">
                                          <p:stCondLst>
                                            <p:cond delay="0"/>
                                          </p:stCondLst>
                                        </p:cTn>
                                        <p:tgtEl>
                                          <p:spTgt spid="39"/>
                                        </p:tgtEl>
                                        <p:attrNameLst>
                                          <p:attrName>style.visibility</p:attrName>
                                        </p:attrNameLst>
                                      </p:cBhvr>
                                      <p:to>
                                        <p:strVal val="visible"/>
                                      </p:to>
                                    </p:set>
                                    <p:anim calcmode="discrete" valueType="clr">
                                      <p:cBhvr override="childStyle">
                                        <p:cTn id="76"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77" dur="80"/>
                                        <p:tgtEl>
                                          <p:spTgt spid="39"/>
                                        </p:tgtEl>
                                        <p:attrNameLst>
                                          <p:attrName>fillcolor</p:attrName>
                                        </p:attrNameLst>
                                      </p:cBhvr>
                                      <p:tavLst>
                                        <p:tav tm="0">
                                          <p:val>
                                            <p:clrVal>
                                              <a:schemeClr val="accent2"/>
                                            </p:clrVal>
                                          </p:val>
                                        </p:tav>
                                        <p:tav tm="50000">
                                          <p:val>
                                            <p:clrVal>
                                              <a:schemeClr val="hlink"/>
                                            </p:clrVal>
                                          </p:val>
                                        </p:tav>
                                      </p:tavLst>
                                    </p:anim>
                                    <p:set>
                                      <p:cBhvr>
                                        <p:cTn id="78" dur="80"/>
                                        <p:tgtEl>
                                          <p:spTgt spid="39"/>
                                        </p:tgtEl>
                                        <p:attrNameLst>
                                          <p:attrName>fill.type</p:attrName>
                                        </p:attrNameLst>
                                      </p:cBhvr>
                                      <p:to>
                                        <p:strVal val="solid"/>
                                      </p:to>
                                    </p:set>
                                  </p:childTnLst>
                                </p:cTn>
                              </p:par>
                            </p:childTnLst>
                          </p:cTn>
                        </p:par>
                        <p:par>
                          <p:cTn id="79" fill="hold">
                            <p:stCondLst>
                              <p:cond delay="1800"/>
                            </p:stCondLst>
                            <p:childTnLst>
                              <p:par>
                                <p:cTn id="80" presetID="3" presetClass="entr" presetSubtype="10" fill="hold"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blinds(horizontal)">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linds(horizontal)">
                                      <p:cBhvr>
                                        <p:cTn id="87" dur="500"/>
                                        <p:tgtEl>
                                          <p:spTgt spid="42"/>
                                        </p:tgtEl>
                                      </p:cBhvr>
                                    </p:animEffect>
                                  </p:childTnLst>
                                </p:cTn>
                              </p:par>
                            </p:childTnLst>
                          </p:cTn>
                        </p:par>
                        <p:par>
                          <p:cTn id="88" fill="hold">
                            <p:stCondLst>
                              <p:cond delay="500"/>
                            </p:stCondLst>
                            <p:childTnLst>
                              <p:par>
                                <p:cTn id="89" presetID="3" presetClass="entr" presetSubtype="10"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linds(horizontal)">
                                      <p:cBhvr>
                                        <p:cTn id="9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2" fill="hold" display="0">
                  <p:stCondLst>
                    <p:cond delay="indefinite"/>
                  </p:stCondLst>
                  <p:endCondLst>
                    <p:cond evt="onStopAudio" delay="0">
                      <p:tgtEl>
                        <p:sldTgt/>
                      </p:tgtEl>
                    </p:cond>
                  </p:endCondLst>
                </p:cTn>
                <p:tgtEl>
                  <p:spTgt spid="7"/>
                </p:tgtEl>
              </p:cMediaNode>
            </p:audio>
          </p:childTnLst>
        </p:cTn>
      </p:par>
    </p:tnLst>
    <p:bldLst>
      <p:bldP spid="2" grpId="0" animBg="1"/>
      <p:bldP spid="29" grpId="0" animBg="1"/>
      <p:bldP spid="15" grpId="0" animBg="1"/>
      <p:bldP spid="36" grpId="0" animBg="1"/>
      <p:bldP spid="37" grpId="0" animBg="1"/>
      <p:bldP spid="39"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836712"/>
            <a:ext cx="8964488" cy="2616101"/>
          </a:xfrm>
          <a:prstGeom prst="rect">
            <a:avLst/>
          </a:prstGeom>
          <a:noFill/>
        </p:spPr>
        <p:txBody>
          <a:bodyPr wrap="square" rtlCol="0">
            <a:spAutoFit/>
          </a:bodyPr>
          <a:lstStyle/>
          <a:p>
            <a:r>
              <a:rPr lang="en-US" altLang="zh-CN" sz="2200" b="1" dirty="0">
                <a:latin typeface="Times New Roman" pitchFamily="18" charset="0"/>
                <a:cs typeface="Times New Roman" pitchFamily="18" charset="0"/>
              </a:rPr>
              <a:t>A ball of mass </a:t>
            </a:r>
            <a:r>
              <a:rPr lang="en-US" altLang="zh-CN" sz="2200" b="1" i="1" dirty="0">
                <a:latin typeface="Times New Roman" pitchFamily="18" charset="0"/>
                <a:cs typeface="Times New Roman" pitchFamily="18" charset="0"/>
              </a:rPr>
              <a:t>M</a:t>
            </a:r>
            <a:r>
              <a:rPr lang="en-US" altLang="zh-CN" sz="2200" b="1" dirty="0">
                <a:latin typeface="Times New Roman" pitchFamily="18" charset="0"/>
                <a:cs typeface="Times New Roman" pitchFamily="18" charset="0"/>
              </a:rPr>
              <a:t> and radius </a:t>
            </a:r>
            <a:r>
              <a:rPr lang="en-US" altLang="zh-CN" sz="2200" b="1" i="1" dirty="0">
                <a:latin typeface="Times New Roman" pitchFamily="18" charset="0"/>
                <a:cs typeface="Times New Roman" pitchFamily="18" charset="0"/>
              </a:rPr>
              <a:t>R </a:t>
            </a:r>
            <a:r>
              <a:rPr lang="en-US" altLang="zh-CN" sz="2200" b="1" dirty="0">
                <a:latin typeface="Times New Roman" pitchFamily="18" charset="0"/>
                <a:cs typeface="Times New Roman" pitchFamily="18" charset="0"/>
              </a:rPr>
              <a:t>starts from rest</a:t>
            </a:r>
            <a:endParaRPr lang="en-US" altLang="zh-CN" sz="2200" b="1" i="1" dirty="0">
              <a:latin typeface="Times New Roman" pitchFamily="18" charset="0"/>
              <a:cs typeface="Times New Roman" pitchFamily="18" charset="0"/>
            </a:endParaRPr>
          </a:p>
          <a:p>
            <a:r>
              <a:rPr lang="en-US" altLang="zh-CN" sz="2200" b="1" dirty="0">
                <a:latin typeface="Times New Roman" pitchFamily="18" charset="0"/>
                <a:cs typeface="Times New Roman" pitchFamily="18" charset="0"/>
              </a:rPr>
              <a:t>at a height of 2.00 m and rolls down a 30.0°</a:t>
            </a:r>
          </a:p>
          <a:p>
            <a:r>
              <a:rPr lang="en-US" altLang="zh-CN" sz="2200" b="1" dirty="0">
                <a:latin typeface="Times New Roman" pitchFamily="18" charset="0"/>
                <a:cs typeface="Times New Roman" pitchFamily="18" charset="0"/>
              </a:rPr>
              <a:t>slope, as in Figure. What is the linear speed of </a:t>
            </a:r>
          </a:p>
          <a:p>
            <a:r>
              <a:rPr lang="en-US" altLang="zh-CN" sz="2200" b="1" dirty="0">
                <a:latin typeface="Times New Roman" pitchFamily="18" charset="0"/>
                <a:cs typeface="Times New Roman" pitchFamily="18" charset="0"/>
              </a:rPr>
              <a:t>the ball when it leaves the incline? Assume that</a:t>
            </a:r>
          </a:p>
          <a:p>
            <a:r>
              <a:rPr lang="en-US" altLang="zh-CN" sz="2200" b="1" dirty="0">
                <a:latin typeface="Times New Roman" pitchFamily="18" charset="0"/>
                <a:cs typeface="Times New Roman" pitchFamily="18" charset="0"/>
              </a:rPr>
              <a:t>the ball rolls without slipping?</a:t>
            </a:r>
          </a:p>
          <a:p>
            <a:pPr>
              <a:spcBef>
                <a:spcPts val="600"/>
              </a:spcBef>
            </a:pPr>
            <a:r>
              <a:rPr lang="en-US" altLang="zh-CN" sz="2200" b="1" dirty="0">
                <a:latin typeface="Times New Roman" pitchFamily="18" charset="0"/>
                <a:cs typeface="Times New Roman" pitchFamily="18" charset="0"/>
              </a:rPr>
              <a:t>Compare the result to that for an object </a:t>
            </a:r>
            <a:r>
              <a:rPr lang="en-US" altLang="zh-CN" sz="2200" b="1" i="1" dirty="0">
                <a:solidFill>
                  <a:srgbClr val="7030A0"/>
                </a:solidFill>
                <a:latin typeface="Times New Roman" pitchFamily="18" charset="0"/>
                <a:cs typeface="Times New Roman" pitchFamily="18" charset="0"/>
              </a:rPr>
              <a:t>sliding </a:t>
            </a:r>
          </a:p>
          <a:p>
            <a:pPr>
              <a:spcBef>
                <a:spcPts val="600"/>
              </a:spcBef>
            </a:pPr>
            <a:r>
              <a:rPr lang="en-US" altLang="zh-CN" sz="2200" b="1" dirty="0">
                <a:latin typeface="Times New Roman" pitchFamily="18" charset="0"/>
                <a:cs typeface="Times New Roman" pitchFamily="18" charset="0"/>
              </a:rPr>
              <a:t>down a frictionless incline.</a:t>
            </a:r>
          </a:p>
        </p:txBody>
      </p:sp>
      <p:sp>
        <p:nvSpPr>
          <p:cNvPr id="7" name="TextBox 6"/>
          <p:cNvSpPr txBox="1"/>
          <p:nvPr/>
        </p:nvSpPr>
        <p:spPr>
          <a:xfrm>
            <a:off x="179512" y="3517432"/>
            <a:ext cx="7092688" cy="430887"/>
          </a:xfrm>
          <a:prstGeom prst="rect">
            <a:avLst/>
          </a:prstGeom>
          <a:noFill/>
        </p:spPr>
        <p:txBody>
          <a:bodyPr wrap="square" rtlCol="0">
            <a:spAutoFit/>
          </a:bodyPr>
          <a:lstStyle/>
          <a:p>
            <a:r>
              <a:rPr lang="en-US" altLang="zh-CN" sz="2200" b="1" dirty="0">
                <a:solidFill>
                  <a:srgbClr val="00B0F0"/>
                </a:solidFill>
                <a:latin typeface="Times New Roman" panose="02020603050405020304" pitchFamily="18" charset="0"/>
                <a:cs typeface="Times New Roman" panose="02020603050405020304" pitchFamily="18" charset="0"/>
              </a:rPr>
              <a:t>Apply the conservation of mechanical energy to the ball,</a:t>
            </a:r>
            <a:endParaRPr lang="zh-CN" altLang="en-US" sz="2200" b="1" dirty="0">
              <a:solidFill>
                <a:srgbClr val="00B0F0"/>
              </a:solidFill>
              <a:latin typeface="Times New Roman" panose="02020603050405020304" pitchFamily="18" charset="0"/>
              <a:cs typeface="Times New Roman" panose="02020603050405020304" pitchFamily="18" charset="0"/>
            </a:endParaRPr>
          </a:p>
        </p:txBody>
      </p:sp>
      <p:graphicFrame>
        <p:nvGraphicFramePr>
          <p:cNvPr id="11" name="对象 10"/>
          <p:cNvGraphicFramePr>
            <a:graphicFrameLocks noChangeAspect="1"/>
          </p:cNvGraphicFramePr>
          <p:nvPr>
            <p:extLst>
              <p:ext uri="{D42A27DB-BD31-4B8C-83A1-F6EECF244321}">
                <p14:modId xmlns:p14="http://schemas.microsoft.com/office/powerpoint/2010/main" val="3101249676"/>
              </p:ext>
            </p:extLst>
          </p:nvPr>
        </p:nvGraphicFramePr>
        <p:xfrm>
          <a:off x="1966151" y="4744388"/>
          <a:ext cx="3037897" cy="653762"/>
        </p:xfrm>
        <a:graphic>
          <a:graphicData uri="http://schemas.openxmlformats.org/presentationml/2006/ole">
            <mc:AlternateContent xmlns:mc="http://schemas.openxmlformats.org/markup-compatibility/2006">
              <mc:Choice xmlns:v="urn:schemas-microsoft-com:vml" Requires="v">
                <p:oleObj spid="_x0000_s6902" name="公式" r:id="rId7" imgW="2019240" imgH="393480" progId="Equation.3">
                  <p:embed/>
                </p:oleObj>
              </mc:Choice>
              <mc:Fallback>
                <p:oleObj name="公式" r:id="rId7" imgW="2019240" imgH="393480" progId="Equation.3">
                  <p:embed/>
                  <p:pic>
                    <p:nvPicPr>
                      <p:cNvPr id="0" name="Picture 172"/>
                      <p:cNvPicPr>
                        <a:picLocks noChangeAspect="1" noChangeArrowheads="1"/>
                      </p:cNvPicPr>
                      <p:nvPr/>
                    </p:nvPicPr>
                    <p:blipFill>
                      <a:blip r:embed="rId8"/>
                      <a:srcRect/>
                      <a:stretch>
                        <a:fillRect/>
                      </a:stretch>
                    </p:blipFill>
                    <p:spPr bwMode="auto">
                      <a:xfrm>
                        <a:off x="1966151" y="4744388"/>
                        <a:ext cx="3037897" cy="65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对象 12"/>
          <p:cNvGraphicFramePr>
            <a:graphicFrameLocks noChangeAspect="1"/>
          </p:cNvGraphicFramePr>
          <p:nvPr>
            <p:extLst>
              <p:ext uri="{D42A27DB-BD31-4B8C-83A1-F6EECF244321}">
                <p14:modId xmlns:p14="http://schemas.microsoft.com/office/powerpoint/2010/main" val="3442552865"/>
              </p:ext>
            </p:extLst>
          </p:nvPr>
        </p:nvGraphicFramePr>
        <p:xfrm>
          <a:off x="3585716" y="5397500"/>
          <a:ext cx="1130300" cy="639763"/>
        </p:xfrm>
        <a:graphic>
          <a:graphicData uri="http://schemas.openxmlformats.org/presentationml/2006/ole">
            <mc:AlternateContent xmlns:mc="http://schemas.openxmlformats.org/markup-compatibility/2006">
              <mc:Choice xmlns:v="urn:schemas-microsoft-com:vml" Requires="v">
                <p:oleObj spid="_x0000_s6903" name="公式" r:id="rId9" imgW="685800" imgH="393480" progId="Equation.3">
                  <p:embed/>
                </p:oleObj>
              </mc:Choice>
              <mc:Fallback>
                <p:oleObj name="公式" r:id="rId9" imgW="685800" imgH="393480" progId="Equation.3">
                  <p:embed/>
                  <p:pic>
                    <p:nvPicPr>
                      <p:cNvPr id="0" name="Picture 174"/>
                      <p:cNvPicPr>
                        <a:picLocks noChangeAspect="1" noChangeArrowheads="1"/>
                      </p:cNvPicPr>
                      <p:nvPr/>
                    </p:nvPicPr>
                    <p:blipFill>
                      <a:blip r:embed="rId10"/>
                      <a:srcRect/>
                      <a:stretch>
                        <a:fillRect/>
                      </a:stretch>
                    </p:blipFill>
                    <p:spPr bwMode="auto">
                      <a:xfrm>
                        <a:off x="3585716" y="5397500"/>
                        <a:ext cx="1130300" cy="63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对象 15"/>
          <p:cNvGraphicFramePr>
            <a:graphicFrameLocks noChangeAspect="1"/>
          </p:cNvGraphicFramePr>
          <p:nvPr>
            <p:extLst>
              <p:ext uri="{D42A27DB-BD31-4B8C-83A1-F6EECF244321}">
                <p14:modId xmlns:p14="http://schemas.microsoft.com/office/powerpoint/2010/main" val="1744664626"/>
              </p:ext>
            </p:extLst>
          </p:nvPr>
        </p:nvGraphicFramePr>
        <p:xfrm>
          <a:off x="4198938" y="6100763"/>
          <a:ext cx="774700" cy="292100"/>
        </p:xfrm>
        <a:graphic>
          <a:graphicData uri="http://schemas.openxmlformats.org/presentationml/2006/ole">
            <mc:AlternateContent xmlns:mc="http://schemas.openxmlformats.org/markup-compatibility/2006">
              <mc:Choice xmlns:v="urn:schemas-microsoft-com:vml" Requires="v">
                <p:oleObj spid="_x0000_s6904" name="公式" r:id="rId11" imgW="482400" imgH="164880" progId="Equation.3">
                  <p:embed/>
                </p:oleObj>
              </mc:Choice>
              <mc:Fallback>
                <p:oleObj name="公式" r:id="rId11" imgW="482400" imgH="164880" progId="Equation.3">
                  <p:embed/>
                  <p:pic>
                    <p:nvPicPr>
                      <p:cNvPr id="0" name="Picture 175"/>
                      <p:cNvPicPr>
                        <a:picLocks noChangeAspect="1" noChangeArrowheads="1"/>
                      </p:cNvPicPr>
                      <p:nvPr/>
                    </p:nvPicPr>
                    <p:blipFill>
                      <a:blip r:embed="rId12"/>
                      <a:srcRect/>
                      <a:stretch>
                        <a:fillRect/>
                      </a:stretch>
                    </p:blipFill>
                    <p:spPr bwMode="auto">
                      <a:xfrm>
                        <a:off x="4198938" y="6100763"/>
                        <a:ext cx="7747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右大括号 17"/>
          <p:cNvSpPr/>
          <p:nvPr/>
        </p:nvSpPr>
        <p:spPr>
          <a:xfrm>
            <a:off x="5153202" y="5003833"/>
            <a:ext cx="252000" cy="1332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17" name="对象 16"/>
          <p:cNvGraphicFramePr>
            <a:graphicFrameLocks noChangeAspect="1"/>
          </p:cNvGraphicFramePr>
          <p:nvPr>
            <p:extLst>
              <p:ext uri="{D42A27DB-BD31-4B8C-83A1-F6EECF244321}">
                <p14:modId xmlns:p14="http://schemas.microsoft.com/office/powerpoint/2010/main" val="2594608583"/>
              </p:ext>
            </p:extLst>
          </p:nvPr>
        </p:nvGraphicFramePr>
        <p:xfrm>
          <a:off x="5877669" y="5258325"/>
          <a:ext cx="1140114" cy="760950"/>
        </p:xfrm>
        <a:graphic>
          <a:graphicData uri="http://schemas.openxmlformats.org/presentationml/2006/ole">
            <mc:AlternateContent xmlns:mc="http://schemas.openxmlformats.org/markup-compatibility/2006">
              <mc:Choice xmlns:v="urn:schemas-microsoft-com:vml" Requires="v">
                <p:oleObj spid="_x0000_s6905" name="公式" r:id="rId13" imgW="736560" imgH="444240" progId="Equation.3">
                  <p:embed/>
                </p:oleObj>
              </mc:Choice>
              <mc:Fallback>
                <p:oleObj name="公式" r:id="rId13" imgW="736560" imgH="444240" progId="Equation.3">
                  <p:embed/>
                  <p:pic>
                    <p:nvPicPr>
                      <p:cNvPr id="0" name="Picture 176"/>
                      <p:cNvPicPr>
                        <a:picLocks noChangeAspect="1" noChangeArrowheads="1"/>
                      </p:cNvPicPr>
                      <p:nvPr/>
                    </p:nvPicPr>
                    <p:blipFill>
                      <a:blip r:embed="rId14"/>
                      <a:srcRect/>
                      <a:stretch>
                        <a:fillRect/>
                      </a:stretch>
                    </p:blipFill>
                    <p:spPr bwMode="auto">
                      <a:xfrm>
                        <a:off x="5877669" y="5258325"/>
                        <a:ext cx="1140114" cy="760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22" name="Object 178"/>
          <p:cNvGraphicFramePr>
            <a:graphicFrameLocks noChangeAspect="1"/>
          </p:cNvGraphicFramePr>
          <p:nvPr>
            <p:extLst>
              <p:ext uri="{D42A27DB-BD31-4B8C-83A1-F6EECF244321}">
                <p14:modId xmlns:p14="http://schemas.microsoft.com/office/powerpoint/2010/main" val="3890580305"/>
              </p:ext>
            </p:extLst>
          </p:nvPr>
        </p:nvGraphicFramePr>
        <p:xfrm>
          <a:off x="3961668" y="2125216"/>
          <a:ext cx="1247775" cy="606425"/>
        </p:xfrm>
        <a:graphic>
          <a:graphicData uri="http://schemas.openxmlformats.org/presentationml/2006/ole">
            <mc:AlternateContent xmlns:mc="http://schemas.openxmlformats.org/markup-compatibility/2006">
              <mc:Choice xmlns:v="urn:schemas-microsoft-com:vml" Requires="v">
                <p:oleObj spid="_x0000_s6906" name="公式" r:id="rId15" imgW="799920" imgH="393480" progId="Equation.3">
                  <p:embed/>
                </p:oleObj>
              </mc:Choice>
              <mc:Fallback>
                <p:oleObj name="公式" r:id="rId15" imgW="799920" imgH="393480" progId="Equation.3">
                  <p:embed/>
                  <p:pic>
                    <p:nvPicPr>
                      <p:cNvPr id="0" name="Picture 178"/>
                      <p:cNvPicPr>
                        <a:picLocks noChangeAspect="1" noChangeArrowheads="1"/>
                      </p:cNvPicPr>
                      <p:nvPr/>
                    </p:nvPicPr>
                    <p:blipFill>
                      <a:blip r:embed="rId16"/>
                      <a:srcRect/>
                      <a:stretch>
                        <a:fillRect/>
                      </a:stretch>
                    </p:blipFill>
                    <p:spPr bwMode="auto">
                      <a:xfrm>
                        <a:off x="3961668" y="2125216"/>
                        <a:ext cx="1247775" cy="606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555" name="Picture 411"/>
          <p:cNvPicPr>
            <a:picLocks noChangeAspect="1" noChangeArrowheads="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86029" y="1039646"/>
            <a:ext cx="3132000" cy="20293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5"/>
          <p:cNvSpPr txBox="1">
            <a:spLocks/>
          </p:cNvSpPr>
          <p:nvPr/>
        </p:nvSpPr>
        <p:spPr>
          <a:xfrm>
            <a:off x="49778" y="183820"/>
            <a:ext cx="6588000" cy="540000"/>
          </a:xfrm>
          <a:prstGeom prst="rect">
            <a:avLst/>
          </a:prstGeom>
          <a:ln/>
        </p:spPr>
        <p:style>
          <a:lnRef idx="1">
            <a:schemeClr val="accent5"/>
          </a:lnRef>
          <a:fillRef idx="2">
            <a:schemeClr val="accent5"/>
          </a:fillRef>
          <a:effectRef idx="1">
            <a:schemeClr val="accent5"/>
          </a:effectRef>
          <a:fontRef idx="minor">
            <a:schemeClr val="dk1"/>
          </a:fontRef>
        </p:style>
        <p:txBody>
          <a:bodyPr anchor="ctr" anchorCtr="0">
            <a:normAutofit fontScale="850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zh-CN" sz="3000" b="1" dirty="0">
                <a:solidFill>
                  <a:schemeClr val="tx1"/>
                </a:solidFill>
                <a:latin typeface="Times New Roman" panose="02020603050405020304" pitchFamily="18" charset="0"/>
                <a:ea typeface="华文仿宋" pitchFamily="2" charset="-122"/>
                <a:cs typeface="Times New Roman" panose="02020603050405020304" pitchFamily="18" charset="0"/>
              </a:rPr>
              <a:t>【Example】 A Ball Rolling Down an Incline</a:t>
            </a:r>
            <a:endParaRPr kumimoji="0" lang="en-US" altLang="zh-CN" sz="30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cxnSp>
        <p:nvCxnSpPr>
          <p:cNvPr id="25" name="直接连接符 24"/>
          <p:cNvCxnSpPr/>
          <p:nvPr/>
        </p:nvCxnSpPr>
        <p:spPr>
          <a:xfrm>
            <a:off x="107504" y="3501008"/>
            <a:ext cx="889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3" name="对象 2"/>
          <p:cNvGraphicFramePr>
            <a:graphicFrameLocks noChangeAspect="1"/>
          </p:cNvGraphicFramePr>
          <p:nvPr>
            <p:extLst>
              <p:ext uri="{D42A27DB-BD31-4B8C-83A1-F6EECF244321}">
                <p14:modId xmlns:p14="http://schemas.microsoft.com/office/powerpoint/2010/main" val="3139413378"/>
              </p:ext>
            </p:extLst>
          </p:nvPr>
        </p:nvGraphicFramePr>
        <p:xfrm>
          <a:off x="1547664" y="4003675"/>
          <a:ext cx="3540125" cy="419100"/>
        </p:xfrm>
        <a:graphic>
          <a:graphicData uri="http://schemas.openxmlformats.org/presentationml/2006/ole">
            <mc:AlternateContent xmlns:mc="http://schemas.openxmlformats.org/markup-compatibility/2006">
              <mc:Choice xmlns:v="urn:schemas-microsoft-com:vml" Requires="v">
                <p:oleObj spid="_x0000_s6907" name="Equation" r:id="rId19" imgW="2247840" imgH="241200" progId="Equation.DSMT4">
                  <p:embed/>
                </p:oleObj>
              </mc:Choice>
              <mc:Fallback>
                <p:oleObj name="Equation" r:id="rId19" imgW="2247840" imgH="241200" progId="Equation.DSMT4">
                  <p:embed/>
                  <p:pic>
                    <p:nvPicPr>
                      <p:cNvPr id="0" name="对象 37"/>
                      <p:cNvPicPr>
                        <a:picLocks noChangeAspect="1" noChangeArrowheads="1"/>
                      </p:cNvPicPr>
                      <p:nvPr/>
                    </p:nvPicPr>
                    <p:blipFill>
                      <a:blip r:embed="rId20"/>
                      <a:srcRect/>
                      <a:stretch>
                        <a:fillRect/>
                      </a:stretch>
                    </p:blipFill>
                    <p:spPr bwMode="auto">
                      <a:xfrm>
                        <a:off x="1547664" y="4003675"/>
                        <a:ext cx="35401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燕尾形箭头 25"/>
          <p:cNvSpPr/>
          <p:nvPr/>
        </p:nvSpPr>
        <p:spPr>
          <a:xfrm rot="5400000">
            <a:off x="3059594" y="4495734"/>
            <a:ext cx="252000"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107504" y="6022449"/>
            <a:ext cx="4248472" cy="430887"/>
          </a:xfrm>
          <a:prstGeom prst="rect">
            <a:avLst/>
          </a:prstGeom>
          <a:noFill/>
        </p:spPr>
        <p:txBody>
          <a:bodyPr wrap="square" rtlCol="0">
            <a:spAutoFit/>
          </a:bodyPr>
          <a:lstStyle/>
          <a:p>
            <a:r>
              <a:rPr lang="en-US" altLang="zh-CN" sz="2200" b="1" dirty="0">
                <a:solidFill>
                  <a:srgbClr val="00B0F0"/>
                </a:solidFill>
                <a:latin typeface="Times New Roman" panose="02020603050405020304" pitchFamily="18" charset="0"/>
                <a:cs typeface="Times New Roman" panose="02020603050405020304" pitchFamily="18" charset="0"/>
              </a:rPr>
              <a:t>The ball rolls without slipping, so</a:t>
            </a:r>
            <a:endParaRPr lang="zh-CN" altLang="en-US" sz="2200" b="1" dirty="0">
              <a:solidFill>
                <a:srgbClr val="00B0F0"/>
              </a:solidFill>
              <a:latin typeface="Times New Roman" panose="02020603050405020304" pitchFamily="18" charset="0"/>
              <a:cs typeface="Times New Roman" panose="02020603050405020304" pitchFamily="18" charset="0"/>
            </a:endParaRPr>
          </a:p>
        </p:txBody>
      </p:sp>
      <p:sp>
        <p:nvSpPr>
          <p:cNvPr id="28" name="燕尾形箭头 27"/>
          <p:cNvSpPr/>
          <p:nvPr/>
        </p:nvSpPr>
        <p:spPr>
          <a:xfrm>
            <a:off x="5522589" y="5542191"/>
            <a:ext cx="288000" cy="252000"/>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258508478"/>
              </p:ext>
            </p:extLst>
          </p:nvPr>
        </p:nvGraphicFramePr>
        <p:xfrm>
          <a:off x="7029797" y="5498182"/>
          <a:ext cx="966932" cy="337705"/>
        </p:xfrm>
        <a:graphic>
          <a:graphicData uri="http://schemas.openxmlformats.org/presentationml/2006/ole">
            <mc:AlternateContent xmlns:mc="http://schemas.openxmlformats.org/markup-compatibility/2006">
              <mc:Choice xmlns:v="urn:schemas-microsoft-com:vml" Requires="v">
                <p:oleObj spid="_x0000_s6908" name="公式" r:id="rId21" imgW="685800" imgH="215640" progId="Equation.3">
                  <p:embed/>
                </p:oleObj>
              </mc:Choice>
              <mc:Fallback>
                <p:oleObj name="公式" r:id="rId21" imgW="685800" imgH="215640" progId="Equation.3">
                  <p:embed/>
                  <p:pic>
                    <p:nvPicPr>
                      <p:cNvPr id="0" name="对象 16"/>
                      <p:cNvPicPr>
                        <a:picLocks noChangeAspect="1" noChangeArrowheads="1"/>
                      </p:cNvPicPr>
                      <p:nvPr/>
                    </p:nvPicPr>
                    <p:blipFill>
                      <a:blip r:embed="rId22"/>
                      <a:srcRect/>
                      <a:stretch>
                        <a:fillRect/>
                      </a:stretch>
                    </p:blipFill>
                    <p:spPr bwMode="auto">
                      <a:xfrm>
                        <a:off x="7029797" y="5498182"/>
                        <a:ext cx="966932" cy="33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2" name="组合 21"/>
          <p:cNvGrpSpPr/>
          <p:nvPr/>
        </p:nvGrpSpPr>
        <p:grpSpPr>
          <a:xfrm>
            <a:off x="5810589" y="2797432"/>
            <a:ext cx="2088000" cy="720000"/>
            <a:chOff x="6538312" y="3721987"/>
            <a:chExt cx="2088000" cy="720000"/>
          </a:xfrm>
        </p:grpSpPr>
        <p:sp>
          <p:nvSpPr>
            <p:cNvPr id="20" name="椭圆形标注 19"/>
            <p:cNvSpPr/>
            <p:nvPr/>
          </p:nvSpPr>
          <p:spPr>
            <a:xfrm>
              <a:off x="6538312" y="3721987"/>
              <a:ext cx="2088000" cy="720000"/>
            </a:xfrm>
            <a:prstGeom prst="wedgeEllipseCallout">
              <a:avLst>
                <a:gd name="adj1" fmla="val -53272"/>
                <a:gd name="adj2" fmla="val -20393"/>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aphicFrame>
          <p:nvGraphicFramePr>
            <p:cNvPr id="21" name="对象 20"/>
            <p:cNvGraphicFramePr>
              <a:graphicFrameLocks noChangeAspect="1"/>
            </p:cNvGraphicFramePr>
            <p:nvPr>
              <p:extLst>
                <p:ext uri="{D42A27DB-BD31-4B8C-83A1-F6EECF244321}">
                  <p14:modId xmlns:p14="http://schemas.microsoft.com/office/powerpoint/2010/main" val="147963962"/>
                </p:ext>
              </p:extLst>
            </p:nvPr>
          </p:nvGraphicFramePr>
          <p:xfrm>
            <a:off x="6635216" y="3859565"/>
            <a:ext cx="1908340" cy="409100"/>
          </p:xfrm>
          <a:graphic>
            <a:graphicData uri="http://schemas.openxmlformats.org/presentationml/2006/ole">
              <mc:AlternateContent xmlns:mc="http://schemas.openxmlformats.org/markup-compatibility/2006">
                <mc:Choice xmlns:v="urn:schemas-microsoft-com:vml" Requires="v">
                  <p:oleObj spid="_x0000_s6909" name="公式" r:id="rId23" imgW="1307880" imgH="253800" progId="Equation.3">
                    <p:embed/>
                  </p:oleObj>
                </mc:Choice>
                <mc:Fallback>
                  <p:oleObj name="公式" r:id="rId23" imgW="1307880" imgH="253800" progId="Equation.3">
                    <p:embed/>
                    <p:pic>
                      <p:nvPicPr>
                        <p:cNvPr id="0" name="Picture 177"/>
                        <p:cNvPicPr>
                          <a:picLocks noChangeAspect="1" noChangeArrowheads="1"/>
                        </p:cNvPicPr>
                        <p:nvPr/>
                      </p:nvPicPr>
                      <p:blipFill>
                        <a:blip r:embed="rId24"/>
                        <a:srcRect/>
                        <a:stretch>
                          <a:fillRect/>
                        </a:stretch>
                      </p:blipFill>
                      <p:spPr bwMode="auto">
                        <a:xfrm>
                          <a:off x="6635216" y="3859565"/>
                          <a:ext cx="1908340" cy="40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mc:AlternateContent xmlns:mc="http://schemas.openxmlformats.org/markup-compatibility/2006">
        <mc:Choice xmlns:p14="http://schemas.microsoft.com/office/powerpoint/2010/main" xmlns:iact="http://schemas.microsoft.com/office/powerpoint/2014/inkAction" Requires="p14 iact">
          <p:contentPart p14:bwMode="auto" r:id="rId25">
            <p14:nvContentPartPr>
              <p14:cNvPr id="10" name="墨迹 9">
                <a:extLst>
                  <a:ext uri="{FF2B5EF4-FFF2-40B4-BE49-F238E27FC236}">
                    <a16:creationId xmlns:a16="http://schemas.microsoft.com/office/drawing/2014/main" id="{CFB946C1-11AF-4214-85A8-FF7FB2F0973A}"/>
                  </a:ext>
                </a:extLst>
              </p14:cNvPr>
              <p14:cNvContentPartPr/>
              <p14:nvPr>
                <p:extLst>
                  <p:ext uri="{42D2F446-02D8-4167-A562-619A0277C38B}">
                    <p15:isNarration xmlns:p15="http://schemas.microsoft.com/office/powerpoint/2012/main" val="1"/>
                  </p:ext>
                </p:extLst>
              </p14:nvPr>
            </p14:nvContentPartPr>
            <p14:xfrm>
              <a:off x="1739880" y="901800"/>
              <a:ext cx="7226640" cy="4997880"/>
            </p14:xfrm>
          </p:contentPart>
        </mc:Choice>
        <mc:Fallback>
          <p:pic>
            <p:nvPicPr>
              <p:cNvPr id="10" name="墨迹 9">
                <a:extLst>
                  <a:ext uri="{FF2B5EF4-FFF2-40B4-BE49-F238E27FC236}">
                    <a16:creationId xmlns:a16="http://schemas.microsoft.com/office/drawing/2014/main" id="{CFB946C1-11AF-4214-85A8-FF7FB2F0973A}"/>
                  </a:ext>
                </a:extLst>
              </p:cNvPr>
              <p:cNvPicPr>
                <a:picLocks noGrp="1" noRot="1" noChangeAspect="1" noMove="1" noResize="1" noEditPoints="1" noAdjustHandles="1" noChangeArrowheads="1" noChangeShapeType="1"/>
              </p:cNvPicPr>
              <p:nvPr/>
            </p:nvPicPr>
            <p:blipFill>
              <a:blip r:embed="rId26"/>
              <a:stretch>
                <a:fillRect/>
              </a:stretch>
            </p:blipFill>
            <p:spPr>
              <a:xfrm>
                <a:off x="1730520" y="892440"/>
                <a:ext cx="7245360" cy="5016600"/>
              </a:xfrm>
              <a:prstGeom prst="rect">
                <a:avLst/>
              </a:prstGeom>
            </p:spPr>
          </p:pic>
        </mc:Fallback>
      </mc:AlternateContent>
      <p:pic>
        <p:nvPicPr>
          <p:cNvPr id="12" name="音频 11">
            <a:hlinkClick r:id="" action="ppaction://media"/>
            <a:extLst>
              <a:ext uri="{FF2B5EF4-FFF2-40B4-BE49-F238E27FC236}">
                <a16:creationId xmlns:a16="http://schemas.microsoft.com/office/drawing/2014/main" id="{0E8FAB59-2D60-40A5-9738-5EDB16CEE0DB}"/>
              </a:ext>
            </a:extLst>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996855"/>
      </p:ext>
    </p:extLst>
  </p:cSld>
  <p:clrMapOvr>
    <a:masterClrMapping/>
  </p:clrMapOvr>
  <mc:AlternateContent xmlns:mc="http://schemas.openxmlformats.org/markup-compatibility/2006">
    <mc:Choice xmlns:p14="http://schemas.microsoft.com/office/powerpoint/2010/main" Requires="p14">
      <p:transition spd="slow" p14:dur="2000" advTm="383622"/>
    </mc:Choice>
    <mc:Fallback>
      <p:transition spd="slow" advTm="383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4" presetClass="entr" presetSubtype="16"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box(in)">
                                      <p:cBhvr>
                                        <p:cTn id="16" dur="500"/>
                                        <p:tgtEl>
                                          <p:spTgt spid="4">
                                            <p:txEl>
                                              <p:pRg st="0" end="0"/>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ox(in)">
                                      <p:cBhvr>
                                        <p:cTn id="19" dur="500"/>
                                        <p:tgtEl>
                                          <p:spTgt spid="4">
                                            <p:txEl>
                                              <p:pRg st="1" end="1"/>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500"/>
                                        <p:tgtEl>
                                          <p:spTgt spid="4">
                                            <p:txEl>
                                              <p:pRg st="2" end="2"/>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ox(in)">
                                      <p:cBhvr>
                                        <p:cTn id="25" dur="500"/>
                                        <p:tgtEl>
                                          <p:spTgt spid="4">
                                            <p:txEl>
                                              <p:pRg st="3" end="3"/>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ox(in)">
                                      <p:cBhvr>
                                        <p:cTn id="28" dur="500"/>
                                        <p:tgtEl>
                                          <p:spTgt spid="4">
                                            <p:txEl>
                                              <p:pRg st="4" end="4"/>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6322"/>
                                        </p:tgtEl>
                                        <p:attrNameLst>
                                          <p:attrName>style.visibility</p:attrName>
                                        </p:attrNameLst>
                                      </p:cBhvr>
                                      <p:to>
                                        <p:strVal val="visible"/>
                                      </p:to>
                                    </p:set>
                                    <p:animEffect transition="in" filter="box(in)">
                                      <p:cBhvr>
                                        <p:cTn id="31" dur="500"/>
                                        <p:tgtEl>
                                          <p:spTgt spid="6322"/>
                                        </p:tgtEl>
                                      </p:cBhvr>
                                    </p:animEffect>
                                  </p:childTnLst>
                                </p:cTn>
                              </p:par>
                              <p:par>
                                <p:cTn id="32" presetID="14" presetClass="entr" presetSubtype="10" fill="hold" nodeType="withEffect">
                                  <p:stCondLst>
                                    <p:cond delay="0"/>
                                  </p:stCondLst>
                                  <p:childTnLst>
                                    <p:set>
                                      <p:cBhvr>
                                        <p:cTn id="33" dur="1" fill="hold">
                                          <p:stCondLst>
                                            <p:cond delay="0"/>
                                          </p:stCondLst>
                                        </p:cTn>
                                        <p:tgtEl>
                                          <p:spTgt spid="6555"/>
                                        </p:tgtEl>
                                        <p:attrNameLst>
                                          <p:attrName>style.visibility</p:attrName>
                                        </p:attrNameLst>
                                      </p:cBhvr>
                                      <p:to>
                                        <p:strVal val="visible"/>
                                      </p:to>
                                    </p:set>
                                    <p:animEffect transition="in" filter="randombar(horizontal)">
                                      <p:cBhvr>
                                        <p:cTn id="34" dur="500"/>
                                        <p:tgtEl>
                                          <p:spTgt spid="655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5"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vertical)">
                                      <p:cBhvr>
                                        <p:cTn id="39" dur="500"/>
                                        <p:tgtEl>
                                          <p:spTgt spid="25"/>
                                        </p:tgtEl>
                                      </p:cBhvr>
                                    </p:animEffect>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par>
                          <p:cTn id="44" fill="hold">
                            <p:stCondLst>
                              <p:cond delay="1000"/>
                            </p:stCondLst>
                            <p:childTnLst>
                              <p:par>
                                <p:cTn id="45" presetID="3" presetClass="entr" presetSubtype="1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linds(horizontal)">
                                      <p:cBhvr>
                                        <p:cTn id="52" dur="500"/>
                                        <p:tgtEl>
                                          <p:spTgt spid="26"/>
                                        </p:tgtEl>
                                      </p:cBhvr>
                                    </p:animEffect>
                                  </p:childTnLst>
                                </p:cTn>
                              </p:par>
                            </p:childTnLst>
                          </p:cTn>
                        </p:par>
                        <p:par>
                          <p:cTn id="53" fill="hold">
                            <p:stCondLst>
                              <p:cond delay="500"/>
                            </p:stCondLst>
                            <p:childTnLst>
                              <p:par>
                                <p:cTn id="54" presetID="3" presetClass="entr" presetSubtype="1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linds(horizont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linds(horizont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childTnLst>
                          </p:cTn>
                        </p:par>
                        <p:par>
                          <p:cTn id="67" fill="hold">
                            <p:stCondLst>
                              <p:cond delay="500"/>
                            </p:stCondLst>
                            <p:childTnLst>
                              <p:par>
                                <p:cTn id="68" presetID="3" presetClass="entr" presetSubtype="10"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linds(horizont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linds(horizontal)">
                                      <p:cBhvr>
                                        <p:cTn id="75" dur="500"/>
                                        <p:tgtEl>
                                          <p:spTgt spid="18"/>
                                        </p:tgtEl>
                                      </p:cBhvr>
                                    </p:animEffect>
                                  </p:childTnLst>
                                </p:cTn>
                              </p:par>
                            </p:childTnLst>
                          </p:cTn>
                        </p:par>
                        <p:par>
                          <p:cTn id="76" fill="hold">
                            <p:stCondLst>
                              <p:cond delay="500"/>
                            </p:stCondLst>
                            <p:childTnLst>
                              <p:par>
                                <p:cTn id="77" presetID="3" presetClass="entr" presetSubtype="1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linds(horizontal)">
                                      <p:cBhvr>
                                        <p:cTn id="79" dur="500"/>
                                        <p:tgtEl>
                                          <p:spTgt spid="28"/>
                                        </p:tgtEl>
                                      </p:cBhvr>
                                    </p:animEffect>
                                  </p:childTnLst>
                                </p:cTn>
                              </p:par>
                            </p:childTnLst>
                          </p:cTn>
                        </p:par>
                        <p:par>
                          <p:cTn id="80" fill="hold">
                            <p:stCondLst>
                              <p:cond delay="1000"/>
                            </p:stCondLst>
                            <p:childTnLst>
                              <p:par>
                                <p:cTn id="81" presetID="3" presetClass="entr" presetSubtype="10"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linds(horizont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blinds(horizontal)">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16" fill="hold" nodeType="clickEffect">
                                  <p:stCondLst>
                                    <p:cond delay="0"/>
                                  </p:stCondLst>
                                  <p:childTnLst>
                                    <p:set>
                                      <p:cBhvr>
                                        <p:cTn id="92" dur="1" fill="hold">
                                          <p:stCondLst>
                                            <p:cond delay="0"/>
                                          </p:stCondLst>
                                        </p:cTn>
                                        <p:tgtEl>
                                          <p:spTgt spid="4">
                                            <p:txEl>
                                              <p:pRg st="5" end="5"/>
                                            </p:txEl>
                                          </p:spTgt>
                                        </p:tgtEl>
                                        <p:attrNameLst>
                                          <p:attrName>style.visibility</p:attrName>
                                        </p:attrNameLst>
                                      </p:cBhvr>
                                      <p:to>
                                        <p:strVal val="visible"/>
                                      </p:to>
                                    </p:set>
                                    <p:animEffect transition="in" filter="box(in)">
                                      <p:cBhvr>
                                        <p:cTn id="93" dur="500"/>
                                        <p:tgtEl>
                                          <p:spTgt spid="4">
                                            <p:txEl>
                                              <p:pRg st="5" end="5"/>
                                            </p:txEl>
                                          </p:spTgt>
                                        </p:tgtEl>
                                      </p:cBhvr>
                                    </p:animEffect>
                                  </p:childTnLst>
                                </p:cTn>
                              </p:par>
                              <p:par>
                                <p:cTn id="94" presetID="4" presetClass="entr" presetSubtype="16" fill="hold" nodeType="withEffect">
                                  <p:stCondLst>
                                    <p:cond delay="0"/>
                                  </p:stCondLst>
                                  <p:childTnLst>
                                    <p:set>
                                      <p:cBhvr>
                                        <p:cTn id="95" dur="1" fill="hold">
                                          <p:stCondLst>
                                            <p:cond delay="0"/>
                                          </p:stCondLst>
                                        </p:cTn>
                                        <p:tgtEl>
                                          <p:spTgt spid="4">
                                            <p:txEl>
                                              <p:pRg st="6" end="6"/>
                                            </p:txEl>
                                          </p:spTgt>
                                        </p:tgtEl>
                                        <p:attrNameLst>
                                          <p:attrName>style.visibility</p:attrName>
                                        </p:attrNameLst>
                                      </p:cBhvr>
                                      <p:to>
                                        <p:strVal val="visible"/>
                                      </p:to>
                                    </p:set>
                                    <p:animEffect transition="in" filter="box(in)">
                                      <p:cBhvr>
                                        <p:cTn id="96" dur="500"/>
                                        <p:tgtEl>
                                          <p:spTgt spid="4">
                                            <p:txEl>
                                              <p:pRg st="6" end="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blinds(horizontal)">
                                      <p:cBhvr>
                                        <p:cTn id="10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12"/>
                </p:tgtEl>
              </p:cMediaNode>
            </p:audio>
          </p:childTnLst>
        </p:cTn>
      </p:par>
    </p:tnLst>
    <p:bldLst>
      <p:bldP spid="7" grpId="0"/>
      <p:bldP spid="18" grpId="0" animBg="1"/>
      <p:bldP spid="2" grpId="0" animBg="1"/>
      <p:bldP spid="26" grpId="0" animBg="1"/>
      <p:bldP spid="27" grpId="0"/>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a:grpSpLocks noChangeAspect="1"/>
          </p:cNvGrpSpPr>
          <p:nvPr/>
        </p:nvGrpSpPr>
        <p:grpSpPr>
          <a:xfrm>
            <a:off x="7274595" y="4869096"/>
            <a:ext cx="1818000" cy="1728256"/>
            <a:chOff x="6459088" y="4221725"/>
            <a:chExt cx="2710688" cy="2576879"/>
          </a:xfrm>
        </p:grpSpPr>
        <p:pic>
          <p:nvPicPr>
            <p:cNvPr id="1204" name="Picture 180"/>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4425"/>
            <a:stretch/>
          </p:blipFill>
          <p:spPr bwMode="auto">
            <a:xfrm>
              <a:off x="6459088" y="4221725"/>
              <a:ext cx="2710688" cy="25768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直接箭头连接符 52"/>
            <p:cNvCxnSpPr/>
            <p:nvPr/>
          </p:nvCxnSpPr>
          <p:spPr>
            <a:xfrm flipH="1">
              <a:off x="7596336" y="4853118"/>
              <a:ext cx="792088" cy="72008"/>
            </a:xfrm>
            <a:prstGeom prst="straightConnector1">
              <a:avLst/>
            </a:prstGeom>
            <a:ln w="41275">
              <a:solidFill>
                <a:schemeClr val="accent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5" name="对象 54"/>
            <p:cNvGraphicFramePr>
              <a:graphicFrameLocks noChangeAspect="1"/>
            </p:cNvGraphicFramePr>
            <p:nvPr>
              <p:extLst>
                <p:ext uri="{D42A27DB-BD31-4B8C-83A1-F6EECF244321}">
                  <p14:modId xmlns:p14="http://schemas.microsoft.com/office/powerpoint/2010/main" val="2531360025"/>
                </p:ext>
              </p:extLst>
            </p:nvPr>
          </p:nvGraphicFramePr>
          <p:xfrm>
            <a:off x="7524328" y="5013177"/>
            <a:ext cx="185075" cy="288031"/>
          </p:xfrm>
          <a:graphic>
            <a:graphicData uri="http://schemas.openxmlformats.org/presentationml/2006/ole">
              <mc:AlternateContent xmlns:mc="http://schemas.openxmlformats.org/markup-compatibility/2006">
                <mc:Choice xmlns:v="urn:schemas-microsoft-com:vml" Requires="v">
                  <p:oleObj spid="_x0000_s61691" name="公式" r:id="rId9" imgW="126720" imgH="164880" progId="Equation.3">
                    <p:embed/>
                  </p:oleObj>
                </mc:Choice>
                <mc:Fallback>
                  <p:oleObj name="公式" r:id="rId9" imgW="126720" imgH="164880" progId="Equation.3">
                    <p:embed/>
                    <p:pic>
                      <p:nvPicPr>
                        <p:cNvPr id="0" name="Picture 35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4328" y="5013177"/>
                          <a:ext cx="185075" cy="2880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 name="标题 5"/>
          <p:cNvSpPr txBox="1">
            <a:spLocks/>
          </p:cNvSpPr>
          <p:nvPr/>
        </p:nvSpPr>
        <p:spPr>
          <a:xfrm>
            <a:off x="71406" y="116632"/>
            <a:ext cx="3636498" cy="73539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latin typeface="华文仿宋" pitchFamily="2" charset="-122"/>
                <a:ea typeface="华文仿宋" pitchFamily="2" charset="-122"/>
                <a:cs typeface="+mj-cs"/>
              </a:rPr>
              <a:t>Angular Quantities</a:t>
            </a:r>
            <a:endParaRPr kumimoji="0" lang="en-US" altLang="zh-CN" sz="3600" b="1" i="0" u="none" strike="noStrike" kern="1200" cap="none" spc="0" normalizeH="0" baseline="0" noProof="0" dirty="0">
              <a:ln>
                <a:noFill/>
              </a:ln>
              <a:solidFill>
                <a:schemeClr val="bg1"/>
              </a:solidFill>
              <a:effectLst/>
              <a:uLnTx/>
              <a:uFillTx/>
              <a:latin typeface="华文仿宋" pitchFamily="2" charset="-122"/>
              <a:ea typeface="华文仿宋" pitchFamily="2" charset="-122"/>
              <a:cs typeface="+mj-cs"/>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3566212770"/>
              </p:ext>
            </p:extLst>
          </p:nvPr>
        </p:nvGraphicFramePr>
        <p:xfrm>
          <a:off x="286494" y="1149350"/>
          <a:ext cx="973138" cy="708025"/>
        </p:xfrm>
        <a:graphic>
          <a:graphicData uri="http://schemas.openxmlformats.org/presentationml/2006/ole">
            <mc:AlternateContent xmlns:mc="http://schemas.openxmlformats.org/markup-compatibility/2006">
              <mc:Choice xmlns:v="urn:schemas-microsoft-com:vml" Requires="v">
                <p:oleObj spid="_x0000_s61692" name="公式" r:id="rId11" imgW="431640" imgH="393480" progId="Equation.3">
                  <p:embed/>
                </p:oleObj>
              </mc:Choice>
              <mc:Fallback>
                <p:oleObj name="公式" r:id="rId11" imgW="431640" imgH="393480" progId="Equation.3">
                  <p:embed/>
                  <p:pic>
                    <p:nvPicPr>
                      <p:cNvPr id="0" name="Picture 349"/>
                      <p:cNvPicPr>
                        <a:picLocks noChangeAspect="1" noChangeArrowheads="1"/>
                      </p:cNvPicPr>
                      <p:nvPr/>
                    </p:nvPicPr>
                    <p:blipFill>
                      <a:blip r:embed="rId12"/>
                      <a:srcRect/>
                      <a:stretch>
                        <a:fillRect/>
                      </a:stretch>
                    </p:blipFill>
                    <p:spPr bwMode="auto">
                      <a:xfrm>
                        <a:off x="286494" y="1149350"/>
                        <a:ext cx="973138"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2162169110"/>
              </p:ext>
            </p:extLst>
          </p:nvPr>
        </p:nvGraphicFramePr>
        <p:xfrm>
          <a:off x="283244" y="2451100"/>
          <a:ext cx="1768476" cy="819150"/>
        </p:xfrm>
        <a:graphic>
          <a:graphicData uri="http://schemas.openxmlformats.org/presentationml/2006/ole">
            <mc:AlternateContent xmlns:mc="http://schemas.openxmlformats.org/markup-compatibility/2006">
              <mc:Choice xmlns:v="urn:schemas-microsoft-com:vml" Requires="v">
                <p:oleObj spid="_x0000_s61693" name="公式" r:id="rId13" imgW="1180800" imgH="457200" progId="Equation.3">
                  <p:embed/>
                </p:oleObj>
              </mc:Choice>
              <mc:Fallback>
                <p:oleObj name="公式" r:id="rId13" imgW="1180800" imgH="457200" progId="Equation.3">
                  <p:embed/>
                  <p:pic>
                    <p:nvPicPr>
                      <p:cNvPr id="0" name="Picture 350"/>
                      <p:cNvPicPr>
                        <a:picLocks noChangeAspect="1" noChangeArrowheads="1"/>
                      </p:cNvPicPr>
                      <p:nvPr/>
                    </p:nvPicPr>
                    <p:blipFill>
                      <a:blip r:embed="rId14"/>
                      <a:srcRect/>
                      <a:stretch>
                        <a:fillRect/>
                      </a:stretch>
                    </p:blipFill>
                    <p:spPr bwMode="auto">
                      <a:xfrm>
                        <a:off x="283244" y="2451100"/>
                        <a:ext cx="1768476"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3536086" y="3469898"/>
            <a:ext cx="972108" cy="523220"/>
          </a:xfrm>
          <a:prstGeom prst="rect">
            <a:avLst/>
          </a:prstGeom>
          <a:noFill/>
        </p:spPr>
        <p:txBody>
          <a:bodyPr wrap="square" rtlCol="0">
            <a:spAutoFit/>
          </a:bodyPr>
          <a:lstStyle/>
          <a:p>
            <a:r>
              <a:rPr lang="en-US" altLang="zh-C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VS</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
        <p:nvSpPr>
          <p:cNvPr id="27" name="TextBox 26"/>
          <p:cNvSpPr txBox="1"/>
          <p:nvPr/>
        </p:nvSpPr>
        <p:spPr>
          <a:xfrm>
            <a:off x="82847" y="1928988"/>
            <a:ext cx="254493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sz="2400" b="1" dirty="0">
                <a:latin typeface="Times New Roman" pitchFamily="18" charset="0"/>
                <a:cs typeface="Times New Roman" pitchFamily="18" charset="0"/>
              </a:rPr>
              <a:t>Angular  velocity</a:t>
            </a:r>
            <a:endParaRPr lang="zh-CN" altLang="en-US" sz="2400" b="1" baseline="30000" dirty="0">
              <a:latin typeface="Times New Roman" pitchFamily="18" charset="0"/>
              <a:cs typeface="Times New Roman" pitchFamily="18" charset="0"/>
            </a:endParaRPr>
          </a:p>
        </p:txBody>
      </p:sp>
      <p:graphicFrame>
        <p:nvGraphicFramePr>
          <p:cNvPr id="20" name="对象 19"/>
          <p:cNvGraphicFramePr>
            <a:graphicFrameLocks noChangeAspect="1"/>
          </p:cNvGraphicFramePr>
          <p:nvPr>
            <p:extLst>
              <p:ext uri="{D42A27DB-BD31-4B8C-83A1-F6EECF244321}">
                <p14:modId xmlns:p14="http://schemas.microsoft.com/office/powerpoint/2010/main" val="1197128715"/>
              </p:ext>
            </p:extLst>
          </p:nvPr>
        </p:nvGraphicFramePr>
        <p:xfrm>
          <a:off x="2181622" y="2493963"/>
          <a:ext cx="1162050" cy="719137"/>
        </p:xfrm>
        <a:graphic>
          <a:graphicData uri="http://schemas.openxmlformats.org/presentationml/2006/ole">
            <mc:AlternateContent xmlns:mc="http://schemas.openxmlformats.org/markup-compatibility/2006">
              <mc:Choice xmlns:v="urn:schemas-microsoft-com:vml" Requires="v">
                <p:oleObj spid="_x0000_s61694" name="公式" r:id="rId15" imgW="761760" imgH="393480" progId="Equation.3">
                  <p:embed/>
                </p:oleObj>
              </mc:Choice>
              <mc:Fallback>
                <p:oleObj name="公式" r:id="rId15" imgW="761760" imgH="393480" progId="Equation.3">
                  <p:embed/>
                  <p:pic>
                    <p:nvPicPr>
                      <p:cNvPr id="0" name="Picture 351"/>
                      <p:cNvPicPr>
                        <a:picLocks noChangeAspect="1" noChangeArrowheads="1"/>
                      </p:cNvPicPr>
                      <p:nvPr/>
                    </p:nvPicPr>
                    <p:blipFill>
                      <a:blip r:embed="rId16"/>
                      <a:srcRect/>
                      <a:stretch>
                        <a:fillRect/>
                      </a:stretch>
                    </p:blipFill>
                    <p:spPr bwMode="auto">
                      <a:xfrm>
                        <a:off x="2181622" y="2493963"/>
                        <a:ext cx="1162050"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对象 28"/>
          <p:cNvGraphicFramePr>
            <a:graphicFrameLocks noChangeAspect="1"/>
          </p:cNvGraphicFramePr>
          <p:nvPr>
            <p:extLst>
              <p:ext uri="{D42A27DB-BD31-4B8C-83A1-F6EECF244321}">
                <p14:modId xmlns:p14="http://schemas.microsoft.com/office/powerpoint/2010/main" val="1146502678"/>
              </p:ext>
            </p:extLst>
          </p:nvPr>
        </p:nvGraphicFramePr>
        <p:xfrm>
          <a:off x="3263722" y="1615167"/>
          <a:ext cx="1668318" cy="743238"/>
        </p:xfrm>
        <a:graphic>
          <a:graphicData uri="http://schemas.openxmlformats.org/presentationml/2006/ole">
            <mc:AlternateContent xmlns:mc="http://schemas.openxmlformats.org/markup-compatibility/2006">
              <mc:Choice xmlns:v="urn:schemas-microsoft-com:vml" Requires="v">
                <p:oleObj spid="_x0000_s61695" name="公式" r:id="rId17" imgW="1231560" imgH="457200" progId="Equation.3">
                  <p:embed/>
                </p:oleObj>
              </mc:Choice>
              <mc:Fallback>
                <p:oleObj name="公式" r:id="rId17" imgW="1231560" imgH="457200" progId="Equation.3">
                  <p:embed/>
                  <p:pic>
                    <p:nvPicPr>
                      <p:cNvPr id="0" name="Picture 352"/>
                      <p:cNvPicPr>
                        <a:picLocks noChangeAspect="1" noChangeArrowheads="1"/>
                      </p:cNvPicPr>
                      <p:nvPr/>
                    </p:nvPicPr>
                    <p:blipFill>
                      <a:blip r:embed="rId18"/>
                      <a:srcRect/>
                      <a:stretch>
                        <a:fillRect/>
                      </a:stretch>
                    </p:blipFill>
                    <p:spPr bwMode="auto">
                      <a:xfrm>
                        <a:off x="3263722" y="1615167"/>
                        <a:ext cx="1668318" cy="74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3179190" y="1052736"/>
            <a:ext cx="3121002"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sz="2400" b="1" dirty="0">
                <a:latin typeface="Times New Roman" pitchFamily="18" charset="0"/>
                <a:cs typeface="Times New Roman" pitchFamily="18" charset="0"/>
              </a:rPr>
              <a:t>Angular  acceleration</a:t>
            </a:r>
            <a:endParaRPr lang="zh-CN" altLang="en-US" sz="2400" b="1" baseline="30000" dirty="0">
              <a:latin typeface="Times New Roman" pitchFamily="18" charset="0"/>
              <a:cs typeface="Times New Roman" pitchFamily="18" charset="0"/>
            </a:endParaRPr>
          </a:p>
        </p:txBody>
      </p:sp>
      <p:graphicFrame>
        <p:nvGraphicFramePr>
          <p:cNvPr id="31" name="对象 30"/>
          <p:cNvGraphicFramePr>
            <a:graphicFrameLocks noChangeAspect="1"/>
          </p:cNvGraphicFramePr>
          <p:nvPr>
            <p:extLst>
              <p:ext uri="{D42A27DB-BD31-4B8C-83A1-F6EECF244321}">
                <p14:modId xmlns:p14="http://schemas.microsoft.com/office/powerpoint/2010/main" val="3538609949"/>
              </p:ext>
            </p:extLst>
          </p:nvPr>
        </p:nvGraphicFramePr>
        <p:xfrm>
          <a:off x="5076056" y="1616075"/>
          <a:ext cx="1190625" cy="660400"/>
        </p:xfrm>
        <a:graphic>
          <a:graphicData uri="http://schemas.openxmlformats.org/presentationml/2006/ole">
            <mc:AlternateContent xmlns:mc="http://schemas.openxmlformats.org/markup-compatibility/2006">
              <mc:Choice xmlns:v="urn:schemas-microsoft-com:vml" Requires="v">
                <p:oleObj spid="_x0000_s61696" name="公式" r:id="rId19" imgW="774360" imgH="393480" progId="Equation.3">
                  <p:embed/>
                </p:oleObj>
              </mc:Choice>
              <mc:Fallback>
                <p:oleObj name="公式" r:id="rId19" imgW="774360" imgH="393480" progId="Equation.3">
                  <p:embed/>
                  <p:pic>
                    <p:nvPicPr>
                      <p:cNvPr id="0" name="Picture 353"/>
                      <p:cNvPicPr>
                        <a:picLocks noChangeAspect="1" noChangeArrowheads="1"/>
                      </p:cNvPicPr>
                      <p:nvPr/>
                    </p:nvPicPr>
                    <p:blipFill>
                      <a:blip r:embed="rId20"/>
                      <a:srcRect/>
                      <a:stretch>
                        <a:fillRect/>
                      </a:stretch>
                    </p:blipFill>
                    <p:spPr bwMode="auto">
                      <a:xfrm>
                        <a:off x="5076056" y="1616075"/>
                        <a:ext cx="1190625"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对象 23"/>
          <p:cNvGraphicFramePr>
            <a:graphicFrameLocks noChangeAspect="1"/>
          </p:cNvGraphicFramePr>
          <p:nvPr>
            <p:extLst>
              <p:ext uri="{D42A27DB-BD31-4B8C-83A1-F6EECF244321}">
                <p14:modId xmlns:p14="http://schemas.microsoft.com/office/powerpoint/2010/main" val="807547824"/>
              </p:ext>
            </p:extLst>
          </p:nvPr>
        </p:nvGraphicFramePr>
        <p:xfrm>
          <a:off x="1280896" y="1160896"/>
          <a:ext cx="916421" cy="707159"/>
        </p:xfrm>
        <a:graphic>
          <a:graphicData uri="http://schemas.openxmlformats.org/presentationml/2006/ole">
            <mc:AlternateContent xmlns:mc="http://schemas.openxmlformats.org/markup-compatibility/2006">
              <mc:Choice xmlns:v="urn:schemas-microsoft-com:vml" Requires="v">
                <p:oleObj spid="_x0000_s61697" name="公式" r:id="rId21" imgW="406080" imgH="393480" progId="Equation.3">
                  <p:embed/>
                </p:oleObj>
              </mc:Choice>
              <mc:Fallback>
                <p:oleObj name="公式" r:id="rId21" imgW="406080" imgH="393480" progId="Equation.3">
                  <p:embed/>
                  <p:pic>
                    <p:nvPicPr>
                      <p:cNvPr id="0" name="Picture 354"/>
                      <p:cNvPicPr>
                        <a:picLocks noChangeAspect="1" noChangeArrowheads="1"/>
                      </p:cNvPicPr>
                      <p:nvPr/>
                    </p:nvPicPr>
                    <p:blipFill>
                      <a:blip r:embed="rId22"/>
                      <a:srcRect/>
                      <a:stretch>
                        <a:fillRect/>
                      </a:stretch>
                    </p:blipFill>
                    <p:spPr bwMode="auto">
                      <a:xfrm>
                        <a:off x="1280896" y="1160896"/>
                        <a:ext cx="916421" cy="7071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82847" y="3322743"/>
            <a:ext cx="329594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ltLang="zh-CN" sz="2400" b="1" dirty="0">
                <a:latin typeface="Times New Roman" pitchFamily="18" charset="0"/>
                <a:cs typeface="Times New Roman" pitchFamily="18" charset="0"/>
              </a:rPr>
              <a:t>Centripetal (or radial) acceleration</a:t>
            </a:r>
            <a:endParaRPr lang="zh-CN" altLang="en-US" sz="2400" b="1" baseline="30000" dirty="0">
              <a:latin typeface="Times New Roman" pitchFamily="18" charset="0"/>
              <a:cs typeface="Times New Roman" pitchFamily="18" charset="0"/>
            </a:endParaRPr>
          </a:p>
        </p:txBody>
      </p:sp>
      <p:sp>
        <p:nvSpPr>
          <p:cNvPr id="35" name="TextBox 34"/>
          <p:cNvSpPr txBox="1"/>
          <p:nvPr/>
        </p:nvSpPr>
        <p:spPr>
          <a:xfrm>
            <a:off x="4355976" y="3328536"/>
            <a:ext cx="2040495"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ltLang="zh-CN" sz="2400" b="1" dirty="0">
                <a:latin typeface="Times New Roman" pitchFamily="18" charset="0"/>
                <a:cs typeface="Times New Roman" pitchFamily="18" charset="0"/>
              </a:rPr>
              <a:t>Tangential acceleration</a:t>
            </a:r>
            <a:endParaRPr lang="zh-CN" altLang="en-US" sz="2400" b="1" baseline="30000" dirty="0">
              <a:latin typeface="Times New Roman" pitchFamily="18" charset="0"/>
              <a:cs typeface="Times New Roman" pitchFamily="18" charset="0"/>
            </a:endParaRPr>
          </a:p>
        </p:txBody>
      </p:sp>
      <p:graphicFrame>
        <p:nvGraphicFramePr>
          <p:cNvPr id="25" name="对象 24"/>
          <p:cNvGraphicFramePr>
            <a:graphicFrameLocks noChangeAspect="1"/>
          </p:cNvGraphicFramePr>
          <p:nvPr>
            <p:extLst>
              <p:ext uri="{D42A27DB-BD31-4B8C-83A1-F6EECF244321}">
                <p14:modId xmlns:p14="http://schemas.microsoft.com/office/powerpoint/2010/main" val="2700122619"/>
              </p:ext>
            </p:extLst>
          </p:nvPr>
        </p:nvGraphicFramePr>
        <p:xfrm>
          <a:off x="546795" y="4261498"/>
          <a:ext cx="1981894" cy="808191"/>
        </p:xfrm>
        <a:graphic>
          <a:graphicData uri="http://schemas.openxmlformats.org/presentationml/2006/ole">
            <mc:AlternateContent xmlns:mc="http://schemas.openxmlformats.org/markup-compatibility/2006">
              <mc:Choice xmlns:v="urn:schemas-microsoft-com:vml" Requires="v">
                <p:oleObj spid="_x0000_s61698" name="公式" r:id="rId23" imgW="1231366" imgH="418918" progId="Equation.3">
                  <p:embed/>
                </p:oleObj>
              </mc:Choice>
              <mc:Fallback>
                <p:oleObj name="公式" r:id="rId23" imgW="1231366" imgH="418918" progId="Equation.3">
                  <p:embed/>
                  <p:pic>
                    <p:nvPicPr>
                      <p:cNvPr id="0" name="Picture 35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6795" y="4261498"/>
                        <a:ext cx="1981894" cy="808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对象 25"/>
          <p:cNvGraphicFramePr>
            <a:graphicFrameLocks noChangeAspect="1"/>
          </p:cNvGraphicFramePr>
          <p:nvPr>
            <p:extLst>
              <p:ext uri="{D42A27DB-BD31-4B8C-83A1-F6EECF244321}">
                <p14:modId xmlns:p14="http://schemas.microsoft.com/office/powerpoint/2010/main" val="3655244247"/>
              </p:ext>
            </p:extLst>
          </p:nvPr>
        </p:nvGraphicFramePr>
        <p:xfrm>
          <a:off x="4218364" y="4287116"/>
          <a:ext cx="943841" cy="747568"/>
        </p:xfrm>
        <a:graphic>
          <a:graphicData uri="http://schemas.openxmlformats.org/presentationml/2006/ole">
            <mc:AlternateContent xmlns:mc="http://schemas.openxmlformats.org/markup-compatibility/2006">
              <mc:Choice xmlns:v="urn:schemas-microsoft-com:vml" Requires="v">
                <p:oleObj spid="_x0000_s61699" name="公式" r:id="rId25" imgW="596880" imgH="393480" progId="Equation.3">
                  <p:embed/>
                </p:oleObj>
              </mc:Choice>
              <mc:Fallback>
                <p:oleObj name="公式" r:id="rId25" imgW="596880" imgH="393480" progId="Equation.3">
                  <p:embed/>
                  <p:pic>
                    <p:nvPicPr>
                      <p:cNvPr id="0" name="Picture 35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218364" y="4287116"/>
                        <a:ext cx="943841" cy="747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表格 43"/>
          <p:cNvGraphicFramePr>
            <a:graphicFrameLocks noGrp="1"/>
          </p:cNvGraphicFramePr>
          <p:nvPr>
            <p:extLst>
              <p:ext uri="{D42A27DB-BD31-4B8C-83A1-F6EECF244321}">
                <p14:modId xmlns:p14="http://schemas.microsoft.com/office/powerpoint/2010/main" val="1388599408"/>
              </p:ext>
            </p:extLst>
          </p:nvPr>
        </p:nvGraphicFramePr>
        <p:xfrm>
          <a:off x="348208" y="5077210"/>
          <a:ext cx="6096000" cy="1584960"/>
        </p:xfrm>
        <a:graphic>
          <a:graphicData uri="http://schemas.openxmlformats.org/drawingml/2006/table">
            <a:tbl>
              <a:tblPr firstRow="1" bandRow="1">
                <a:tableStyleId>{073A0DAA-6AF3-43AB-8588-CEC1D06C72B9}</a:tableStyleId>
              </a:tblPr>
              <a:tblGrid>
                <a:gridCol w="1296144">
                  <a:extLst>
                    <a:ext uri="{9D8B030D-6E8A-4147-A177-3AD203B41FA5}">
                      <a16:colId xmlns:a16="http://schemas.microsoft.com/office/drawing/2014/main" val="20000"/>
                    </a:ext>
                  </a:extLst>
                </a:gridCol>
                <a:gridCol w="1751856">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pPr algn="ctr"/>
                      <a:r>
                        <a:rPr lang="en-US" altLang="zh-CN" sz="2000" dirty="0"/>
                        <a:t>Linear</a:t>
                      </a:r>
                      <a:endParaRPr lang="zh-CN" altLang="en-US" sz="2000" b="1" dirty="0">
                        <a:latin typeface="Times New Roman" pitchFamily="18" charset="0"/>
                        <a:cs typeface="Times New Roman" pitchFamily="18" charset="0"/>
                      </a:endParaRPr>
                    </a:p>
                  </a:txBody>
                  <a:tcPr/>
                </a:tc>
                <a:tc>
                  <a:txBody>
                    <a:bodyPr/>
                    <a:lstStyle/>
                    <a:p>
                      <a:pPr algn="ctr"/>
                      <a:r>
                        <a:rPr lang="en-US" altLang="zh-CN" sz="2000" dirty="0"/>
                        <a:t>Type</a:t>
                      </a:r>
                      <a:endParaRPr lang="zh-CN" altLang="en-US" sz="2000" b="1" dirty="0">
                        <a:latin typeface="Times New Roman" pitchFamily="18" charset="0"/>
                        <a:cs typeface="Times New Roman" pitchFamily="18" charset="0"/>
                      </a:endParaRPr>
                    </a:p>
                  </a:txBody>
                  <a:tcPr/>
                </a:tc>
                <a:tc>
                  <a:txBody>
                    <a:bodyPr/>
                    <a:lstStyle/>
                    <a:p>
                      <a:pPr algn="ctr"/>
                      <a:r>
                        <a:rPr lang="en-US" altLang="zh-CN" sz="2000" dirty="0"/>
                        <a:t>Rotational</a:t>
                      </a:r>
                      <a:endParaRPr lang="zh-CN" altLang="en-US" sz="2000" b="1" dirty="0">
                        <a:latin typeface="Times New Roman" pitchFamily="18" charset="0"/>
                        <a:cs typeface="Times New Roman" pitchFamily="18" charset="0"/>
                      </a:endParaRPr>
                    </a:p>
                  </a:txBody>
                  <a:tcPr/>
                </a:tc>
                <a:tc>
                  <a:txBody>
                    <a:bodyPr/>
                    <a:lstStyle/>
                    <a:p>
                      <a:pPr algn="ctr"/>
                      <a:r>
                        <a:rPr lang="en-US" altLang="zh-CN" sz="2000" dirty="0"/>
                        <a:t>Relation</a:t>
                      </a:r>
                      <a:endParaRPr lang="zh-CN" altLang="en-US" sz="2000" b="1"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ctr"/>
                      <a:endParaRPr lang="zh-CN" altLang="en-US" sz="2000" b="1" i="1" dirty="0">
                        <a:latin typeface="Times New Roman" pitchFamily="18" charset="0"/>
                        <a:cs typeface="Times New Roman" pitchFamily="18" charset="0"/>
                      </a:endParaRPr>
                    </a:p>
                  </a:txBody>
                  <a:tcPr/>
                </a:tc>
                <a:tc>
                  <a:txBody>
                    <a:bodyPr/>
                    <a:lstStyle/>
                    <a:p>
                      <a:pPr algn="ctr"/>
                      <a:r>
                        <a:rPr lang="en-US" altLang="zh-CN" sz="1800" dirty="0">
                          <a:solidFill>
                            <a:schemeClr val="tx1"/>
                          </a:solidFill>
                        </a:rPr>
                        <a:t>displacement</a:t>
                      </a:r>
                      <a:endParaRPr lang="zh-CN" altLang="en-US" sz="1800" b="1" dirty="0">
                        <a:solidFill>
                          <a:schemeClr val="tx1"/>
                        </a:solidFill>
                        <a:latin typeface="Times New Roman" pitchFamily="18" charset="0"/>
                        <a:cs typeface="Times New Roman" pitchFamily="18" charset="0"/>
                      </a:endParaRPr>
                    </a:p>
                  </a:txBody>
                  <a:tcPr/>
                </a:tc>
                <a:tc>
                  <a:txBody>
                    <a:bodyPr/>
                    <a:lstStyle/>
                    <a:p>
                      <a:pPr algn="ctr"/>
                      <a:endParaRPr lang="zh-CN" altLang="en-US" sz="2000" b="1" i="1" dirty="0">
                        <a:latin typeface="Times New Roman" pitchFamily="18" charset="0"/>
                        <a:cs typeface="Times New Roman" pitchFamily="18" charset="0"/>
                      </a:endParaRPr>
                    </a:p>
                  </a:txBody>
                  <a:tcPr/>
                </a:tc>
                <a:tc>
                  <a:txBody>
                    <a:bodyPr/>
                    <a:lstStyle/>
                    <a:p>
                      <a:pPr algn="ctr"/>
                      <a:endParaRPr lang="zh-CN" altLang="en-US" sz="2000" b="1" i="1"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pPr algn="ctr"/>
                      <a:endParaRPr lang="zh-CN" altLang="en-US" sz="2000" b="1" i="1" dirty="0">
                        <a:latin typeface="Times New Roman" pitchFamily="18" charset="0"/>
                        <a:cs typeface="Times New Roman" pitchFamily="18" charset="0"/>
                      </a:endParaRPr>
                    </a:p>
                  </a:txBody>
                  <a:tcPr/>
                </a:tc>
                <a:tc>
                  <a:txBody>
                    <a:bodyPr/>
                    <a:lstStyle/>
                    <a:p>
                      <a:pPr algn="ctr"/>
                      <a:r>
                        <a:rPr lang="en-US" altLang="zh-CN" sz="1800" dirty="0">
                          <a:solidFill>
                            <a:schemeClr val="tx1"/>
                          </a:solidFill>
                        </a:rPr>
                        <a:t>velocity</a:t>
                      </a:r>
                      <a:endParaRPr lang="zh-CN" altLang="en-US" sz="1800" b="1" dirty="0">
                        <a:solidFill>
                          <a:schemeClr val="tx1"/>
                        </a:solidFill>
                        <a:latin typeface="Times New Roman" pitchFamily="18" charset="0"/>
                        <a:cs typeface="Times New Roman" pitchFamily="18" charset="0"/>
                      </a:endParaRPr>
                    </a:p>
                  </a:txBody>
                  <a:tcPr/>
                </a:tc>
                <a:tc>
                  <a:txBody>
                    <a:bodyPr/>
                    <a:lstStyle/>
                    <a:p>
                      <a:pPr algn="ctr"/>
                      <a:endParaRPr lang="zh-CN" altLang="en-US" sz="2000" b="1" i="1" dirty="0">
                        <a:latin typeface="Times New Roman" pitchFamily="18" charset="0"/>
                        <a:cs typeface="Times New Roman" pitchFamily="18" charset="0"/>
                      </a:endParaRPr>
                    </a:p>
                  </a:txBody>
                  <a:tcPr/>
                </a:tc>
                <a:tc>
                  <a:txBody>
                    <a:bodyPr/>
                    <a:lstStyle/>
                    <a:p>
                      <a:pPr algn="ctr"/>
                      <a:endParaRPr lang="zh-CN" altLang="en-US" sz="2000" b="1" i="1"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pPr algn="ctr"/>
                      <a:endParaRPr lang="zh-CN" altLang="en-US" sz="2000" b="1" baseline="-25000" dirty="0">
                        <a:latin typeface="Times New Roman" pitchFamily="18" charset="0"/>
                        <a:cs typeface="Times New Roman" pitchFamily="18" charset="0"/>
                      </a:endParaRPr>
                    </a:p>
                  </a:txBody>
                  <a:tcPr/>
                </a:tc>
                <a:tc>
                  <a:txBody>
                    <a:bodyPr/>
                    <a:lstStyle/>
                    <a:p>
                      <a:pPr algn="ctr"/>
                      <a:r>
                        <a:rPr lang="en-US" altLang="zh-CN" sz="1800" dirty="0">
                          <a:solidFill>
                            <a:schemeClr val="tx1"/>
                          </a:solidFill>
                        </a:rPr>
                        <a:t>acceleration</a:t>
                      </a:r>
                      <a:endParaRPr lang="zh-CN" altLang="en-US" sz="1800" b="1" dirty="0">
                        <a:solidFill>
                          <a:schemeClr val="tx1"/>
                        </a:solidFill>
                        <a:latin typeface="Times New Roman" pitchFamily="18" charset="0"/>
                        <a:cs typeface="Times New Roman" pitchFamily="18" charset="0"/>
                      </a:endParaRPr>
                    </a:p>
                  </a:txBody>
                  <a:tcPr/>
                </a:tc>
                <a:tc>
                  <a:txBody>
                    <a:bodyPr/>
                    <a:lstStyle/>
                    <a:p>
                      <a:pPr algn="ctr"/>
                      <a:endParaRPr lang="zh-CN" altLang="en-US" sz="2000" b="1" i="1" dirty="0">
                        <a:latin typeface="Times New Roman" pitchFamily="18" charset="0"/>
                        <a:cs typeface="Times New Roman" pitchFamily="18" charset="0"/>
                      </a:endParaRPr>
                    </a:p>
                  </a:txBody>
                  <a:tcPr/>
                </a:tc>
                <a:tc>
                  <a:txBody>
                    <a:bodyPr/>
                    <a:lstStyle/>
                    <a:p>
                      <a:pPr algn="ctr"/>
                      <a:endParaRPr lang="zh-CN" altLang="en-US" sz="2000" b="1" i="1"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46" name="椭圆 45"/>
          <p:cNvSpPr/>
          <p:nvPr/>
        </p:nvSpPr>
        <p:spPr>
          <a:xfrm>
            <a:off x="5688144" y="5455498"/>
            <a:ext cx="180000" cy="1260000"/>
          </a:xfrm>
          <a:prstGeom prst="ellipse">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383" name="Object 359"/>
          <p:cNvGraphicFramePr>
            <a:graphicFrameLocks noChangeAspect="1"/>
          </p:cNvGraphicFramePr>
          <p:nvPr>
            <p:extLst>
              <p:ext uri="{D42A27DB-BD31-4B8C-83A1-F6EECF244321}">
                <p14:modId xmlns:p14="http://schemas.microsoft.com/office/powerpoint/2010/main" val="2210998947"/>
              </p:ext>
            </p:extLst>
          </p:nvPr>
        </p:nvGraphicFramePr>
        <p:xfrm>
          <a:off x="5225730" y="4282353"/>
          <a:ext cx="764886" cy="747568"/>
        </p:xfrm>
        <a:graphic>
          <a:graphicData uri="http://schemas.openxmlformats.org/presentationml/2006/ole">
            <mc:AlternateContent xmlns:mc="http://schemas.openxmlformats.org/markup-compatibility/2006">
              <mc:Choice xmlns:v="urn:schemas-microsoft-com:vml" Requires="v">
                <p:oleObj spid="_x0000_s61700" name="公式" r:id="rId27" imgW="482400" imgH="393480" progId="Equation.3">
                  <p:embed/>
                </p:oleObj>
              </mc:Choice>
              <mc:Fallback>
                <p:oleObj name="公式" r:id="rId27" imgW="482400" imgH="393480" progId="Equation.3">
                  <p:embed/>
                  <p:pic>
                    <p:nvPicPr>
                      <p:cNvPr id="0" name="Picture 35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225730" y="4282353"/>
                        <a:ext cx="764886" cy="747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4" name="Object 360"/>
          <p:cNvGraphicFramePr>
            <a:graphicFrameLocks noChangeAspect="1"/>
          </p:cNvGraphicFramePr>
          <p:nvPr>
            <p:extLst>
              <p:ext uri="{D42A27DB-BD31-4B8C-83A1-F6EECF244321}">
                <p14:modId xmlns:p14="http://schemas.microsoft.com/office/powerpoint/2010/main" val="3133948688"/>
              </p:ext>
            </p:extLst>
          </p:nvPr>
        </p:nvGraphicFramePr>
        <p:xfrm>
          <a:off x="6045588" y="4554482"/>
          <a:ext cx="542636" cy="265545"/>
        </p:xfrm>
        <a:graphic>
          <a:graphicData uri="http://schemas.openxmlformats.org/presentationml/2006/ole">
            <mc:AlternateContent xmlns:mc="http://schemas.openxmlformats.org/markup-compatibility/2006">
              <mc:Choice xmlns:v="urn:schemas-microsoft-com:vml" Requires="v">
                <p:oleObj spid="_x0000_s61701" name="公式" r:id="rId29" imgW="342720" imgH="139680" progId="Equation.3">
                  <p:embed/>
                </p:oleObj>
              </mc:Choice>
              <mc:Fallback>
                <p:oleObj name="公式" r:id="rId29" imgW="342720" imgH="139680" progId="Equation.3">
                  <p:embed/>
                  <p:pic>
                    <p:nvPicPr>
                      <p:cNvPr id="0" name="Picture 36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45588" y="4554482"/>
                        <a:ext cx="542636" cy="265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矩形 35"/>
          <p:cNvSpPr/>
          <p:nvPr/>
        </p:nvSpPr>
        <p:spPr>
          <a:xfrm>
            <a:off x="835599" y="5453064"/>
            <a:ext cx="284052" cy="400110"/>
          </a:xfrm>
          <a:prstGeom prst="rect">
            <a:avLst/>
          </a:prstGeom>
        </p:spPr>
        <p:txBody>
          <a:bodyPr wrap="none">
            <a:spAutoFit/>
          </a:bodyPr>
          <a:lstStyle/>
          <a:p>
            <a:pPr algn="ctr"/>
            <a:r>
              <a:rPr lang="en-US" altLang="zh-CN" sz="2000" b="1" i="1" dirty="0">
                <a:solidFill>
                  <a:srgbClr val="0000FF"/>
                </a:solidFill>
                <a:latin typeface="Times New Roman" pitchFamily="18" charset="0"/>
                <a:cs typeface="Times New Roman" pitchFamily="18" charset="0"/>
              </a:rPr>
              <a:t>s</a:t>
            </a:r>
            <a:endParaRPr lang="zh-CN" altLang="en-US" sz="2000" b="1" i="1" dirty="0">
              <a:solidFill>
                <a:srgbClr val="0000FF"/>
              </a:solidFill>
              <a:latin typeface="Times New Roman" pitchFamily="18" charset="0"/>
              <a:cs typeface="Times New Roman" pitchFamily="18" charset="0"/>
            </a:endParaRPr>
          </a:p>
        </p:txBody>
      </p:sp>
      <p:sp>
        <p:nvSpPr>
          <p:cNvPr id="37" name="矩形 36"/>
          <p:cNvSpPr/>
          <p:nvPr/>
        </p:nvSpPr>
        <p:spPr>
          <a:xfrm>
            <a:off x="827584" y="5909356"/>
            <a:ext cx="298480" cy="400110"/>
          </a:xfrm>
          <a:prstGeom prst="rect">
            <a:avLst/>
          </a:prstGeom>
        </p:spPr>
        <p:txBody>
          <a:bodyPr wrap="none">
            <a:spAutoFit/>
          </a:bodyPr>
          <a:lstStyle/>
          <a:p>
            <a:pPr algn="ctr"/>
            <a:r>
              <a:rPr lang="en-US" altLang="zh-CN" sz="2000" b="1" i="1" dirty="0">
                <a:solidFill>
                  <a:srgbClr val="0000FF"/>
                </a:solidFill>
                <a:latin typeface="Times New Roman" pitchFamily="18" charset="0"/>
                <a:cs typeface="Times New Roman" pitchFamily="18" charset="0"/>
              </a:rPr>
              <a:t>v</a:t>
            </a:r>
            <a:endParaRPr lang="zh-CN" altLang="en-US" sz="2000" b="1" i="1" dirty="0">
              <a:solidFill>
                <a:srgbClr val="0000FF"/>
              </a:solidFill>
              <a:latin typeface="Times New Roman" pitchFamily="18" charset="0"/>
              <a:cs typeface="Times New Roman" pitchFamily="18" charset="0"/>
            </a:endParaRPr>
          </a:p>
        </p:txBody>
      </p:sp>
      <p:sp>
        <p:nvSpPr>
          <p:cNvPr id="38" name="矩形 37"/>
          <p:cNvSpPr/>
          <p:nvPr/>
        </p:nvSpPr>
        <p:spPr>
          <a:xfrm>
            <a:off x="689015" y="6251902"/>
            <a:ext cx="550151" cy="400110"/>
          </a:xfrm>
          <a:prstGeom prst="rect">
            <a:avLst/>
          </a:prstGeom>
        </p:spPr>
        <p:txBody>
          <a:bodyPr wrap="none">
            <a:spAutoFit/>
          </a:bodyPr>
          <a:lstStyle/>
          <a:p>
            <a:pPr algn="ctr"/>
            <a:r>
              <a:rPr lang="en-US" altLang="zh-CN" sz="2000" b="1" i="1" dirty="0" err="1">
                <a:solidFill>
                  <a:srgbClr val="0000FF"/>
                </a:solidFill>
                <a:latin typeface="Times New Roman" pitchFamily="18" charset="0"/>
                <a:cs typeface="Times New Roman" pitchFamily="18" charset="0"/>
              </a:rPr>
              <a:t>a</a:t>
            </a:r>
            <a:r>
              <a:rPr lang="en-US" altLang="zh-CN" sz="2000" b="1" baseline="-25000" dirty="0" err="1">
                <a:solidFill>
                  <a:srgbClr val="0000FF"/>
                </a:solidFill>
                <a:latin typeface="Times New Roman" pitchFamily="18" charset="0"/>
                <a:cs typeface="Times New Roman" pitchFamily="18" charset="0"/>
              </a:rPr>
              <a:t>tan</a:t>
            </a:r>
            <a:endParaRPr lang="zh-CN" altLang="en-US" sz="2000" b="1" baseline="-25000" dirty="0">
              <a:solidFill>
                <a:srgbClr val="0000FF"/>
              </a:solidFill>
              <a:latin typeface="Times New Roman" pitchFamily="18" charset="0"/>
              <a:cs typeface="Times New Roman" pitchFamily="18" charset="0"/>
            </a:endParaRPr>
          </a:p>
        </p:txBody>
      </p:sp>
      <p:sp>
        <p:nvSpPr>
          <p:cNvPr id="41" name="矩形 40"/>
          <p:cNvSpPr/>
          <p:nvPr/>
        </p:nvSpPr>
        <p:spPr>
          <a:xfrm>
            <a:off x="4011978" y="5477308"/>
            <a:ext cx="317716" cy="400110"/>
          </a:xfrm>
          <a:prstGeom prst="rect">
            <a:avLst/>
          </a:prstGeom>
        </p:spPr>
        <p:txBody>
          <a:bodyPr wrap="none">
            <a:spAutoFit/>
          </a:bodyPr>
          <a:lstStyle/>
          <a:p>
            <a:pPr algn="ctr"/>
            <a:r>
              <a:rPr lang="en-US" altLang="zh-CN" sz="2000" b="1" i="1" dirty="0">
                <a:solidFill>
                  <a:srgbClr val="00B050"/>
                </a:solidFill>
                <a:latin typeface="Times New Roman" pitchFamily="18" charset="0"/>
                <a:cs typeface="Times New Roman" pitchFamily="18" charset="0"/>
              </a:rPr>
              <a:t>θ</a:t>
            </a:r>
            <a:endParaRPr lang="zh-CN" altLang="en-US" sz="2000" b="1" i="1" dirty="0">
              <a:solidFill>
                <a:srgbClr val="00B050"/>
              </a:solidFill>
              <a:latin typeface="Times New Roman" pitchFamily="18" charset="0"/>
              <a:cs typeface="Times New Roman" pitchFamily="18" charset="0"/>
            </a:endParaRPr>
          </a:p>
        </p:txBody>
      </p:sp>
      <p:sp>
        <p:nvSpPr>
          <p:cNvPr id="42" name="矩形 41"/>
          <p:cNvSpPr/>
          <p:nvPr/>
        </p:nvSpPr>
        <p:spPr>
          <a:xfrm>
            <a:off x="3963852" y="5901154"/>
            <a:ext cx="370615" cy="400110"/>
          </a:xfrm>
          <a:prstGeom prst="rect">
            <a:avLst/>
          </a:prstGeom>
        </p:spPr>
        <p:txBody>
          <a:bodyPr wrap="none">
            <a:spAutoFit/>
          </a:bodyPr>
          <a:lstStyle/>
          <a:p>
            <a:pPr algn="ctr"/>
            <a:r>
              <a:rPr lang="en-US" altLang="zh-CN" sz="2000" b="1" i="1" dirty="0">
                <a:solidFill>
                  <a:srgbClr val="00B050"/>
                </a:solidFill>
                <a:latin typeface="Times New Roman" pitchFamily="18" charset="0"/>
                <a:cs typeface="Times New Roman" pitchFamily="18" charset="0"/>
              </a:rPr>
              <a:t>ω</a:t>
            </a:r>
            <a:endParaRPr lang="zh-CN" altLang="en-US" sz="2000" b="1" i="1" dirty="0">
              <a:solidFill>
                <a:srgbClr val="00B050"/>
              </a:solidFill>
              <a:latin typeface="Times New Roman" pitchFamily="18" charset="0"/>
              <a:cs typeface="Times New Roman" pitchFamily="18" charset="0"/>
            </a:endParaRPr>
          </a:p>
        </p:txBody>
      </p:sp>
      <p:sp>
        <p:nvSpPr>
          <p:cNvPr id="43" name="矩形 42"/>
          <p:cNvSpPr/>
          <p:nvPr/>
        </p:nvSpPr>
        <p:spPr>
          <a:xfrm>
            <a:off x="3995936" y="6293640"/>
            <a:ext cx="327334" cy="400110"/>
          </a:xfrm>
          <a:prstGeom prst="rect">
            <a:avLst/>
          </a:prstGeom>
        </p:spPr>
        <p:txBody>
          <a:bodyPr wrap="none">
            <a:spAutoFit/>
          </a:bodyPr>
          <a:lstStyle/>
          <a:p>
            <a:pPr algn="ctr"/>
            <a:r>
              <a:rPr lang="en-US" altLang="zh-CN" sz="2000" b="1" i="1" dirty="0">
                <a:solidFill>
                  <a:srgbClr val="00B050"/>
                </a:solidFill>
                <a:latin typeface="Times New Roman" pitchFamily="18" charset="0"/>
                <a:cs typeface="Times New Roman" pitchFamily="18" charset="0"/>
              </a:rPr>
              <a:t>α</a:t>
            </a:r>
            <a:endParaRPr lang="zh-CN" altLang="en-US" sz="2000" b="1" i="1" dirty="0">
              <a:solidFill>
                <a:srgbClr val="00B050"/>
              </a:solidFill>
              <a:latin typeface="Times New Roman" pitchFamily="18" charset="0"/>
              <a:cs typeface="Times New Roman" pitchFamily="18" charset="0"/>
            </a:endParaRPr>
          </a:p>
        </p:txBody>
      </p:sp>
      <p:sp>
        <p:nvSpPr>
          <p:cNvPr id="45" name="矩形 44"/>
          <p:cNvSpPr/>
          <p:nvPr/>
        </p:nvSpPr>
        <p:spPr>
          <a:xfrm>
            <a:off x="5260358" y="5493712"/>
            <a:ext cx="819456" cy="400110"/>
          </a:xfrm>
          <a:prstGeom prst="rect">
            <a:avLst/>
          </a:prstGeom>
        </p:spPr>
        <p:txBody>
          <a:bodyPr wrap="none">
            <a:spAutoFit/>
          </a:bodyPr>
          <a:lstStyle/>
          <a:p>
            <a:pPr algn="ctr"/>
            <a:r>
              <a:rPr lang="en-US" altLang="zh-CN" sz="2000" b="1" i="1" dirty="0">
                <a:solidFill>
                  <a:srgbClr val="C00000"/>
                </a:solidFill>
                <a:latin typeface="Times New Roman" pitchFamily="18" charset="0"/>
                <a:cs typeface="Times New Roman" pitchFamily="18" charset="0"/>
              </a:rPr>
              <a:t>s </a:t>
            </a:r>
            <a:r>
              <a:rPr lang="en-US" altLang="zh-CN" sz="2000" b="1" dirty="0">
                <a:solidFill>
                  <a:srgbClr val="C00000"/>
                </a:solidFill>
                <a:latin typeface="Times New Roman" pitchFamily="18" charset="0"/>
                <a:cs typeface="Times New Roman" pitchFamily="18" charset="0"/>
              </a:rPr>
              <a:t>= </a:t>
            </a:r>
            <a:r>
              <a:rPr lang="en-US" altLang="zh-CN" sz="2000" b="1" i="1" dirty="0" err="1">
                <a:solidFill>
                  <a:srgbClr val="C00000"/>
                </a:solidFill>
                <a:latin typeface="Times New Roman" pitchFamily="18" charset="0"/>
                <a:cs typeface="Times New Roman" pitchFamily="18" charset="0"/>
              </a:rPr>
              <a:t>rθ</a:t>
            </a:r>
            <a:endParaRPr lang="zh-CN" altLang="en-US" sz="2000" b="1" i="1" dirty="0">
              <a:solidFill>
                <a:srgbClr val="C00000"/>
              </a:solidFill>
              <a:latin typeface="Times New Roman" pitchFamily="18" charset="0"/>
              <a:cs typeface="Times New Roman" pitchFamily="18" charset="0"/>
            </a:endParaRPr>
          </a:p>
        </p:txBody>
      </p:sp>
      <p:sp>
        <p:nvSpPr>
          <p:cNvPr id="48" name="矩形 47"/>
          <p:cNvSpPr/>
          <p:nvPr/>
        </p:nvSpPr>
        <p:spPr>
          <a:xfrm>
            <a:off x="5244316" y="5893314"/>
            <a:ext cx="857928" cy="400110"/>
          </a:xfrm>
          <a:prstGeom prst="rect">
            <a:avLst/>
          </a:prstGeom>
        </p:spPr>
        <p:txBody>
          <a:bodyPr wrap="none">
            <a:spAutoFit/>
          </a:bodyPr>
          <a:lstStyle/>
          <a:p>
            <a:pPr algn="ctr"/>
            <a:r>
              <a:rPr lang="en-US" altLang="zh-CN" sz="2000" b="1" i="1" dirty="0">
                <a:solidFill>
                  <a:srgbClr val="C00000"/>
                </a:solidFill>
                <a:latin typeface="Times New Roman" pitchFamily="18" charset="0"/>
                <a:cs typeface="Times New Roman" pitchFamily="18" charset="0"/>
              </a:rPr>
              <a:t>v </a:t>
            </a:r>
            <a:r>
              <a:rPr lang="en-US" altLang="zh-CN" sz="2000" b="1" dirty="0">
                <a:solidFill>
                  <a:srgbClr val="C00000"/>
                </a:solidFill>
                <a:latin typeface="Times New Roman" pitchFamily="18" charset="0"/>
                <a:cs typeface="Times New Roman" pitchFamily="18" charset="0"/>
              </a:rPr>
              <a:t>= </a:t>
            </a:r>
            <a:r>
              <a:rPr lang="en-US" altLang="zh-CN" sz="2000" b="1" i="1" dirty="0" err="1">
                <a:solidFill>
                  <a:srgbClr val="C00000"/>
                </a:solidFill>
                <a:latin typeface="Times New Roman" pitchFamily="18" charset="0"/>
                <a:cs typeface="Times New Roman" pitchFamily="18" charset="0"/>
              </a:rPr>
              <a:t>rω</a:t>
            </a:r>
            <a:endParaRPr lang="zh-CN" altLang="en-US" sz="2000" b="1" i="1" dirty="0">
              <a:solidFill>
                <a:srgbClr val="C00000"/>
              </a:solidFill>
              <a:latin typeface="Times New Roman" pitchFamily="18" charset="0"/>
              <a:cs typeface="Times New Roman" pitchFamily="18" charset="0"/>
            </a:endParaRPr>
          </a:p>
        </p:txBody>
      </p:sp>
      <p:sp>
        <p:nvSpPr>
          <p:cNvPr id="49" name="矩形 48"/>
          <p:cNvSpPr/>
          <p:nvPr/>
        </p:nvSpPr>
        <p:spPr>
          <a:xfrm>
            <a:off x="5045144" y="6301334"/>
            <a:ext cx="1002198" cy="400110"/>
          </a:xfrm>
          <a:prstGeom prst="rect">
            <a:avLst/>
          </a:prstGeom>
        </p:spPr>
        <p:txBody>
          <a:bodyPr wrap="none">
            <a:spAutoFit/>
          </a:bodyPr>
          <a:lstStyle/>
          <a:p>
            <a:pPr algn="ctr"/>
            <a:r>
              <a:rPr lang="en-US" altLang="zh-CN" sz="2000" b="1" i="1" dirty="0" err="1">
                <a:solidFill>
                  <a:srgbClr val="C00000"/>
                </a:solidFill>
                <a:latin typeface="Times New Roman" pitchFamily="18" charset="0"/>
                <a:cs typeface="Times New Roman" pitchFamily="18" charset="0"/>
              </a:rPr>
              <a:t>a</a:t>
            </a:r>
            <a:r>
              <a:rPr lang="en-US" altLang="zh-CN" sz="2000" b="1" baseline="-25000" dirty="0" err="1">
                <a:solidFill>
                  <a:srgbClr val="C00000"/>
                </a:solidFill>
                <a:latin typeface="Times New Roman" pitchFamily="18" charset="0"/>
                <a:cs typeface="Times New Roman" pitchFamily="18" charset="0"/>
              </a:rPr>
              <a:t>tan</a:t>
            </a:r>
            <a:r>
              <a:rPr lang="en-US" altLang="zh-CN" sz="2000" b="1" dirty="0">
                <a:solidFill>
                  <a:srgbClr val="C00000"/>
                </a:solidFill>
                <a:latin typeface="Times New Roman" pitchFamily="18" charset="0"/>
                <a:cs typeface="Times New Roman" pitchFamily="18" charset="0"/>
              </a:rPr>
              <a:t>= </a:t>
            </a:r>
            <a:r>
              <a:rPr lang="en-US" altLang="zh-CN" sz="2000" b="1" i="1" dirty="0" err="1">
                <a:solidFill>
                  <a:srgbClr val="C00000"/>
                </a:solidFill>
                <a:latin typeface="Times New Roman" pitchFamily="18" charset="0"/>
                <a:cs typeface="Times New Roman" pitchFamily="18" charset="0"/>
              </a:rPr>
              <a:t>rα</a:t>
            </a:r>
            <a:endParaRPr lang="zh-CN" altLang="en-US" sz="2000" b="1" i="1" dirty="0">
              <a:solidFill>
                <a:srgbClr val="C00000"/>
              </a:solidFill>
              <a:latin typeface="Times New Roman" pitchFamily="18" charset="0"/>
              <a:cs typeface="Times New Roman" pitchFamily="18" charset="0"/>
            </a:endParaRPr>
          </a:p>
        </p:txBody>
      </p:sp>
      <p:grpSp>
        <p:nvGrpSpPr>
          <p:cNvPr id="5" name="组合 4"/>
          <p:cNvGrpSpPr/>
          <p:nvPr/>
        </p:nvGrpSpPr>
        <p:grpSpPr>
          <a:xfrm>
            <a:off x="5076056" y="252639"/>
            <a:ext cx="1008000" cy="612648"/>
            <a:chOff x="5076056" y="188640"/>
            <a:chExt cx="1008000" cy="612648"/>
          </a:xfrm>
        </p:grpSpPr>
        <p:sp>
          <p:nvSpPr>
            <p:cNvPr id="50" name="云形标注 49"/>
            <p:cNvSpPr/>
            <p:nvPr/>
          </p:nvSpPr>
          <p:spPr>
            <a:xfrm>
              <a:off x="5076056" y="188640"/>
              <a:ext cx="1008000" cy="612648"/>
            </a:xfrm>
            <a:prstGeom prst="cloudCallout">
              <a:avLst>
                <a:gd name="adj1" fmla="val -37704"/>
                <a:gd name="adj2" fmla="val 68391"/>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000" b="1" dirty="0">
                <a:latin typeface="Times New Roman" pitchFamily="18" charset="0"/>
                <a:cs typeface="Times New Roman" pitchFamily="18" charset="0"/>
              </a:endParaRPr>
            </a:p>
          </p:txBody>
        </p:sp>
        <p:sp>
          <p:nvSpPr>
            <p:cNvPr id="4" name="矩形 3"/>
            <p:cNvSpPr/>
            <p:nvPr/>
          </p:nvSpPr>
          <p:spPr>
            <a:xfrm>
              <a:off x="5134997" y="285202"/>
              <a:ext cx="877163" cy="369332"/>
            </a:xfrm>
            <a:prstGeom prst="rect">
              <a:avLst/>
            </a:prstGeom>
          </p:spPr>
          <p:txBody>
            <a:bodyPr wrap="none">
              <a:spAutoFit/>
            </a:bodyPr>
            <a:lstStyle/>
            <a:p>
              <a:pPr algn="ctr"/>
              <a:r>
                <a:rPr lang="en-US" altLang="zh-CN"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ger Expert" pitchFamily="18" charset="0"/>
                  <a:cs typeface="Times New Roman" pitchFamily="18" charset="0"/>
                </a:rPr>
                <a:t>vector</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ger Expert" pitchFamily="18" charset="0"/>
                <a:cs typeface="Times New Roman" pitchFamily="18" charset="0"/>
              </a:endParaRPr>
            </a:p>
          </p:txBody>
        </p:sp>
      </p:grpSp>
      <p:pic>
        <p:nvPicPr>
          <p:cNvPr id="1805" name="Picture 781"/>
          <p:cNvPicPr>
            <a:picLocks noChangeAspect="1" noChangeArrowheads="1"/>
          </p:cNvPicPr>
          <p:nvPr/>
        </p:nvPicPr>
        <p:blipFill>
          <a:blip r:embed="rId31">
            <a:extLst>
              <a:ext uri="{BEBA8EAE-BF5A-486C-A8C5-ECC9F3942E4B}">
                <a14:imgProps xmlns:a14="http://schemas.microsoft.com/office/drawing/2010/main">
                  <a14:imgLayer r:embed="rId3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08304" y="188640"/>
            <a:ext cx="1800000" cy="20128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6" name="Picture 782"/>
          <p:cNvPicPr>
            <a:picLocks noChangeAspect="1" noChangeArrowheads="1"/>
          </p:cNvPicPr>
          <p:nvPr/>
        </p:nvPicPr>
        <p:blipFill>
          <a:blip r:embed="rId33">
            <a:extLst>
              <a:ext uri="{BEBA8EAE-BF5A-486C-A8C5-ECC9F3942E4B}">
                <a14:imgProps xmlns:a14="http://schemas.microsoft.com/office/drawing/2010/main">
                  <a14:imgLayer r:embed="rId3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01157" y="2256905"/>
            <a:ext cx="1800000" cy="19641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组合 32"/>
          <p:cNvGrpSpPr/>
          <p:nvPr/>
        </p:nvGrpSpPr>
        <p:grpSpPr>
          <a:xfrm>
            <a:off x="7433270" y="4325273"/>
            <a:ext cx="1553254" cy="471879"/>
            <a:chOff x="6475130" y="4053190"/>
            <a:chExt cx="1553254" cy="471879"/>
          </a:xfrm>
        </p:grpSpPr>
        <p:sp>
          <p:nvSpPr>
            <p:cNvPr id="32" name="矩形 31"/>
            <p:cNvSpPr/>
            <p:nvPr/>
          </p:nvSpPr>
          <p:spPr>
            <a:xfrm>
              <a:off x="6475130" y="4065126"/>
              <a:ext cx="1553254" cy="44399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8" name="对象 27"/>
            <p:cNvGraphicFramePr>
              <a:graphicFrameLocks noChangeAspect="1"/>
            </p:cNvGraphicFramePr>
            <p:nvPr>
              <p:extLst>
                <p:ext uri="{D42A27DB-BD31-4B8C-83A1-F6EECF244321}">
                  <p14:modId xmlns:p14="http://schemas.microsoft.com/office/powerpoint/2010/main" val="2531360025"/>
                </p:ext>
              </p:extLst>
            </p:nvPr>
          </p:nvGraphicFramePr>
          <p:xfrm>
            <a:off x="6587425" y="4053190"/>
            <a:ext cx="1337230" cy="471879"/>
          </p:xfrm>
          <a:graphic>
            <a:graphicData uri="http://schemas.openxmlformats.org/presentationml/2006/ole">
              <mc:AlternateContent xmlns:mc="http://schemas.openxmlformats.org/markup-compatibility/2006">
                <mc:Choice xmlns:v="urn:schemas-microsoft-com:vml" Requires="v">
                  <p:oleObj spid="_x0000_s61702" name="公式" r:id="rId35" imgW="774364" imgH="228501" progId="Equation.3">
                    <p:embed/>
                  </p:oleObj>
                </mc:Choice>
                <mc:Fallback>
                  <p:oleObj name="公式" r:id="rId35" imgW="774364" imgH="228501" progId="Equation.3">
                    <p:embed/>
                    <p:pic>
                      <p:nvPicPr>
                        <p:cNvPr id="0" name="Picture 357"/>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587425" y="4053190"/>
                          <a:ext cx="1337230" cy="4718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1" name="组合 50"/>
          <p:cNvGrpSpPr/>
          <p:nvPr/>
        </p:nvGrpSpPr>
        <p:grpSpPr>
          <a:xfrm>
            <a:off x="2197346" y="1196752"/>
            <a:ext cx="1008000" cy="612648"/>
            <a:chOff x="5076056" y="188640"/>
            <a:chExt cx="1008000" cy="612648"/>
          </a:xfrm>
        </p:grpSpPr>
        <p:sp>
          <p:nvSpPr>
            <p:cNvPr id="52" name="云形标注 51"/>
            <p:cNvSpPr/>
            <p:nvPr/>
          </p:nvSpPr>
          <p:spPr>
            <a:xfrm>
              <a:off x="5076056" y="188640"/>
              <a:ext cx="1008000" cy="612648"/>
            </a:xfrm>
            <a:prstGeom prst="cloudCallout">
              <a:avLst>
                <a:gd name="adj1" fmla="val -37704"/>
                <a:gd name="adj2" fmla="val 68391"/>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000" b="1" dirty="0">
                <a:latin typeface="Times New Roman" pitchFamily="18" charset="0"/>
                <a:cs typeface="Times New Roman" pitchFamily="18" charset="0"/>
              </a:endParaRPr>
            </a:p>
          </p:txBody>
        </p:sp>
        <p:sp>
          <p:nvSpPr>
            <p:cNvPr id="54" name="矩形 53"/>
            <p:cNvSpPr/>
            <p:nvPr/>
          </p:nvSpPr>
          <p:spPr>
            <a:xfrm>
              <a:off x="5134997" y="285202"/>
              <a:ext cx="877163" cy="369332"/>
            </a:xfrm>
            <a:prstGeom prst="rect">
              <a:avLst/>
            </a:prstGeom>
          </p:spPr>
          <p:txBody>
            <a:bodyPr wrap="none">
              <a:spAutoFit/>
            </a:bodyPr>
            <a:lstStyle/>
            <a:p>
              <a:pPr algn="ctr"/>
              <a:r>
                <a:rPr lang="en-US" altLang="zh-CN"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ger Expert" pitchFamily="18" charset="0"/>
                  <a:cs typeface="Times New Roman" pitchFamily="18" charset="0"/>
                </a:rPr>
                <a:t>vector</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ger Expert" pitchFamily="18" charset="0"/>
                <a:cs typeface="Times New Roman" pitchFamily="18" charset="0"/>
              </a:endParaRPr>
            </a:p>
          </p:txBody>
        </p:sp>
      </p:grpSp>
      <p:pic>
        <p:nvPicPr>
          <p:cNvPr id="13" name="音频 12">
            <a:hlinkClick r:id="" action="ppaction://media"/>
            <a:extLst>
              <a:ext uri="{FF2B5EF4-FFF2-40B4-BE49-F238E27FC236}">
                <a16:creationId xmlns:a16="http://schemas.microsoft.com/office/drawing/2014/main" id="{9808C72D-A462-4A98-9062-69D1F189A5AA}"/>
              </a:ext>
            </a:extLst>
          </p:cNvPr>
          <p:cNvPicPr>
            <a:picLocks noChangeAspect="1"/>
          </p:cNvPicPr>
          <p:nvPr>
            <a:audioFile r:link="rId4"/>
            <p:extLst>
              <p:ext uri="{DAA4B4D4-6D71-4841-9C94-3DE7FCFB9230}">
                <p14:media xmlns:p14="http://schemas.microsoft.com/office/powerpoint/2010/main" r:embed="rId3"/>
              </p:ext>
            </p:extLst>
          </p:nvPr>
        </p:nvPicPr>
        <p:blipFill>
          <a:blip r:embed="rId37"/>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106871304"/>
      </p:ext>
    </p:extLst>
  </p:cSld>
  <p:clrMapOvr>
    <a:masterClrMapping/>
  </p:clrMapOvr>
  <mc:AlternateContent xmlns:mc="http://schemas.openxmlformats.org/markup-compatibility/2006" xmlns:p14="http://schemas.microsoft.com/office/powerpoint/2010/main">
    <mc:Choice Requires="p14">
      <p:transition spd="slow" p14:dur="2000" advTm="368507"/>
    </mc:Choice>
    <mc:Fallback xmlns="">
      <p:transition spd="slow" advTm="368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05"/>
                                        </p:tgtEl>
                                        <p:attrNameLst>
                                          <p:attrName>style.visibility</p:attrName>
                                        </p:attrNameLst>
                                      </p:cBhvr>
                                      <p:to>
                                        <p:strVal val="visible"/>
                                      </p:to>
                                    </p:set>
                                    <p:animEffect transition="in" filter="randombar(horizontal)">
                                      <p:cBhvr>
                                        <p:cTn id="15" dur="500"/>
                                        <p:tgtEl>
                                          <p:spTgt spid="180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806"/>
                                        </p:tgtEl>
                                        <p:attrNameLst>
                                          <p:attrName>style.visibility</p:attrName>
                                        </p:attrNameLst>
                                      </p:cBhvr>
                                      <p:to>
                                        <p:strVal val="visible"/>
                                      </p:to>
                                    </p:set>
                                    <p:animEffect transition="in" filter="randombar(horizontal)">
                                      <p:cBhvr>
                                        <p:cTn id="29" dur="500"/>
                                        <p:tgtEl>
                                          <p:spTgt spid="1806"/>
                                        </p:tgtEl>
                                      </p:cBhvr>
                                    </p:animEffect>
                                  </p:childTnLst>
                                </p:cTn>
                              </p:par>
                            </p:childTnLst>
                          </p:cTn>
                        </p:par>
                        <p:par>
                          <p:cTn id="30" fill="hold">
                            <p:stCondLst>
                              <p:cond delay="1000"/>
                            </p:stCondLst>
                            <p:childTnLst>
                              <p:par>
                                <p:cTn id="31" presetID="3" presetClass="entr" presetSubtype="1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randombar(horizontal)">
                                      <p:cBhvr>
                                        <p:cTn id="48" dur="500"/>
                                        <p:tgtEl>
                                          <p:spTgt spid="5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childTnLst>
                          </p:cTn>
                        </p:par>
                        <p:par>
                          <p:cTn id="54" fill="hold">
                            <p:stCondLst>
                              <p:cond delay="500"/>
                            </p:stCondLst>
                            <p:childTnLst>
                              <p:par>
                                <p:cTn id="55" presetID="3" presetClass="entr" presetSubtype="1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linds(horizont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linds(horizont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randombar(horizont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blinds(horizontal)">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linds(horizontal)">
                                      <p:cBhvr>
                                        <p:cTn id="82" dur="500"/>
                                        <p:tgtEl>
                                          <p:spTgt spid="34"/>
                                        </p:tgtEl>
                                      </p:cBhvr>
                                    </p:animEffect>
                                  </p:childTnLst>
                                </p:cTn>
                              </p:par>
                            </p:childTnLst>
                          </p:cTn>
                        </p:par>
                        <p:par>
                          <p:cTn id="83" fill="hold">
                            <p:stCondLst>
                              <p:cond delay="500"/>
                            </p:stCondLst>
                            <p:childTnLst>
                              <p:par>
                                <p:cTn id="84" presetID="3" presetClass="entr" presetSubtype="10"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linds(horizontal)">
                                      <p:cBhvr>
                                        <p:cTn id="86" dur="500"/>
                                        <p:tgtEl>
                                          <p:spTgt spid="17"/>
                                        </p:tgtEl>
                                      </p:cBhvr>
                                    </p:animEffect>
                                  </p:childTnLst>
                                </p:cTn>
                              </p:par>
                            </p:childTnLst>
                          </p:cTn>
                        </p:par>
                        <p:par>
                          <p:cTn id="87" fill="hold">
                            <p:stCondLst>
                              <p:cond delay="1000"/>
                            </p:stCondLst>
                            <p:childTnLst>
                              <p:par>
                                <p:cTn id="88" presetID="3" presetClass="entr" presetSubtype="10" fill="hold" grpId="0"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blinds(horizontal)">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blinds(horizontal)">
                                      <p:cBhvr>
                                        <p:cTn id="95" dur="500"/>
                                        <p:tgtEl>
                                          <p:spTgt spid="25"/>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blinds(horizontal)">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nodeType="clickEffect">
                                  <p:stCondLst>
                                    <p:cond delay="0"/>
                                  </p:stCondLst>
                                  <p:childTnLst>
                                    <p:set>
                                      <p:cBhvr>
                                        <p:cTn id="104" dur="1" fill="hold">
                                          <p:stCondLst>
                                            <p:cond delay="0"/>
                                          </p:stCondLst>
                                        </p:cTn>
                                        <p:tgtEl>
                                          <p:spTgt spid="1383"/>
                                        </p:tgtEl>
                                        <p:attrNameLst>
                                          <p:attrName>style.visibility</p:attrName>
                                        </p:attrNameLst>
                                      </p:cBhvr>
                                      <p:to>
                                        <p:strVal val="visible"/>
                                      </p:to>
                                    </p:set>
                                    <p:animEffect transition="in" filter="blinds(horizontal)">
                                      <p:cBhvr>
                                        <p:cTn id="105" dur="500"/>
                                        <p:tgtEl>
                                          <p:spTgt spid="1383"/>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1384"/>
                                        </p:tgtEl>
                                        <p:attrNameLst>
                                          <p:attrName>style.visibility</p:attrName>
                                        </p:attrNameLst>
                                      </p:cBhvr>
                                      <p:to>
                                        <p:strVal val="visible"/>
                                      </p:to>
                                    </p:set>
                                    <p:animEffect transition="in" filter="blinds(horizontal)">
                                      <p:cBhvr>
                                        <p:cTn id="110" dur="500"/>
                                        <p:tgtEl>
                                          <p:spTgt spid="1384"/>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blinds(horizontal)">
                                      <p:cBhvr>
                                        <p:cTn id="115" dur="500"/>
                                        <p:tgtEl>
                                          <p:spTgt spid="44"/>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blinds(horizontal)">
                                      <p:cBhvr>
                                        <p:cTn id="120" dur="500"/>
                                        <p:tgtEl>
                                          <p:spTgt spid="36"/>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linds(horizontal)">
                                      <p:cBhvr>
                                        <p:cTn id="125" dur="500"/>
                                        <p:tgtEl>
                                          <p:spTgt spid="41"/>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blinds(horizontal)">
                                      <p:cBhvr>
                                        <p:cTn id="130" dur="500"/>
                                        <p:tgtEl>
                                          <p:spTgt spid="45"/>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blinds(horizontal)">
                                      <p:cBhvr>
                                        <p:cTn id="135" dur="500"/>
                                        <p:tgtEl>
                                          <p:spTgt spid="37"/>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42"/>
                                        </p:tgtEl>
                                        <p:attrNameLst>
                                          <p:attrName>style.visibility</p:attrName>
                                        </p:attrNameLst>
                                      </p:cBhvr>
                                      <p:to>
                                        <p:strVal val="visible"/>
                                      </p:to>
                                    </p:set>
                                    <p:animEffect transition="in" filter="blinds(horizontal)">
                                      <p:cBhvr>
                                        <p:cTn id="140" dur="500"/>
                                        <p:tgtEl>
                                          <p:spTgt spid="42"/>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blinds(horizontal)">
                                      <p:cBhvr>
                                        <p:cTn id="145" dur="500"/>
                                        <p:tgtEl>
                                          <p:spTgt spid="48"/>
                                        </p:tgtEl>
                                      </p:cBhvr>
                                    </p:animEffect>
                                  </p:childTnLst>
                                </p:cTn>
                              </p:par>
                            </p:childTnLst>
                          </p:cTn>
                        </p:par>
                      </p:childTnLst>
                    </p:cTn>
                  </p:par>
                  <p:par>
                    <p:cTn id="146" fill="hold">
                      <p:stCondLst>
                        <p:cond delay="indefinite"/>
                      </p:stCondLst>
                      <p:childTnLst>
                        <p:par>
                          <p:cTn id="147" fill="hold">
                            <p:stCondLst>
                              <p:cond delay="0"/>
                            </p:stCondLst>
                            <p:childTnLst>
                              <p:par>
                                <p:cTn id="148" presetID="3" presetClass="entr" presetSubtype="10" fill="hold" grpId="0" nodeType="clickEffect">
                                  <p:stCondLst>
                                    <p:cond delay="0"/>
                                  </p:stCondLst>
                                  <p:childTnLst>
                                    <p:set>
                                      <p:cBhvr>
                                        <p:cTn id="149" dur="1" fill="hold">
                                          <p:stCondLst>
                                            <p:cond delay="0"/>
                                          </p:stCondLst>
                                        </p:cTn>
                                        <p:tgtEl>
                                          <p:spTgt spid="38"/>
                                        </p:tgtEl>
                                        <p:attrNameLst>
                                          <p:attrName>style.visibility</p:attrName>
                                        </p:attrNameLst>
                                      </p:cBhvr>
                                      <p:to>
                                        <p:strVal val="visible"/>
                                      </p:to>
                                    </p:set>
                                    <p:animEffect transition="in" filter="blinds(horizontal)">
                                      <p:cBhvr>
                                        <p:cTn id="150" dur="500"/>
                                        <p:tgtEl>
                                          <p:spTgt spid="38"/>
                                        </p:tgtEl>
                                      </p:cBhvr>
                                    </p:animEffect>
                                  </p:childTnLst>
                                </p:cTn>
                              </p:par>
                            </p:childTnLst>
                          </p:cTn>
                        </p:par>
                      </p:childTnLst>
                    </p:cTn>
                  </p:par>
                  <p:par>
                    <p:cTn id="151" fill="hold">
                      <p:stCondLst>
                        <p:cond delay="indefinite"/>
                      </p:stCondLst>
                      <p:childTnLst>
                        <p:par>
                          <p:cTn id="152" fill="hold">
                            <p:stCondLst>
                              <p:cond delay="0"/>
                            </p:stCondLst>
                            <p:childTnLst>
                              <p:par>
                                <p:cTn id="153" presetID="3" presetClass="entr" presetSubtype="10" fill="hold" grpId="0" nodeType="click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linds(horizontal)">
                                      <p:cBhvr>
                                        <p:cTn id="155" dur="500"/>
                                        <p:tgtEl>
                                          <p:spTgt spid="43"/>
                                        </p:tgtEl>
                                      </p:cBhvr>
                                    </p:animEffec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grpId="0" nodeType="clickEffect">
                                  <p:stCondLst>
                                    <p:cond delay="0"/>
                                  </p:stCondLst>
                                  <p:childTnLst>
                                    <p:set>
                                      <p:cBhvr>
                                        <p:cTn id="159" dur="1" fill="hold">
                                          <p:stCondLst>
                                            <p:cond delay="0"/>
                                          </p:stCondLst>
                                        </p:cTn>
                                        <p:tgtEl>
                                          <p:spTgt spid="49"/>
                                        </p:tgtEl>
                                        <p:attrNameLst>
                                          <p:attrName>style.visibility</p:attrName>
                                        </p:attrNameLst>
                                      </p:cBhvr>
                                      <p:to>
                                        <p:strVal val="visible"/>
                                      </p:to>
                                    </p:set>
                                    <p:animEffect transition="in" filter="blinds(horizontal)">
                                      <p:cBhvr>
                                        <p:cTn id="160" dur="500"/>
                                        <p:tgtEl>
                                          <p:spTgt spid="49"/>
                                        </p:tgtEl>
                                      </p:cBhvr>
                                    </p:animEffect>
                                  </p:childTnLst>
                                </p:cTn>
                              </p:par>
                            </p:childTnLst>
                          </p:cTn>
                        </p:par>
                      </p:childTnLst>
                    </p:cTn>
                  </p:par>
                  <p:par>
                    <p:cTn id="161" fill="hold">
                      <p:stCondLst>
                        <p:cond delay="indefinite"/>
                      </p:stCondLst>
                      <p:childTnLst>
                        <p:par>
                          <p:cTn id="162" fill="hold">
                            <p:stCondLst>
                              <p:cond delay="0"/>
                            </p:stCondLst>
                            <p:childTnLst>
                              <p:par>
                                <p:cTn id="163" presetID="3" presetClass="entr" presetSubtype="10" fill="hold" grpId="0" nodeType="clickEffect">
                                  <p:stCondLst>
                                    <p:cond delay="0"/>
                                  </p:stCondLst>
                                  <p:childTnLst>
                                    <p:set>
                                      <p:cBhvr>
                                        <p:cTn id="164" dur="1" fill="hold">
                                          <p:stCondLst>
                                            <p:cond delay="0"/>
                                          </p:stCondLst>
                                        </p:cTn>
                                        <p:tgtEl>
                                          <p:spTgt spid="46"/>
                                        </p:tgtEl>
                                        <p:attrNameLst>
                                          <p:attrName>style.visibility</p:attrName>
                                        </p:attrNameLst>
                                      </p:cBhvr>
                                      <p:to>
                                        <p:strVal val="visible"/>
                                      </p:to>
                                    </p:set>
                                    <p:animEffect transition="in" filter="blinds(horizontal)">
                                      <p:cBhvr>
                                        <p:cTn id="16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6" fill="hold" display="0">
                  <p:stCondLst>
                    <p:cond delay="indefinite"/>
                  </p:stCondLst>
                  <p:endCondLst>
                    <p:cond evt="onStopAudio" delay="0">
                      <p:tgtEl>
                        <p:sldTgt/>
                      </p:tgtEl>
                    </p:cond>
                  </p:endCondLst>
                </p:cTn>
                <p:tgtEl>
                  <p:spTgt spid="13"/>
                </p:tgtEl>
              </p:cMediaNode>
            </p:audio>
          </p:childTnLst>
        </p:cTn>
      </p:par>
    </p:tnLst>
    <p:bldLst>
      <p:bldP spid="2" grpId="0" animBg="1"/>
      <p:bldP spid="17" grpId="0"/>
      <p:bldP spid="27" grpId="0" animBg="1"/>
      <p:bldP spid="30" grpId="0" animBg="1"/>
      <p:bldP spid="34" grpId="0" animBg="1"/>
      <p:bldP spid="35" grpId="0" animBg="1"/>
      <p:bldP spid="46" grpId="0" animBg="1"/>
      <p:bldP spid="36" grpId="0"/>
      <p:bldP spid="37" grpId="0"/>
      <p:bldP spid="38" grpId="0"/>
      <p:bldP spid="41" grpId="0"/>
      <p:bldP spid="42" grpId="0"/>
      <p:bldP spid="43" grpId="0"/>
      <p:bldP spid="45" grpId="0"/>
      <p:bldP spid="48"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43422"/>
            <a:ext cx="5508706" cy="693290"/>
          </a:xfrm>
          <a:prstGeom prst="rect">
            <a:avLst/>
          </a:prstGeom>
        </p:spPr>
        <p:style>
          <a:lnRef idx="1">
            <a:schemeClr val="accent4"/>
          </a:lnRef>
          <a:fillRef idx="3">
            <a:schemeClr val="accent4"/>
          </a:fillRef>
          <a:effectRef idx="2">
            <a:schemeClr val="accent4"/>
          </a:effectRef>
          <a:fontRef idx="minor">
            <a:schemeClr val="lt1"/>
          </a:fontRef>
        </p:style>
        <p:txBody>
          <a:bodyP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Constant  Angular  Acceleration</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
          <p:cNvSpPr txBox="1"/>
          <p:nvPr/>
        </p:nvSpPr>
        <p:spPr>
          <a:xfrm>
            <a:off x="179512" y="1196752"/>
            <a:ext cx="36004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800" b="1" dirty="0">
                <a:effectLst>
                  <a:outerShdw blurRad="38100" dist="38100" dir="2700000" algn="tl">
                    <a:srgbClr val="000000">
                      <a:alpha val="43137"/>
                    </a:srgbClr>
                  </a:outerShdw>
                </a:effectLst>
                <a:latin typeface="Times New Roman" pitchFamily="18" charset="0"/>
                <a:cs typeface="Times New Roman" pitchFamily="18" charset="0"/>
              </a:rPr>
              <a:t>Kinematic Equations</a:t>
            </a:r>
            <a:endParaRPr lang="zh-CN" altLang="en-US" sz="2800" b="1" baseline="30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16" name="表格 15"/>
          <p:cNvGraphicFramePr>
            <a:graphicFrameLocks noGrp="1"/>
          </p:cNvGraphicFramePr>
          <p:nvPr/>
        </p:nvGraphicFramePr>
        <p:xfrm>
          <a:off x="1428328" y="2045381"/>
          <a:ext cx="6096000" cy="388843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altLang="zh-CN" sz="2400" dirty="0">
                          <a:effectLst>
                            <a:outerShdw blurRad="38100" dist="38100" dir="2700000" algn="tl">
                              <a:srgbClr val="000000">
                                <a:alpha val="43137"/>
                              </a:srgbClr>
                            </a:outerShdw>
                          </a:effectLst>
                        </a:rPr>
                        <a:t>Linear</a:t>
                      </a:r>
                      <a:endParaRPr lang="zh-CN" altLang="en-US" sz="2400" dirty="0">
                        <a:effectLst>
                          <a:outerShdw blurRad="38100" dist="38100" dir="2700000" algn="tl">
                            <a:srgbClr val="000000">
                              <a:alpha val="43137"/>
                            </a:srgbClr>
                          </a:outerShdw>
                        </a:effectLst>
                      </a:endParaRPr>
                    </a:p>
                  </a:txBody>
                  <a:tcPr/>
                </a:tc>
                <a:tc>
                  <a:txBody>
                    <a:bodyPr/>
                    <a:lstStyle/>
                    <a:p>
                      <a:pPr algn="ctr"/>
                      <a:r>
                        <a:rPr lang="en-US" altLang="zh-CN" sz="2400" dirty="0">
                          <a:effectLst>
                            <a:outerShdw blurRad="38100" dist="38100" dir="2700000" algn="tl">
                              <a:srgbClr val="000000">
                                <a:alpha val="43137"/>
                              </a:srgbClr>
                            </a:outerShdw>
                          </a:effectLst>
                        </a:rPr>
                        <a:t>Angular</a:t>
                      </a:r>
                      <a:endParaRPr lang="zh-CN" altLang="en-US" sz="24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694928">
                <a:tc>
                  <a:txBody>
                    <a:bodyPr/>
                    <a:lstStyle/>
                    <a:p>
                      <a:pPr algn="ctr"/>
                      <a:endParaRPr lang="zh-CN" altLang="en-US" sz="2400" dirty="0"/>
                    </a:p>
                  </a:txBody>
                  <a:tcPr/>
                </a:tc>
                <a:tc>
                  <a:txBody>
                    <a:bodyPr/>
                    <a:lstStyle/>
                    <a:p>
                      <a:pPr algn="ctr"/>
                      <a:endParaRPr lang="zh-CN" altLang="en-US" sz="2400" dirty="0"/>
                    </a:p>
                  </a:txBody>
                  <a:tcPr/>
                </a:tc>
                <a:extLst>
                  <a:ext uri="{0D108BD9-81ED-4DB2-BD59-A6C34878D82A}">
                    <a16:rowId xmlns:a16="http://schemas.microsoft.com/office/drawing/2014/main" val="10001"/>
                  </a:ext>
                </a:extLst>
              </a:tr>
              <a:tr h="1008112">
                <a:tc>
                  <a:txBody>
                    <a:bodyPr/>
                    <a:lstStyle/>
                    <a:p>
                      <a:pPr algn="ctr"/>
                      <a:endParaRPr lang="zh-CN" altLang="en-US" sz="2400"/>
                    </a:p>
                  </a:txBody>
                  <a:tcPr/>
                </a:tc>
                <a:tc>
                  <a:txBody>
                    <a:bodyPr/>
                    <a:lstStyle/>
                    <a:p>
                      <a:pPr algn="ctr"/>
                      <a:endParaRPr lang="zh-CN" altLang="en-US" sz="2400" dirty="0"/>
                    </a:p>
                  </a:txBody>
                  <a:tcPr/>
                </a:tc>
                <a:extLst>
                  <a:ext uri="{0D108BD9-81ED-4DB2-BD59-A6C34878D82A}">
                    <a16:rowId xmlns:a16="http://schemas.microsoft.com/office/drawing/2014/main" val="10002"/>
                  </a:ext>
                </a:extLst>
              </a:tr>
              <a:tr h="864096">
                <a:tc>
                  <a:txBody>
                    <a:bodyPr/>
                    <a:lstStyle/>
                    <a:p>
                      <a:pPr algn="ctr"/>
                      <a:endParaRPr lang="zh-CN" altLang="en-US" sz="2400"/>
                    </a:p>
                  </a:txBody>
                  <a:tcPr/>
                </a:tc>
                <a:tc>
                  <a:txBody>
                    <a:bodyPr/>
                    <a:lstStyle/>
                    <a:p>
                      <a:pPr algn="ctr"/>
                      <a:endParaRPr lang="zh-CN" altLang="en-US" sz="2400"/>
                    </a:p>
                  </a:txBody>
                  <a:tcPr/>
                </a:tc>
                <a:extLst>
                  <a:ext uri="{0D108BD9-81ED-4DB2-BD59-A6C34878D82A}">
                    <a16:rowId xmlns:a16="http://schemas.microsoft.com/office/drawing/2014/main" val="10003"/>
                  </a:ext>
                </a:extLst>
              </a:tr>
              <a:tr h="864096">
                <a:tc>
                  <a:txBody>
                    <a:bodyPr/>
                    <a:lstStyle/>
                    <a:p>
                      <a:pPr algn="ctr"/>
                      <a:endParaRPr lang="zh-CN" altLang="en-US" sz="2400"/>
                    </a:p>
                  </a:txBody>
                  <a:tcPr/>
                </a:tc>
                <a:tc>
                  <a:txBody>
                    <a:bodyPr/>
                    <a:lstStyle/>
                    <a:p>
                      <a:pPr algn="ctr"/>
                      <a:endParaRPr lang="zh-CN" altLang="en-US" sz="2400" dirty="0"/>
                    </a:p>
                  </a:txBody>
                  <a:tcPr/>
                </a:tc>
                <a:extLst>
                  <a:ext uri="{0D108BD9-81ED-4DB2-BD59-A6C34878D82A}">
                    <a16:rowId xmlns:a16="http://schemas.microsoft.com/office/drawing/2014/main" val="10004"/>
                  </a:ext>
                </a:extLst>
              </a:tr>
            </a:tbl>
          </a:graphicData>
        </a:graphic>
      </p:graphicFrame>
      <p:graphicFrame>
        <p:nvGraphicFramePr>
          <p:cNvPr id="53258" name="Object 10"/>
          <p:cNvGraphicFramePr>
            <a:graphicFrameLocks noChangeAspect="1"/>
          </p:cNvGraphicFramePr>
          <p:nvPr/>
        </p:nvGraphicFramePr>
        <p:xfrm>
          <a:off x="2317364" y="2589723"/>
          <a:ext cx="1487228" cy="582993"/>
        </p:xfrm>
        <a:graphic>
          <a:graphicData uri="http://schemas.openxmlformats.org/presentationml/2006/ole">
            <mc:AlternateContent xmlns:mc="http://schemas.openxmlformats.org/markup-compatibility/2006">
              <mc:Choice xmlns:v="urn:schemas-microsoft-com:vml" Requires="v">
                <p:oleObj spid="_x0000_s53854" name="公式" r:id="rId7" imgW="723586" imgH="241195" progId="Equation.3">
                  <p:embed/>
                </p:oleObj>
              </mc:Choice>
              <mc:Fallback>
                <p:oleObj name="公式" r:id="rId7" imgW="723586" imgH="241195" progId="Equation.3">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7364" y="2589723"/>
                        <a:ext cx="1487228" cy="5829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59" name="Object 11"/>
          <p:cNvGraphicFramePr>
            <a:graphicFrameLocks noChangeAspect="1"/>
          </p:cNvGraphicFramePr>
          <p:nvPr/>
        </p:nvGraphicFramePr>
        <p:xfrm>
          <a:off x="2076401" y="3231731"/>
          <a:ext cx="2016224" cy="910084"/>
        </p:xfrm>
        <a:graphic>
          <a:graphicData uri="http://schemas.openxmlformats.org/presentationml/2006/ole">
            <mc:AlternateContent xmlns:mc="http://schemas.openxmlformats.org/markup-compatibility/2006">
              <mc:Choice xmlns:v="urn:schemas-microsoft-com:vml" Requires="v">
                <p:oleObj spid="_x0000_s53855" name="公式" r:id="rId9" imgW="863225" imgH="393529" progId="Equation.3">
                  <p:embed/>
                </p:oleObj>
              </mc:Choice>
              <mc:Fallback>
                <p:oleObj name="公式" r:id="rId9" imgW="863225" imgH="393529" progId="Equation.3">
                  <p:embed/>
                  <p:pic>
                    <p:nvPicPr>
                      <p:cNvPr id="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6401" y="3231731"/>
                        <a:ext cx="2016224" cy="9100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62" name="Object 14"/>
          <p:cNvGraphicFramePr>
            <a:graphicFrameLocks noChangeAspect="1"/>
          </p:cNvGraphicFramePr>
          <p:nvPr>
            <p:extLst>
              <p:ext uri="{D42A27DB-BD31-4B8C-83A1-F6EECF244321}">
                <p14:modId xmlns:p14="http://schemas.microsoft.com/office/powerpoint/2010/main" val="3093866935"/>
              </p:ext>
            </p:extLst>
          </p:nvPr>
        </p:nvGraphicFramePr>
        <p:xfrm>
          <a:off x="5247816" y="2583555"/>
          <a:ext cx="1619475" cy="518313"/>
        </p:xfrm>
        <a:graphic>
          <a:graphicData uri="http://schemas.openxmlformats.org/presentationml/2006/ole">
            <mc:AlternateContent xmlns:mc="http://schemas.openxmlformats.org/markup-compatibility/2006">
              <mc:Choice xmlns:v="urn:schemas-microsoft-com:vml" Requires="v">
                <p:oleObj spid="_x0000_s53856" name="公式" r:id="rId11" imgW="787400" imgH="241300" progId="Equation.3">
                  <p:embed/>
                </p:oleObj>
              </mc:Choice>
              <mc:Fallback>
                <p:oleObj name="公式" r:id="rId11" imgW="787400" imgH="241300" progId="Equation.3">
                  <p:embed/>
                  <p:pic>
                    <p:nvPicPr>
                      <p:cNvPr id="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7816" y="2583555"/>
                        <a:ext cx="1619475" cy="51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63" name="Object 15"/>
          <p:cNvGraphicFramePr>
            <a:graphicFrameLocks noChangeAspect="1"/>
          </p:cNvGraphicFramePr>
          <p:nvPr>
            <p:extLst>
              <p:ext uri="{D42A27DB-BD31-4B8C-83A1-F6EECF244321}">
                <p14:modId xmlns:p14="http://schemas.microsoft.com/office/powerpoint/2010/main" val="844002287"/>
              </p:ext>
            </p:extLst>
          </p:nvPr>
        </p:nvGraphicFramePr>
        <p:xfrm>
          <a:off x="5277898" y="3298657"/>
          <a:ext cx="1820067" cy="830511"/>
        </p:xfrm>
        <a:graphic>
          <a:graphicData uri="http://schemas.openxmlformats.org/presentationml/2006/ole">
            <mc:AlternateContent xmlns:mc="http://schemas.openxmlformats.org/markup-compatibility/2006">
              <mc:Choice xmlns:v="urn:schemas-microsoft-com:vml" Requires="v">
                <p:oleObj spid="_x0000_s53857" name="公式" r:id="rId13" imgW="914400" imgH="393700" progId="Equation.3">
                  <p:embed/>
                </p:oleObj>
              </mc:Choice>
              <mc:Fallback>
                <p:oleObj name="公式" r:id="rId13" imgW="914400" imgH="393700" progId="Equation.3">
                  <p:embed/>
                  <p:pic>
                    <p:nvPicPr>
                      <p:cNvPr id="0"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77898" y="3298657"/>
                        <a:ext cx="1820067" cy="8305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66" name="Object 18"/>
          <p:cNvGraphicFramePr>
            <a:graphicFrameLocks noChangeAspect="1"/>
          </p:cNvGraphicFramePr>
          <p:nvPr>
            <p:extLst>
              <p:ext uri="{D42A27DB-BD31-4B8C-83A1-F6EECF244321}">
                <p14:modId xmlns:p14="http://schemas.microsoft.com/office/powerpoint/2010/main" val="990256682"/>
              </p:ext>
            </p:extLst>
          </p:nvPr>
        </p:nvGraphicFramePr>
        <p:xfrm>
          <a:off x="2288150" y="4365862"/>
          <a:ext cx="1581389" cy="571057"/>
        </p:xfrm>
        <a:graphic>
          <a:graphicData uri="http://schemas.openxmlformats.org/presentationml/2006/ole">
            <mc:AlternateContent xmlns:mc="http://schemas.openxmlformats.org/markup-compatibility/2006">
              <mc:Choice xmlns:v="urn:schemas-microsoft-com:vml" Requires="v">
                <p:oleObj spid="_x0000_s53858" name="公式" r:id="rId15" imgW="837836" imgH="253890" progId="Equation.3">
                  <p:embed/>
                </p:oleObj>
              </mc:Choice>
              <mc:Fallback>
                <p:oleObj name="公式" r:id="rId15" imgW="837836" imgH="253890" progId="Equation.3">
                  <p:embed/>
                  <p:pic>
                    <p:nvPicPr>
                      <p:cNvPr id="0"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8150" y="4365862"/>
                        <a:ext cx="1581389" cy="5710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67" name="Object 19"/>
          <p:cNvGraphicFramePr>
            <a:graphicFrameLocks noChangeAspect="1"/>
          </p:cNvGraphicFramePr>
          <p:nvPr>
            <p:extLst>
              <p:ext uri="{D42A27DB-BD31-4B8C-83A1-F6EECF244321}">
                <p14:modId xmlns:p14="http://schemas.microsoft.com/office/powerpoint/2010/main" val="999342432"/>
              </p:ext>
            </p:extLst>
          </p:nvPr>
        </p:nvGraphicFramePr>
        <p:xfrm>
          <a:off x="5303949" y="4392438"/>
          <a:ext cx="1655907" cy="525044"/>
        </p:xfrm>
        <a:graphic>
          <a:graphicData uri="http://schemas.openxmlformats.org/presentationml/2006/ole">
            <mc:AlternateContent xmlns:mc="http://schemas.openxmlformats.org/markup-compatibility/2006">
              <mc:Choice xmlns:v="urn:schemas-microsoft-com:vml" Requires="v">
                <p:oleObj spid="_x0000_s53859" name="公式" r:id="rId17" imgW="952087" imgH="253890" progId="Equation.3">
                  <p:embed/>
                </p:oleObj>
              </mc:Choice>
              <mc:Fallback>
                <p:oleObj name="公式" r:id="rId17" imgW="952087" imgH="253890" progId="Equation.3">
                  <p:embed/>
                  <p:pic>
                    <p:nvPicPr>
                      <p:cNvPr id="0"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03949" y="4392438"/>
                        <a:ext cx="1655907" cy="5250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68" name="Object 20"/>
          <p:cNvGraphicFramePr>
            <a:graphicFrameLocks noChangeAspect="1"/>
          </p:cNvGraphicFramePr>
          <p:nvPr/>
        </p:nvGraphicFramePr>
        <p:xfrm>
          <a:off x="2336079" y="5069717"/>
          <a:ext cx="1589201" cy="864096"/>
        </p:xfrm>
        <a:graphic>
          <a:graphicData uri="http://schemas.openxmlformats.org/presentationml/2006/ole">
            <mc:AlternateContent xmlns:mc="http://schemas.openxmlformats.org/markup-compatibility/2006">
              <mc:Choice xmlns:v="urn:schemas-microsoft-com:vml" Requires="v">
                <p:oleObj spid="_x0000_s53860" name="公式" r:id="rId19" imgW="698500" imgH="419100" progId="Equation.3">
                  <p:embed/>
                </p:oleObj>
              </mc:Choice>
              <mc:Fallback>
                <p:oleObj name="公式" r:id="rId19" imgW="698500" imgH="419100" progId="Equation.3">
                  <p:embed/>
                  <p:pic>
                    <p:nvPicPr>
                      <p:cNvPr id="0"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36079" y="5069717"/>
                        <a:ext cx="1589201"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69" name="Object 21"/>
          <p:cNvGraphicFramePr>
            <a:graphicFrameLocks noChangeAspect="1"/>
          </p:cNvGraphicFramePr>
          <p:nvPr>
            <p:extLst>
              <p:ext uri="{D42A27DB-BD31-4B8C-83A1-F6EECF244321}">
                <p14:modId xmlns:p14="http://schemas.microsoft.com/office/powerpoint/2010/main" val="1512665465"/>
              </p:ext>
            </p:extLst>
          </p:nvPr>
        </p:nvGraphicFramePr>
        <p:xfrm>
          <a:off x="5441666" y="5109697"/>
          <a:ext cx="1405749" cy="799603"/>
        </p:xfrm>
        <a:graphic>
          <a:graphicData uri="http://schemas.openxmlformats.org/presentationml/2006/ole">
            <mc:AlternateContent xmlns:mc="http://schemas.openxmlformats.org/markup-compatibility/2006">
              <mc:Choice xmlns:v="urn:schemas-microsoft-com:vml" Requires="v">
                <p:oleObj spid="_x0000_s53861" name="公式" r:id="rId21" imgW="800100" imgH="419100" progId="Equation.3">
                  <p:embed/>
                </p:oleObj>
              </mc:Choice>
              <mc:Fallback>
                <p:oleObj name="公式" r:id="rId21" imgW="800100" imgH="419100" progId="Equation.3">
                  <p:embed/>
                  <p:pic>
                    <p:nvPicPr>
                      <p:cNvPr id="0" name="Picture 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41666" y="5109697"/>
                        <a:ext cx="1405749" cy="799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音频 6">
            <a:hlinkClick r:id="" action="ppaction://media"/>
            <a:extLst>
              <a:ext uri="{FF2B5EF4-FFF2-40B4-BE49-F238E27FC236}">
                <a16:creationId xmlns:a16="http://schemas.microsoft.com/office/drawing/2014/main" id="{85990279-CC9F-41CE-A08D-4C9B521E1C2E}"/>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1222364854"/>
      </p:ext>
    </p:extLst>
  </p:cSld>
  <p:clrMapOvr>
    <a:masterClrMapping/>
  </p:clrMapOvr>
  <mc:AlternateContent xmlns:mc="http://schemas.openxmlformats.org/markup-compatibility/2006" xmlns:p14="http://schemas.microsoft.com/office/powerpoint/2010/main">
    <mc:Choice Requires="p14">
      <p:transition spd="slow" p14:dur="2000" advTm="67087"/>
    </mc:Choice>
    <mc:Fallback xmlns="">
      <p:transition spd="slow" advTm="67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3258"/>
                                        </p:tgtEl>
                                        <p:attrNameLst>
                                          <p:attrName>style.visibility</p:attrName>
                                        </p:attrNameLst>
                                      </p:cBhvr>
                                      <p:to>
                                        <p:strVal val="visible"/>
                                      </p:to>
                                    </p:set>
                                    <p:animEffect transition="in" filter="blinds(horizontal)">
                                      <p:cBhvr>
                                        <p:cTn id="24" dur="500"/>
                                        <p:tgtEl>
                                          <p:spTgt spid="5325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3262"/>
                                        </p:tgtEl>
                                        <p:attrNameLst>
                                          <p:attrName>style.visibility</p:attrName>
                                        </p:attrNameLst>
                                      </p:cBhvr>
                                      <p:to>
                                        <p:strVal val="visible"/>
                                      </p:to>
                                    </p:set>
                                    <p:animEffect transition="in" filter="blinds(horizontal)">
                                      <p:cBhvr>
                                        <p:cTn id="29" dur="500"/>
                                        <p:tgtEl>
                                          <p:spTgt spid="5326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3259"/>
                                        </p:tgtEl>
                                        <p:attrNameLst>
                                          <p:attrName>style.visibility</p:attrName>
                                        </p:attrNameLst>
                                      </p:cBhvr>
                                      <p:to>
                                        <p:strVal val="visible"/>
                                      </p:to>
                                    </p:set>
                                    <p:animEffect transition="in" filter="blinds(horizontal)">
                                      <p:cBhvr>
                                        <p:cTn id="34" dur="500"/>
                                        <p:tgtEl>
                                          <p:spTgt spid="532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3263"/>
                                        </p:tgtEl>
                                        <p:attrNameLst>
                                          <p:attrName>style.visibility</p:attrName>
                                        </p:attrNameLst>
                                      </p:cBhvr>
                                      <p:to>
                                        <p:strVal val="visible"/>
                                      </p:to>
                                    </p:set>
                                    <p:animEffect transition="in" filter="blinds(horizontal)">
                                      <p:cBhvr>
                                        <p:cTn id="39" dur="500"/>
                                        <p:tgtEl>
                                          <p:spTgt spid="5326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53266"/>
                                        </p:tgtEl>
                                        <p:attrNameLst>
                                          <p:attrName>style.visibility</p:attrName>
                                        </p:attrNameLst>
                                      </p:cBhvr>
                                      <p:to>
                                        <p:strVal val="visible"/>
                                      </p:to>
                                    </p:set>
                                    <p:animEffect transition="in" filter="blinds(horizontal)">
                                      <p:cBhvr>
                                        <p:cTn id="44" dur="500"/>
                                        <p:tgtEl>
                                          <p:spTgt spid="5326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53267"/>
                                        </p:tgtEl>
                                        <p:attrNameLst>
                                          <p:attrName>style.visibility</p:attrName>
                                        </p:attrNameLst>
                                      </p:cBhvr>
                                      <p:to>
                                        <p:strVal val="visible"/>
                                      </p:to>
                                    </p:set>
                                    <p:animEffect transition="in" filter="blinds(horizontal)">
                                      <p:cBhvr>
                                        <p:cTn id="49" dur="500"/>
                                        <p:tgtEl>
                                          <p:spTgt spid="53267"/>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53268"/>
                                        </p:tgtEl>
                                        <p:attrNameLst>
                                          <p:attrName>style.visibility</p:attrName>
                                        </p:attrNameLst>
                                      </p:cBhvr>
                                      <p:to>
                                        <p:strVal val="visible"/>
                                      </p:to>
                                    </p:set>
                                    <p:animEffect transition="in" filter="blinds(horizontal)">
                                      <p:cBhvr>
                                        <p:cTn id="54" dur="500"/>
                                        <p:tgtEl>
                                          <p:spTgt spid="5326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53269"/>
                                        </p:tgtEl>
                                        <p:attrNameLst>
                                          <p:attrName>style.visibility</p:attrName>
                                        </p:attrNameLst>
                                      </p:cBhvr>
                                      <p:to>
                                        <p:strVal val="visible"/>
                                      </p:to>
                                    </p:set>
                                    <p:animEffect transition="in" filter="blinds(horizontal)">
                                      <p:cBhvr>
                                        <p:cTn id="59" dur="500"/>
                                        <p:tgtEl>
                                          <p:spTgt spid="5326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7"/>
                </p:tgtEl>
              </p:cMediaNode>
            </p:audio>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4032096" y="4503352"/>
            <a:ext cx="1404000" cy="1008000"/>
          </a:xfrm>
          <a:prstGeom prst="rect">
            <a:avLst/>
          </a:prstGeom>
          <a:noFill/>
          <a:ln w="19050">
            <a:solidFill>
              <a:schemeClr val="accent2"/>
            </a:solidFill>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3141" name="矩形 3140"/>
          <p:cNvSpPr/>
          <p:nvPr/>
        </p:nvSpPr>
        <p:spPr>
          <a:xfrm>
            <a:off x="1973038" y="4467720"/>
            <a:ext cx="1656000" cy="556390"/>
          </a:xfrm>
          <a:prstGeom prst="rect">
            <a:avLst/>
          </a:prstGeom>
          <a:noFill/>
          <a:ln w="19050">
            <a:solidFill>
              <a:schemeClr val="accent2"/>
            </a:solidFill>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 name="标题 5"/>
          <p:cNvSpPr txBox="1">
            <a:spLocks/>
          </p:cNvSpPr>
          <p:nvPr/>
        </p:nvSpPr>
        <p:spPr>
          <a:xfrm>
            <a:off x="71406" y="71414"/>
            <a:ext cx="5508706" cy="796908"/>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Torque &amp; Moment of Inertia</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
          <p:cNvSpPr txBox="1"/>
          <p:nvPr/>
        </p:nvSpPr>
        <p:spPr>
          <a:xfrm>
            <a:off x="372314" y="2142381"/>
            <a:ext cx="2418536" cy="461665"/>
          </a:xfrm>
          <a:prstGeom prst="rect">
            <a:avLst/>
          </a:prstGeom>
          <a:noFill/>
        </p:spPr>
        <p:txBody>
          <a:bodyPr wrap="square" rtlCol="0">
            <a:spAutoFit/>
          </a:bodyPr>
          <a:lstStyle/>
          <a:p>
            <a:r>
              <a:rPr lang="en-US" altLang="zh-CN" sz="2400" b="1" dirty="0">
                <a:latin typeface="Times New Roman" pitchFamily="18" charset="0"/>
                <a:cs typeface="Times New Roman" pitchFamily="18" charset="0"/>
              </a:rPr>
              <a:t>SI unit:  </a:t>
            </a:r>
            <a:r>
              <a:rPr lang="en-US" altLang="zh-CN" sz="2400" b="1" dirty="0" err="1">
                <a:latin typeface="Times New Roman" pitchFamily="18" charset="0"/>
                <a:cs typeface="Times New Roman" pitchFamily="18" charset="0"/>
              </a:rPr>
              <a:t>m∙N</a:t>
            </a:r>
            <a:endParaRPr lang="zh-CN" altLang="en-US" sz="2400" b="1" baseline="30000" dirty="0">
              <a:solidFill>
                <a:srgbClr val="C00000"/>
              </a:solidFill>
              <a:latin typeface="Times New Roman" pitchFamily="18" charset="0"/>
              <a:cs typeface="Times New Roman" pitchFamily="18" charset="0"/>
            </a:endParaRPr>
          </a:p>
        </p:txBody>
      </p:sp>
      <p:sp>
        <p:nvSpPr>
          <p:cNvPr id="7" name="TextBox 6"/>
          <p:cNvSpPr txBox="1"/>
          <p:nvPr/>
        </p:nvSpPr>
        <p:spPr>
          <a:xfrm>
            <a:off x="189155" y="1052736"/>
            <a:ext cx="1204970"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Torque</a:t>
            </a:r>
          </a:p>
        </p:txBody>
      </p:sp>
      <p:graphicFrame>
        <p:nvGraphicFramePr>
          <p:cNvPr id="10" name="对象 9"/>
          <p:cNvGraphicFramePr>
            <a:graphicFrameLocks noChangeAspect="1"/>
          </p:cNvGraphicFramePr>
          <p:nvPr>
            <p:extLst>
              <p:ext uri="{D42A27DB-BD31-4B8C-83A1-F6EECF244321}">
                <p14:modId xmlns:p14="http://schemas.microsoft.com/office/powerpoint/2010/main" val="2492292529"/>
              </p:ext>
            </p:extLst>
          </p:nvPr>
        </p:nvGraphicFramePr>
        <p:xfrm>
          <a:off x="479280" y="1692413"/>
          <a:ext cx="788010" cy="419636"/>
        </p:xfrm>
        <a:graphic>
          <a:graphicData uri="http://schemas.openxmlformats.org/presentationml/2006/ole">
            <mc:AlternateContent xmlns:mc="http://schemas.openxmlformats.org/markup-compatibility/2006">
              <mc:Choice xmlns:v="urn:schemas-microsoft-com:vml" Requires="v">
                <p:oleObj spid="_x0000_s60797" name="公式" r:id="rId7" imgW="482400" imgH="215640" progId="Equation.3">
                  <p:embed/>
                </p:oleObj>
              </mc:Choice>
              <mc:Fallback>
                <p:oleObj name="公式" r:id="rId7" imgW="482400" imgH="215640" progId="Equation.3">
                  <p:embed/>
                  <p:pic>
                    <p:nvPicPr>
                      <p:cNvPr id="0" name="Picture 2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280" y="1692413"/>
                        <a:ext cx="788010" cy="4196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69" name="Picture 97"/>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t="61150" b="8275"/>
          <a:stretch>
            <a:fillRect/>
          </a:stretch>
        </p:blipFill>
        <p:spPr bwMode="auto">
          <a:xfrm>
            <a:off x="6264496" y="1170499"/>
            <a:ext cx="2772000" cy="989746"/>
          </a:xfrm>
          <a:prstGeom prst="rect">
            <a:avLst/>
          </a:prstGeom>
          <a:noFill/>
          <a:ln>
            <a:solidFill>
              <a:schemeClr val="accent6">
                <a:lumMod val="60000"/>
                <a:lumOff val="4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对象 7"/>
          <p:cNvGraphicFramePr>
            <a:graphicFrameLocks noChangeAspect="1"/>
          </p:cNvGraphicFramePr>
          <p:nvPr>
            <p:extLst>
              <p:ext uri="{D42A27DB-BD31-4B8C-83A1-F6EECF244321}">
                <p14:modId xmlns:p14="http://schemas.microsoft.com/office/powerpoint/2010/main" val="345516058"/>
              </p:ext>
            </p:extLst>
          </p:nvPr>
        </p:nvGraphicFramePr>
        <p:xfrm>
          <a:off x="2339752" y="1687648"/>
          <a:ext cx="621808" cy="406079"/>
        </p:xfrm>
        <a:graphic>
          <a:graphicData uri="http://schemas.openxmlformats.org/presentationml/2006/ole">
            <mc:AlternateContent xmlns:mc="http://schemas.openxmlformats.org/markup-compatibility/2006">
              <mc:Choice xmlns:v="urn:schemas-microsoft-com:vml" Requires="v">
                <p:oleObj spid="_x0000_s60798" name="公式" r:id="rId11" imgW="393480" imgH="215640" progId="Equation.3">
                  <p:embed/>
                </p:oleObj>
              </mc:Choice>
              <mc:Fallback>
                <p:oleObj name="公式" r:id="rId11" imgW="393480" imgH="215640" progId="Equation.3">
                  <p:embed/>
                  <p:pic>
                    <p:nvPicPr>
                      <p:cNvPr id="0" name="Picture 26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9752" y="1687648"/>
                        <a:ext cx="621808" cy="4060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2384193337"/>
              </p:ext>
            </p:extLst>
          </p:nvPr>
        </p:nvGraphicFramePr>
        <p:xfrm>
          <a:off x="1284015" y="1722676"/>
          <a:ext cx="975571" cy="327417"/>
        </p:xfrm>
        <a:graphic>
          <a:graphicData uri="http://schemas.openxmlformats.org/presentationml/2006/ole">
            <mc:AlternateContent xmlns:mc="http://schemas.openxmlformats.org/markup-compatibility/2006">
              <mc:Choice xmlns:v="urn:schemas-microsoft-com:vml" Requires="v">
                <p:oleObj spid="_x0000_s60799" name="公式" r:id="rId13" imgW="634449" imgH="177646" progId="Equation.3">
                  <p:embed/>
                </p:oleObj>
              </mc:Choice>
              <mc:Fallback>
                <p:oleObj name="公式" r:id="rId13" imgW="634449" imgH="177646" progId="Equation.3">
                  <p:embed/>
                  <p:pic>
                    <p:nvPicPr>
                      <p:cNvPr id="0" name="Picture 26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84015" y="1722676"/>
                        <a:ext cx="975571" cy="3274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3" name="组合 22"/>
          <p:cNvGrpSpPr/>
          <p:nvPr/>
        </p:nvGrpSpPr>
        <p:grpSpPr>
          <a:xfrm>
            <a:off x="1960662" y="2718445"/>
            <a:ext cx="900000" cy="504000"/>
            <a:chOff x="888162" y="3254560"/>
            <a:chExt cx="900000" cy="504000"/>
          </a:xfrm>
        </p:grpSpPr>
        <p:sp>
          <p:nvSpPr>
            <p:cNvPr id="24" name="矩形 23"/>
            <p:cNvSpPr/>
            <p:nvPr/>
          </p:nvSpPr>
          <p:spPr>
            <a:xfrm>
              <a:off x="888162" y="3254560"/>
              <a:ext cx="900000" cy="504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graphicFrame>
          <p:nvGraphicFramePr>
            <p:cNvPr id="25" name="对象 24"/>
            <p:cNvGraphicFramePr>
              <a:graphicFrameLocks noChangeAspect="1"/>
            </p:cNvGraphicFramePr>
            <p:nvPr>
              <p:extLst>
                <p:ext uri="{D42A27DB-BD31-4B8C-83A1-F6EECF244321}">
                  <p14:modId xmlns:p14="http://schemas.microsoft.com/office/powerpoint/2010/main" val="18703045"/>
                </p:ext>
              </p:extLst>
            </p:nvPr>
          </p:nvGraphicFramePr>
          <p:xfrm>
            <a:off x="940005" y="3354909"/>
            <a:ext cx="765146" cy="305835"/>
          </p:xfrm>
          <a:graphic>
            <a:graphicData uri="http://schemas.openxmlformats.org/presentationml/2006/ole">
              <mc:AlternateContent xmlns:mc="http://schemas.openxmlformats.org/markup-compatibility/2006">
                <mc:Choice xmlns:v="urn:schemas-microsoft-com:vml" Requires="v">
                  <p:oleObj spid="_x0000_s60800" name="公式" r:id="rId15" imgW="494870" imgH="164957" progId="Equation.3">
                    <p:embed/>
                  </p:oleObj>
                </mc:Choice>
                <mc:Fallback>
                  <p:oleObj name="公式" r:id="rId15" imgW="494870" imgH="164957" progId="Equation.3">
                    <p:embed/>
                    <p:pic>
                      <p:nvPicPr>
                        <p:cNvPr id="0" name="Picture 26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0005" y="3354909"/>
                          <a:ext cx="765146" cy="3058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6" name="组合 25"/>
          <p:cNvGrpSpPr/>
          <p:nvPr/>
        </p:nvGrpSpPr>
        <p:grpSpPr>
          <a:xfrm>
            <a:off x="359640" y="2714253"/>
            <a:ext cx="864000" cy="504056"/>
            <a:chOff x="806579" y="3254560"/>
            <a:chExt cx="856144" cy="504000"/>
          </a:xfrm>
        </p:grpSpPr>
        <p:sp>
          <p:nvSpPr>
            <p:cNvPr id="27" name="矩形 26"/>
            <p:cNvSpPr/>
            <p:nvPr/>
          </p:nvSpPr>
          <p:spPr>
            <a:xfrm>
              <a:off x="806579" y="3254560"/>
              <a:ext cx="856144" cy="50400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28" name="对象 27"/>
            <p:cNvGraphicFramePr>
              <a:graphicFrameLocks noChangeAspect="1"/>
            </p:cNvGraphicFramePr>
            <p:nvPr>
              <p:extLst>
                <p:ext uri="{D42A27DB-BD31-4B8C-83A1-F6EECF244321}">
                  <p14:modId xmlns:p14="http://schemas.microsoft.com/office/powerpoint/2010/main" val="1017737877"/>
                </p:ext>
              </p:extLst>
            </p:nvPr>
          </p:nvGraphicFramePr>
          <p:xfrm>
            <a:off x="843521" y="3321950"/>
            <a:ext cx="766607" cy="329988"/>
          </p:xfrm>
          <a:graphic>
            <a:graphicData uri="http://schemas.openxmlformats.org/presentationml/2006/ole">
              <mc:AlternateContent xmlns:mc="http://schemas.openxmlformats.org/markup-compatibility/2006">
                <mc:Choice xmlns:v="urn:schemas-microsoft-com:vml" Requires="v">
                  <p:oleObj spid="_x0000_s60801" name="公式" r:id="rId17" imgW="494870" imgH="177646" progId="Equation.3">
                    <p:embed/>
                  </p:oleObj>
                </mc:Choice>
                <mc:Fallback>
                  <p:oleObj name="公式" r:id="rId17" imgW="494870" imgH="177646" progId="Equation.3">
                    <p:embed/>
                    <p:pic>
                      <p:nvPicPr>
                        <p:cNvPr id="0" name="Picture 2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3521" y="3321950"/>
                          <a:ext cx="766607" cy="329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 name="TextBox 29"/>
          <p:cNvSpPr txBox="1"/>
          <p:nvPr/>
        </p:nvSpPr>
        <p:spPr>
          <a:xfrm>
            <a:off x="107505" y="3473060"/>
            <a:ext cx="2822103"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Arial" pitchFamily="34" charset="0"/>
              <a:buChar char="•"/>
            </a:pPr>
            <a:r>
              <a:rPr lang="en-US" altLang="zh-CN" sz="2000" dirty="0">
                <a:latin typeface="Times New Roman" pitchFamily="18" charset="0"/>
                <a:cs typeface="Times New Roman" pitchFamily="18" charset="0"/>
              </a:rPr>
              <a:t>As for single particle:</a:t>
            </a:r>
            <a:endParaRPr lang="zh-CN" altLang="en-US" sz="2000" baseline="30000" dirty="0">
              <a:solidFill>
                <a:srgbClr val="C00000"/>
              </a:solidFill>
              <a:latin typeface="Times New Roman" pitchFamily="18" charset="0"/>
              <a:cs typeface="Times New Roman" pitchFamily="18" charset="0"/>
            </a:endParaRPr>
          </a:p>
        </p:txBody>
      </p:sp>
      <p:pic>
        <p:nvPicPr>
          <p:cNvPr id="3179" name="Picture 107"/>
          <p:cNvPicPr>
            <a:picLocks noChangeAspect="1" noChangeArrowheads="1"/>
          </p:cNvPicPr>
          <p:nvPr/>
        </p:nvPicPr>
        <p:blipFill>
          <a:blip r:embed="rId19" cstate="print">
            <a:lum contrast="10000"/>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66284" y="3994673"/>
            <a:ext cx="2772000" cy="2484339"/>
          </a:xfrm>
          <a:prstGeom prst="rect">
            <a:avLst/>
          </a:prstGeom>
          <a:noFill/>
          <a:ln>
            <a:solidFill>
              <a:schemeClr val="accent6">
                <a:lumMod val="60000"/>
                <a:lumOff val="4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对象 20"/>
          <p:cNvGraphicFramePr>
            <a:graphicFrameLocks noChangeAspect="1"/>
          </p:cNvGraphicFramePr>
          <p:nvPr>
            <p:extLst>
              <p:ext uri="{D42A27DB-BD31-4B8C-83A1-F6EECF244321}">
                <p14:modId xmlns:p14="http://schemas.microsoft.com/office/powerpoint/2010/main" val="377829077"/>
              </p:ext>
            </p:extLst>
          </p:nvPr>
        </p:nvGraphicFramePr>
        <p:xfrm>
          <a:off x="358112" y="4033867"/>
          <a:ext cx="946186" cy="415932"/>
        </p:xfrm>
        <a:graphic>
          <a:graphicData uri="http://schemas.openxmlformats.org/presentationml/2006/ole">
            <mc:AlternateContent xmlns:mc="http://schemas.openxmlformats.org/markup-compatibility/2006">
              <mc:Choice xmlns:v="urn:schemas-microsoft-com:vml" Requires="v">
                <p:oleObj spid="_x0000_s60802" name="公式" r:id="rId21" imgW="622080" imgH="228600" progId="Equation.3">
                  <p:embed/>
                </p:oleObj>
              </mc:Choice>
              <mc:Fallback>
                <p:oleObj name="公式" r:id="rId21" imgW="622080" imgH="228600" progId="Equation.3">
                  <p:embed/>
                  <p:pic>
                    <p:nvPicPr>
                      <p:cNvPr id="0" name="Picture 26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58112" y="4033867"/>
                        <a:ext cx="946186" cy="415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对象 21"/>
          <p:cNvGraphicFramePr>
            <a:graphicFrameLocks noChangeAspect="1"/>
          </p:cNvGraphicFramePr>
          <p:nvPr>
            <p:extLst>
              <p:ext uri="{D42A27DB-BD31-4B8C-83A1-F6EECF244321}">
                <p14:modId xmlns:p14="http://schemas.microsoft.com/office/powerpoint/2010/main" val="656004426"/>
              </p:ext>
            </p:extLst>
          </p:nvPr>
        </p:nvGraphicFramePr>
        <p:xfrm>
          <a:off x="336321" y="4487318"/>
          <a:ext cx="947923" cy="443879"/>
        </p:xfrm>
        <a:graphic>
          <a:graphicData uri="http://schemas.openxmlformats.org/presentationml/2006/ole">
            <mc:AlternateContent xmlns:mc="http://schemas.openxmlformats.org/markup-compatibility/2006">
              <mc:Choice xmlns:v="urn:schemas-microsoft-com:vml" Requires="v">
                <p:oleObj spid="_x0000_s60803" name="公式" r:id="rId23" imgW="583920" imgH="228600" progId="Equation.3">
                  <p:embed/>
                </p:oleObj>
              </mc:Choice>
              <mc:Fallback>
                <p:oleObj name="公式" r:id="rId23" imgW="583920" imgH="228600" progId="Equation.3">
                  <p:embed/>
                  <p:pic>
                    <p:nvPicPr>
                      <p:cNvPr id="0" name="Picture 26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6321" y="4487318"/>
                        <a:ext cx="947923" cy="4438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右大括号 28"/>
          <p:cNvSpPr/>
          <p:nvPr/>
        </p:nvSpPr>
        <p:spPr>
          <a:xfrm>
            <a:off x="1331640" y="4156181"/>
            <a:ext cx="252000" cy="1152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31" name="对象 30"/>
          <p:cNvGraphicFramePr>
            <a:graphicFrameLocks noChangeAspect="1"/>
          </p:cNvGraphicFramePr>
          <p:nvPr>
            <p:extLst>
              <p:ext uri="{D42A27DB-BD31-4B8C-83A1-F6EECF244321}">
                <p14:modId xmlns:p14="http://schemas.microsoft.com/office/powerpoint/2010/main" val="3325945906"/>
              </p:ext>
            </p:extLst>
          </p:nvPr>
        </p:nvGraphicFramePr>
        <p:xfrm>
          <a:off x="472033" y="5058453"/>
          <a:ext cx="712759" cy="341845"/>
        </p:xfrm>
        <a:graphic>
          <a:graphicData uri="http://schemas.openxmlformats.org/presentationml/2006/ole">
            <mc:AlternateContent xmlns:mc="http://schemas.openxmlformats.org/markup-compatibility/2006">
              <mc:Choice xmlns:v="urn:schemas-microsoft-com:vml" Requires="v">
                <p:oleObj spid="_x0000_s60804" name="公式" r:id="rId25" imgW="444114" imgH="177646" progId="Equation.3">
                  <p:embed/>
                </p:oleObj>
              </mc:Choice>
              <mc:Fallback>
                <p:oleObj name="公式" r:id="rId25" imgW="444114" imgH="177646" progId="Equation.3">
                  <p:embed/>
                  <p:pic>
                    <p:nvPicPr>
                      <p:cNvPr id="0" name="Picture 26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2033" y="5058453"/>
                        <a:ext cx="712759" cy="341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37" name="对象 3136"/>
          <p:cNvGraphicFramePr>
            <a:graphicFrameLocks noChangeAspect="1"/>
          </p:cNvGraphicFramePr>
          <p:nvPr>
            <p:extLst>
              <p:ext uri="{D42A27DB-BD31-4B8C-83A1-F6EECF244321}">
                <p14:modId xmlns:p14="http://schemas.microsoft.com/office/powerpoint/2010/main" val="1810704079"/>
              </p:ext>
            </p:extLst>
          </p:nvPr>
        </p:nvGraphicFramePr>
        <p:xfrm>
          <a:off x="1987922" y="4480719"/>
          <a:ext cx="983854" cy="393541"/>
        </p:xfrm>
        <a:graphic>
          <a:graphicData uri="http://schemas.openxmlformats.org/presentationml/2006/ole">
            <mc:AlternateContent xmlns:mc="http://schemas.openxmlformats.org/markup-compatibility/2006">
              <mc:Choice xmlns:v="urn:schemas-microsoft-com:vml" Requires="v">
                <p:oleObj spid="_x0000_s60805" name="公式" r:id="rId27" imgW="609336" imgH="203112" progId="Equation.3">
                  <p:embed/>
                </p:oleObj>
              </mc:Choice>
              <mc:Fallback>
                <p:oleObj name="公式" r:id="rId27" imgW="609336" imgH="203112" progId="Equation.3">
                  <p:embed/>
                  <p:pic>
                    <p:nvPicPr>
                      <p:cNvPr id="0" name="Picture 26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87922" y="4480719"/>
                        <a:ext cx="983854" cy="3935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椭圆 37"/>
          <p:cNvSpPr/>
          <p:nvPr/>
        </p:nvSpPr>
        <p:spPr>
          <a:xfrm>
            <a:off x="2337329" y="4503817"/>
            <a:ext cx="468000" cy="432000"/>
          </a:xfrm>
          <a:prstGeom prst="ellipse">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107504" y="6181710"/>
            <a:ext cx="3816424"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Arial" pitchFamily="34" charset="0"/>
              <a:buChar char="•"/>
            </a:pPr>
            <a:r>
              <a:rPr lang="en-US" altLang="zh-CN" sz="2000" dirty="0">
                <a:latin typeface="Times New Roman" pitchFamily="18" charset="0"/>
                <a:cs typeface="Times New Roman" pitchFamily="18" charset="0"/>
              </a:rPr>
              <a:t>For many particles (</a:t>
            </a:r>
            <a:r>
              <a:rPr lang="en-US" altLang="zh-CN" sz="2000" i="1" dirty="0">
                <a:latin typeface="Times New Roman" pitchFamily="18" charset="0"/>
                <a:cs typeface="Times New Roman" pitchFamily="18" charset="0"/>
              </a:rPr>
              <a:t>α</a:t>
            </a:r>
            <a:r>
              <a:rPr lang="en-US" altLang="zh-CN" sz="2000" dirty="0">
                <a:latin typeface="Times New Roman" pitchFamily="18" charset="0"/>
                <a:cs typeface="Times New Roman" pitchFamily="18" charset="0"/>
              </a:rPr>
              <a:t> = const.):</a:t>
            </a:r>
            <a:endParaRPr lang="zh-CN" altLang="en-US" sz="2000" baseline="30000" dirty="0">
              <a:solidFill>
                <a:srgbClr val="C00000"/>
              </a:solidFill>
              <a:latin typeface="Times New Roman" pitchFamily="18" charset="0"/>
              <a:cs typeface="Times New Roman" pitchFamily="18" charset="0"/>
            </a:endParaRPr>
          </a:p>
        </p:txBody>
      </p:sp>
      <p:graphicFrame>
        <p:nvGraphicFramePr>
          <p:cNvPr id="3139" name="对象 3138"/>
          <p:cNvGraphicFramePr>
            <a:graphicFrameLocks noChangeAspect="1"/>
          </p:cNvGraphicFramePr>
          <p:nvPr>
            <p:extLst>
              <p:ext uri="{D42A27DB-BD31-4B8C-83A1-F6EECF244321}">
                <p14:modId xmlns:p14="http://schemas.microsoft.com/office/powerpoint/2010/main" val="3239156743"/>
              </p:ext>
            </p:extLst>
          </p:nvPr>
        </p:nvGraphicFramePr>
        <p:xfrm>
          <a:off x="3956567" y="6181328"/>
          <a:ext cx="1885950" cy="447675"/>
        </p:xfrm>
        <a:graphic>
          <a:graphicData uri="http://schemas.openxmlformats.org/presentationml/2006/ole">
            <mc:AlternateContent xmlns:mc="http://schemas.openxmlformats.org/markup-compatibility/2006">
              <mc:Choice xmlns:v="urn:schemas-microsoft-com:vml" Requires="v">
                <p:oleObj spid="_x0000_s60806" name="公式" r:id="rId29" imgW="1282680" imgH="253800" progId="Equation.3">
                  <p:embed/>
                </p:oleObj>
              </mc:Choice>
              <mc:Fallback>
                <p:oleObj name="公式" r:id="rId29" imgW="1282680" imgH="253800" progId="Equation.3">
                  <p:embed/>
                  <p:pic>
                    <p:nvPicPr>
                      <p:cNvPr id="0" name="Picture 269"/>
                      <p:cNvPicPr>
                        <a:picLocks noChangeAspect="1" noChangeArrowheads="1"/>
                      </p:cNvPicPr>
                      <p:nvPr/>
                    </p:nvPicPr>
                    <p:blipFill>
                      <a:blip r:embed="rId30"/>
                      <a:srcRect/>
                      <a:stretch>
                        <a:fillRect/>
                      </a:stretch>
                    </p:blipFill>
                    <p:spPr bwMode="auto">
                      <a:xfrm>
                        <a:off x="3956567" y="6181328"/>
                        <a:ext cx="188595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40" name="对象 3139"/>
          <p:cNvGraphicFramePr>
            <a:graphicFrameLocks noChangeAspect="1"/>
          </p:cNvGraphicFramePr>
          <p:nvPr>
            <p:extLst>
              <p:ext uri="{D42A27DB-BD31-4B8C-83A1-F6EECF244321}">
                <p14:modId xmlns:p14="http://schemas.microsoft.com/office/powerpoint/2010/main" val="3003170632"/>
              </p:ext>
            </p:extLst>
          </p:nvPr>
        </p:nvGraphicFramePr>
        <p:xfrm>
          <a:off x="5826642" y="6165304"/>
          <a:ext cx="1025525" cy="403225"/>
        </p:xfrm>
        <a:graphic>
          <a:graphicData uri="http://schemas.openxmlformats.org/presentationml/2006/ole">
            <mc:AlternateContent xmlns:mc="http://schemas.openxmlformats.org/markup-compatibility/2006">
              <mc:Choice xmlns:v="urn:schemas-microsoft-com:vml" Requires="v">
                <p:oleObj spid="_x0000_s60807" name="公式" r:id="rId31" imgW="698400" imgH="228600" progId="Equation.3">
                  <p:embed/>
                </p:oleObj>
              </mc:Choice>
              <mc:Fallback>
                <p:oleObj name="公式" r:id="rId31" imgW="698400" imgH="228600" progId="Equation.3">
                  <p:embed/>
                  <p:pic>
                    <p:nvPicPr>
                      <p:cNvPr id="0" name="Picture 270"/>
                      <p:cNvPicPr>
                        <a:picLocks noChangeAspect="1" noChangeArrowheads="1"/>
                      </p:cNvPicPr>
                      <p:nvPr/>
                    </p:nvPicPr>
                    <p:blipFill>
                      <a:blip r:embed="rId32"/>
                      <a:srcRect/>
                      <a:stretch>
                        <a:fillRect/>
                      </a:stretch>
                    </p:blipFill>
                    <p:spPr bwMode="auto">
                      <a:xfrm>
                        <a:off x="5826642" y="6165304"/>
                        <a:ext cx="1025525"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3" name="组合 32"/>
          <p:cNvGrpSpPr>
            <a:grpSpLocks noChangeAspect="1"/>
          </p:cNvGrpSpPr>
          <p:nvPr/>
        </p:nvGrpSpPr>
        <p:grpSpPr>
          <a:xfrm>
            <a:off x="6264496" y="246676"/>
            <a:ext cx="2772000" cy="808611"/>
            <a:chOff x="5690971" y="-27384"/>
            <a:chExt cx="3448067" cy="999729"/>
          </a:xfrm>
        </p:grpSpPr>
        <p:pic>
          <p:nvPicPr>
            <p:cNvPr id="3162" name="Picture 90"/>
            <p:cNvPicPr>
              <a:picLocks noChangeAspect="1" noChangeArrowheads="1"/>
            </p:cNvPicPr>
            <p:nvPr/>
          </p:nvPicPr>
          <p:blipFill rotWithShape="1">
            <a:blip r:embed="rId33" cstate="print">
              <a:lum contrast="20000"/>
              <a:extLst>
                <a:ext uri="{BEBA8EAE-BF5A-486C-A8C5-ECC9F3942E4B}">
                  <a14:imgProps xmlns:a14="http://schemas.microsoft.com/office/drawing/2010/main">
                    <a14:imgLayer r:embed="rId34">
                      <a14:imgEffect>
                        <a14:sharpenSoften amount="50000"/>
                      </a14:imgEffect>
                    </a14:imgLayer>
                  </a14:imgProps>
                </a:ext>
                <a:ext uri="{28A0092B-C50C-407E-A947-70E740481C1C}">
                  <a14:useLocalDpi xmlns:a14="http://schemas.microsoft.com/office/drawing/2010/main" val="0"/>
                </a:ext>
              </a:extLst>
            </a:blip>
            <a:srcRect b="64477"/>
            <a:stretch/>
          </p:blipFill>
          <p:spPr bwMode="auto">
            <a:xfrm>
              <a:off x="5690971" y="-27384"/>
              <a:ext cx="3448067" cy="999729"/>
            </a:xfrm>
            <a:prstGeom prst="rect">
              <a:avLst/>
            </a:prstGeom>
            <a:noFill/>
            <a:ln>
              <a:solidFill>
                <a:schemeClr val="accent6">
                  <a:lumMod val="60000"/>
                  <a:lumOff val="4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矩形 31"/>
            <p:cNvSpPr/>
            <p:nvPr/>
          </p:nvSpPr>
          <p:spPr>
            <a:xfrm>
              <a:off x="7308304" y="476672"/>
              <a:ext cx="43204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Picture 97"/>
          <p:cNvPicPr>
            <a:picLocks noChangeAspect="1" noChangeArrowheads="1"/>
          </p:cNvPicPr>
          <p:nvPr/>
        </p:nvPicPr>
        <p:blipFill>
          <a:blip r:embed="rId9" cstate="print">
            <a:lum contrast="10000"/>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b="51439"/>
          <a:stretch>
            <a:fillRect/>
          </a:stretch>
        </p:blipFill>
        <p:spPr bwMode="auto">
          <a:xfrm>
            <a:off x="6264496" y="2289095"/>
            <a:ext cx="2772000" cy="1571953"/>
          </a:xfrm>
          <a:prstGeom prst="rect">
            <a:avLst/>
          </a:prstGeom>
          <a:noFill/>
          <a:ln>
            <a:solidFill>
              <a:schemeClr val="accent6">
                <a:lumMod val="60000"/>
                <a:lumOff val="4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椭圆 34"/>
          <p:cNvSpPr/>
          <p:nvPr/>
        </p:nvSpPr>
        <p:spPr>
          <a:xfrm>
            <a:off x="8028384" y="611026"/>
            <a:ext cx="864096" cy="432048"/>
          </a:xfrm>
          <a:prstGeom prst="ellipse">
            <a:avLst/>
          </a:prstGeom>
          <a:no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燕尾形箭头 35"/>
          <p:cNvSpPr/>
          <p:nvPr/>
        </p:nvSpPr>
        <p:spPr>
          <a:xfrm>
            <a:off x="1403648" y="2829694"/>
            <a:ext cx="360000" cy="288032"/>
          </a:xfrm>
          <a:prstGeom prst="notched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37" name="燕尾形箭头 36"/>
          <p:cNvSpPr/>
          <p:nvPr/>
        </p:nvSpPr>
        <p:spPr>
          <a:xfrm>
            <a:off x="1640938" y="4593344"/>
            <a:ext cx="288032" cy="288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343" name="Object 271"/>
          <p:cNvGraphicFramePr>
            <a:graphicFrameLocks noChangeAspect="1"/>
          </p:cNvGraphicFramePr>
          <p:nvPr>
            <p:extLst>
              <p:ext uri="{D42A27DB-BD31-4B8C-83A1-F6EECF244321}">
                <p14:modId xmlns:p14="http://schemas.microsoft.com/office/powerpoint/2010/main" val="3989201828"/>
              </p:ext>
            </p:extLst>
          </p:nvPr>
        </p:nvGraphicFramePr>
        <p:xfrm>
          <a:off x="3020417" y="4536854"/>
          <a:ext cx="532665" cy="342427"/>
        </p:xfrm>
        <a:graphic>
          <a:graphicData uri="http://schemas.openxmlformats.org/presentationml/2006/ole">
            <mc:AlternateContent xmlns:mc="http://schemas.openxmlformats.org/markup-compatibility/2006">
              <mc:Choice xmlns:v="urn:schemas-microsoft-com:vml" Requires="v">
                <p:oleObj spid="_x0000_s60808" name="公式" r:id="rId35" imgW="330120" imgH="177480" progId="Equation.3">
                  <p:embed/>
                </p:oleObj>
              </mc:Choice>
              <mc:Fallback>
                <p:oleObj name="公式" r:id="rId35" imgW="330120" imgH="177480" progId="Equation.3">
                  <p:embed/>
                  <p:pic>
                    <p:nvPicPr>
                      <p:cNvPr id="0" name="Picture 27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020417" y="4536854"/>
                        <a:ext cx="532665" cy="3424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组合 4"/>
          <p:cNvGrpSpPr/>
          <p:nvPr/>
        </p:nvGrpSpPr>
        <p:grpSpPr>
          <a:xfrm>
            <a:off x="1596516" y="5193288"/>
            <a:ext cx="2448498" cy="828000"/>
            <a:chOff x="3723400" y="5767344"/>
            <a:chExt cx="2448498" cy="828000"/>
          </a:xfrm>
        </p:grpSpPr>
        <p:sp>
          <p:nvSpPr>
            <p:cNvPr id="46" name="圆角矩形标注 45"/>
            <p:cNvSpPr/>
            <p:nvPr/>
          </p:nvSpPr>
          <p:spPr>
            <a:xfrm>
              <a:off x="3910211" y="5767344"/>
              <a:ext cx="2088000" cy="828000"/>
            </a:xfrm>
            <a:prstGeom prst="wedgeRoundRectCallout">
              <a:avLst>
                <a:gd name="adj1" fmla="val -3930"/>
                <a:gd name="adj2" fmla="val -64881"/>
                <a:gd name="adj3" fmla="val 1666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4" name="矩形 3"/>
            <p:cNvSpPr/>
            <p:nvPr/>
          </p:nvSpPr>
          <p:spPr>
            <a:xfrm>
              <a:off x="3723400" y="5795971"/>
              <a:ext cx="2448498" cy="707886"/>
            </a:xfrm>
            <a:prstGeom prst="rect">
              <a:avLst/>
            </a:prstGeom>
          </p:spPr>
          <p:txBody>
            <a:bodyPr wrap="square">
              <a:spAutoFit/>
            </a:bodyPr>
            <a:lstStyle/>
            <a:p>
              <a:pPr algn="ctr"/>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Newton’s Second Law for Rotation</a:t>
              </a:r>
              <a:endPar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grpSp>
      <p:graphicFrame>
        <p:nvGraphicFramePr>
          <p:cNvPr id="39" name="对象 38"/>
          <p:cNvGraphicFramePr>
            <a:graphicFrameLocks noChangeAspect="1"/>
          </p:cNvGraphicFramePr>
          <p:nvPr>
            <p:extLst>
              <p:ext uri="{D42A27DB-BD31-4B8C-83A1-F6EECF244321}">
                <p14:modId xmlns:p14="http://schemas.microsoft.com/office/powerpoint/2010/main" val="629873165"/>
              </p:ext>
            </p:extLst>
          </p:nvPr>
        </p:nvGraphicFramePr>
        <p:xfrm>
          <a:off x="4101718" y="4490524"/>
          <a:ext cx="1271588" cy="417512"/>
        </p:xfrm>
        <a:graphic>
          <a:graphicData uri="http://schemas.openxmlformats.org/presentationml/2006/ole">
            <mc:AlternateContent xmlns:mc="http://schemas.openxmlformats.org/markup-compatibility/2006">
              <mc:Choice xmlns:v="urn:schemas-microsoft-com:vml" Requires="v">
                <p:oleObj spid="_x0000_s60809" name="公式" r:id="rId37" imgW="787320" imgH="215640" progId="Equation.3">
                  <p:embed/>
                </p:oleObj>
              </mc:Choice>
              <mc:Fallback>
                <p:oleObj name="公式" r:id="rId37" imgW="787320" imgH="215640" progId="Equation.3">
                  <p:embed/>
                  <p:pic>
                    <p:nvPicPr>
                      <p:cNvPr id="0" name=""/>
                      <p:cNvPicPr>
                        <a:picLocks noChangeAspect="1" noChangeArrowheads="1"/>
                      </p:cNvPicPr>
                      <p:nvPr/>
                    </p:nvPicPr>
                    <p:blipFill>
                      <a:blip r:embed="rId38"/>
                      <a:srcRect/>
                      <a:stretch>
                        <a:fillRect/>
                      </a:stretch>
                    </p:blipFill>
                    <p:spPr bwMode="auto">
                      <a:xfrm>
                        <a:off x="4101718" y="4490524"/>
                        <a:ext cx="1271588"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燕尾形箭头 39"/>
          <p:cNvSpPr/>
          <p:nvPr/>
        </p:nvSpPr>
        <p:spPr>
          <a:xfrm>
            <a:off x="3690981" y="4583164"/>
            <a:ext cx="288032" cy="288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651571" y="3987797"/>
            <a:ext cx="2178802" cy="432000"/>
            <a:chOff x="2857145" y="4094293"/>
            <a:chExt cx="2178802" cy="432000"/>
          </a:xfrm>
        </p:grpSpPr>
        <p:sp>
          <p:nvSpPr>
            <p:cNvPr id="3138" name="圆角矩形标注 3137"/>
            <p:cNvSpPr/>
            <p:nvPr/>
          </p:nvSpPr>
          <p:spPr>
            <a:xfrm>
              <a:off x="2865873" y="4094293"/>
              <a:ext cx="2160000" cy="432000"/>
            </a:xfrm>
            <a:prstGeom prst="wedgeRoundRectCallout">
              <a:avLst>
                <a:gd name="adj1" fmla="val -13063"/>
                <a:gd name="adj2" fmla="val 65525"/>
                <a:gd name="adj3" fmla="val 16667"/>
              </a:avLst>
            </a:prstGeom>
            <a:ln>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b="1" dirty="0">
                <a:solidFill>
                  <a:schemeClr val="tx1"/>
                </a:solidFill>
                <a:latin typeface="Times New Roman" pitchFamily="18" charset="0"/>
                <a:cs typeface="Times New Roman" pitchFamily="18" charset="0"/>
              </a:endParaRPr>
            </a:p>
          </p:txBody>
        </p:sp>
        <p:sp>
          <p:nvSpPr>
            <p:cNvPr id="6" name="矩形 5"/>
            <p:cNvSpPr/>
            <p:nvPr/>
          </p:nvSpPr>
          <p:spPr>
            <a:xfrm>
              <a:off x="2857145" y="4106209"/>
              <a:ext cx="2178802" cy="369332"/>
            </a:xfrm>
            <a:prstGeom prst="rect">
              <a:avLst/>
            </a:prstGeom>
          </p:spPr>
          <p:txBody>
            <a:bodyPr wrap="none">
              <a:spAutoFit/>
            </a:bodyPr>
            <a:lstStyle/>
            <a:p>
              <a:pPr algn="ctr"/>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altLang="zh-CN" b="1" dirty="0">
                  <a:latin typeface="Times New Roman" pitchFamily="18" charset="0"/>
                  <a:cs typeface="Times New Roman" pitchFamily="18" charset="0"/>
                </a:rPr>
                <a:t>: moment of inertia</a:t>
              </a:r>
              <a:endParaRPr lang="zh-CN" altLang="en-US" b="1" dirty="0">
                <a:latin typeface="Times New Roman" pitchFamily="18" charset="0"/>
                <a:cs typeface="Times New Roman" pitchFamily="18" charset="0"/>
              </a:endParaRPr>
            </a:p>
          </p:txBody>
        </p:sp>
      </p:grpSp>
      <p:graphicFrame>
        <p:nvGraphicFramePr>
          <p:cNvPr id="42" name="对象 41"/>
          <p:cNvGraphicFramePr>
            <a:graphicFrameLocks noChangeAspect="1"/>
          </p:cNvGraphicFramePr>
          <p:nvPr>
            <p:extLst>
              <p:ext uri="{D42A27DB-BD31-4B8C-83A1-F6EECF244321}">
                <p14:modId xmlns:p14="http://schemas.microsoft.com/office/powerpoint/2010/main" val="2957251656"/>
              </p:ext>
            </p:extLst>
          </p:nvPr>
        </p:nvGraphicFramePr>
        <p:xfrm>
          <a:off x="4179396" y="5242132"/>
          <a:ext cx="1122209" cy="268432"/>
        </p:xfrm>
        <a:graphic>
          <a:graphicData uri="http://schemas.openxmlformats.org/presentationml/2006/ole">
            <mc:AlternateContent xmlns:mc="http://schemas.openxmlformats.org/markup-compatibility/2006">
              <mc:Choice xmlns:v="urn:schemas-microsoft-com:vml" Requires="v">
                <p:oleObj spid="_x0000_s60810" name="公式" r:id="rId39" imgW="660240" imgH="152280" progId="Equation.3">
                  <p:embed/>
                </p:oleObj>
              </mc:Choice>
              <mc:Fallback>
                <p:oleObj name="公式" r:id="rId39" imgW="660240" imgH="152280" progId="Equation.3">
                  <p:embed/>
                  <p:pic>
                    <p:nvPicPr>
                      <p:cNvPr id="0" name=""/>
                      <p:cNvPicPr>
                        <a:picLocks noChangeAspect="1" noChangeArrowheads="1"/>
                      </p:cNvPicPr>
                      <p:nvPr/>
                    </p:nvPicPr>
                    <p:blipFill>
                      <a:blip r:embed="rId40"/>
                      <a:srcRect/>
                      <a:stretch>
                        <a:fillRect/>
                      </a:stretch>
                    </p:blipFill>
                    <p:spPr bwMode="auto">
                      <a:xfrm>
                        <a:off x="4179396" y="5242132"/>
                        <a:ext cx="1122209" cy="268432"/>
                      </a:xfrm>
                      <a:prstGeom prst="rect">
                        <a:avLst/>
                      </a:prstGeom>
                      <a:noFill/>
                    </p:spPr>
                  </p:pic>
                </p:oleObj>
              </mc:Fallback>
            </mc:AlternateContent>
          </a:graphicData>
        </a:graphic>
      </p:graphicFrame>
      <p:sp>
        <p:nvSpPr>
          <p:cNvPr id="43" name="燕尾形箭头 42"/>
          <p:cNvSpPr/>
          <p:nvPr/>
        </p:nvSpPr>
        <p:spPr>
          <a:xfrm rot="5400000">
            <a:off x="4517324" y="4901151"/>
            <a:ext cx="288032" cy="288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p:cNvGrpSpPr/>
          <p:nvPr/>
        </p:nvGrpSpPr>
        <p:grpSpPr>
          <a:xfrm>
            <a:off x="3923928" y="3498139"/>
            <a:ext cx="2172886" cy="828000"/>
            <a:chOff x="3723401" y="5767344"/>
            <a:chExt cx="2172886" cy="828000"/>
          </a:xfrm>
        </p:grpSpPr>
        <p:sp>
          <p:nvSpPr>
            <p:cNvPr id="47" name="圆角矩形标注 46"/>
            <p:cNvSpPr/>
            <p:nvPr/>
          </p:nvSpPr>
          <p:spPr>
            <a:xfrm>
              <a:off x="3867679" y="5767344"/>
              <a:ext cx="1944000" cy="828000"/>
            </a:xfrm>
            <a:prstGeom prst="wedgeRoundRectCallout">
              <a:avLst>
                <a:gd name="adj1" fmla="val -16855"/>
                <a:gd name="adj2" fmla="val 63516"/>
                <a:gd name="adj3" fmla="val 1666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48" name="矩形 47"/>
            <p:cNvSpPr/>
            <p:nvPr/>
          </p:nvSpPr>
          <p:spPr>
            <a:xfrm>
              <a:off x="3723401" y="5795971"/>
              <a:ext cx="2172886" cy="707886"/>
            </a:xfrm>
            <a:prstGeom prst="rect">
              <a:avLst/>
            </a:prstGeom>
          </p:spPr>
          <p:txBody>
            <a:bodyPr wrap="square">
              <a:spAutoFit/>
            </a:bodyPr>
            <a:lstStyle/>
            <a:p>
              <a:pPr algn="ctr"/>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Newton’s First Law for Rotation</a:t>
              </a:r>
              <a:endPar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grpSp>
      <p:grpSp>
        <p:nvGrpSpPr>
          <p:cNvPr id="49" name="组合 48"/>
          <p:cNvGrpSpPr/>
          <p:nvPr/>
        </p:nvGrpSpPr>
        <p:grpSpPr>
          <a:xfrm>
            <a:off x="1921608" y="1008022"/>
            <a:ext cx="1008000" cy="612648"/>
            <a:chOff x="5076056" y="188640"/>
            <a:chExt cx="1008000" cy="612648"/>
          </a:xfrm>
        </p:grpSpPr>
        <p:sp>
          <p:nvSpPr>
            <p:cNvPr id="50" name="云形标注 49"/>
            <p:cNvSpPr/>
            <p:nvPr/>
          </p:nvSpPr>
          <p:spPr>
            <a:xfrm>
              <a:off x="5076056" y="188640"/>
              <a:ext cx="1008000" cy="612648"/>
            </a:xfrm>
            <a:prstGeom prst="cloudCallout">
              <a:avLst>
                <a:gd name="adj1" fmla="val -84951"/>
                <a:gd name="adj2" fmla="val 9378"/>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000" b="1" dirty="0">
                <a:latin typeface="Times New Roman" pitchFamily="18" charset="0"/>
                <a:cs typeface="Times New Roman" pitchFamily="18" charset="0"/>
              </a:endParaRPr>
            </a:p>
          </p:txBody>
        </p:sp>
        <p:sp>
          <p:nvSpPr>
            <p:cNvPr id="51" name="矩形 50"/>
            <p:cNvSpPr/>
            <p:nvPr/>
          </p:nvSpPr>
          <p:spPr>
            <a:xfrm>
              <a:off x="5134997" y="285202"/>
              <a:ext cx="877163" cy="369332"/>
            </a:xfrm>
            <a:prstGeom prst="rect">
              <a:avLst/>
            </a:prstGeom>
          </p:spPr>
          <p:txBody>
            <a:bodyPr wrap="none">
              <a:spAutoFit/>
            </a:bodyPr>
            <a:lstStyle/>
            <a:p>
              <a:pPr algn="ctr"/>
              <a:r>
                <a:rPr lang="en-US" altLang="zh-CN"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ger Expert" pitchFamily="18" charset="0"/>
                  <a:cs typeface="Times New Roman" pitchFamily="18" charset="0"/>
                </a:rPr>
                <a:t>vector</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ger Expert" pitchFamily="18" charset="0"/>
                <a:cs typeface="Times New Roman" pitchFamily="18" charset="0"/>
              </a:endParaRPr>
            </a:p>
          </p:txBody>
        </p:sp>
      </p:grpSp>
      <mc:AlternateContent xmlns:mc="http://schemas.openxmlformats.org/markup-compatibility/2006" xmlns:p14="http://schemas.microsoft.com/office/powerpoint/2010/main" xmlns:iact="http://schemas.microsoft.com/office/powerpoint/2014/inkAction">
        <mc:Choice Requires="p14 iact">
          <p:contentPart p14:bwMode="auto" r:id="rId41">
            <p14:nvContentPartPr>
              <p14:cNvPr id="15" name="墨迹 14">
                <a:extLst>
                  <a:ext uri="{FF2B5EF4-FFF2-40B4-BE49-F238E27FC236}">
                    <a16:creationId xmlns:a16="http://schemas.microsoft.com/office/drawing/2014/main" id="{B714151C-3E3F-4EA6-8610-13847494CCCB}"/>
                  </a:ext>
                </a:extLst>
              </p14:cNvPr>
              <p14:cNvContentPartPr/>
              <p14:nvPr>
                <p:extLst>
                  <p:ext uri="{42D2F446-02D8-4167-A562-619A0277C38B}">
                    <p15:isNarration xmlns:p15="http://schemas.microsoft.com/office/powerpoint/2012/main" val="1"/>
                  </p:ext>
                </p:extLst>
              </p14:nvPr>
            </p14:nvContentPartPr>
            <p14:xfrm>
              <a:off x="1035000" y="196920"/>
              <a:ext cx="7493400" cy="6375600"/>
            </p14:xfrm>
          </p:contentPart>
        </mc:Choice>
        <mc:Fallback xmlns="">
          <p:pic>
            <p:nvPicPr>
              <p:cNvPr id="15" name="墨迹 14">
                <a:extLst>
                  <a:ext uri="{FF2B5EF4-FFF2-40B4-BE49-F238E27FC236}">
                    <a16:creationId xmlns:a16="http://schemas.microsoft.com/office/drawing/2014/main" id="{B714151C-3E3F-4EA6-8610-13847494CCCB}"/>
                  </a:ext>
                </a:extLst>
              </p:cNvPr>
              <p:cNvPicPr>
                <a:picLocks noGrp="1" noRot="1" noChangeAspect="1" noMove="1" noResize="1" noEditPoints="1" noAdjustHandles="1" noChangeArrowheads="1" noChangeShapeType="1"/>
              </p:cNvPicPr>
              <p:nvPr/>
            </p:nvPicPr>
            <p:blipFill>
              <a:blip r:embed="rId42"/>
              <a:stretch>
                <a:fillRect/>
              </a:stretch>
            </p:blipFill>
            <p:spPr>
              <a:xfrm>
                <a:off x="1025640" y="187560"/>
                <a:ext cx="7512120" cy="6394320"/>
              </a:xfrm>
              <a:prstGeom prst="rect">
                <a:avLst/>
              </a:prstGeom>
            </p:spPr>
          </p:pic>
        </mc:Fallback>
      </mc:AlternateContent>
      <p:pic>
        <p:nvPicPr>
          <p:cNvPr id="16" name="音频 15">
            <a:hlinkClick r:id="" action="ppaction://media"/>
            <a:extLst>
              <a:ext uri="{FF2B5EF4-FFF2-40B4-BE49-F238E27FC236}">
                <a16:creationId xmlns:a16="http://schemas.microsoft.com/office/drawing/2014/main" id="{D665953A-09FC-46D4-9BED-302374AA8152}"/>
              </a:ext>
            </a:extLst>
          </p:cNvPr>
          <p:cNvPicPr>
            <a:picLocks noChangeAspect="1"/>
          </p:cNvPicPr>
          <p:nvPr>
            <a:audioFile r:link="rId4"/>
            <p:extLst>
              <p:ext uri="{DAA4B4D4-6D71-4841-9C94-3DE7FCFB9230}">
                <p14:media xmlns:p14="http://schemas.microsoft.com/office/powerpoint/2010/main" r:embed="rId3"/>
              </p:ext>
            </p:extLst>
          </p:nvPr>
        </p:nvPicPr>
        <p:blipFill>
          <a:blip r:embed="rId43"/>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117682060"/>
      </p:ext>
    </p:extLst>
  </p:cSld>
  <p:clrMapOvr>
    <a:masterClrMapping/>
  </p:clrMapOvr>
  <mc:AlternateContent xmlns:mc="http://schemas.openxmlformats.org/markup-compatibility/2006" xmlns:p14="http://schemas.microsoft.com/office/powerpoint/2010/main">
    <mc:Choice Requires="p14">
      <p:transition spd="slow" p14:dur="2000" advTm="521934"/>
    </mc:Choice>
    <mc:Fallback xmlns="">
      <p:transition spd="slow" advTm="52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linds(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linds(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169"/>
                                        </p:tgtEl>
                                        <p:attrNameLst>
                                          <p:attrName>style.visibility</p:attrName>
                                        </p:attrNameLst>
                                      </p:cBhvr>
                                      <p:to>
                                        <p:strVal val="visible"/>
                                      </p:to>
                                    </p:set>
                                    <p:animEffect transition="in" filter="blinds(horizontal)">
                                      <p:cBhvr>
                                        <p:cTn id="28" dur="500"/>
                                        <p:tgtEl>
                                          <p:spTgt spid="316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linds(horizont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linds(horizont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left)">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randombar(horizontal)">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par>
                          <p:cTn id="73" fill="hold">
                            <p:stCondLst>
                              <p:cond delay="500"/>
                            </p:stCondLst>
                            <p:childTnLst>
                              <p:par>
                                <p:cTn id="74" presetID="3" presetClass="entr" presetSubtype="10"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blinds(horizontal)">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left)">
                                      <p:cBhvr>
                                        <p:cTn id="81" dur="500"/>
                                        <p:tgtEl>
                                          <p:spTgt spid="30"/>
                                        </p:tgtEl>
                                      </p:cBhvr>
                                    </p:animEffect>
                                  </p:childTnLst>
                                </p:cTn>
                              </p:par>
                            </p:childTnLst>
                          </p:cTn>
                        </p:par>
                        <p:par>
                          <p:cTn id="82" fill="hold">
                            <p:stCondLst>
                              <p:cond delay="500"/>
                            </p:stCondLst>
                            <p:childTnLst>
                              <p:par>
                                <p:cTn id="83" presetID="3" presetClass="entr" presetSubtype="10" fill="hold" nodeType="afterEffect">
                                  <p:stCondLst>
                                    <p:cond delay="0"/>
                                  </p:stCondLst>
                                  <p:childTnLst>
                                    <p:set>
                                      <p:cBhvr>
                                        <p:cTn id="84" dur="1" fill="hold">
                                          <p:stCondLst>
                                            <p:cond delay="0"/>
                                          </p:stCondLst>
                                        </p:cTn>
                                        <p:tgtEl>
                                          <p:spTgt spid="3179"/>
                                        </p:tgtEl>
                                        <p:attrNameLst>
                                          <p:attrName>style.visibility</p:attrName>
                                        </p:attrNameLst>
                                      </p:cBhvr>
                                      <p:to>
                                        <p:strVal val="visible"/>
                                      </p:to>
                                    </p:set>
                                    <p:animEffect transition="in" filter="blinds(horizontal)">
                                      <p:cBhvr>
                                        <p:cTn id="85" dur="500"/>
                                        <p:tgtEl>
                                          <p:spTgt spid="3179"/>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linds(horizont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blinds(horizontal)">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blinds(horizontal)">
                                      <p:cBhvr>
                                        <p:cTn id="100" dur="5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blinds(horizontal)">
                                      <p:cBhvr>
                                        <p:cTn id="105" dur="500"/>
                                        <p:tgtEl>
                                          <p:spTgt spid="29"/>
                                        </p:tgtEl>
                                      </p:cBhvr>
                                    </p:animEffect>
                                  </p:childTnLst>
                                </p:cTn>
                              </p:par>
                            </p:childTnLst>
                          </p:cTn>
                        </p:par>
                        <p:par>
                          <p:cTn id="106" fill="hold">
                            <p:stCondLst>
                              <p:cond delay="500"/>
                            </p:stCondLst>
                            <p:childTnLst>
                              <p:par>
                                <p:cTn id="107" presetID="3" presetClass="entr" presetSubtype="10"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blinds(horizontal)">
                                      <p:cBhvr>
                                        <p:cTn id="109" dur="500"/>
                                        <p:tgtEl>
                                          <p:spTgt spid="37"/>
                                        </p:tgtEl>
                                      </p:cBhvr>
                                    </p:animEffect>
                                  </p:childTnLst>
                                </p:cTn>
                              </p:par>
                            </p:childTnLst>
                          </p:cTn>
                        </p:par>
                        <p:par>
                          <p:cTn id="110" fill="hold">
                            <p:stCondLst>
                              <p:cond delay="1000"/>
                            </p:stCondLst>
                            <p:childTnLst>
                              <p:par>
                                <p:cTn id="111" presetID="3" presetClass="entr" presetSubtype="10" fill="hold" nodeType="afterEffect">
                                  <p:stCondLst>
                                    <p:cond delay="0"/>
                                  </p:stCondLst>
                                  <p:childTnLst>
                                    <p:set>
                                      <p:cBhvr>
                                        <p:cTn id="112" dur="1" fill="hold">
                                          <p:stCondLst>
                                            <p:cond delay="0"/>
                                          </p:stCondLst>
                                        </p:cTn>
                                        <p:tgtEl>
                                          <p:spTgt spid="3137"/>
                                        </p:tgtEl>
                                        <p:attrNameLst>
                                          <p:attrName>style.visibility</p:attrName>
                                        </p:attrNameLst>
                                      </p:cBhvr>
                                      <p:to>
                                        <p:strVal val="visible"/>
                                      </p:to>
                                    </p:set>
                                    <p:animEffect transition="in" filter="blinds(horizontal)">
                                      <p:cBhvr>
                                        <p:cTn id="113" dur="500"/>
                                        <p:tgtEl>
                                          <p:spTgt spid="3137"/>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blinds(horizontal)">
                                      <p:cBhvr>
                                        <p:cTn id="118" dur="500"/>
                                        <p:tgtEl>
                                          <p:spTgt spid="38"/>
                                        </p:tgtEl>
                                      </p:cBhvr>
                                    </p:animEffect>
                                  </p:childTnLst>
                                </p:cTn>
                              </p:par>
                              <p:par>
                                <p:cTn id="119" presetID="14" presetClass="entr" presetSubtype="10" fill="hold" nodeType="with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randombar(horizontal)">
                                      <p:cBhvr>
                                        <p:cTn id="121" dur="500"/>
                                        <p:tgtEl>
                                          <p:spTgt spid="11"/>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ntr" presetSubtype="10" fill="hold" nodeType="clickEffect">
                                  <p:stCondLst>
                                    <p:cond delay="0"/>
                                  </p:stCondLst>
                                  <p:childTnLst>
                                    <p:set>
                                      <p:cBhvr>
                                        <p:cTn id="125" dur="1" fill="hold">
                                          <p:stCondLst>
                                            <p:cond delay="0"/>
                                          </p:stCondLst>
                                        </p:cTn>
                                        <p:tgtEl>
                                          <p:spTgt spid="3343"/>
                                        </p:tgtEl>
                                        <p:attrNameLst>
                                          <p:attrName>style.visibility</p:attrName>
                                        </p:attrNameLst>
                                      </p:cBhvr>
                                      <p:to>
                                        <p:strVal val="visible"/>
                                      </p:to>
                                    </p:set>
                                    <p:animEffect transition="in" filter="blinds(horizontal)">
                                      <p:cBhvr>
                                        <p:cTn id="126" dur="500"/>
                                        <p:tgtEl>
                                          <p:spTgt spid="3343"/>
                                        </p:tgtEl>
                                      </p:cBhvr>
                                    </p:animEffect>
                                  </p:childTnLst>
                                </p:cTn>
                              </p:par>
                            </p:childTnLst>
                          </p:cTn>
                        </p:par>
                      </p:childTnLst>
                    </p:cTn>
                  </p:par>
                  <p:par>
                    <p:cTn id="127" fill="hold">
                      <p:stCondLst>
                        <p:cond delay="indefinite"/>
                      </p:stCondLst>
                      <p:childTnLst>
                        <p:par>
                          <p:cTn id="128" fill="hold">
                            <p:stCondLst>
                              <p:cond delay="0"/>
                            </p:stCondLst>
                            <p:childTnLst>
                              <p:par>
                                <p:cTn id="129" presetID="3" presetClass="entr" presetSubtype="10" fill="hold" grpId="0" nodeType="clickEffect">
                                  <p:stCondLst>
                                    <p:cond delay="0"/>
                                  </p:stCondLst>
                                  <p:childTnLst>
                                    <p:set>
                                      <p:cBhvr>
                                        <p:cTn id="130" dur="1" fill="hold">
                                          <p:stCondLst>
                                            <p:cond delay="0"/>
                                          </p:stCondLst>
                                        </p:cTn>
                                        <p:tgtEl>
                                          <p:spTgt spid="3141"/>
                                        </p:tgtEl>
                                        <p:attrNameLst>
                                          <p:attrName>style.visibility</p:attrName>
                                        </p:attrNameLst>
                                      </p:cBhvr>
                                      <p:to>
                                        <p:strVal val="visible"/>
                                      </p:to>
                                    </p:set>
                                    <p:animEffect transition="in" filter="blinds(horizontal)">
                                      <p:cBhvr>
                                        <p:cTn id="131" dur="500"/>
                                        <p:tgtEl>
                                          <p:spTgt spid="3141"/>
                                        </p:tgtEl>
                                      </p:cBhvr>
                                    </p:animEffect>
                                  </p:childTnLst>
                                </p:cTn>
                              </p:par>
                              <p:par>
                                <p:cTn id="132" presetID="14" presetClass="entr" presetSubtype="10" fill="hold" nodeType="withEffect">
                                  <p:stCondLst>
                                    <p:cond delay="0"/>
                                  </p:stCondLst>
                                  <p:childTnLst>
                                    <p:set>
                                      <p:cBhvr>
                                        <p:cTn id="133" dur="1" fill="hold">
                                          <p:stCondLst>
                                            <p:cond delay="0"/>
                                          </p:stCondLst>
                                        </p:cTn>
                                        <p:tgtEl>
                                          <p:spTgt spid="5"/>
                                        </p:tgtEl>
                                        <p:attrNameLst>
                                          <p:attrName>style.visibility</p:attrName>
                                        </p:attrNameLst>
                                      </p:cBhvr>
                                      <p:to>
                                        <p:strVal val="visible"/>
                                      </p:to>
                                    </p:set>
                                    <p:animEffect transition="in" filter="randombar(horizontal)">
                                      <p:cBhvr>
                                        <p:cTn id="134" dur="500"/>
                                        <p:tgtEl>
                                          <p:spTgt spid="5"/>
                                        </p:tgtEl>
                                      </p:cBhvr>
                                    </p:animEffec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blinds(horizontal)">
                                      <p:cBhvr>
                                        <p:cTn id="139" dur="500"/>
                                        <p:tgtEl>
                                          <p:spTgt spid="40"/>
                                        </p:tgtEl>
                                      </p:cBhvr>
                                    </p:animEffect>
                                  </p:childTnLst>
                                </p:cTn>
                              </p:par>
                            </p:childTnLst>
                          </p:cTn>
                        </p:par>
                        <p:par>
                          <p:cTn id="140" fill="hold">
                            <p:stCondLst>
                              <p:cond delay="500"/>
                            </p:stCondLst>
                            <p:childTnLst>
                              <p:par>
                                <p:cTn id="141" presetID="3" presetClass="entr" presetSubtype="10" fill="hold" nodeType="after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blinds(horizontal)">
                                      <p:cBhvr>
                                        <p:cTn id="143" dur="500"/>
                                        <p:tgtEl>
                                          <p:spTgt spid="39"/>
                                        </p:tgtEl>
                                      </p:cBhvr>
                                    </p:animEffect>
                                  </p:childTnLst>
                                </p:cTn>
                              </p:par>
                            </p:childTnLst>
                          </p:cTn>
                        </p:par>
                      </p:childTnLst>
                    </p:cTn>
                  </p:par>
                  <p:par>
                    <p:cTn id="144" fill="hold">
                      <p:stCondLst>
                        <p:cond delay="indefinite"/>
                      </p:stCondLst>
                      <p:childTnLst>
                        <p:par>
                          <p:cTn id="145" fill="hold">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blinds(horizontal)">
                                      <p:cBhvr>
                                        <p:cTn id="148" dur="500"/>
                                        <p:tgtEl>
                                          <p:spTgt spid="43"/>
                                        </p:tgtEl>
                                      </p:cBhvr>
                                    </p:animEffect>
                                  </p:childTnLst>
                                </p:cTn>
                              </p:par>
                            </p:childTnLst>
                          </p:cTn>
                        </p:par>
                        <p:par>
                          <p:cTn id="149" fill="hold">
                            <p:stCondLst>
                              <p:cond delay="500"/>
                            </p:stCondLst>
                            <p:childTnLst>
                              <p:par>
                                <p:cTn id="150" presetID="3" presetClass="entr" presetSubtype="10" fill="hold"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linds(horizontal)">
                                      <p:cBhvr>
                                        <p:cTn id="152" dur="500"/>
                                        <p:tgtEl>
                                          <p:spTgt spid="42"/>
                                        </p:tgtEl>
                                      </p:cBhvr>
                                    </p:animEffect>
                                  </p:childTnLst>
                                </p:cTn>
                              </p:par>
                            </p:childTnLst>
                          </p:cTn>
                        </p:par>
                      </p:childTnLst>
                    </p:cTn>
                  </p:par>
                  <p:par>
                    <p:cTn id="153" fill="hold">
                      <p:stCondLst>
                        <p:cond delay="indefinite"/>
                      </p:stCondLst>
                      <p:childTnLst>
                        <p:par>
                          <p:cTn id="154" fill="hold">
                            <p:stCondLst>
                              <p:cond delay="0"/>
                            </p:stCondLst>
                            <p:childTnLst>
                              <p:par>
                                <p:cTn id="155" presetID="3" presetClass="entr" presetSubtype="10" fill="hold" grpId="0" nodeType="click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blinds(horizontal)">
                                      <p:cBhvr>
                                        <p:cTn id="157" dur="500"/>
                                        <p:tgtEl>
                                          <p:spTgt spid="44"/>
                                        </p:tgtEl>
                                      </p:cBhvr>
                                    </p:animEffect>
                                  </p:childTnLst>
                                </p:cTn>
                              </p:par>
                              <p:par>
                                <p:cTn id="158" presetID="14" presetClass="entr" presetSubtype="10" fill="hold" nodeType="withEffect">
                                  <p:stCondLst>
                                    <p:cond delay="0"/>
                                  </p:stCondLst>
                                  <p:childTnLst>
                                    <p:set>
                                      <p:cBhvr>
                                        <p:cTn id="159" dur="1" fill="hold">
                                          <p:stCondLst>
                                            <p:cond delay="0"/>
                                          </p:stCondLst>
                                        </p:cTn>
                                        <p:tgtEl>
                                          <p:spTgt spid="45"/>
                                        </p:tgtEl>
                                        <p:attrNameLst>
                                          <p:attrName>style.visibility</p:attrName>
                                        </p:attrNameLst>
                                      </p:cBhvr>
                                      <p:to>
                                        <p:strVal val="visible"/>
                                      </p:to>
                                    </p:set>
                                    <p:animEffect transition="in" filter="randombar(horizontal)">
                                      <p:cBhvr>
                                        <p:cTn id="160" dur="500"/>
                                        <p:tgtEl>
                                          <p:spTgt spid="45"/>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wipe(left)">
                                      <p:cBhvr>
                                        <p:cTn id="165" dur="500"/>
                                        <p:tgtEl>
                                          <p:spTgt spid="41"/>
                                        </p:tgtEl>
                                      </p:cBhvr>
                                    </p:animEffect>
                                  </p:childTnLst>
                                </p:cTn>
                              </p:par>
                            </p:childTnLst>
                          </p:cTn>
                        </p:par>
                        <p:par>
                          <p:cTn id="166" fill="hold">
                            <p:stCondLst>
                              <p:cond delay="500"/>
                            </p:stCondLst>
                            <p:childTnLst>
                              <p:par>
                                <p:cTn id="167" presetID="3" presetClass="entr" presetSubtype="10" fill="hold" nodeType="afterEffect">
                                  <p:stCondLst>
                                    <p:cond delay="0"/>
                                  </p:stCondLst>
                                  <p:childTnLst>
                                    <p:set>
                                      <p:cBhvr>
                                        <p:cTn id="168" dur="1" fill="hold">
                                          <p:stCondLst>
                                            <p:cond delay="0"/>
                                          </p:stCondLst>
                                        </p:cTn>
                                        <p:tgtEl>
                                          <p:spTgt spid="3139"/>
                                        </p:tgtEl>
                                        <p:attrNameLst>
                                          <p:attrName>style.visibility</p:attrName>
                                        </p:attrNameLst>
                                      </p:cBhvr>
                                      <p:to>
                                        <p:strVal val="visible"/>
                                      </p:to>
                                    </p:set>
                                    <p:animEffect transition="in" filter="blinds(horizontal)">
                                      <p:cBhvr>
                                        <p:cTn id="169" dur="500"/>
                                        <p:tgtEl>
                                          <p:spTgt spid="3139"/>
                                        </p:tgtEl>
                                      </p:cBhvr>
                                    </p:animEffect>
                                  </p:childTnLst>
                                </p:cTn>
                              </p:par>
                            </p:childTnLst>
                          </p:cTn>
                        </p:par>
                        <p:par>
                          <p:cTn id="170" fill="hold">
                            <p:stCondLst>
                              <p:cond delay="1000"/>
                            </p:stCondLst>
                            <p:childTnLst>
                              <p:par>
                                <p:cTn id="171" presetID="3" presetClass="entr" presetSubtype="10" fill="hold" nodeType="afterEffect">
                                  <p:stCondLst>
                                    <p:cond delay="0"/>
                                  </p:stCondLst>
                                  <p:childTnLst>
                                    <p:set>
                                      <p:cBhvr>
                                        <p:cTn id="172" dur="1" fill="hold">
                                          <p:stCondLst>
                                            <p:cond delay="0"/>
                                          </p:stCondLst>
                                        </p:cTn>
                                        <p:tgtEl>
                                          <p:spTgt spid="3140"/>
                                        </p:tgtEl>
                                        <p:attrNameLst>
                                          <p:attrName>style.visibility</p:attrName>
                                        </p:attrNameLst>
                                      </p:cBhvr>
                                      <p:to>
                                        <p:strVal val="visible"/>
                                      </p:to>
                                    </p:set>
                                    <p:animEffect transition="in" filter="blinds(horizontal)">
                                      <p:cBhvr>
                                        <p:cTn id="173" dur="500"/>
                                        <p:tgtEl>
                                          <p:spTgt spid="31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4" fill="hold" display="0">
                  <p:stCondLst>
                    <p:cond delay="indefinite"/>
                  </p:stCondLst>
                  <p:endCondLst>
                    <p:cond evt="onStopAudio" delay="0">
                      <p:tgtEl>
                        <p:sldTgt/>
                      </p:tgtEl>
                    </p:cond>
                  </p:endCondLst>
                </p:cTn>
                <p:tgtEl>
                  <p:spTgt spid="16"/>
                </p:tgtEl>
              </p:cMediaNode>
            </p:audio>
          </p:childTnLst>
        </p:cTn>
      </p:par>
    </p:tnLst>
    <p:bldLst>
      <p:bldP spid="44" grpId="0" animBg="1"/>
      <p:bldP spid="3141" grpId="0" animBg="1"/>
      <p:bldP spid="2" grpId="0" animBg="1"/>
      <p:bldP spid="3" grpId="0"/>
      <p:bldP spid="7" grpId="0" animBg="1"/>
      <p:bldP spid="30" grpId="0"/>
      <p:bldP spid="29" grpId="0" animBg="1"/>
      <p:bldP spid="38" grpId="0" animBg="1"/>
      <p:bldP spid="41" grpId="0"/>
      <p:bldP spid="35" grpId="0" animBg="1"/>
      <p:bldP spid="36" grpId="0" animBg="1"/>
      <p:bldP spid="37" grpId="0" animBg="1"/>
      <p:bldP spid="40"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7" cstate="print">
            <a:lum contrast="20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b="49460"/>
          <a:stretch>
            <a:fillRect/>
          </a:stretch>
        </p:blipFill>
        <p:spPr bwMode="auto">
          <a:xfrm>
            <a:off x="5940153" y="700514"/>
            <a:ext cx="2772000" cy="18859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组合 15"/>
          <p:cNvGrpSpPr/>
          <p:nvPr/>
        </p:nvGrpSpPr>
        <p:grpSpPr>
          <a:xfrm>
            <a:off x="167472" y="5589240"/>
            <a:ext cx="2897562" cy="475333"/>
            <a:chOff x="167472" y="5589240"/>
            <a:chExt cx="2897562" cy="475333"/>
          </a:xfrm>
        </p:grpSpPr>
        <p:graphicFrame>
          <p:nvGraphicFramePr>
            <p:cNvPr id="44" name="对象 43"/>
            <p:cNvGraphicFramePr>
              <a:graphicFrameLocks noChangeAspect="1"/>
            </p:cNvGraphicFramePr>
            <p:nvPr>
              <p:extLst>
                <p:ext uri="{D42A27DB-BD31-4B8C-83A1-F6EECF244321}">
                  <p14:modId xmlns:p14="http://schemas.microsoft.com/office/powerpoint/2010/main" val="1716603398"/>
                </p:ext>
              </p:extLst>
            </p:nvPr>
          </p:nvGraphicFramePr>
          <p:xfrm>
            <a:off x="728392" y="5623747"/>
            <a:ext cx="2336642" cy="440826"/>
          </p:xfrm>
          <a:graphic>
            <a:graphicData uri="http://schemas.openxmlformats.org/presentationml/2006/ole">
              <mc:AlternateContent xmlns:mc="http://schemas.openxmlformats.org/markup-compatibility/2006">
                <mc:Choice xmlns:v="urn:schemas-microsoft-com:vml" Requires="v">
                  <p:oleObj spid="_x0000_s38216" name="公式" r:id="rId9" imgW="1447560" imgH="228600" progId="Equation.3">
                    <p:embed/>
                  </p:oleObj>
                </mc:Choice>
                <mc:Fallback>
                  <p:oleObj name="公式" r:id="rId9" imgW="1447560" imgH="228600" progId="Equation.3">
                    <p:embed/>
                    <p:pic>
                      <p:nvPicPr>
                        <p:cNvPr id="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392" y="5623747"/>
                          <a:ext cx="2336642" cy="4408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TextBox 45"/>
            <p:cNvSpPr txBox="1"/>
            <p:nvPr/>
          </p:nvSpPr>
          <p:spPr>
            <a:xfrm>
              <a:off x="167472" y="5589240"/>
              <a:ext cx="632832" cy="461665"/>
            </a:xfrm>
            <a:prstGeom prst="rect">
              <a:avLst/>
            </a:prstGeom>
            <a:noFill/>
          </p:spPr>
          <p:txBody>
            <a:bodyPr wrap="square" rtlCol="0">
              <a:spAutoFit/>
            </a:bodyPr>
            <a:lstStyle/>
            <a:p>
              <a:r>
                <a:rPr lang="en-US" altLang="zh-CN" sz="2400" b="1" dirty="0">
                  <a:solidFill>
                    <a:srgbClr val="00B0F0"/>
                  </a:solidFill>
                  <a:latin typeface="Times New Roman" panose="02020603050405020304" pitchFamily="18" charset="0"/>
                  <a:cs typeface="Times New Roman" panose="02020603050405020304" pitchFamily="18" charset="0"/>
                </a:rPr>
                <a:t>(b)</a:t>
              </a:r>
              <a:endParaRPr lang="zh-CN" altLang="en-US" sz="2400" b="1" dirty="0">
                <a:solidFill>
                  <a:srgbClr val="00B0F0"/>
                </a:solidFill>
                <a:latin typeface="Times New Roman" panose="02020603050405020304" pitchFamily="18" charset="0"/>
                <a:cs typeface="Times New Roman" panose="02020603050405020304" pitchFamily="18" charset="0"/>
              </a:endParaRPr>
            </a:p>
          </p:txBody>
        </p:sp>
      </p:grpSp>
      <p:sp>
        <p:nvSpPr>
          <p:cNvPr id="8" name="TextBox 7"/>
          <p:cNvSpPr txBox="1"/>
          <p:nvPr/>
        </p:nvSpPr>
        <p:spPr>
          <a:xfrm>
            <a:off x="323528" y="6093296"/>
            <a:ext cx="8352928" cy="492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ltLang="zh-CN" sz="26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rPr>
              <a:t>I </a:t>
            </a:r>
            <a:r>
              <a:rPr lang="en-US" altLang="zh-CN" sz="2600" b="1" dirty="0">
                <a:latin typeface="Times New Roman" panose="02020603050405020304" pitchFamily="18" charset="0"/>
                <a:cs typeface="Times New Roman" panose="02020603050405020304" pitchFamily="18" charset="0"/>
              </a:rPr>
              <a:t>depends on </a:t>
            </a:r>
            <a:r>
              <a:rPr lang="en-US" altLang="zh-CN" sz="2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rPr>
              <a:t>axis of rotation</a:t>
            </a:r>
            <a:r>
              <a:rPr lang="en-US" altLang="zh-CN" sz="2600" b="1" dirty="0">
                <a:latin typeface="Times New Roman" panose="02020603050405020304" pitchFamily="18" charset="0"/>
                <a:cs typeface="Times New Roman" panose="02020603050405020304" pitchFamily="18" charset="0"/>
              </a:rPr>
              <a:t>, and on </a:t>
            </a:r>
            <a:r>
              <a:rPr lang="en-US" altLang="zh-CN" sz="2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rPr>
              <a:t>distribution of mass</a:t>
            </a:r>
            <a:endParaRPr lang="zh-CN" altLang="en-US" sz="2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7" cstate="print">
            <a:lum contrast="20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51236" b="-765"/>
          <a:stretch>
            <a:fillRect/>
          </a:stretch>
        </p:blipFill>
        <p:spPr bwMode="auto">
          <a:xfrm>
            <a:off x="5936678" y="2448517"/>
            <a:ext cx="2772000" cy="18067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7914" name="Object 26"/>
          <p:cNvGraphicFramePr>
            <a:graphicFrameLocks noChangeAspect="1"/>
          </p:cNvGraphicFramePr>
          <p:nvPr>
            <p:extLst>
              <p:ext uri="{D42A27DB-BD31-4B8C-83A1-F6EECF244321}">
                <p14:modId xmlns:p14="http://schemas.microsoft.com/office/powerpoint/2010/main" val="3731191091"/>
              </p:ext>
            </p:extLst>
          </p:nvPr>
        </p:nvGraphicFramePr>
        <p:xfrm>
          <a:off x="3203848" y="4985039"/>
          <a:ext cx="4359852" cy="418523"/>
        </p:xfrm>
        <a:graphic>
          <a:graphicData uri="http://schemas.openxmlformats.org/presentationml/2006/ole">
            <mc:AlternateContent xmlns:mc="http://schemas.openxmlformats.org/markup-compatibility/2006">
              <mc:Choice xmlns:v="urn:schemas-microsoft-com:vml" Requires="v">
                <p:oleObj spid="_x0000_s38217" name="公式" r:id="rId11" imgW="2679480" imgH="228600" progId="Equation.3">
                  <p:embed/>
                </p:oleObj>
              </mc:Choice>
              <mc:Fallback>
                <p:oleObj name="公式" r:id="rId11" imgW="2679480" imgH="228600" progId="Equation.3">
                  <p:embed/>
                  <p:pic>
                    <p:nvPicPr>
                      <p:cNvPr id="0" name="Picture 26"/>
                      <p:cNvPicPr>
                        <a:picLocks noChangeAspect="1" noChangeArrowheads="1"/>
                      </p:cNvPicPr>
                      <p:nvPr/>
                    </p:nvPicPr>
                    <p:blipFill>
                      <a:blip r:embed="rId12"/>
                      <a:srcRect/>
                      <a:stretch>
                        <a:fillRect/>
                      </a:stretch>
                    </p:blipFill>
                    <p:spPr bwMode="auto">
                      <a:xfrm>
                        <a:off x="3203848" y="4985039"/>
                        <a:ext cx="4359852" cy="4185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15" name="Object 27"/>
          <p:cNvGraphicFramePr>
            <a:graphicFrameLocks noChangeAspect="1"/>
          </p:cNvGraphicFramePr>
          <p:nvPr>
            <p:extLst>
              <p:ext uri="{D42A27DB-BD31-4B8C-83A1-F6EECF244321}">
                <p14:modId xmlns:p14="http://schemas.microsoft.com/office/powerpoint/2010/main" val="1730443686"/>
              </p:ext>
            </p:extLst>
          </p:nvPr>
        </p:nvGraphicFramePr>
        <p:xfrm>
          <a:off x="3059832" y="5610947"/>
          <a:ext cx="4716318" cy="427182"/>
        </p:xfrm>
        <a:graphic>
          <a:graphicData uri="http://schemas.openxmlformats.org/presentationml/2006/ole">
            <mc:AlternateContent xmlns:mc="http://schemas.openxmlformats.org/markup-compatibility/2006">
              <mc:Choice xmlns:v="urn:schemas-microsoft-com:vml" Requires="v">
                <p:oleObj spid="_x0000_s38218" name="公式" r:id="rId13" imgW="2844720" imgH="228600" progId="Equation.3">
                  <p:embed/>
                </p:oleObj>
              </mc:Choice>
              <mc:Fallback>
                <p:oleObj name="公式" r:id="rId13" imgW="2844720" imgH="228600" progId="Equation.3">
                  <p:embed/>
                  <p:pic>
                    <p:nvPicPr>
                      <p:cNvPr id="0" name="Picture 27"/>
                      <p:cNvPicPr>
                        <a:picLocks noChangeAspect="1" noChangeArrowheads="1"/>
                      </p:cNvPicPr>
                      <p:nvPr/>
                    </p:nvPicPr>
                    <p:blipFill>
                      <a:blip r:embed="rId14"/>
                      <a:srcRect/>
                      <a:stretch>
                        <a:fillRect/>
                      </a:stretch>
                    </p:blipFill>
                    <p:spPr bwMode="auto">
                      <a:xfrm>
                        <a:off x="3059832" y="5610947"/>
                        <a:ext cx="4716318" cy="4271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179512" y="836712"/>
            <a:ext cx="5832648" cy="2423740"/>
          </a:xfrm>
          <a:prstGeom prst="rect">
            <a:avLst/>
          </a:prstGeom>
          <a:noFill/>
        </p:spPr>
        <p:txBody>
          <a:bodyPr wrap="square" rtlCol="0">
            <a:spAutoFit/>
          </a:bodyPr>
          <a:lstStyle/>
          <a:p>
            <a:r>
              <a:rPr lang="en-US" altLang="zh-CN" sz="2400" b="1" dirty="0">
                <a:latin typeface="Times New Roman" pitchFamily="18" charset="0"/>
                <a:cs typeface="Times New Roman" pitchFamily="18" charset="0"/>
              </a:rPr>
              <a:t>Two small “weights”, of mass 5.0 kg and 7.0 kg, are mounted 4.0 m apart on a light rod (whose mass can be ignored). </a:t>
            </a:r>
          </a:p>
          <a:p>
            <a:pPr>
              <a:spcBef>
                <a:spcPts val="600"/>
              </a:spcBef>
            </a:pPr>
            <a:r>
              <a:rPr lang="en-US" altLang="zh-CN" sz="2400" b="1" dirty="0">
                <a:solidFill>
                  <a:srgbClr val="0000FF"/>
                </a:solidFill>
                <a:latin typeface="Times New Roman" pitchFamily="18" charset="0"/>
                <a:cs typeface="Times New Roman" pitchFamily="18" charset="0"/>
              </a:rPr>
              <a:t>Calculate</a:t>
            </a:r>
            <a:r>
              <a:rPr lang="en-US" altLang="zh-CN" sz="2400" b="1" dirty="0">
                <a:latin typeface="Times New Roman" pitchFamily="18" charset="0"/>
                <a:cs typeface="Times New Roman" pitchFamily="18" charset="0"/>
              </a:rPr>
              <a:t> the moment of inertia of system </a:t>
            </a:r>
          </a:p>
          <a:p>
            <a:pPr marL="457200" indent="-457200">
              <a:spcBef>
                <a:spcPts val="300"/>
              </a:spcBef>
              <a:buAutoNum type="alphaLcParenBoth"/>
            </a:pPr>
            <a:r>
              <a:rPr lang="en-US" altLang="zh-CN" sz="2400" b="1" dirty="0">
                <a:latin typeface="Times New Roman" pitchFamily="18" charset="0"/>
                <a:cs typeface="Times New Roman" pitchFamily="18" charset="0"/>
              </a:rPr>
              <a:t>when rotated about an axis halfway between the weights?</a:t>
            </a:r>
            <a:endParaRPr lang="zh-CN" altLang="en-US" sz="2400" b="1" dirty="0">
              <a:latin typeface="Times New Roman" pitchFamily="18" charset="0"/>
              <a:cs typeface="Times New Roman" pitchFamily="18" charset="0"/>
            </a:endParaRPr>
          </a:p>
        </p:txBody>
      </p:sp>
      <p:sp>
        <p:nvSpPr>
          <p:cNvPr id="17" name="矩形 16"/>
          <p:cNvSpPr/>
          <p:nvPr/>
        </p:nvSpPr>
        <p:spPr>
          <a:xfrm>
            <a:off x="179150" y="3284984"/>
            <a:ext cx="5958408" cy="830997"/>
          </a:xfrm>
          <a:prstGeom prst="rect">
            <a:avLst/>
          </a:prstGeom>
        </p:spPr>
        <p:txBody>
          <a:bodyPr wrap="square">
            <a:spAutoFit/>
          </a:bodyPr>
          <a:lstStyle/>
          <a:p>
            <a:pPr marL="457200" indent="-457200">
              <a:spcBef>
                <a:spcPts val="300"/>
              </a:spcBef>
            </a:pPr>
            <a:r>
              <a:rPr lang="en-US" altLang="zh-CN" sz="2400" b="1" dirty="0">
                <a:latin typeface="Times New Roman" pitchFamily="18" charset="0"/>
                <a:cs typeface="Times New Roman" pitchFamily="18" charset="0"/>
              </a:rPr>
              <a:t>(b) when rotated about an axis 0.50 m to </a:t>
            </a:r>
          </a:p>
          <a:p>
            <a:pPr marL="457200" indent="-457200"/>
            <a:r>
              <a:rPr lang="en-US" altLang="zh-CN" sz="2400" b="1" dirty="0">
                <a:latin typeface="Times New Roman" pitchFamily="18" charset="0"/>
                <a:cs typeface="Times New Roman" pitchFamily="18" charset="0"/>
              </a:rPr>
              <a:t>     the left of the 5.0-kg mass?</a:t>
            </a:r>
            <a:endParaRPr lang="zh-CN" altLang="en-US" sz="2400" b="1" dirty="0">
              <a:latin typeface="Times New Roman" pitchFamily="18" charset="0"/>
              <a:cs typeface="Times New Roman" pitchFamily="18" charset="0"/>
            </a:endParaRPr>
          </a:p>
        </p:txBody>
      </p:sp>
      <p:cxnSp>
        <p:nvCxnSpPr>
          <p:cNvPr id="18" name="直接连接符 17"/>
          <p:cNvCxnSpPr/>
          <p:nvPr/>
        </p:nvCxnSpPr>
        <p:spPr>
          <a:xfrm>
            <a:off x="107504" y="4293096"/>
            <a:ext cx="889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1520" y="4448725"/>
            <a:ext cx="8424936" cy="461665"/>
          </a:xfrm>
          <a:prstGeom prst="rect">
            <a:avLst/>
          </a:prstGeom>
          <a:noFill/>
        </p:spPr>
        <p:txBody>
          <a:bodyPr wrap="square" rtlCol="0">
            <a:spAutoFit/>
          </a:bodyPr>
          <a:lstStyle/>
          <a:p>
            <a:r>
              <a:rPr lang="en-US" altLang="zh-CN" sz="2400" b="1" dirty="0">
                <a:solidFill>
                  <a:srgbClr val="00B0F0"/>
                </a:solidFill>
                <a:latin typeface="Times New Roman" pitchFamily="18" charset="0"/>
                <a:cs typeface="Times New Roman" pitchFamily="18" charset="0"/>
              </a:rPr>
              <a:t>According to the definition of moment of inertia of the system, </a:t>
            </a:r>
            <a:endParaRPr lang="zh-CN" altLang="en-US" sz="2400" b="1" baseline="30000" dirty="0">
              <a:solidFill>
                <a:srgbClr val="00B0F0"/>
              </a:solidFill>
              <a:latin typeface="Times New Roman" pitchFamily="18" charset="0"/>
              <a:cs typeface="Times New Roman" pitchFamily="18" charset="0"/>
            </a:endParaRPr>
          </a:p>
        </p:txBody>
      </p:sp>
      <p:grpSp>
        <p:nvGrpSpPr>
          <p:cNvPr id="5" name="组合 4"/>
          <p:cNvGrpSpPr/>
          <p:nvPr/>
        </p:nvGrpSpPr>
        <p:grpSpPr>
          <a:xfrm>
            <a:off x="203136" y="4902256"/>
            <a:ext cx="2935285" cy="496682"/>
            <a:chOff x="203136" y="4902256"/>
            <a:chExt cx="2935285" cy="496682"/>
          </a:xfrm>
        </p:grpSpPr>
        <p:graphicFrame>
          <p:nvGraphicFramePr>
            <p:cNvPr id="4" name="对象 3"/>
            <p:cNvGraphicFramePr>
              <a:graphicFrameLocks noChangeAspect="1"/>
            </p:cNvGraphicFramePr>
            <p:nvPr>
              <p:extLst>
                <p:ext uri="{D42A27DB-BD31-4B8C-83A1-F6EECF244321}">
                  <p14:modId xmlns:p14="http://schemas.microsoft.com/office/powerpoint/2010/main" val="4193086461"/>
                </p:ext>
              </p:extLst>
            </p:nvPr>
          </p:nvGraphicFramePr>
          <p:xfrm>
            <a:off x="800466" y="4958112"/>
            <a:ext cx="2337955" cy="440826"/>
          </p:xfrm>
          <a:graphic>
            <a:graphicData uri="http://schemas.openxmlformats.org/presentationml/2006/ole">
              <mc:AlternateContent xmlns:mc="http://schemas.openxmlformats.org/markup-compatibility/2006">
                <mc:Choice xmlns:v="urn:schemas-microsoft-com:vml" Requires="v">
                  <p:oleObj spid="_x0000_s38219" name="公式" r:id="rId15" imgW="1447560" imgH="228600" progId="Equation.3">
                    <p:embed/>
                  </p:oleObj>
                </mc:Choice>
                <mc:Fallback>
                  <p:oleObj name="公式" r:id="rId15" imgW="1447560" imgH="228600" progId="Equation.3">
                    <p:embed/>
                    <p:pic>
                      <p:nvPicPr>
                        <p:cNvPr id="0" name="Picture 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466" y="4958112"/>
                          <a:ext cx="2337955" cy="4408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203136" y="4902256"/>
              <a:ext cx="777806" cy="461665"/>
            </a:xfrm>
            <a:prstGeom prst="rect">
              <a:avLst/>
            </a:prstGeom>
            <a:noFill/>
          </p:spPr>
          <p:txBody>
            <a:bodyPr wrap="square" rtlCol="0">
              <a:spAutoFit/>
            </a:bodyPr>
            <a:lstStyle/>
            <a:p>
              <a:r>
                <a:rPr lang="en-US" altLang="zh-CN" sz="2400" b="1" dirty="0">
                  <a:solidFill>
                    <a:srgbClr val="00B0F0"/>
                  </a:solidFill>
                  <a:latin typeface="Times New Roman" panose="02020603050405020304" pitchFamily="18" charset="0"/>
                  <a:cs typeface="Times New Roman" panose="02020603050405020304" pitchFamily="18" charset="0"/>
                </a:rPr>
                <a:t>(a)</a:t>
              </a:r>
              <a:endParaRPr lang="zh-CN" altLang="en-US" sz="2400" b="1" dirty="0">
                <a:solidFill>
                  <a:srgbClr val="00B0F0"/>
                </a:solidFill>
                <a:latin typeface="Times New Roman" panose="02020603050405020304" pitchFamily="18" charset="0"/>
                <a:cs typeface="Times New Roman" panose="02020603050405020304" pitchFamily="18" charset="0"/>
              </a:endParaRPr>
            </a:p>
          </p:txBody>
        </p:sp>
      </p:grpSp>
      <p:sp>
        <p:nvSpPr>
          <p:cNvPr id="2" name="标题 5"/>
          <p:cNvSpPr txBox="1">
            <a:spLocks/>
          </p:cNvSpPr>
          <p:nvPr/>
        </p:nvSpPr>
        <p:spPr>
          <a:xfrm>
            <a:off x="49778" y="183820"/>
            <a:ext cx="6264000" cy="540000"/>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lvl="0">
              <a:spcBef>
                <a:spcPct val="0"/>
              </a:spcBef>
              <a:defRPr/>
            </a:pPr>
            <a:r>
              <a:rPr lang="en-US" altLang="zh-CN" sz="2600" b="1" dirty="0">
                <a:solidFill>
                  <a:schemeClr val="tx1"/>
                </a:solidFill>
                <a:latin typeface="Times New Roman" panose="02020603050405020304" pitchFamily="18" charset="0"/>
                <a:ea typeface="华文仿宋" pitchFamily="2" charset="-122"/>
                <a:cs typeface="Times New Roman" panose="02020603050405020304" pitchFamily="18" charset="0"/>
              </a:rPr>
              <a:t>【Example】 Calculate Moment of Inertia</a:t>
            </a:r>
            <a:endParaRPr kumimoji="0" lang="en-US" altLang="zh-CN" sz="26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17">
            <p14:nvContentPartPr>
              <p14:cNvPr id="6" name="墨迹 5">
                <a:extLst>
                  <a:ext uri="{FF2B5EF4-FFF2-40B4-BE49-F238E27FC236}">
                    <a16:creationId xmlns:a16="http://schemas.microsoft.com/office/drawing/2014/main" id="{7A41906E-17FD-4C12-A67E-67DEAB4D5A4D}"/>
                  </a:ext>
                </a:extLst>
              </p14:cNvPr>
              <p14:cNvContentPartPr/>
              <p14:nvPr>
                <p:extLst>
                  <p:ext uri="{42D2F446-02D8-4167-A562-619A0277C38B}">
                    <p15:isNarration xmlns:p15="http://schemas.microsoft.com/office/powerpoint/2012/main" val="1"/>
                  </p:ext>
                </p:extLst>
              </p14:nvPr>
            </p14:nvContentPartPr>
            <p14:xfrm>
              <a:off x="5918040" y="3708360"/>
              <a:ext cx="470520" cy="368640"/>
            </p14:xfrm>
          </p:contentPart>
        </mc:Choice>
        <mc:Fallback xmlns="">
          <p:pic>
            <p:nvPicPr>
              <p:cNvPr id="6" name="墨迹 5">
                <a:extLst>
                  <a:ext uri="{FF2B5EF4-FFF2-40B4-BE49-F238E27FC236}">
                    <a16:creationId xmlns:a16="http://schemas.microsoft.com/office/drawing/2014/main" id="{7A41906E-17FD-4C12-A67E-67DEAB4D5A4D}"/>
                  </a:ext>
                </a:extLst>
              </p:cNvPr>
              <p:cNvPicPr>
                <a:picLocks noGrp="1" noRot="1" noChangeAspect="1" noMove="1" noResize="1" noEditPoints="1" noAdjustHandles="1" noChangeArrowheads="1" noChangeShapeType="1"/>
              </p:cNvPicPr>
              <p:nvPr/>
            </p:nvPicPr>
            <p:blipFill>
              <a:blip r:embed="rId18"/>
              <a:stretch>
                <a:fillRect/>
              </a:stretch>
            </p:blipFill>
            <p:spPr>
              <a:xfrm>
                <a:off x="5908680" y="3699000"/>
                <a:ext cx="489240" cy="387360"/>
              </a:xfrm>
              <a:prstGeom prst="rect">
                <a:avLst/>
              </a:prstGeom>
            </p:spPr>
          </p:pic>
        </mc:Fallback>
      </mc:AlternateContent>
      <p:pic>
        <p:nvPicPr>
          <p:cNvPr id="7" name="音频 6">
            <a:hlinkClick r:id="" action="ppaction://media"/>
            <a:extLst>
              <a:ext uri="{FF2B5EF4-FFF2-40B4-BE49-F238E27FC236}">
                <a16:creationId xmlns:a16="http://schemas.microsoft.com/office/drawing/2014/main" id="{FAD5A156-5241-4FAF-815D-234E7FC7E8A2}"/>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606976657"/>
      </p:ext>
    </p:extLst>
  </p:cSld>
  <p:clrMapOvr>
    <a:masterClrMapping/>
  </p:clrMapOvr>
  <mc:AlternateContent xmlns:mc="http://schemas.openxmlformats.org/markup-compatibility/2006" xmlns:p14="http://schemas.microsoft.com/office/powerpoint/2010/main">
    <mc:Choice Requires="p14">
      <p:transition spd="slow" p14:dur="2000" advTm="166017"/>
    </mc:Choice>
    <mc:Fallback xmlns="">
      <p:transition spd="slow" advTm="166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par>
                          <p:cTn id="14" fill="hold">
                            <p:stCondLst>
                              <p:cond delay="501"/>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37890"/>
                                        </p:tgtEl>
                                        <p:attrNameLst>
                                          <p:attrName>style.visibility</p:attrName>
                                        </p:attrNameLst>
                                      </p:cBhvr>
                                      <p:to>
                                        <p:strVal val="visible"/>
                                      </p:to>
                                    </p:set>
                                    <p:animEffect transition="in" filter="randombar(horizontal)">
                                      <p:cBhvr>
                                        <p:cTn id="20" dur="500"/>
                                        <p:tgtEl>
                                          <p:spTgt spid="3789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vertical)">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7914"/>
                                        </p:tgtEl>
                                        <p:attrNameLst>
                                          <p:attrName>style.visibility</p:attrName>
                                        </p:attrNameLst>
                                      </p:cBhvr>
                                      <p:to>
                                        <p:strVal val="visible"/>
                                      </p:to>
                                    </p:set>
                                    <p:animEffect transition="in" filter="blinds(horizontal)">
                                      <p:cBhvr>
                                        <p:cTn id="39" dur="500"/>
                                        <p:tgtEl>
                                          <p:spTgt spid="3791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linds(horizontal)">
                                      <p:cBhvr>
                                        <p:cTn id="44" dur="500"/>
                                        <p:tgtEl>
                                          <p:spTgt spid="17"/>
                                        </p:tgtEl>
                                      </p:cBhvr>
                                    </p:animEffect>
                                  </p:childTnLst>
                                </p:cTn>
                              </p:par>
                              <p:par>
                                <p:cTn id="45" presetID="3"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7915"/>
                                        </p:tgtEl>
                                        <p:attrNameLst>
                                          <p:attrName>style.visibility</p:attrName>
                                        </p:attrNameLst>
                                      </p:cBhvr>
                                      <p:to>
                                        <p:strVal val="visible"/>
                                      </p:to>
                                    </p:set>
                                    <p:animEffect transition="in" filter="blinds(horizontal)">
                                      <p:cBhvr>
                                        <p:cTn id="57" dur="500"/>
                                        <p:tgtEl>
                                          <p:spTgt spid="3791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ox(in)">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7"/>
                </p:tgtEl>
              </p:cMediaNode>
            </p:audio>
          </p:childTnLst>
        </p:cTn>
      </p:par>
    </p:tnLst>
    <p:bldLst>
      <p:bldP spid="8" grpId="0" animBg="1"/>
      <p:bldP spid="3" grpId="0"/>
      <p:bldP spid="17" grpId="0"/>
      <p:bldP spid="19"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a:lum bright="-20000" contrast="40000"/>
          </a:blip>
          <a:stretch>
            <a:fillRect/>
          </a:stretch>
        </p:blipFill>
        <p:spPr>
          <a:xfrm>
            <a:off x="-802" y="882274"/>
            <a:ext cx="9144000" cy="5499054"/>
          </a:xfrm>
          <a:prstGeom prst="rect">
            <a:avLst/>
          </a:prstGeom>
          <a:ln>
            <a:noFill/>
          </a:ln>
          <a:effectLst>
            <a:softEdge rad="112500"/>
          </a:effectLst>
        </p:spPr>
      </p:pic>
      <p:sp>
        <p:nvSpPr>
          <p:cNvPr id="25" name="标题 5"/>
          <p:cNvSpPr txBox="1">
            <a:spLocks/>
          </p:cNvSpPr>
          <p:nvPr/>
        </p:nvSpPr>
        <p:spPr>
          <a:xfrm>
            <a:off x="49778" y="188640"/>
            <a:ext cx="5530334" cy="504000"/>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p>
            <a:pPr>
              <a:spcBef>
                <a:spcPct val="0"/>
              </a:spcBef>
              <a:defRPr/>
            </a:pPr>
            <a:r>
              <a:rPr lang="en-US" altLang="zh-CN" sz="2400" b="1" dirty="0">
                <a:solidFill>
                  <a:schemeClr val="tx1"/>
                </a:solidFill>
                <a:latin typeface="Times New Roman" panose="02020603050405020304" pitchFamily="18" charset="0"/>
                <a:ea typeface="华文仿宋" pitchFamily="2" charset="-122"/>
                <a:cs typeface="Times New Roman" panose="02020603050405020304" pitchFamily="18" charset="0"/>
              </a:rPr>
              <a:t>【Moments of inertia of various bodies】</a:t>
            </a:r>
            <a:endParaRPr kumimoji="0" lang="en-US"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pic>
        <p:nvPicPr>
          <p:cNvPr id="3" name="音频 2">
            <a:hlinkClick r:id="" action="ppaction://media"/>
            <a:extLst>
              <a:ext uri="{FF2B5EF4-FFF2-40B4-BE49-F238E27FC236}">
                <a16:creationId xmlns:a16="http://schemas.microsoft.com/office/drawing/2014/main" id="{99E00DFB-D3EC-48FB-B9D1-7DB2D03A80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0703077"/>
      </p:ext>
    </p:extLst>
  </p:cSld>
  <p:clrMapOvr>
    <a:masterClrMapping/>
  </p:clrMapOvr>
  <mc:AlternateContent xmlns:mc="http://schemas.openxmlformats.org/markup-compatibility/2006" xmlns:p14="http://schemas.microsoft.com/office/powerpoint/2010/main">
    <mc:Choice Requires="p14">
      <p:transition spd="slow" p14:dur="2000" advTm="64777"/>
    </mc:Choice>
    <mc:Fallback xmlns="">
      <p:transition spd="slow" advTm="6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49778" y="188640"/>
            <a:ext cx="1764000" cy="504000"/>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p>
            <a:pPr algn="ctr">
              <a:spcBef>
                <a:spcPct val="0"/>
              </a:spcBef>
              <a:defRPr/>
            </a:pPr>
            <a:r>
              <a:rPr lang="en-US" altLang="zh-CN" sz="2400" b="1" dirty="0">
                <a:solidFill>
                  <a:schemeClr val="tx1"/>
                </a:solidFill>
                <a:latin typeface="Times New Roman" panose="02020603050405020304" pitchFamily="18" charset="0"/>
                <a:ea typeface="华文仿宋" pitchFamily="2" charset="-122"/>
                <a:cs typeface="Times New Roman" panose="02020603050405020304" pitchFamily="18" charset="0"/>
              </a:rPr>
              <a:t>【Example】</a:t>
            </a:r>
            <a:endParaRPr kumimoji="0" lang="en-US"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3" name="TextBox 34"/>
          <p:cNvSpPr txBox="1"/>
          <p:nvPr/>
        </p:nvSpPr>
        <p:spPr>
          <a:xfrm>
            <a:off x="107504" y="764704"/>
            <a:ext cx="8874374" cy="1289071"/>
          </a:xfrm>
          <a:prstGeom prst="rect">
            <a:avLst/>
          </a:prstGeom>
          <a:noFill/>
        </p:spPr>
        <p:txBody>
          <a:bodyPr wrap="square" rtlCol="0">
            <a:spAutoFit/>
          </a:bodyPr>
          <a:lstStyle/>
          <a:p>
            <a:pPr>
              <a:lnSpc>
                <a:spcPct val="110000"/>
              </a:lnSpc>
            </a:pPr>
            <a:r>
              <a:rPr lang="en-US" altLang="zh-CN" b="1" dirty="0">
                <a:latin typeface="Times New Roman" pitchFamily="18" charset="0"/>
                <a:cs typeface="Times New Roman" pitchFamily="18" charset="0"/>
              </a:rPr>
              <a:t>A solid metal bar is at rest on a horizontal frictionless surface. It is free to rotate about a vertical axis at the left end. The figures below show forces of different magnitudes that are exerted on the bar at different locations. In which case does the bar’s angular speed about the axis increase at the fastest rate?</a:t>
            </a:r>
          </a:p>
        </p:txBody>
      </p:sp>
      <p:grpSp>
        <p:nvGrpSpPr>
          <p:cNvPr id="6" name="组合 5"/>
          <p:cNvGrpSpPr/>
          <p:nvPr/>
        </p:nvGrpSpPr>
        <p:grpSpPr>
          <a:xfrm>
            <a:off x="179512" y="2060848"/>
            <a:ext cx="8802366" cy="1073730"/>
            <a:chOff x="179512" y="2211254"/>
            <a:chExt cx="8802366" cy="1073730"/>
          </a:xfrm>
        </p:grpSpPr>
        <p:sp>
          <p:nvSpPr>
            <p:cNvPr id="5" name="矩形 4"/>
            <p:cNvSpPr/>
            <p:nvPr/>
          </p:nvSpPr>
          <p:spPr>
            <a:xfrm>
              <a:off x="179512" y="2211254"/>
              <a:ext cx="8802366" cy="1073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5">
              <a:lum bright="-20000" contrast="40000"/>
            </a:blip>
            <a:srcRect b="80463"/>
            <a:stretch/>
          </p:blipFill>
          <p:spPr>
            <a:xfrm>
              <a:off x="257777" y="2276872"/>
              <a:ext cx="2172798" cy="667042"/>
            </a:xfrm>
            <a:prstGeom prst="rect">
              <a:avLst/>
            </a:prstGeom>
          </p:spPr>
        </p:pic>
        <p:pic>
          <p:nvPicPr>
            <p:cNvPr id="10" name="图片 9"/>
            <p:cNvPicPr>
              <a:picLocks noChangeAspect="1"/>
            </p:cNvPicPr>
            <p:nvPr/>
          </p:nvPicPr>
          <p:blipFill rotWithShape="1">
            <a:blip r:embed="rId5">
              <a:lum bright="-20000" contrast="40000"/>
            </a:blip>
            <a:srcRect t="21466" b="55714"/>
            <a:stretch/>
          </p:blipFill>
          <p:spPr>
            <a:xfrm>
              <a:off x="2426584" y="2262821"/>
              <a:ext cx="2172798" cy="779086"/>
            </a:xfrm>
            <a:prstGeom prst="rect">
              <a:avLst/>
            </a:prstGeom>
          </p:spPr>
        </p:pic>
        <p:pic>
          <p:nvPicPr>
            <p:cNvPr id="8" name="图片 7"/>
            <p:cNvPicPr>
              <a:picLocks noChangeAspect="1"/>
            </p:cNvPicPr>
            <p:nvPr/>
          </p:nvPicPr>
          <p:blipFill rotWithShape="1">
            <a:blip r:embed="rId5">
              <a:lum bright="-20000" contrast="40000"/>
            </a:blip>
            <a:srcRect t="45714" b="33905"/>
            <a:stretch/>
          </p:blipFill>
          <p:spPr>
            <a:xfrm>
              <a:off x="4427984" y="2322880"/>
              <a:ext cx="2245217" cy="719027"/>
            </a:xfrm>
            <a:prstGeom prst="rect">
              <a:avLst/>
            </a:prstGeom>
          </p:spPr>
        </p:pic>
        <p:pic>
          <p:nvPicPr>
            <p:cNvPr id="11" name="图片 10"/>
            <p:cNvPicPr>
              <a:picLocks noChangeAspect="1"/>
            </p:cNvPicPr>
            <p:nvPr/>
          </p:nvPicPr>
          <p:blipFill rotWithShape="1">
            <a:blip r:embed="rId5">
              <a:lum bright="-20000" contrast="40000"/>
            </a:blip>
            <a:srcRect t="68136" b="4285"/>
            <a:stretch/>
          </p:blipFill>
          <p:spPr>
            <a:xfrm>
              <a:off x="6646519" y="2283318"/>
              <a:ext cx="2245217" cy="972965"/>
            </a:xfrm>
            <a:prstGeom prst="rect">
              <a:avLst/>
            </a:prstGeom>
          </p:spPr>
        </p:pic>
      </p:grpSp>
      <p:sp>
        <p:nvSpPr>
          <p:cNvPr id="7" name="任意多边形 6"/>
          <p:cNvSpPr/>
          <p:nvPr/>
        </p:nvSpPr>
        <p:spPr>
          <a:xfrm>
            <a:off x="208049" y="2069766"/>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2" name="直接连接符 11"/>
          <p:cNvCxnSpPr/>
          <p:nvPr/>
        </p:nvCxnSpPr>
        <p:spPr>
          <a:xfrm>
            <a:off x="107504" y="3278594"/>
            <a:ext cx="889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3" name="TextBox 34"/>
          <p:cNvSpPr txBox="1"/>
          <p:nvPr/>
        </p:nvSpPr>
        <p:spPr>
          <a:xfrm>
            <a:off x="107504" y="3414016"/>
            <a:ext cx="7416824" cy="1311128"/>
          </a:xfrm>
          <a:prstGeom prst="rect">
            <a:avLst/>
          </a:prstGeom>
          <a:noFill/>
        </p:spPr>
        <p:txBody>
          <a:bodyPr wrap="square" rtlCol="0">
            <a:spAutoFit/>
          </a:bodyPr>
          <a:lstStyle/>
          <a:p>
            <a:pPr>
              <a:lnSpc>
                <a:spcPct val="110000"/>
              </a:lnSpc>
            </a:pPr>
            <a:r>
              <a:rPr lang="en-US" altLang="zh-CN" b="1" dirty="0">
                <a:latin typeface="Times New Roman" pitchFamily="18" charset="0"/>
                <a:cs typeface="Times New Roman" pitchFamily="18" charset="0"/>
              </a:rPr>
              <a:t>A disk is initially rotating counterclockwise around a fixed axis with angular speed </a:t>
            </a:r>
            <a:r>
              <a:rPr lang="en-US" altLang="zh-CN" b="1" i="1" dirty="0">
                <a:latin typeface="Times New Roman" pitchFamily="18" charset="0"/>
                <a:cs typeface="Times New Roman" pitchFamily="18" charset="0"/>
              </a:rPr>
              <a:t>ω</a:t>
            </a:r>
            <a:r>
              <a:rPr lang="en-US" altLang="zh-CN" b="1" baseline="-25000" dirty="0">
                <a:latin typeface="Times New Roman" pitchFamily="18" charset="0"/>
                <a:cs typeface="Times New Roman" pitchFamily="18" charset="0"/>
              </a:rPr>
              <a:t>0</a:t>
            </a:r>
            <a:r>
              <a:rPr lang="en-US" altLang="zh-CN" b="1" dirty="0">
                <a:latin typeface="Times New Roman" pitchFamily="18" charset="0"/>
                <a:cs typeface="Times New Roman" pitchFamily="18" charset="0"/>
              </a:rPr>
              <a:t>. At time </a:t>
            </a:r>
            <a:r>
              <a:rPr lang="en-US" altLang="zh-CN" b="1" i="1" dirty="0">
                <a:latin typeface="Times New Roman" pitchFamily="18" charset="0"/>
                <a:cs typeface="Times New Roman" pitchFamily="18" charset="0"/>
              </a:rPr>
              <a:t>t</a:t>
            </a:r>
            <a:r>
              <a:rPr lang="en-US" altLang="zh-CN" b="1" dirty="0">
                <a:latin typeface="Times New Roman" pitchFamily="18" charset="0"/>
                <a:cs typeface="Times New Roman" pitchFamily="18" charset="0"/>
              </a:rPr>
              <a:t> = 0, the two forces shown in the figure below are exerted on the disk. If counter-clockwise is positive, which of the following could show the angular velocity of the disk as a function of time?</a:t>
            </a:r>
          </a:p>
        </p:txBody>
      </p:sp>
      <p:pic>
        <p:nvPicPr>
          <p:cNvPr id="14" name="图片 13"/>
          <p:cNvPicPr>
            <a:picLocks noChangeAspect="1"/>
          </p:cNvPicPr>
          <p:nvPr/>
        </p:nvPicPr>
        <p:blipFill>
          <a:blip r:embed="rId6">
            <a:lum bright="-20000" contrast="40000"/>
          </a:blip>
          <a:stretch>
            <a:fillRect/>
          </a:stretch>
        </p:blipFill>
        <p:spPr>
          <a:xfrm>
            <a:off x="7452320" y="3284984"/>
            <a:ext cx="1523820" cy="1512926"/>
          </a:xfrm>
          <a:prstGeom prst="rect">
            <a:avLst/>
          </a:prstGeom>
          <a:ln>
            <a:noFill/>
          </a:ln>
          <a:effectLst>
            <a:softEdge rad="112500"/>
          </a:effectLst>
        </p:spPr>
      </p:pic>
      <p:grpSp>
        <p:nvGrpSpPr>
          <p:cNvPr id="20" name="组合 19"/>
          <p:cNvGrpSpPr/>
          <p:nvPr/>
        </p:nvGrpSpPr>
        <p:grpSpPr>
          <a:xfrm>
            <a:off x="162122" y="4780903"/>
            <a:ext cx="8802366" cy="1456409"/>
            <a:chOff x="162122" y="4780903"/>
            <a:chExt cx="8802366" cy="1456409"/>
          </a:xfrm>
        </p:grpSpPr>
        <p:sp>
          <p:nvSpPr>
            <p:cNvPr id="19" name="矩形 18"/>
            <p:cNvSpPr/>
            <p:nvPr/>
          </p:nvSpPr>
          <p:spPr>
            <a:xfrm>
              <a:off x="162122" y="4804300"/>
              <a:ext cx="8802366" cy="143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7">
              <a:lum bright="-20000" contrast="40000"/>
            </a:blip>
            <a:srcRect b="73867"/>
            <a:stretch/>
          </p:blipFill>
          <p:spPr>
            <a:xfrm>
              <a:off x="197558" y="4797910"/>
              <a:ext cx="1903142" cy="1439402"/>
            </a:xfrm>
            <a:prstGeom prst="rect">
              <a:avLst/>
            </a:prstGeom>
          </p:spPr>
        </p:pic>
        <p:pic>
          <p:nvPicPr>
            <p:cNvPr id="16" name="图片 15"/>
            <p:cNvPicPr>
              <a:picLocks noChangeAspect="1"/>
            </p:cNvPicPr>
            <p:nvPr/>
          </p:nvPicPr>
          <p:blipFill rotWithShape="1">
            <a:blip r:embed="rId7">
              <a:lum bright="-20000" contrast="40000"/>
            </a:blip>
            <a:srcRect t="24826" b="50465"/>
            <a:stretch/>
          </p:blipFill>
          <p:spPr>
            <a:xfrm>
              <a:off x="2452834" y="4804300"/>
              <a:ext cx="1903142" cy="1361004"/>
            </a:xfrm>
            <a:prstGeom prst="rect">
              <a:avLst/>
            </a:prstGeom>
          </p:spPr>
        </p:pic>
        <p:pic>
          <p:nvPicPr>
            <p:cNvPr id="17" name="图片 16"/>
            <p:cNvPicPr>
              <a:picLocks noChangeAspect="1"/>
            </p:cNvPicPr>
            <p:nvPr/>
          </p:nvPicPr>
          <p:blipFill rotWithShape="1">
            <a:blip r:embed="rId7">
              <a:lum bright="-20000" contrast="40000"/>
            </a:blip>
            <a:srcRect t="49679" b="24174"/>
            <a:stretch/>
          </p:blipFill>
          <p:spPr>
            <a:xfrm>
              <a:off x="4685082" y="4797152"/>
              <a:ext cx="1903142" cy="1440160"/>
            </a:xfrm>
            <a:prstGeom prst="rect">
              <a:avLst/>
            </a:prstGeom>
          </p:spPr>
        </p:pic>
        <p:pic>
          <p:nvPicPr>
            <p:cNvPr id="18" name="图片 17"/>
            <p:cNvPicPr>
              <a:picLocks noChangeAspect="1"/>
            </p:cNvPicPr>
            <p:nvPr/>
          </p:nvPicPr>
          <p:blipFill rotWithShape="1">
            <a:blip r:embed="rId7">
              <a:lum bright="-20000" contrast="40000"/>
            </a:blip>
            <a:srcRect t="74518"/>
            <a:stretch/>
          </p:blipFill>
          <p:spPr>
            <a:xfrm>
              <a:off x="6845322" y="4780903"/>
              <a:ext cx="1903142" cy="1403544"/>
            </a:xfrm>
            <a:prstGeom prst="rect">
              <a:avLst/>
            </a:prstGeom>
          </p:spPr>
        </p:pic>
      </p:grpSp>
      <p:sp>
        <p:nvSpPr>
          <p:cNvPr id="21" name="任意多边形 20"/>
          <p:cNvSpPr/>
          <p:nvPr/>
        </p:nvSpPr>
        <p:spPr>
          <a:xfrm>
            <a:off x="4687781" y="4835367"/>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23" name="墨迹 22">
                <a:extLst>
                  <a:ext uri="{FF2B5EF4-FFF2-40B4-BE49-F238E27FC236}">
                    <a16:creationId xmlns:a16="http://schemas.microsoft.com/office/drawing/2014/main" id="{880640F4-9B47-400B-A850-8CB93D36D631}"/>
                  </a:ext>
                </a:extLst>
              </p14:cNvPr>
              <p14:cNvContentPartPr/>
              <p14:nvPr>
                <p:extLst>
                  <p:ext uri="{42D2F446-02D8-4167-A562-619A0277C38B}">
                    <p15:isNarration xmlns:p15="http://schemas.microsoft.com/office/powerpoint/2012/main" val="1"/>
                  </p:ext>
                </p:extLst>
              </p14:nvPr>
            </p14:nvContentPartPr>
            <p14:xfrm>
              <a:off x="1549440" y="571320"/>
              <a:ext cx="7277400" cy="3873960"/>
            </p14:xfrm>
          </p:contentPart>
        </mc:Choice>
        <mc:Fallback xmlns="">
          <p:pic>
            <p:nvPicPr>
              <p:cNvPr id="23" name="墨迹 22">
                <a:extLst>
                  <a:ext uri="{FF2B5EF4-FFF2-40B4-BE49-F238E27FC236}">
                    <a16:creationId xmlns:a16="http://schemas.microsoft.com/office/drawing/2014/main" id="{880640F4-9B47-400B-A850-8CB93D36D631}"/>
                  </a:ext>
                </a:extLst>
              </p:cNvPr>
              <p:cNvPicPr>
                <a:picLocks noGrp="1" noRot="1" noChangeAspect="1" noMove="1" noResize="1" noEditPoints="1" noAdjustHandles="1" noChangeArrowheads="1" noChangeShapeType="1"/>
              </p:cNvPicPr>
              <p:nvPr/>
            </p:nvPicPr>
            <p:blipFill>
              <a:blip r:embed="rId9"/>
              <a:stretch>
                <a:fillRect/>
              </a:stretch>
            </p:blipFill>
            <p:spPr>
              <a:xfrm>
                <a:off x="1540080" y="561960"/>
                <a:ext cx="7296120" cy="3892680"/>
              </a:xfrm>
              <a:prstGeom prst="rect">
                <a:avLst/>
              </a:prstGeom>
            </p:spPr>
          </p:pic>
        </mc:Fallback>
      </mc:AlternateContent>
      <p:pic>
        <p:nvPicPr>
          <p:cNvPr id="24" name="音频 23">
            <a:hlinkClick r:id="" action="ppaction://media"/>
            <a:extLst>
              <a:ext uri="{FF2B5EF4-FFF2-40B4-BE49-F238E27FC236}">
                <a16:creationId xmlns:a16="http://schemas.microsoft.com/office/drawing/2014/main" id="{FC6CD99E-F620-44C0-BDC4-CFABB6A2CDF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354717170"/>
      </p:ext>
    </p:extLst>
  </p:cSld>
  <p:clrMapOvr>
    <a:masterClrMapping/>
  </p:clrMapOvr>
  <mc:AlternateContent xmlns:mc="http://schemas.openxmlformats.org/markup-compatibility/2006" xmlns:p14="http://schemas.microsoft.com/office/powerpoint/2010/main">
    <mc:Choice Requires="p14">
      <p:transition spd="slow" p14:dur="2000" advTm="317485"/>
    </mc:Choice>
    <mc:Fallback xmlns="">
      <p:transition spd="slow" advTm="31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59"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md type="call" cmd="playFrom(0.0)">
                                      <p:cBhvr>
                                        <p:cTn id="9" dur="1" fill="hold"/>
                                        <p:tgtEl>
                                          <p:spTgt spid="23"/>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par>
                          <p:cTn id="14" fill="hold">
                            <p:stCondLst>
                              <p:cond delay="501"/>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vertical)">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left)">
                                      <p:cBhvr>
                                        <p:cTn id="34" dur="500"/>
                                        <p:tgtEl>
                                          <p:spTgt spid="13">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par>
                                <p:cTn id="38" presetID="14" presetClass="entr" presetSubtype="1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24"/>
                </p:tgtEl>
              </p:cMediaNode>
            </p:audio>
          </p:childTnLst>
        </p:cTn>
      </p:par>
    </p:tnLst>
    <p:bldLst>
      <p:bldP spid="2" grpId="0" animBg="1"/>
      <p:bldP spid="3" grpId="0" uiExpand="1" build="allAtOnce"/>
      <p:bldP spid="7" grpId="0" animBg="1"/>
      <p:bldP spid="13" grpId="0" uiExpand="1" build="allAtOnce"/>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43422"/>
            <a:ext cx="6228786" cy="621282"/>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The Two Conditions for Equilibrium </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
          <p:cNvSpPr txBox="1"/>
          <p:nvPr/>
        </p:nvSpPr>
        <p:spPr>
          <a:xfrm>
            <a:off x="251521" y="980728"/>
            <a:ext cx="8568951" cy="892552"/>
          </a:xfrm>
          <a:prstGeom prst="rect">
            <a:avLst/>
          </a:prstGeom>
          <a:noFill/>
        </p:spPr>
        <p:txBody>
          <a:bodyPr wrap="square" rtlCol="0">
            <a:spAutoFit/>
          </a:bodyPr>
          <a:lstStyle/>
          <a:p>
            <a:r>
              <a:rPr lang="en-US" altLang="zh-CN" sz="2600" dirty="0">
                <a:latin typeface="Times New Roman" pitchFamily="18" charset="0"/>
                <a:cs typeface="Times New Roman" pitchFamily="18" charset="0"/>
              </a:rPr>
              <a:t>An object </a:t>
            </a:r>
            <a:r>
              <a:rPr lang="en-US" altLang="zh-CN" sz="2600" dirty="0">
                <a:effectLst>
                  <a:outerShdw blurRad="38100" dist="38100" dir="2700000" algn="tl">
                    <a:srgbClr val="000000">
                      <a:alpha val="43137"/>
                    </a:srgbClr>
                  </a:outerShdw>
                </a:effectLst>
                <a:latin typeface="Times New Roman" pitchFamily="18" charset="0"/>
                <a:cs typeface="Times New Roman" pitchFamily="18" charset="0"/>
              </a:rPr>
              <a:t>in mechanical equilibrium </a:t>
            </a:r>
            <a:r>
              <a:rPr lang="en-US" altLang="zh-CN" sz="2600" dirty="0">
                <a:latin typeface="Times New Roman" pitchFamily="18" charset="0"/>
                <a:cs typeface="Times New Roman" pitchFamily="18" charset="0"/>
              </a:rPr>
              <a:t>must satisfy the following two conditions:</a:t>
            </a:r>
            <a:endParaRPr lang="zh-CN" altLang="en-US" sz="2600" dirty="0">
              <a:latin typeface="Times New Roman" pitchFamily="18" charset="0"/>
              <a:cs typeface="Times New Roman" pitchFamily="18" charset="0"/>
            </a:endParaRPr>
          </a:p>
        </p:txBody>
      </p:sp>
      <p:sp>
        <p:nvSpPr>
          <p:cNvPr id="5" name="TextBox 4"/>
          <p:cNvSpPr txBox="1"/>
          <p:nvPr/>
        </p:nvSpPr>
        <p:spPr>
          <a:xfrm>
            <a:off x="323528" y="1932220"/>
            <a:ext cx="5750594" cy="492443"/>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600" b="1" dirty="0">
                <a:latin typeface="Times New Roman" pitchFamily="18" charset="0"/>
                <a:cs typeface="Times New Roman" pitchFamily="18" charset="0"/>
              </a:rPr>
              <a:t>The net external force must be zero:</a:t>
            </a:r>
            <a:endParaRPr lang="zh-CN" altLang="en-US" sz="2600" b="1" i="1" baseline="-25000" dirty="0">
              <a:latin typeface="Times New Roman" pitchFamily="18" charset="0"/>
              <a:cs typeface="Times New Roman" pitchFamily="18" charset="0"/>
            </a:endParaRPr>
          </a:p>
        </p:txBody>
      </p:sp>
      <p:graphicFrame>
        <p:nvGraphicFramePr>
          <p:cNvPr id="6" name="对象 5"/>
          <p:cNvGraphicFramePr>
            <a:graphicFrameLocks noChangeAspect="1"/>
          </p:cNvGraphicFramePr>
          <p:nvPr>
            <p:extLst>
              <p:ext uri="{D42A27DB-BD31-4B8C-83A1-F6EECF244321}">
                <p14:modId xmlns:p14="http://schemas.microsoft.com/office/powerpoint/2010/main" val="1610351172"/>
              </p:ext>
            </p:extLst>
          </p:nvPr>
        </p:nvGraphicFramePr>
        <p:xfrm>
          <a:off x="6146130" y="1990725"/>
          <a:ext cx="946150" cy="449263"/>
        </p:xfrm>
        <a:graphic>
          <a:graphicData uri="http://schemas.openxmlformats.org/presentationml/2006/ole">
            <mc:AlternateContent xmlns:mc="http://schemas.openxmlformats.org/markup-compatibility/2006">
              <mc:Choice xmlns:v="urn:schemas-microsoft-com:vml" Requires="v">
                <p:oleObj spid="_x0000_s55430" name="公式" r:id="rId6" imgW="469800" imgH="203040" progId="Equation.3">
                  <p:embed/>
                </p:oleObj>
              </mc:Choice>
              <mc:Fallback>
                <p:oleObj name="公式" r:id="rId6" imgW="469800" imgH="203040" progId="Equation.3">
                  <p:embed/>
                  <p:pic>
                    <p:nvPicPr>
                      <p:cNvPr id="0" name="Object 9"/>
                      <p:cNvPicPr>
                        <a:picLocks noChangeAspect="1" noChangeArrowheads="1"/>
                      </p:cNvPicPr>
                      <p:nvPr/>
                    </p:nvPicPr>
                    <p:blipFill>
                      <a:blip r:embed="rId7"/>
                      <a:srcRect/>
                      <a:stretch>
                        <a:fillRect/>
                      </a:stretch>
                    </p:blipFill>
                    <p:spPr bwMode="auto">
                      <a:xfrm>
                        <a:off x="6146130" y="1990725"/>
                        <a:ext cx="9461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 name="组合 9"/>
          <p:cNvGrpSpPr/>
          <p:nvPr/>
        </p:nvGrpSpPr>
        <p:grpSpPr>
          <a:xfrm>
            <a:off x="3252565" y="1464220"/>
            <a:ext cx="4176464" cy="468000"/>
            <a:chOff x="3723401" y="5767344"/>
            <a:chExt cx="4176464" cy="468000"/>
          </a:xfrm>
        </p:grpSpPr>
        <p:sp>
          <p:nvSpPr>
            <p:cNvPr id="11" name="圆角矩形标注 10"/>
            <p:cNvSpPr/>
            <p:nvPr/>
          </p:nvSpPr>
          <p:spPr>
            <a:xfrm>
              <a:off x="3742857" y="5767344"/>
              <a:ext cx="3996000" cy="468000"/>
            </a:xfrm>
            <a:prstGeom prst="wedgeRoundRectCallout">
              <a:avLst>
                <a:gd name="adj1" fmla="val -29002"/>
                <a:gd name="adj2" fmla="val 75987"/>
                <a:gd name="adj3" fmla="val 1666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12" name="矩形 11"/>
            <p:cNvSpPr/>
            <p:nvPr/>
          </p:nvSpPr>
          <p:spPr>
            <a:xfrm>
              <a:off x="3723401" y="5795971"/>
              <a:ext cx="4176464" cy="400110"/>
            </a:xfrm>
            <a:prstGeom prst="rect">
              <a:avLst/>
            </a:prstGeom>
          </p:spPr>
          <p:txBody>
            <a:bodyPr wrap="square">
              <a:spAutoFit/>
            </a:bodyPr>
            <a:lstStyle/>
            <a:p>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Statement of translational equilibrium</a:t>
              </a:r>
              <a:endPar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323528" y="2565765"/>
            <a:ext cx="6120680" cy="492443"/>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600" b="1" dirty="0">
                <a:latin typeface="Times New Roman" pitchFamily="18" charset="0"/>
                <a:cs typeface="Times New Roman" pitchFamily="18" charset="0"/>
              </a:rPr>
              <a:t>The net external torque must be zero:</a:t>
            </a:r>
            <a:endParaRPr lang="zh-CN" altLang="en-US" sz="2600" b="1" i="1" baseline="-25000" dirty="0">
              <a:latin typeface="Times New Roman" pitchFamily="18" charset="0"/>
              <a:cs typeface="Times New Roman" pitchFamily="18" charset="0"/>
            </a:endParaRPr>
          </a:p>
        </p:txBody>
      </p:sp>
      <p:graphicFrame>
        <p:nvGraphicFramePr>
          <p:cNvPr id="15" name="对象 14"/>
          <p:cNvGraphicFramePr>
            <a:graphicFrameLocks noChangeAspect="1"/>
          </p:cNvGraphicFramePr>
          <p:nvPr>
            <p:extLst>
              <p:ext uri="{D42A27DB-BD31-4B8C-83A1-F6EECF244321}">
                <p14:modId xmlns:p14="http://schemas.microsoft.com/office/powerpoint/2010/main" val="1369158451"/>
              </p:ext>
            </p:extLst>
          </p:nvPr>
        </p:nvGraphicFramePr>
        <p:xfrm>
          <a:off x="6218138" y="2651125"/>
          <a:ext cx="946150" cy="393700"/>
        </p:xfrm>
        <a:graphic>
          <a:graphicData uri="http://schemas.openxmlformats.org/presentationml/2006/ole">
            <mc:AlternateContent xmlns:mc="http://schemas.openxmlformats.org/markup-compatibility/2006">
              <mc:Choice xmlns:v="urn:schemas-microsoft-com:vml" Requires="v">
                <p:oleObj spid="_x0000_s55431" name="公式" r:id="rId8" imgW="469800" imgH="177480" progId="Equation.3">
                  <p:embed/>
                </p:oleObj>
              </mc:Choice>
              <mc:Fallback>
                <p:oleObj name="公式" r:id="rId8" imgW="469800" imgH="177480" progId="Equation.3">
                  <p:embed/>
                  <p:pic>
                    <p:nvPicPr>
                      <p:cNvPr id="0" name=""/>
                      <p:cNvPicPr>
                        <a:picLocks noChangeAspect="1" noChangeArrowheads="1"/>
                      </p:cNvPicPr>
                      <p:nvPr/>
                    </p:nvPicPr>
                    <p:blipFill>
                      <a:blip r:embed="rId9"/>
                      <a:srcRect/>
                      <a:stretch>
                        <a:fillRect/>
                      </a:stretch>
                    </p:blipFill>
                    <p:spPr bwMode="auto">
                      <a:xfrm>
                        <a:off x="6218138" y="2651125"/>
                        <a:ext cx="9461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6" name="组合 15"/>
          <p:cNvGrpSpPr/>
          <p:nvPr/>
        </p:nvGrpSpPr>
        <p:grpSpPr>
          <a:xfrm>
            <a:off x="1853136" y="3209591"/>
            <a:ext cx="4176464" cy="468000"/>
            <a:chOff x="3723401" y="5767344"/>
            <a:chExt cx="4176464" cy="468000"/>
          </a:xfrm>
        </p:grpSpPr>
        <p:sp>
          <p:nvSpPr>
            <p:cNvPr id="17" name="圆角矩形标注 16"/>
            <p:cNvSpPr/>
            <p:nvPr/>
          </p:nvSpPr>
          <p:spPr>
            <a:xfrm>
              <a:off x="3742857" y="5767344"/>
              <a:ext cx="3780000" cy="468000"/>
            </a:xfrm>
            <a:prstGeom prst="wedgeRoundRectCallout">
              <a:avLst>
                <a:gd name="adj1" fmla="val -12205"/>
                <a:gd name="adj2" fmla="val -84062"/>
                <a:gd name="adj3" fmla="val 1666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18" name="矩形 17"/>
            <p:cNvSpPr/>
            <p:nvPr/>
          </p:nvSpPr>
          <p:spPr>
            <a:xfrm>
              <a:off x="3723401" y="5795971"/>
              <a:ext cx="4176464" cy="400110"/>
            </a:xfrm>
            <a:prstGeom prst="rect">
              <a:avLst/>
            </a:prstGeom>
          </p:spPr>
          <p:txBody>
            <a:bodyPr wrap="square">
              <a:spAutoFit/>
            </a:bodyPr>
            <a:lstStyle/>
            <a:p>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Statement of rotational equilibrium</a:t>
              </a:r>
              <a:endPar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784151" y="4192632"/>
            <a:ext cx="7488832" cy="892552"/>
          </a:xfrm>
          <a:prstGeom prst="rect">
            <a:avLst/>
          </a:prstGeom>
          <a:noFill/>
          <a:ln w="19050">
            <a:solidFill>
              <a:srgbClr val="00B0F0"/>
            </a:solidFill>
            <a:prstDash val="sysDash"/>
          </a:ln>
        </p:spPr>
        <p:txBody>
          <a:bodyPr wrap="square" rtlCol="0">
            <a:spAutoFit/>
          </a:bodyPr>
          <a:lstStyle/>
          <a:p>
            <a:pPr algn="ctr"/>
            <a:r>
              <a:rPr lang="en-US" altLang="zh-CN" sz="2600" dirty="0">
                <a:latin typeface="Times New Roman" pitchFamily="18" charset="0"/>
                <a:cs typeface="Times New Roman" pitchFamily="18" charset="0"/>
              </a:rPr>
              <a:t>That is, for an object to be in equilibrium, it must both </a:t>
            </a:r>
            <a:r>
              <a:rPr lang="en-US" altLang="zh-CN" sz="2600"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translate</a:t>
            </a:r>
            <a:r>
              <a:rPr lang="en-US" altLang="zh-CN" sz="2600" dirty="0">
                <a:latin typeface="Times New Roman" pitchFamily="18" charset="0"/>
                <a:cs typeface="Times New Roman" pitchFamily="18" charset="0"/>
              </a:rPr>
              <a:t> and </a:t>
            </a:r>
            <a:r>
              <a:rPr lang="en-US" altLang="zh-CN" sz="2600"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rotate</a:t>
            </a:r>
            <a:r>
              <a:rPr lang="en-US" altLang="zh-CN" sz="2600" dirty="0">
                <a:latin typeface="Times New Roman" pitchFamily="18" charset="0"/>
                <a:cs typeface="Times New Roman" pitchFamily="18" charset="0"/>
              </a:rPr>
              <a:t> at </a:t>
            </a:r>
            <a:r>
              <a:rPr lang="en-US" altLang="zh-CN" sz="2600"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 constant rate</a:t>
            </a:r>
            <a:r>
              <a:rPr lang="en-US" altLang="zh-CN" sz="2600" dirty="0">
                <a:latin typeface="Times New Roman" pitchFamily="18" charset="0"/>
                <a:cs typeface="Times New Roman" pitchFamily="18" charset="0"/>
              </a:rPr>
              <a:t>.</a:t>
            </a:r>
            <a:endParaRPr lang="zh-CN" altLang="en-US" sz="2600" dirty="0">
              <a:latin typeface="Times New Roman" pitchFamily="18" charset="0"/>
              <a:cs typeface="Times New Roman" pitchFamily="18" charset="0"/>
            </a:endParaRPr>
          </a:p>
        </p:txBody>
      </p:sp>
      <p:pic>
        <p:nvPicPr>
          <p:cNvPr id="4" name="音频 3">
            <a:hlinkClick r:id="" action="ppaction://media"/>
            <a:extLst>
              <a:ext uri="{FF2B5EF4-FFF2-40B4-BE49-F238E27FC236}">
                <a16:creationId xmlns:a16="http://schemas.microsoft.com/office/drawing/2014/main" id="{4B82A634-60B0-4DBC-8615-0FD5D7A74AA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155209500"/>
      </p:ext>
    </p:extLst>
  </p:cSld>
  <p:clrMapOvr>
    <a:masterClrMapping/>
  </p:clrMapOvr>
  <mc:AlternateContent xmlns:mc="http://schemas.openxmlformats.org/markup-compatibility/2006" xmlns:p14="http://schemas.microsoft.com/office/powerpoint/2010/main">
    <mc:Choice Requires="p14">
      <p:transition spd="slow" p14:dur="2000" advTm="77939"/>
    </mc:Choice>
    <mc:Fallback xmlns="">
      <p:transition spd="slow" advTm="7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4"/>
                </p:tgtEl>
              </p:cMediaNode>
            </p:audio>
          </p:childTnLst>
        </p:cTn>
      </p:par>
    </p:tnLst>
    <p:bldLst>
      <p:bldP spid="2" grpId="0" animBg="1"/>
      <p:bldP spid="3" grpId="0"/>
      <p:bldP spid="5" grpId="0"/>
      <p:bldP spid="14"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49777" y="183820"/>
            <a:ext cx="3960519" cy="504000"/>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p>
            <a:pPr lvl="0">
              <a:spcBef>
                <a:spcPct val="0"/>
              </a:spcBef>
              <a:defRPr/>
            </a:pPr>
            <a:r>
              <a:rPr lang="en-US" altLang="zh-CN" sz="2400" b="1" dirty="0">
                <a:solidFill>
                  <a:schemeClr val="tx1"/>
                </a:solidFill>
                <a:latin typeface="Times New Roman" panose="02020603050405020304" pitchFamily="18" charset="0"/>
                <a:ea typeface="华文仿宋" pitchFamily="2" charset="-122"/>
                <a:cs typeface="Times New Roman" panose="02020603050405020304" pitchFamily="18" charset="0"/>
              </a:rPr>
              <a:t>【Example】 Balancing Act</a:t>
            </a:r>
            <a:endParaRPr kumimoji="0" lang="en-US"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pic>
        <p:nvPicPr>
          <p:cNvPr id="56322"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b="52276"/>
          <a:stretch/>
        </p:blipFill>
        <p:spPr bwMode="auto">
          <a:xfrm>
            <a:off x="5645079" y="764704"/>
            <a:ext cx="3492000" cy="157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56785"/>
          <a:stretch/>
        </p:blipFill>
        <p:spPr bwMode="auto">
          <a:xfrm>
            <a:off x="5641854" y="3501008"/>
            <a:ext cx="3492000" cy="142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9511" y="692696"/>
            <a:ext cx="8934581" cy="2785378"/>
          </a:xfrm>
          <a:prstGeom prst="rect">
            <a:avLst/>
          </a:prstGeom>
          <a:noFill/>
        </p:spPr>
        <p:txBody>
          <a:bodyPr wrap="square" rtlCol="0">
            <a:spAutoFit/>
          </a:bodyPr>
          <a:lstStyle/>
          <a:p>
            <a:r>
              <a:rPr lang="en-US" altLang="zh-CN" sz="2000" b="1" dirty="0">
                <a:latin typeface="Times New Roman" pitchFamily="18" charset="0"/>
                <a:cs typeface="Times New Roman" pitchFamily="18" charset="0"/>
              </a:rPr>
              <a:t>A woman of mass </a:t>
            </a:r>
            <a:r>
              <a:rPr lang="en-US" altLang="zh-CN" sz="2000" b="1" i="1" dirty="0">
                <a:latin typeface="Times New Roman" pitchFamily="18" charset="0"/>
                <a:cs typeface="Times New Roman" pitchFamily="18" charset="0"/>
              </a:rPr>
              <a:t>m</a:t>
            </a:r>
            <a:r>
              <a:rPr lang="en-US" altLang="zh-CN" sz="2000" b="1" dirty="0">
                <a:latin typeface="Times New Roman" pitchFamily="18" charset="0"/>
                <a:cs typeface="Times New Roman" pitchFamily="18" charset="0"/>
              </a:rPr>
              <a:t> = 55 kg sits on the left end</a:t>
            </a:r>
          </a:p>
          <a:p>
            <a:r>
              <a:rPr lang="en-US" altLang="zh-CN" sz="2000" b="1" dirty="0">
                <a:latin typeface="Times New Roman" pitchFamily="18" charset="0"/>
                <a:cs typeface="Times New Roman" pitchFamily="18" charset="0"/>
              </a:rPr>
              <a:t>of seesaw—a plank of length </a:t>
            </a:r>
            <a:r>
              <a:rPr lang="en-US" altLang="zh-CN" sz="2000" b="1" i="1" dirty="0">
                <a:latin typeface="Times New Roman" pitchFamily="18" charset="0"/>
                <a:cs typeface="Times New Roman" pitchFamily="18" charset="0"/>
              </a:rPr>
              <a:t>L</a:t>
            </a:r>
            <a:r>
              <a:rPr lang="en-US" altLang="zh-CN" sz="2000" b="1" dirty="0">
                <a:latin typeface="Times New Roman" pitchFamily="18" charset="0"/>
                <a:cs typeface="Times New Roman" pitchFamily="18" charset="0"/>
              </a:rPr>
              <a:t> = 4.00 m, pivoted </a:t>
            </a:r>
          </a:p>
          <a:p>
            <a:r>
              <a:rPr lang="en-US" altLang="zh-CN" sz="2000" b="1" dirty="0">
                <a:latin typeface="Times New Roman" pitchFamily="18" charset="0"/>
                <a:cs typeface="Times New Roman" pitchFamily="18" charset="0"/>
              </a:rPr>
              <a:t>in the middle as in Figure.</a:t>
            </a:r>
          </a:p>
          <a:p>
            <a:pPr marL="457200" indent="-457200">
              <a:spcBef>
                <a:spcPts val="600"/>
              </a:spcBef>
              <a:buAutoNum type="alphaLcParenBoth"/>
            </a:pPr>
            <a:r>
              <a:rPr lang="en-US" altLang="zh-CN" sz="2000" b="1" dirty="0">
                <a:latin typeface="Times New Roman" pitchFamily="18" charset="0"/>
                <a:cs typeface="Times New Roman" pitchFamily="18" charset="0"/>
              </a:rPr>
              <a:t>First compute where a man of mass </a:t>
            </a:r>
            <a:r>
              <a:rPr lang="en-US" altLang="zh-CN" sz="2000" b="1" i="1" dirty="0">
                <a:latin typeface="Times New Roman" pitchFamily="18" charset="0"/>
                <a:cs typeface="Times New Roman" pitchFamily="18" charset="0"/>
              </a:rPr>
              <a:t>M</a:t>
            </a:r>
            <a:r>
              <a:rPr lang="en-US" altLang="zh-CN" sz="2000" b="1" dirty="0">
                <a:latin typeface="Times New Roman" pitchFamily="18" charset="0"/>
                <a:cs typeface="Times New Roman" pitchFamily="18" charset="0"/>
              </a:rPr>
              <a:t> = 75 kg</a:t>
            </a:r>
          </a:p>
          <a:p>
            <a:r>
              <a:rPr lang="en-US" altLang="zh-CN" sz="2000" b="1" dirty="0">
                <a:latin typeface="Times New Roman" pitchFamily="18" charset="0"/>
                <a:cs typeface="Times New Roman" pitchFamily="18" charset="0"/>
              </a:rPr>
              <a:t>sit if the system (seesaw + man + woman) is to be </a:t>
            </a:r>
          </a:p>
          <a:p>
            <a:r>
              <a:rPr lang="en-US" altLang="zh-CN" sz="2000" b="1" dirty="0">
                <a:latin typeface="Times New Roman" pitchFamily="18" charset="0"/>
                <a:cs typeface="Times New Roman" pitchFamily="18" charset="0"/>
              </a:rPr>
              <a:t>balanced? </a:t>
            </a:r>
          </a:p>
          <a:p>
            <a:pPr>
              <a:spcBef>
                <a:spcPts val="600"/>
              </a:spcBef>
            </a:pPr>
            <a:r>
              <a:rPr lang="en-US" altLang="zh-CN" sz="2000" b="1" dirty="0">
                <a:latin typeface="Times New Roman" pitchFamily="18" charset="0"/>
                <a:cs typeface="Times New Roman" pitchFamily="18" charset="0"/>
              </a:rPr>
              <a:t>(b) Find normal force exerted by the pivot if the plank has a mass of </a:t>
            </a:r>
            <a:r>
              <a:rPr lang="en-US" altLang="zh-CN" sz="2000" b="1" i="1" dirty="0" err="1">
                <a:latin typeface="Times New Roman" pitchFamily="18" charset="0"/>
                <a:cs typeface="Times New Roman" pitchFamily="18" charset="0"/>
              </a:rPr>
              <a:t>m</a:t>
            </a:r>
            <a:r>
              <a:rPr lang="en-US" altLang="zh-CN" sz="2000" b="1" i="1" baseline="-25000" dirty="0" err="1">
                <a:latin typeface="Times New Roman" pitchFamily="18" charset="0"/>
                <a:cs typeface="Times New Roman" pitchFamily="18" charset="0"/>
              </a:rPr>
              <a:t>pl</a:t>
            </a:r>
            <a:r>
              <a:rPr lang="en-US" altLang="zh-CN" sz="2000" b="1" dirty="0">
                <a:latin typeface="Times New Roman" pitchFamily="18" charset="0"/>
                <a:cs typeface="Times New Roman" pitchFamily="18" charset="0"/>
              </a:rPr>
              <a:t> = 12 kg.</a:t>
            </a:r>
          </a:p>
          <a:p>
            <a:pPr>
              <a:spcBef>
                <a:spcPts val="600"/>
              </a:spcBef>
            </a:pPr>
            <a:r>
              <a:rPr lang="en-US" altLang="zh-CN" sz="2000" b="1" dirty="0">
                <a:latin typeface="Times New Roman" pitchFamily="18" charset="0"/>
                <a:cs typeface="Times New Roman" pitchFamily="18" charset="0"/>
              </a:rPr>
              <a:t>(c) Repeat (a), but compute the torques about an axis through left end of plank. </a:t>
            </a:r>
          </a:p>
        </p:txBody>
      </p:sp>
      <p:cxnSp>
        <p:nvCxnSpPr>
          <p:cNvPr id="10" name="直接连接符 9"/>
          <p:cNvCxnSpPr/>
          <p:nvPr/>
        </p:nvCxnSpPr>
        <p:spPr>
          <a:xfrm>
            <a:off x="107504" y="3429000"/>
            <a:ext cx="889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1520" y="3429000"/>
            <a:ext cx="5472608" cy="677108"/>
          </a:xfrm>
          <a:prstGeom prst="rect">
            <a:avLst/>
          </a:prstGeom>
          <a:noFill/>
        </p:spPr>
        <p:txBody>
          <a:bodyPr wrap="square" rtlCol="0">
            <a:spAutoFit/>
          </a:bodyPr>
          <a:lstStyle/>
          <a:p>
            <a:r>
              <a:rPr lang="en-US" altLang="zh-CN" sz="1900" b="1" dirty="0">
                <a:solidFill>
                  <a:srgbClr val="00B0F0"/>
                </a:solidFill>
                <a:latin typeface="Times New Roman" pitchFamily="18" charset="0"/>
                <a:cs typeface="Times New Roman" pitchFamily="18" charset="0"/>
              </a:rPr>
              <a:t>(a) Apply the rotational equilibrium to the plank by setting the net torque equal to zero: </a:t>
            </a:r>
            <a:endParaRPr lang="zh-CN" altLang="en-US" sz="1900" b="1" baseline="30000" dirty="0">
              <a:solidFill>
                <a:srgbClr val="00B0F0"/>
              </a:solidFill>
              <a:latin typeface="Times New Roman" pitchFamily="18" charset="0"/>
              <a:cs typeface="Times New Roman"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592176091"/>
              </p:ext>
            </p:extLst>
          </p:nvPr>
        </p:nvGraphicFramePr>
        <p:xfrm>
          <a:off x="659480" y="4098359"/>
          <a:ext cx="2970068" cy="425739"/>
        </p:xfrm>
        <a:graphic>
          <a:graphicData uri="http://schemas.openxmlformats.org/presentationml/2006/ole">
            <mc:AlternateContent xmlns:mc="http://schemas.openxmlformats.org/markup-compatibility/2006">
              <mc:Choice xmlns:v="urn:schemas-microsoft-com:vml" Requires="v">
                <p:oleObj spid="_x0000_s56819" name="公式" r:id="rId9" imgW="1892160" imgH="241200" progId="Equation.3">
                  <p:embed/>
                </p:oleObj>
              </mc:Choice>
              <mc:Fallback>
                <p:oleObj name="公式" r:id="rId9" imgW="1892160" imgH="241200" progId="Equation.3">
                  <p:embed/>
                  <p:pic>
                    <p:nvPicPr>
                      <p:cNvPr id="0" name="对象 6"/>
                      <p:cNvPicPr>
                        <a:picLocks noChangeAspect="1" noChangeArrowheads="1"/>
                      </p:cNvPicPr>
                      <p:nvPr/>
                    </p:nvPicPr>
                    <p:blipFill>
                      <a:blip r:embed="rId10"/>
                      <a:srcRect/>
                      <a:stretch>
                        <a:fillRect/>
                      </a:stretch>
                    </p:blipFill>
                    <p:spPr bwMode="auto">
                      <a:xfrm>
                        <a:off x="659480" y="4098359"/>
                        <a:ext cx="2970068" cy="42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燕尾形箭头 12"/>
          <p:cNvSpPr/>
          <p:nvPr/>
        </p:nvSpPr>
        <p:spPr>
          <a:xfrm rot="5400000">
            <a:off x="1857330" y="4585734"/>
            <a:ext cx="216000"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对象 11"/>
          <p:cNvGraphicFramePr>
            <a:graphicFrameLocks noChangeAspect="1"/>
          </p:cNvGraphicFramePr>
          <p:nvPr>
            <p:extLst>
              <p:ext uri="{D42A27DB-BD31-4B8C-83A1-F6EECF244321}">
                <p14:modId xmlns:p14="http://schemas.microsoft.com/office/powerpoint/2010/main" val="691208780"/>
              </p:ext>
            </p:extLst>
          </p:nvPr>
        </p:nvGraphicFramePr>
        <p:xfrm>
          <a:off x="1012806" y="4831190"/>
          <a:ext cx="2157616" cy="314876"/>
        </p:xfrm>
        <a:graphic>
          <a:graphicData uri="http://schemas.openxmlformats.org/presentationml/2006/ole">
            <mc:AlternateContent xmlns:mc="http://schemas.openxmlformats.org/markup-compatibility/2006">
              <mc:Choice xmlns:v="urn:schemas-microsoft-com:vml" Requires="v">
                <p:oleObj spid="_x0000_s56820" name="公式" r:id="rId11" imgW="1663560" imgH="215640" progId="Equation.3">
                  <p:embed/>
                </p:oleObj>
              </mc:Choice>
              <mc:Fallback>
                <p:oleObj name="公式" r:id="rId11" imgW="1663560" imgH="215640" progId="Equation.3">
                  <p:embed/>
                  <p:pic>
                    <p:nvPicPr>
                      <p:cNvPr id="0" name="对象 6"/>
                      <p:cNvPicPr>
                        <a:picLocks noChangeAspect="1" noChangeArrowheads="1"/>
                      </p:cNvPicPr>
                      <p:nvPr/>
                    </p:nvPicPr>
                    <p:blipFill>
                      <a:blip r:embed="rId12"/>
                      <a:srcRect/>
                      <a:stretch>
                        <a:fillRect/>
                      </a:stretch>
                    </p:blipFill>
                    <p:spPr bwMode="auto">
                      <a:xfrm>
                        <a:off x="1012806" y="4831190"/>
                        <a:ext cx="2157616" cy="31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燕尾形箭头 14"/>
          <p:cNvSpPr/>
          <p:nvPr/>
        </p:nvSpPr>
        <p:spPr>
          <a:xfrm>
            <a:off x="3353197" y="4865358"/>
            <a:ext cx="216000"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6" name="对象 15"/>
          <p:cNvGraphicFramePr>
            <a:graphicFrameLocks noChangeAspect="1"/>
          </p:cNvGraphicFramePr>
          <p:nvPr>
            <p:extLst>
              <p:ext uri="{D42A27DB-BD31-4B8C-83A1-F6EECF244321}">
                <p14:modId xmlns:p14="http://schemas.microsoft.com/office/powerpoint/2010/main" val="1833664352"/>
              </p:ext>
            </p:extLst>
          </p:nvPr>
        </p:nvGraphicFramePr>
        <p:xfrm>
          <a:off x="3653190" y="4686898"/>
          <a:ext cx="1679864" cy="572944"/>
        </p:xfrm>
        <a:graphic>
          <a:graphicData uri="http://schemas.openxmlformats.org/presentationml/2006/ole">
            <mc:AlternateContent xmlns:mc="http://schemas.openxmlformats.org/markup-compatibility/2006">
              <mc:Choice xmlns:v="urn:schemas-microsoft-com:vml" Requires="v">
                <p:oleObj spid="_x0000_s56821" name="公式" r:id="rId13" imgW="1295280" imgH="393480" progId="Equation.3">
                  <p:embed/>
                </p:oleObj>
              </mc:Choice>
              <mc:Fallback>
                <p:oleObj name="公式" r:id="rId13" imgW="1295280" imgH="393480" progId="Equation.3">
                  <p:embed/>
                  <p:pic>
                    <p:nvPicPr>
                      <p:cNvPr id="0" name=""/>
                      <p:cNvPicPr>
                        <a:picLocks noChangeAspect="1" noChangeArrowheads="1"/>
                      </p:cNvPicPr>
                      <p:nvPr/>
                    </p:nvPicPr>
                    <p:blipFill>
                      <a:blip r:embed="rId14"/>
                      <a:srcRect/>
                      <a:stretch>
                        <a:fillRect/>
                      </a:stretch>
                    </p:blipFill>
                    <p:spPr bwMode="auto">
                      <a:xfrm>
                        <a:off x="3653190" y="4686898"/>
                        <a:ext cx="1679864" cy="57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251520" y="5229200"/>
            <a:ext cx="8747984" cy="384721"/>
          </a:xfrm>
          <a:prstGeom prst="rect">
            <a:avLst/>
          </a:prstGeom>
          <a:noFill/>
        </p:spPr>
        <p:txBody>
          <a:bodyPr wrap="square" rtlCol="0">
            <a:spAutoFit/>
          </a:bodyPr>
          <a:lstStyle/>
          <a:p>
            <a:r>
              <a:rPr lang="en-US" altLang="zh-CN" sz="1900" b="1" dirty="0">
                <a:solidFill>
                  <a:srgbClr val="00B0F0"/>
                </a:solidFill>
                <a:latin typeface="Times New Roman" pitchFamily="18" charset="0"/>
                <a:cs typeface="Times New Roman" pitchFamily="18" charset="0"/>
              </a:rPr>
              <a:t>(b) Apply the translational equilibrium to the plank </a:t>
            </a:r>
            <a:r>
              <a:rPr lang="en-US" altLang="zh-CN" sz="1900" dirty="0">
                <a:solidFill>
                  <a:srgbClr val="00B0F0"/>
                </a:solidFill>
                <a:latin typeface="Times New Roman" pitchFamily="18" charset="0"/>
                <a:cs typeface="Times New Roman" pitchFamily="18" charset="0"/>
              </a:rPr>
              <a:t>(</a:t>
            </a:r>
            <a:r>
              <a:rPr lang="en-US" altLang="zh-CN" sz="1900" i="1" dirty="0">
                <a:solidFill>
                  <a:srgbClr val="00B0F0"/>
                </a:solidFill>
                <a:latin typeface="Times New Roman" pitchFamily="18" charset="0"/>
                <a:cs typeface="Times New Roman" pitchFamily="18" charset="0"/>
              </a:rPr>
              <a:t>set upward as positive</a:t>
            </a:r>
            <a:r>
              <a:rPr lang="en-US" altLang="zh-CN" sz="1900" dirty="0">
                <a:solidFill>
                  <a:srgbClr val="00B0F0"/>
                </a:solidFill>
                <a:latin typeface="Times New Roman" pitchFamily="18" charset="0"/>
                <a:cs typeface="Times New Roman" pitchFamily="18" charset="0"/>
              </a:rPr>
              <a:t>)</a:t>
            </a:r>
            <a:r>
              <a:rPr lang="en-US" altLang="zh-CN" sz="1900" b="1" dirty="0">
                <a:solidFill>
                  <a:srgbClr val="00B0F0"/>
                </a:solidFill>
                <a:latin typeface="Times New Roman" pitchFamily="18" charset="0"/>
                <a:cs typeface="Times New Roman" pitchFamily="18" charset="0"/>
              </a:rPr>
              <a:t>: </a:t>
            </a:r>
            <a:endParaRPr lang="zh-CN" altLang="en-US" sz="1900" b="1" baseline="30000" dirty="0">
              <a:solidFill>
                <a:srgbClr val="00B0F0"/>
              </a:solidFill>
              <a:latin typeface="Times New Roman" pitchFamily="18" charset="0"/>
              <a:cs typeface="Times New Roman" pitchFamily="18" charset="0"/>
            </a:endParaRPr>
          </a:p>
        </p:txBody>
      </p:sp>
      <p:graphicFrame>
        <p:nvGraphicFramePr>
          <p:cNvPr id="14" name="对象 13"/>
          <p:cNvGraphicFramePr>
            <a:graphicFrameLocks noChangeAspect="1"/>
          </p:cNvGraphicFramePr>
          <p:nvPr>
            <p:extLst>
              <p:ext uri="{D42A27DB-BD31-4B8C-83A1-F6EECF244321}">
                <p14:modId xmlns:p14="http://schemas.microsoft.com/office/powerpoint/2010/main" val="4169674931"/>
              </p:ext>
            </p:extLst>
          </p:nvPr>
        </p:nvGraphicFramePr>
        <p:xfrm>
          <a:off x="818140" y="5718578"/>
          <a:ext cx="2075295" cy="352136"/>
        </p:xfrm>
        <a:graphic>
          <a:graphicData uri="http://schemas.openxmlformats.org/presentationml/2006/ole">
            <mc:AlternateContent xmlns:mc="http://schemas.openxmlformats.org/markup-compatibility/2006">
              <mc:Choice xmlns:v="urn:schemas-microsoft-com:vml" Requires="v">
                <p:oleObj spid="_x0000_s56822" name="公式" r:id="rId15" imgW="1600200" imgH="241200" progId="Equation.3">
                  <p:embed/>
                </p:oleObj>
              </mc:Choice>
              <mc:Fallback>
                <p:oleObj name="公式" r:id="rId15" imgW="1600200" imgH="241200" progId="Equation.3">
                  <p:embed/>
                  <p:pic>
                    <p:nvPicPr>
                      <p:cNvPr id="0" name="对象 11"/>
                      <p:cNvPicPr>
                        <a:picLocks noChangeAspect="1" noChangeArrowheads="1"/>
                      </p:cNvPicPr>
                      <p:nvPr/>
                    </p:nvPicPr>
                    <p:blipFill>
                      <a:blip r:embed="rId16"/>
                      <a:srcRect/>
                      <a:stretch>
                        <a:fillRect/>
                      </a:stretch>
                    </p:blipFill>
                    <p:spPr bwMode="auto">
                      <a:xfrm>
                        <a:off x="818140" y="5718578"/>
                        <a:ext cx="2075295" cy="35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燕尾形箭头 18"/>
          <p:cNvSpPr/>
          <p:nvPr/>
        </p:nvSpPr>
        <p:spPr>
          <a:xfrm>
            <a:off x="2958108" y="5781871"/>
            <a:ext cx="216000" cy="180000"/>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0" name="对象 19"/>
          <p:cNvGraphicFramePr>
            <a:graphicFrameLocks noChangeAspect="1"/>
          </p:cNvGraphicFramePr>
          <p:nvPr>
            <p:extLst>
              <p:ext uri="{D42A27DB-BD31-4B8C-83A1-F6EECF244321}">
                <p14:modId xmlns:p14="http://schemas.microsoft.com/office/powerpoint/2010/main" val="1298863"/>
              </p:ext>
            </p:extLst>
          </p:nvPr>
        </p:nvGraphicFramePr>
        <p:xfrm>
          <a:off x="3232165" y="5684591"/>
          <a:ext cx="2717512" cy="370897"/>
        </p:xfrm>
        <a:graphic>
          <a:graphicData uri="http://schemas.openxmlformats.org/presentationml/2006/ole">
            <mc:AlternateContent xmlns:mc="http://schemas.openxmlformats.org/markup-compatibility/2006">
              <mc:Choice xmlns:v="urn:schemas-microsoft-com:vml" Requires="v">
                <p:oleObj spid="_x0000_s56823" name="公式" r:id="rId17" imgW="2095200" imgH="253800" progId="Equation.3">
                  <p:embed/>
                </p:oleObj>
              </mc:Choice>
              <mc:Fallback>
                <p:oleObj name="公式" r:id="rId17" imgW="2095200" imgH="253800" progId="Equation.3">
                  <p:embed/>
                  <p:pic>
                    <p:nvPicPr>
                      <p:cNvPr id="0" name=""/>
                      <p:cNvPicPr>
                        <a:picLocks noChangeAspect="1" noChangeArrowheads="1"/>
                      </p:cNvPicPr>
                      <p:nvPr/>
                    </p:nvPicPr>
                    <p:blipFill>
                      <a:blip r:embed="rId18"/>
                      <a:srcRect/>
                      <a:stretch>
                        <a:fillRect/>
                      </a:stretch>
                    </p:blipFill>
                    <p:spPr bwMode="auto">
                      <a:xfrm>
                        <a:off x="3232165" y="5684591"/>
                        <a:ext cx="2717512" cy="37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51520" y="6197242"/>
            <a:ext cx="504056" cy="384721"/>
          </a:xfrm>
          <a:prstGeom prst="rect">
            <a:avLst/>
          </a:prstGeom>
          <a:noFill/>
        </p:spPr>
        <p:txBody>
          <a:bodyPr wrap="square" rtlCol="0">
            <a:spAutoFit/>
          </a:bodyPr>
          <a:lstStyle/>
          <a:p>
            <a:r>
              <a:rPr lang="en-US" altLang="zh-CN" sz="1900" b="1" dirty="0">
                <a:solidFill>
                  <a:srgbClr val="00B0F0"/>
                </a:solidFill>
                <a:latin typeface="Times New Roman" pitchFamily="18" charset="0"/>
                <a:cs typeface="Times New Roman" pitchFamily="18" charset="0"/>
              </a:rPr>
              <a:t>(c)</a:t>
            </a:r>
            <a:endParaRPr lang="zh-CN" altLang="en-US" sz="1900" b="1" baseline="30000" dirty="0">
              <a:solidFill>
                <a:srgbClr val="00B0F0"/>
              </a:solidFill>
              <a:latin typeface="Times New Roman" pitchFamily="18" charset="0"/>
              <a:cs typeface="Times New Roman" pitchFamily="18" charset="0"/>
            </a:endParaRPr>
          </a:p>
        </p:txBody>
      </p:sp>
      <p:graphicFrame>
        <p:nvGraphicFramePr>
          <p:cNvPr id="22" name="对象 21"/>
          <p:cNvGraphicFramePr>
            <a:graphicFrameLocks noChangeAspect="1"/>
          </p:cNvGraphicFramePr>
          <p:nvPr>
            <p:extLst>
              <p:ext uri="{D42A27DB-BD31-4B8C-83A1-F6EECF244321}">
                <p14:modId xmlns:p14="http://schemas.microsoft.com/office/powerpoint/2010/main" val="2463477722"/>
              </p:ext>
            </p:extLst>
          </p:nvPr>
        </p:nvGraphicFramePr>
        <p:xfrm>
          <a:off x="683568" y="6184354"/>
          <a:ext cx="2970068" cy="425739"/>
        </p:xfrm>
        <a:graphic>
          <a:graphicData uri="http://schemas.openxmlformats.org/presentationml/2006/ole">
            <mc:AlternateContent xmlns:mc="http://schemas.openxmlformats.org/markup-compatibility/2006">
              <mc:Choice xmlns:v="urn:schemas-microsoft-com:vml" Requires="v">
                <p:oleObj spid="_x0000_s56824" name="公式" r:id="rId19" imgW="1892160" imgH="241200" progId="Equation.3">
                  <p:embed/>
                </p:oleObj>
              </mc:Choice>
              <mc:Fallback>
                <p:oleObj name="公式" r:id="rId19" imgW="1892160" imgH="241200" progId="Equation.3">
                  <p:embed/>
                  <p:pic>
                    <p:nvPicPr>
                      <p:cNvPr id="0" name=""/>
                      <p:cNvPicPr>
                        <a:picLocks noChangeAspect="1" noChangeArrowheads="1"/>
                      </p:cNvPicPr>
                      <p:nvPr/>
                    </p:nvPicPr>
                    <p:blipFill>
                      <a:blip r:embed="rId10"/>
                      <a:srcRect/>
                      <a:stretch>
                        <a:fillRect/>
                      </a:stretch>
                    </p:blipFill>
                    <p:spPr bwMode="auto">
                      <a:xfrm>
                        <a:off x="683568" y="6184354"/>
                        <a:ext cx="2970068" cy="42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燕尾形箭头 22"/>
          <p:cNvSpPr/>
          <p:nvPr/>
        </p:nvSpPr>
        <p:spPr>
          <a:xfrm>
            <a:off x="3726954" y="6260710"/>
            <a:ext cx="216000" cy="180000"/>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8" name="对象 17"/>
          <p:cNvGraphicFramePr>
            <a:graphicFrameLocks noChangeAspect="1"/>
          </p:cNvGraphicFramePr>
          <p:nvPr>
            <p:extLst>
              <p:ext uri="{D42A27DB-BD31-4B8C-83A1-F6EECF244321}">
                <p14:modId xmlns:p14="http://schemas.microsoft.com/office/powerpoint/2010/main" val="250874862"/>
              </p:ext>
            </p:extLst>
          </p:nvPr>
        </p:nvGraphicFramePr>
        <p:xfrm>
          <a:off x="4010297" y="6189663"/>
          <a:ext cx="3754438" cy="352425"/>
        </p:xfrm>
        <a:graphic>
          <a:graphicData uri="http://schemas.openxmlformats.org/presentationml/2006/ole">
            <mc:AlternateContent xmlns:mc="http://schemas.openxmlformats.org/markup-compatibility/2006">
              <mc:Choice xmlns:v="urn:schemas-microsoft-com:vml" Requires="v">
                <p:oleObj spid="_x0000_s56825" name="公式" r:id="rId20" imgW="2895480" imgH="241200" progId="Equation.3">
                  <p:embed/>
                </p:oleObj>
              </mc:Choice>
              <mc:Fallback>
                <p:oleObj name="公式" r:id="rId20" imgW="2895480" imgH="241200" progId="Equation.3">
                  <p:embed/>
                  <p:pic>
                    <p:nvPicPr>
                      <p:cNvPr id="0" name="对象 11"/>
                      <p:cNvPicPr>
                        <a:picLocks noChangeAspect="1" noChangeArrowheads="1"/>
                      </p:cNvPicPr>
                      <p:nvPr/>
                    </p:nvPicPr>
                    <p:blipFill>
                      <a:blip r:embed="rId21"/>
                      <a:srcRect/>
                      <a:stretch>
                        <a:fillRect/>
                      </a:stretch>
                    </p:blipFill>
                    <p:spPr bwMode="auto">
                      <a:xfrm>
                        <a:off x="4010297" y="6189663"/>
                        <a:ext cx="37544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燕尾形箭头 24"/>
          <p:cNvSpPr/>
          <p:nvPr/>
        </p:nvSpPr>
        <p:spPr>
          <a:xfrm>
            <a:off x="7827218" y="6235342"/>
            <a:ext cx="216000" cy="180000"/>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6" name="对象 25"/>
          <p:cNvGraphicFramePr>
            <a:graphicFrameLocks noChangeAspect="1"/>
          </p:cNvGraphicFramePr>
          <p:nvPr>
            <p:extLst>
              <p:ext uri="{D42A27DB-BD31-4B8C-83A1-F6EECF244321}">
                <p14:modId xmlns:p14="http://schemas.microsoft.com/office/powerpoint/2010/main" val="1805400485"/>
              </p:ext>
            </p:extLst>
          </p:nvPr>
        </p:nvGraphicFramePr>
        <p:xfrm>
          <a:off x="8085584" y="6212929"/>
          <a:ext cx="855662" cy="258763"/>
        </p:xfrm>
        <a:graphic>
          <a:graphicData uri="http://schemas.openxmlformats.org/presentationml/2006/ole">
            <mc:AlternateContent xmlns:mc="http://schemas.openxmlformats.org/markup-compatibility/2006">
              <mc:Choice xmlns:v="urn:schemas-microsoft-com:vml" Requires="v">
                <p:oleObj spid="_x0000_s56826" name="公式" r:id="rId22" imgW="660240" imgH="177480" progId="Equation.3">
                  <p:embed/>
                </p:oleObj>
              </mc:Choice>
              <mc:Fallback>
                <p:oleObj name="公式" r:id="rId22" imgW="660240" imgH="177480" progId="Equation.3">
                  <p:embed/>
                  <p:pic>
                    <p:nvPicPr>
                      <p:cNvPr id="0" name=""/>
                      <p:cNvPicPr>
                        <a:picLocks noChangeAspect="1" noChangeArrowheads="1"/>
                      </p:cNvPicPr>
                      <p:nvPr/>
                    </p:nvPicPr>
                    <p:blipFill>
                      <a:blip r:embed="rId23"/>
                      <a:srcRect/>
                      <a:stretch>
                        <a:fillRect/>
                      </a:stretch>
                    </p:blipFill>
                    <p:spPr bwMode="auto">
                      <a:xfrm>
                        <a:off x="8085584" y="6212929"/>
                        <a:ext cx="8556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24">
            <p14:nvContentPartPr>
              <p14:cNvPr id="3" name="墨迹 2">
                <a:extLst>
                  <a:ext uri="{FF2B5EF4-FFF2-40B4-BE49-F238E27FC236}">
                    <a16:creationId xmlns:a16="http://schemas.microsoft.com/office/drawing/2014/main" id="{95F45A05-F5D8-41AC-945C-92586447CD32}"/>
                  </a:ext>
                </a:extLst>
              </p14:cNvPr>
              <p14:cNvContentPartPr/>
              <p14:nvPr>
                <p:extLst>
                  <p:ext uri="{42D2F446-02D8-4167-A562-619A0277C38B}">
                    <p15:isNarration xmlns:p15="http://schemas.microsoft.com/office/powerpoint/2012/main" val="1"/>
                  </p:ext>
                </p:extLst>
              </p14:nvPr>
            </p14:nvContentPartPr>
            <p14:xfrm>
              <a:off x="5829120" y="3664080"/>
              <a:ext cx="2673720" cy="1155960"/>
            </p14:xfrm>
          </p:contentPart>
        </mc:Choice>
        <mc:Fallback xmlns="">
          <p:pic>
            <p:nvPicPr>
              <p:cNvPr id="3" name="墨迹 2">
                <a:extLst>
                  <a:ext uri="{FF2B5EF4-FFF2-40B4-BE49-F238E27FC236}">
                    <a16:creationId xmlns:a16="http://schemas.microsoft.com/office/drawing/2014/main" id="{95F45A05-F5D8-41AC-945C-92586447CD32}"/>
                  </a:ext>
                </a:extLst>
              </p:cNvPr>
              <p:cNvPicPr>
                <a:picLocks noGrp="1" noRot="1" noChangeAspect="1" noMove="1" noResize="1" noEditPoints="1" noAdjustHandles="1" noChangeArrowheads="1" noChangeShapeType="1"/>
              </p:cNvPicPr>
              <p:nvPr/>
            </p:nvPicPr>
            <p:blipFill>
              <a:blip r:embed="rId25"/>
              <a:stretch>
                <a:fillRect/>
              </a:stretch>
            </p:blipFill>
            <p:spPr>
              <a:xfrm>
                <a:off x="5819760" y="3654720"/>
                <a:ext cx="2692440" cy="1174680"/>
              </a:xfrm>
              <a:prstGeom prst="rect">
                <a:avLst/>
              </a:prstGeom>
            </p:spPr>
          </p:pic>
        </mc:Fallback>
      </mc:AlternateContent>
      <p:pic>
        <p:nvPicPr>
          <p:cNvPr id="4" name="音频 3">
            <a:hlinkClick r:id="" action="ppaction://media"/>
            <a:extLst>
              <a:ext uri="{FF2B5EF4-FFF2-40B4-BE49-F238E27FC236}">
                <a16:creationId xmlns:a16="http://schemas.microsoft.com/office/drawing/2014/main" id="{E16D9199-F6B3-409F-A8E0-52AA6990B351}"/>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788640960"/>
      </p:ext>
    </p:extLst>
  </p:cSld>
  <p:clrMapOvr>
    <a:masterClrMapping/>
  </p:clrMapOvr>
  <mc:AlternateContent xmlns:mc="http://schemas.openxmlformats.org/markup-compatibility/2006" xmlns:p14="http://schemas.microsoft.com/office/powerpoint/2010/main">
    <mc:Choice Requires="p14">
      <p:transition spd="slow" p14:dur="2000" advTm="205710"/>
    </mc:Choice>
    <mc:Fallback xmlns="">
      <p:transition spd="slow" advTm="20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par>
                          <p:cTn id="14" fill="hold">
                            <p:stCondLst>
                              <p:cond delay="501"/>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56322"/>
                                        </p:tgtEl>
                                        <p:attrNameLst>
                                          <p:attrName>style.visibility</p:attrName>
                                        </p:attrNameLst>
                                      </p:cBhvr>
                                      <p:to>
                                        <p:strVal val="visible"/>
                                      </p:to>
                                    </p:set>
                                    <p:animEffect transition="in" filter="randombar(horizontal)">
                                      <p:cBhvr>
                                        <p:cTn id="20" dur="500"/>
                                        <p:tgtEl>
                                          <p:spTgt spid="5632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vertical)">
                                      <p:cBhvr>
                                        <p:cTn id="25" dur="500"/>
                                        <p:tgtEl>
                                          <p:spTgt spid="10"/>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linds(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par>
                          <p:cTn id="45" fill="hold">
                            <p:stCondLst>
                              <p:cond delay="500"/>
                            </p:stCondLst>
                            <p:childTnLst>
                              <p:par>
                                <p:cTn id="46" presetID="3" presetClass="entr" presetSubtype="1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childTnLst>
                          </p:cTn>
                        </p:par>
                        <p:par>
                          <p:cTn id="54" fill="hold">
                            <p:stCondLst>
                              <p:cond delay="500"/>
                            </p:stCondLst>
                            <p:childTnLst>
                              <p:par>
                                <p:cTn id="55" presetID="3" presetClass="entr" presetSubtype="10"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linds(horizontal)">
                                      <p:cBhvr>
                                        <p:cTn id="72" dur="500"/>
                                        <p:tgtEl>
                                          <p:spTgt spid="19"/>
                                        </p:tgtEl>
                                      </p:cBhvr>
                                    </p:animEffect>
                                  </p:childTnLst>
                                </p:cTn>
                              </p:par>
                            </p:childTnLst>
                          </p:cTn>
                        </p:par>
                        <p:par>
                          <p:cTn id="73" fill="hold">
                            <p:stCondLst>
                              <p:cond delay="500"/>
                            </p:stCondLst>
                            <p:childTnLst>
                              <p:par>
                                <p:cTn id="74" presetID="3" presetClass="entr" presetSubtype="1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linds(horizontal)">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par>
                          <p:cTn id="82" fill="hold">
                            <p:stCondLst>
                              <p:cond delay="500"/>
                            </p:stCondLst>
                            <p:childTnLst>
                              <p:par>
                                <p:cTn id="83" presetID="3" presetClass="entr" presetSubtype="10"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blinds(horizontal)">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linds(horizontal)">
                                      <p:cBhvr>
                                        <p:cTn id="90" dur="500"/>
                                        <p:tgtEl>
                                          <p:spTgt spid="23"/>
                                        </p:tgtEl>
                                      </p:cBhvr>
                                    </p:animEffect>
                                  </p:childTnLst>
                                </p:cTn>
                              </p:par>
                            </p:childTnLst>
                          </p:cTn>
                        </p:par>
                        <p:par>
                          <p:cTn id="91" fill="hold">
                            <p:stCondLst>
                              <p:cond delay="500"/>
                            </p:stCondLst>
                            <p:childTnLst>
                              <p:par>
                                <p:cTn id="92" presetID="3" presetClass="entr" presetSubtype="10" fill="hold" nodeType="after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blinds(horizontal)">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blinds(horizontal)">
                                      <p:cBhvr>
                                        <p:cTn id="99" dur="500"/>
                                        <p:tgtEl>
                                          <p:spTgt spid="25"/>
                                        </p:tgtEl>
                                      </p:cBhvr>
                                    </p:animEffect>
                                  </p:childTnLst>
                                </p:cTn>
                              </p:par>
                            </p:childTnLst>
                          </p:cTn>
                        </p:par>
                        <p:par>
                          <p:cTn id="100" fill="hold">
                            <p:stCondLst>
                              <p:cond delay="500"/>
                            </p:stCondLst>
                            <p:childTnLst>
                              <p:par>
                                <p:cTn id="101" presetID="3" presetClass="entr" presetSubtype="10" fill="hold" nodeType="after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blinds(horizontal)">
                                      <p:cBhvr>
                                        <p:cTn id="10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4"/>
                </p:tgtEl>
              </p:cMediaNode>
            </p:audio>
          </p:childTnLst>
        </p:cTn>
      </p:par>
    </p:tnLst>
    <p:bldLst>
      <p:bldP spid="2" grpId="0" animBg="1"/>
      <p:bldP spid="9" grpId="0"/>
      <p:bldP spid="11" grpId="0"/>
      <p:bldP spid="13" grpId="0" animBg="1"/>
      <p:bldP spid="15" grpId="0" animBg="1"/>
      <p:bldP spid="17" grpId="0"/>
      <p:bldP spid="19" grpId="0" animBg="1"/>
      <p:bldP spid="21" grpId="0"/>
      <p:bldP spid="23"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5|10.4|20.2|22.8|13.6|14.5|31.9|24.5|9|7|21.1|10.7|17.7|10.4|41.1|8.6|14.1|21.9|6.4|4.1|7.8|2.5|2.2|8.5|5.7|3|15.5"/>
</p:tagLst>
</file>

<file path=ppt/tags/tag10.xml><?xml version="1.0" encoding="utf-8"?>
<p:tagLst xmlns:a="http://schemas.openxmlformats.org/drawingml/2006/main" xmlns:r="http://schemas.openxmlformats.org/officeDocument/2006/relationships" xmlns:p="http://schemas.openxmlformats.org/presentationml/2006/main">
  <p:tag name="TIMING" val="|11.6|28.4|12.5|2.2|29.6|15.5|4.4|38.3|63.6|26.6"/>
</p:tagLst>
</file>

<file path=ppt/tags/tag11.xml><?xml version="1.0" encoding="utf-8"?>
<p:tagLst xmlns:a="http://schemas.openxmlformats.org/drawingml/2006/main" xmlns:r="http://schemas.openxmlformats.org/officeDocument/2006/relationships" xmlns:p="http://schemas.openxmlformats.org/presentationml/2006/main">
  <p:tag name="TIMING" val="|276.3|1.9|7.6|1.4|2.7|5.9|2.6|29.2"/>
</p:tagLst>
</file>

<file path=ppt/tags/tag2.xml><?xml version="1.0" encoding="utf-8"?>
<p:tagLst xmlns:a="http://schemas.openxmlformats.org/drawingml/2006/main" xmlns:r="http://schemas.openxmlformats.org/officeDocument/2006/relationships" xmlns:p="http://schemas.openxmlformats.org/presentationml/2006/main">
  <p:tag name="TIMING" val="|13.4|15|6.5|5.7|4.5|3.8|6.7|1.8|2.3"/>
</p:tagLst>
</file>

<file path=ppt/tags/tag3.xml><?xml version="1.0" encoding="utf-8"?>
<p:tagLst xmlns:a="http://schemas.openxmlformats.org/drawingml/2006/main" xmlns:r="http://schemas.openxmlformats.org/officeDocument/2006/relationships" xmlns:p="http://schemas.openxmlformats.org/presentationml/2006/main">
  <p:tag name="TIMING" val="|11|13.6|20.8|18.7|7.7|15.6|16.4|38.4|53.2|5.9|35.6|21.1|23|18.4|20.7|7.9|27.3|41.7|23.4|18.4|26.9|3.3|7.4"/>
</p:tagLst>
</file>

<file path=ppt/tags/tag4.xml><?xml version="1.0" encoding="utf-8"?>
<p:tagLst xmlns:a="http://schemas.openxmlformats.org/drawingml/2006/main" xmlns:r="http://schemas.openxmlformats.org/officeDocument/2006/relationships" xmlns:p="http://schemas.openxmlformats.org/presentationml/2006/main">
  <p:tag name="TIMING" val="|67.1|1.8|6.2|6.5|39.2|1.4|21.1"/>
</p:tagLst>
</file>

<file path=ppt/tags/tag5.xml><?xml version="1.0" encoding="utf-8"?>
<p:tagLst xmlns:a="http://schemas.openxmlformats.org/drawingml/2006/main" xmlns:r="http://schemas.openxmlformats.org/officeDocument/2006/relationships" xmlns:p="http://schemas.openxmlformats.org/presentationml/2006/main">
  <p:tag name="TIMING" val="|146.6|6.5|152.4"/>
</p:tagLst>
</file>

<file path=ppt/tags/tag6.xml><?xml version="1.0" encoding="utf-8"?>
<p:tagLst xmlns:a="http://schemas.openxmlformats.org/drawingml/2006/main" xmlns:r="http://schemas.openxmlformats.org/officeDocument/2006/relationships" xmlns:p="http://schemas.openxmlformats.org/presentationml/2006/main">
  <p:tag name="TIMING" val="|23.3|10.5|16.3|5.9|2.6"/>
</p:tagLst>
</file>

<file path=ppt/tags/tag7.xml><?xml version="1.0" encoding="utf-8"?>
<p:tagLst xmlns:a="http://schemas.openxmlformats.org/drawingml/2006/main" xmlns:r="http://schemas.openxmlformats.org/officeDocument/2006/relationships" xmlns:p="http://schemas.openxmlformats.org/presentationml/2006/main">
  <p:tag name="TIMING" val="|74.7|24.8|13.6|5.6|1.9|15.9|2.6|1.2|47.3|4.3|3"/>
</p:tagLst>
</file>

<file path=ppt/tags/tag8.xml><?xml version="1.0" encoding="utf-8"?>
<p:tagLst xmlns:a="http://schemas.openxmlformats.org/drawingml/2006/main" xmlns:r="http://schemas.openxmlformats.org/officeDocument/2006/relationships" xmlns:p="http://schemas.openxmlformats.org/presentationml/2006/main">
  <p:tag name="TIMING" val="|12.7|15.4|19.9|5.4|19.1|11.6|9.4|20.7|17.6|11.9|5|3.2|13.5"/>
</p:tagLst>
</file>

<file path=ppt/tags/tag9.xml><?xml version="1.0" encoding="utf-8"?>
<p:tagLst xmlns:a="http://schemas.openxmlformats.org/drawingml/2006/main" xmlns:r="http://schemas.openxmlformats.org/officeDocument/2006/relationships" xmlns:p="http://schemas.openxmlformats.org/presentationml/2006/main">
  <p:tag name="TIMING" val="|194.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Fan</Template>
  <TotalTime>5327</TotalTime>
  <Words>864</Words>
  <Application>Microsoft Office PowerPoint</Application>
  <PresentationFormat>全屏显示(4:3)</PresentationFormat>
  <Paragraphs>124</Paragraphs>
  <Slides>15</Slides>
  <Notes>10</Notes>
  <HiddenSlides>0</HiddenSlides>
  <MMClips>15</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2</vt:i4>
      </vt:variant>
      <vt:variant>
        <vt:lpstr>幻灯片标题</vt:lpstr>
      </vt:variant>
      <vt:variant>
        <vt:i4>15</vt:i4>
      </vt:variant>
    </vt:vector>
  </HeadingPairs>
  <TitlesOfParts>
    <vt:vector size="28" baseType="lpstr">
      <vt:lpstr>华文仿宋</vt:lpstr>
      <vt:lpstr>华文新魏</vt:lpstr>
      <vt:lpstr>Arial</vt:lpstr>
      <vt:lpstr>Calibri</vt:lpstr>
      <vt:lpstr>Franklin Gothic Book</vt:lpstr>
      <vt:lpstr>Franklin Gothic Medium</vt:lpstr>
      <vt:lpstr>Tiger Expert</vt:lpstr>
      <vt:lpstr>Times New Roman</vt:lpstr>
      <vt:lpstr>Wingdings</vt:lpstr>
      <vt:lpstr>Wingdings 2</vt:lpstr>
      <vt:lpstr>暗香扑面</vt:lpstr>
      <vt:lpstr>公式</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zhangyu</dc:creator>
  <cp:lastModifiedBy>张 小鱼</cp:lastModifiedBy>
  <cp:revision>233</cp:revision>
  <dcterms:created xsi:type="dcterms:W3CDTF">2015-09-13T02:38:16Z</dcterms:created>
  <dcterms:modified xsi:type="dcterms:W3CDTF">2019-09-29T05:14:36Z</dcterms:modified>
</cp:coreProperties>
</file>