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3.xml" ContentType="application/vnd.ms-office.inkAction+xml"/>
  <Override PartName="/ppt/tags/tag3.xml" ContentType="application/vnd.openxmlformats-officedocument.presentationml.tags+xml"/>
  <Override PartName="/ppt/ink/inkAction4.xml" ContentType="application/vnd.ms-office.inkAction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3" r:id="rId2"/>
    <p:sldId id="286" r:id="rId3"/>
    <p:sldId id="284" r:id="rId4"/>
    <p:sldId id="266" r:id="rId5"/>
    <p:sldId id="268" r:id="rId6"/>
    <p:sldId id="274" r:id="rId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107"/>
    <a:srgbClr val="FF00FF"/>
    <a:srgbClr val="0033CC"/>
    <a:srgbClr val="B907A4"/>
    <a:srgbClr val="D43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447" autoAdjust="0"/>
  </p:normalViewPr>
  <p:slideViewPr>
    <p:cSldViewPr>
      <p:cViewPr varScale="1">
        <p:scale>
          <a:sx n="87" d="100"/>
          <a:sy n="87" d="100"/>
        </p:scale>
        <p:origin x="900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6:05:01.5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870">
    <iact:property name="dataType"/>
    <iact:actionData xml:id="d0">
      <inkml:trace xmlns:inkml="http://www.w3.org/2003/InkML" xml:id="stk0" contextRef="#ctx0" brushRef="#br0">10095 11250 1152 0,'0'0'102'3,"0"0"-82"2,0 0-20-4,0 0 0 4,0-5 148-4,0-3 24 6,0 8 6-6,0-5 1 6,0-1-116-6,0-2-23 5,0 0-5-5,0 0-1 6,3 1-25-7,0-1-9 7,-3-6 0-6,3 4 9 6,-3-1-9-6,0 3 0 5,3-2 0-5,0-4 0 7,-3 4 0-8,0-1 0 6,0 1 0-5,0-4 0 6,0 4 0-7,0-1 0 7,0 1 0-6,-3-4 8 6,0 4 11-6,3-1 1 5,-3 3 1-5,0 0 0 7,0-2 13-7,0 2 2 4,-3 3 1-4,0-3 0 7,-2 0-11-6,2 2-2 33,0-1-1-33,-3 1 0-1,0 4-15 0,0-4-8 0,0 4 10 0,-3-1-10 0,0 3 0 0,-3 0 0 0,0 0 0 0,3 0 0 5,-2 0 0-5,2 0 0 0,0 3 0 0,0-3 0 12,-3 5 0-12,0-2 0 0,3-1 0 0,0 1 0 12,0 2 0-12,3-2-8 0,-2 2 8 0,-1 0 0 11,0-2 0-10,3 2 0-1,-3 1-8 0,0 2 8 15,3-6 0-15,0 6 12 0,-3-3-1 0,3 3-1 0,0 0-18 0,-3 0-4 11,4 3-1-11,-1-3 0 0,0 2 13 0,0 1-9 10,3 0 9-10,-3-1-8 0,0 1 8 0,3 2 0 13,0 0 0-11,-3 3 0-2,3 0 0 0,0 0 0 0,0 2 0 0,3 1-8 10,0-1 8-9,0 6 0-1,0-3-9 0,0 0 9 13,0 3 0-13,3-3 0 0,0 1-9 0,-3 1 9 10,3-1 0-10,3-4 0 0,0 3 0 0,0 0 0 12,0 1 0-12,-3-4 0 0,6 3 0 0,-6-2 0 13,3-1 0-13,0 4 0 0,3-4 0 0,-3 1 0 1,3 2 0-1,-3-5 0 12,0 2 0-11,3-2 0-1,0-3 0 0,0 0 0 12,0 1 0-12,3-4 0 0,-3 1 0 0,3-3 0 11,0 0 0-11,0-3 0 0,-4 3 0 0,4-5 8 11,0-1-8-11,0-2 0 0,0 0 20 0,3 0-1 13,-3 0-1-10,0 0 0-3,0-5-18 0,0 0-14 0,3-3 2 0,-3 0 1 11,-3-3 11-11,3 1 16 0,-4-1-4 0,4-2-1 10,3-3-2-10,-3 0 0 0,-3 0 0 0,3 0 0 12,-3-2-9-12,0 2 8 0,3-3-8 0,0 1 8 13,0 2-8-13,3-3 0 0,-3 1 0 0,0 2 0 1,0 3 0-1,-4 0 0 12,1-1 9-12,0 1-9 0,-3 3 0 0,0-1 9 13,3 3-9-13,-3 0 0 0,-3 3 9 0,0-3-9 12,0 0 0-12,3 3 9 0,-3-1 1 0,-3-2 0 10,3 3 0-9,0 0 0-1,0 0 2 0,0-1 0 13,-3 1 0-11,3 0 0-2,0-3 6 0,0 2 2 0,0 1 0 0,0-3 0 11,3 0-20-11,-3 0 0 0,3 0 0 0,0 0 0 11,0-2-10-11,0-1-6 0,0 3 0 0,0-2-1 11,0 2 17-11,3 0 0 0,-3 3 0 0,0-1 0 13,-3 1 0-13,3 0 0 0,-3 5 0 0,3-6 0 2,-3 4 0-2,0 2 0 11,0-5 0-10,0 5 0-1,0 0 8 0,0 0-8 13,0 0 0-13,0-6 9 0,0 6-9 0,0 0 12 10,0-5-12-10,0 5 12 0,0 0-3 0,0 0 0 1,0-5 0-1,0 5 0 9,0 0 2-9,0 0 0 2,0 0 0-2,0 0 0 7,0 0-11-7,0 0 10 5,0 0-10-5,0 0 10 6,0 0-10-6,0 0 0 7,0 0 9-7,0 0-9 4,0 0 0-4,0 0 0 4,0 0 0-3,0 0 0 4,0-3 0-5,0 3 0 6,0 0 0-6,0 0 0 6,0 0 0-6,0 0-8 5,0 0 8-5,0 11-8 7,0-3 8-7,3 2 0 11,-3 3 0-11,3-2-8 0,-3 2 8 0,3 3 0 13,-3-3 0-13,3 0 0 0,-3 3 0 0,3 0-8 12,-3 0 8-12,0 0 0 0,3 0 0 0,0 2 0 0,-3-2 0 0,3 0 0 9,0 0 0-9,0 0 0 17,0 0 0-17,0 0 0 0,0-3 0-1,-3 3 0 1,3-3 0 0,0 0 0 12,0 0 0-12,0 1 0 0,0-1 0 0,0 0 0 11,-1 0 0-11,1-2 0 0,0 2 0 0,0 0 0 11,3 1 0-10,-3-4 0-1,0 3 0 0,0-2 0 12,3 0 0-12,-3 2 0 0,0-3 0 0,3-2 0 14,-3 3 0-12,3 0 0-2,3-4 0 0,-6 4 0 0,0-3 0 0,0 0 8 11,0-3-8-11,0 3 0 0,0-3 0 0,0 1 9 10,-3-6-9-10,0 0 0 0,0 0 14 0,0 0-4 1,0 0-1-1,0 0 0 7,0 0 9-7,0 0 2 5,0 0 0-5,0 0 0 7,0 0 9-7,0 0 3 5,0 0 0-5,0 0 0 5,0 0-4-5,0 0-1 6,0 0 0-6,0 0 0 5,0 0-16-5,0 0-3 5,0 0-8-5,0 0-850 13,-9 8-177-12</inkml:trace>
    </iact:actionData>
  </iact:action>
  <iact:action type="add" startTime="20897">
    <iact:property name="dataType"/>
    <iact:actionData xml:id="d1">
      <inkml:trace xmlns:inkml="http://www.w3.org/2003/InkML" xml:id="stk1" contextRef="#ctx0" brushRef="#br0">10515 11107 864 0,'0'0'76'1,"0"0"-60"5,0 0-16-5,0 0 0 5,0 0 193-5,0 0 36 5,0 0 7-5,0 0 2 6,0 0-175-6,3-5-35 6,0 2-8-6,3-2 0 7,0 2-20-7,0 1 0 5,0-4-11-5,0 1 11 6,3 2 0-6,0-2 0 4,3 0 0-4,-1 0 0 6,1-3 0-6,3 2 0 5,0-2 0-6,3 0 0 8,3 1 14-7,0-4 10 5,2 3 1-5,1-5 1 7,-3 2 13-7,6 1 2 7,-3-1 1-8,3 0 0 20,-1-2-8-19,1 3-2 0,0-4 0 0,0 4 0 0,-1 2-10 0,4-5-2 27,-3 2-1-27,3 1 0 0,-3-4 2 0,5 1 1 0,-2 0 0 0,3-3 0 0,0 0-22 0,-4 0 8 41,7 0-8-41,-3-2 0 0,3 2 13 0,-1-3-1 0,-2 4-1 0,0-1 0 0,-4 2 3 0,4-1 1 0,0-1 0 0,-3 2 0 0,-1 1 3 0,1 3 1 0,0-4 0 0,0 4 0 3,0-3 0-3,-4 2 0 0,1 0 0 0,0 1 0 12,-6 2-3-11,3-3-1-1,2 1 0 0,-5-1 0 12,3 3-3-8,-6-2 0-4,0 2 0 0,0 0 0 0,-1 0 12 0,-2 0 3 8,0 0 0-7,-3 0 0-1,0 3-27 0,-3-1 0 13,0 1 8-12,0 2-8-1,-9 3 8 0,6-5 0 9,-3 3 0-7,-3 2 0-2,0 0-8 0,0 0 0 0,0 0 0 0,0 0 8 7,0 0-8-7,0 0-11 4,0 0 3-4,0 0-801 19,0 0-160-19</inkml:trace>
    </iact:actionData>
  </iact:action>
  <iact:action type="add" startTime="21547">
    <iact:property name="dataType"/>
    <iact:actionData xml:id="d2">
      <inkml:trace xmlns:inkml="http://www.w3.org/2003/InkML" xml:id="stk2" contextRef="#ctx0" brushRef="#br0">12536 9435 1094 0,'0'0'97'3,"0"0"-77"-2,0 0-20 0,0 0 0 12,6-5 135-12,0-1 23 0,0 1 5 0,3-3 1 3,0 3-82-3,3-3-16 5,0 3-3-5,6-1-1 6,-4 1-20-6,4 2-4 6,0-4-1-6,3 1 0 6,0 1-17-6,3 0-4 6,-4-1-1-6,7 1 0 6,-3 0-2-7,6 2 0 6,-3-2 0-5,-1 0 0 7,1 2-13-7,3-2 11 4,-3-1-11-4,3 1 10 10,-4 2-10-10,1 1 0 11,3-1 9-11,-6-2-9 0,-1 2 0 0,1 1 0 15,0-1 0-13,-3 0 0-2,0 1 0 0,-6 2 8 0,0-3-8 0,-1 3 0 9,-5-3 0-8,0 3 8-1,-3 0-8 0,0 0 0 12,-6 0 0-12,0 0 0 0,0 0 0 0,0 0-8 16,0 0-28-16,0 0-4 0,0 0-2 0,0 0 0 13,-6 6-14-13,0-6-2 0,0 2-1 0,-3 1 0 13,0-3 25-8,1 5 5-5,-1-2 1 0,0-1 0 0,0 1 19 0,0 2 9 0,-3-2-8 0,3 0 8 1,0-1 0-1,0 1 0 12,0 2 0-11,3-2 0-1,0 0 0-1,0-1 0 13,0 1 0-12,6-3 8 0,0 0 12 0,0 0 2 12,0 0 1-8,-6 5 0-4,6-5-11 0,0 0-3 0,0 0 0 0,-3 8 0 3,0-3-9-3,1 3 8 6,2 0-8-6,-3 0 8 13,0 0-8-13,0 3 12 0,3-1-12 0,0 1 12 11,-3 2-12-11,3 0 0 0,0 3 9 0,3 0-9 12,-3 3 11-12,0-1-3 0,0 1 0 0,0 7 0 12,3-2 7-7,-3 5 1-5,0-3 0 0,0 6 0 0,0-3 12 0,0 3 4 9,0 2 0-9,-3 4 0 0,0-4-5 0,0 6-1 4,0-1 0-4,0 1 0 7,-3 0 0-2,3-1 0-5,-3 1 0 0,0 2 0 4,3 1-26-3,-3-4 0 13,3 4 0-9,0-4 0-5,-3 1 0 0,3-3 8 0,-3 3 0 0,3-3 0 9,0 0-8-9,0-3 0 0,0-2 0 0,3 2 0 12,-3-4 0-12,3-1 0 0,0 2 12 0,0-1-4 11,-3-4-8-11,0 0 0 0,3 1 9 0,0-1-9 13,3-2 0-13,-3-3 8 0,0 1-8 0,0-4 0 12,-3 1 0-8,0-1 8-4,3-2-8 0,-3 0 0 0,0-3 0 0,-3 0 0 10,3 1 0-10,-3-4-8 0,3 1-7 0,-2-1-1 10,2-2 0-10,-3 0 0 14,3-3-68-14,-3 1-13 0,3-4-3-1,-3 1-505 15,3-3-101-11</inkml:trace>
    </iact:actionData>
  </iact:action>
  <iact:action type="add" startTime="22264">
    <iact:property name="dataType"/>
    <iact:actionData xml:id="d3">
      <inkml:trace xmlns:inkml="http://www.w3.org/2003/InkML" xml:id="stk3" contextRef="#ctx0" brushRef="#br0">13018 10308 2142 0,'0'0'95'2,"0"0"19"-1,6-2-91 0,3-1-23 12,0-2 0-10,3-3 0-2,3 2 48 0,-3-2 6 0,0 0 1 0,3 1 0 3,5-1-27-3,1-3-6 7,0 3-1-7,0 0 0 4,3-2-21-4,-3 2 0 7,-1-3 0-7,1 3 0 5,0 0 0-5,-3 3 0 5,0-3 0-5,0 3 0 6,0-1 15-6,-4 4-2 5,4-4 0-5,-3 1 0 5,-3 0 15-4,0 2 4 4,-3 1 0-6,0-1 0 8,-3 0-10-7,-6 3-2 5,0 0 0-6,0 0 0 10,0 0-5-9,0 0-2 3,0 0 0-3,0 0 0 19,0 0-45-19,-6-2-10 0,-3-1-2 0,-3 3-1110 2</inkml:trace>
    </iact:actionData>
  </iact:action>
  <iact:action type="add" startTime="22970">
    <iact:property name="dataType"/>
    <iact:actionData xml:id="d4">
      <inkml:trace xmlns:inkml="http://www.w3.org/2003/InkML" xml:id="stk4" contextRef="#ctx0" brushRef="#br0">10712 11853 1555 0,'0'0'68'3,"0"0"16"-2,0 0-68 0,0 0-16 1,0 0 0-1,0 0 0 5,0 0 73-5,0 0 11 5,0 0 3-5,0 0 0 6,0 0-65-6,0 0-13 5,5-2-9-5,-5 2 12 7,0 0-12-8,6 2 0 6,6 1 0-5,-3 0 0 7,-9-3 0-7,9 2 0 5,6 1 0-5,-3 2 0 6,3 1 21-6,3-1 9 4,-3 0 2-4,2 3 0 7,4-3 4-7,-3 3 2 6,3 0 0-6,-3 0 0 5,6 0-9-3,-3 0-1 19,2 3-1-21,-2-3 0 0,0-1-4 0,3 4-1 0,3-3 0 0,-4 0 0 46,-2 3-3-46,6-4-1 0,3 4 0 0,-6 0 0 0,2-1-18 0,1 1 0 0,0-1 0 0,3 1 0 0,0 2 20 0,2 0 9 0,-2 1 3 0,3-1 0 0,-3 3-17 0,2-3-3 2,-2-2-1-2,3 4 0 0,0-1 1 0,-1-1 1 12,1 0 0-8,-3 0 0-4,3 1-2 0,-1-1-1 0,1 0 0 0,-3 0 0 10,0 0 4-10,-1 1 1 0,-2-1 0 0,0 0 0 12,0 0 1-12,-4 1 1 0,4-1 0 0,-3 0 0 10,-3-5-4-10,0 3-1 0,0-1 0 0,-1-2 0 12,1 0 0-12,-3 0 0 0,-3 0 0 0,3 3 0 13,0-4 0-10,-3-1 0-3,-1-1 0 0,-2 0 0 0,3 1 13 0,0 2 3 10,-3-6 0-9,0 4 0-1,0-1-16 0,-3-3-2 12,0 1-1-12,0 0 0 0,-3-1 6 0,0 1 1 10,0 0 0-10,-6-3 0 0,0 0-4 0,0 0-1 12,0 0 0-8,0 0 0-4,5 0-3 0,-5 0 0 0,0 0 0 0,0 0 0 3,0 0 0-3,0 0-8 6,0 0 12-6,0 0-4 19,0 0-37-20,0-8-8 1,-3 0-2 2</inkml:trace>
    </iact:actionData>
  </iact:action>
  <iact:action type="add" startTime="24021">
    <iact:property name="dataType"/>
    <iact:actionData xml:id="d5">
      <inkml:trace xmlns:inkml="http://www.w3.org/2003/InkML" xml:id="stk5" contextRef="#ctx0" brushRef="#br0">12837 12269 2019 0,'0'0'89'3,"0"0"19"-3,0 0-86 1,0 0-22 1,0 0 0-1,0 0 0 7,0 0 16-7,0 0-2 3,0 0 0-3,0 0 0 7,0 0-14-7,-6 5 0 6,0 0 0-6,0 3 0 7,3 0-13-7,-3 3-3 4,0-3 0-4,0 5 0 6,3 3 16-6,-3 0-12 3,3 2 12-3,0 3-12 8,3 1 12-8,-3 4 0 5,3 3 0-5,-3 3 0 7,3 2 18-7,3 3 0 4,-6 0 0-3,3 0 0 13,-6 0-1-14,6 0 0 0,0-2 0 0,-3 2 0 43,0-3-9-43,0-2-8 0,0-3 12 0,0-2-12 0,0-1 9 0,0-5-9 0,0 0 0 0,1-2 9 0,-4-1-9 0,6-4 8 0,-3-1-8 0,0-3 8 0,0-4-8 0,0 2 10 2,3-8-10 2,0 0 10-4,-3 2-10 0,3-2 0 9,0 0 0-9,0 0 0 12,0 0-21-12,0 0-10 0,0 0-1 1,-3-5-597 4,-3-3-119-5</inkml:trace>
    </iact:actionData>
  </iact:action>
  <iact:action type="add" startTime="24366">
    <iact:property name="dataType"/>
    <iact:actionData xml:id="d6">
      <inkml:trace xmlns:inkml="http://www.w3.org/2003/InkML" xml:id="stk6" contextRef="#ctx0" brushRef="#br0">12804 12372 1670 0,'6'-3'148'1,"-6"3"-118"12,0 0-30-13,6 0 0 1,-3-2 85 0,6-1 11 2,-6 0 3-2,3 1 0 7,-3 2-71-7,3-3-13 5,0 3-3-5,0-3-1 6,0 6-11-6,0 0 0 6,2-1 0-6,-2 4 0 7,-3-1-8-7,3 3 8 4,3 0-10-4,-3 5 10 6,3 0 0-6,0 3 0 6,-3 3 0-6,3-1 0 5,0 1 33-5,0 2 3 5,0 3 1-5,0-1 0 5,3 1-3-5,-3 3-1 5,2-1 0-3,1 1 0 15,-3-1-20-13,0-2-4-4,3 0-1 0,0 0 0 0,-3-3-8 0,0 0 0 10,-3-3 0-9,0 1 8-1,0-3-8 0,0 0 0 11,0-3 9-11,3 0-9 0,-3 0 8 0,-4-5-8 2,1 3 8-2,0-3-8 7,3-3 12-7,-3 0-3 15,0 1 0-13,0-4 0-2,0 1 3 0,-3-3 1 0,0 0 0 0,0 0 0 11,0 0 8-11,0 0 2 0,0 0 0 0,0 0 0 3,-3-5 23-3,3-3 5 7,3-3 1-7,0-2 0 12,-3-3-30-12,3 0-6 0,0-5 0 0,-3 3-1 13,3-4-7-12,0-1-8-1,3-1 11 0,-3 0-11 11,6-3 0-8,-3 1 0-3,3 0 0 0,-3-4 0 0,3 1 0 0,3 3 0 12,-3-1 0-12,3 1 0 0,-4 0-8 0,4 2 8 11,0 0 0-11,-3 0-9 0,0 3 9 0,0 0-8 10,0 2 8-9,0 3-8-1,0-2 8 0,0 5 0 14,-3-1 0-12,3 4-8-2,0-3 8 0,-3 2 0 0,-3 6 0 0,0-3 0 9,2 0 0-9,-2 0 0 0,0 5 0 0,-3 3 8 12,0 0-8-11,0 0 0-1,0 0 0 0,0 0 0 2,0 0 0-2,0 0 0 6,0 0 0-6,0 0 0 5,6 0 0-5,0 0 0 8,0 6 0-6,0-1-8 1,-3 3 8-3,3 0 0 9,0 0 0-7,3 2 0-2,0 3 0 0,-3 1 0 11,3 2 0-9,-3 2 0-2,3 1 0 0,0-1 0 11,3 3 0-11,-1 3 0 0,1 0 13 0,-3 2-1 10,6-2-1-9,-3 3 0-1,0 2-11 0,3-3 0 12,-3-5 9-8,3 3-9-4,-6 0 0 0,3-3 0 0,-1 0 0 0,1 0 8 9,-3-2-8-8,0 0 12-1,0-4-4 0,0 1 0 12,0-3 17-12,0 3 4 0,-3-5 1 0,0 0 0 11,0-1-17-11,0-2-3 0,-3 0-1 0,0 3 0 13,3-6-1-12,-3 3-8-1,0 0 12 1,0-3-4-1,-3-5 0 0,0 0-8 7,6 5 12-3,-1 1-4-4,-5-6-8 0,0 0 0 12,3 2 0-11,-3-2 0-1,3 6 15 0,-3-6-3 2,0 0 0-2,3 7 0 8,-3-1-12-7,0-6 0 0,0 0 0 7,0 0-10-6,3 8 10-2,-3-8 16 13,0 0-4-10,0 0-1-3,0 0-11 0,0 0 0 0,0 0 0 0,0 0 8 2,0 0-8-2,0 0 0 5,-6 0-10-5,-2-3-1364 9</inkml:trace>
    </iact:actionData>
  </iact:action>
  <iact:action type="add" startTime="32221">
    <iact:property name="dataType"/>
    <iact:actionData xml:id="d7">
      <inkml:trace xmlns:inkml="http://www.w3.org/2003/InkML" xml:id="stk7" contextRef="#ctx0" brushRef="#br0">12771 13399 1152 0,'0'0'102'4,"0"0"-82"-3,0 0-20 0,0 0 0 4,0 0 128-4,0 0 20 5,0 0 5-5,0 0 1 5,0 0-114-5,0 0-24 6,0 0-4-6,0 0 0 6,0 0 0-6,0 0 0 6,0 0 0-6,0 0 0 4,0 0-23-3,0 0-4 4,0 0-1-5,0 0 0 6,0 0 0-6,0 0-1 6,3-6 0-6,-3 6 0 5,6-2 7-4,0 4 2 4,0 1 0-5,3-3 0 5,-3 3 8-5,6-3 0 6,-3 5 0-6,3 0 0 7,-3-2 0-7,3 2 0 3,0 0 0-3,2 1-8 10,-2-1 8-11,3 0 0 15,0 0 0-11,3 1 0-3,-3-1 9 0,3 0-9 0,0-2 12 0,-1 2-12 40,1-2 8-40,0 2-8 0,0 3 0 0,3-3 0 0,0 1 8 0,-1-4-8 0,1 4 0 0,0-4 0 0,0 4 8 0,0-1-8 0,-3-2 0 0,3 2 0 5,-1-5 10-4,1 3-10-1,0-1 8 0,0-2-8 11,-3 0 16-11,3 0-3 0,2 0 0 0,-2-2 0 13,3-1 10-10,-3-2 1-3,-6-1 1 0,6 1 0 0,-1 0 3 0,1-3 0 10,0 0 0-10,3 0 0 0,-3 0-8 0,0-3-2 11,-1 1 0-11,1 2 0 0,-3-3-6 0,3 1 0 12,-6 2-1-12,3-3 0 0,0 3-11 0,-1 0 10 13,1-5-10-11,0 5 10-2,-3-2-10 0,0 2 10 0,3-6-10 0,-3 1 10 12,2 0 0-12,1 0 0 0,0-6 0 0,0 1 0 12,-3-4-2-12,3 1 0 0,3-3 0 0,-4-2 0 2,4 0 2-2,-3-1 0 6,0-2 0-6,3 3 0 15,-3-4 6-14,-3 4 0-1,2 0 1-1,-2 4 0 3,0-1 0-2,-3 1 0 10,0 1 0-9,0-3 0-1,0 6-5-1,-6-1 0 15,3 1-1-14,-3 2 0 0,0-3 6 0,0 1 2 11,-6 2 0-11,3-2 0 0,-3-1 4 0,0 0 1 13,0 1 0-11,0-1 0-2,-3-2-11 0,3 0-1 0,0 0-1 0,0-3 0 9,-3 3-11-8,0 0 0-1,0 0 0 0,3-3 0 13,-3 3 8-13,0-1-8 0,0 1 0 0,3 3 8 11,-3-3 0-11,3 2 0 0,-3-2 0 0,0 2 0 12,3 1 4-12,-3-1 0 0,-3 1 0 0,3-1 0 13,-3 3-1-14,3 1 0 1,-3-1 0 0,0 0 0 2,0 3-2-2,-3-3 0 8,3 0 0-5,-3 0 0-3,0 3-9 0,0 0 0 13,-2-1 9-12,2 4-9-1,-3-4 0 0,0 1 9 10,0 0-9-10,-3 2 0 0,3 1 14 0,-3-3-4 12,0 2-1-12,-3 0 0 0,1 1-9 0,-1-1 0 15,0 3-10-14,-3-2 10-1,0 2 0 0,0 0 0 0,1 3 0 0,-1-1 0 11,0-2 0-12,0 3 0 1,0 0 0 0,-3 2 0 11,1-2 0-11,2 0 0 0,-3 2 0 0,3-2 0 11,-3 2 0-11,0 0 0 0,1 1 0 0,2-4 0 13,3 4 0-13,3-1 0 0,-3 0 0 0,0 3 0 17,3-2 0-17,1-1 0 0,-4 1 0 0,0-1 0 0,0 0 0 0,0 3 0 9,3 0 0-9,0 0 0 0,1 0 0 0,-1 0 0 11,0 0 0-11,0 0 0 0,-6 0 0 0,3 0 0 12,0 0 0-12,3 3 0 0,-2 0 0 0,-1-3 0 13,3 0 0-11,0 2 0-2,0-2 0-1,-3 0 0 1,3 0 0 0,0 3 0 12,7-1 0-12,-4-2 0 0,0 0 0 0,0 0 0 13,-3 0 8-13,0 0-8 0,3 3 0 0,0-3 0 10,0 3 8-10,0-1-8 0,1-2 0 0,-1 3 0 12,0 0 12-12,3-1-4 0,-3 1 0 0,0 0-8 17,0-3 0-17,3 5 0 0,-3-2 0 0,3-1 0 0,-3 4 0 0,3-4 0 0,1 3-8 0,-1 1 8 7,0-1 0-7,0 0 0 13,-3 3-10-13,3-2 10 0,0 1 0 0,0 1 0 12,0-2 0-12,-3 2 0 0,3 0 0-1,-3 2 0 16,3-2 0-14,0 0 0-1,-2 3-9 0,-1-1 9 0,3-2 0 0,-3 3 0 11,-3-1 0-11,6 1 0 0,-3-1 0 0,3-2 9 12,0 6-9-12,0-4 0 0,3-2 0 0,-3 5 0 10,1 1 0-9,-1-4-11-1,0 1 11 0,3-1-8 12,-3 6 8-12,0-5 0 0,0 2 0 0,3 0-8 16,0 1 8-16,0-1 0 0,0 0 0 0,-3 0 0 0,3 0 0 0,0 1 0 10,0-4 8-10,-3 3-8 0,3 3 0 0,0-2 0 12,1 1 0-12,-1 1-8 0,0-2 8 0,0 1 0 11,0 1 0-10,0 0 0-1,0-3 0 0,0 3 0 12,0 0 0-9,0-3 8-3,3 1-8 0,-3 2 0 0,0-1-8 0,3 1 8 11,0-3 0-11,0 3 0 0,-3-2 0 0,3-1-8 11,3 0 8-11,0 0 0 0,-3-2 0 0,3 2-8 11,0-2 8-11,0 2 0 0,3 0 0 0,3-2 0 12,-3-1 0-12,0 4-8 0,0-1 8 0,0 0 0 14,0 0 0-12,0 0 0-2,0 1 0 0,0-1-8 0,3 0 8 0,-3 0 0 10,-3 1 0-9,3-1 0-1,0-3 0 0,0 4 0 10,-3-4 0-10,3 3 0 0,3-2 0 0,-3 2 0 12,0 0 0-12,0-2 0 0,0 0 0-1,0-1 0 14,3-2 0-10,-3 3 0-3,0-1 0 0,3 1 0 0,-1 0 0 0,1-4 0 12,-3 4 0-12,3 0 0 0,0-3 0 0,0-1-8 11,3 4 8-12,-3 0 0 1,0-3 0 0,0 2 0 12,3 1 0-12,-3-1 0 0,3-2 0 0,0 3 0 13,-6 2 0-12,6-2 0-1,0-1 0 0,-3-2 0 12,3 5 0-11,-1-2 0-1,1 0 0 0,-3-1 0 0,0 1 0 0,3-3 0 12,0 2 0-12,0-2 0 0,3 0 0 0,-3-3 0 10,0 3 0-10,3-2-8 0,0 2 8 0,-3-3 0 13,2-2 0-12,-2 2 0-1,3-3 0 0,-3 1 0 0,0 2 0 0,0-2 0 10,3 2 0-8,-6 1 0-2,3-4 0 0,0 4 0 12,0-4 0-10,0 4 0-2,0-4 0 0,0 3 0 9,-1 1 0-8,1-1 0-1,0-2 0 0,0 2 0 11,0-2 0-10,0-1 0-1,0 4 0 0,0-6 0 12,0 2 0-12,-3 1 0 0,0 0 8 0,0 2-8 13,0-5 0-13,-6 0 0 0,0 0 0 0,0 0 8 13,6 2-78-7,-6-2-15-6,0 0-3 0</inkml:trace>
    </iact:actionData>
  </iact:action>
  <iact:action type="add" startTime="38044">
    <iact:property name="dataType"/>
    <iact:actionData xml:id="d8">
      <inkml:trace xmlns:inkml="http://www.w3.org/2003/InkML" xml:id="stk8" contextRef="#ctx0" brushRef="#br0">12554 11226 748 0,'0'0'33'2,"0"0"7"-2,0 0-32 1,0 0-8 1,0 0 0 0,0 0 0 4,0 0 152-5,0 0 29 5,0 0 6-5,0 0 1 7,0 0-156-7,0 0-32 3,0 0 0-3,0 0 0 7,6 6 0-7,3-1 0 7,0-5 0-7,0 3 0 5,0-3-12-5,0 0 12 4,0 0-12-4,2 0 12 7,1 0 0-7,0-3 8 4,0 0 2-4,0 1 0 7,3-1 16-7,-3 0 3 5,-3-2 1-5,3 2 0 6,0 1-2-6,0-1 0 5,-1 0 0-5,-2 1 0 5,0 2-9-5,0-3-3 8,3 3 0-9,0 0 0 38,-3-3-6-37,3 1-2 0,0 2 0 0,3-3 0 0,0-2 12 0,-1 0 3 0,1-1 0 0,3-2 0 0,3 3-4 0,0-3-1 5,-3 0 0-5,3-2 0 0,-1 2 8 0,-5 0 2 14,0 0 0-11,3 0 0-3,-3 3-14 0,0-1-2 0,3 1-1 0,-6 0 0 9,2 2-11-8,-2 0 0-1,3 1 9 0,0 2-9 12,-6-6 0-12,3 6 8 0,3-2-8 0,0 2 0 11,-3-3 0-11,-1 3 0 0,4-2 0 0,-3-1 0 11,0 3 0-11,0-3 8 0,0 3-8 0,0 0 0 13,3-2 8-10,-3 2-8-3,-3-3 8 0,3 0-8 0,-1 3 10 0,1 0-2 12,3-2-8-12,-3 2 12 0,0 0-3 0,0 0-1 10,0 0 0-10,-3 2 0 0,3-2 0-1,0 0-8 13,-3 0 12-12,2 0-4 0,-2 0-8 0,0 0 12 13,6 0-12-10,-3 0 12-3,0 0-4 0,0 0-8 0,0 0 12 0,0 0-4 11,0 0 2-11,0 0 0 0,-1 0 0 0,1 0 0 11,0-2 2-11,0 2 0 0,-3-3 0 0,3 0 0 11,3 1-2-11,0 2 0 0,-3-3 0 0,3 0 0 12,-4 1-2-12,4 2 0 0,-3-6 0 0,3 4 0 14,-3-1 4-12,3 1 1-2,-3-1 0-1,3 0 0 1,-3 1 4 0,-1-4 1 12,-2 4 0-11,0-1 0-1,0 3 6 0,-3-3 0 11,3-2 1-11,-3 5 0 0,0-3-2 0,0 1-1 11,0-1 0-11,-6 3 0 0,0 0 4 0,0 0 1 1,3-5 0-1,-3 5 0 9,0 0 4-6,0 0 1-3,0 0 0 0,0 0 0 5,0 0 0-5,0 0 0 6,0 0 0-6,0 0 0 4,0 0-8-4,0 0-2 6,0 0 0-5,0 0 0 4,0 0-9-5,0 0-1 5,0 0-1-5,0 0 0 6,0 0-11-6,0 0 0 5,0 0 0-5,0 0-898 14,0 0-182-13</inkml:trace>
    </iact:actionData>
  </iact:action>
  <iact:action type="add" startTime="47803">
    <iact:property name="dataType"/>
    <iact:actionData xml:id="d9">
      <inkml:trace xmlns:inkml="http://www.w3.org/2003/InkML" xml:id="stk9" contextRef="#ctx0" brushRef="#br0">23805 10583 1785 0,'0'0'159'1,"-3"-5"-127"3,0 2-32-3,0-2 0 20,1 2-37-20,-1-2-14 0,0 3-2 0,-3-4-1-1,0 4 43 1,3-4 11 3,-3 1 0-3,0 0 0 7,0-1 0-7,0 1 8 5,-3-3-8-5,0 3 11 8,3-3-11-8,0 3 0 3,0-3 0-3,-3 0 0 6,3 0 0-6,-3 0 12 4,0 0-12-4,0-3 12 7,1 3 26-7,-1-2 6 4,3-1 0-4,-3 3 1 8,-3-2-17-8,3-1-3 4,0-2-1-5,0 2 0 9,0 1-5-8,-3-1-2 5,0 1 0-5,3-1 0 8,-3 0-1-9,1 4 0 38,2-7 0-36,0 6 0-1,0-2 4 0,0-1 1 0,-3 1 0 0,6-4 0 0,-3 4-4 0,3-1-1 0,-3 1 0 0,3-4 0 0,0 4-4 0,-3-3-2 4,3-1 0-1,0 4 0-3,-3-3 1-1,4 2 0 15,-1-2 0-14,0 0 0 0,3-1-11 0,-3 1 10 12,3-5-10-11,-3 4 10 0,3-2-10-1,0 3 10 0,0-3-10 0,0-2 10 5,0-3-10-4,0-1 10 14,0 1-10-12,0 3 10-3,3 2 2 0,-3-3 1 0,0 1 0 0,3-1 0 9,-3 3-1-8,3 1-1-1,0-4 0 0,-3 1 0 12,3 2-3-12,0 0 0 0,-3 0 0 0,3 0 0 10,-3-2-8-9,3-1 8-1,0 3-8-1,3-2 8 14,-3 2-8-12,3-3 0-1,3 3 0 0,0-2 0 12,0-3 0-9,0-1 0-3,3 1 0 0,0 3 0 0,0 2 0 0,0 0 0 11,2-2 0-11,-2-1 0 0,3 3 0 0,-3-2 0 12,3 2 0-11,0 0 0-1,0-3 0 1,3 6 0-1,-3-3-9 0,0 3 9 6,0-3 0-6,2 0 0 15,1 3 0-12,0 0 0-3,-3 0-8 0,3 2 8 0,3-2 0 0,0 2 0 10,0-2 0-9,-1 2 0-1,1-2 0 0,3 3 0 11,0 2 0-11,0 0-10 0,0-3 10 0,-1 3-8 10,1 0 8-10,3 0 0 0,-3-2-9 0,0 2 9 14,-3 0-8-13,3 3 8 0,-4-3-10-2,1 5 10 1,0-2-8 0,0 2 8 9,6 0 0-5,-3 1-9-4,-4-1 9 0,4 0-10 3,0 6 10-3,3 0-10 6,-3-3 10-5,0 0-8 12,-1 0 8-13,4 2-8 0,-3 1 8 0,0 2-12 11,0 1 12-10,3-1-12-1,-1 0 12 0,-2-2-13 12,3-1 5-9,0 1 8-3,3 5-10 0,-4-3 10 0,-5 1 0 0,3-1-9 10,-3 0 9-9,0 1 0-1,3 4 0 0,0-2 0 11,-4 0 0-11,1-3 0 0,0 6 0 0,0-3 0 11,0 0 0-11,-3 0 0 0,0 2 0 0,-3-2-8 12,-1 3 8-11,4-3 0-1,-3 2 0 0,-3 1 0 12,3-1 0-9,0 4 0-3,-3-1 0 0,0 0-8 0,0 0 8 0,0 1 0 10,0-1 0-9,-3 5 0-1,2 1 0 0,1-3 0 12,-3 2 0-9,0 1 0-3,0 2 0 0,0 0 14 0,3 0-3 0,-6 0-1 5,3-2-18-4,-3 2-4 12,3-2-1-9,-3 2 0-4,0-3 13 0,0 4 0 0,-3-4 0 0,3 3 0 9,-3-2 13-8,0-1-1-1,0 3 0 0,-3-2 0 11,0-1-12-10,3 4 0-1,-3-4 0 0,0 1 0 10,3 2 0-8,-3-3 0-2,0 4 0 0,0-1 0 12,3 0 0-12,-3-3-16 0,-3 1 3 0,3-3 1 3,0 0 12-3,0 0 16 7,0-1-3-4,0-1-1-3,0 1-12 0,0-1 0 11,-3 2 0-9,3-3 0-2,0 0 0 0,-3-2-15 12,1-1 3-11,-1 3 1-1,0-2 11 0,0 2 14 0,0 0-3 0,-3 1-1 7,3-4-10-7,-3 4 0 14,0-1-10-9,0 0 10-5,0 0 0 0,0 0 0 0,0 3 0 0,0-2 0 8,0-1 0-7,0-3 0-1,3 4 0 0,-2-1 0 13,-1 0 15-13,0 0-4 0,0-2-1 0,0-1 0 10,0 1-10-10,0-3 0 0,0 0 0 0,0 0 0 13,3 2 0-13,-3-4 8 0,-3-1-8 0,3 0 0 12,0 1 13-8,1-1-2-4,-7 0-1 0,6 0 0 0,0 1-2 0,-3-1 0 9,3 0 0-7,0 3 0-2,0-2-8 0,-3-1 0 10,3-2 0-10,-3 2 8 0,0 3-8-1,4-3 0 13,-1 0 9-12,-3-2-9 0,3 2 0 0,-3-2 0 14,0 0 0-11,3-1 8-3,-3 1-8 0,6 2 0 0,-6-2 0 0,3 2 8 8,0-5-8-6,0 3 0-2,1 2 0 0,-1-2 0 12,0 2 0-12,0-2 0 0,0-1 0 0,0 1 8 9,0 0-8-8,0 2 0-1,0-3 0 0,0 1 0 13,0 0 0-12,0-1 0-1,0 1 0 0,0-3 0 0,1 3 0 0,-1-1 0 9,0-2 0-5,0 3 0-4,3-3 8 0,-3 0-8 11,0 3 10-10,0-3-10-1,3 0 21 0,-3 0-1 11,-3-3-1-11,6 3 0 0,6 0-19 0,-6 0 10 12,-3-3-10-12,3 3 8 0,0-2 4 0,-2 2 1 12,-1-3 0-8,0 3 0-4,0-3-5 0,0 1-8 0,0 2 11 0,3-3-11 10,-3 0 9-10,0 1-9 0,0-1 0 0,0 1 9 11,3-1-9-10,-3 3 0-1,3-3 0 0,0 1 0 10,-3-1 0-9,4 3 0-1,-4-3 0 0,3 3 0 11,0-2 0-10,0-1 0-1,-3 3 0 0,3-3 0 12,3 3 0-8,-3-2 0-4,3-1 0 0,-3 0 0 0,0 1 0 0,0-1 0 10,3 0 0-9,-3 1 0-1,0 2 0 0,-3-3 0 8,3 1 0-8,-3 2-764 16,0 0-152-15</inkml:trace>
    </iact:actionData>
  </iact:action>
  <iact:action type="add" startTime="72081">
    <iact:property name="dataType"/>
    <iact:actionData xml:id="d10">
      <inkml:trace xmlns:inkml="http://www.w3.org/2003/InkML" xml:id="stk10" contextRef="#ctx0" brushRef="#br0">12798 11292 115 0,'0'0'10'5,"-3"-2"-10"-4,-6-4 0 0,3 4 0 6,0-3 184-6,0 2 34 2,0 0 7-2,0 1 2 8,3-4-124-8,-3 1-25 4,1 2-5-4,2 1-1 7,-3-1-25-8,3 0-6 6,-3 1-1-5,6 2 0 7,0 0-32-7,-3-5-8 4,-3 2 0-4,3-2 0 7,3 5 0-7,0 0-14 5,-3-6 3-5,0 4 1 6,0-1 10-6,0 0 0 5,0 1 8-5,0-1-8 6,0 0 0-6,0 1 0 6,0-1 0-6,0-2-8 5,0 2 8-5,0 1 8 5,0-4-8-5,-3 1 11 6,0 2 1-6,3-2 0 5,0-3 0-5,-3 3 0 6,6-3 5-6,-6 0 2 5,0 3 0-5,0-3 0 5,0 2-2-5,-2-2 0 6,2 1 0-6,0-1 0 7,0 0-5-6,0 0 0 12,-3 0-1-13,0-3 0 0,0 3 5 0,0-2 2 12,0 2 0-12,0-6 0 0,0 7-10 0,0-4-8 11,0 0 12-10,0 1-12-1,0-3 13 0,1 2-4 1,-1-5-1-1,3 3 0 13,-3 0-8-13,0-1 8 0,-3-1-8 0,3-1 8 12,0 0-8-12,0 0 0 0,0 3 0 0,-3-3 0 10,3-3 0-10,0 3 0 0,0 1 0 0,1-1 0 13,-1 0 0-13,0 0 0 0,0-3 0 0,0 6 0 13,-3-3 0-10,3 0 0-3,3 1 0 0,-3-1 0 0,0 0 0 0,3 0 0 9,-3-3 0-9,3 4 0 0,-3-4 0 0,3-2 0 13,-2 2 0-13,2-2 0 0,0 3 0 0,-3-4 0 11,6 1 0-11,-3 0 0 0,3 0 0 0,-3 2 0 12,3-4 0-9,0 1 0-3,-3 1 0 0,3 3 8 0,6-3-8 0,-3 2 8 10,-3-2-8-10,0 0 0 0,3 0 0 0,-3-1 0 12,6 1 0-12,-3 3 0 0,3-6 0 0,0 3 0 11,-3 0 0-11,3-3 0 0,0 0 0 0,0 0 0 13,0 6 0-13,-3-4 0 0,3 1 0 0,-3-3 0 13,0 3 0-10,0-2 0-3,3-1 0 0,-3 3 0 0,0-1 0 0,0 1 12 9,3 0-12-9,-3 0 12 0,0 0-4 0,0 0 0 13,3 2 0-13,0 0 0 0,0 1-8 0,0-3 0 11,0 2 0-11,3-2 0 0,-3 3 0 0,3-4 0 12,0 1 0-8,-4 0 0-4,4 0 0 0,0 0 0 0,0 2 0 0,3 1 0 9,-3-1 0-9,0 3 0 0,0-2 0 0,-3-1 0 12,3 1 10-12,0 2-10 0,0 3 12 0,-3-3-12 12,3 0 10-12,0 3-10 0,0-1 8 0,0 4-8 13,3-1 0-13,-3 1 0 0,0 2 0 0,3-5 0 12,-1-1 0-9,4 4 0-3,-3-1 0 0,6 1 0 0,-3 2 0 0,3 0 8 9,-3 2 2-8,3-2 0-1,0-2-10 0,0 5-17 13,-4-6 4-12,4 6 1-1,0-1 12 0,0 4 0 0,0-4 0-1,-3 1-9 9,3-3 20-8,0 6 4 3,0-4 1-3,-1 1 0 10,1 0-16-7,3-1 0-3,0 1 0 0,-3 2 0 12,3 1-16-12,0-1 0 0,-1-2 0 0,1 0 0 12,0-1 16-12,3 4 0 0,-3-4 0 0,0 4 0 10,3-4 0-9,-4-1 0-1,1 4 0 0,0 0 0 12,0 1 0-12,0-1 20 0,0-2-2 0,0 2-1 13,-1-2-17-10,1 2 0-3,-3 0 0 0,-3 1 0 0,3-1 0 0,-3 0 0 10,6 3 8-9,0-2-8-1,-4 2-9 0,1 2-6 11,0-2-1-11,3 3 0 0,-3-3 16 0,3 3 0 11,-3-1 0-11,0 4 0 0,2-4 15 0,1 4-1 13,-3-1 0-10,0-2 0-3,3 2-14 0,-3 0-16 0,0 0 3 0,3 1 1 11,-4 2 12-11,1-6 16 0,0 4-3 0,3-1-1 11,-6 0-12-11,6 0 0 0,-3 1 0 0,0-1 0 11,-6 3 0-11,5-3 0 0,4 1 0 0,0 2 0 13,0 2 0-13,0-2 0 0,3 0 0 0,-3 0 0 8,-1 3 0 0,-2-1 0-8,3 1 0 0,0-1-10 0,0 1 10 0,0-1 0 9,-3 1 0-9,2 0 0 0,-2-1 0-1,3 3 8 14,0-2-8-13,-3 2 0 0,-3-5 0 0,3 5 0 12,0-5 0-13,0 3 8 1,-1-1-8 0,-2 1 8 13,6 0-8-10,-6 2 8-3,0 0-8 0,0 0 8 0,6 1-8 0,-3 1 8 9,0-1-8-8,-1 2 0-1,1-3 0 0,0 0 8 12,0 3-8-12,0-3 11 0,-3 3-11 0,0-3 12 11,3 6-12-11,0-3 0 0,-4-3 0 0,-2 0 0 13,3 3 10-13,-3 0-10 0,0-6 12 0,0 4-12 12,0-1 8-8,0 0-8-4,0 0 0 0,0 1 0 0,-3-4 10 0,0 3-10 9,3 3 8-8,0-3-8-1,-4 1 8 0,1 2-8 12,0-3 0-12,3 3 8 0,-3-3-8 0,3 3 12 10,-3-3-12-10,3 3 12 0,-3 0-12 0,0 0 0 13,3-3 9-10,-3 3-9-3,0-3 22 0,3 3 0 0,-3 0 0 0,0-3 0 9,0 3-22-8,0-3 0-1,0 0 0 0,-1 1 0 13,1 1 0-13,3-1 0 0,-6-1 0 0,3 0 0 10,-3 3 0-9,0 0 0-1,3-3 0 0,-3 0 0 12,0 3 8-12,0 0 1 0,3-3 0 0,-3 3 0 13,0 0-9-11,0 0 0-2,-3 2 0 0,6-2-11 0,-3 0 11 0,3 3 0 12,-6-3 8-12,3-1-8 0,0 1 0 0,-3 0 0 10,3-3 0-9,-3 3 0-1,0 0 0 0,0-3 0 10,3 3 0-9,-3-3 0-1,0 1 11 0,-3 2-3 12,3-3 0-8,0 3 0-4,0-3 2 0,0 0 0 0,-3 3 0 0,0-3 0 9,3 0-10-8,0 1 12-1,0-1-12 0,-3-2 12 12,0 2-4-12,-3-3-8 0,0 1 12 0,3 2-4 10,-3-2 12-9,3-1 1-1,0 1 1 0,-3 2 0 11,3-2-22-9,-3-3 8-2,0 2-8 0,0 1 0 11,-3-1 0-6,3-2 0-5,0 3 0 0,4-3 0 0,-4 2 0 0,0-2 8 8,0 3-8-7,0-3 11-1,0 0-3 0,3 2-8 11,-3 1 12-11,0 0-4 0,0-3-8 0,0 2 10 11,0-2-10-10,0 0 10-1,3 0-2 0,-3-3 0 12,-3 3 0-8,3 0 0-4,0-3-8 0,0 3 10 0,0-2-10 0,0 2 10 8,0-1-10-7,1-1 10-1,-1 2-10 0,3-3 10 13,-3 3-10-13,0-3 0 0,0 1 9 0,0-1-9 10,3 0 0-9,-3-2 9-1,3 2-9 0,-3 0 0 12,3 1 9-12,-3-1-9 0,3-2 0 0,-3 2 9 13,0 3-9-9,0-3 8-4,3-2-8 0,-3 2 8 0,0 0-8 0,3 1 0 9,-3-4 9-9,0 4-9 0,0-4 0 0,0 1 0 11,4-1 0-10,-4 1 8-1,-3 0 1 0,3-3 1 10,0 2 0-9,3 1 0-1,-3 0 3 0,0-1 1 13,-6-2 0-10,6 3 0-3,-3-3-1 0,3 3 0 0,-3-3 0 0,0 2 0 9,3 1 0-9,0 0 0 0,-3-3 0 0,3 2 0 13,-2 1-13-13,2 0 0 0,-3-3 8 0,3 2-8 11,-3 1 0-11,3-3 0 0,6 0 8 0,-6 2-8 13,-3 1 0-13,0 0 0 0,3-1 0 0,-3 1 0 2,0 0 0-2,0-3 0 8,3 2 0-4,-3 1 0-4,3 0 8 0,0-1-8 11,-2-2 0-11,-1 3 0 0,0-3 8 0,3 3-8 13,-3-1 0-13,3-2 0 0,0 3 8 0,-3 0-8 3,3-1 0-3,0-2 9 5,0 3-9-5,0-1 0 14,0 1 0-10,0 0 0-4,-3-1 0 0,3 1 0 0,0 0 0 0,0-3 0 9,-2 2 0-9,2 1 0 0,0 0 0 0,-3-3 0 12,3 2 0-12,0-2 0 0,-3 3 0 0,3-3 8 12,0 0 2-12,-3 0 0 0,0 3 0 0,0-3 0 13,0 0 5-13,3 2 1 0,-3-2 0 0,0 0 0 11,0 0-3-7,1 0 0-4,2 0 0 0,-6 0 0 0,0 3-13 0,3-3 0 10,0 0 8-9,0 0-8-1,0 0 0 0,0 0 0 12,9 0 0-12,-6 0 0 1,0 0 0-1,-3 0 0 0,3-3 0 0,-3 3 0 8,0 3 0-8,1-3 0 4,-1 0 0-5,0-3 0 9,0 3 0-4,0 0 0-4,0-2 0 0,0-1 0 11,-3 0-13-10,3 3-9-1,3-2-2 0,-3 4-1204 12</inkml:trace>
    </iact:actionData>
  </iact:action>
  <iact:action type="add" startTime="78910">
    <iact:property name="dataType"/>
    <iact:actionData xml:id="d11">
      <inkml:trace xmlns:inkml="http://www.w3.org/2003/InkML" xml:id="stk11" contextRef="#ctx0" brushRef="#br0">13301 6710 1152 0,'0'0'102'1,"0"-3"-82"5,0 1-20-5,0-4 0 5,0 4 136-5,-3-4 24 5,3 6 4-5,0 0 0 6,0 0-86-6,0 0-18 8,0 0-3-8,0 0-1 4,0-2-27-4,0 2-5 5,0-6-2-5,0 6 0 7,0 0-22-7,0 0 0 4,0 0 0-4,0 0-12 6,0 0 3-6,0 0 0 5,6 6 0-5,3-4 0 6,-3-2 17-6,3 6 3 5,0-4 1-5,0 4 0 6,3-6-23-6,-3 5-4 5,6 0-1-5,-4 0 0 6,1 3 26-6,3-2 5 5,-3 2 1-4,3-3 0 5,0 0-16-4,0 0 0 40,-3 1 8-42,3 2-8 0,5 0 0 0,1 2 0 0,-3-2 0 0,3 0 0 0,0-3 0 0,0 1 0 0,-1 2-10 0,1 0 10 0,0-3 0 0,0 3 0 5,0-3 12-2,0 0-4-3,-1 1-8 0,1-1 9 0,0 0-9 0,0 1 10 10,0-4-10-10,0 3 10 0,-1-2-10 0,-2-3 10 10,0 5-2-10,3 1 0 0,-3-1 0 0,0-2 0 13,0 2-8-13,-4 0 12 0,4-2-12 0,0 2 12 13,0 0-12-13,0-2 12 0,-3 2-12 0,0 1 12 12,0-4-12-9,-1 1 10-3,1 2-10 0,-3-2 10 0,6 0-10 0,-6-1 10 10,0 1-10-10,0-3 10 0,0 0-10 0,0 0 10 14,0 0-10-14,-4 2 10 0,4 1-10 0,-3 0 8 9,0 2-8-9,0-5 8 0,-3 3-8 0,3-1 0 13,6 1 0-10,-3 2 0-3,-3 1 15 0,0-4-3 0,3 4 0 0,-3-1 0 12,-4 0-12-12,7-2-13 0,0 2 2 0,-3-2 1 10,0 2 10-10,-3-2 11 0,-6-3-3 0,6 2 0 11,3 1-8-11,0 2 0 0,-3-2-12 0,-6-3 12 13,3 3 0-12,-3-3 0-1,9 0 0 0,-3 2 0 12,-6-2 0-9,6 3 0-3,-6-3 0 0,6 2 0 0,-6-2 0 0,9 3 0 11,-3 0 0-11,-6-3 8 0,0 0-8 0,0 0 0 10,5 5 0-10,-5-5 0 0,0 0 11 0,0 0-3 12,0 0-8-12,0 0 12 0,3 3 0 0,0-1 0 2,-3-2 0-2,0 0 0 8,0 0 4-4,0 0 1-4,0 0 0 0,0 0 0 5,0 0-7-5,0 0-2 4,0 0 0-4,-3 8 0 7,-3-2-8-7,1 1 10 5,-1 1-10-5,-3 0 10 13,0 3-10-12,-3-3 0-1,3 2 0 0,-6 1 0 12,0 2 14-12,0 3 1 0,-3-3 0 0,-2 3 0 13,-1-3-15-9,0 3-13-4,0 0 2 0,-3 0 1 0,3-3 10 0,-2 1 0 9,-1-4 0-9,3 3 0 0,-3 1 0 0,3-4 0 11,-3 3 0-11,1 1 8 0,-1-6-8 0,3 2 9 13,3 1-9-13,0-3 10 0,0 2 2 0,4-4 0 11,-1 2 0-7,0-1 0-4,0-1 0 0,0 2 0 0,3-3 0 0,-3 0 0 10,6 1-3-10,0-4 0 0,3 3 0 0,-3-2 0 12,4 0-9-12,5-3 10 0,-9 2-10 0,9-2 10 10,-6 6-10-10,6-6 0 0,-6 0 0 0,0 2 0 14,6-2 0-14,-3 3 0 0,3-3 0 0,-6 8 0 1,3-3-24-1,-3 1-1 10,3 1 0-10,-3 1-1107 16</inkml:trace>
    </iact:actionData>
  </iact:action>
  <iact:action type="add" startTime="80024">
    <iact:property name="dataType"/>
    <iact:actionData xml:id="d12">
      <inkml:trace xmlns:inkml="http://www.w3.org/2003/InkML" xml:id="stk12" contextRef="#ctx0" brushRef="#br0">14679 5855 288 0,'0'0'25'4,"0"0"-25"-3,3-5 0 0,0-3 0 5,3-3 224-5,-3 3 40 4,3 1 8-4,-3-1 2 6,3 0-182-6,0 0-37 6,0 2-7-6,-3-1-2 6,3-1-10-6,-3 2-1 5,3 1-1-5,-3 0 0 9,3-1-19-9,0 1-4 3,3-3-1-3,0 3 0 6,2 0 2-6,1-3 0 4,0 5 0-4,6-5 0 7,3 5 1-7,0 1 1 4,0-6 0-4,-1 5 0 6,4 1 1-6,3-6 0 6,3 5 0-5,-3 0 0 6,2 1-1-7,1 2 0 34,-3-6 0-33,0 4 0-1,-3-4-4 0,-1 6-1 0,1-2 0 0,3-1 0 0,-6 1-9 0,3-1 12 0,-4 0-12 0,-5 1 12 36,0-1-12-36,-3 3 0 0,6-3 9-1,-6 3-9 1,3 0 0 0,-6 0 8 0,3 0-8 0,0-2 0 0,-4 2-14 0,1 0-7 0,-3 0-2 0,-6 0-517 5,6 2-103-3</inkml:trace>
    </iact:actionData>
  </iact:action>
  <iact:action type="add" startTime="80383">
    <iact:property name="dataType"/>
    <iact:actionData xml:id="d13">
      <inkml:trace xmlns:inkml="http://www.w3.org/2003/InkML" xml:id="stk13" contextRef="#ctx0" brushRef="#br0">14944 5937 1688 0,'0'0'75'3,"0"0"15"-3,-3-2-72 1,3 2-18 6,0 0 0-4,0 0 0-2,0 0 36 0,0 0 4 2,0 0 1-2,0 0 0 8,0 0-29-8,0 0-12 5,0 0 11-6,0 0-11 9,0 0 0-8,0 0 0 3,0 0 0-3,0 0-10 7,6 5 10-7,-3 0 0 5,-3-5-9-5,3 8 9 7,0 3-11-7,-3-1 3 4,3 1 0-4,-3 2 0 6,0 0 0-6,3-2 0 6,0 5 0-6,0 0 0 5,-3 0 8-5,3 7 11 7,0-7-3-7,0 8 0 14,0 3-8-14,0 4 0 0,-6-2 0 0,3 8 0 11,0-2 12-10,0 4 1-1,-3 4 0 0,3-1 0 12,0 3-13-8,0-3 11-4,-6 1-11 0,3-1 10 0,0 3-10 0,0-3 0 9,0 1 0-8,-3-4 8-1,0 6-8 0,0-5 0 11,3-3 0-11,0 0 8 0,-3 0-8 0,3-2 8 11,3-4-8-11,-3-1 8 0,-3-1-8 0,3-3 0 15,3 1 0-13,0-4 8-2,-3-4-8 0,0-1 8 0,1 1-8 0,2-3 8 10,2-3-8-9,-2-2 8-1,0-3-8 0,0 2 8 11,0-2-8-11,-2 0 12 0,2-3-12 0,0 1 12 10,-3-1-12-10,3 0 0 0,0-5 0 0,0 0 0 12,0 5-16-11,0-5-4-1,0 0-2 0,-3 8-542 9,3-8-108-8</inkml:trace>
    </iact:actionData>
  </iact:action>
  <iact:action type="add" startTime="80848">
    <iact:property name="dataType"/>
    <iact:actionData xml:id="d14">
      <inkml:trace xmlns:inkml="http://www.w3.org/2003/InkML" xml:id="stk14" contextRef="#ctx0" brushRef="#br0">14950 6604 1324 0,'0'0'59'1,"0"0"12"0,0 0-57 0,0 0-14 9,0 0 0-9,0 0 0 0,-3-3 120 0,3 3 22 3,0 0 4-3,0 0 1 7,0 0-108-7,0 0-22 4,0 0-4-4,0 0-1 6,0 0-12-6,6-5 0 5,-6 5 0-5,9-3 0 7,0 1-8-7,3-4 8 4,-3 4-12-4,3-1 12 8,3 1 0-8,-1-1 0 4,4 0 0-4,0 3 0 6,0-2 25-6,3 2-1 7,0-6 0-7,0 4 0 4,-1-1 7-2,4 0 1 3,-3-2 0-4,0 2 0 13,-3 3-7-13,0-2-1-2,2-1 0 1,-2 1 0 1,-3 2-8 0,0-3-1 8,-3 0-1-5,-3 3 0-4,3-2 2 0,-6 2 1 11,0-3 0-11,-6 3 0 0,6 0 0 0,-6 0 0 12,0 0 0-8,0 0 0-4,0 0 20 0,0 0 4 0,0 0 1 0,0 0 0 3,0 0 0-3,0 0 0 5,0 0 0-5,0 0 0 6,0 0-13-6,0 0-2 5,0 0-1-5,0 0 0 6,0 0-26-6,0 0-17 7,0 0 2-7</inkml:trace>
    </iact:actionData>
  </iact:action>
  <iact:action type="add" startTime="84615">
    <iact:property name="dataType"/>
    <iact:actionData xml:id="d15">
      <inkml:trace xmlns:inkml="http://www.w3.org/2003/InkML" xml:id="stk15" contextRef="#ctx0" brushRef="#br0">15730 6382 1447 0,'0'0'64'3,"0"0"13"-2,0-6-61 0,0 6-16 2,0 0 0-2,0-2 0 4,0-3 64-4,-3-1 11 6,3 6 1-6,0 0 1 4,3-5-40-4,-3 5-8 6,0 0-1-6,-3-3-1 7,3 1-27-7,0-4 0 5,0 1 0-5,0 5 0 7,0 0 0-7,0 0 0 5,0 0 0-5,3-3 0 6,-3-2 0-6,0 2 0 4,0 3 8-4,3-2-8 6,-3-3 10-6,3-1-10 5,-3 4 12-5,3-4-12 6,-3 6 11-6,0 0-11 4,0-5 10-4,0 5-10 7,6-3 11-7,-6 3-11 6,0 0 12-6,3-2-12 6,3-1 10-6,-3-2-10 3,-3 0 8-3,0 5-8 7,0 0 8-7,0 0-8 6,6-3 0-6,-6 3 8 6,3-3-8-7,-3 3 0 6,3-2 0-5,-3 2 8 6,0 0-8-6,0 0 0 5,0 0 9-5,6-3-9 6,-3-2 0-7,-3 5 0 7,6-3 0-6,-6 3 8 8,6 0-8-8,-1-3 0 3,-2-2 0-3,3 2 0 6,3 1 0-6,-3-1-8 5,3 0 8-5,0 1 0 11,3-3 0-12,0-1 0 14,-3 1 0-10,3 2 0-3,0-2 0 0,0 2 0 0,0-2 0 0,-1 2 0 12,1-2 0-12,0 2 0 0,0 1 0 0,-3-1 0 10,0-2 0-10,0 5 0 0,3-3 0 0,-3 3 0 12,0 0 0-12,0 0 0 0,3 0 0 0,-4 0 0 13,1 0 0-13,0-5 0 0,0 5 0 0,-3 5 0 1,3-5 0 9,0 0 0-7,0 0 0-3,-3 0 0 0,3 0 0 0,-3-5 0 11,0 2 0-11,-6 3 8 0,6 0-8 0,-6 0 12 11,0 0-4-10,0 0 0-1,0 0 5 0,0 0 2 0,6-2 0 0,-6 2 0 7,0 0-15-7,0 0 0 6,0 0 8-6,0 0-8 19,0 0-28-19,0 0-9 0,0 0-2 0,6 5-537 8,-3 3-107-8</inkml:trace>
    </iact:actionData>
  </iact:action>
  <iact:action type="add" startTime="85205">
    <iact:property name="dataType"/>
    <iact:actionData xml:id="d16">
      <inkml:trace xmlns:inkml="http://www.w3.org/2003/InkML" xml:id="stk16" contextRef="#ctx0" brushRef="#br0">15730 6718 345 0,'0'0'31'4,"0"0"-31"-3,0 0 0 0,0 0 0 12,0 0 335-12,0 0 61 0,0 0 12 0,0 0 2 1,0 0-314-1,0 0-62 5,0 0-13-5,3-6-2 6,3 1-19-6,0 3 0 5,3-4 0-5,-3 4-9 7,0-1 9-7,3 0-8 5,3-2 8-5,-4 2-8 8,1 1 8-8,0-1 0 3,3-2 0-3,0 2-8 9,0 1 8-9,3 2-10 3,0-8 10-4,3 5-10 8,-3 0 10-7,2 1 0 4,-2-1 0-5,0 0-8 9,0 1 8-8,0-4 0 7,-3 4 0-8,0-1 0 14,0 3 0-12,0-3 0-1,-3 1 0 0,-1-1 0 12,4 3 0-12,-3-5 0 0,-3 2 0 0,3-2 0 10,0 5-9-10,-3-3 0 0,0 1 0 0,3 2 0 21,-3-3-179-21,0-2-35 0</inkml:trace>
    </iact:actionData>
  </iact:action>
  <iact:action type="add" startTime="85592">
    <iact:property name="dataType"/>
    <iact:actionData xml:id="d17">
      <inkml:trace xmlns:inkml="http://www.w3.org/2003/InkML" xml:id="stk17" contextRef="#ctx0" brushRef="#br0">16560 6088 1036 0,'0'0'46'3,"0"0"10"-2,0 0-45 0,0 0-11 10,0 0 0-10,0 0 0 0,0-3 106 0,0 3 19 0,3-2 4 0,-3 2 1 7,0 0-107-7,0 0-23 5,9-3 0-5,-3-2 0 7,-6 5-16-7,0 0 1 6,0 0 1-6,6 5 0 19,0-5-18-19,0 3-4 0,-6-3-1 0,6 10 0-1,0-4 19 1,-3 2 4 3,-3 2 1-3,3 1 0 6,3-3 13-6,0 5 0 5,-9-2 0-5,0 7-9 5,3-5 9-5,0 3 0 6,3 3 0-6,-3 2 0 9,-3-3 0-10,0 4 0 12,9-4 0-10,-6 3 0-1,-3 0 0-1,3-2 0 15,0 2 0-14,3-2 0 0,0 2 0 0,-3 0 0 2,-3-3 0-2,3-2 0 6,3 3 0-6,-3-6 0 15,-3 0 0-12,0-2 8-3,6-1-8 0,0 4 0 0,-6-6 0 0,0 0 0 11,0-3 0-11,3-5 9 0,0 0-9 0,0 0 0 12,-3 2 20-12,3-2-4 0,0 0 0 0,0 0 0 10,0 0 40-10,0 0 7 0,0 0 1 0,0 0 1 4,0 0 9-4,0 0 2 4,0 0 0-4,0 0 0 6,0 0-20-6,0-5-4 6,-3 0-1-6,3 0 0 6,0-6-27-6,3 0-4 12,-3-2-2-11,0 3 0-1,0-4-18 0,3 4 0 10,0-3-11-9,0-3 11-1,-3 0-9 0,3 3 9 11,6-1 0-10,-3 1-9-1,-3 3 9 0,3-1 0 13,3-2 0-11,0 5-8-2,-6-8 8 0,3 8 0 0,0-3-9 0,2 3 9 10,1 3 0-10,0-3 0 0,-3 3 0 0,0-3 8 13,3 5-8-13,0-2-11 0,-9 5 3 0,6-5 0 11,3 0-5-11,0-1-1 0,-3 4 0 0,3-1 0 13,0-2-1-13,-3 2 0-1,-6 3 0 2,0 0 0 1,0 0 3-2,6 0 1 7,6 3 0-2,-4-3 0-5,-8 0 2 0,9 5 0 9,0-5 0-7,0 5 0-2,3-5-7 0,-6 6 0 12,0-4-1-11,0 6 0-1,3 0 0 0,0 0 0 0,-6 0 0 0,0 2 0 7,3-2 17-7,-3 3-10 16,3-3 10-12,-3 8-8-4,-3-8 8 0,3 5 0 0,0 0 0 0,0 0-8 9,-6 1 8-9,3-4 0 0,3 1 0 0,0 5 0 12,-3-8 0-12,0 0 0 0,3 2 0 0,-3 1 0 11,3-6 0-11,-3-5 8 0,0 0-8 0,0 0 0 12,0 11 0-12,0-11 0 0,0 0 0 0,2 5 0 12,4 0 0-8,-6-5 9-4,0 0-9 0,0 0 0 0,0 0 13 0,0 0-4 9,0 0-1-9,0 0 0 0,0 0 16 0,0 0 4 3,0 0 0-3,0 0 0 7,-3 0 12-7,3 0 4 14,0 0 0-14,0-5 0 0,-3 2-17 0,3-2-3 12,-2-3-1-8,4 0 0-4,1 0-23-1,0-2 8 1,-3-4-8 0,0 4 0 11,6-1 0-11,0 1 0 0,-6-1 0 0,3 3-12 13,0-5 12-13,3 0-8 0,0-1 8 0,0 4-8 10,-3-1 8-10,0 3 0 0,6 0-9 0,0 0 9 12,-3 0 0-12,0-2-11 0,0 5 11 0,-3-3-8 12,3 5 8-8,-6 3 0-4,3-3 0 0,6 1 0 0,0-4-12 0,-6 4-4 9,-3 2-1-7,6-5 0-2,5 5 3 0,-5 0 1 11,-6 0 0-11,0 0 0 0,9 0-7 0,-3 0-2 11,3 2 0-10,-6 1 0-1,-3-3-2 0,9 5 0 12,0-2 0-9,0 2 0-3,-9 3 24 0,6 0 0 0,0 0 0 0,0 0 8 9,-6 0-23-8,3 2-5-1,6-2 0 0,-3 3-1 12,0 2 21-12,-3 0 0 0,0 1 0 0,3-1 0 11,2 3 0-10,-2-3 0-1,-3 3 0 0,0-6 0 11,3 4 0-10,0-1 0-1,0-3 0 0,0 4 0 12,0-6-14-9,0 2 2-3,0 1 0 0,0-3 0 0,-3-3 12 0,0 0 16 7,9 0-3-7,-6 1-1 15,-6-6-32-15,6 5-6 0,3-2-2 0,-3 2-464 4,-6-5-94-4</inkml:trace>
    </iact:actionData>
  </iact:action>
  <iact:action type="add" startTime="86613">
    <iact:property name="dataType"/>
    <iact:actionData xml:id="d18">
      <inkml:trace xmlns:inkml="http://www.w3.org/2003/InkML" xml:id="stk18" contextRef="#ctx0" brushRef="#br0">17635 6326 1324 0,'9'0'118'1,"-3"-2"-94"9,-6 2-24-9,6-6 0 0,3-2 75 0,-3 3 10 5,-3-3 3-5,3 0 0 6,-3 0-63-6,6-2-12 5,-3-1-2-5,-1-2-1 7,-2 0-10-7,0-1 8 4,3 1-8-4,0-3 8 8,-6 3-8-8,3-5-17 4,-3 2 4-4,0-3 1 7,0 3 12-7,0 0 13 4,-3 3-2-4,3 0-1 7,0-3 22-7,-6 5 4 6,0 4 0-6,0-4 1 4,9 0 7-4,-6 1 2 6,-2-1 0-6,-1 3 0 6,0 0-18-6,3 3-3 4,-3-3-1-4,0 3 0 6,-6-1-12-6,6 1-4 6,6 5 0-6,0 0 0 5,-9-2-8-5,0-1-11 5,9 3 3-5,0 0 0 7,-3-5-8-7,-3 5 0 4,6 0-1-4,0 0 0 8,0 0-2-8,-6 0 0 3,-3 0 0-3,6 5 0 7,3 0 1-7,-3 3 0 4,-6 3 0-2,3-1 0 6,3 4 2-4,0 1 1-4,0 1 0 0,-3 0 0 10,4 0 15-9,-1 3 0-1,6-1 0 0,-1-2 0 13,-4 0-26-13,4 0 1 0,4 0 0 0,3-3 0 17,-6 0-6-16,3 0-1 7,3-5 0-8,-3 0 0 0,3 0 15 0,-3-3 2 0,0 3 1 0,3-5 0 16,6 0-14-9,-3-3-2-7,-12 0-1 0,9 0 0 0,3-3 31 0,-1 0-9 0,-5 1 9 0,3-4 0 1,0 1 0 2,0 0 19-3,0-1-3 0,-3-1-1 6,-3 4 1-6,3 0 1 13,3-5 0-13,-3 3 0 0,-6-3-8 0,3 3-1 13,0 0-8-10,3-1 12-3,-6 6 5 0,0 0 1 0,0-5 0 0,0 5 0 9,6-5 10-8,-6 5 3-1,-3-3 0 0,3 3 0 12,0 0-5-12,0 0-1 0,-3-5 0 0,3 5 0 2,0 0-8-2,0 0-1 6,0 0-1-5,0 0 0 4,-3-3-15-5,3 3 0 8,0 0 0-8,0 0-10 3,0 0-2-3,0 0-1 4,0 0 0-4,0 0 0 8,0 0-10-8,-3 8-1 5,0 0-1-5,3 0 0 6,3 2 13-6,-3 1 2 13,0 2 1-13,3-2 0 0,0 5 9 0,0 2-8 11,-6 1 8-11,0 7-8 0,3-2 8 0,0 2 0 13,0 4 0-10,-3 1-8-3,-3 1 8 0,3 2 0 0,3 4 0 0,-6-4 0 9,0 6 0-8,0-3 0-1,3 2 0 0,0 6 0 12,-3-5 0-12,0-3 0 0,3 3 0 0,0-1 0 11,3-2 0-10,-6-2 0-1,0-3 0 0,0-3 0 11,9 2 0-10,-6-4-12-1,0 2 12 0,0-5-12 12,3 2 12-8,-3-2 0-4,0 0 0 0,-2-3 0 0,-1 0 0 0,3-2 0 9,-3-3 0-5,0 0 0-3,-6-3 24-1,3-3 8 0,9 1 0 0,-3-3 1 5,-6-3-33-5,-3-2 0 14,6-3 0-14,-3 0 0 0,3-3 12 0,-6 1-4 12,-3-4 0-8,7 1-8-4,2-6 32 0,-3 1-1 0,-6 2 0 0,6-3 0 9,6-2 5-8,-6 0 0-1,0-3 1 0,3 3 0 12,-3 2-13-12,3 1-2 0,0-4-1 0,0 4 0 10,-3-4 1-10,3 4 0 0,3-3 0 0,0 2 0 12,-6 0-14-12,6 1-8 0,3-1 10 0,0 3-10 13,0 0 0-9,0 1 0-4,-2-1 0 0,4 2 0 0,7-2-9 0,-6 0 9 9,3 0-13-9,0-2 5 0,6 2-2 0,0 0 0 12,0-3 0-12,3-2 0 0,6 0 10 0,0-3-13 12,-1 3 5-12,-2 0 8 0,0-3-11 0,0 3 11 11,6 2-8-7,-3 0 8-4,-1 3 0 0,1-2 0 0,0 2 0 0,-3 0 8 10,-3 3-8-9,0-1 12-1,0 1-4 0,-3 2 0 12,-1-2 3-12,-2 3 1 0,-3-1 0 0,0 0 0 11,0 3 10-11,-6 0 2 0,0 0 1 0,0 0 0 12,0 0 11-12,0 0 1 0,0 0 1 0,0 0 0 3,0 0 1-3,0 0 0 3,0 0 0-3,0 0 0 5,0 0-39-5,0 0 0 7,0 0 0-7</inkml:trace>
    </iact:actionData>
  </iact:action>
  <iact:action type="add" startTime="89194">
    <iact:property name="dataType"/>
    <iact:actionData xml:id="d19">
      <inkml:trace xmlns:inkml="http://www.w3.org/2003/InkML" xml:id="stk19" contextRef="#ctx0" brushRef="#br0">23058 10824 831 0,'0'0'36'3,"0"0"9"-2,0 0-36 0,0 0-9 3,0 0 0-3,0 0 0 4,0 0 80-4,0 0 15 4,-6-3 2-4,6 3 1 7,0 0-19-7,0 0-4 5,-3-5-1-5,3 5 0 7,0 0-9-7,0 0-1 3,0 0-1-3,0 0 0 7,-3-5-37-7,3 5-7 6,0 0-2-6,0 0 0 8,0 0-17-8,0 0 0 3,3-5 0-4,0-1 0 8,0 1 0-7,3-3 0 4,3 3-13-4,-6-3 5 7,0 5 8-7,3-2-12 5,3-3 12-5,0 0-12 6,-3 3 12-6,6-1 0 4,-3 1 0-4,3 0 0 8,0 2 0-7,-3 1 0 4,-4-1 0-5,1 0 0 45,6 1-8-45,-6 2 0 0,3 2 0 0,-3-2 0 0,3 0 8 0,-6 3-8 0,-3-3 8 0,6 3-8 0,0 2 8 0,0 0-8 0,3 0 8 0,-6 1-8 0,0 2 8 0,3 0-8 4,-3 2 8-3,0 1-8-1,0-1 8 0,-3 4 0 12,0-1 0-12,0 0-8 0,0 3 8 0,0 2 0 12,-3-4 0-13,3 2-8 1,0 2 8 0,-3 1 0 13,0-1 0-13,3 1 0 0,-3-1 0 0,0-2 0 10,0 3 0-5,0-4 0-5,0 1 0 0,0-2 0 0,0-1 0 0,3 0 0 10,-6 0 0-10,6-5 0 0,0 0 0 0,0 0 0 11,-3 0 8-10,3-3-8-2,0-5 8 0,0 0-8 14,0 0 12-13,0 0-1 0,0 0-1 0,0 0 0 2,0 0 41-2,0 0 8 5,0 0 1-5,0 0 1 7,0 0 0-7,0 0 0 3,0 0 0-3,0 0 0 8,0-8-36-8,3 0-7 13,-3 0-2-12,0 1 0-1,3-4-16 0,0 3 0 10,0-5 0-10,3 2 0 0,-3 1-16 0,3-4 0 12,0 1 0-11,3 0 0-1,0 0 4 0,3-1 0 13,-1-1 0-11,-2 1 0-2,3 1 2 0,0 0 1 0,-3-3 0 0,3 3 0 10,0 2 9-10,0-2 0 0,0 0-9 0,0 5 9 11,-3-3 0-11,2 3 0 0,-2 0-9 0,0 3 9 12,-3-3 0-12,3 5 0 0,0 1-8 0,-3-3 8 13,0 2 0-13,0 0 0 0,0 3-8 0,3 0 8 13,-3 0 0-11,0 0 0-2,0 3-8 0,-3 0 8 0,-3-3 0 0,6 2-12 11,0 3 12-11,-3 1-10 0,3-1 10 0,-1 0-8 11,-2 3 8-11,3 0-8 0,-3 0 8 0,0 3 0 13,-3-3-9-13,3 5 9 0,0-5 0-1,0 5 0 2,0 0 0-1,-3 1 0 11,-3-4 0-10,3 3 0-1,0 1 0 0,0-1 0 12,-3 3 0-12,3-6 0 0,0 3 8 0,0 1-8 11,-3-4 56-11,3 1 7 0,0-1 1 0,0-2 0 20,-3 0-96-20,3-2-20 0,0-6-3 0,0 0-1-1,0 8 56 1,0-8 8 1,0 0 4-1,0 0 0 6,0 0-1-6,0 0 0 5,0 0 0-5,0 0 0 7,0 0 3-7,0 0 1 3,0 0 0-3,0 0 0 8,0 0 0-8,0 0 0 3,0 0 0-3,0 0 0 7,0 0-15-7,0 0 8 4,0 0-8-4,0 0 0 7,0 0 21-7,0 0-1 4,0-8-1-4,0 0 0 7,3 0-19-7,-3 0-11 5,3-3 2-5,0 3 0 14,3-2 9-14,0-4 0 0,-3 1 0 0,3 3-8 11,3-4 8-11,-3 4-13 0,3-3 5 0,0 2 8 11,-3 0-12-10,3 1 12-1,3-1-10 0,-6 3 10 13,3 0 0-13,2 0 0 0,-2 1-8 0,0-1 8 13,0 2 0-9,0 4-9-4,-3-4 9 0,3 1-8 0,-3 2 8 0,3 1 0 10,-9 2 0-10,9 0-8 0,-3-3 8 0,-6 3 0 10,0 0-9-10,9 3 9 0,0-1 0 0,-3-2 0 11,-6 0-9-11,6 3 9 0,0 2 0 0,-1 1 0 3,1-4-8-4,0 4 8 11,-6-6 0-7,3 8 0-3,0-3 0 0,3 3 0 12,-6 2 0-11,3-2 0-2,0 3 0 1,-3-1 0 11,0 1 0-11,0 2 0 0,0 3 0 0,0-3 0 11,0 3 0-11,0-3 0 0,0 3 0-1,-3 0 9 15,3-3-9-10,0 1 10-4,3 2-10 0,-3-3 10 0,0 0-2 0,0 0-8 9,3 0 12-8,0-2-4-1,-3 0 1 0,3-3 0 13,-3 0 0-13,3-1 0 0,-3-7 1 0,0 0 0 10,0 0 0-10,6 6 0 0,-3-1 11 0,-3-5 3 12,0 0 0-12,0 0 0 0,0 0 9 0,0 0 3 1,0 0 0-1,0 0 0 6,6 3-17-6,-6-3-3 6,0 0-1-6,0 0 0 5,0 0-15-5,0 0 11 6,0 0-11-6,0 0 10 19,0 0-177-19,-3 8-35 0</inkml:trace>
    </iact:actionData>
  </iact:action>
  <iact:action type="add" startTime="147643">
    <iact:property name="dataType"/>
    <iact:actionData xml:id="d20">
      <inkml:trace xmlns:inkml="http://www.w3.org/2003/InkML" xml:id="stk20" contextRef="#ctx0" brushRef="#br0">1829 8837 1184 0,'0'0'52'2,"0"0"12"-1,0 0-52 0,0 0-12 1,0 0 0-1,0 0 0 5,0 0 9-5,0 0-1 5,0 0 0-5,0 0 0 5,0 0-8-5,0 0 0 6,0 0 0-6,0 0 0 7,0 0 0-7,0 0 0 5,0 0 0-5,0 0 8 6,0 0 15-7,0 0 2 7,0 0 1-7,0 0 0 8,0 0 10-7,-5-3 3 5,-1 1 0-5,-3 2 0 6,3-3-1-6,3 1 0 5,-6-1 0-5,6 0 0 6,-6 1 15-6,3-1 3 5,0 0 1-6,-3 1 0 8,0-4-29-7,6 4-7 5,-6-4-1-5,0 1 0 6,0 0-2-6,6 2-1 5,-3-2 0-4,-3 0 0 28,4-1-5-29,-4 4 0 0,3-4-1 0,-3 1 0 0,3-3-11 0,-3 3 10 0,0 0-10 0,-3-1 10 6,3-2-10-5,0 0 12-1,0 0-12 0,-3 1 12 12,3-1-12-12,-3 0 8 0,4-3-8 0,-4 0 8 12,0 1-8-7,3-1 0-5,0-2 0 0,0 0 0 0,0 2 0 0,0-2 0 10,3 2 0-10,-3 1-11 0,-6-3 11 0,9-3 0 11,-9 3 0-11,10-3 0 0,-4 2 0 0,0 4 0 11,0-3 0-11,0-1-8 0,0-1 8 0,3-1 9 12,-3 2-1-8,0-1-8-4,3-4 0 0,0 0 0 0,0-2-10 0,3 5 10 8,-6-2 0-7,0 2 0-1,6 0 0 0,-6 0 0 13,3 0 0-13,1-2 0 0,-4 2 0 0,3 3 12 10,0 0-12-9,0 2 0-1,3-2 9 0,-3 0-9 12,3 2 9-12,0-2-9 0,-6 2 12 0,3-2-12 13,6 2 10-9,0-2-10-4,-3 5 8 0,3-2-8 0,-6-1 8 0,3 0-8 8,0 1 8-7,3-1-8-1,-6-2 0 0,6 2 8 14,0 3-8-14,0-2 0 0,-3-1 0 0,3 1 0 1,9 2 0-1,-9-5 0 6,3 2 0-5,0-2 0 12,6 0 0-13,-3-1 0 0,3 4 0 0,-3-4 0 15,3 4 0-14,3-3 0-1,-3-1 0 0,2 1 0 0,-2-3 0 0,6 3 12 9,-9 0-12-9,9 2 0 0,-9 3-12 0,3-2 12 13,6-1 0-13,-9 1 0 0,3-4 0 0,3 4 0 11,-3-1-9-11,6 3 9 0,-10 0 0 0,4 0 0 13,3 0 0-9,-3 3 0-4,6-3 0 0,-3 3 0 0,-3 0 0 0,3 2-8 10,6-2 8-10,-6-1 0 0,3 1 0 0,2 2 0 12,1 1-8-12,-3-3 8 0,12 2 0 0,-9 0 0 11,-6 1 0-11,6-4 0 0,-4 4 0 0,4 2 0 12,3-3 0-8,0 0 0-4,0-2 0 0,6 2 0 0,-7-2-8 0,1 5 8 8,0-5 0-6,3 2 0-2,-3 1 0 0,0-1 0 12,2 0 0-12,1 1 0 0,3-1 0 0,-6 0 0 10,3 1 0-10,-4-1 8 0,1 0-8 0,0 3 0 12,6 0 0-12,-6-2 0 0,3 2 0 0,-1 2 0 13,4-2 0-9,-6 3 0-4,3-3 0 0,0 3 0 0,2-3 0 0,-5 5 0 8,0-2 0-7,0-1 0-1,-3 1 0 0,3 2 0 13,-1 1-8-13,1-1 8 0,-6 0 0 0,6 0 0 11,3 1 0-11,-9 2 0 0,3-3 0 0,-1 5 0 12,-5-2 0-8,0 0 0-4,6 0 0 0,-3 3 0 0,0-3 0 0,0 2 0 7,0-2 0-5,0 3 0-3,-4 0 0 1,4-1 0 14,0-2 0-14,0 3 0 0,-3-3 0 0,0 5 0 10,-3-3 0-9,3 6 0-1,6-3 0 0,-10 3 0 12,1 0 0-12,3-3 0 0,-3 3 0 0,3 0 0 12,-3 0 0-11,-3 3 0-1,3-1 0 0,0-2 0 0,3 3 0 0,-6-4 8 13,3 1-8-13,-3 3 0 0,3-3 0 0,-3 0 0 13,2-1 0-13,-5 1 0 0,0 3 0 0,3-1 0 9,-3-2 0-8,3 0 0-1,-6-3 9 0,0 3-9 12,3-3 8-8,0 1-8-4,-6 2 8 0,3-1-8 0,0-1 8 0,0 1-8 9,-3 1 0-8,3 3 0-1,-6-1 8 0,3-2-8 12,3 3 0-12,-9-1 10 0,6 1-10 0,-5-1 10 11,2 4-1-11,-3-4 0 0,3 3 0 0,-3 0 0 13,-3 3-9-13,3 0 10 0,-6 2-10 0,3 1 10 11,0-6-2-6,0 3-8-5,0-3 12 0,3 0-4 0,-11 3 0 0,11-3-8 9,-9 0 12-9,6-2-4 0,-6-1 2 0,0 1 0 13,3-1 0-13,-2 1 0 0,2 0 2 0,-3-1 1 2,0 1 0-2,3 2 0 6,-3-3-1-6,-3 1-1 14,0-1 0-14,1-2 0 0,-7 3-3 0,6-3-8 1,0-1 12-1,0 4-4 11,1-6 0-10,-1 0 0-1,0 1 0 0,0-4 0 14,-3 1 5-14,3-1 1 0,1-2 0 0,-4-2 0 9,3 2 6-9,0-6 2 0,0 3 0 0,-6-5 0 13,10 3-1-12,-4-3 0-1,0 0 0 0,6 0 0 12,-6 0 8-9,3 0 2-3,-3 0 0 0,4-3 0 0,-1 3-31 0,3-5 8 9,-6 0-8-7,3 0 0-2,0-1 8 0,3 1 0 11,-2 0-8-11,-1 2 12 0,3-2-12 0,-6-3 9 12,6 3-9-12,0-3 8 0,-3 0-8 0,1 0 0 12,2 0 9-9,0 0-9-3,0 3 0 0,-3-3 9 0,6 0-9 0,0-3 0 10,3 3 8-9,-3 3-8-1,-3-3 0 0,4 0 0 12,-1 0 0-12,0 0 8 0,3 0-8 0,-9-2 0 11,6 2 10-11,0 0-10 0,3 0 8 0,-3 0-8 10,3 0 0-9,-5 0 0-1,2 0 0 0,3 0 0 12,-3-2 0-8,0 2 8-4,3 0-8 0,6 0 8 0,-6 0-8 0,-3 0 0 11,6 3 9-11,-3-6-9 0,6 3 0 0,-6 0 0 12,0 0 0-12,6 3 8 0,-3 0-8 0,1-1 0 10,5 4 0-10,0 2-843 14,-9 2-162-13</inkml:trace>
    </iact:actionData>
  </iact:action>
  <iact:action type="add" startTime="154668">
    <iact:property name="dataType"/>
    <iact:actionData xml:id="d21">
      <inkml:trace xmlns:inkml="http://www.w3.org/2003/InkML" xml:id="stk21" contextRef="#ctx0" brushRef="#br0">16367 11904 172 0,'0'0'16'2,"0"0"-16"3,0 0 0-4,0 0 0 6,0 0 219-7,0 0 41 7,6-6 8-6,-6 6 1 6,0 0-195-7,0 0-39 6,6-5-8-5,-6 5-2 6,0 0-25-6,0 0 0 5,0 0 0-5,0 0 0 9,0 0 0-9,0 0 12 3,6-5 0-3,-3 2 0 7,-3 3 21-7,6-5 5 4,-3 2 1-4,-3 3 0 6,9-2 10-6,-3-1 3 5,0 0 0-5,0 1 0 6,-6 2-6-6,8-3-1 5,-2 0 0-5,3 1 0 6,0 2-10-6,0 0-3 5,-3-3 0-5,-6 3 0 6,6-3-16-6,3 3-4 5,3-2-1-5,-3 2 0 6,0 0-11-4,3 0 8 25,0 0-8-26,3 0 8-1,-1 0-8 0,1 2 0 0,-3 1 0 0,3 0 0 0,3-3 0 0,-3 0 0 8,0 0 0-8,3 0 0 0,5 2 0 0,-2 1 12 12,-6-3-12-7,3 3 12-5,3-1-1 0,0 1 0 0,-4-3 0 0,1 3 0 9,3-1 7-9,0-2 2 0,0 3 0 0,0-1 0 11,0 1-20-11,-1-3 8 0,4 3-8 0,0-1 0 12,-3-2 16-11,0 3-3-1,-1 0-1 0,4-1 0 11,0 4-4-11,-3-4 0 0,-6 1-8 0,6 2 12 13,2 0-12-9,-2 1 0-4,3-1 8 0,-9 0-8 0,0 1 0 0,6-1 0 9,8 3 0-9,1 0 0 0,-3-3 0 0,3 0 8 11,0-2-8-11,-1 2 0 0,1 1 13 0,3-1-3 12,3 0-1-12,-4-2 0 0,-8 5 9 0,3-3 2 13,3 0 0-10,-4 3 0-3,4-2-20 0,-3 2 0 0,0-1 0 0,3 4 0 11,-4-3 0-11,-2 0 0 0,3 5 0 0,0 0 0 10,0-5 0-10,2 6 0 0,-2-4-8 0,3 3 8 12,-3 1 0-12,5-1 0 0,1-3 0 0,0 1 0 13,0 0 0-13,2-1 0 0,-2 1 0 0,0-3 0 12,0 2 12-9,2-2 1-3,-2 0 1 0,3 0 0 0,-4 3-6 0,1-3 0 11,3 0-8-11,-3-1 12 0,-1 4 1 0,1 0 0 11,3-3 0-11,-3 2 0 0,-1-2-13 0,1 3 11 11,3-1-11-10,0 1 10-1,2-1-10 0,1 1 0 12,0 2 9-9,-1-2-9-3,1-1 23 0,3 1 0 0,-4 0 0 0,-2 2 0 11,3-5-23-11,0 2 8 0,-1 1-8 0,4 0 0 11,-3-1 0-11,2 1 0 0,-5-3 0 0,6 2-8 11,-4 1 8-11,1-1 14 0,0 1-3 0,-4 0-1 3,1-1-10-3,0 3 0 8,0 1 0-8,-4-4 0 14,4 3 8-11,-3-2-8-3,6 2 0 0,-7-2 8 0,1-1-8 0,3 4 0 11,-1-1 0-10,1 0 0-1,0-2 12 0,3-1-2 11,-4 1-1-11,1-1 0 0,0-2-9 0,2 3 0 0,1-3 0 0,-3 2 0 8,3-2 8-8,-7 3 0 15,4-3 0-12,-3 2 0-3,2 1-8 0,-2 0 8 0,0-1-8 0,0 1 8 10,-1-3-8-10,-2 2 0 0,3 4 0 0,-3-4 0 11,-1 3 9-11,1-2 3 0,-3 0 1 0,0-1 0 12,3 1-13-12,-1 2 0 0,1-2 0-1,3 4 0 15,-3-1 0-14,-1-4-18 0,1 1 4 0,0-1 1 13,3-2 24-10,-4 3 5-3,1-3 0 0,0 2 1 0,0-2-7 0,-1 3-2 10,4-3 0-10,0 0 0 0,0 0 7 0,-1 2 1 11,-2-2 0-11,-3 3 0 0,3-3-16 0,0 0 0 11,-4 0 8-11,1 0-8 0,-3 0 0 0,3-1 0 13,-1 1 0-9,1 0 0-4,0-2 0 0,0 2 0 0,3 0 8 0,-4-1-8 9,4 1 8-8,-6 0-8-1,3 0 11 0,0 0-11 11,-1 0 0-11,1 0 0 0,-3 0 0 0,3 3 0 11,-3-6 0-10,2 3 0-1,-2 0 0 0,3 2 0 12,-3-4 12-12,3 2-12 0,-4 0 12 0,4 2-12 13,-3-2 0-9,-3 3 0-4,6-1 0 0,-4 1 0 0,4 2 0 0,0-2 0 10,0-1 0-10,0 3 0 0,-4-2 0 0,1 0 0 9,3-1 0-9,0 3 0 0,-3-2 0 0,5 2 0 12,-2-2 0-12,3 2 0 0,0-2 0 0,-1 2 0 13,-2-3 0-10,0 1 0-3,3 0 0 0,0-1 0 0,-4 1 0 0,1 2 0 11,3 0 8-11,-3-2-8 0,-1-3 0 0,4 5 0 11,-3-2 0-11,0-1 0 0,0 3 0 0,2-2 0 12,1 2 0-12,-3 0 0 0,-3-2 0 0,3 0 0 12,-1-1 0-12,1 1 0 0,0-1 0 0,-3 1 0 12,2-3 0-7,-2 0 0-5,0 0 0 0,-3 0 0 0,-3-3 0 0,3 0 13 9,-4 1-4-9,-5-1-1 0,0-3-8 0,0 1 0 3,-3 0 0-3,-3-3 0 7,-6 0 0-7,0 0 0 13,0 0 0-13,0 0-839 4,-6-6-167-4</inkml:trace>
    </iact:actionData>
  </iact:action>
  <iact:action type="add" startTime="156831">
    <iact:property name="dataType"/>
    <iact:actionData xml:id="d22">
      <inkml:trace xmlns:inkml="http://www.w3.org/2003/InkML" xml:id="stk22" contextRef="#ctx0" brushRef="#br0">16465 13912 864 0,'0'0'76'2,"0"0"-60"4,0 0-16-5,0 0 0 3,0 0 108-3,0 0 18 5,0 0 4-5,0 0 1 7,0 0-95-7,0 0-20 5,0 0-3-5,0 0-1 6,0 0 0-6,9 0-1 6,-9 0 0-6,6-3 0 6,-6 3 23-6,6-2 5 4,3-1 1-4,0 0 0 7,-3 3-23-7,0-2-4 5,0 2-1-5,0 0 0 6,3 0-2-6,0 0-1 5,0 0 0-5,-4 0 0 6,4 0 6-6,3-3 1 5,3 3 0-5,-3-3 0 6,-3 3 12-6,0 0 2 5,6-2 1-5,0-1 0 9,-3 3-7-10,3 0 0 16,-1 0-1-11,1 0 0-4,3-3-8 0,-6 3-2 0,-3-2 0 0,3 2 0 8,6-3-13-7,-3 3 11-1,-3 3-11 0,-1-3 10 13,1 0 6-13,0 0 2 0,0 2 0 0,-3-2 0 10,-3 3-18-10,3-3 0 0,6 3 8 0,0-1-8 13,0-2 0-12,2 0-11-1,-2 3 2 0,0-3 0 12,0-3 23-9,0 3 5-3,3 0 1 0,0 0 0 0,0 0-5 0,-1 0-1 9,-2 0 0-8,3 0 0-1,6 0-2 0,-9 0 0 12,-3 0 0-12,3 0 0 0,3 0-4 0,-1 3 0 2,-5-3-8-2,3 0 12 7,3 3-4-7,-3-3 0 13,6 2-8-9,-6-2 12-4,-3 3-12 0,2 0 0-1,7-3 0 1,-6 0 0 11,0 2 12-10,3 1 0-1,-3-3 0 0,6 2 0 11,-4-2-12-11,1 0 0 0,0 0 0 0,3 3-10 11,3-3 20-10,-6 0 4-1,-3 3 1 0,2-1 0 12,4-2-4-11,-3 3-1-1,-3-3 0 0,0 0 0 2,3 0-2-2,0 3-8 7,-1-1 12-3,1 1-4-4,-3-3-8 0,3 3 0 11,3-1 0-10,0 4 0-1,-3-4 0 0,-1 1 0 12,1-1-11-12,3 1 11 0,-3 2 0 0,6-2 0 10,-6 0 0-10,3-1 8 0,-1 4-8 0,1-4 8 13,0-2-8-9,0 3 8-4,6-3 0 0,-4 0 1 0,-2 0 0 0,0 0 0 9,0 3 4-8,3-1 1-1,-3-2 0 0,2 3 0 11,1 0-2-11,-3-1-1 0,0 1 0 0,0-1 0 11,0 1-3-11,-1-3 0 0,-2 3 0 0,0-1 0 13,3-2-8-13,0 3 0 0,-3 0-12-1,3-1 12 14,-1-2 0-9,1 3 0-4,3-3 0 0,0 0 0 0,0 0 0 0,2 0 0 9,-2 0 0-8,3 0 0-1,-3 3 11 0,0-3 0 12,-1 0 0-12,1 0 0 2,0 0-11-2,0 0 8 0,0 2-8 0,-3-2 8 7,2 3-8-7,1-3 0 14,-3 3 0-10,3-1 8-4,0 1-8 0,-1-3 0 0,-2 0 0 0,3 0 0 9,0 0 0-7,0 3 0-2,0-1 0 0,2 1 0 10,-2-3 0-10,-3 2 8 0,3-4-8 0,0 4 0 12,-1-2 8-12,-2 3-8 0,0-3 0 0,0 0 8 12,3 0-8-12,-3 0 0 0,-1 0 9 0,1 0-9 12,3 0 0-7,0 3 9-5,-6-1-9 0,3-2 0 0,-4 3 0 0,4 0 0 8,-3-1 0-7,3-2 0-1,0 0 8 0,0 3-8 11,2 0 0-11,-5-3 0 0,3 2 0 0,0 1 0 12,0-3 0-12,0 3-9 0,-4-3 9 0,1 0 9 12,3 0-1-8,0 0-8-4,0 0 12-1,3 0-12 1,-3 0 12 0,-1 0-12 11,4 0 9-11,0 0-9 0,-6 0 0 0,3 2 9 13,-3-2-9-13,2 3 0 0,1-3 0 0,0 0 0 10,0 0 0-10,-3 0 8 0,3 0-8 0,-1 2 0 12,-2-2 0-11,3 0 0-1,-3 0 8 0,3 0-8 9,0 0 0-2,-1 0 0-7,1 3 0 0,0 0 0 0,0-3 0 0,0 2 0 9,0 1 0-8,-1-3 0-1,1 0 0 0,0 3 0 11,0-1 0-10,0 1 0-1,0 0 0 0,-1-1 0 10,1-2 0-9,0 3 0-1,-3 0 0 0,0-1 0 11,0 1 0-6,3 0 0-5,-1-3 0 0,1 2 0 0,0 1 8 0,0-1-8 9,0-2 9-9,0 3 0 0,2-3 0 0,-2 0 0 12,-3 0-9-12,0 0 0 0,3 0-12 0,0 3 12 11,-1-3 0-10,-2 2 0-1,3 1 0 0,0-3 0 11,-3 3 0-11,3-1 0 0,-3 1 8 0,-1 0-8 13,4-3 0-9,-3 2 0-4,0 1 0 0,0 0-11 0,3-1 11 0,-1 1 0 9,1 0 10-8,-3-1-10-1,3 1 0 0,3-1 0 12,0-2 0-12,-4 3-10 0,1 0 10 0,0-1 0 10,3-2 0-10,0 3 0 0,-3 0 0 0,-1 2 0 13,4-5 0-10,0 3 0-3,0-1 0 0,-3 1 0 0,3 0 0 0,-4-1 0 9,1-2 0-7,3 3 0-2,0-1 0 0,-3 1 0 12,0 2 0-12,-1-5 0 0,4 3 0 0,0 0 0 9,-3 2 0-8,0-2 0-1,2-1 0 0,4 1 0 13,-6 2 0-13,3-2 0 0,0 0 0 0,0-1 0 12,-4 1 0-8,1-1 11-4,0 1-11 0,0 0 12 0,0-1-12 0,0 1 0 9,-4 2 0-9,4-5-11 0,-3 3 11 0,0 0 0 13,3-1 0-13,-3 1 0 0,0 0 0 0,-1-3 11 3,1 2-11-3,0 1 12 6,-6 0-12-6,3-3 10 14,3 2-10-11,0-2 10-3,-1 0-10 0,-2 3 0 0,6-3 0 0,-3 2 8 11,0 1-8-11,0-3 0 0,0 0 0 0,-1 3 8 11,1-3-8-11,0 0 0 0,0 2 0 0,0-2 0 11,0 0 0-11,3 0 0 0,-1 3 0 0,-2 0 0 13,3-1 0-13,0-2 0 0,0 0 0 0,0 3 0 12,-1-3 0-8,4 3 0-4,-3-3 0 0,0 2 0 0,0 1 0 0,-3 0 0 10,5-3 0-10,-2 2 0 0,0 1 0 0,0-3 0 12,0 2 0-8,0-2 0-4,-1 3 0 0,1 0 0 0,0-3 0 0,0 2 0 4,0 1 0-4,0 0 0 15,-1-1 0-11,4 1 0-4,-3-3 0 0,0 3 0 0,-6-1 0 0,3 1 8 10,3 0-8-10,-4-1 0 0,-2-2 0 0,3 0 0 11,0 6 0-11,0-6 0 0,0 2 0 0,-3-2 0 11,0 3 0-11,2-1 10 0,-2 1-2 0,0 0-8 13,0-1 0-12,0 1 0-1,0-3 0 0,0 3 0 11,0-1 0-6,-1 1 0-5,1-3 0 0,3 5 0 0,0-5 0 0,-3 0 0 8,3 0 0-7,3 6 0-1,-4-4 0 0,-2 1 0 3,6-3 0-3,-3 3 0 7,0-1 8-5,3 1-8 1,0-3 0-4,-4 2 0 7,1 1 0-6,0 0 8 15,0-1-8-10,0 1 0-5,0 0 0 0,0-3 0 0,-1 5 0 0,1-5 0 7,3 3 0-6,-3-1 0-1,3 1 0-1,0-3 0 15,-3 5 0-14,2-5 0 0,-2 3 0 0,0-1 0 11,0-2 0-11,0 3 0 0,0-3 0 0,0 3 0 12,-1-3 0-12,-2 2 0 0,0-2 0 0,0 0 0 12,0 0 0-7,0 3 0-5,-3-3 0 0,3 3 0 0,-6-3 0 0,2 2 0 8,-2-2 0-7,0 0 0-1,0 0 8 0,-3 0-8 12,-6 0 0-12,6-2 0 2,-6 2 0-2,0 0 0 0,0 0-8 0,0 0 8 19,0 0-186-19,0 0-31 2</inkml:trace>
    </iact:actionData>
  </iact:action>
  <iact:action type="add" startTime="159085">
    <iact:property name="dataType"/>
    <iact:actionData xml:id="d23">
      <inkml:trace xmlns:inkml="http://www.w3.org/2003/InkML" xml:id="stk23" contextRef="#ctx0" brushRef="#br0">23225 13859 691 0,'0'0'30'1,"0"0"7"0,0 0-29 0,0 0-8 1,0 0 0 0,0 0 0 3,6 0 90-4,-6 0 17 5,0 0 3-5,6 0 1 6,0 0-35-6,-6 0-8 4,0 0 0-4,9 3-1 7,-3-3-28-7,-6 0-6 5,0 0-1-5,0 0 0 7,9 0 20-7,0 2 3 4,-9-2 1-4,9 3 0 7,-9-3-17-8,5 2-3 7,4 1-1-6,0 0 0 7,-3 2-18-7,0-2-3 3,3 2-1-3,0-2 0 6,0 2-1-6,0 0-1 5,0 1 0-5,0-4 0 6,0 3 5-6,3 1 2 5,-3-1 0-5,2 3 0 6,1 0 7-4,3-3 2 13,-3 0 0-13,3 3 0-2,-3-2-15 0,0-1-2 0,-3 0-1 0,6 1 0 42,-3-1-1-42,0 3 0 0,2-3 0 0,1 0 0 0,-3 3-8 0,3-2 8 0,6 2-8 0,-3 0 8 0,-3-1-8 0,0-1 0 0,-1 2 9 0,4-3-9 5,-3 3 0-5,0 0 8 0,3 0-8 0,-3-3 0 1,3 0 0-1,-3 3 9 9,-1-2-9-9,1-1 0 17,-3 3 10-16,3 0-10-1,-3-3 8 0,0 3-8 0,0 0 0 0,3 3 8 11,-3-4-8-9,-1-1 0-1,1 2 0-1,3 2 0 0,-3-2 0 0,0 0 0 5,0 0 0-4,3 0 0 13,-3 0 0-11,3 0 0-3,0 0 0 0,-4 0 8 0,1 0-8 0,0 0 0 9,0 0 8-8,3 0-8-1,-3-1 8 0,3 1-8 13,0 0 24-13,-3 0-1 0,0 0 0 0,-1 0 0 10,1 0-23-10,0-3-15 0,-3 3 3 0,3 0 0 12,-3-2 12-12,0 1 0 0,3-1 0 0,-3 2 0 12,-3 0 0-8,3 0 0-4,0 0 0 0,0-1 0 0,-4 1 0 0,4-2 0 11,3-1 0-11,-3 3 0 0,3-3 0 0,-3 3 0 11,0-3 0-11,3 3 0 0,0-2 0 0,-3-1 0 11,3 0 0-11,-3 1 0 0,3-1 9 0,-1 0-9 12,-2 0 0-7,0 1 9-5,3-1-9 0,-3 3 0 0,0-3 0 0,0 1 8 9,-9-6-8-8,6 5 0-1,3 0 0 0,0 0 8 11,0 1-8-10,-3-4 0-1,0 4 0 0,3-4 0 10,-4 1 0-10,4 2 0 0,-3-2 0 0,0 2 0 12,3-2 8-12,-3-1-8 0,0 1 8 0,0 0-8 13,0-1 0-9,-6-2 0-4,0 0 8 0,6 3-8 0,0 0 0 0,-6-3 0 9,0 0 0-8,0 0 8-1,0 0-20 0,0 0-5 2,0 0-1-2,0 0 0 20,0 0-125-19,0 0-25 4,-6 2-4-5</inkml:trace>
    </iact:actionData>
  </iact:action>
  <iact:action type="add" startTime="160014">
    <iact:property name="dataType"/>
    <iact:actionData xml:id="d24">
      <inkml:trace xmlns:inkml="http://www.w3.org/2003/InkML" xml:id="stk24" contextRef="#ctx0" brushRef="#br0">24088 14523 230 0,'0'0'20'1,"0"0"-20"4,0 0 0-4,0 0 0 6,0 0 202-6,0 0 36 4,0 0 7-4,0 0 2 6,0 0-198-6,6 3-39 5,3-1-10-5,-9-2 0 8,6 3 0-8,0 0 0 4,3-3 0-4,-3 2 0 7,3 1 40-7,-3-3 13 5,3 0 3-5,3 3 0 7,-1-3 18-7,1 0 4 3,-3 0 1-3,3 0 0 7,0 0-19-7,3 0-4 5,-3 0-1-5,0 2 0 6,0-2-27-6,3 0-4 5,-3 0-2-5,2 0 0 6,-2-2-3-6,3 2-1 4,0 0 0-2,0 0 0 10,-3-3-4-11,0 3-1-1,0 0 0 0,-3 0 0 43,0 0-5-43,-9 0 0 0,6 3-8 0,-6-3 12 0,5 0-12 0,-5 0-12 0,0 0 3 0,0 0-582 0,0 0-116 0</inkml:trace>
    </iact:actionData>
  </iact:action>
  <iact:action type="add" startTime="162851">
    <iact:property name="dataType"/>
    <iact:actionData xml:id="d25">
      <inkml:trace xmlns:inkml="http://www.w3.org/2003/InkML" xml:id="stk25" contextRef="#ctx0" brushRef="#br0">19165 11139 403 0,'0'0'36'1,"0"0"-36"5,0 0 0-5,0 0 0 5,0 0 292-6,0 0 51 8,0 0 10-7,0 0 3 5,0 0-279-5,0 0-55 4,0 0-11-4,0 0-3 7,0 0-8-7,0 0 0 5,0 0 0-5,0 0-11 7,0 0 11-8,0 0-12 7,0 0 12-6,0 5-12 7,0 3 12-7,0 0 0 4,-3 0 8-4,0 3-8 7,-3-1 28-8,0 3 0 6,-3 3 1-5,0 0 0 7,-3 5-11-7,-3 1-2 3,4 1-1-3,-4 1 0 10,0 0 9-11,3 2 3 14,0 1 0-12,-3-3 0-1,3 0-15 0,3-1-2 27,3-1-1-22,0 1 0-5,-3-2 3 0,6 1 0 0,0-4 0 0,0-2 0 0,1 0-12 0,2-3 0 0,-3-2 0 0,3-1-11 34,0-2 11-33,0 0 0-1,0-8 0 0,0 0 0 0,-3 5 8 0,3-5 0 0,0 0 0 0,0 0 0 0,0 0-8 0,0 0 12 0,0 0-4 0,0 0 0 2,0 0-8-2,0 0 0 0,0 0 0 0,0 0 0 3,0 0 0-3,0 0 0 5,0 0 0-5,0 0 0 19,0 0-26-19,0 0-6 0,0 0-2 0,0 0-558 5,8 0-111-5</inkml:trace>
    </iact:actionData>
  </iact:action>
  <iact:action type="add" startTime="163544">
    <iact:property name="dataType"/>
    <iact:actionData xml:id="d26">
      <inkml:trace xmlns:inkml="http://www.w3.org/2003/InkML" xml:id="stk26" contextRef="#ctx0" brushRef="#br0">19079 11210 403 0,'0'0'17'2,"0"0"5"-1,0 0-22-1,0 0 0 2,0 0 0-1,0 0 0 7,0 0 247-7,0 0 45 3,0 0 8-3,0 0 3 6,0 0-252-6,-3 6-51 6,-3 2-9-6,3 0-3 5,0 2 12-5,-3-2 0 6,0 0-9-6,3 5 9 7,3-2 0-7,-6 5 0 8,-3 0 0-8,0-1 0 3,3 4 27-3,-3 2 9 4,0 3 3-4,0-3 0 7,0 6 0-7,0-4 0 6,1 1 0-6,-1 0 0 7,-3 0-21-8,3-3-4 22,0 3-1-21,3-3 0 0,0-2-13 0,0-1 9 0,-3-2-9 0,0 0 8 27,3-3 1-24,0-2 0-3,3-1 0 0,-3-2 0 0,0 0 22 0,3-3 4 0,0 1 1 0,0-1 0 0,0-2-5 0,3-3-1 36,0 0 0-35,0 0 0-1,0 0-18 0,0 0-4 0,0 0-8 0,0 0 12 0,0 0-12 0,0 0 0 0,0 0 0 0,0 0 0 0,0 0-27 0,0 0-8 0,-3-3-1 0,3-2-557 7,-3-3-111-8</inkml:trace>
    </iact:actionData>
  </iact:action>
  <iact:action type="add" startTime="163966">
    <iact:property name="dataType"/>
    <iact:actionData xml:id="d27">
      <inkml:trace xmlns:inkml="http://www.w3.org/2003/InkML" xml:id="stk27" contextRef="#ctx0" brushRef="#br0">19207 11102 403 0,'0'0'36'2,"0"0"-36"-1,0 0 0 0,0 0 0 6,0 0 160-6,3-5 24 5,-3 5 6-5,0 0 1 5,0 0-83-5,0 0-17 6,6-3-3-6,-6 3-1 5,0 0-27-5,6-5-4 5,-6 5-2-5,5 0 0 8,4 0-28-8,-3 0-6 4,-6 0 0-4,9 0-1 9,0 2-10-9,0 1-1 2,0 2-8-2,3-2 12 7,0 2-3-7,0 1-1 4,0-1 0-4,3 3 0 7,-1 0-8-7,4 2 10 4,0-2-10-4,3 3 10 7,0-1-10-5,-3-2 0 3,6 3 0-5,-4-1 0 13,4 4 15-12,0-4 1-1,3 1 0 0,0 2 0 10,2-2-16-10,1 2 0 0,-3-3 0 0,6 1 0 12,-4 0 0-12,4-1 0 0,0 3 0-1,0-2 0 15,-4 0 17-9,4-1 1-5,0 1 0 0,0-1 0 0,-1 4-10 0,1-6-8 9,-3 2 12-9,3 1-12 0,-7-3 0 0,4 0 0 11,0 2 0-11,-3-2 0 0,-3 3 8 0,2-3-8 11,-2 0 0-11,3 0 0 0,-3-1 12 0,0 1-4 13,-4 3 0-10,-2-3-8-3,3 0 16 0,-3 0-4 0,-3-3-1 0,0 0 0 10,3 3-11-9,-4-2 8-1,-2 2-8 0,3-3 8 12,-6-3 7-12,3 4 1 0,0-1 0 0,-3-2 0 10,-3-1-16-9,0 1 0-1,0 0 0 0,-6-3 0 11,0 0 12-11,0 0 0 0,3 5 0 0,-3-5 0 13,0 0-2-10,0 0-1-3,0 0 0 0,0 0 0 0,0 0 8 0,0 0 2 2,0 0 0-2,0 0 0 6,0 0 4-6,0 0 1 5,0 0 0-5,0 0 0 8,0 0-24-8,0 0 0 3,0 0 0-3,0 0 0 6,0 0 0-5,0 0 0 3,0 0 0-4,0 0 0 6,3 5 0-6,0 1 0 5,-3-1 0-5,0 3 0 12,-3 0 0-11,0 0 0-1,0 2 0 0,0 3 0 12,0 3 0-12,-3-2 0 0,0 1 0 0,3 1 0 11,-6 3 0-11,3-1-15 0,0 1 3 0,0-1 0 13,-3 1 12-13,3-1 0 0,-3 1 0 0,-3 2 0 4,3-2 0-4,1 2 0 6,-1-3 0-1,0 3 0-5,0 3 0 0,0-5 0 10,3-1 0-10,-3 1 0 0,0-1 0 0,3 1 0 13,0-3 0-13,-3 0 0 0,3 0 0 0,-3-1 0 10,3-1 8-9,-3-1-8-1,3 0 0 0,1 0 0 12,-1 1 8-8,-3-1-8-4,0 0 8 0,3 0-8 0,-3-2 12 0,0 2-12 9,0-2-9-8,0-1-9-1,0 1-2 0,-3-1 0 17,3 4-20-18,-3-4-4 8,3 1 0-6</inkml:trace>
    </iact:actionData>
  </iact:action>
  <iact:action type="add" startTime="165030">
    <iact:property name="dataType"/>
    <iact:actionData xml:id="d28">
      <inkml:trace xmlns:inkml="http://www.w3.org/2003/InkML" xml:id="stk28" contextRef="#ctx0" brushRef="#br0">18829 11890 230 0,'0'0'20'0,"0"0"-20"5,0 0 0-4,0 0 0 6,0 0 579-1,0 0-255-5,0 0 1 7,0 0-255-7,0 0-51 5,0 0-11-5,0 0-8 6,0 0 0-6,9 3 0 5,-4-3 0-4,1 3 0 4,3-3 20-5,-3 2-4 6,-6-2 0-7,6 0 0 8,3 3 23-7,0 0 4 5,0-3 1-5,0 5 0 7,0-5-1-8,0 3 0 5,3-1 0-4,0 1 0 7,0 2-29-7,-1 0-6 5,7-2 0-5,0 2-8 6,-3 3 12-4,0-2-12 17,0-1 12-18,3 0-12-1,3 0 11 0,-4 3-11 0,4-2 10 0,-3 2-10 45,0-3 18-44,3 0-2-1,-3 3-1 0,2-3 0 0,1 3 4 0,0 0 1 0,3 0 0 0,-3 0 0 0,0-3-4 0,-1 3-1 0,1 3 0 0,0 0 0 0,0-3-6 0,-3 2-1 2,0-2 0-2,0 3 0 0,5 2 0 0,-2-3 0 11,0 1 0-11,0 0 0 0,0-1 0 0,0 1 0 13,-1-1 0-10,1 1 0-3,3-3 1 0,0 0 0 0,-3 2 0 0,3-2 0 10,-1 0 4-10,1 0 1 0,0 0 0 0,0 0 0 12,-3 0 1-12,-1-3 0 0,4 1 0 0,-3 2 0 11,3-3-4-11,-3 3-1 0,0-3 0 0,-4 3 0 12,-2-3-10-12,0 1 12 0,0-1-12 0,0 0 12 13,-3 0-12-10,0 1 0-3,0-4 9 0,-3 4-9 0,3-4 0 0,-7 4 9 10,-5-6-9-10,9 0 0 0,0 2 8 0,-9-2-8 13,0 0 0-13,0 0 0 1,0 0 8-1,0 0-8 2,0 0 0-2,0 0 0 4,0 0 0-3,0 0 0 3,6 6 0-4,-6-6 0 8,0 0 0-3,0 0-9-5,0 0-1 0,0 0-682 14,0 0-137-14</inkml:trace>
    </iact:actionData>
  </iact:action>
  <iact:action type="add" startTime="165812">
    <iact:property name="dataType"/>
    <iact:actionData xml:id="d29">
      <inkml:trace xmlns:inkml="http://www.w3.org/2003/InkML" xml:id="stk29" contextRef="#ctx0" brushRef="#br0">19079 12094 633 0,'0'0'56'4,"0"0"-44"-3,0 0-12 0,0 0 0 4,0 0 208-4,0 0 40 4,-6-3 8-4,-3 1 2 7,3-1-186-7,3-2-36 5,0 2-8-5,3 3-2 7,0 0-26-7,0 0 0 5,-3-5 0-5,-3 0 0 6,3 2 12-6,3 3-4 4,0 0 0-4,-3-5 0 7,-3 5 19-7,6 0 3 5,0 0 1-5,0 0 0 6,0 0-11-6,0 0-3 6,0 0 0-6,0 0 0 5,0 0-17-5,-6 0 0 5,0 0 0-5,0 2 0 6,6-2 0-7,-3 6-9 7,-6-1 1-6,3 3 0 5,0-3 8-5,3 3 0 5,-3 3 0-5,-3-3-8 7,7 0 8-8,-4 0 0 7,3 2 0-7,0 3-8 10,0-2 8-9,0-1 0 14,3 1 0-14,-3 0-8 0,3-1 8 0,-3 1 0 9,3-3 0-7,3 0-8-2,-3 0 8 0,3 0 0 11,-3 0 8-10,3-1-8-1,-3-7 0 0,3 8 0 0,3-2 0 0,0-1-8 12,-1 0 8-12,1 1 0 0,-6-6 0 0,9 2 0 12,0 1 26-12,0-1 1 0,0-2 0 0,-3 0 0 11,-6 0-2-11,9-2 0 0,0 2 0 0,-3-3 0 13,3 1 7-12,-3-1 0-1,-6 3 1 0,6-3 0 11,0 1 3-7,0-1 0-4,0 0 0 0,0 1 0 0,-3-4-16 0,2 4-4 10,-2-4 0-9,0 1 0-1,3 0-16 0,0 0 10 11,-3-1-10-11,0 4 8 0,3-4 0 0,-3 1-8 10,-3 5 12-9,3-5-4-1,0-3 27 0,0 3 5 13,-3 5 0-13,0 0 1 0,6-6-26 0,-6 6-6 0,3-8-1 0,0 0 0 13,-3 3 4-13,0 5 0 0,0 0 0 0,0-8 0 13,3 0-2-13,-3 0 0 0,3 3 0 0,-3 5 0 10,0-5 26-10,0-1 4 0,-3 1 2 0,0 0 0 12,0 2-24-12,3 3-5 0,-3-5-1 0,3 0 0 13,-3 2-2-9,0-2-1-4,0 2 0 0,-3-2 0 0,6 5-9 0,-3-3 0 9,-3-2 9-8,3-1-9-1,3 6 0 0,-6-5 0 12,3 3 0-12,0-1 0 0,3 3 0 0,-6-5 0 10,-2-1 0-10,5 4 0 0,0-4 0 0,-3 4 0 13,3-1 0-11,3 3 0-2,0 0 0 0,0 0-13 0,-6-5 1 0,3 2 1 9,-3 3-2-8,6 0-1-1,-6-3 0 0,0 3 0 19,0-2-39-19,6 2-8 11,0 0-2-9,-6 2-712-2,-3 1-142 0</inkml:trace>
    </iact:actionData>
  </iact:action>
  <iact:action type="add" startTime="166726">
    <iact:property name="dataType"/>
    <iact:actionData xml:id="d30">
      <inkml:trace xmlns:inkml="http://www.w3.org/2003/InkML" xml:id="stk30" contextRef="#ctx0" brushRef="#br0">19564 12340 345 0,'0'0'15'1,"0"0"4"0,0 0-19 0,0 0 0 11,0 0 0-11,0 0 0 0,0 0 280 0,0 0 53 1,0 0 11-1,-3-5 1 7,3 5-276-7,0 0-55 4,-3-5-14-4,3 5 0 7,0 0 0-7,0 0 0 4,-3-3 8-4,3 3-8 8,0 0 28-8,0 0 2 4,0 0 1-4,0 0 0 7,0 0-6-7,0 0-1 7,0 0 0-7,0 0 0 4,0 0-24-5,0 0 0 6,0 0 0-5,0 0 0 7,0 0 0-7,0 0 0 4,0 0 0-4,-6 0 0 7,6 0 0-7,-3 8 0 4,-3-3 0-4,3 3 0 6,0 0 0-6,0 0 0 6,0 0 0-7,0 0 0 9,3 0 0-8,-3 2-20 4,0 1 3-4,3 0 1 7,0-4 25-7,0 4 6 6,0 2 1-7,3-2 0 8,0-1-16-6,3 1 0 12,0-3 0-9,0-3 0-4,0 3 0 0,3-2 0 0,3 1 0 0,-3-1 0 9,0-1 0-8,3-2 0-1,-1-1 0 0,1 1 0 13,0-3 13-13,0 3 0 0,-3-3 0 0,3 0 0 10,0 0 13-10,0-3 2 0,-3 3 1 0,0 0 0 11,3-3-5-10,-1 1-2-1,-2 2 0 0,0-3 0 2,-3 0-6-2,3 1-2 9,0 2 0-9,-3-6 0 16,0 4 6-15,3-3 0-1,0-1 1 0,-3 4 0 0,-6 2 4 0,6-6 1 11,0 1 0-10,0 0 0 1,-3-1 8-2,0 1 2 0,0 0 0 0,0 0 0 5,0-1-2-4,0 1 0 12,0 0 0-9,-3-1 0-4,3 1-9 0,-6 0-1 0,3-1-1 0,-3 1 0 8,3-3-11-7,0 3-3-1,-3 0 0 0,3-1 0 12,-3-2 6-12,0 3 1 0,0 0 0 0,0 0 0 12,0-3-16-12,0 2 8 0,0-2-8 0,0 3 0 11,0 0 16-11,0 0-4 0,3 2 0 0,0 3 0 13,-3-8-3-13,0 5-1 0,-3-2 0 1,6 5 0-1,0 0-8 0,0 0 0 12,-3-3 0-11,-3 1 0-1,6 2 0 0,-6-3 0 13,0 0 0-13,0 3 0 0,0 0 0 0,-3 0-12 10,3 0 0-10,0 3 1 0,-3 0 11 0,3-1 0 12,1 1 0-11,-4 0 0-1,3-3 0 0,0 2 0 1,0-2 0-1,3 3 0 9,-3-3 0-5,0 3 0-4,0-1 0 0,3 1 0 12,3-3 0-12,-6 0 0 0,0 3 0 0,0-1 0 10,6-2 0-10,-6 3 0 0,0-3 0 0,6 0 0 11,-6 0 0-10,3 0 11-1,-3 2-3 0,3-2 0 13,-3 3-8-9,6-3 0-4,0 0 0 0,-6 0 0 0,3 3 0 0,-3-1 0 8,1-2 0-6,5 0 0-2,0 0 0 0,0 0-11 10,-6 3 3-10,6-3 0 14,0 0-20-14,0 0-3 0,0 0-1 0,0 0-754 3,0 0-151-2</inkml:trace>
    </iact:actionData>
  </iact:action>
  <iact:action type="add" startTime="172343">
    <iact:property name="dataType"/>
    <iact:actionData xml:id="d31">
      <inkml:trace xmlns:inkml="http://www.w3.org/2003/InkML" xml:id="stk31" contextRef="#ctx0" brushRef="#br0">19564 11740 345 0,'0'0'31'2,"0"0"-31"1,0 0 0-2,0 0 0 4,-3 0 163-4,0 0 26 6,0 0 6-6,0 0 1 5,0 0-97-5,3 0-19 7,0 0-4-7,0 0-1 5,0 0-39-5,0 0-7 4,0 0-1-4,0 0-1 7,0 0-14-7,-3 0-2 6,0 0-1-6,3 0 0 6,0 0 5-7,0 0 1 6,0 0 0-5,0 0 0 6,0 0 0-6,0 0 0 5,0 0 0-5,0 0 0 7,0 0-16-7,0 0 0 4,0 0 8-4,0 0-8 6,0 0 0-6,0 0 0 6,0 0 0-6,0 0 0 5,0 0 0-5,0 0 0 6,0 0 0-7,0 0 0 8,0 0 9-7,3 8-1 5,-3-8 0-5,0 7 0 5,3 1 4-5,-3 0 0 6,0-8 0-6,0 8 0 5,3 3-2-5,0-3 0 4,-3 0 0-4,0-8 0 7,0 10 2-7,3-2 0 7,-3 3 0-7,-3-1 0 14,3-2-1-14,0 0 0 0,0 0 0 0,-3 0 0 11,3 0 3-11,-3 3 1 0,3-11 0 0,0 8 0 11,0 0-3-11,-3 2-1 0,3-2 0 0,0 0 0 13,0-3 1-9,0-5 0-4,-3 11 0 0,6-3 0 0,-3 0-12 0,0-3 10 9,0 3-10-8,3 0 10-1,-3-3-10 0,3 3 8 11,-3 0-8-10,0 0 8-1,3 0-8 0,-3-3 0 11,0 3 0-11,0 0 8 0,0 0-8 0,0 0 10 12,0 0-10-13,0 3 10 2,0-4 1-1,-3 1 0 2,3-2 0-2,0 4 0 9,-3-2 4-8,3 0 1-1,-3 3 0 0,3-3 0 13,0 0-5-13,0 2-1 0,0 1 0 0,0-3 0 11,0 2-10-10,0 1 12-1,0-3-12 0,0 2 12 11,0 1-12-10,3 0 0-1,-3-3 0 0,0 2 0 12,-3 1 0-8,3-1 0-4,0 1 0 0,-3-1 0 0,3-2 0 0,0 3 8 9,0-3-8-8,3 2 0-1,-3 1 12 0,0 0-2 12,0-3-1-12,0 2 0 0,0-2-9 0,0 5 10 11,0-2-10-11,-3-1 10 0,3 1-10 0,0 2 10 12,-3-2-10-8,3 5 10-4,3-3-10 0,-3 0 8 0,0 0-8 0,0 1 8 8,0-1-8-7,0 0 10-1,0 0-10 0,-3 1 10 13,3-4-10-13,0 3 0 0,0 1 0 0,-3-4 0 11,3 1 8-11,-3 2-8 0,6 0 8 0,-3 3-8 12,0-3 8-12,0 1-8 0,0-1 0 0,0 0 8 12,0-2-8-12,0-1 0 0,-3 3 9-1,3 1-9 4,3-4 0-3,-3 3 8 11,0 1-8-11,3-4 0 0,-3 1 0 0,3 2 8 14,-6-2-8-14,3 2 0 0,-3 0 0 0,3-2 9 11,-3-1-9-11,3 4 0 0,-3-1 11 0,0 0-11 1,3-2 10-1,-3 2-10 8,0 0 12-7,0-2-3 1,3 2-1 10,-3-3 0-10,3 4-8-2,-3-4 0 0,3 1 9 0,0-1-9 11,0 4 0-10,0-4 8-1,-6 1-8 0,6 2 0 10,0-2 0-10,-3-3 0 0,3 2 0 0,-3 1 0 11,3-1 0-10,-3 1 0-1,3 2 0 0,-3-2 0 12,3-1 0-11,0 1 0-2,-3-1 0 1,0-2 0 0,3 3 0 1,-3 2 8 8,3-2-8-5,-3-1 0-4,3 1 0 0,-5 0 0 13,5-4 0-13,-3 4 8 0,3-3-8 0,-3 0 0 2,3 0 0-2,-3 2 8 7,3-2-8-7,0 0 0 12,0 0 0-7,0 0 0-5,0 0 0 0,-3 0 0 0,3-8 0 0,0 5 0 7,0-5 0-4,0 0 0-3,0 0 0 0,0 6 0 13,-3-1-16-13,3-5 1 0,0 0 1 0,0 0 0 14,0 0-30-14,0 0-5 0,0 0-2 0,0 0 0 17,0 0-109-16,0 0-21-2,0-5-5 1</inkml:trace>
    </iact:actionData>
  </iact:action>
  <iact:action type="add" startTime="174145">
    <iact:property name="dataType"/>
    <iact:actionData xml:id="d32">
      <inkml:trace xmlns:inkml="http://www.w3.org/2003/InkML" xml:id="stk32" contextRef="#ctx0" brushRef="#br0">19296 13057 518 0,'0'0'46'4,"0"0"-37"-3,0 0-9 0,0 0 0 4,0 0 90-4,0 0 16 3,0 0 3-3,0 0 1 7,-3-2-70-7,3 2-15 4,0 0-2-4,0 0-1 8,-6-6 14-8,6 6 4 5,0 0 0-5,0 0 0 9,-3-5 13-9,3 5 3 2,-3-5 1-2,3 5 0 6,0 0-13-6,0 0-2 6,0 0-1-6,0 0 0 6,0 0-10-6,0 0-3 4,-3-3 0-4,3 3 0 7,0 0-12-7,0 0-4 4,0 0 0-4,0 0 0 7,0 0-1-8,0 0-1 6,0 0 0-5,0 0 0 7,0 0-10-7,0 0 0 4,0 0 0-4,0 0 0 7,0 0-9-7,0 0 9 6,0 0-12-6,0 0 12 4,0 0-10-4,0 0 10 4,0 0-8-4,6 3 8 6,0 2 0-6,-3 0 0 5,-3-5 0-5,6 6 0 6,0-4 0-6,-3 3 0 5,0 1 0-5,0-1 0 6,0 3 8-6,0 0 0 5,0-3 0-5,0 3 0 8,0 0 20-8,0-3 5 2,-3 3 1-2,3 0 0 9,3 0-24-9,-3 3-10 5,0-3 8-6,0 2-8 7,2 1 22-5,-2-1-1 13,-3 1 0-14,3 0 0 0,0-1-6 0,-3 1-2 13,3-3 0-9,0 2 0-4,-3 1-1 0,3-3-1 0,0 2 0 0,0 1 0 9,0 0-2-9,0-1 0 0,-3-2 0 0,0 0 0 13,0 3 3-13,3-3 1 0,0 2 0 0,0-2 0 11,-3 0 2-10,0 3 0-1,3-3 0 0,3 0 0 11,-6-1-3-11,3 4-1 0,-3-3 0 0,3 3 0 14,0-4-3-12,0-1-8-2,-3-6 12 0,3 8-4 0,-3 0-8 0,0 0 0 11,3 0 9-11,0-3-9 0,0 0 8 0,-3-5-8 3,0 0 10-4,0 8-10 8,0-8 8-7,0 8-8 13,0 0 0-13,0-3 0 0,0-5 8 0,0 0-8 12,3 6 0-7,-3-1 0-5,0 0 0 0,0-5 0 0,0 5 0 0,0 1 0 9,0 2 0-8,0-3 0-1,0-5 0 0,0 0 0 11,0 5 0-11,0-5 0 0,0 0 0 0,3 5 0 11,0 3 0-10,-3-8 0-1,0 0 0 0,0 6 0 2,0-1 8-3,0 0-8 10,0-5 0-9,0 0 0 15,0 0 0-11,0 0 0-4,0 0 0 0,3 6 0 0,-3-6 0 0,0 0 8-1,0 0-8 1,0 0 0 7,0 0 0-7,0 0 0 5,0 0 0-5,0 0 0 8,0 5 0-8,0-5 0 12,0 0 8-12,0 0-8 0,0 0 0 0,0 0 0 2,0 0 0-2,0 0 0 7,0 0 0-7,0 0 0 4,0 0 0-4,0 0 0 6,0 0 0-6,0 0 0 6,3 3 0-6,-3-3 0 14,0 5 0-14,0-5 0-1,0 0 0 1,0 0 0 3,0 0 0-3,0 0 0 4,0 0 0-4,0 0 0 7,0 0 0-7,0 0 0 5,0 0 8-5,0 0-8 6,0 0 0-6,0 0 8 5,0 0-8-5,0 0 0 7,0 0 8-7,0 0-8 3,0 0 0-3,0 0 9 9,0 0-9-9,0 0 0 3,0 0 0-3,0 0 8 7,0 0-8-7,0 0 0 4,0 0 0-4,0 0 0 7,0 0 0-7,0 0 0 3,0 0 0-3,0 0 0 8,0 0 0-8,0 0 0 4,0 0 0-4,0 0 0 6,0 0 0-6,0 0 0 5,0 0 0-5,0 0 0 6,0 0 0-6,0 0 0 7,3-5 0-7,-3 5 0 4,6-6 0-4,0 1 0 7,-6 5 9-7,3-8-9 14,-3 8 0-15,6-5 0 1,-6 5 0 0,3-6 0 13,-3 6 0-10,0-8 0-3,0 8 0 0,6-5 0 0,-6 5 0 0,3-5 0 12,-3 5 0-12,2-5 0 0,-2 5 0 0,3-8 0 11,-3 8 0-7,0 0 0-4,0 0 0 0,3-6 0 0,3-2 0 0,-3 1 0 5,3 1 0-6,-3 1 0 16,0 0 0-12,0-3 0-3,0 2 8-1,0 1-8 1,0 0 8 0,-3 0-8 12,3-3 0-12,0 2 0 0,0 1 0 0,0 0-8 12,-3 5 8-12,0 0 0 0,3-3 0 0,-3 3 0 10,3-5 0-9,0-1 0-1,-3 6 0 0,3-5 0 12,0 0 0-11,0 0 0-1,-3 5 0 0,3-3 0 11,0-2 0-7,-3 5 0-4,3-6 0 0,3 4 0 0,-3-4 0 0,0 1 0 10,0 0 0-10,0 0 0 0,0-1 0 0,0-2 0 3,0 3 0-3,0 2 0 7,0-2 0-7,0 0 0 12,0 0 0-11,0-1 0-1,0 1 0 0,-1 0 0 14,1-1 0-12,3 4 0-2,-3-4 0 0,0 1 0 0,-3 0 0 0,6 2 0 9,-3-2 0-8,-3 5 0-1,3-5 0 0,0-1 0 10,3 1 0-10,-3 0 0 0,0-1 0 0,0 1 0 12,-3 5 0-12,6-5 0 0,-3-3 0 0,0 3 0 13,0-1 0-12,0 1 0 0,3 0 0 0,-3-1 8-1,3 4-8 0,-3-3 8 7,0-1-8-3,0 1 8-4,0 0 3 0,0-1 1 12,0 1 0-12,-3 0 0 0,0 5-1 0,6-6 0 12,-6 6 0-10,3-2 0-2,-3 2-2 0,0 0 0 0,0 0 0 0,0 0 0 7,0 0 9-7,0-5 2 3,0 5 0-3,0 0 0 9,3-8-20-5,-3 8 0-4,0 0 8-1,0 0-8 13,0 0 0-10,0 0 10-2,0 0-10 0,0 0 8 1,0 0-8-1,0 0 8 8,3-6-8-8,-3 6 8 13,0 0-8-13,0 0 0 0,0 0 0 0,0 0 0 2,0 0 0-2,0 0 0 6,0 0 0-6,0 0 0 5,0 0 0-5,0 0 0 5,0 0 0-5,0 0 0 7,3-5 0-7,-3 5 0 14,0 0 0-14,0 0 0 0,0 0 0 0,0 0 0 1,0 0 0-1,0 0 0 9,0 0 0-10,0 0 0 4,0 0 0-3,0 0 0 7,0 0 0-6,0 0 0 2,0 0 0-3,0 0 0 7,0 0 0-7,0 0 0 5,0 0 0-5,0 0 0 6,0 0 0-6,0 0 0 6,0 0 0-6,0 0 0 4,0 0 0-4,0 0 0 6,0 0 0-6,0 0 0 6,0 0 0-6,0 0 0 5,0 0 0-5,0 0 8 5,0 0-8-5,0 0 0 5,0 0 0-5,0 0 8 6,0 0-8-6,0 0 0 6,0 0 0-6,0 0 8 6,0 0-8-6,0 0 0 4,0 0 0-4,0 0 0 20,0 0-36-20,0 0-5 1,0 0-2-1,0 0-682 4,0 0-137-4</inkml:trace>
    </iact:actionData>
  </iact:action>
  <iact:action type="add" startTime="176349">
    <iact:property name="dataType"/>
    <iact:actionData xml:id="d33">
      <inkml:trace xmlns:inkml="http://www.w3.org/2003/InkML" xml:id="stk33" contextRef="#ctx0" brushRef="#br0">20049 13764 172 0,'0'0'8'2,"0"0"1"-1,0 0-9-1,0 0 0 3,0 0 0-2,0-6 0 6,-3 1 340-7,3 0 65 7,0-1 14-6,-3 1 2 6,0 0-308-6,3 0-61 5,-3-1-13-5,0 1-3 5,0 2-4-5,-3-2-2 6,3 2 0-7,0-2 0 8,-3 0 12-7,3 0 2 5,-6-1 1-5,3 4 0 9,0-4-1-9,-2 1 0 3,-1 2 0-3,0 1 0 7,0-1-9-8,-3 0-3 6,3 1 0-6,-3-3 0 7,0 2-10-5,3 3-2 4,-3 0-1-6,0 0 0 8,0 3-8-8,-2-3-2 7,2 5 0-4,-3-3 0 4,3 4-9-6,-3-1 12 28,6 3-12-27,-6 3 12-1,3-4-12 0,0 4-12 0,0 0 2 0,-2 5 1 0,2-1 9 0,0 4 0 0,0 2-9 0,0 3 9 41,0 0 0-41,0 5-9 0,0 0 9 0,3 3 0 0,0-1-9 0,0 4 9 0,1 2 0 0,-1-3-9 0,0 3 9 0,3 0-8 0,0 0 8 0,0 0-8 3,0-2 8-3,3 2 0 0,3-3 0 0,0 3 0 13,3-5 0-11,0 2-8-2,-3-4 8 0,3-4 0 0,0 0 0 0,3-4 0 9,-3-1 0-7,6 0-8-2,-3-5 8 0,3-3 0 12,-4 0 0-11,1-2-8-1,0-6 8 0,3 0 0 11,-3 1 0-10,-6-6-8-1,9 0 8 0,-3-3 0 3,3 0 0-3,0 1 0 5,0-6 0-5,0 0 0 15,-3-5 0-11,0 2 0-4,0-5 9 0,0 0-9 0,0-2 12 0,-3-1-12 9,3 1 10-8,-3-1-10-1,0 1 8 0,-1-3-8 12,1-1 0-12,-3 1 0 0,0 3 0 0,-3-1 0 10,1-2 0-9,-1 0-17-1,-3 2 2 0,0 1 1 11,0 2-2-11,-3 0-1 0,0 3 0 0,0 0 0 13,0-1-7-9,0 1 0-4,0 3-1 0,0 2 0 0,0 0 25 0,0 2-10 9,3-1 10-8,0 4 0-1,0 0 0 0,0-2 0 12,1 2 0-12,5 3 0 0,0 0 0 0,0 0 0 10,0 0 8-10,0 0-8 0,0 0 0 0,0 0 0 3,0 0 0-3,0 0 0 6,0 0-13-6,8 0 1 4,1-2 0-4,0-1 0 13,0 0 12-13,0-2 0 0,6 2-10 0,-3-2 10 13,3 0 0-13,3 0 0 0,-3-3 0 0,2 2 0 10,-2-2 0-9,3 0 0-1,0 3 0 0,0-3 0 12,0 3 0-12,-3 0 0 0,0-1 0 0,-4 1 8 12,4 0-8-7,0 2 0-5,-3 0 0 0,0 1 0 0,-3-1-8 0,-9 3 8 9,0 0 0-9,12 3 0 0,-12-3 0 0,9 2 0 12,-9-2 0-12,0 0 0 0,0 0 8 0,9 3-8 11,-9-3 0-11,0 0 8 0,0 0-8 0,0 0 8 1,0 0-8-1,0 0 8 6,0 0-8-6,6 5 10 6,0-2-10-6,-6-3 10 12,0 0-10-11,3 8 0-1,-3-8 9 0,3 5-9 11,-3 1 8-11,0-1-8 0,0 3 8 0,-3-3-8 12,3 3 0-12,-3-3 0 0,0 3 0 0,0 3 8 12,0-3-8-11,0 2 0-1,0 1 0 0,0 0 8 1,0 2-8-1,0 0 0 9,0-2 0-5,0 2 0-4,0 0 0 0,0 3 0 11,3-3 0-11,-3 6 0 0,3-3 0 0,0-1 0 13,0 4 0-13,0-3 0 0,0 2 0 0,0 3 0 2,-3-5 0-2,3 6 0 6,0-1 0-6,0-3 0 14,-3 3 0-9,3 3 0-5,0-3 0 0,0 3 0 0,0 0 0 0,-3 0 8 9,3-3-8-9,-3 3 0 0,0 2 8 0,3-2-8 11,-3 5 10-11,0-2-2 0,3 2-8 0,-3-3 12 12,0 1-3-12,3 2-1 0,-3 0 0 0,3 0 0 11,0-3-8-9,0 3 0-2,0 1 9 0,0-4-9 12,0-2 0-9,3-3 8-3,-6 3-8-1,3-3 0 1,0 0 0 0,0-2 0 10,0-1 0-9,0-5 8-1,-3 3-8 0,3-2 9 13,-3-4-9-13,0-2 10 0,3-3 0 0,0-5 0 10,0 0 0-10,0 0 0 0,-3 3 2 0,3-3 0 12,0 0 0-8,0 0 0-4,0 0-12 0,0 0 10 0,0 0-10 0,0 0 10 16,0 0-30-16,0 0-7 0,-9-3-1 0,3-2-1040 1</inkml:trace>
    </iact:actionData>
  </iact:action>
  <iact:action type="add" startTime="178435">
    <iact:property name="dataType"/>
    <iact:actionData xml:id="d34">
      <inkml:trace xmlns:inkml="http://www.w3.org/2003/InkML" xml:id="stk34" contextRef="#ctx0" brushRef="#br0">19478 11798 518 0,'0'0'46'2,"0"0"-37"5,0 0-9-6,0 0 0 5,0 0 109-5,0 0 20 2,0 0 4-2,0 0 1 6,0 0-87-6,0 0-18 5,0 0-3-5,0 0-1 9,0 0-25-9,0 0 0 3,0 0 0-3,-3 5 0 6,0 3 0-6,0 0-11 7,0 3 11-7,0-1-8 5,0 1-4-5,0 2-1 4,0 0 0-4,0 0-295 15,0 1-60-16</inkml:trace>
    </iact:actionData>
  </iact:action>
  <iact:action type="add" startTime="178628">
    <iact:property name="dataType"/>
    <iact:actionData xml:id="d35">
      <inkml:trace xmlns:inkml="http://www.w3.org/2003/InkML" xml:id="stk35" contextRef="#ctx0" brushRef="#br0">19332 12189 288 0,'0'0'25'3,"0"6"-25"-2,-3 2 0 0,3 0 0 0,0-1 111 0,0 4 17 10,0-3 3-10,-3 5 1 0,3-2-98 0,0-1-19 11,-3 4-4-11,3-1-1 0,-3 0-10 0,0 3 0 13,3-3 0-13,-3 0 8 0,0 1-8 0,0 2 0 0,0-3 0 0,0 0 8 7,-3 0-8-8,3 0-12 6,0-2 2-5</inkml:trace>
    </iact:actionData>
  </iact:action>
  <iact:action type="add" startTime="178806">
    <iact:property name="dataType"/>
    <iact:actionData xml:id="d36">
      <inkml:trace xmlns:inkml="http://www.w3.org/2003/InkML" xml:id="stk36" contextRef="#ctx0" brushRef="#br0">19251 12531 172 0,'0'0'16'2,"0"0"-16"-1,0 0 0 0,0 0 0 0,0 0 47 0,0 0 6 15,0 0 2-15,0 0 0-1</inkml:trace>
    </iact:actionData>
  </iact:action>
  <iact:action type="add" startTime="179499">
    <iact:property name="dataType"/>
    <iact:actionData xml:id="d37">
      <inkml:trace xmlns:inkml="http://www.w3.org/2003/InkML" xml:id="stk37" contextRef="#ctx0" brushRef="#br0">19204 12420 403 0,'0'0'36'2,"0"0"-36"5,0 0 0-6,0 0 0 19,6-8-26-19,0 2-12 0,0-2-2 0,-4 3-1 0,1-3 33 0,3 3 8 2,0-6 0-2,-3 3 0 9,0 0 8-9,0-2 3 2,3-1 1-2,-3 1 0 7,3-1 16-7,-3 0 3 5,3-2 1-5,0-3 0 5</inkml:trace>
    </iact:actionData>
  </iact:action>
  <iact:action type="add" startTime="179690">
    <iact:property name="dataType"/>
    <iact:actionData xml:id="d38">
      <inkml:trace xmlns:inkml="http://www.w3.org/2003/InkML" xml:id="stk38" contextRef="#ctx0" brushRef="#br0">19364 12041 1159 0,'0'0'51'2,"0"0"11"-1,0 0-50 0,0 0-12 0,3-8 0 0,0 3 0 11,3 0 0-11,0-1 0 0,-3 1 8 0</inkml:trace>
    </iact:actionData>
  </iact:action>
  <iact:action type="add" startTime="179995">
    <iact:property name="dataType"/>
    <iact:actionData xml:id="d39">
      <inkml:trace xmlns:inkml="http://www.w3.org/2003/InkML" xml:id="stk39" contextRef="#ctx0" brushRef="#br0">19504 11774 230 0,'0'0'20'4,"0"0"-20"10,0 0 0-13,0 0 0 0,0 0 148 0,0 0 24 2,3-3 6-2,0 1 1 6,0-1-140-6,0 0-28 6,0-2-11-6,0 0 8 7,0 0 0-7,0-3 0 5,3 2 0-5,-3-2 0 5,3 3-8-6,-3-3 0 8,0 0 0-7,0 0 0 4,3 0 0-4,0 0 0 5,-3 0 0-5,0-2 8 6,-3 5 8-6,3-1 0 6,0-2 1-6,0 6 0 6,0-4 10-6,0 1 1 5,-3 2 1-6,3-2 0 7,0 0 1-6,-3 0 0 6,3-1 0-6,0 1 0 7,0 0-10-7,2-3-1 4,-5 2-1-4,3-1 0 5,3-1 2-5,-3 0 0 6,0 2 0-6,0-4 0 6,3 4-20-5,-3-1 0 5,0-1 0-7,0 0 0 43,0 2 0-41,0-2 0-1,3 3 0 0,-3 0 0 0,-3-3 20 0,3 3 1 0,0-1 0 0,-3 1 0 0,0-3 4 0,3 5 1 0,0-2 0 0,-3 0 0 4,3 0-11-4,-3-1-3 0,0 1 0 0,3 0 0 11,0-3-3-10,0 2-1-2,0-1 0 1,0-1 0 13,3 0-8-13,-3 0 0 0,0 0 0 0,0 0 0 12,0 0 0-8,0-3 0-4,3 3 0 0,-3 0 0 0,0 1 0 0,0-1 13 10,0 2-3-9,3-2-1-1,-6-2 7 0,3 2 0 10,2 0 1-10,-2 0 0 0,-3 0-1 0,3 0 0 11,0 0 0-10,0 3 0-1,0-3 4-1,0 3 0 14,0-3 0-10,-3 0 0-3,3 0-20 0,0 0-9 0,0-3 1 0,0 3 0 9,3 0 8-7,-3-2 11-2,3 2-3 0,0-3 0 12,-3 3 0-12,3-2 0 0,-3-1 0 0,0 3 0 10,0 0-8-10,0-2 0 0,3 2 0 0,-3 0 0 12,3-3 0-12,-3 6 8 0,0-3-8 0,3 0 8 13,-3-2 11-8,0 2 1-5,3 0 1 0,-3 0 0 0,3 0-8 0,-4-3-1 8,4 3-1-7,-3-2 0-1,0-1-11 0,0 1 0 12,3 2 0-12,-3-6 0 0,3 4 0 0,-3-1 0 11,3 3 0-10,-3-2 0-1,0 2 0 0,0 0 0 1,3 3 0-1,-3-6 0 8,0 3 18-4,0 0 2-4,3 0 0 0,-3 0 0 11,0 0-20-11,3 0 0 0,-3 0-13-1,3 0 5 15,-3 3 8-14,3-3 0 0,-3 0 10 0,0 0-10 10,3 0 8-10,-3-2-8 0,3 2 0 0,-3 0 0 12,2-3 0-11,1 3 0-1,0-2 0 0,0 2 0 12,-3 0 9-8,3-3-9-4,0 3 8 0,-3-2-8 0,0 2 9 0,0 0-9 9,3 0 10-8,-3 0-10-1,0-2 13 0,0 4-3 12,3-2-1-12,-3 0 0 0,0 0 3 0,0 3 0 10,0-3 0-8,0 3 0-2,0-3-12 0,0 0 10 11,0 0-10-7,0 0 10-4,3 0-10 0,-3 0 8 0,3 0-8 0,-3 0 8 8,0 0-8-6,3 1 0-2,0-1 0 0,-4 0 0 11,1 0 0-11,3 0 0 0,0-3 0 0,0 6 0 11,-3-3 0-10,3 0 10-1,-3 0-10 0,3 0 10 11,-3 0-10-10,3 0 0-1,-3 3 0 0,0 0 0 12,0-1 17-7,0 1 2-5,0 2 0 0,-3 3 0 0,3-5-19 0,-3 5 0 9,0-5 0-8,3 0 0-1,-3 5 0 0,0-6 0 10,0 6 0-9,0 0 0-1,0-5 0 0,0 5 0 10,0 0 0-10,0 0 0 0,0-5 12 0,0 5-12 2,0 0 12-2,0 0-12 6,0 0 8-6,0 0-8 5,3-3 0-5,-3 3 0 7,0 0 0-7,0 0 0 5,0 0 0-5,0 0 0 19,0 0-33-19,0 0-7 0,0 0-2 0,-6 0-608 5,0 5-122-2</inkml:trace>
    </iact:actionData>
  </iact:action>
  <iact:action type="add" startTime="181154">
    <iact:property name="dataType"/>
    <iact:actionData xml:id="d40">
      <inkml:trace xmlns:inkml="http://www.w3.org/2003/InkML" xml:id="stk40" contextRef="#ctx0" brushRef="#br0">19725 10615 1072 0,'0'0'48'1,"0"0"9"-1,0 0-45 1,0 0-12 1,0 0 0-1,3-3 0 7,-3 3 16-7,5-7 0 3,1 1 1-3,0 4 0 8,0-4-17-8,-3 1 8 4,3 0-8-4,0-1 0 7,3 1 38-7,0 0 1 4,-3-3 0-4,3-3 0 8,3 1 5-8,3 2 2 4,-3-3 0-4,3-2 0 8,2 0-7-8,1 0-2 3,0-1 0-3,0-2 0 6,0 3-19-6,3-3-4 5,-3 0-1-5,2 1 0 6,1-1-2-6,-3 2-1 7,-3 1 0-7,3 0 0 28,-3 0 21-28,0 2 4 0,-4 1 1 0,1-1 0 0,-6 3-23 0,0 0-4 0,0 3-1 0,0 0 0 45,-6 5 7-45,0 0 1 0,0 0 0 0,0 0 0 0,0 0-7 0,0 0-1 0,0 0 0 0,0 0 0 0,0 0 18 0,0 0 3 0,0 0 1 0,0 0 0 0,0 0-40 0,0 0-8 0,0 0-2 0,0 0 0 0,0 0 20-1,0 0 0 5,0 0-8-4,0 0 8 6,0 0 0-6,6 5 0 6,-6-5 0-6,6 8 0 8,0-3 0-4,0 0 0-4,-6 3 0 0,3 3 0 12,-3-3-10-12,3 5 2 0,-3 0 0 0,0 1 0 13,0-1 8-13,-3 3 0 0,3-1 0 0,0 7 0 10,-3-4 8-10,3 3 3 0,0-2 1 0,-3-1 0 12,3 4-12-11,-3-1 0-1,3-3 0 0,0 3-11 12,0-2 11-7,0 2 0-5,0-2 0 0,0-1 0 0,0 1 0 0,0-3 0 8,-3-1 0-7,3-1 0-1,0-1 0 0,0 0-12 12,0 0 2-12,0-2 0 0,0-3 33 0,0 0 6 11,0-3 2-7,0 3 0-4,0-8-15 0,0 0-2 0,0 0-1 0,0 0 0 5,0 0-4-2,0 0-1-3,0 0 0 0,0 0 0 6,0 0 0-6,0 0 0 6,0 0 0-6,0 0 0 5,0 0-8-5,0 0 0 7,0 0 0-7,0-8 0 18,0 3-160-18,0-3-33 9,0-16-7-9,3 3-2 0</inkml:trace>
    </iact:actionData>
  </iact:action>
  <iact:action type="add" startTime="181923">
    <iact:property name="dataType"/>
    <iact:actionData xml:id="d41">
      <inkml:trace xmlns:inkml="http://www.w3.org/2003/InkML" xml:id="stk41" contextRef="#ctx0" brushRef="#br0">20760 9570 979 0,'0'0'87'3,"0"-3"-70"-2,3 1-17 0,-3 2 0 3,0-6 101-3,0 6 17 5,0 0 3-5,0 0 1 8,0 0-50-8,0 0-9 4,0 0-3-4,0 0 0 8,0 0-46-8,0 0-14 3,-6 6 0-3,3-1 8 7,0 0-8-7,0 3-8 5,1 0 8-5,-1 3-12 5,-3 2 12-5,3 0 14 4,0 3-3-4,-3 3-1 7,0 2 6-7,0 3 2 6,0 5 0-6,0 0 0 6,-3 3-2-6,0-1-1 7,0 1 0-7,0 2 0 13,0 3-5-13,-3-2-1 0,3 2 0 0,0-3 0 11,1 3-9-10,-1-2 8-1,0-1-8 0,0-2 8 12,0 0-8-11,3-3 12 0,-3-3-12-1,3-2 12 0,-3-3-12 0,6-2 0 12,-3-1 0-12,3-5 8 0,0 1-8 0,3-6 0 10,-3 0 0-10,3-6-11 14,0-2-33-14,0 0-6 0,0 0-2 0,0 0-460 2,6-2-93-1</inkml:trace>
    </iact:actionData>
  </iact:action>
  <iact:action type="add" startTime="182287">
    <iact:property name="dataType"/>
    <iact:actionData xml:id="d42">
      <inkml:trace xmlns:inkml="http://www.w3.org/2003/InkML" xml:id="stk42" contextRef="#ctx0" brushRef="#br0">20698 9716 1206 0,'0'0'26'1,"0"0"6"0,6-6 0 0,-3-2 3 0,3 6-35 0,0-4 0 0,-3 1 0 0,-3 5 0 2,0 0 13-2,0 0-4 15,0 0-1-15,0 0 0 0,0 0 0 0,0 0 0 0,3-3 0 0,-3 3 0 11,6 0 0-9,0 3 0-2,-6-3 0 0,9 5 0 2,-4 1 7-2,4-1 1 5,-6 3 0-4,6 0 0 4,0 0 5-5,-3 2 2 5,-3 1 0-5,3 2 0 6,0 0-8-6,0 1-2 5,-3 4 0-5,3 1 0 6,3-3 8-6,-3 2 2 6,3 1 0-7,-3 2 0 11,0-3-15-10,0 3-8 4,0 1 8-4,0-1-8 5,-1 0 22-4,1 0 0 12,0 0 0-13,0 0 0 0,-3-2-3 0,3 2-1 12,0-5 0-8,0 2 0-4,-3-2 2 0,3 0 1 0,-6-3 0 0,3 1 0 8,-3-1-21-7,6 0 0-1,-6 0 0 0,3-5 0 13,-3-2 0-13,3 2 0 0,-3-8 0 0,0 0 0 11,0 0 14-10,0 0-2-1,0 0 0 0,0 0 0 1,0 0 39-1,0 0 7 5,0 0 2-5,0 0 0 7,0 0 3-7,0 0 1 5,0 0 0-5,3-8 0 7,-3 0-48-7,0-3-8 11,0 1-8-10,0-4 9-1,3 4-9 0,-3-4 0 12,3-1 0-12,-3-1 8 0,3 2-8 0,3-4 0 11,-3-3 0-11,0 2 0 0,0 1 0 0,3-3 0 11,-3-3 0-6,3 3 8-5,0-3-8 0,0 3 0 0,0-1 0 0,2 4 0 10,-2-6 0-10,-3 3 0 0,3 0 9 0,0 2-9 13,0 1 0-13,-3 2 0 0,3-3 0 0,-3 6 8 9,0 0-8-9,3 0 0 0,-6-1 0 0,3 4 0 12,0-1 0-11,0 1 9-1,-3 2-9 0,3-3 10 12,0 3-2-7,-3 3-8-5,3-3 12 0,0 3-4 0,-3-1 2 0,3 1 0 9,-3 5 0-9,0 0 0 0,0-3 9 0,0-2 1 13,0 0 1-13,0 5 0 0,0 0-21 1,0 0 0-1,0 0 0 0,0 0 0 6,0 0 0-5,0 0 0 2,0 0 0-3,0 0 0 8,0 0 0-8,0 0 0 3,0 0 0-3,0 0 0 8,0 0-12-8,0 0-8 5,0 0 0-5,0 0-704 15,0 0-141-15</inkml:trace>
    </iact:actionData>
  </iact:action>
  <iact:action type="add" startTime="186499">
    <iact:property name="dataType"/>
    <iact:actionData xml:id="d43">
      <inkml:trace xmlns:inkml="http://www.w3.org/2003/InkML" xml:id="stk43" contextRef="#ctx0" brushRef="#br0">18864 11512 882 0,'0'0'39'3,"0"0"8"-3,0 0-38 1,0 0-9 1,0 0 0-1,0 0 0 4,0 0 84-4,0 0 16 5,0 0 2-5,0 0 1 7,0 0-47-7,0 0-10 5,0 0-2-5,0 0 0 6,0 0-22-6,0 0-5 8,0 0-1-8,0 0 0 6,0 0-8-6,0 0-8 5,0 0 12-5,0 0-12 4,0 0 12-4,0 0-12 6,0 0 12-6,0 0-12 6,0 0 16-6,0 0-3 5,0 0-1-6,0 0 0 7,0 0 5-6,0 0 1 5,0 0 0-5,6-3 0 8,-6 3 0-8,0 0 0 3,0 0 0-3,6-2 0 7,-6 2-8-7,6 0-2 4,-6 0 0-5,0 0 0 9,6 0 11-8,0 0 1 5,0 2 1-6,-6-2 0 7,0 0-10-6,6 0-3 6,0 0 0-6,-6 0 0 6,0 0-8-6,9 3 10 5,-3-3-10-5,0 0 10 5,-6 0 1-5,0 0 0 5,6 3 0-5,3-3 0 7,-3 0-3-8,-6 0 0 6,0 0 0-5,6 2 0 6,-6-2 0-6,6 0-8 6,-6 0 12-7,8 0-4 10,1 0 4-10,-3 3 1 13,-6-3 0-11,0 0 0-1,9 0-2 0,-9 0-1 13,0 0 0-13,0 0 0 0,6 3-2 0,3-1 0 2,-3-2 0-2,-6 0 0 6,0 0-8-6,0 0 0 3,0 0 0-3,9 3 0 7,0 0 10-7,-9-3-10 5,0 0 12-5,6 5-12 6,0-3 9-6,-6-2-9 6,0 0 0-6,9 3 9 5,-3 0-9-5,-6-3 10 5,6 2-10-5,-6-2 10 12,9 6-10-12,-9-6 12 0,6 2-12 0,-6-2 12 13,0 0-12-13,6 3 0 0,2 0 9 0,-8-3-9 13,0 0 8-12,6 5-8-1,0-2 10 0,-6-3-10 0,9 5 9 0,-9-5-9 12,3 5 8-11,3 0-8-1,-6-5 8 0,9 6-8 13,-9-6 0-13,6 2 8 0,0 4-8 0,-3-1 8 10,-3-5-8-10,6 5 8 0,0-2-8 0,-6-3 0 12,6 5 9-12,-6-5-9 0,3 8 8 0,3-5-8 13,-6-3 8-10,3 5-8-3,-3-5 8 0,6 5-8 0,-6-5 10 0,6 3-10 10,0 2 8-10,-3 1-8 0,-3-6 0 0,6 2 9 11,-6-2-9-11,6 6 0 0,-6-6 9 0,6 5-9 11,-4 0 8-10,-2-5-8-1,6 3 8 0,0-1-8 12,-3 1 0-8,0 2 9-4,-3-5-9 0,6 3 0 0,0 2 9 0,-3-2-9 9,3 0 0-8,-3 2 9-1,-3-5-9 0,6 3 0 13,-6-3 0-13,0 0 8 0,3 5-8 0,3-3 0 11,-6-2 0-11,0 0 8 0,6 3-8 0,-6-3 0 11,3 5 0-7,-3-5 0-4,6 3 0 0,0 0 8 0,-6-3-8 0,6 2 0 9,0-2 0-9,-6 0 8 0,6 6-8 0,-6-6 0 14,6 2 0-14,-6-2 0 0,6 0 0 0,-3 3 0 9,3 0 0-9,-6-3 0 0,6 2 0 0,-6-2 0 12,5 6 0-12,-2-4 0 0,6 1 0 0,-6-3 0 13,3 2 0-12,0 1 0-1,0 0 0 0,0-3 0 0,-6 0 0 0,6 2 0 12,0 1 8-11,3 0-8-1,-3-1 0 0,0-2 0 12,-6 0 0-12,0 0 0 0,0 0 0 0,0 0 0 11,0 0 0-11,6 3 0 0,0 0 0 0,0-1 0 12,-6-2 0-11,6 3 0-1,0 0 0 0,0-1 0 1,-6-2 0-1,6 3 0 8,-6-3 0-5,9 2 0-3,-4 1 0 0,-5-3 8 14,6 5-8-14,-6-5 0 0,0 0 0 0,0 0 0 10,0 0 8-10,0 0-8 0,6 3 8 0,-6-3-8 3,9 0 8-4,-9 0-8 8,0 0 0-6,0 0 8 3,0 0-8-4,0 0 12 5,0 0-12-5,0 0 12 5,0 0 0-5,0 0 0 6,0 0 0-6,0 0 0 20,0 0-78-15,0 0-15-5</inkml:trace>
    </iact:actionData>
  </iact:action>
  <iact:action type="add" startTime="187836">
    <iact:property name="dataType"/>
    <iact:actionData xml:id="d44">
      <inkml:trace xmlns:inkml="http://www.w3.org/2003/InkML" xml:id="stk44" contextRef="#ctx0" brushRef="#br0">18867 11507 748 0,'0'0'33'0,"0"0"7"0,0 0-32 1,0 0-8 3,0 0 0-3,0 0 0 6,0 0 72-6,0 0 12 5,0 0 2-5,0 0 1 5,0 0-26-5,0 0-5 5,-6-3 0-5,6 3-1 7,0 0-19-7,0 0-4 6,0 0-1-6,-3-3 0 5,3 3-7-5,0 0 0 5,-6 0-1-5,6 0 0 7,0 0 1-7,0 0 0 4,0 0 0-4,0 0 0 7,0 0 6-7,0 0 2 5,0 0 0-5,0 0 0 6,0 0 4-6,0 0 2 4,0 0 0-4,0 0 0 7,0 0-38-7,0 0-13 4,0 0 0-4,0 0 0 8,0 0 13-8,0 0 16 4,0 0-3-5,0 0-1 8,0 0-12-7,0 0-13 5,0 0 2-5,0 0 1 6,0 0 22-7,0 0 4 7,0 0 0-6,0 0 1 6,0 0-3-6,0 0-1 5,0 0 0-5,9-2 0 6,0 4 3-6,-9-2 0 6,6 0 0-6,-6 0 0 5,9 0-7-5,-9 0-1 6,6 3 0-6,-6-3 0 4,9 0 12-4,-3 3 1 6,3-1 1-6,-9-2 0 5,6 3-22-5,-6-3 0 5,0 0 0-5,9 0 0 7,-9 0 13-7,9 5-1 5,-3-2-1-5,-6-3 0 9,6 0-1-9,-6 0 0 13,0 0 0-13,6 3 0 0,-6-3-2 0,6 2-8 10,2 1 12-9,-8-3-4-1,6 3-8 0,-6-3 10 10,9 5-10-10,-3-3 10 0,-6-2-10 0,6 6 12 14,-6-6-12-11,9 2 12-3,-3 4-2 0,-6-6 0 0,0 0 0 0,9 2 0 10,-9-2-2-10,6 3-8 0,-6-3 12 0,6 5-4 11,-6-5-8-10,0 0 10-1,6 3-10 0,-6-3 10 10,9 5-10-10,-3-2 10 0,0 0-10 0,-6-3 10 13,9 2-10-13,-9-2 10 0,0 0-10 0,6 5 10 14,0-2-10-13,-6-3 10-1,0 0-10 0,6 5 10 0,3-2-10 0,-9-3 0 11,5 3 0-11,1 2 0 0,-6-5 0 0,6 3 10 12,-6-3-10-12,9 2 10 0,-3 4-10 0,-6-6 0 2,0 0 9-2,6 5-9 6,0-2 0-6,0-1 0 16,-6-2 0-13,6 3 8-3,-6-3-8 0,6 5 9 0,0-2-9 0,0-1 10 10,-6-2-2-9,6 6-8-1,-6-6 12 0,6 2-4 10,3 1 1-10,-9-3 0 0,0 0 0 0,6 3 0 11,0 2-9-10,3-2 0-1,-9-3 0 0,6 5 8 13,-1-3 8-8,1 1 2-5,0 0 0 0,0 2 0 0,-3-2-18 0,3-1 0 6,0 1 0-5,0 2 0-1,-3-2 0 0,3 0 0 13,-3 2 8-12,3 0-8-1,0-2 0 0,0 2 0 11,-3-2 0-11,3-1 0 0,0 1 0 0,0 2 0 11,-3-2 0-10,6 2 0-1,-3-2 0 0,-3 0 0 0,3 2 0 0,0-2 0 9,-1 2 10-5,1-3-2-4,-3 1 0 0,3 0 0 11,0 2-8-10,0-2 0-1,0 2 0 0,-3-2 0 11,-3-3 0-11,6 5 0 0,0-2 0 0,0-1 0 11,-6-2 0-10,6 5 0-1,0-2 0 0,0 0 0 13,-6-3 0-9,0 0 0-4,0 0 0 0,0 0 0 0,9 5 0 0,-3-2 0 6,-6-3 0-3,0 0 0-3,0 0 0 0,0 0 0 3,0 0 0-3,0 0 0 8,9 5 0-8,-9-5 0 13,0 0 0-13,6 8 8 0,-6-8-8 0,0 0 0 11,0 0 9-11,6 5-9 0,-6-5 0 0,0 0 9 0,0 0-9 0,0 0 0 8,0 0 0-8,0 0 0 5,0 0 0-5,0 0 0 18,0 0-45-18,0 0-16 0,0 0-3 1</inkml:trace>
    </iact:actionData>
  </iact:action>
  <iact:action type="add" startTime="189021">
    <iact:property name="dataType"/>
    <iact:actionData xml:id="d45">
      <inkml:trace xmlns:inkml="http://www.w3.org/2003/InkML" xml:id="stk45" contextRef="#ctx0" brushRef="#br0">18846 11456 518 0,'0'0'46'1,"0"0"-37"3,0 0-9-3,0 0 0 6,0 0 88-6,0 0 15 5,0 0 3-5,0 0 1 6,-3-2-39-6,3 2-8 4,0 0-2-4,0 0 0 7,-5-3 10-7,5 3 1 5,0 0 1-5,0 0 0 6,0 0-12-6,0 0-2 5,0 0-1-4,0 0 0 5,0 0-30-6,0 0-5 5,0 0-2-5,0 0 0 7,0 0-18-7,0 5-9 4,0 3 1-4,0 0 0 6,3 3 8-6,-3 0 0 4,0 2 0-4,0 0 0 6,2 0 0-6,-2 3 14 5,3 0-3-3,-3 0-1 4,0 0 2-6,3 0 0 28,-3-1 0-28,3 1 0 0,-3-2 1 0,0-1 1 0,3 0 0 0,0-2 0 0,-3-1-6 0,0-2 0 44,0 0-8-44,0-3 12 0,0 1 0-1,0-6 0 1,0 0 0 0,0 0 0 0,0 0-12 0,0 0 8 0,0 0-8 0,0 0 0 0,0 0 11 0,0 0-11 0,0 0 12 0,0 0-12 8,0 0-17-8,0 0-11 0,0 0-1 0,-3-8-754 0</inkml:trace>
    </iact:actionData>
  </iact:action>
  <iact:action type="add" startTime="189358">
    <iact:property name="dataType"/>
    <iact:actionData xml:id="d46">
      <inkml:trace xmlns:inkml="http://www.w3.org/2003/InkML" xml:id="stk46" contextRef="#ctx0" brushRef="#br0">18772 11538 1152 0,'0'0'51'1,"0"0"10"0,0-5-49 0,0 0-12 0,0 0 0 0,0-1 0 0,3 1 52 0,-3 0 7 0,3 2 1 0,3-2 1 8,-3-3-40-8,0 3-8 0,3-1-1 0,-3 4-1-1,6-4 5 1,-3 1 2 7,0 2 0-7,3 1 0 6,0-4 2-6,2 4 1 7,4-1 0-7,-3 1 0 3,6-1 3-3,-3 0 1 5,3 1 0-5,-3-1 0 6,3 0 5-6,-1 1 1 5,-5 2 0-5,3-3 0 5,0 0-8-5,0 1-2 6,0-1 0-6,-3 3 0 8,-3 0-3-7,3-3-1 11,-3 3 0-12,-1-2 0 0,-8 2-1 0,0 0-1 11,6 0 0-11,-6 0 0 0,0 0 6 0,0 0 2 2,0 0 0-2,0 0 0 6,6 0 11-6,-6 0 2 17,0 0 1-14,0 0 0-3,0 0-17 0,0 0-4 0,0 0-1 0,0 0-664 13,0 0-133-13</inkml:trace>
    </iact:actionData>
  </iact:action>
  <iact:action type="add" startTime="189955">
    <iact:property name="dataType"/>
    <iact:actionData xml:id="d47">
      <inkml:trace xmlns:inkml="http://www.w3.org/2003/InkML" xml:id="stk47" contextRef="#ctx0" brushRef="#br0">18647 10179 691 0,'6'-19'61'2,"-3"11"-49"0,3-5-12-1,-3-3 0 4,3 3 48-4,-3 0 8 6,0-3 0-6,0 0 1 6,0 0-20-6,-3 0-4 3,0 0-1-3,-3 6 0 8,0-1 28-9,0 0 6 6,-3-2 1-5,0 3 0 7,0 2 12-7,0 0 2 4,-3-3 1-4,0 1 0 7,3 2-20-7,-3 0-4 5,0 0-1-5,0-3 0 7,-2 3-22-8,2 0-5 6,0 0-1-5,0 3 0 6,0 0-7-6,3-1-2 6,-3 4 0-6,3-3 0 7,3 2 6-7,-3 0 1 3,0-2 0-3,0 2 0 6,0 3-27-6,-3 0-14 4,3 0 2-4,-3 0 0 7,3 0 12-7,-3 3 0 4,4 0 0-4,-1-1 0 10,0 4 0-11,0-4 13 35,0 1-2-33,3 5-1-1,0-3-22 0,-3 3-5 0,3-3-1 0,0 6 0 0,0-3 18 0,0 0-12 0,0 0 12 0,0 2-10 5,0 1 10-5,3-1-8 0,3 4 8 0,-3-1-8 12,3 0 8-11,-3 3-8-1,3 0 8 0,-3 0-8 12,3-3 8-9,3 3 0-3,-6 0 0-1,3 2 0 1,3-2 0 0,-3 0-8 11,3 0 8-10,0 2 0-1,0 1 0 0,-3-1 0 10,5 1 0-10,-2-1 0 0,0 1 0 0,0 2 0 13,0 0 0-13,3-2 0 0,0-1 0 0,-3 1 0 12,-3-1 0-8,3 6 0-4,0-3 0 0,0 3 0 0,-3 0 0 0,3 0 0 10,0 2 0-9,0 1 8-1,3-1-8 0,-3 1 0 11,0-1 9-11,3 1-9 0,-3 2 12 0,2 0-12 3,-2 0 11-3,0-3-11 6,0 3 10-6,3 1-10 14,-3-1 20-14,0 0-1 0,0-3-1 0,0 1 0 13,0 2-18-9,-3-3 0-4,3 1-13 0,-3-1 5 0,-3 1 8 0,3-1 9 9,-3-2-1-9,0 2-8 0,-3-2 12 0,3 0-12 12,-3-3 12-12,0 0-12 0,0 0 12 0,3-2-4 11,-3-3 0-10,0 0-8-1,-3 0 11 0,3-1-11 12,0-1 10-9,0-1-10-3,-3 0 12 0,3-2-4 0,-3-1-8 0,0 1 12 10,3-3-12-9,-3 0 0-1,-3-3 0 0,3 3 0 16,1-5-35-16,-4 2-9 0,0-2-3 6</inkml:trace>
    </iact:actionData>
  </iact:action>
  <iact:action type="add" startTime="190606">
    <iact:property name="dataType"/>
    <iact:actionData xml:id="d48">
      <inkml:trace xmlns:inkml="http://www.w3.org/2003/InkML" xml:id="stk48" contextRef="#ctx0" brushRef="#br0">18218 10782 1072 0,'3'-13'48'1,"3"5"9"0,0 2-45 0,0-4-12 0,3 2 0 0,-3-3 0 10,3 3 27-10,-3 3 3 0,3-3 1 0,0 3 0 11,-3-1-23-11,6 1-8 0,-3 0 0 0,6 0 0 0,-4-1 32 0,4-2 0 5,3 0 0-5,0 3 0 6,6-5 11-6,3-1 2 6,-4 0 1-6,4-2 0 7,0 3-12-7,6-4-2 4,0 1-1-5,-1-3 0 10,1 3-1-9,-3-3 0 3,0 3 0-3,-4 0 0 7,1-1 5-5,-3 4 1 11,0-3 0-12,-3 5 0-1,-7 0-12 0,1 2-3 1,0 1 0-1,-6 0 0 13,-3 2-1-13,0 1 0 0,-6 2 0 0,0 0 0 12,0 0 7-11,0 0 1-1,0 0 0 0,0 0 0 1,0 0-6-1,0 0-1 5,0 0 0-4,-3 5-647 13,-3 0-130-14</inkml:trace>
    </iact:actionData>
  </iact:action>
  <iact:action type="add" startTime="229857">
    <iact:property name="dataType"/>
    <iact:actionData xml:id="d49">
      <inkml:trace xmlns:inkml="http://www.w3.org/2003/InkML" xml:id="stk49" contextRef="#ctx0" brushRef="#br0">22963 13695 1432 0,'0'0'64'2,"0"0"12"-1,0 0-60 0,0 0-16 2,0 0 0-2,0 0 0 7,0 0 46-7,0 0 6 3,0 0 2-3,0 0 0 6,0 0-32-6,0 0-6 5,-6 2-2-5,0 4 0 7,3-4-14-7,-3 1 0 4,3 0 8-4,3-3-8 7,0 0 12-7,-6 5 0 5,0 0 0-5,0-2 0 5,3 2 13-5,-3 1 3 5,3-1 0-5,1 0 0 6,-4 0-4-6,0 1 0 6,0-1 0-6,0 3 0 6,0 0-8-6,0 0-3 6,0 2 0-6,0 1 0 5,-3 0-13-5,3-1 11 4,-3 3-11-4,3 1 10 8,-3 1-10-9,0 4 8 26,0-3-8-25,3 2 8 0,-3-2-8 0,1 3 8 0,-1-1-8 0,0 1 8 0,3-3-8 0,0 2 0 9,-3-2 9-9,3 0-9 0,0 0 0 0,0 0 8 13,0 0-8-13,3-3 0 0,0 0 8 0,3 0-8 12,-3-2 8-12,0-1-8 0,0 4 10 0,3-6-2 12,0 2-8-12,0 1 12 0,6-3-4 0,-6 0 0 9,0 2-8-3,0-2 12-6,3 0-12 0,-3 0 8 0,0-3-8 0,0 3 0 11,3-2 9-11,-3-6-9 0,3 5 8 0,-3 0-8 11,0 0 0-10,0-5 0-1,0 0 0 0,0 0 0 20,0 0-97-20,0 0-25 0,0 0-5 0</inkml:trace>
    </iact:actionData>
  </iact:action>
  <iact:action type="add" startTime="230389">
    <iact:property name="dataType"/>
    <iact:actionData xml:id="d50">
      <inkml:trace xmlns:inkml="http://www.w3.org/2003/InkML" xml:id="stk50" contextRef="#ctx0" brushRef="#br0">23073 13893 921 0,'6'0'82'1,"-3"0"-66"0,-3 0-16 0,0 0 0 4,3 0 147-4,-3 0 25 5,0 0 6-5,0 0 1 5,0 0-105-5,0 0-21 4,0 0-4-4,0 0-1 7,3 0 23-7,0 0 4 6,-3 0 1-7,0 0 0 7,0 0-43-6,0 0-8 6,0 0-1-6,0 0-1 5,0 0-7-5,0 0 0 6,0 0-1-6,0 0 0 6,-3 8-4-6,0-2-1 5,3-6 0-5,-6 5 0 7,0 3-10-7,3 0 0 4,-3 2 0-4,0-2-11 6,0 5 11-6,0 1 0 4,0-1 0-4,0 0 0 7,4 3 0-7,-4 0 0 17,3 2 8-17,-3 1-8 0,0-1 0 0,0 1 0 45,3-1 0-45,0 1-8 0,-3 0 8 0,3-1 0 0,-3-2 0 0,6 2 0 0,-3-2 0 0,3 0 8 0,0 0-8 0,0-3 0 0,0 3 0 0,0-5 0 0,0-3 0 0,0 0 8 3,3 0-8-3,-3-3 8 0,0-5-8 0,0 0 8 13,0 0 0-13,0 0 0 0,0 0 0 0,0 0 0 0,0 0-8 0,0 0-8 4,0 0 8-4,0 0-664 15,0-5-125-15</inkml:trace>
    </iact:actionData>
  </iact:action>
  <iact:action type="add" startTime="231060">
    <iact:property name="dataType"/>
    <iact:actionData xml:id="d51">
      <inkml:trace xmlns:inkml="http://www.w3.org/2003/InkML" xml:id="stk51" contextRef="#ctx0" brushRef="#br0">21891 13713 903 0,'0'0'40'2,"0"0"8"-2,0 0-38 1,0 0-10 0,0 0 0 1,0 0 0 7,0 0 110-8,0 0 20 2,0 0 4-2,0 0 1 7,0 0-27-7,0 0-6 5,0 0-1-5,0 0 0 6,0 0-21-6,-2-2-5 4,2 2-1-4,-6-3 0 7,6 3-26-7,0 0-4 5,0 0-2-5,0 0 0 6,0 0-20-6,0 0-4 5,0 0-1-5,0 0 0 6,-6-3-8-6,6 3-1 5,0 0-8-5,0 0 12 6,-6 0-12-6,6 0 8 6,0 0-8-6,-6 0 0 4,-3 3 0-4,6 0 0 6,-3 2 0-6,0 0 0 6,0 3 0-6,0 0 0 4,3 3-9-4,-3-3 9 7,0 5-10-7,0-2 10 6,0 2-10-6,0 3 10 5,3-3-9-4,-3 0 9 5,0 0-8 1,0 3 8-7,3 0 0 0,0-3 0 13,0 3 0-13,3 0-8 0,-2 0 8 0,2 2-8 10,0-2 8-10,2 0-8 0,-2 3 8 0,3-3 0 12,-3 2 0-12,3 1 0 0,0-4 0 0,0 4 0 18,0-3 0-18,0 0 0 0,3 2 0 0,-3-4 0 0,3 1 0 0,0 1 0 8,0-5 0-7,0-1 0-1,3 1 0 0,0 0 0 11,0-1 0-11,-3-2 0 0,3-3 0 0,3 1-8 12,-3-4 8-12,2 1 0 0,-2 0-9 0,0-3 9 12,0-3 0-10,3 0 0-2,-3-2 0 0,3 0 0 0,-3-3 10 0,0 0 0 11,3 0 0-10,-3-3 0-1,3 3 2 0,-3-5 0 12,-1 3 0-12,1-1 0 0,3 0-2 0,-3 1 0 11,0-3 0-10,-3 2 0-1,0-2 2 0,3 0 1 11,-3-1 0-11,0 1 0 0,0-3 3 0,-3 3 0 0,3-3 0 1,-3 0 0 10,0 0 4-10,-3 1 2-1,3 1 0 0,-3 1 0 13,0-3-1-13,0 3 0 0,-3 0 0 0,0 0 0 12,3-1-9-12,-3 1-3 0,0 0 0 0,-3 0 0 11,3-1 6-10,-3 4 1-1,0-1 0 0,3 1 0 4,-3 2-4-4,3-3-1 5,-3 3 0-4,0 3 0 2,0-3 2-3,0 3 1 12,0-1 0-11,0 4 0-1,0-4-3 0,-3 1-1 12,4 2 0-7,-4 1 0-5,3-1-10 0,-3-2 8 0,0 2-8 0,3 1 8 4,-3-1-8-2,3 3 0 1,-3 0 0-4,3-3 0 8,0 3 0-7,-3 0-11 4,0 0 11-4,3 0-8 9,0 3 8-6,-3 0-10-3,3-3 10 0,-2 2-10 12,2 4 1-11,-3-1 0-1,3 0 0 0,0 0 0 10,0 1-1-7,0 2 0-3,3 2 0 1,-3-2 0-2,3 5 0 3,0-2 0 3,-3 0 0-5,3-1 0 15,0 3 10-14,0 1-8-1,0-4 8-1,3 3-8 1,-3-2 8 1,3 0 0 11,-3-1-9-11,6-2 9-1,-3 0-8 0,0-8 8 11,0 8-10-10,0-8 10-1,0 0-11 0,6 5 11 11,-3 3-12-10,0 0 12-1,-3-8-10 0,6 5 10 10,-6-5-8-7,9 8 8-3,-3-2-9 0,0-1 9 0,0-2-10 0,3-1 10 9,0 4 0-5,0-4 0-4,-1 3-8 0,-2-2 8 12,3 0 0-11,0-1 0-1,-3 1 0 0,3 0 0 8,-3-1 0-8,0-2 0 0,0 3 0 0,0 0 0 12,-6-3 10-12,6 0-10 0,0 0 8 0,-6 0-8 13,6 0 10-10,-6 0-10-3,0 0 12 0,0 0-12 0,0 0 16 0,0 0-4 9,0 0-1-7,0 0 0-2,0 0 1 0,0 0 1 1,0 0 0-1,0 0 0 8,0 0-27-8,0 0-6 5,0 0 0-5,0 0-761 13,0 0-152-12</inkml:trace>
    </iact:actionData>
  </iact:action>
  <iact:action type="add" startTime="235577">
    <iact:property name="dataType"/>
    <iact:actionData xml:id="d52">
      <inkml:trace xmlns:inkml="http://www.w3.org/2003/InkML" xml:id="stk52" contextRef="#ctx0" brushRef="#br0">19439 11811 493 0,'0'0'21'2,"0"0"6"-2,0 0-27 1,0 0 0 6,0 0 0-7,0 0 0 6,0 0 19-5,0 0-2 3,0 0 0-3,0 0 0 6,0 0-1-6,0 0 0 5,0 0 0-5,0 0 0 6,0 0 27-6,0 8 5 6,-3-3 0-7,0 3 1 8,0 0-18-7,0 3-4 5,3-3-1-5,-3 2 0 7,-3-2-16-7,0 3-10 4,3 2 12-4,-3-2-12 7,-3 2 9-7,0 0-9 5,6 0 0-5,-3 0 9 6,-3 3-9-6,3-2 0 4,-3-1 0-4,1 0 0 20,2 0-19-18,0 0-5-3,0 3-2 1,0-5 0 21,0 2-14-21,0 0-2 0,0 1-1 0,0-1 0 0,3 0 19 0,-3-2 4 0,0 2 1 0,3-3 0 7,-3-2 9-6,3 3 2-1,0-3 0 0,0 3 0 10,0-4 8-10,3 1 0 0,-6 0 0 0,6 0-8 14,-3 0 8-11,0-2 0-3,0 1 0 0,0 1 0 0,0 0 0 0,0 0 0 8,0 0 0-7,0 0 0-1,-3 0 0 0,1 0 0 13,2 0 0-13,0 0 0 0,0 0 0 0,-3 0 9 11,3 0-9-11,-3 0 0 0,3 2 8 0,0-2-8 12,0 0 0-8,0 0 0-4,0 0 0 0,0 0 0 0,0 0 0 0,0 2 0 8,-3-2 10-7,0 0 2-1,3 3 0 0,-3-1 0 13,3-2 3-13,-3 0 1 0,3 3 0 0,-3 0 0 11,0-4-2-11,0 4 0 0,0-3 0 0,3 5 0 11,0-2-14-11,-3-1 8 0,3 1-8 0,-2 2 0 13,2 0 0-12,0-2 0-1,-3 0 0 0,3 2 0 0,0-3 0 0,0 1 0 15,0 0 0-15,-3 2 0 0,3 0-15 0,0 0 1 10,0 0 0-10,-3 1 0 0,0-4 4 0,3 4 1 10,0-4 0-9,-3 1 0-1,-3-3 9 0,6 2 0 12,0 1 0-12,-3-3 0 0,0 0 0 0,0 2 0 13,0-2 0-11,3 0 0-2,0 3 0 0,-3-3 9 0,0 2-1 0,3 1-8 11,3-1-10-11,-2 1-9 0,-4 0-1 0,0-1-1 16,3 1-51-16,0-1-11 8,-3 1-1-7,3-1-1-1,-3 1 52 0,3 0 10 0,-3-3 3 0,3 2 0 11,-3 1 20-11,3-3 0 0,-3 0 0 0,3 0 0-1,-3-1 52 14,3 1 14-11,-3 0 3-2,3 0 1 0,0 0-18 0,0 0-3 11,-3 0-1-11,3 0 0 0,0 0-40 0,0 0-8 11,0 0 0-11,-3 2 0 0,3 1 0 0,-3 2 0 12,0-2 0-9,1-1 0-3,-1 4 0 0,0-1 0 0,0 0 0 0,0-2 0 9,0 2 0-6,0 0 0-3,0-2 0 0,0 2 0 12,3-2 0-12,0-1 0 0,-3 3 0 0,3-5 0 10,3 3 0-10,-6-1 0 0,6 1 0 0,-3 0 0 12,0-3 0-12,0 2 0 0,0 1 0 0,0-1 0 12,0 1 0-12,0-1 0 0,0 1 0 0,-3 0 0 19,3 2-24-19,0-3-1 0,-3 1-1 0,3-3 0 12,-3 3-14-9,4-3-2-3,-1-3-1 0</inkml:trace>
    </iact:actionData>
  </iact:action>
  <iact:action type="add" startTime="236395">
    <iact:property name="dataType"/>
    <iact:actionData xml:id="d53">
      <inkml:trace xmlns:inkml="http://www.w3.org/2003/InkML" xml:id="stk53" contextRef="#ctx0" brushRef="#br0">18680 13629 403 0,'0'0'17'1,"0"0"5"0,0 0-22 0,0 0 0 0,0 0 0 0,0 0 0 0,0 0 83 0,0 0 12 0,0 0 2 0,0 0 1 10,0 5-63-10,-3 0-13 0,3-5-2 0,0 0-1 0,-3 6 1 0,3-6 0 13,-3 5 0-13,3-5 0 0,0 0 9 0,0 0 3 1,0 0 0-1,0 0 0 6,0 0-24-6,0 0-8 6,0 0 0-6</inkml:trace>
    </iact:actionData>
  </iact:action>
  <iact:action type="add" startTime="237469">
    <iact:property name="dataType"/>
    <iact:actionData xml:id="d54">
      <inkml:trace xmlns:inkml="http://www.w3.org/2003/InkML" xml:id="stk54" contextRef="#ctx0" brushRef="#br0">19460 11835 172 0,'0'0'16'3,"0"0"-16"-3,0 0 0 1,0 0 0 0,0 0 116 0,0 0 20 0,0 0 4 0,0 0 0 5,0 0-96-5,0 0-20 5,0 0-4-5,0 0-1 6,0 0 17-6,0 0 4 5,0 0 1-5,0 0 0 7,0 0 12-7,0 0 3 5,0 0 0-5,0 0 0 7,0 0-6-7,0 0-1 4,0 0 0-4,0 0 0 7,0 0-17-7,0 0-4 4,0 0-1-4,0 0 0 7,0 0-27-7,0 0 0 4,0 0 0-4,0 0 0 7,-3 8 0-7,3-8-11 3,0 8 11-2,3-3-12 6,0 3 12-7,0-3 0 4,0 1 0-4,6-1 0 7,-4 0 0-7,1-2 0 4,3-1 0-5,-3 1-8 8,-6-3 8-7,9 3-8 7,3-1 8-7,-3-2-8 4,-9 0-6-3,6 3-1 3,-6-3 0-2,6 3 0 3,3-3-3-6,-9 0-1 7,0 0 0-6,6 2 0 5,0 1-2-3,-6-3-1 5,0 0 0-6,0 0 0 18,9-3-30-19,0 6-7 0,-9-3-1 0,6 0 0 13,3 0 1-9,-9 0 0-4,5 0 0 0,-5 0 0 0,6 0 34 0,-6 0 6 0,9 0 2 0,-9 0 0 0,0 0 17 0,6 0 0 3,-6 0 0-3,0 0 0 8,0 0 0-8,6 0 16 5,-6 0-4-5,0 0 0 11,6 3-2-10,-6-3-1-1,0 0 0 0,0 0 0 13,9 5-9-13,-3-3 0 0,-6-2 9 0,6 3-9 10,-6-3 0-10,6 5 0 0,0-2 0 0,-6-3 0 13,9 3 0-13,-3-1 0 0,0 1 0 0,-6-3 0 12,6 3 0-11,0-3 0 0,3 2 0-1,-3-2 0 0,0 0 0 0,0 3 8 11,-1-3-8-10,1 0 0-1,0 0 0 0,-6 0 8 13,0 0-8-13,6 0 0 0,3 0 0 0,-3 3 0 10,-6-3 0-9,0 0 0-1,6 0 0 0,-6 0 0 1,0 0 0-1,6 5 0 7,0-2 0-7,0-1 0 17,0 1 0-16,-6-3 0-1,3 0 0 0,6 2 0 0,-3 1 0 0,0 0 0 12,-6-3 0-12,6 0 8 0,3 0-8 0,-3 0 11 10,-6 0-11-10,0 0 0 0,6 0-12 0,3 0 12 11,-1 2 0-10,1-2 0-1,-3 0 0 0,-6 0 0 12,6 0 0-8,0 0 0-4,-6 0 0 0,9 0 0 0,-3 3 0 0,-6-3 0 9,6 3 0-8,-6-3 0-1,6 5-9 0,0-2 9 13,-6-3 0-13,6 5 0 0,-6-5 0 0,6 5 0 1,0-2 0-1,-6-3 0 8,6 3 0-8,-6-3 0 3,9 5 0-3,-9-5-215 15,0 0-42-15</inkml:trace>
    </iact:actionData>
  </iact:action>
  <iact:action type="add" startTime="238370">
    <iact:property name="dataType"/>
    <iact:actionData xml:id="d55">
      <inkml:trace xmlns:inkml="http://www.w3.org/2003/InkML" xml:id="stk55" contextRef="#ctx0" brushRef="#br0">19478 11832 403 0,'0'0'36'2,"0"0"-36"19,0 0 0-20,0 0 0 0,0 0 60 0,-6 5 4 0,3-5 2 0,3 0 0 0,-6 3-46 0,6-3-8 6,-3 0-3-7,3 0 0 8,0 0 47-7,0 0 10 5,0 0 2-5,0 0 0 6,0 0-34-6,0 0-6 5,0 0-2-5,0 0 0 6,0 0 0-6,0 0 0 5,0 0 0-5,0 0 0 8,0 0-26-8,0 0 0 2,0 0-12-2,0 0 12 7,6 3 0-7,0-1 0 5,-6-2 0-5,8 6 0 6,-2-1 0-6,3 0 0 5,0-2 0-5,0 0 0 6,3 2 0-6,-3-2 0 6,0-1 0-6,3 1 0 5,0-1 0-4,-3 1 0 5,0-3 0-6,0 3 0 13,0-3 8-13,-1 2 0 0,-2-2 0 0,3 0 0 11,-9 0-8-11,0 0 0 0,6 3-12 0,-6-3 12 13,9 3 0-13,-3-1 0 0,-6-2 0-1,6 6 0 3,-6-6 0-2,6 5 0 12,0-2-11-11,0 2 11-1,-6-5-12 0,6 5 4 9,3-2 0-8,-3-1 0 14,0 1-25-15,3-3-5 0,-9 0-1 0,6 3 0 18,3-3-16-18,-3 0-3 0,2 2-1 0,-2-2 0 0,0 0 32 0,-6 0 7 0,6 0 0 0,-6 0 1 2,6 3 19 3,-6-3 0-5,6 3 0 0,-6-3 0 11,0 0 0-11,6 5 0 0,0-2 0 0,0 2 0 12,-3 0-13-12,-3-5-3 0,6 5 0 0,0 1 0 10,0-4 16-10,0 4 0 0,-6-6 0 0,6 5 0 13,3-2 10-13,0-1 5 0,-9-2 1 1,9 3 0 0,0 0-16-1,-1-3-16 11,-8 0 3-10,6 2 1-1,0-2 12 0,-6 0 16 12,6 0-3-11,-6 0-1-1,9 3-12 0,-3 0 0 11,0-3 0-11,-6 0 0 0,6 5 0 0,0-3 0 11,3 1 0-11,-3 0 0 17,0 2-21-16,0-2-7-1,-6-3-2 0,9 2-226 0</inkml:trace>
    </iact:actionData>
  </iact:action>
  <iact:action type="add" startTime="239514">
    <iact:property name="dataType"/>
    <iact:actionData xml:id="d56">
      <inkml:trace xmlns:inkml="http://www.w3.org/2003/InkML" xml:id="stk56" contextRef="#ctx0" brushRef="#br0">18909 13155 115 0,'0'0'10'3,"0"0"-10"-2,0 0 0 0,0 0 0 5,0 0 232-5,0 0 44 5,0 0 8-5,0 0 3 5,0 0-217-5,0 0-43 5,0 0-9-5,0 0-2 8,0 0-16-8,0 0-11 5,0 0 2-5,0 0 0 6,0 0 9-6,0 0-13 5,0 0 5-5,0 0 8 6,9 8-12-7,-9-8 12 7,0 0-12-6,6 5 12 5,3 1 0-5,0-1 0 5,0-2 0-5,-3 4 0 6,3-4-14-6,-4 2 5 6,7 1 1-7,-3-1-321 20,0-2-64-19</inkml:trace>
    </iact:actionData>
  </iact:action>
  <iact:action type="add" startTime="239947">
    <iact:property name="dataType"/>
    <iact:actionData xml:id="d57">
      <inkml:trace xmlns:inkml="http://www.w3.org/2003/InkML" xml:id="stk57" contextRef="#ctx0" brushRef="#br0">19608 13359 403 0,'0'0'36'3,"0"0"-36"1,0 0 0-2,0 0 0 3,0 0 76-4,0 0 9 4,0 0 2-4,6 2 0 7,-6-2-57-7,9 0-11 5,-9 0-3-5,0 0 0 6,0 0-16-6,6 0 0 6,-6 0 8-7,0 0-8 7</inkml:trace>
    </iact:actionData>
  </iact:action>
  <iact:action type="add" startTime="240610">
    <iact:property name="dataType"/>
    <iact:actionData xml:id="d58">
      <inkml:trace xmlns:inkml="http://www.w3.org/2003/InkML" xml:id="stk58" contextRef="#ctx0" brushRef="#br0">18867 13253 518 0,'0'0'46'2,"0"0"-37"-1,0 0-9 0,0 0 0 5,0 0 68-5,0 0 11 5,3 8 2-5,3-3 1 6,-6-5-63-6,6 6-19 4,0 1 8-4,-3 1-8 7,3-2 0-7,3 2 0 6,-3 0 0-6,3-3 0 7,0 3 0-7,0-3 0 4,0 0 0-4,3 1 0 7,-3 2 0-7,2-3 8 4,1 0-8-4,3 0 0 7,0 1 12-7,3-1-3 4,-6-2 0-4,3-1 0 6,3 6 0-6,-4-2 0 5,1-1 0-5,0 0 0 6,-3-2-9-6,3 2 0 6,-3-2 0-7,0-1 8 26,0 1-32-21,3-3-6-4,0 0-2 0,-4 0-337 0</inkml:trace>
    </iact:actionData>
  </iact:action>
  <iact:action type="add" startTime="240830">
    <iact:property name="dataType"/>
    <iact:actionData xml:id="d59">
      <inkml:trace xmlns:inkml="http://www.w3.org/2003/InkML" xml:id="stk59" contextRef="#ctx0" brushRef="#br0">19347 13430 230 0,'0'0'20'1,"5"3"-20"0,-5-3 0 0,9 3 0 0,-3 4 120 0,0-4 20 0,0 2 4 0,3 1 1 0,0-1-85 0,0 3-18 8,0-3-3-8,-3 1-1 0,3-4-22 0,0 3-4 10,3 1 0-10,0-4-1-1,0 1-3 0,-1 0-8 14,1-1 12-13,0 4-4 0,0-6 1 0,-3 0 0 13,0 0 0-13,3 0 0 0,-3 0-9 0</inkml:trace>
    </iact:actionData>
  </iact:action>
  <iact:action type="add" startTime="241419">
    <iact:property name="dataType"/>
    <iact:actionData xml:id="d60">
      <inkml:trace xmlns:inkml="http://www.w3.org/2003/InkML" xml:id="stk60" contextRef="#ctx0" brushRef="#br0">19531 11835 756 0,'0'0'33'1,"0"0"7"0,0 0-32 0,0 0-8 3,0 0 0-3,0 0 0 3,0 0 9-3,0 0 0 5,0 0 0-5,0 0 0 7,0 0-9-7,0 0 0 5,0 0 0-5,6 2 0 7,-3 6 0-7,3-2 0 3,-3-4 9-3,3 4-9 8,-3-1 20-8,6-2 0 5,-3 2 0-5,0 0 0 6,6 3-20-6,-3-3-15 4,-1 1 3-4,1-4 0 7,3 4 12-7,0-1 0 6,-3 0 0-6,3-2 0 5,0 2-18-5,0-2-4 4,-3 2-1-4,3-2 0 19,-3-1-27-20,0 1-6 1,2 0 0 2,-5-1-1 17,0 1-7-14,0 0 0-5</inkml:trace>
    </iact:actionData>
  </iact:action>
  <iact:action type="add" startTime="241785">
    <iact:property name="dataType"/>
    <iact:actionData xml:id="d61">
      <inkml:trace xmlns:inkml="http://www.w3.org/2003/InkML" xml:id="stk61" contextRef="#ctx0" brushRef="#br0">20004 12113 979 0,'0'0'87'1,"0"0"-70"0,0 0-17 0,0 0 0 5,0 0 57-5,0 0 8 4,0 0 2-4</inkml:trace>
    </iact:actionData>
  </iact:action>
  <iact:action type="add" startTime="242138">
    <iact:property name="dataType"/>
    <iact:actionData xml:id="d62">
      <inkml:trace xmlns:inkml="http://www.w3.org/2003/InkML" xml:id="stk62" contextRef="#ctx0" brushRef="#br0">19665 13139 230 0,'0'8'20'2,"0"0"-20"2,-3 3 0-2,3-1 0 4,-3 3 41-5,3 1 4 5,-3-4 1-5,0 1 0 6,0-1-46-6,3 1-15 5,-3 0 0-5,-3-1 0 6,3 3-1-6,3-5-1 6,-3 0 0-6,0 0 0 6,0 3 17-6,0-6 17 5,3 3-3-5,-6-3-1 8,3 3 59-8,0-2 11 3,3 2 2-3,-3-1 1 9,0 1-48-9,0 0-10 1,1-2-1-1,-1 2-1 7,3 2-18-7,-3 1-8 6,0-3 8-6,0 2-8 6,0 3 0-6,0 1 0 4,0-1-14-4,0 0 5 6,0-2-12-4,-3-1-3 2,3 1 0-3,0-3 0 13,-3 0 14-14,3 0 10 0,3-3-13 0,-3-2 5 11,0 2-13-11</inkml:trace>
    </iact:actionData>
  </iact:action>
  <iact:action type="add" startTime="242634">
    <iact:property name="dataType"/>
    <iact:actionData xml:id="d63">
      <inkml:trace xmlns:inkml="http://www.w3.org/2003/InkML" xml:id="stk63" contextRef="#ctx0" brushRef="#br0">20058 12097 1411 0,'0'0'62'2,"0"0"14"-1,0 0-61 0,0 0-15 1,0 0 0-1,0 0 0 6,0 0 19-6,0 0 1 4,0 0 0-4,0 0 0 7,0 0-20-7,0 0 8 4,0 0-8-4,0 0 0 7,0 0 37-7,0 0 1 5,0 0 0-5,0 0 0 6,0 0-16-6,0 0-3 5,0 0-1-5,-6 5 0 6,0 3-18-6,3 0 0 6,-3 0 0-6,0 0 0 6,3 2 0-6,-3 4 0 5,0-1 0-5,0 0 0 5,0 0 0-5,-3 3 0 5,0 0 0-5,1 5 0 22,-1-2-34-23,0-1-10 1,-3 1-3-1,3-1 0 16,-3 1-53-15,3-1-10 0,0-2-2 0,3 0-1 10,-6 0-15-9,6 0-2-1,3-6-1 0,0 4 0 12,-3-1 31-7,3-3 7-5,-3 1 1 0,3-3 0 0,3-3 64 0,0 3 14 0,-2 0 2 0,-1 0 1 1,0-3 53-1,3 3 10 13,-3-2 3-13,0 2 0 0,0-3 31 0,0 3 6 2,0 2 2-2,0-2 0 8,-3-2-26-4,0 4-6-4,3 1-1 0,0-1 0 9,-3-2-25-7,-3 3-6-2,6-1-1 0,-3 1 0 13,3 0-9-13,0 2-3 0,-3 0 0 0,3 0 0 9,-3-2-17-8,3 2 8-1,-3 3-8 0,0-3 0 12,3 0 21-11,-3 3-2-1,0 0-1 0,0-3 0 12,1 3-18-7,2 0 0-5,-3 0 8 0,0 0-8 0,0 0 0 0,3-3 0 6,-3 0-11-6,3 3 11 16,-3-3-51-16,3 3-3 0,3-3-1 0,-3 1-285 11,0-4-58-10</inkml:trace>
    </iact:actionData>
  </iact:action>
  <iact:action type="add" startTime="243181">
    <iact:property name="dataType"/>
    <iact:actionData xml:id="d64">
      <inkml:trace xmlns:inkml="http://www.w3.org/2003/InkML" xml:id="stk64" contextRef="#ctx0" brushRef="#br0">19570 13409 172 0,'-3'8'8'1,"0"-3"1"0,3-2-9 0,-3 2 0 0,0 1 0 0,0-4 0 8,0 3 141-8,0 1 27-1,0-4 4 1,3-2 2 5,-3 8-105-5,0-2-21 5,0-1-4-5,0-2-442 9</inkml:trace>
    </iact:actionData>
  </iact:action>
  <iact:action type="add" startTime="244450">
    <iact:property name="dataType"/>
    <iact:actionData xml:id="d65">
      <inkml:trace xmlns:inkml="http://www.w3.org/2003/InkML" xml:id="stk65" contextRef="#ctx0" brushRef="#br0">19820 11827 518 0,'0'0'46'3,"0"0"-37"2,0 0-9-4,0 0 0 5,0-5 73-5,0 5 13 6,0 0 2-6,0 0 1 4,0-6-40-4,0 6-8 5,0 0-1-5,-3-5-1 6,3 5 45-6,0 0 8 6,-3-5 3-6,3 5 0 7,0 0-19-7,0 0-4 6,0 0-1-6,0 0 0 5,0 0-8-5,0 0-2 5,0 0 0-6,0 0 0 8,0 0-40-7,0 0-8 5,0 0-1-5,-3-6-1 6,3 6 3-6,0 0 1 5,0 0 0-5,0 0 0 6,0 0-3-6,0 0 0 5,0 0 0-5,0 0 0 6,0 0 10-6,0 0 2 4,0 0 0-4,0 0 0 6,0 0-24-6,0 0 0 5,0 0 0-5,0 0 0 7,0 0 0-8,0 0-18 7,0 0 3-6,0 0 1 5,0 8 22-5,0-8 5 5,6 6 1-5,-3 2 0 7,-3-8-14-8,3 5 0 6,-3-5 8-5,6 8-8 7,-3-3 0-8,0 3 0 6,0-3 0-5,-3-5 0 6,3 6 0-6,0 2 0 7,3-3 0-7,-3 0 0 5,-3-5 0-5,6 8-13 4,-4-3 4-4,-2 3 1 6,3 0 8-6,0 0 0 7,0-3 0-8,3 3 0 8,-3 0 0-7,3 0 0 13,-3-2 8-13,3 2-8 0,0 2 12 0,-3-2-3 12,3 0 0-11,-3 0 0-2,3 0-9 1,-3 0 0 12,0 0 9-7,0 0-9-5,0 2 8 0,0-2-8 0,3-3 8 0,-3 3-8 8,0-2 0-7,3 2 0-1,0-3 0 0,-3 0 8 12,0 1-8-12,0-4 0 0,-3-2 0 0,3 8 8 12,0-3-8-12,-3-5 8 0,0 0-8 0,3 6 8 11,-3-6-8-9,0 0 12-2,0 0-4 0,6 2 0 11,-6-2-8-6,3 6 0-5,-3-6 0 0,2 8 0 0,-2-8 0 0,0 0 8 8,0 0-8-8,0 0 0 0,0 0 0 0,3 5 8 2,-3-5-8-1,0 0 0 6,0 0 8-7,0 0-8 4,3 5 10-4,-3-5-10 7,0 0 23-6,0 0-2 3,0 0 0-4,0 8 0 5,0-8 19-5,0 0 3 5,0 0 1-5,0 0 0 6,0 0 0-6,-3 5 1 6,-2-2 0-6,2 2 0 14,-3-5-9-14,3 3-1 0,-6 0-1 0,6-1 0 10,-3 1-11-10,0 0-3 0,0-3 0 0,-3 5 0 12,3-5-20-12,0 2 8 0,0 1-8 0,0 0 0 13,-3-1 0-9,0 1 0-4,3 0 0 0,-3-1 8 0,0-2-8 0,1 6 0 10,-1-4 0-9,0 4 0-1,0-6 8 0,-3 2-8 11,3 1 10-11,0 0-10 0,0-3 8 0,3 2-8 11,-3 1 0-11,3-3 0 0,3 2 0 0,3-2 0 12,-6 0 0-8,6 0 0-4,0 0 0 0,0 0 0 0,-6 0 0 0,6 0 0 8,0 0 0-6,-6 0 0-2,6 0 0 0,0 0 0 13,0 0 0-13,0 0 0 0,0 0 0 0,0 0 0 14,0 0-93-14,0 0-22 0,0 0-4 0,0 0-996 0</inkml:trace>
    </iact:actionData>
  </iact:action>
  <iact:action type="add" startTime="245850">
    <iact:property name="dataType"/>
    <iact:actionData xml:id="d66">
      <inkml:trace xmlns:inkml="http://www.w3.org/2003/InkML" xml:id="stk66" contextRef="#ctx0" brushRef="#br0">20123 11938 460 0,'0'0'41'3,"0"0"-33"-2,0 0-8 0,0 0 0 5,0 0 154-5,0 0 29 4,-6-3 5-4,3 3 2 7,-2-2-118-7,5 2-23 4,0 0-5-4,0 0 0 6,-3-3 28-6,0-2 5 5,-3 2 2-5,6 3 0 6,0-5 9-6,0 5 1 6,-3-5 1-6,3 2 0 7,-3-2-38-7,3 5-8 5,0-6-2-5,0 6 0 6,0 0-26-6,0 0-4 5,0-5-2-5,0 5 0 5,3-5-10-5,-3 5 0 5,3-6 0-5,3 1 0 9,0 0 0-9,2 0-11 3,1-3 11-3,3 2-12 5,3-2 12-5,0 0 0 6,3 1-9-7,0-1 9 10,-3-3 0-10,8 3 0 18,1-3 0-15,0 4 0-2,-3-1 0 0,3 0 0 0,0 0 0 0,2 0 0 11,1 3 0-11,0-1 0 0,-3 1 0 0,0 2 0 11,-1-2 0-10,1 2 0-1,0 1 0 0,0-1 0 11,-3 0 0-11,-1 1 0 0,7-1 0 0,-6 3 0 13,0 3 0-10,0-3 0-3,0 2 0 0,-1 1 0 0,-2 0 0 0,0-1 0 9,3 4 0-9,0-4 0 0,-6 4 0 0,6-1 0 13,-7 0 0-13,1 0 0 0,0 1 0 1,0-4 0 1,-3 1 0-2,-3 2 0 6,3-2 0-6,-6 2 0 14,0-5 0-11,-6 0 0-3,0 0 0 0,0 0 0 0,0 0 8 0,0 0-8 10,0 0 15-9,0 0-3-1,0 0 0 0,0 0 0 4,0 0-12-4,0 0 0 6,0 0 0-6,0 0-625 16,0 0-128-16</inkml:trace>
    </iact:actionData>
  </iact:action>
  <iact:action type="add" startTime="246331">
    <iact:property name="dataType"/>
    <iact:actionData xml:id="d67">
      <inkml:trace xmlns:inkml="http://www.w3.org/2003/InkML" xml:id="stk67" contextRef="#ctx0" brushRef="#br0">20850 11636 1036 0,'0'0'92'1,"0"0"-73"0,6-5-19 0,3 0 0 0,-3-3 111 0,-1 3 18 0,1 2 4 0,-6 3 1 14,0 0-134-14,0 0-15-1,0 0-9 1,0 0-1 0,0 0 12 0,0 0 2 5,0 0 1-5,6 3 0 7,-6-3 34-7,6 5 6 5,0 0 2-5,3 0 0 6,-3 1-24-6,3-1-8 5,-3-2 0-5,3 5 0 7,0-3 8-7,0 0-8 4,0 0 0-4,0 1 0 8,0 2 12-8,3 0-3 3,-4 0-1-3,1 0 0 6,-3-1 0-6,3 1 0 4,-3 0 0-4,-3-2 0 8,3 2 12-8,-3-3 1 4,-3 0 1-4,0-5 0 6,3 8 28-6,-3 0 6 7,0-3 0-8,-3 1 1 15,-3-1 10-14,0 0 1 0,0 0 1 0,-3 3 0 12,0-2-32-12,-2-1-6 0,2-2-2 0,-3 2 0 12,0 3-20-12,0-3-9 0,0 0 8 0,0 1-8 17,0-4-20-17,6 4-8 0,-3-6-3 0,3 2-610 8,0-2-123-8</inkml:trace>
    </iact:actionData>
  </iact:action>
  <iact:action type="add" startTime="246823">
    <iact:property name="dataType"/>
    <iact:actionData xml:id="d68">
      <inkml:trace xmlns:inkml="http://www.w3.org/2003/InkML" xml:id="stk68" contextRef="#ctx0" brushRef="#br0">21787 11636 2016 0,'0'0'179'1,"0"0"-143"5,0 0-36-5,3-5 0 5,3 0 75-5,-6 0 8 5,-3-1 1-5,3 1 1 5,-3 0-64-5,0-3-13 5,-3 2-8-5,3 1 10 6,-3 0-10-6,0-3 0 6,4 3 0-6,-4-3 0 6,-3 2 20-6,3-2 12 5,0 3 3-5,0-3 0 7,0 0-8-7,-3 3-2 4,0-3 0-4,-3 3 0 7,3-1-9-7,-3 1-3 5,0 3 0-5,0-1 0 5,-2 3-13-5,2 0 8 5,-3 3-8-5,0 2 0 7,-3 3 0-7,3 2 0 5,-3 1-11-3,0 5 11 48,-2 0-14-50,5 5 5 0,-3 0 1 0,0 3 0 0,0 0 8 0,0 5-8 0,0 0 8 0,1 0-8 0,-4 3 8 0,6 2 0 0,-3 0-9 0,3 4 9 0,0 1-8 0,3 1 8 2,3 2-10-2,0 3 10 0,0 0 0 0,4 3 0 11,-4 2 0-11,3 0 0 0,3-2-16 0,0-6-4 12,0-2-1-9,3-3 0-3,0 0-3 0,6-5-1 0,-3 0 0 0,3-3 0 10,-3-6 5-10,0-1 2 0,5-4 0 0,-2-2 0 13,6-3-3-13,-3 1-1 0,0-7 0 0,3 1 0 17,-3-2-4-17,0-4-1 0,0 1 0 2,0-3 0-2,0-3 27 0,-3 1-8 2,3-4 8-2,-3-4 0 14,0-1 0-13,-1-2 8 0,1-3 0-1,-3-2 0 0,3-4-24 0,-3 1-4 9,-3-3 0-9,0 1-1 18,0-1-40-18,-3 0-8 0,0-2-2 0,-3 4 0 15,3 1 6-14,-5 0 1-1,2 5 0 0,-3-2 0 0,3 4 64 0,-3 1 17 0,3 0 2 0,0 5 0 2,-3-3 19-2,3 4 4 17,0 1 1-17,3 4 0 0,3 2-33 0,-3-6-10 0,0 4 0 0,3 2 0 11,0 0 0-11,0 0 0 0,0 0 0 0,3-6 0 16,3 1-21-16,3 2-11 9,0-2-3-8,0 0 0-1,3 0 35 0,0-3-8 0,3 2 8 0,-1 1 0 9,1-3 0-5,0 0 9-5,0 3-1 1,0 0 0 0,0-3 0 0,-3 2 0 10,0 1 0-9,-3 2 0-1,2 3 10 0,-5-2 2 13,-6 2 0-13,0 0 0 0,9 0-10 0,-9 0-2 10,0 0 0-10,0 0 0 0,0 0 4 0,6 5 0 1,0 0 0-1,-3 1 0 9,0 2 1-5,0-1 1-4,0 1 0 0,-3 0 0 11,3 0-14-10,0 6 0-1,-3-4 8 0,3 6-8 12,-3-3 0-12,3 3 0 0,0 0 0 0,-3 2-10 10,3 4 10-10,0-1 0 0,-3 3 0 0,3-3 0 12,-3 0 0-11,3 3 0-1,-3-3 0 0,3 3 0 13,-3-3 0-10,0 3 0-3,0-3 0 0,0 3 0 0,0-6 24 0,0-2 6 10,0 3 2-9,0-6 0-1,0 3-32 0,0-6 0 12,0 4 0-12,0-7 0 0,0-1 0 0,0-1 0 12,0-5 0-8,0 8 0-4,0-8 12 0,0 0-3 0,0 0-1 0,0 0 0 16,0 0-36-16,0 0-8 2,0 0-2-2,0 0-838 0</inkml:trace>
    </iact:actionData>
  </iact:action>
  <iact:action type="add" startTime="247673">
    <iact:property name="dataType"/>
    <iact:actionData xml:id="d69">
      <inkml:trace xmlns:inkml="http://www.w3.org/2003/InkML" xml:id="stk69" contextRef="#ctx0" brushRef="#br0">21734 12287 230 0,'3'-13'10'1,"3"5"2"0,-3 3-12 0,3-3 0 0,0 0 0 0,-3 0 0 0,2 0 222 0,-2 3 42 0,0-3 8 0,-3 8 1 5,0 0-166-5,3-5-34 0,0-3-6 0,-3 8-2 9,0 0-21-9,0 0-4 0,6-6 0 0,-6 6-1 2,0 0-23-2,6-2-5 7,-6 2-1-7,9-6 0 5,-9 6-10-5,9 0 0 5,0 0 0-5,3 0 0 6,-3 3 0-6,-3 0-11 6,3-1 11-6,0 4-8 7,0 2 8-7,0-3 0 3,-3 3 0-3,2 2-8 8,1-2 8-8,0 6 0 3,-3-4 0-3,3 1 0 7,0 2 14-6,-3-3 5 13,3 6 1-9,-3 0 0-5,3 0 8 0,-3 3 3 0,3-1 0 0,-3-2 0 9,3 5-19-8,0-2-4-1,3-1-8 0,-7 1 12 12,7-1-12-12,-3 1 0 0,0-3 8 0,0 0-8 11,-3-3 0-11,0 0 0 0,3-2 8 0,-3-1-8 11,-3-2 0-10,0-3 9-1,0 3-9 0,-3-8 8 12,0 0 1-12,0 0 0 0,0 0 0 0,0 0 0 1,0 0 6-1,0 0 1 5,0 0 0-5,0 0 0 6,0 0-8-6,0 0-8 5,0 0 11-5,0 0-11 19,0 0-112-18,0 0-30 4</inkml:trace>
    </iact:actionData>
  </iact:action>
  <iact:action type="add" startTime="248081">
    <iact:property name="dataType"/>
    <iact:actionData xml:id="d70">
      <inkml:trace xmlns:inkml="http://www.w3.org/2003/InkML" xml:id="stk70" contextRef="#ctx0" brushRef="#br0">22094 12250 1954 0,'0'0'87'2,"0"0"17"-1,0 0-83 0,0 0-21 0,0 0 0 0,0 0 0 0,-3 6 36 0,-3 1 4 0,-3 1 0 0,3 3 0 0,-3 2-40 0,-3 0 0 2,0 1 0-2,3-1 0 0,-2 5 11 0,-4 1 7 3,3-3 2-3,0 2 0 6,-6 6 12-6,3-3 4 7,0 3 0-7,-3-3 0 6,3 6-14-6,1-6-2 7,-1 0-1-7,3 0 0 3,0 0-2-2,0-5 0 4,0 0 0-5,3-3 0 6,3-2 3-7,0-3 0 7,0-3 0-7,0 3 0 7,3-3-20-6,3-5 0 5,0 0 0-4,0 0 0 5,0 0 21-6,0 0 1 4,0 0 0-4,0 0 0 8,0 0 16-8,0 0 3 4,0 0 1-5,0 0 0 9,-3 3-42-8,3-3 0 3,0 0 0-3,0 0 0 7,0 0-16-6,0 0-4 3,0 0-2-4,0 0 0 19,0 0-31-19,0 0-7 0,0 0 0 0,3-11-684 7,0-2-136-7</inkml:trace>
    </iact:actionData>
  </iact:action>
  <iact:action type="add" startTime="298818">
    <iact:property name="dataType"/>
    <iact:actionData xml:id="d71">
      <inkml:trace xmlns:inkml="http://www.w3.org/2003/InkML" xml:id="stk71" contextRef="#ctx0" brushRef="#br0">9679 12361 0 0,'0'0'0'3,"0"0"0"-2,-3-2 0 0,-3-1 0 5,6 3 307-5,-3-3-62 5,-3-2 50-5,0 5 9 8,0-3-198-8,3 1-40 2,3 2-8-2,-6-3-2 7,3-2 0-7,3 5-1 5,-3-3 0-5,3 3 0 7,0 0-17-8,0 0-3 7,0 0-1-6,0 0 0 5,0-5-16-5,0 5-3 6,0-5-1-6,0 5 0 5,3-8-14-5,-3 8 0 6,6-6 8-6,0 1-8 5,3 0 0-5,0 0 9 6,0-1-9-6,3-2 8 6,-1 3 14-7,4 0 2 6,0-3 1-4,3 0 0 6,0 0-13-8,3 0-4 40,-3 3 0-35,3-3 0-5,-1 0-8 1,-2 0 10 0,3 3-10 0,3-1 10 0,-3 1-2 0,0 0-8 0,-1-1 12 0,1 1-4 0,-3 0 2 0,3 0 0 5,-3 2 0-5,-3 0 0 0,0 1-10 0,-4-1 0 12,4-2 9-11,-3-1-9-1,-3 4 16 0,0-1 0 10,0-2-1-11,0 2 0 1,-6 1 1 0,-3 2 0 3,6-3 0-3,0 0 0 8,0-2-4-4,-6 5-1-4,0 0 0 0,0 0 0 12,0 0-11-12,0 0 0 0,0 0 9 0,0 0-9 18,0 0-75-18,0 0-19 0,0 8-4 0</inkml:trace>
    </iact:actionData>
  </iact:action>
  <iact:action type="add" startTime="299418">
    <iact:property name="dataType"/>
    <iact:actionData xml:id="d72">
      <inkml:trace xmlns:inkml="http://www.w3.org/2003/InkML" xml:id="stk72" contextRef="#ctx0" brushRef="#br0">9872 12536 864 0,'0'0'76'2,"-6"3"-60"-1,6-3-16 0,-3 2 0 0,-3 1 28 0,6-3 4 0,0 0 0 0,0 0 0 4,0 0-32-5,0 0 8 5,-6 0-8-4,6 0 0 7,0 0 17-7,0 0 1 4,0 0 0-4,0 0 0 8,0 0 13-8,0 0 2 5,0 0 1-5,0 0 0 7,-6 0 16-7,6 0 3 4,0 0 1-4,0 0 0 7,-6 3 9-7,6-3 1 3,0 0 1-3,0 0 0 7,0 0-25-7,0 0-4 4,0 0-2-4,0 0 0 7,0 0-23-7,0 0-11 6,0 0 10-6,6-6-10 5,0 1 19-5,0 0-3 4,3 2 0-4,-3 0 0 7,3 1 2-7,-3-1 0 7,3-2 0-7,3 0 0 5,-3 2-4-5,3-2-1 4,0-1 0-4,0 4 0 8,-1-4-1-9,1 1-1 10,0 2 0-4,0 1 0-5,0-4-2 0,0 4 0 10,-3-1 0-9,3 1 0-1,3-4 2 0,-3 4 0 11,-1-1 0-11,1 0 0 0,3 1-2 0,-3-1 0 12,3 0 0-12,0-2 0 0,0 2 2 0,0 1 0 11,-3-1 0-7,2-2 0-4,-2 2 1 0,3 1 0 0,-3-4 0 0,3 4 0 9,-6-1 17-8,3 0 4-1,-3-2 1 0,0 2 0 12,-3 1-2-12,3-1-1 0,-3 0 0 0,-6 3 0 11,0 0 10-11,0 0 3 0,6-5 0 0,-6 5 0 12,0 0 4-12,0 0 2 0,0 0 0 0,0 0 0 2,3-2-2-2,-3 2-1 5,0 0 0-5,0 0 0 5,0 0-28-5,-3-6-6 7,-3 4-1-7,0-4 0 20,0 4-48-20,6 2-9 3,-6 5-3-3,-3 0 0 0</inkml:trace>
    </iact:actionData>
  </iact:action>
  <iact:action type="add" startTime="315540">
    <iact:property name="dataType"/>
    <iact:actionData xml:id="d73">
      <inkml:trace xmlns:inkml="http://www.w3.org/2003/InkML" xml:id="stk73" contextRef="#ctx0" brushRef="#br0">12539 2342 1868 0,'0'0'83'2,"0"0"17"-2,0 0-80 1,-3-6-20 3,0 4 0-3,3-4 0 5,-6-2 48-5,6 3 7 5,-3-3 1-5,3 3 0 6,0 5-32-6,-3-8-7 6,3 3-1-6,0-1 0 4,0-2-16-4,0 3 0 6,-3-3 0-6,0-2-9 7,6 2 29-8,0-6 7 6,-6 7 1-5,3-4 0 20,3-2-95-20,-3-1-18 0,-6 1-4 0,3 0-1 0,0 0 81 0,0 0 9 2,0-1 16-2,-6 1-4 6,4 0 37-6,-1 0 8 5,-3-1 2-5,3 1 0 7,-3 0-2-6,0 0 0 13,0-3 0-14,0 5 0 0,0 6-21 0,0-8-5 43,-3 7-1-40,3-1 0-3,0-4-18 0,-3 8-3 0,1-2-1 0,2-3 0 0,-3 3 1 0,0-1 0 0,-3 4 0 0,0-3 0 0,3 5-9 0,0 0-16 0,-3-6 4 0,3 6 1 1,1 0 11-1,-1 0 0 0,3 0 0 0,-3 0 0 13,3 0 0-13,0 0 0 0,3 6-9 0,-3-6 9 10,0 5 0-10,0-3-9 0,3 4 9 0,-3-1 0 13,3 3-13-13,3 0 4 0,-6 3 1 0,6 2 0 13,0 3-1-10,1 7 0-3,-1-4 0 0,3 7 0 0,0-4 1 0,0 4 0 11,0 6 0-11,0 0 0 0,0-1 8 0,3 9 0 12,-1-6 0-12,1 6-8 0,-3 5 8 0,3-8 0 10,0 3 0-9,0-8 0-1,3 2-16 0,-3-2-2 13,0-6 0-11,3-5 0-2,0 0-6 0,0 3 0 0,3-11-1 0,0 1 0 11,0-1 12-11,0-2 2 0,0-4 1 0,0 1 0 10,3-2 1-10,0-4 0 0,-4 1 0 0,-2-3 0 12,6-3 9-11,-3 3-8-1,0-2 8 0,-3 2-8 12,3-8 8-11,0 2 9-2,0-1-1 1,0 1-8 2,-3-2 32-2,3 3-1 8,-3-8 0-4,0 0 0-4,3-1-31 0,-3 1 0 11,-1-3 0-11,1 0 0 0,3-2 0 0,-6-3 0 12,3 2 11-12,0-5-11 0,0 1 10 0,-3-1-10 11,3-3 8-10,-3 3-8-1,0 3 8 0,0-5-8 11,-3 5 0-7,3 2 8-4,-3-2 0 0,0 2-8 0,0 6 12 0,-3-5-4 11,0 4 5-11,0 1 1 0,3 3 0 0,0-1 0 12,-3 6 14-12,0-6 2 0,3 9 1 0,-3-4 0 10,3-2-31-10,0 3 0 0,0 0 0 0,0 5 0 12,0 0 9-12,0 0-1 0,0 0 0 0,0 0 0 2,0 0-8-2,0 0-16 5,0 0 4-5,0 0 1 7,0 0 11-7,0 0 0 4,0 0 8-4,0 0-8 20,0 0-18-20,0 0-8 7,6 5-2-7,0 3 0 0,0 3 16 0,0 2 4 0,0 0 0 0,0 6 0 2,3-6 8-2,0 3 0 15,-3 2-9-12,3 1 9-3,3-1 0 0,-4 3 0 0,1 1 0 0,0 1 0 10,3-7 0-9,-3 3 0-1,3-1-9 0,-3 1 9 11,3 2 0-11,-3-8 0 0,0 6 0 0,0-6 0 11,-3 0 0-11,0 0 0 0,3 1 0 0,-1-6 0 12,-5 2 0-12,3 3 0 0,0-7 8 0,0 2-8 14,-6-8 0-12,0 0 0-2,0 0 0 0,0 0 0 0,0 0 9 0,0 0-9 11,0 0 8-11,0 0-8 0,0 0 12 0,0 0-4 2,0 0 0-2,0 0 0 8,0 0 0-8,0 0 0 3,0 0 0-3,0 0-722 12,-3 8-145-11</inkml:trace>
    </iact:actionData>
  </iact:action>
  <iact:action type="add" startTime="316743">
    <iact:property name="dataType"/>
    <iact:actionData xml:id="d74">
      <inkml:trace xmlns:inkml="http://www.w3.org/2003/InkML" xml:id="stk74" contextRef="#ctx0" brushRef="#br0">12849 2146 1890 0,'0'0'41'2,"0"0"9"-2,0 0 2 1,0 0 1 0,0 0-42 0,0 0-11 0,0 0 0 0,6 0 0 4,0-8 0-4,0 8 12 5,0-5-12-5,2 5 12 6,1 0-12-6,3-6 0 5,0 4 0-5,3 2 0 5,0-6 0-5,0 6 0 5,3 0-8-5,3-5 8 7,-4 5 0-8,-2 0 0 8,0 0 0-7,-3 0 0 5,3 0 0-5,0 0 0 5,0 0 0-5,-3 5 0 6,0-5 0-6,-1 0 0 5,1 6-9-5,0-6 9 6,3 2-19-6,-6 4 0 7,3-6 0-8,-3 5-529 22,0-5-107-21</inkml:trace>
    </iact:actionData>
  </iact:action>
  <iact:action type="add" startTime="317021">
    <iact:property name="dataType"/>
    <iact:actionData xml:id="d75">
      <inkml:trace xmlns:inkml="http://www.w3.org/2003/InkML" xml:id="stk75" contextRef="#ctx0" brushRef="#br0">12819 2439 1670 0,'0'0'148'1,"0"0"-118"0,0 0-30 0,0 0 0 19,0 0 68-19,0 0 7 0,0 0 1 0,0 0 1 0,0 0-60 0,9 0-17 8,-3 0 0-8,3 0 8 0,3 0-8 0,0 0-16 13,2 0 4-12,1 0 1-1,0 0 11 0,0 0 0 0,3 0 0 0,3 0-8 12,0 0 8-12,-4 0-13 0,-2-5 5 0,0 5 8 3,3 5-26-3,0-5 2 6,0 0 1-6,0 0 0 18,0 0-20-18,2 0-4-1,-5 0-1 1,0 0-704 4</inkml:trace>
    </iact:actionData>
  </iact:action>
  <iact:action type="add" startTime="317294">
    <iact:property name="dataType"/>
    <iact:actionData xml:id="d76">
      <inkml:trace xmlns:inkml="http://www.w3.org/2003/InkML" xml:id="stk76" contextRef="#ctx0" brushRef="#br0">13560 2302 1382 0,'0'0'123'2,"0"0"-99"-1,0 0-24 0,0 0 0 0,9 0 148 0,3 0 25 13,0 0 5-13,3 0 1 0,0-5-140 0,2 2-28 1,4 3-11-1,0 0 8 6,3-3-8-6,3 3 0 12,0 3 0-12,2-3 0 0,1 0 0 0,3 0 0 2,-3 0 0-2,5 0 0 8,4 0 0-8,0 0 0 3,2 0 0-3,1-3 0 7,0 1 0-5,-1 2 8 2,4 0-8-4,0-6 0 11,2 1 11-9,1 2-3-2,0-2-8 0,-1-3 12 13,1 3 2-13,2-3 0 0,-5 3 0 0,6-3 0 10,-4 2 4-10,4-1 1 0,-6 1 0 0,5-2 0 13,1 3-8-13,-1 5-2 0,-2-5 0 0,0-1 0 12,-4 4-9-8,-2 2 0-4,0 0 0 0,-4 0 0 0,1 0 10 0,0 0-10 8,-7 0 12-7,1 0-12-1,-3 0 12 0,-3 0-12 13,-1 0 12-13,-2 0-12 0,-3 0 0 0,0-6 0 4,-6 6-12 3,0 0 3 7,-3-5-25-7,-3 3-5-7,-9 2-1 0,0 0-601-1,3-6-121 1</inkml:trace>
    </iact:actionData>
  </iact:action>
  <iact:action type="add" startTime="317781">
    <iact:property name="dataType"/>
    <iact:actionData xml:id="d77">
      <inkml:trace xmlns:inkml="http://www.w3.org/2003/InkML" xml:id="stk77" contextRef="#ctx0" brushRef="#br0">14245 1550 1825 0,'0'0'80'2,"-3"-5"18"-1,3-3-78 0,0 8-20 0,-3 0 0 0,3 0 0 20,0 0 45-20,0 0 6 0,-3-5 1 0,3 5 0 0,0 0-36 0,0 0-6 0,-9 0-2 0,3 5 0 21,0 3-34-21,-3 5-7 0,0 1-2 0,-3-1 0 0,-3 0 14 0,0 6 2 1,4-6 1-1,-1 5 0 6,-3-4 18-6,3 1 0 4,0-1-8-4,0-1 8 7,3 0 0-7,3 3 0 4,-3-8 0-4,3 5 0 6,0-8 0-6,3 3 0 6,0 0 0-6,0 3 0 5,3-11 0-5,-3 3 0 6,3 7-8-6,0-2 8 7,0-8 0-8,3 5 0 13,-3-5-8-10,6 8 8-2,-3 3 0 0,6-3-10 12,-3-3 10-11,3 3-8-1,-3-8 8 0,6 5 0 9,-3 3 0-9,6-2 0 0,-3-6 0-1,0 2 0 16,2 4 0-12,-2-6 0-3,3 0 9-1,-3 0-9 1,0 0 12 0,3 0-12 10,-3 0 12-8,0-6-4-2,0 6 0 0,-3 0-8 11,2-2 13-11,-2 2-4 0,0 0-1 0,-3 0 0 11,3 0-8-10,-3-6 0-1,0 6 9 0,3-5-9 19,-9 5-22-19,0 0-9 0,3-3-1 0,-3 3-784 0</inkml:trace>
    </iact:actionData>
  </iact:action>
  <iact:action type="add" startTime="318191">
    <iact:property name="dataType"/>
    <iact:actionData xml:id="d78">
      <inkml:trace xmlns:inkml="http://www.w3.org/2003/InkML" xml:id="stk78" contextRef="#ctx0" brushRef="#br0">14176 1622 345 0,'0'0'15'1,"0"0"4"0,0 0-19 0,0 0 0 0,0 0 0 0,0 0 0 0,0 0 363 0,0 0 69 0,0 0 13 0,0 0 3 11,0 0-356-11,0 0-72 0,0 0-20 0,0 0 0 0,6 8 0 0,0 0 0 7,0 2-15-7,0-2 5 0,0 6 10 0,3-7 0 3,0 7 0-3,0-1-8 9,3 3 8-9,-3-3 0 3,0 0 0-3,2 0-8 7,-2 1 8-7,3 2 0 4,0-3 0-4,-3 0 0 7,0 3-18-7,3-8-2 4,-3 0 0-4,3 2 0 20,-6-2-43-18,3-2-9-3,-3-6-1 1,0 2-431 8,0-2-85-4</inkml:trace>
    </iact:actionData>
  </iact:action>
  <iact:action type="add" startTime="318456">
    <iact:property name="dataType"/>
    <iact:actionData xml:id="d79">
      <inkml:trace xmlns:inkml="http://www.w3.org/2003/InkML" xml:id="stk79" contextRef="#ctx0" brushRef="#br0">14450 1508 1555 0,'0'0'68'2,"0"0"16"-1,0 0-68 0,0 0-16 0,0 0 0 0,0 0 0 0,0 0 96 0,0 0 15 0,0 0 3 0,0 11 1 0,3 7-103 0,3-5-12 0,-6 9-18 0,3-1 4 7,3 5 14-7,0 3 0 0,-3 0 0 0,0 3-9 0,6 0 9 0,-3 0 0 5,0 2 0-5,0-2 0 17,0 0 0-17,3-3 0 0,2 0 0 0,1-8 0 14,0 5 0-14,0-7 0 0,0-6 0 0,0 0 0 0,0-7 0 0,-3 2 0 1,3-8 0-1,-3 0 0 10,6-6 12-10,-7-2 4 12,4-2 0-12,-3-6 1 0,3-3 19 0,0-2 3 13,0-5 1-9,-3 2 0-4,0-2-12 0,0-1-3 0,0 1 0 0,-3-6 0 10,0 5-1-10,-3 1-1 0,3 0 0 0,-3 2 0 11,0 3-2-11,-3-1 0 0,0 9 0 0,0-5 0 12,0 4 7-12,0 1 2 0,-3 0 0 0,3 8 0 12,-3-3-6-12,0 2-2 0,0 1 0 0,3 5 0 11,0 0-13-11,0 0-9 0,0 0 12 0,0 0-12 17,0 0-66-17,-3 5-20 0,-3 1-4 0,3 7-619 10,-3 0-124-10</inkml:trace>
    </iact:actionData>
  </iact:action>
  <iact:action type="add" startTime="318883">
    <iact:property name="dataType"/>
    <iact:actionData xml:id="d80">
      <inkml:trace xmlns:inkml="http://www.w3.org/2003/InkML" xml:id="stk80" contextRef="#ctx0" brushRef="#br0">14063 2725 748 0,'-18'-5'67'1,"15"5"-54"0,-3-5-13 0,0 5 0 0,6 0 359 0,-3-3 69 0,3 3 13 0,-3-3 3 16,0 3-328-16,3 0-65 0,0 0-14 0,0 0-2 15,0 0-67-15,-5 3-12 0,2 5-4 0,-3-3 0 15,0 8-44-12,0-5-8-3,3 6-3 0,-6 4 0 0,0-5 54 0,0 1 10 0,-3 4 3 0,0-5 0 0,3 3 36 0,-3 0 0 0,3-3 0 0,-3 1 0 2,3 1 28-2,-2-1 0 6,2-1 0-6,0 0 0 6,0-2-2-6,0 2 0 7,3-5 0-8,0 0 0 7,0 2-18-5,3-4-8 13,3 2 0-13,0-8 8-1,-3 5-8 1,3-5 0-1,0 0 0 0,0 0 0 7,3 8-8-3,3-3 8-4,-6-5-10 0,6 8 10 11,3-3 0-11,0-2-9 0,0 0 9 0,3-1 0 14,0 4 0-14,2-6 12 0,-2 0 0 0,0 2-1 11,3 1 1-11,0-3 0 0,0 0 0 0,3 0 0 11,-3 0-1-11,0-3 0 0,2 1 0 0,1 2 0 12,-3 0-11-8,0 0 10-4,0 0-10 0,0-6 10 0,-3 4-10 0,0 2 0 9,-1-3 0-7,-2 0 8-2,0 3-8 0,0-5 0 9,0 5-10-8,-3-5 10 12,0 2-37-12,-6 3-2-1,0 0 0 0,6-5 0 14,-3 0-128-13,0 2-25-1,-3-8-6 0</inkml:trace>
    </iact:actionData>
  </iact:action>
  <iact:action type="add" startTime="319305">
    <iact:property name="dataType"/>
    <iact:actionData xml:id="d81">
      <inkml:trace xmlns:inkml="http://www.w3.org/2003/InkML" xml:id="stk81" contextRef="#ctx0" brushRef="#br0">14054 2672 230 0,'-3'3'20'1,"3"-3"-20"0,-3 0 0 2,3 0 0-2,-3 5 382 0,3-5 72 0,0 0 14 0,0 0 4 0,0 0-367 0,0 0-73 0,0 0-14 0,0 0-3 0,6 6-15 0,-3 1-13 13,0 7 2-13,6-1 1 0,0-8 10 0,0 8-12 0,-3 1 12 0,3 2-12 7,0-1 12-7,3 7-8 0,-3-4 8 0,0 3-8 12,2-2 8-12,-2-1 0 0,0 3 0 0,3-2 0 5,0 7 0-5,-3-7 0 4,3 2 0-1,-3-2 0 11,0 2 0-13,0-8 0-1,0 6 0 0,-3-6-571 14,0 0-106-14</inkml:trace>
    </iact:actionData>
  </iact:action>
  <iact:action type="add" startTime="319571">
    <iact:property name="dataType"/>
    <iact:actionData xml:id="d82">
      <inkml:trace xmlns:inkml="http://www.w3.org/2003/InkML" xml:id="stk82" contextRef="#ctx0" brushRef="#br0">14310 2797 1267 0,'0'0'112'0,"0"0"-89"1,0 0-23 0,0 0 0 0,9 0 216 0,0-3 40 0,0 0 7 0,3 3 1 0,3 0-198 0,3-5-40 0,-3 2-8 0,5 3-2 12,1-5-16-12,3 5 0 0,-3 0 8 0,6-8-8 0,-4 6 0 0,4-1-17 9,-6 3 3-8,3 0 1-1,-3-5 2 0,0-1 1 13,-4 4 0-11,1 2 0-2,0-6 10 0,0 6 0 0,0-5 0 0,0 2-8 4,-3 3 8-4,-4-5 0 5,4 5 0-5,-3-5 0 19,0 5-20-19,-3-3-9 0,0-2-2-1,-3 0 0 17,-6 5-143-16,0 0-29 0,3-8-5 0,-6-6-2 0</inkml:trace>
    </iact:actionData>
  </iact:action>
  <iact:action type="add" startTime="319805">
    <iact:property name="dataType"/>
    <iact:actionData xml:id="d83">
      <inkml:trace xmlns:inkml="http://www.w3.org/2003/InkML" xml:id="stk83" contextRef="#ctx0" brushRef="#br0">14605 2471 1555 0,'-6'0'138'2,"0"-5"-110"-1,0 5-28 0,0 0 0 0,3-5 156 0,3 5 25 0,-6 0 6 0,6 0 1 0,0 0-115 0,0 0-22 0,0 0-5 0,-3 5-1 0,3 0-45 0,-3 8-10 8,3 1-2-8,0-1 0 0,3 0 4 0,0 6 0 0,-3 2 0 0,3-3 0 10,0 9 8-10,-3-1 0 0,3 1 0 0,0-3 0 1,0 10 0-1,0-2 0 5,-3-3 0-5,3 8 0 5,3-5 0-5,-3-1-8 9,0-2 8-10,3 3 0 8,0 0 0-6,0-6 0 11,0 1 0-12,0-3 0 0,6-3 0 0,-4-3 0 11,-2 4 0-6,3-4 0-5,0-5 0 0,3 0-8 0,-3-5 8 0,0 3 0 5,3-3 0-2,-3 0 0-3,3-3 0 0,0-5-8 11,-3 5 25-10,3-5 6-1,5-5 1 0,-2 5 0 13,0-8 1-13,0 3 1 0,0-3 0 0,0-3 0 11,0 3-11-11,0 1-3 0,-4-4 0 0,1 3 0 11,0-5 4-11,0 0 0 0,-3 2 0 0,-3 3 0 13,0-3 0-9,-3 1 1-4,3 5 0 0,-3-3 0 0,-6 2-17 0,3 1 0 7,0-3 8-7,-6 3-1183 16</inkml:trace>
    </iact:actionData>
  </iact:action>
  <iact:action type="add" startTime="353329">
    <iact:property name="dataType"/>
    <iact:actionData xml:id="d84">
      <inkml:trace xmlns:inkml="http://www.w3.org/2003/InkML" xml:id="stk84" contextRef="#ctx0" brushRef="#br0">4178 4360 1094 0,'0'0'97'2,"0"0"-77"3,0 0-20-4,0 0 0 6,0 0 127-6,0 0 21 4,-6-2 5-4,6 2 1 6,0 0-86-6,0 0-18 6,-3 0-3-6,3 0-1 6,0 0-34-6,0 0-12 4,0-8 9-4,-6 2-9 6,6 6 0-6,0-5 0 6,0 0 0-6,-3 2 0 5,3-5 0-5,-3 3 0 6,3-3 0-6,-3 3 0 7,0-3 0-7,0 0 0 3,3 0 0-3,0 3 0 7,-6-3 12-7,3 2-4 5,0 4 0-5,0-6 0 6,-3-3 30-6,0 3 6 5,3 3 0-6,-8 0 1 8,8 2-17-7,-3-2-4 5,0 2-1-6,-3 1 0 9,3-1-4-8,0-2-1 4,3 2 0-4,-9 0 0 6,6 3-18-6,3-2 0 5,3 2 0-5,-12 0 0 8,3-3 0-9,3 0 0 7,6 3 0-6,-3 0 0 15,-9 0 0-15,6 0 0 0,6 0 0 0,-3-5 0 13,3 5 8-10,-12 0-8-3,7-3 0 0,5 3 0 0,0 0 9 0,0 0-9 9,0 0 0-8,0 0 9-1,0 0-9 0,0 0 0 1,0 0 0-1,0 0 8 7,0 0-8-7,-3 8-11 5,-3-5 3-5,3 2 0 7,3 6-3-7,-6-8 0 15,6 7 0-12,0-5 0-3,0 3 11 0,0 6-10 0,0-6 10 0,0 5-10 11,0-3 10-11,6 4-8 0,-6-1 8 0,3 0-8 11,3 3 8-11,-3-3 0 0,2 0 0 0,1 1 0 12,0-1 0-12,-3 3 0 0,3-8 0 0,0 2 0 12,0 1 0-12,-3-1 0 0,3-2 0 0,-3 3 0 13,0-3 0-10,0-3 0-3,9 6 0 0,-9-3 0 0,-3-8 0 0,6 8-8 10,0-6 8-10,-6-2 0 0,0 0-8 0,15 6 8 2,-9-1-8-2,0-3 8 8,-6-2 0-8,9 3 0 12,-9-3 0-12,6 3 0 0,2-3 0 0,-8 0 0 14,0 0 0-12,9 0 0-2,-3-3 0 0,0 3 0 0,-6 0 0 0,6-3 0 10,3 1 0-9,-6-6 0-1,3 3 0 0,0-9 8 12,0 4-8-12,0 2 0 0,-3-11 8 0,3 6-8 10,-3-3 8-10,3 0-8 0,0 0 10 0,-6-2-10 14,6-1 0-14,-6-2 8 0,3 0-8 0,-3 0 0 12,6-3 0-9,-6 6 8-3,6-9-8 0,-6 3 0 0,3 3 9 0,-3-5-9 11,0 5 8-11,3-3-8 0,-3 3 9 0,3 2-9 11,-3-2 10-11,0 2-10 0,3-2 8-1,0 0-8 13,-3 0 0-12,3 2 0 0,-1 3 0 0,1-5 8 12,3 3-8-9,-6 2 0-3,0-5 0 0,6 2 0 0,-6 3 0 0,3-2 0 10,0-1 0-8,0 3 0-2,-3 1 0 0,6-1 0 11,-3-3 0-11,-3 6 0 0,3 0 0 0,0-1 0 10,-3 1 0-10,0 5 0 0,0-2 8 0,-3 2-8 13,3 0 8-13,0 3 0 0,0 5-8 0,-3-6 12 13,0 1 5-10,3 5 1-3,0 0 0 0,0 0 0 0,0 0-3 0,0 0-1 9,0-3 0-7,0 3 0-2,0 0-14 0,-6 0 8 2,6-5-8-2,0 5 0 7,0 0 0-7,0 0 0 3,-6 0 0-3,6 0 0 8,0 0 0-8,0 0 0 3,0 0 0-3,0 0 0 7,0 0 0-7,0 0-10 4,0 0 10-4,0 0-12 7,0 5 3-7,0 3 0 6,0 0 0-6,0 3 0 13,0-3 9-12,0 5 0-1,0 0-9 0,0 0 9 10,0 1 0-9,0 4 0-1,0-7 0 0,0 5 0 12,-3 2 0-12,3-5 0 0,0 6 10 0,0-3-10 12,0 2 0-8,0 1 0-4,0-3 0 0,0 2 0 0,0 1 0 0,0-1 0 9,0 1-15-8,0-3 5-1,3-3 10 0,-3 5 0 12,6-4 0-7,0 4-8-5,-6-5 8 0,3 1 0 0,0 1 8 0,3 1-8 2,0-2 0-1,0-4 0 14,0 6 0-11,-3-3 0-4,3 0 0 0,0 1 0 0,0-1 0 0,-3-5 0 10,0 5 0-10,3-2 0 0,-3 2 0 0,0 0 0 10,3 0 0-10,0-5 0 0,-6 3 0 0,0-1 0 11,6 1 0-10,-3 2 0-1,0-5 0-1,-1 3-8 14,4 2 8-12,-3-8 0-1,0 3 0 0,3-2 0 13,-3 1 0-10,0-4 0-3,-3-3 0 0,0 5 0 0,0-5 0 0,6 8 0 10,0-2 0-9,-6-6 0-1,0 0 0 0,0 0 9 10,0 5-9-10,0-5 0 0,6 5 9 0,-6-5-9 12,0 0 0-12,0 0 9 0,0 0-1 0,0 0-8 0,0 0 12 0,0 0-4 8,3 6 2-8,-3-6 0 5,0 0 0-5,0 0 0 5,0 0-2-5,0 0 0 6,0 0 0-6,0 0 0 5,0 0 5-5,0 0 1 7,0 0 0-7,0 0 0 4,0 0 8-4,0 0 2 5,0 0 0-4,0 0 0 4,0 0 7-5,0 0 1 5,0 0 1-5,0 0 0 5,0 0-8-5,0 0-1 6,0 0-1-6,0 0 0 6,0 0-7-6,0 0 0 5,0 0-1-5,0 0 0 8,0 0-7-8,0 0 0 2,0 0-8-2,0 0 12 9,0 0-12-9,0 0 11 2,0 0-11-2,0 0 10 7,0 0-10-7,0 0 8 5,0 0-8-6,0 0 8 9,0 0-8-8,0 0 0 4,0 0 9-4,0 0-9 6,0 0 0-6,0 0 0 5,0 0 0-5,0 0 8 6,0 0-8-6,0 0 0 7,0 0 0-7,-6 2 0 4,3 1 0-4,3-3 0 7,0 0 0-7,0 0-839 12,0 0-163-12</inkml:trace>
    </iact:actionData>
  </iact:action>
  <iact:action type="add" startTime="367083">
    <iact:property name="dataType"/>
    <iact:actionData xml:id="d85">
      <inkml:trace xmlns:inkml="http://www.w3.org/2003/InkML" xml:id="stk85" contextRef="#ctx0" brushRef="#br0">8854 2778 1562 0,'0'0'69'1,"0"0"15"0,0 0-68 0,0 0-16 2,0 0 0-2,0 0 0 5,0 0 27-5,0 0 1 4,0 0 1-4,0 0 0 6,0 0-13-6,0 0-4 5,0 0 0-5,9 0 0 6,0 0-12-6,3 0 9 6,0 0-9-6,0-5 8 6,3 5-8-6,-1-3-11 5,4-2 3-5,0 5 0 7,6-5 8-7,0 5 0 4,3-8 0-4,-4 2 0 6,4-2 0-6,3 3 0 6,-6-3 0-4,3 3 0 4,-4-3 0-7,4 3 0 50,0-1 0-48,-3 1 0-1,0 2 0 0,-4-4 0 0,-2 1 0 0,3 6 8 0,-3-5-8 0,-3 2 0 0,0-2 0 0,0 5 8 0,-6-5-8 0,0 5 8 0,2 0-8 0,-5-6 8 1,0 4-8-1,-6 2 0 0,0 0 8 0,0 0-8 17,0 0-54-17,0 0-15 0</inkml:trace>
    </iact:actionData>
  </iact:action>
  <iact:action type="add" startTime="367412">
    <iact:property name="dataType"/>
    <iact:actionData xml:id="d86">
      <inkml:trace xmlns:inkml="http://www.w3.org/2003/InkML" xml:id="stk86" contextRef="#ctx0" brushRef="#br0">9071 2601 1267 0,'-8'-3'112'0,"2"1"-89"1,6 2-23 0,-6 0 0 0,6 0 112 0,0 0 19 0,0 0 3 0,0 0 1 0,-6 0-69 0,6 0-14 15,0 0-2-15,0 0-1 0,0 0-41 0,0 0-8 0,0 0 0 0,3 5 0 11,0 5-8-11,3 6 8 0,-3-2-13 0,2-1 5 0,1 0 0 0,-3 6 0 5,0 2 0-5,0 5 0 6,3-5 8-6,-6 3 0 4,3 5-9-4,-3 0 9 9,0 0 0-9,3 1 0 13,-3-4 0-13,3 0 0 0,0 1 0 0,0-1 0 13,0 1-9-11,0-9 9-3,3-2 0 1,3 0 0 0,-3-3 0 0,3 1 0 11,-3-1 0-10,3 0 0-1,-3-5 0 0,3-3 0 12,-3 1 0-12,3 1 0 0,-3-7 0 0,-6 0 0 11,5 0 0-11,-5 0 0 0,6 0 8 0,-6 0-8 13,3 0 12-13,3-5-3 0,0 3-1 0,0-1 0 12,0 0-8-12,-3-2 0 0,3-3 0 0,0 3 8 17,0-3-36-17,0 3-8 0,3-9-2 0,0 6 0 8,-3-5-38-8,3 8-7 0,-3-8-1 0,3 2-1 15,0 3 16-11,-3 0 3-4,-4-2 1 0,1 7 0 0,0-8 45 0,0 6 10 0,-3 5 2 0,0 0 0 2,0 0 41 2,0 0 9-4,0 0 2 0,0 0 0 5,0 0 60-5,0 0 13 5,0 0 3-5,0 0 0 6,0 0-38-6,0 0-7 6,0 0-2-6,0 0 0 5,0 0-37-5,0 0-8 6,0 0-2-6,0 0 0 5,0 0-26-5,0 0 0 4,0 0 0-4,6 3 0 7,0 5 0-7,0-3 0 9,0 3-9-5,-3 5 9-4,0-8 9 0,0 9 6 10,0-1 1-9,3-5 0-1,-3 2 8 0,0 4 1 13,3-6 1-13,-3 5 0 0,0-5-26 0,0 2 0 10,0-2 0-9,3 0 0 13,-3-3-64-14,-3-5-6 0</inkml:trace>
    </iact:actionData>
  </iact:action>
  <iact:action type="add" startTime="368584">
    <iact:property name="dataType"/>
    <iact:actionData xml:id="d87">
      <inkml:trace xmlns:inkml="http://www.w3.org/2003/InkML" xml:id="stk87" contextRef="#ctx0" brushRef="#br0">17692 2826 1497 0,'-12'-8'66'1,"9"8"14"0,0-5-64 0,3 2-16 1,0 0 0 0,0 3 0 4,0-2 118-5,0 2 20 5,0-6 4-5,0 4 1 5,0-4-110-5,3 1-21 6,6 0-12-6,0 2 12 7,-1-5-12-7,4 6 0 3,0-1-12-3,3-2 12 7,3-3-12-7,3 2 12 6,-3 1-10-6,0 2 10 5,5 3 0-5,-2-5-9 6,3 0 9-6,-3 2 0 6,0 3 0-6,3 0-10 4,2 0 10-4,-2-5 0 7,0 5 0-5,0 0 16 11,3 0-2-12,-4 0 0-1,4 0-24 0,-3 0-5 46,-3 0-1-45,3-5 0-1,-4 5 16 0,1 0 0 0,-6 0 0 0,0 0 0 0,0 0 0 0,-3 0 0 0,0-3 0 0,-3 3 0 0,-3-3 0 0,0 1-9 0,-6 2-1 0,0 0 0 6,0 0-151-6,0 0-31 0</inkml:trace>
    </iact:actionData>
  </iact:action>
  <iact:action type="add" startTime="368921">
    <iact:property name="dataType"/>
    <iact:actionData xml:id="d88">
      <inkml:trace xmlns:inkml="http://www.w3.org/2003/InkML" xml:id="stk88" contextRef="#ctx0" brushRef="#br0">18084 2511 1843 0,'0'0'81'1,"0"0"18"0,0 0-79 0,0 0-20 0,0 0 0 0,0 0 0 0,0 0 27 0,0 0 1 0,0 0 1 0,0 0 0 9,0 0-29-9,0 0-8 0,0 0-1 0,0 8 0 0,3 2-6 0,-3 4-1 8,0-6 0-8,0 10 0 1,3-5 5-1,-6 6 1 5,3 2 0-5,0 5 0 7,-3 1 10-7,0 5 0 5,-2-6 0-5,-1 6-8 8,0 8 8-8,3-9 0 3,-3 1 0-1,3 2 8 4,-3 1-8-6,3-3-12 14,0-1 4-14,3-4 0 0,0-3 8 0,0-1 0 13,0 1 0-10,6-5 0-3,-3-3 0 0,0-3 11 0,0 0-3 0,3-2 0 8,0-3-8-7,-3 0 0-1,0-3 0 0,-3-5 0 12,0 0-9-12,0 0 9 0,0 0-12 0,0 0 12 4,8-3 0-4,-2-2 0 5,0-3 8-4,0 3-8 14,3-9 0-15,-3 4 0 0,0 2 0 0,3-5 0 11,-3 5 0-7,0 3 0-4,0-3 0 0,0 2-10 0,3-2 10 0,-3 3 0 10,3 0 0-10,0 2 0 0,-6 0 0 0,6 1 8 12,0 2-8-12,-9 0 11 0,5 0-11 0,4 0 8 10,0 0-8-10,-9 0 8 0,9 5-8 0,0 3 0 13,0-8 0-9,-3 5 0-4,0 3 0 0,-3-2-11 0,3 2 3 0,-3-3 0 9,3 3 8-9,-3-3-13 0,0-2 5 0,0 2 8 13,0 0-11-13,-3 3 11 0,0-3-8 0,0 3 8 11,0-2 0-11,0-1 0 0,0 3 0 0,0-3 0 13,-3 3 0-13,3-8 8 0,-3 3 0 0,3 2 0 12,-3 0 4-9,0 1 0-3,-3 2 1 0,3-3 0 0,-3 3-1 0,3-3-1 10,-3-5 0-9,6 0 0-1,0 5 3 0,0-5 1 12,-6 8 0-11,6-8 0 0,0 0 8-1,0 0 1 0,0 0 1 0,0 0 0 6,0 0-11-6,0 0-2 3,0 3-1-3,0-3 0 7,0 0-3-7,0 0-8 4,0 0 12-4,0 0-4 7,6 0 0-7,3 0-8 5,0 0 12-4,-3-3-4 12,0 3-8-13,3 0 0 0,0-5 0 0,0 2 0 11,0 3 0-11,-1-2 8 0,1 2-8 0,0-3 0 13,0 3 12-13,0 0-2 0,0 0-1 0,-3 0 0 12,0-5 8-8,3 5 2-4,-3-5 0 0,-6 5 0 0,6-3 3 0,0 3 1 9,-6 0 0-9,0 0 0 0,3-5-3 0,0 5-1 13,3-6 0-13,-6 6 0 0,0 0-3 0,0 0-1 10,0 0 0-10,0 0 0 0,0 0-7 0,0 0-8 2,0 0 11-2,3-2-735 13,3 2-146-12</inkml:trace>
    </iact:actionData>
  </iact:action>
  <iact:action type="add" startTime="413447">
    <iact:property name="dataType"/>
    <iact:actionData xml:id="d89">
      <inkml:trace xmlns:inkml="http://www.w3.org/2003/InkML" xml:id="stk89" contextRef="#ctx0" brushRef="#br0">4032 9403 806 0,'0'0'72'4,"0"0"-58"-3,0 0-14 0,0 0 0 6,0 0 239-6,0 0 45 2,0 0 8-2,0 0 3 6,0 0-204-6,0 0-41 5,0 0-8-5,0 0-2 7,0 0-20-7,0 0-5 4,0 0-1-4,0 0 0 8,0 0-14-8,0 0 0 4,3 8 0-4,-3 3 0 7,0-1-11-7,3 4 2 5,-3 4 0-5,0 3 0 6,0 6 9-6,0 5 0 4,3 2 0-4,-3 6 0 7,0-3 0-6,0 2-8 4,-3 4 8-5,3 2-8 47,0 2 8-45,0-4 0-2,3-4 0 0,3 1 0 0,0-3 0 0,0-3 8 0,3-4-8 0,0-1 8 0,0-6-8 0,3-1 0 0,-3-4-8 0,2-2 8 0,-2-3 0 0,0-2 0 3,3-3 0-3,0-3 0 0,0-2 0 0,3-1 19 13,-3 1-3-13,3-6-1 0,-3-2 28 0,0-3 5 3,2 0 2-3,4-5 0 5,-6 0-18-5,6-3-3 14,-9 0-1-13,6-5 0-1,0 0 8 0,3-3 0 0,-4-3 1 0,1-2 0 13,0 0-24-12,-3-3-5-1,0 1 0 0,-3-1-8 11,3 0 12-11,0 3-12 0,-3 0 12 0,0 0-12 10,-3 0 21-9,0 2-2-1,-1 3-1 0,4-2 0 12,-9 7 11-12,0 1 3 0,0-1 0 0,0 4 0 13,-6 1-10-10,6 4-2-3,-3 2 0 0,3 0 0 0,0 0-12 0,0 8-8 10,0-5 10-10,0 5-10 0,0-6 0 0,-5 4 0 12,2-4 0-12,3 6 0 0,3-5-21 0,-3 5 2 11,0 0 1-11,0 0 0 11,0 0-191-11,0 0-39 0,5 5-7 0,-5 3-1 2</inkml:trace>
    </iact:actionData>
  </iact:action>
  <iact:action type="add" startTime="413997">
    <iact:property name="dataType"/>
    <iact:actionData xml:id="d90">
      <inkml:trace xmlns:inkml="http://www.w3.org/2003/InkML" xml:id="stk90" contextRef="#ctx0" brushRef="#br0">4630 10012 2246 0,'0'0'100'4,"0"0"20"-3,0 0-96 0,0 0-24 0,0 0 0 0,0 0 0 0,0 0 13 0,0 0-1 20,0 0-1-20,0 0 0 0,0 0-11 0,0 0 0 0,0 0 0 0,0 0 0 7,0 0-12-7,0 0-5 0,-3 5-1 0,0 3 0 14,3 0 6-13,0 3 2-1,0-1 0 0,0 3 0 0,-5 1 18 0,5 2 3 2,-3 2 1-2,0 3 0 8,0-2 6-8,3 5 2 3,-6-1 0-3,6 1 0 10,-6 3-4-10,3-1 0 11,3 1 0-10,0-1 0-1,-9 0-8 0,6-2-8 13,3 0 12-11,3-3-12-2,-3-5 8 0,0 0-8 0,0-3 0 0,-3-5 0 10,6 0 0-9,-3-3 0-1,0-5 0 0,0 0 0 17,0 0-16-17,0 0-9 0,0 0-3 0,0 0 0 10,0 0-108-10,3-5-21 0,3-3-5 1</inkml:trace>
    </iact:actionData>
  </iact:action>
  <iact:action type="add" startTime="414371">
    <iact:property name="dataType"/>
    <iact:actionData xml:id="d91">
      <inkml:trace xmlns:inkml="http://www.w3.org/2003/InkML" xml:id="stk91" contextRef="#ctx0" brushRef="#br0">5110 9686 2145 0,'0'0'47'1,"9"3"9"0,-3-3 3 0,2 0 2 0,4 0-49 0,0-3-12 0,0 3 0 0,0 0 0 18,0-2 28-18,3-1 2 0,0 0 1 0,3 1 0 0,-1-3-31 0,1-1 0 0,3 4 0 0,-6-1 0 13,-3 0-21-13,3 1-11-1,0 2-1 1,6-3-1 11,-13 3-23-11,7 0-5 0,-3 0-1 0,3 0 0 12,-6 3-70-12,6-1-15 0,-9 1-2 0,0 2-1 0</inkml:trace>
    </iact:actionData>
  </iact:action>
  <iact:action type="add" startTime="414607">
    <iact:property name="dataType"/>
    <iact:actionData xml:id="d92">
      <inkml:trace xmlns:inkml="http://www.w3.org/2003/InkML" xml:id="stk92" contextRef="#ctx0" brushRef="#br0">5202 9972 2070 0,'0'0'92'2,"0"0"18"-2,6 3-88 1,3 2-22 0,0-2 0 0,3-1 0 0,3 4 17 0,-4-4-1 0,4 1 0 0,3 0 0 14,0-3-16-14,0 2 10 0,-3-2-10 0,3 3 8 0,2-3-8 0,1-3 0 0,0 1-12 0,-3-1 12 23,0 3-72-23,0-3-8 0,0 1 0 0,-1-4-782 0</inkml:trace>
    </iact:actionData>
  </iact:action>
  <iact:action type="add" startTime="414822">
    <iact:property name="dataType"/>
    <iact:actionData xml:id="d93">
      <inkml:trace xmlns:inkml="http://www.w3.org/2003/InkML" xml:id="stk93" contextRef="#ctx0" brushRef="#br0">5982 9835 1267 0,'0'0'112'3,"0"0"-89"-2,0 0-23 0,6 5 0 0,9-2 200 0,-3-1 35 0,5 1 7 0,-2-1 2 0,3 4-140 0,6-4-28 8,-3 1-6-8,6-3-1 0,2 0-35 0,1 0-7 0,0 0-2 0,0 0 0 43,-1 0-25-43,7 0 0 0,0 3 8 0,-6-1-8 0,2 1-9 0,1-3-4 0,3 0-1 0,2 3 0 0,1-1 14-1,0 1 0 1,6 0 0 0,-4-1 0 6,7-2 13-6,-4 3-1 0,1-3 0 0,-3 0 0 12,-6 0-12-12,-1 0 0 0,7-3 0 0,-6 3-10 11,-4 0 10-10,-2 0 0-1,3-2 10 0,-3-1-10 13,-1-2 0-13,-5 2 0 0,-6-2 0 0,0-1-10 17,6 4-90-12,-12-1-17-5,-12 3-4 0,6-5-856 0</inkml:trace>
    </iact:actionData>
  </iact:action>
  <iact:action type="add" startTime="415215">
    <iact:property name="dataType"/>
    <iact:actionData xml:id="d94">
      <inkml:trace xmlns:inkml="http://www.w3.org/2003/InkML" xml:id="stk94" contextRef="#ctx0" brushRef="#br0">6738 9295 979 0,'0'0'87'1,"0"-8"-70"14,-3 3-17-14,3-3 0 0,-3 0 203 0,0-3 37 4,0 3 7-4,-3-2 1 15,-3 2-173-15,3-3-35 0,-3 3-8 0,0-5 0 14,-3 0-32-14,3-1-8 0,0 1-1 0,-2 3 0 0,2 2 23 0,-3-3 5 1,-3 1 1-1,6 2 0 8,-3 0-1-8,0-3 0 3,0 1 0-3,0 2 0 7,3 0 3-7,-3 2 1 4,1 1 0-4,-1 2 0 7,0 1-23-7,0 2 0 5,0 0 0-6,3 2 0 8,-3 4 0-8,0 2-13 7,3 0 5-6,-6 5 8 9,6 0-16-10,-2 6 5 6,2-1 1-5,0 1 0 12,0 2 10-11,3 0-10-1,0 3 10 0,-3-3-10 12,6 3 10-13,3-3 0 1,-3 0 0 0,0-2-8 13,6 2 8-9,0 0-8-4,-3-3 8 0,3-2-8 0,0 0 8 0,3-3 0 9,-3 1 0-8,3-4 0-1,-3 3 0 0,0-5 0 13,6 3 0-13,-6-6 0 0,-3-5 0-1,6 3 0 3,2 2 0-2,1-2 0 7,-3-6 0-7,3-2 0 14,-3 2 8-11,3-2-8-3,0-3 16 0,-3 0-2 0,0 0 0 0,3-2 0 11,0-1 4-11,0-5 1 0,-3 0 0 0,3 0 0 12,0-2-3-12,0-6-1 0,-1-2 0 0,1-1 0 11,0-2-15-11,0-3 0 0,-3 1 0 0,3-4 0 12,-3 1-8-11,0 2 8-1,3-2 0 0,0 4 0 12,-3 1 0-9,0 6 0-3,0-1 0 0,-3 3 0 0,3-1 18 0,0 1 1 9,0 5 0-8,-3 3 0-1,-3 0-5 0,3 0-1 12,0-1 0-12,0 7 0 0,-3-1 1 0,0 2 0 11,0 4 0-11,0-4 0 0,0 6 2 0,0 0 0 12,0 0 0-12,0 0 0 0,0 0-16-1,0 0 9 4,0 0-9-3,0 0 8 6,0 0-8-6,-3 11-17 5,3 5 4-5,0 2 1 13,3 1 12-13,-3 2-12 0,0 0 12 0,0 3-12 12,0 2 12-12,2 6-9 0,-2 0 9 0,3 0-8 3,-3-1 8-3,0 1 0 6,0 0 0-6,-3 0 0 14,3-3 9-13,0 0-9-1,0-3 12 0,0 1-12 2,0-3 18-2,3-3-3 10,-3-3-1-8,3 3 0-2,-3-5 10 0,0 0 1 11,0-5 1-11,0-1 0 0,3 1 7 0,0-3 2 12,-3-8 0-12,0 5 0 0,0-5 0 0,0 0 0 11,0 0 0-11,0 0 0 0,0 0 10 0,0 0 3 1,0 0 0-1,0 0 0 6,0 0-17-6,0 0-3 6,0 0-1-6,0 0 0 5,0 0-27-5,0 0 8 7,0 0-8-7,0 0 0 17,0 0-175-17,-9 0-40 0</inkml:trace>
    </iact:actionData>
  </iact:action>
  <iact:action type="add" startTime="416270">
    <iact:property name="dataType"/>
    <iact:actionData xml:id="d95">
      <inkml:trace xmlns:inkml="http://www.w3.org/2003/InkML" xml:id="stk95" contextRef="#ctx0" brushRef="#br0">6178 10538 230 0,'0'0'20'3,"0"0"-20"-2,0 0 0 0,0 0 0 14,0 0 352-14,0 0 67 0,0 0 13 0,0 0 2 2,0 0-334-2,6-2-66 4,3-1-14-4,-3-2-2 6,3 5-18-6,3-3 0 6,0-2-11-6,0 2 11 6,3 1 0-6,-1-1 0 5,-2-2 0-5,9 5 0 6,-3-3 16-6,3 0 9 5,0 1 3-5,0-1 0 6,-1 0 4-6,7 3 2 5,-3 0 0-5,0-2 0 6,-3-1-18-6,0 3-3 5,2-3-1-3,-2 3 0 8,0-2-12-8,0-1 0-2,0 1 8 0,-3-1-8 13,-1 3 0-13,-2-3 0 0,3 1 0 0,-3-1 0 10,-3 0 19-10,-6 1 4 0,3-4 1 0,-6 1 0 21,0 0-236-21,0-3-46 0,-3-11-10 2,-6 3-1-2</inkml:trace>
    </iact:actionData>
  </iact:action>
  <iact:action type="add" startTime="416586">
    <iact:property name="dataType"/>
    <iact:actionData xml:id="d96">
      <inkml:trace xmlns:inkml="http://www.w3.org/2003/InkML" xml:id="stk96" contextRef="#ctx0" brushRef="#br0">6559 10221 1944 0,'0'0'86'5,"0"0"18"-4,0 0-84 0,0 0-20 0,0 8 0 0,6-3 0 0,-3 6 22 0,3-3 0 0,-3 2 0 0,0 3 0 0,3 3-10 0,0-2-3 0,0 4 0 0,-3 3 0 7,0 3-9-7,0 0 0 0,-3 5 0 0,0-3 0 11,0 1 0-10,0-1 0-1,-3 6 0 0,0-5 0 0,3 2 0 0,0 0 0 12,0-5 0-12,0-1 0 0,3 1 0 0,-3-3 0 2,3-2 0-2,-3-1 12 7,3 1-12-7,3-3 0 6,-3-3-12-7,3 0 12 9,0-5 0-7,0 0 0 15,-3 0 0-15,6-3 12-1,-4-2-12 0,1 0 10 0,3-3-10 0,0-3 10 10,0 0 8-10,0-2 2 0,0 0 0 0,0-3 0 11,-3-3 6-11,3 1 2 0,3-1 0 0,0-2 0 12,-3 0-28-11,3 2 0-1,-1-2 0 0,1 2 0 11,0 1 0-10,-3-1 0-1,0 3 0 0,-3 0 0 1,3-2 0-1,0 4 0 11,-6-2 0-9,3 3 0-2,0 0 0 0,-6 5 0 12,0 0 0-12,0 0 0 0,0 0 12 0,0 0-4 1,0 0 0-1,0 0 0 8,0 0 15-8,0 0 2 3,0 0 1-3,0 0 0 6,0 0 3-6,0 0 1 5,0 0 0-5,6 5 0 8,-6 6-30-8,3-3-13 4,0 2 1-4,-3 1 0 13,0 5 12-12,0-3 16-1,0 3-3 0,3 0-1 11,-3 2 16-11,0-2 2 0,0 3 1 0,0-6 0 11,0 0-3-11,3 0 0 0,-3 0 0 0,-3-5 0 13,3 3 1-12,0-3 0-1,3-5 0 0,-3-3 0 0,0 0 10 0,0 0 1 10,0 0 1-8,0 0 0-2,0 0-3 0,0 0-1 4,0 0 0-4,0 0 0 7,0 0-5-7,0 0 0 2,0 0-1-2,0 0 0 10,0 0-31-10,0 0 0 2,0 0 0-2,-6-3-1417 9</inkml:trace>
    </iact:actionData>
  </iact:action>
  <iact:action type="add" startTime="417887">
    <iact:property name="dataType"/>
    <iact:actionData xml:id="d97">
      <inkml:trace xmlns:inkml="http://www.w3.org/2003/InkML" xml:id="stk97" contextRef="#ctx0" brushRef="#br0">3904 11644 1706 0,'0'0'76'3,"0"0"15"-2,0 0-73 0,0 0-18 1,0 0 0-1,0 0 0 5,0 0 55-5,0 0 7 5,0 0 2-5,0 0 0 7,0 0-43-7,0 0-8 4,0 0-1-4,0 0-1 6,0 0-11-6,0 0 0 5,0 0 0-5,0 0 0 9,0 0 0-10,0 6 0 4,0 2 0-3,0 2 0 8,0 3-9-8,0 3 9 5,0 5-12-6,0 1 12 9,0 7 0-8,0 2 0 3,0 6 0-2,0 3 0 22,-3 2 0-23,3 6 8 0,3 5 0 0,-3 0 1 0,-3 5 0 0,3 0 0 30,0-2 0-30,3-3 0 0,-3-3-9 0,3-5 0 0,0 3 0 0,3-6 8 0,-3-2-8 0,3-6 0 0,0-5 0 0,3-5 8 37,-3 0-8-36,3-8 0-1,-3-6 0 0,3 1 0 0,-3-3 8 0,2-8 0 0,-2 0 0 0,3-5 0 0,3-3 8 0,-3-3 2 0,3-5 0 0,3-5 0 0,0-3 6 0,0 0 2 2,0-7 0 0,0 2 0-2,-1-3-11 0,1-5-3 12,3 0 0-12,0-3 0 0,-3-2-4-1,0 2 0 14,-3 0-8-13,3 1 12 0,-1-1-12 0,-2 6 0 12,-3 2 0-12,0 3 0 0,-3 2 10 0,0 3-10 12,-3 6 10-9,3 2-10-3,-6 3 16 0,6 2-4 0,-6 1 0 0,0 2 0 10,0 2-12-10,3 1 8 0,-3 5-8 0,0 0 0 17,0-5-101-17,0 5-27 0,0 0-4 2</inkml:trace>
    </iact:actionData>
  </iact:action>
  <iact:action type="add" startTime="418396">
    <iact:property name="dataType"/>
    <iact:actionData xml:id="d98">
      <inkml:trace xmlns:inkml="http://www.w3.org/2003/InkML" xml:id="stk98" contextRef="#ctx0" brushRef="#br0">4428 12303 2163 0,'0'0'48'1,"6"3"9"0,3-1 3 0,3 4 0 0,6-4-48 0,-6 1-12 0,-1 0 0 0,4 2 0 0,0 0 0 0,-3 1 0 0,-3-1 0 0,-3 3 0 8,3-3-124-8,-3 6-24-1,0-1-4 1,-12 3-2 9,3 1 81-9,-3 2 16-1,0-1 3 1,-3 4 1 0,-3 2 73 0,-3-2 16 3,0-3 2-3,6 2 1 7,-5-2 38-7,2 0 8 3,0-3 2-3,0 0 0 7,0 3-35-7,3-5-6 5,-6-1-2-6,3-2 0 8,0 0-14-7,3-3-3 4,0-2-1-4,1 2 0 7,2 1-2-5,0-4-1 3,6-2 0-4,0 0 0 2,0 0 7-3,0 0 2 7,0 0 0-7,0 0 0 5,0 0-16-5,0 0-2 5,0 0-1-5,0 0 0 6,6 0-13-6,3 0-13 8,2 6 2-8,1-6 1 15,6 0 10-12,-3 0 0-3,0 0 0 0,6 2-8 0,0-4 8 0,-1 2 0 9,-2 0 0-9,3 0 0 0,0-3 0-1,0 0 0 13,0 1 0-12,-3-1 0 19,-4-2-131-18,4-1-21-1</inkml:trace>
    </iact:actionData>
  </iact:action>
  <iact:action type="add" startTime="418800">
    <iact:property name="dataType"/>
    <iact:actionData xml:id="d99">
      <inkml:trace xmlns:inkml="http://www.w3.org/2003/InkML" xml:id="stk99" contextRef="#ctx0" brushRef="#br0">5020 12142 2131 0,'9'0'189'1,"-3"0"-151"0,9 0-30 0,-3 0-8 0,6-3 80 0,-6 3 14 0,6-5 3 0,2 2 1 0,1 1-69 0,-6-1-13 0,3-5-4 0,0 3 0 13,0-3-157-13,-3 0-32-1,3 0-7 1,-7 3 0 3,4-1 22-3,-6 4 5 0,6-1 1 0,-12 3 0 11,3 0 40-11,0 0 9 0,0 0 2 0,-6 0 0 12,0 0 13-12,0 0 4 0</inkml:trace>
    </iact:actionData>
  </iact:action>
  <iact:action type="add" startTime="419007">
    <iact:property name="dataType"/>
    <iact:actionData xml:id="d100">
      <inkml:trace xmlns:inkml="http://www.w3.org/2003/InkML" xml:id="stk100" contextRef="#ctx0" brushRef="#br0">5017 12435 1324 0,'0'0'118'0,"0"0"-94"1,0 0-24 0,12 0 0 0,3 0 144 0,0-2 25 0,0 2 5 0,3-3 1 0,0-2-93 0,-1 2-18 0,7 1-4 0,-9-4-1 17,6 1-59-17,0 0-9 0,-3-3-3 0,0 2-1 6,2-1-215-6,-2-1-44 0,9-8-8 0,-9 8-1 0</inkml:trace>
    </iact:actionData>
  </iact:action>
  <iact:action type="add" startTime="419232">
    <iact:property name="dataType"/>
    <iact:actionData xml:id="d101">
      <inkml:trace xmlns:inkml="http://www.w3.org/2003/InkML" xml:id="stk101" contextRef="#ctx0" brushRef="#br0">5506 12282 345 0,'0'0'31'1,"0"0"-31"0,0 0 0 0,8 0 0 0,4 0 472 0,-3 0 89 0,3 0 18 0,3 0 3 0,0 0-426 0,3 0-84 0,0-3-18 0,3 1-3 0,-1-1-39 0,4-2-12 0,3 5 8 0,-3-6-8 15,3 4 0-15,2-3-12 0,1 2 1 0,3 0 1 0,0-2 10 0,2 2 0 0,1 1 0 0,3-1 0 0,2-2 16 0,-2 2 1 5,9 0 1-6,-4 1 0 7,7-1 9-6,0 0 1 5,-1 1 1-5,7 2 0 7,-7 0-16-7,4 0-3 4,-1 0-1-4,1 0 0 7,-3-3-9-7,2 1 0 4,4 2 0-4,-4-3 0 5,-5 3 0-5,0-3 12 5,-1 3-4-5,1 0 0 5,-4-2-8-5,-5 2 12 16,-6 0-12-15,3 0 12-1,2 0-12 0,-8 0-11 31,-6 0 3-31,-3 0 0 0,3 0 33 0,-7 0 7 0,-8 0 2 0,0 0 0 0,-3 0-34 0,3 0 0 0,-9 0 0 0,0 0 0 22,0 0-25-22,0 0-12 0,-3-8-3 0,-6 0-808 0,-6 0-163 0</inkml:trace>
    </iact:actionData>
  </iact:action>
  <iact:action type="add" startTime="419782">
    <iact:property name="dataType"/>
    <iact:actionData xml:id="d102">
      <inkml:trace xmlns:inkml="http://www.w3.org/2003/InkML" xml:id="stk102" contextRef="#ctx0" brushRef="#br0">6509 11753 1670 0,'0'0'74'4,"0"0"15"-3,0-5-71 0,0-1-18 0,-6 1 0 0,6 0 0 2,-3-3 54-2,0 0 7 5,0 0 2-5,0 0 0 7,-3 0-55-7,3-3-8 4,-3 6-8-4,0-6 8 6,0 4-11-6,0-1 11 8,-6 0-10-8,6 0 10 4,-3-3 12-4,0 3 8 6,0 3 1-6,3 0 1 5,-5-3 2-5,2 5 1 5,3 0 0-5,-3-2 0 7,0 5-14-7,3 0-3 4,-9 0-8-4,6 3 12 6,0-1-12-6,3 4-8 4,0 2 8-4,0 2-13 7,-6 1 13-7,3 2-11 5,0 0 11-5,1 3-10 9,-1 5 10-9,0-2-12 28,0 5 12-27,0-1-12-1,0 1 12 0,3-3 14 0,0 1-3 0,3-1-1 0,0 0-18 0,0-3-4 0,3 1-1 0,-3-3 0 41,3 0 13-41,3-3 16 0,-3 0-3 0,3-2-1 0,3-1-12 0,-3-2-15 0,0 0 3 0,-3-8 1 0,9 6 24 0,0-1 5 0,-3-5 1 0,3 0 0 3,3-3-11-3,-4 1-8 0,1-6 12 0,3-3-12 11,-3 3 23-11,0-5-3 0,3 0 0 0,-3-3 0 12,3 0 0-12,3-3 0 0,-3-2 0 0,3 3 0 13,-3-6-8-9,-1 0-1-4,1-5-1 0,0 0 0 0,0 0-10 0,3 0 10 9,-6-3-10-8,0 3 10-1,3 2-10 0,-3 1 0 11,3-3 0-11,-9 5 8 0,6 3-8 0,-4 0 0 11,1-1 0-11,-3 4 8 0,3 2-8 0,-3 0 12 12,0 0-12-8,-3 3 12-4,3-3-4 0,0 6 0 0,-3-4 0 0,3 4 0 10,-3 2-8-10,0 0 0 0,3-3 0 0,-3 3 8 12,0 0 0-12,0 3-8 0,0 5 12 0,0 0-4 11,3-5 12-11,-3 5 1 0,0 0 1 0,0 0 0 11,0 0-8-11,0 0-2 0,0 0 0 0,0 0 0 3,0 0-12-3,0 0 0 6,-6 8 0-6,3 2-10 6,-3 4 2-6,3-1 0 12,0 3 0-12,0 2 0 0,-6 3 8 0,6 1 0 4,-2-1 0-4,2 5-8 6,-3 1 8-6,3 2 0 13,-9 0 0-13,3 0 0 0,6 3 0 0,-3-1 0 13,0 4 10-9,3-3-10-4,-3-1 20 0,3-2-3 0,0 1 0 0,3-4 0 8,-6-2-1-7,6 0-1-1,0-6 0 0,0 1 0 13,0-3 2-13,6-1 1 0,-6-4 0 0,0 0 0 10,3-3 3-11,0-3 1 1,-3-5 0 0,0 8 0 12,0-8 2-10,0 0 1-2,0 0 0 0,0 0 0 12,0 0-9-8,0 0-3-4,0 0 0 0,0 0 0 0,0 0 11 0,0 0 3 1,0 0 0-1,0 0 0 20,0 0-54-20,0 0-10 2,0 0-3-2,0 0-809 3,0 0-163-4</inkml:trace>
    </iact:actionData>
  </iact:action>
  <iact:action type="add" startTime="420763">
    <iact:property name="dataType"/>
    <iact:actionData xml:id="d103">
      <inkml:trace xmlns:inkml="http://www.w3.org/2003/InkML" xml:id="stk103" contextRef="#ctx0" brushRef="#br0">6071 12602 1908 0,'0'0'84'3,"0"0"18"-3,0 0-82 1,0 0-20 0,0 0 0 0,0 0 0 2,0 0 29-2,0 0 2 2,9-3 0-2,0 1 0 6,0-1-14-6,3 3-2 5,0-2-1-5,0-1 0 8,-1 0 18-8,4 1 4 4,0-1 1-4,3 3 0 6,0-3 18-6,0 1 3 5,-3 2 1-5,3-3 0 8,5 0-23-8,1 1-5 4,-3 2-1-4,6-6 0 6,-9 4-19-7,5-1-11 6,-2 6 12-5,0-6-12 8,0 0 8-7,0 1-8 33,-3-1 0-34,-3 1 0 0,-1 2 0 0,1-3 8 0,-3 0-8 0,0 1 0 0,-3-1 8 0,-3 3-8 0,0-5 0 0,-6 5 0 41,0 0 0-39,0 0-11-2,0 0 0 0,6-3 0 0,-6 3-37 0,0-5-7 0,-3-3-1 0,0 3-1 0,0-1-133 0,-3 1-26 0,-3 2-6 0,3-2-587 0</inkml:trace>
    </iact:actionData>
  </iact:action>
  <iact:action type="add" startTime="421090">
    <iact:property name="dataType"/>
    <iact:actionData xml:id="d104">
      <inkml:trace xmlns:inkml="http://www.w3.org/2003/InkML" xml:id="stk104" contextRef="#ctx0" brushRef="#br0">6419 12356 1713 0,'0'0'76'2,"0"0"16"-1,0 0-74 0,0 0-18 0,0 0 0 0,0 0 0 0,3 5 48 0,-3 1 5 0,3 2 2 0,-3-3 0 0,0 5-20 0,3-2-4 0,0 6-1 0,0-1 0 0,-6 0-30 0,3 0-16 0,3 6 1 0,-3-3 1 9,-3 2 30-9,0 3 5 0,0 1 2 0,3 1 0 0,-3 4 26 0,0-1 6 7,-3 1 1-8,3-1 0 1,3 1-24 0,-3 2-5 2,3 0-1-2,-6-3 0 9,1 1-14-10,2-1-2 16,-3-2-1-15,3 0 0 0,0 0-9 0,0-6 0 12,0 1 0-8,0-3 8-4,-3-1-8 0,3 1 0 0,3-5 0 0,0 0 0 9,0-4 8-9,-3 1 0 0,3-8 0 0,0 0 0 12,0 0 10-12,0 0 2 0,0 0 0 0,0 0 0 4,0 0-20-4,0 0 0 4,0 0 0-4,9 0 0 7,3-2 0-7,-6-1 0 7,3-2 0-7,2-3 0 4,-5 3 0-4,3-3 0 8,0-3 0-4,0 0 0-4,-3 4-12 0,6-1-7 12,-3-3-1-12,0 6 0 0,0-6 20 0,3 3 0 12,0 0 0-12,-3 0 0 0,2 0 0 0,1 0 0 11,0 3 0-11,-3 0 0 0,3 0 0 0,-3 2 0 12,0-2-8-8,0 5 8-4,0-3 0 0,0 0 0 0,0 3 0 0,0 3 0 9,3 0 0-8,-4-1 0-1,1-2 0 0,-3 3 0 12,3 0 0-12,0 2 0 0,0-2 0 0,0 2 0 10,-3-3-16-9,3 1 4-1,0 2 1 0,-3 1 0 11,-6-6 20-11,3 5 4 0,-3-5 1 0,0 5 0 14,0-5 3-10,0 8 1-4,0 0 0 0,0 3 0 0,-3-6-18 0,-3 3 0 7,0 0 0-6,-3 2 0-1,3 1 0 0,0-3-14 14,-3 5 1-14,-3-5 0 0,3 3 13 0,0-1 0 1,0 1 0-1,3-1 0 7,-2-2 0-7,2 0 0 14,-3 0 0-10,3-2 0-4,0-1 10 0,0-2-10 0,6-3 8 0,0 0-8 9,-3 5 13-8,3-5-2-1,0 0-1 0,0 0 0 10,0 0 8-9,0 0 2-1,0 0 0 0,0 0 0 3,0 0-12-3,0 0-8 5,0 0 12-4,0 0-12 4,-3 2 0-5,3-2 0 6,0 0 0-6,0 0 0 6,0 0 0-6,0 0 0 5,0 0 0-5,0 0 0 5,-6 3 0-5,6-3 0 14,0 0 0-14,0 0 0 0,0 0 0 0,0 0 0 2,0 0 0-2,0 0 0 8,0 0 8-8,0 0-8 4,0 0 0-4,0 0 0 6,0 0 9-5,0 0-9 2,0 0 0-3,0 0 9 7,9-3-9-7,-3 3 12 6,0-2-12-6,0 2 12 12,0 0-12-12,3 0-12 0,0 0 2 0,2-3 1 12,-2 1 9-12,3-1 0 0,0 0 0 0,0 3 0 11,0-2 12-11,0 2 4 0,0-3 0 0,-3 0 1 11,0 1-4-11,3 2-1 0,-4-3 0 0,1 0 0 14,-9 3-3-11,6-2-1-3,3-1 0 0,-3 0 0 0,-6 3-8 0,0 0 8 9,0 0-8-9,0 0 8 0,6 0-8 0,-6 0-11 11,0 0 3-11,6-5-801 6,3 2-160-6</inkml:trace>
    </iact:actionData>
  </iact:action>
  <iact:action type="add" startTime="442931">
    <iact:property name="dataType"/>
    <iact:actionData xml:id="d105">
      <inkml:trace xmlns:inkml="http://www.w3.org/2003/InkML" xml:id="stk105" contextRef="#ctx0" brushRef="#br0">13852 3567 2034 0,'0'0'90'3,"0"0"18"-2,3-6-86 0,0 6-22 0,3-10 0 0,0 7 0 6,6-5 14-6,-4 3-2 5,4-3 0-5,0 3 0 6,0-1 0-6,3 6 0 4,3-8 0-4,0 8 0 7,6-5-12-7,-1 5 0 6,4-5 0-6,0 2 0 6,3 3 0-6,0 0 0 4,2-5 0-4,4 5 0 7,-3 0 0-7,2-8 0 4,1 5 0-4,0 1 0 7,0-9 0-7,2 8 0 5,-2-7 0-5,6 2 0 21,-1 0 14-21,1-3 0 0,-3 3 0 0,2 0 0 0,-2 3 8 0,-3-5 2 27,0 2 0-23,-1 0 0-4,-5 2-5 0,3 4-1 0,0-3 0 0,-7 5 0 0,1 0-2 0,-3-6 0 0,3 6 0 0,-6-2 0 36,-4 2-4-36,1 0-2 0,-3 0 0 0,-3 0 0 0,-3 0-10 0,0 0 12 0,0 2-12 0,-9-2 12 0,0 0-4 0,0 0 0 0,0 0 0 0,0 0 0 4,0 0 1-4,0 0 0 0,0 0 0 0,0 0-1114 4</inkml:trace>
    </iact:actionData>
  </iact:action>
  <iact:action type="add" startTime="445062">
    <iact:property name="dataType"/>
    <iact:actionData xml:id="d106">
      <inkml:trace xmlns:inkml="http://www.w3.org/2003/InkML" xml:id="stk106" contextRef="#ctx0" brushRef="#br0">3898 15486 633 0,'0'0'28'1,"0"0"6"0,0 0-34 0,3-5 0 3,-3-3 0-3,0 3 0 5,3-3 271-5,-3 0 47 5,0 2 10-5,0-4 1 6,0 2-233-6,0-3-48 6,0-2-8-6,0 2-3 9,-3-2-14-9,3-3-3 3,-3 3-1-3,0-3 0 5,-6-2-8-5,3 2-2 5,0-3 0-5,0 3 0 8,-3 1 12-8,4-4 3 2,-4 3 0-2,0-2 0 7,0 2 4-7,0 0 0 4,0 3 1-4,0-1 0 7,-3 1-1-7,0 3 0 5,3-1 0-5,0 3 0 6,-3 0-8-6,-3 0-3 7,7 3 0-8,-7 0 0 15,0-1-9-14,0 4-8 0,3-1 9 0,-3 3-9 44,6 3 0-44,-9-1 0 0,6 1 0 0,1 0 0 0,2 2 0 0,-6 0-12-1,3 3 12 1,3 3-10 0,-3-1 10 0,0 6-10 0,0 0 10 0,-3 8-10 0,9 0 10 0,-9 7-12 7,4 4 12-7,2-1-12 0,-3 6 12 0,3 2 0 12,6 1 0-12,-9-4-8 0,6 4 8 0,3-1 0 9,-3 3 0-9,6-3 0 0,0 1 0 0,6-4-8 14,-6-2 8-11,6-2 0-3,3-6 0 0,6 0-10 0,-9-8 10 0,9 0 0 10,-7-2-9-10,13-3 9 0,-6-3 0 0,0-2-9 12,6-4 9-12,0-4-8 0,0 0 8 0,-1-6-8 11,-2-2 8-10,6-3 0-1,-6-5 0 0,6-3 0 11,3-5 0-11,-7-3 14 0,1-3-3 0,-3-2-1 13,3-5-10-10,0 2 10-3,0-5-10 0,-7 3 10 0,1 2-10 0,6 0 0 10,-12 0 0-9,6 3 0-1,-6 3 0 0,0-1 0 12,0 6 9-12,-3 0-9 0,-6 5 13 0,3 3-1 11,0 0-1-11,0-1 0 0,-3 7 9 0,0-1 1 13,-3 2 1-10,3 1 0-3,0 0-2 0,0 5 0 0,0 0 0 0,0 0 0 10,0 0-11-10,-3-6-9 0,-3 4 12 0,6 2-12 11,0 0 0-11,0 0 0 0,-3 0 0 0,-6 2 0 3,3 4 0-3,0 2 0 5,6 2 0-4,-9 3 0 13,3 3 0-13,0 3-12-1,3 2 12 0,-3 3-12 12,6 2 12-8,-6 3 0-4,3 1-10 0,0 1 10 0,3 4 0 0,0-4 0 10,-3 4 0-10,3-3 0 0,3-3 0 0,0 0 0 12,0-3 0-12,3 1 0 0,-3-6 0 0,0 0 0 11,0-2 0-11,0-4 0 0,0 1-9 0,3-2 9 12,-3-4 0-8,3 1 0-4,-6-1 0 0,3-2-8 0,3-3 8 0,-3 1 0 8,-3-6 0-7,0 0-8-1,0 0 8 0,9 2 0 19,-9-2-44-20,0 0-1 1,0 0-1 0,0 0-671 9,0 0-135-8</inkml:trace>
    </iact:actionData>
  </iact:action>
  <iact:action type="add" startTime="445878">
    <iact:property name="dataType"/>
    <iact:actionData xml:id="d107">
      <inkml:trace xmlns:inkml="http://www.w3.org/2003/InkML" xml:id="stk107" contextRef="#ctx0" brushRef="#br0">4261 15486 2005 0,'0'0'88'6,"0"0"20"-5,9 0-87 0,-3 3-21 0,6-6 0 0,0 3 0 0,-3-3 26 0,6 1 1 0,-3-1 0 0,3 0 0 19,-6 1-18-19,5-1-9 0,-2-2 10 0,3 2-10 0,-6-2 0 0,3 2 0 0,0 1 0 0,-3-1 0 2,0 0 0-2,3 1 0 7,0-1 0-7,-3 0 0 5,2 1 0-5,-5 2-12 4,3-3 3-4,-3 1 0 20,3-1-179-21,-3 3-36 1,-6 0-8 0,0 0 0 0</inkml:trace>
    </iact:actionData>
  </iact:action>
  <iact:action type="add" startTime="446130">
    <iact:property name="dataType"/>
    <iact:actionData xml:id="d108">
      <inkml:trace xmlns:inkml="http://www.w3.org/2003/InkML" xml:id="stk108" contextRef="#ctx0" brushRef="#br0">4255 15687 2347 0,'0'0'104'0,"0"0"21"1,0 0-100 0,6 3-25 0,3-1 0 0,0 1 0 0,3-3 10 0,0 3-10 0,6-3 12 0,-9 0-12 0,6 0 0 0,0-3 0 14,2 3 0-13,1-5-9-1,-3 2-30 0,0-2-5 0,3 2-2 0,-3-2 0 0,3 0 46 0,-1 2 0 1,-2-2 0-1,0-1-650 21,0 1-130-21</inkml:trace>
    </iact:actionData>
  </iact:action>
  <iact:action type="add" startTime="446377">
    <iact:property name="dataType"/>
    <iact:actionData xml:id="d109">
      <inkml:trace xmlns:inkml="http://www.w3.org/2003/InkML" xml:id="stk109" contextRef="#ctx0" brushRef="#br0">4979 15629 2386 0,'6'3'52'0,"-3"-3"12"1,0 2 1 0,6 1 3 0,-7-3-55 0,4 3-13 0,-6-3 0 0,6 2 0 0,3-2 0 0,-3-2 0 0,6-1 0 0,-3 0 0 16,0 3-28-16,0-5-6 0,3 2-1 0,-3-2 0 0,3 2 26 0,-6-2 9 0,6 2 0 0,-4-2-9 0,4 2 38 0,3 1 8 5,-3 2 2-5,3-3 0 7,0 3-9-7,3 0-2 4,0 0 0-4,3 0 0 7,-4 0-17-7,4 0-11 5,0 0 12-5,0 3-12 10,3-1 0-11,0 1 0 29,5 0 0-27,1-1 0-1,-3 1 0 0,0 2 0 0,5-2 10 0,-2 0-10 0,-3-1 8 0,3 1-8 23,2-3 0-20,1 3 8-3,3-1 14 0,0-2 2 0,-1 0 1 0,4 0 0 0,-3 0 3 0,2 0 0 0,1-5 0 0,-3 2 0 37,3 1-28-37,-1-1 0 0,1 0-9 0,3 1 9 0,-4-1 0 0,4 0 20 0,-3 3-2 0,2 0-1 0,-2 0-6 0,0 0-2 0,-1 0 0 0,1 3 0 4,0 0 3-4,0-1 0 0,-1 4 0 0,4-1 0 12,0-2-12-8,-1 2 0-4,1 0 0 0,0-2 0 0,-1 2 0 0,7 0 8 9,-3-2-8-8,-4 0 8-1,-2-1-8 0,8-2 0 13,4 0 0-13,0 0 8 0,-10 0 13 0,7-2 3 3,0 2 0-3,-1 0 0 5,4-3-24-5,-4 3 9 13,-5 3-9-13,6-3 0 1,5 2 12-1,-5 1-12 0,-6 0 12 1,-1 2-12 11,7 0 8-11,0 1-8-1,-1 1 0 0,-5 1 0 13,0 0 0-13,-1-2 0 0,7-1 0 0,-6 0 0 10,-7 0 9-10,4-2-9 0,3 2 0 0,-1-5 9 11,-8 0 3-11,0-2 1 0,-3-1 0 0,-1 0 0 13,-2 1 3-9,-3-1 1-4,-6 3 0 0,-3-2 0 0,2-1-9 0,-5 3-8 7,-6-3 12-7,-6 3-12 21,0 0-16-19,0 0-11-2,0 0-1 0</inkml:trace>
    </iact:actionData>
  </iact:action>
  <iact:action type="add" startTime="447434">
    <iact:property name="dataType"/>
    <iact:actionData xml:id="d110">
      <inkml:trace xmlns:inkml="http://www.w3.org/2003/InkML" xml:id="stk110" contextRef="#ctx0" brushRef="#br0">5318 14600 691 0,'0'0'61'3,"0"0"-49"2,0 0-12-4,0 0 0 5,0 0 269-5,0 0 51 4,0 0 11-4,0 0 1 7,0 0-262-7,0 0-53 5,0 0-17-5,9-3 10 6,3 0-10-6,3 1 0 5,-6 2 0-5,6-3-11 9,2 3 22-9,4-3 4 3,0 3 1-3,3-2 0 6,0 2 28-6,2-3 7 5,4 3 1-5,6-2 0 6,-6 2-13-6,2 0-3 5,7 0 0-5,0-3 0 6,-3 3-16-4,5 0-3 10,-2 0-1-12,3 0 0 0,-1 0-4 0,1 0-2 31,0 0 0-31,-1 0 0 0,1 0 7-1,-3-3 2 1,2 3 0 0,1-2 0 0,-3 2 7 0,-1-3 2 0,1 0 0 0,-3 1 0 39,-6-1 4-39,2-2 0 0,-2 2 1 0,-3 0 0 0,-6 1-11 0,3 2-2 0,-7-3-1 0,1 1 0 0,0-1-10 0,-6 3-1 0,0-3-8 0,-3 3 12 4,0-2-12-4,-3 2 8 0,-6 0-8 0,0 0 0 13,0 0 0-13,0 0 0 0,0 0 0 0,0 0 0 12,0 0-118-12,-6-6-26 4,-3 4-6-4</inkml:trace>
    </iact:actionData>
  </iact:action>
  <iact:action type="add" startTime="447983">
    <iact:property name="dataType"/>
    <iact:actionData xml:id="d111">
      <inkml:trace xmlns:inkml="http://www.w3.org/2003/InkML" xml:id="stk111" contextRef="#ctx0" brushRef="#br0">6163 14094 2127 0,'0'0'47'0,"0"0"9"1,0-5 3 0,0 0 1 0,0-1-48 0,0 1-12 0,-3-3 0 0,-3 0 0 15,3 0 0-15,0-2 0 0,-2 2 0 0,-1-3 0 9,0 1-20-9,-3-1-7 0,0 3-1 0,0-5 0 0,3 2 28 0,-3 1-10 4,-3-1 10-4,3 1 0 5,-3 2 0-5,3 0 17 4,0 0-1-4,3 3-1 7,-6-1 4-7,4 1 1 5,-1 2 0-5,3-2 0 6,-3 5-20-6,3-3 8 5,-6 1-8-5,0 4 0 6,3 1 0-6,-3 0 0 5,6-1 0-5,-6 4-9 6,3 2 9-6,-3 2-13 7,3 1 5-8,1 2 8 24,-1 3-13-23,0 2 5 0,0 1 8 0,3-1-13 0,0 4 13 0,3-1-9 39,0 0 9-39,3-3-8 0,-3 4 8 0,0-1 0 0,3-3 0 0,0-2 0 0,3 0 0 0,0 0 0 0,0-3 0 0,0-2 0 0,0 2-8 0,0-5 0 0,3-3 0 0,0 0 0 2,-3 1 8 2,3-4 0-4,6-2 8 0,-6 0-8 13,-1 0 0-13,4 0 0 0,0-5 0 0,0 0-8 11,3-1 8-11,0-1 0 0,0-4 10 0,0 3-10 11,3-3 8-11,-3 1-8 0,0-3 0 0,-1-1 9 13,4 1-9-13,-6-3 8 0,3 0-8 0,3 1 8 1,-3-4-8-1,0 0 0 9,0 1 0-6,-3-3 8-3,3 0-8 0,-3-1 0 14,0-1 9-14,-1-1-9 0,1 0 8 0,-3 0-8 10,3 3 8-10,-3-3-8 0,0 3 12 2,0 0-3-2,-3 2 0 0,0 1 0 7,0 2 5-7,0 0 1 18,-3 3 0-18,0 0 0 0,3 5 2 0,-3-3 1 0,0 3 0 0,0 3 0 10,-3 0-5-10,3-1-1 0,-3 1 0 0,3 2 0 12,0 3-12-12,0 0 8 0,0 0-8 0,0 0 0 2,0 0 8-2,0 0-8 5,0 0 0-5,0 0 9 7,0 0-9-7,0 0 0 4,-3-2 0-4,3 2 0 7,0 0 0-7,-3 8 0 5,0 2-12-5,0 3 12 7,-3 1-10-7,3 2 10 13,-3 5 0-13,0 0-9 0,0 8 9 0,-3 0 0 12,3 6 0-12,-2-4-8 0,-1 9 8 0,3-6 0 10,0 3 0-9,-3-2 0-1,0-1 0 0,3 1 0 12,3-6 0-9,0 2 0-3,3-1 0 0,0-1 0 0,0-6 0 0,0 1 0 11,3 0 0-11,0-5 0 0,0-1 10 0,3-2-10 11,6 0 20-11,-3-3-1 0,-3-2-1 0,3-3 0 11,-1 0 6-11,-2-3 0 0,0-2 1 0,0-1 0 13,-6-2 3-13,0 0 1 0,6 0 0-1,-6 0 0 4,0 0-16-3,0 0-3 8,0 0-1-8,0 0 0 15,0 0-94-11,0 0-19-4</inkml:trace>
    </iact:actionData>
  </iact:action>
  <iact:action type="add" startTime="448898">
    <iact:property name="dataType"/>
    <iact:actionData xml:id="d112">
      <inkml:trace xmlns:inkml="http://www.w3.org/2003/InkML" xml:id="stk112" contextRef="#ctx0" brushRef="#br0">5690 14899 633 0,'0'0'56'1,"0"0"-44"0,0 0-12 0,0 0 0 0,0 0 276 0,0 0 54 0,0 0 10 0,0 0 3 16,0 0-267-16,0 0-52 0,0 0-12 0,0 0-1 0,0 0-11 0,0 0 0 0,0 0 0 0,0 0-11 5,0 0 22-5,6 2 4 5,3-2 1-5,0 0 0 7,0 0 27-7,6 0 5 6,0 0 2-6,2 0 0 5,-2 3-17-5,3-3-3 6,-3 0-1-6,6 0 0 6,6 0-12-7,-6 0-2 7,-1 0-1-3,-2 0 0 28,3 0-14-29,0 0 0-2,-3 0 8 0,-3-3-8 0,2 6 0 0,-2-6 0 0,-6 3 0 0,0-2-10 0,0 2 10 0,0 0 0 37,0-3 0-37,-9 3-8 0,0 0-27 0,0 0-5 0,3-5 0 0,-3-1-1 0,0 1-49 0,-3-3-10 0,-3 3-1 0,3-3-1 6,-3 3-116-2,0-3-23-4,-12-11-5 0,6 6-1 0</inkml:trace>
    </iact:actionData>
  </iact:action>
  <iact:action type="add" startTime="449233">
    <iact:property name="dataType"/>
    <iact:actionData xml:id="d113">
      <inkml:trace xmlns:inkml="http://www.w3.org/2003/InkML" xml:id="stk113" contextRef="#ctx0" brushRef="#br0">5931 14679 1897 0,'0'0'41'5,"0"0"9"-4,0 0 2 0,0 0 2 0,0 0-43 0,0 0-11 0,0 0 0 0,0 0 0 0,0 8 11 0,6 0 0 0,-3 0 0 0,0 2 0 0,3 1-3 0,-3 0-8 0,-3 5 12 0,3-1-4 0,-3 1 8 0,3 3 0 0,-3 5 1 0,0-1 0 0,-3 7 4 0,3-4 1 0,-3 6 0 0,0-1 0 0,0 1 1 0,-3 3 0 11,6-4 0-11,-3 4 0 0,-3-3-3 0,0 2 0 0,0 0 0-1,3-2 0 1,-3 0-20 0,3-3 0 0,0-3 0 0,0-4 0 8,3-1 0-8,0-3 0 0,-3-2 0 0,3-5 0 12,0-3 0-11,0-3 0-1,0-5 0 0,0 0 0 12,0 0 0-9,0 0-16-3,0 0 2 0,6-3 1 0,-3-2 13 0,6-6 13 11,0-2-2-10,0-5-1-1,3-4-27 0,0 1-6 10,3-2-1-10,0-1 0 0,3 0 7 0,-4 0 1 11,1 3 0-10,3 2 0-1,0-2 5 0,0 5 2 14,-3 0 0-13,3 1 0-1,-3 1 9 0,2 4 0 0,1-1 0 0,0 3 0 11,-6 3 0-10,3 0 0-1,0 2 0 0,-3 3 0 11,0 0 14-11,-6 0-2 0,5 5 0 0,1 1 0 10,-6-4-12-9,3 6 9-1,0 0-9 0,-3 0 8 12,0 0-8-11,0 0 0-1,-3 5 9 0,0-2-9 0,0 2 12 0,-3 0-3 10,-6 0 0-6,3 1 0-4,3-1 11 0,-3 3 1 11,-3 0 1-11,0-3 0 0,0 3-12 0,0 2-2 12,-3-4-8-12,0 1 12 0,0-1-12 0,-2-1 0 11,-1-3 0-11,3 1 0 0,0 0 9 0,-3-1-1 13,3-5 0-11,0 3 0-2,-3-2 7 0,3-4 1 0,0 4 0 0,3-4 0 10,0 1-1-9,0 0 0-1,0-3 0 0,1 0 0 12,5 0 1-11,0 0 1-1,0 0 0 0,0 0 0 9,0 0 0-9,0 0 0 0,0 0 0 0,0 0 0 3,0 0-17-3,5-3 0 6,1 0 0-6,0 1 0 6,0-4 14-6,0 4-4 8,3-1-1-4,3 0 0-4,-3-2-9 0,3 2 8 13,3 1-8-13,-3-1 8 0,3-2-8 0,-6 2 0 11,2-2 0-11,4 2 8 0,3 1 20 0,0-1 3 10,-3 0 1-10,0 3 0 0,3 0-32 0,0 0 0 15,-4 0 0-13,-2 0 0-2,0 0 0 0,0 0 0 0,-3 0 0 0,0 3 0 11,-3-3 0-11,-6 0 0 0,9 0-11 0,-9 0 11 10,0 0 0-10,0 0 16 0,0 0 0 0,0 0-1 4,0 0-30-4,-3-8-5 4,-3 0-2-4,0 0 0 27,3 0-176-27,-9 3-35 0</inkml:trace>
    </iact:actionData>
  </iact:action>
  <iact:action type="add" startTime="450153">
    <iact:property name="dataType"/>
    <iact:actionData xml:id="d114">
      <inkml:trace xmlns:inkml="http://www.w3.org/2003/InkML" xml:id="stk114" contextRef="#ctx0" brushRef="#br0">5964 14637 403 0,'0'0'36'2,"0"0"-36"2,0 0 0-3,0 0 0 5,0 0 336-5,0 0 60 4,0 0 12-4,0 0 2 6,0 0-293-6,0 0-58 5,0 0-12-5,0 0-3 6,0 0-3-6,0 0-1 6,0 0 0-6,0 0 0 6,0 0 21-6,0 0 4 5,0 0 1-5,0 0 0 6,0 0-21-6,0 0-4 5,0 0-1-5,0 8 0 7,0 2-24-7,0 4-6 4,0-1-1-4,-3 3 0 7,3 2 3-7,0 1 1 4,-3 4 0-4,3-1 0 9,-3 4 11-10,3-2 1 51,0 2 1-50,-6 1 0 0,3-3-10 0,3-3-1 0,-6 3-1 0,6-6 0 0,-3 3-2 0,3-2-1 0,-3-3 0 0,0-3 0 0,3 0 12 0,0-2 2 0,0-3 1 0,-6 0 0 1,6-8-6 0,0 0-2-1,0 0 0 0,0 0 0 12,0 0 6-12,0 0 0 0,0 0 1 0,0 0 0 2,0 0-1-2,0 0 0 3,0 0 0-3,0 0 0 8,0 0-8-8,0 0-1 4,0 0-1-4,0 0 0 8,0 0-14-8,0 0 0 4,0 0 0-4,0 0 0 19,0 0-164-19,-6-3-25 0,-9 0-6 7,0-10-1-7</inkml:trace>
    </iact:actionData>
  </iact:action>
  <iact:action type="add" startTime="450921">
    <iact:property name="dataType"/>
    <iact:actionData xml:id="d115">
      <inkml:trace xmlns:inkml="http://www.w3.org/2003/InkML" xml:id="stk115" contextRef="#ctx0" brushRef="#br0">6949 14735 1094 0,'0'0'97'4,"0"0"-77"-3,0 0-20 0,9-3 0 4,3 0 167-4,-3 1 29 4,3-4 7-4,3 1 1 7,6 2-128-7,-4-2-26 4,-5 0-5-4,6 0-1 6,3-1-27-6,0 4-5 6,0-4-2-6,-3 4 0 6,-7-4 25-6,7 4 5 5,3-3 0-5,-3 2 1 8,-9 0 24-8,6 1 5 4,3-1 1-4,0 3 0 6,-7 0-19-6,1-3-3 5,0 3-1-5,0-2 0 6,-3 2-23-6,-3-3-5 4,-6 3 0-4,9 0-1 7,-3 0-11-7,-6 0-8 5,0 0 12-6,0 0-12 9,0 0 8-8,0 0-8 5,0 0 0-5,0 0 0 18,0 0-91-17,0 0-21-2,0 0-5 1</inkml:trace>
    </iact:actionData>
  </iact:action>
  <iact:action type="add" startTime="451348">
    <iact:property name="dataType"/>
    <iact:actionData xml:id="d116">
      <inkml:trace xmlns:inkml="http://www.w3.org/2003/InkML" xml:id="stk116" contextRef="#ctx0" brushRef="#br0">7681 14666 1497 0,'0'0'66'0,"0"0"14"1,9-3-64 0,-9 3-16 0,0 0 0 0,0 0 0 0,6 3 179 0,-6-3 32 0,0 0 6 0,0 0 2 16,12 0-168-17,-3 0-34 1,0 0-6 0,-3-3-2 0,-6 3 5 0,12 0 1 0,6 0 0 0,0 0 0 2,-6 0 43-2,2 0 9 4,4 0 1-4,3-2 1 8,-3 2-12-8,3 0-2 3,-3 0-1-3,5 0 0 9,7 0-16-9,-3 0-3 3,-3-3-1-3,3 3 0 8,5 0-10-9,1-3-1 14,-6 3-1-12,3-2 0-1,2 2-8 0,1-3-2 27,0 0 0-27,0 1 0 0,-1-1 2 0,4 0 0 0,0 1 0 0,3 2 0 0,-4-3 2 0,1 0 0 27,-3 3 0-27,2-2 0 0,1 2-5 0,0-3-1 0,-3 3 0 0,-1 0 0 0,-2 0-10 0,0 0 12 0,0 0-12 0,-1 0 12 38,-5 0-12-38,3 3 10 0,0-3-10 0,-3 2 10 0,-7-2-10 0,1 0 8 0,-3 3-8 0,0-3 8 0,0 0-8 0,-3 3 0 0,-3-1 0 0,3-2 0 5,-6 0 0 0,0 0 0-5,-6 0 8 0,0 0-8 0,0 0-12 0,0 0-4 5,0 0 0-4,0 0-1 14,0 0-95-15,0 0-18 1,-9-2-4-1,-3-4-1155 1</inkml:trace>
    </iact:actionData>
  </iact:action>
  <iact:action type="add" startTime="451875">
    <iact:property name="dataType"/>
    <iact:actionData xml:id="d117">
      <inkml:trace xmlns:inkml="http://www.w3.org/2003/InkML" xml:id="stk117" contextRef="#ctx0" brushRef="#br0">8479 14145 1267 0,'0'0'112'0,"0"0"-89"1,0-6-23 0,0 1 0 0,0 0 128 0,0-3 20 0,0 3 5 0,3-1 1 24,-3 1-57-24,-3 0-11 0,0-1-2 0,0-2-1 0,3 3-28 0,-3-3-6 0,0 0-1 0,0 3 0 0,0-3 3 0,3 0 0-1,-3-2 0 1,-3 2 0 6,3 0-14-6,-3-3-2 6,3 0-1-6,0 4 0 5,-3-4-4-5,4 3-1 6,-4-3 0-6,0 3 0 6,0 1-10-6,0 1-3 5,0-2 0-5,0 0 0 6,3 3-6-6,-3 0-2 4,0 0 0-4,3 2 0 7,3 3-8-7,-6-3 12 4,-3-2-12-4,3 2 12 6,6 3-12-6,-6 0 0 6,-6 0-10-6,3 0 10 5,0 0-8-5,0 3 8 8,1 0 0-9,-1-1-9 7,0 4 9-6,0 1-13 44,3 1 5-44,-3 3 8 0,-3 0 0 0,6 2 0 0,3 0 0 0,-3 3 0 0,0-3-10 0,-3 6 10 0,6-3 0 0,0 2-9 0,3 1 9 0,-3-1 0 0,-6 1 0 0,9-1 0 2,3-2-8 1,-3 3 8-3,-6-6-8 0,6 3 8 12,3-1 0-11,3-1 0-1,-9-4 0 0,3 1 0 13,3 2 0-13,0-5 0 0,0 3 0 0,0-3-8 10,-3 2 8-10,3-5 0 0,6 1 0 0,-6-1 0 12,0 0 0-12,3 1 0 0,0-6 0 0,0 2 0 13,-6-2 0-9,9 3 14-4,-3-3-3 0,3-3-1 0,0 1-10 0,0-4 0 8,-3 1 0-7,-1-3 0-1,4 0 16 0,0-2-1 13,-6 2-1-13,3-6 0 0,3 4 2 0,0-3 0 9,-3-3 0-9,0 2 0 0,0-4-5 0,6-1-1 13,-3-2 0-12,0 3 0-1,-3-3-10 0,3 2 0 0,0 1 0 0,2-4 0 12,-5 4 0-11,3 2 0-1,-3 0 0 0,3-2 0 12,-3-1 8-12,0 3-8 0,0 3 0 0,-3 0 8 10,0 0-8-9,0-1 0-1,-3 1 0 0,3 0 8 12,-3 0 3-11,3 2 0-1,0-2 0 0,0 2 0 12,-3 1-11-8,3-4-9-4,0 4 9 0,0-1-13 0,0 1 13 0,-3-4 12 9,3 4-3-9,3-3 0 0,-3-1-9 0,3 4-16 13,-3-1 4-12,0 1 1 0,3-1 11-1,-3 0 0 0,-3 4 0 0,0-4 0 6,3 3 0-6,-3 3 11 15,0-1-3-13,0 1 0-2,0 0-8 0,0 5 0 0,0 0 0 0,0 0 8 10,-3-5-8-9,3 5-12-1,0 0 2 0,0 0 1 13,0 0 9-13,0 0 0 0,0 0 0 0,0 0 0 2,0 0 0-2,0 0-8 5,0 0 8-4,0 0 0 4,0-6 0-5,0 6-8 7,0 0 8-6,0 0 0 1,0 0-9-2,0 0 9 6,0 0-10-6,-6 6 10 6,3 1 0-6,0 1 12 13,-3 0-1-12,0 6 0-1,0-1-24 0,0 0-5 12,0 3-1-12,0 2 0 0,3 1 19 1,-3 2-8 1,0 0 8-2,0 3 0 5,0-3 0-5,3 3 0 14,-3-3 0-9,3 3 0-5,3 3 0 0,-3-1 0 0,0-2 0 0,3 0 0 7,0-1-14-6,0-1 4-1,-3-1 1 0,3 0 0 14,3 0 9-14,-3-2 11 0,3-4-3 0,0 4 0 10,-3-6-8-10,0 3 0 0,3 0 0 0,-3-3 0 12,3-2 0-11,0 2 0-1,0-2 0 0,0-1 0 12,0 1 23-8,0-1-1-4,0-2 0 0,3 0 0 0,-3 0-22 0,3 0 0 9,-3-3 0-8,0 1 0-1,3-1 0 0,0 0 14 12,-3 1-3-12,-3-6-1 0,6 2 6 0,-6-2 0 10,0 0 1-9,0 0 0-1,6 0-4 0,-6 0-1 11,0 0 0-7,0 0 0-4,0 0-4 0,0 0 0 0,0 0-8 0,0 0 12 3,0 0-12-3,-6-2-18 6,0 2 4-6,-3-3-1353 14</inkml:trace>
    </iact:actionData>
  </iact:action>
  <iact:action type="add" startTime="453262">
    <iact:property name="dataType"/>
    <iact:actionData xml:id="d118">
      <inkml:trace xmlns:inkml="http://www.w3.org/2003/InkML" xml:id="stk118" contextRef="#ctx0" brushRef="#br0">7881 14983 288 0,'0'0'25'2,"0"0"-25"0,0 0 0 0,0 0 0 4,0 0 316-5,0 0 57 4,0 0 12-4,0 0 3 7,-6 3-276-7,6-3-54 6,0 0-11-6,0 0-3 4,0 0-23-4,3 3-5 5,-3-3 0-5,9 0-1 8,6 2 39-8,-3-2 8 6,-6 0 2-6,2 0 0 5,7 0 1-6,0 0 1 7,0 0 0-7,0 0 0 8,3 0-24-7,0 0-5 5,3 0-1-5,-7 0 0 5,1 0-12-5,6 0-4 5,3 0 0-5,0 0 0 9,-6 0-4-10,2 0 0 15,4 0-1-14,0 0 0 0,0-2-3 0,-3 2-1 42,-3 0 0-40,-1-3 0-2,-2 3 1 0,0 0 1 0,-3 0 0 0,0 0 0 0,0-3-5 0,-3 3-8 0,-9 0 11 0,0 0-11 0,0 0 9 0,0 0-9 0,0 0 0 0,0 0 9 3,0 0-9-2,0 0-14-1,0 0 3 0,0-5 1 17,-3 0-29-17,0-1-5 0,-3 1-2 7,3 0 0-3,-6 0-30-4,3-1-5 0,0-2-2 0,-3 3 0 10,0-3-161-6,0 0-32-4,-14-8-6 0,11 3-2 0</inkml:trace>
    </iact:actionData>
  </iact:action>
  <iact:action type="add" startTime="453643">
    <iact:property name="dataType"/>
    <iact:actionData xml:id="d119">
      <inkml:trace xmlns:inkml="http://www.w3.org/2003/InkML" xml:id="stk119" contextRef="#ctx0" brushRef="#br0">8235 14761 1627 0,'0'0'72'2,"0"0"15"-1,0 0-70 0,0 0-17 0,0 0 0 0,0 0 0 0,0 0 96 0,0 0 15 0,0 0 3 0,0 0 1 0,12 3-73 0,-12-3-14 0,0 0-4 0,3 8 0 0,6-3 0 0,-6 3-1 0,-6 3 0 0,3 2 0 0,3 3 10 0,-3-1 3 0,0 1 0 0,-3 0 0 5,-3 5 10-5,3 1 2 0,3-1 1 0,-6 0 0 0,-3 5-25 0,3-2-4 0,3 3-2 0,-6-1 0 2,3 1-7-3,0 2-2 12,-3-3 0-9,3 3 0-2,6 0-9 0,-6-2 0 13,-3-1 0-13,7-2 0 0,7 0 0 0,-5-6 0 11,-8 1 0-11,5-3 8 0,6-3-8 0,-3-2 0 12,-6-3 0-8,3-1 0-4,6 1 0 0,-3-8 8 0,0 0-8 0,0 0 0 10,0 0 0-10,6 3 0 0,5 0-14 0,-5-3 5 12,-6 0 33-11,12-6 6-1,0 1 2 0,3 0 0 10,-3-3-32-9,3 0 0-1,-6 0 0 0,6 0 0 12,0 0-13-12,-1-2-9 0,-2-1-2 0,0-2 0 12,3 2 16-9,0-2 8-3,-3 0-10 0,0 2 10 0,0 1 0 0,0 2 0 10,3 0 0-10,-7 2 0 0,1-2 0 0,0 0 0 12,0 3-8-10,-3 0 8-2,0 0 0 0,-3 2 0 10,-3 3 0-10,0 0 0 0,0 0 0 0,0 0 0 2,0 0 8-2,0 0-8 5,0 0 9-5,0 0-1 5,0 0-8-6,0 0 12 8,0 0 4-7,9 3 1 5,-9-3 0-5,6 8 0 14,-3-3-17-14,0 3 0 0,0 2-11 0,0 1 11 10,-3 2 0-10,0 0 0 0,3 3 12 0,0-2-3 13,-3 1 4-12,3-1 1-1,0 1 0 0,-3 1 0 11,0 0 2-7,3-3 1-4,-3 3 0 0,3-2 0 0,0-1-6 0,0-3-2 9,-6 1 0-8,6-3 0-1,0 0 1 0,-3-8 0 13,0 0 0-13,0 0 0 0,0 0-2-1,0 0 0 3,0 0 0-2,0 0 0 8,0 0 4-8,0 0 0 2,0 0 0-2,0 0 0 21,0 0-89-21,0 0-18 1,0 0-3-1</inkml:trace>
    </iact:actionData>
  </iact:action>
  <iact:action type="add" startTime="454440">
    <iact:property name="dataType"/>
    <iact:actionData xml:id="d120">
      <inkml:trace xmlns:inkml="http://www.w3.org/2003/InkML" xml:id="stk120" contextRef="#ctx0" brushRef="#br0">8414 15706 633 0,'0'0'56'2,"0"0"-44"-1,0 0-12 0,0 0 0 3,0 0 213-3,0 0 41 3,0 0 8-3,0 0 2 22,6 0-183-22,-6 0-36 0,0 0-7 0,0 0-2 0,6-6 0 0,-6 6 0 0,0 0 0 0,0 0 0 6,0 0 35-6,5 0 6 5,-2-2 2-5,-3 2 0 7,6-3-20-8,0 3-4 7,0 0-1-6,3 0 0 5,-6 0-7-5,6 0-2 5,0 3 0-5,0-3 0 7,0 0-19-7,0 2-4 5,0-2-1-4,3 0 0 3,0 3 16-4,0-3 3 5,5 0 1-5,1 0 0 9,0 0-21-10,0 0-4 27,3 0 0-24,3 0-1-2,-4-3 4 0,4 3 1 0,0 0 0 0,3-2 0 0,-3 2 9 0,-1-3 3 8,1 3 0-7,0 0 0-1,3 0-23 0,-3 0-9 10,0 0 8-10,-4 0-8 0,4 0 16 0,-3 0-1 11,0 0-1-10,-3 0 0 0,0 0 1-2,-4 0 0 1,1 0 0 0,-3 0 0 14,-3 3-4-14,-3-3-1 0,3 0 0 0,-9 0 0 11,0 0-1-11,0 0 0 0,0 0 0 0,0 0 0 3,0 0-1-3,0 0-8 7,0 0 12-7,0 0-4 4,0 0-18-4,-9 0-4 6,-3 0-1-6,0 2-913 17,-6 1-182-15</inkml:trace>
    </iact:actionData>
  </iact:action>
  <iact:action type="add" startTime="455136">
    <iact:property name="dataType"/>
    <iact:actionData xml:id="d121">
      <inkml:trace xmlns:inkml="http://www.w3.org/2003/InkML" xml:id="stk121" contextRef="#ctx0" brushRef="#br0">6815 16245 1267 0,'0'0'112'3,"0"0"-89"2,-3 0-23-4,3 0 0 5,0 0 189-5,0 0 34 4,0 0 6-4,0 0 2 6,0 0-180-6,0 0-36 5,0 0-7-5,0 0-8 9,3-5 36-9,0 0 2 2,-3 5 0-2,0 0 0 8,-3-5 38-8,0 2 7 5,3 3 1-5,0 0 1 7,0 0-24-7,0-3-5 4,-3 1 0-4,3 2-1 6,0 0-35-6,-6 0-6 4,0 2-2-4,0 4 0 7,-3-4-12-7,4 3 0 4,-1 3 0-4,-3 3 0 7,-3-3 0-7,3 3 0 4,-6-1 0-4,3 3 0 7,-3 3 0-7,3-3-8 6,0 1 8-7,0-1 0 47,0 0 0-45,1 0 0-1,-1-2 0 0,3 0 0 0,0-1 0 0,0 1 0 0,0-3 0 0,0 2 0 0,3-2 0 0,0 0 0 0,3-3 0 0,-3 1 0 0,0-1 0 0,3-2 0 2,0 2 0 1,3-5 0-3,-3 3 0 0,3-3 0 12,0 0 0-12,0 0 0 0,0 0 0 0,0 0 0 2,0 0 0-2,0 7 0 6,3 4 0-6,0-6 0 16,-3-5-8-16,9 6 8 0,0-4 10 0,0 4 6 1,0-4 0-1,0 1 1 9,3 0 0-6,3-1 0-3,-3-2 0 0,5 0 0 12,-2 0 1-12,3 0 0 0,0 0 0 0,3 0 0 11,0-2-5-11,0-1-1 0,-1 0 0 0,-2 3 0 13,3-2-12-13,0 2 8 0,-3 0-8 0,0 0 0 12,0 0 12-11,-1 0-3-1,1 0-1 0,-3 2 0 1,-3-2-8-1,0 0 0 11,0 3 0-10,0-3 0-1,0 0 0 0,-3 0 0 12,-9 0 0-12,6 0 0 0,2 0 0 0,-8 0 0 11,0 0 0-11,0 0 8 0,9-3-8 0,-9 3 0 12,0 0 0-12,0 0 0 10,0 0-26-11,0 0-1 1,-3-5 0 0,0 2 0 11,-3-2-100-11,4 0-20 9,-1-3-4-5,-3 0-633-4,-3 3-128 0</inkml:trace>
    </iact:actionData>
  </iact:action>
  <iact:action type="add" startTime="455753">
    <iact:property name="dataType"/>
    <iact:actionData xml:id="d122">
      <inkml:trace xmlns:inkml="http://www.w3.org/2003/InkML" xml:id="stk122" contextRef="#ctx0" brushRef="#br0">6887 16166 2530 0,'0'0'56'1,"0"0"11"0,0 0 2 0,3 5 3 0,-3-5-58 0,0 0-14 0,3 8 0 0,3-2 0 0,-6-6 0 0,3 2 0 0,2 4 0 0,-2 1 0 0,0-1 0 0,0-1 0 0,0 0 0 0,0 3 0 0,-3 0 44 0,6 3 5 11,0-3 2-11,3 2 0 0,-3 6-15 0,3-3-2 0,-6 3-1 0,3 0 0 0,0 3 3 0,-3-1 1 5,3-2 0-3,3 3 0-2,0-6-27 0,0 3-10 12,-6-3 0-12,3 0 9 0,0-2-9 0,0-1 0 5,-6-2 0-6,2 0-11 8,-2-8 11-7,6 5 0 4,-6-5 0-4,0 0 8 6,0 6-8-6,0-6 9 7,0 0-9-7,0 0 10 5,0 0-10-5,0 0 0 4,0 0 0-4,0 0 0 20,0 0-92-20,0 0-16 0,0 0-4 0,0 0-706 5,0 0-141-3</inkml:trace>
    </iact:actionData>
  </iact:action>
  <iact:action type="add" startTime="456070">
    <iact:property name="dataType"/>
    <iact:actionData xml:id="d123">
      <inkml:trace xmlns:inkml="http://www.w3.org/2003/InkML" xml:id="stk123" contextRef="#ctx0" brushRef="#br0">7229 16296 2718 0,'9'2'60'3,"0"1"12"-2,-3-3 2 0,3 3 2 0,3-1-60 0,2-2-16 0,4 0 0 0,0 0 0 0,-6 0 0 0,6-2 0 0,6-4 0 0,-6 4 0 0,-3-1 0 0,2 0 0 0,1 1 0 0,6-4 0 0,0 4 8 0,-6-3 0 11,-3 5-8-11,-1-3 12 0,10 0 20 0,-3 1 3 0,-6-1 1 0,0 3 0 0,3-3-19 0,-6 3-3 5,-12 0-1-5,9 0 0 0,0 0-13 0,-1 0 11 1,-8 0-11-1,0 0 10 8,0 0-19-8,0 0-4 4,9 0-1-4,-9 0 0 20,0 0-30-20,0 0-5 0,0 0-2 0,0 0 0 11,-12-5-58-12,4 2-12 1,-1-5-3-1,0 3 0 13,0 0-80-12,0 0-17 0,-6 2-3 0,3-2-1 11,9-1 117-12,-6 1 24 1,-3-3 5 0,0-5-486 2</inkml:trace>
    </iact:actionData>
  </iact:action>
  <iact:action type="add" startTime="456342">
    <iact:property name="dataType"/>
    <iact:actionData xml:id="d124">
      <inkml:trace xmlns:inkml="http://www.w3.org/2003/InkML" xml:id="stk124" contextRef="#ctx0" brushRef="#br0">7485 16028 1897 0,'0'0'84'3,"0"0"17"-2,0 0-81 0,0 0-20 0,0 0 0 0,9 0 0 0,0 0 94 0,-9 0 14 0,0 0 4 0,0 0 0 0,0 0-76 0,0 0-14 0,0 0-3 0,0 0-1 0,0 0-3 0,0 0-1 0,6 6 0 0,-3-1 0 0,-6 3 7 0,0 3 2 0,9-3 0 0,-3 2 0 0,-6 6 4 0,0 0 1 0,6 0 0 0,0 5 0 5,-3 0 0-5,0 3 1 0,-3 2 0 0,6 1 0 0,3-6-6 0,0 3-2 0,-12 2 0 0,3-2 0 11,6-5-8-9,0 2-1-2,-6 3-1 0,0-3 0 0,3 0-11 0,-3 0 0 11,3-2 9-11,-3-1-9 0,-3 1 8 0,6-4-8 13,3-1 10-13,0-1-10 0,-6 0 26 0,0 0-1 10,6-5 0-8,0 0 0-2,-3 0-25 0,3 0 0 1,0 0 0-1,6-3-11 8,-3 1 21-4,0-1 4-4,-6-5 1 0,8 5 0 12,7-2-3-12,-6 2 0 0,0-2 0 0,0-1 0 12,3-2 4-12,3 0 1 0,-3 0 0 0,-6 0 0 11,3 0-1-11,0-2-1 0,3-1 0 0,-4-2 0 12,1 5-3-12,0-5-1 0,3 2 0 0,-3 0 0 13,-9 3-3-10,9-2-8-3,0-1 12 0,-3 0-4 0,6-2 0 0,-6 2 0 11,-6 3 0-11,6-2 0 0,0-1-8 0,0 0 0 11,-6 3 9-11,0 0-9 0,0 0 8 1,0 0-8-1,0 0 8 0,0 0-8 6,0 0 0-6,0 0 0 4,0 0 0-4,-3-5 8 21,-3 5-28-21,6 0-6 0,0 0-1 0,-3-2 0 11,-9-1-158-11,3-2-32 7,3 2-7-7,3-2 0 0</inkml:trace>
    </iact:actionData>
  </iact:action>
  <iact:action type="add" startTime="485794">
    <iact:property name="dataType"/>
    <iact:actionData xml:id="d125">
      <inkml:trace xmlns:inkml="http://www.w3.org/2003/InkML" xml:id="stk125" contextRef="#ctx0" brushRef="#br0">7518 14078 115 0,'0'0'0'4,"0"0"10"-3,0 0-10 0,0 0 0 2,0 0 0-2,0 0 0 5,0 0 130-5,0 0 24 3,0 0 5-3,0 0 1 7,-6-2-92-7,6 2-17 5,0 0-4-5,3 0-1 6,-3 0 1-6,0 0 0 5,0 0 0-5,0 0 0 8,9 0 9-8,-9 0 3 4,0 0 0-4,0 0 0 6,0 0-12-6,0 0-3 5,0 0 0-5,0 0 0 5,0 0-12-5,0 0-4 5,6 0 0-5,-6 0 0 7,0 0-11-7,0 0-2 5,0 0-1-6,0 0 0 8,0 0-14-7,0 0 9 4,6 0-9-4,-6 0 8 7,0 0-8-7,0 0 12 4,5 0-12-4,-5 0 12 7,0 0-2-7,0 0 0 5,0 0 0-5,6 2 0 6,-3 4 0-6,3-1 0 5,-6-5 0-5,0 8 0 6,6 3-10-6,0-3 12 5,-6-1-12-5,-6 4 12 6,3 0-12-6,-3-1 0 5,3 1 0-5,0-1 8 8,-5 1-8-9,5 2 0 8,3-5 0-2,-3 3 8-5,0-3 3 0,0 0 0 4,-3 0 0 3,3-3 0-7,3-5 21 0,-6 5 5 12,-3 0 1-11,3 1 0-1,6-6 11 0,-9 2 3 11,-3-2 0-9,0 3 0-2,6-3-26 0,-3 0-5 1,-3 0-1-1,3-3 0 6,9 3-10-5,-9 0-2 3,1 0-8 5,-1 0 12-6,9 0-12-3,-6-2 0 0,-3 2 8 0,0-3-8 11,0 0 9-10,9 3-1-1,-3-2 0 0,-3-1 0 11,-6-2 17-11,9 2 3 0,3 3 1 0,0-5 0 11,0-3-4-11,0 3-1 0,-6-3 0 0,6 2 0 13,6-2-8-8,-3 3-3-5,-3-3 0 0,0 0 0 0,6 0-13 0,-3 0 0 5,0-2 0-2,-3 2 0-3,6 0 0 0,-3 0 0 12,6 3-9-11,-3-3 9-1,-6 0 0 0,6 0 0 11,3 3-8-5,-3-1 8-6,-6 1 0 0,3 0 0 0,2-1 0 0,1 4 0 3,-6-3 0 0,6 2 0 0,3 0 0-3,-3 1-9 7,-6 2 9-4,6-3 0-3,3 3 0 0,0-3 0 12,3 3-8-11,-3 0 8-1,-3 0-8 0,3 0 8 10,3 0 0-9,-3 0 0-1,-9 0 0 0,0 0 0 11,0 0 0-11,9 0 0 0,0 0 0 0,-1 3 0 13,-8-3 0-8,0 0-10-5,6 3 10 0,-6-3 0 0,0 0-9 0,0 0 9 6,6 8 0-4,0-3-9-2,3 3 9 0,-3-3 0 11,-6-5-9-10,0 5 9-1,6 1 0 0,-6-6 0 12,-6 8-9-6,3-3 9-6,9 3 0 0,-9 0 0 0,-3-3 0 0,0 3 0 3,3 0 0 2,-3 3 0-5,-3-6 0 0,3 3 0 8,1 0 0-5,-1 2 0-3,-6-2 0 0,3-3 0 12,-3 3 0-11,6-2 0-1,0-1 0 0,-3-2 0 11,0 2 8-11,0 0-8 0,9-5 0 0,-6 0 0 11,-3 0 12-11,3 0-3 0,0 0-1 0,6 0 0 12,-6 0 7-8,0 0 1-4,0-2 0 0,6 2 0 0,0 0-4 0,0 0 0 8,-8-3 0-6,8 3 0-2,0 0-12 0,0 0 0 13,-3-5 0-12,-3 2 0-1,0 0 0 0,6 3 0 11,0 0 0-6,-6-5 0-5,-3 0 0 0,9 5 0 0,0 0 0 0,0-6 0 4,-6 1 0 0,3 0 0-4,3 5 8 0,3-5-8 8,0-1 0-4,0 1 0-4,3-3 0 0,0 3 0 11,3 0 0-10,3-1-10-1,-7 1 10 0,7-3-8 11,3 3 8-11,0-3 0 0,-3 2-9 0,0-1 9 11,3 1 0-11,0 1 0 0,0 0 0 0,-1-1 0 13,-2 1 0-8,0 0 0-5,3 2-9 0,-6 0 9 0,-9 3 0 0,0 0 0 6,12 0 0-3,-3 0 0-3,-9 0 0 0,0 0-8 12,0 0 8-11,9 6 0-1,3-4-11 0,-3 4 11 11,-9-6-10-6,6 5 10-5,3 3-10 0,-6-3 10 0,-6 1-10 0,3-6 10 4,6 7 0-4,-6 1 0 4,0-8 0-4,0 0 0 9,-3 8 0-6,3-8 0-3,3 8 0 0,-3-2-9 11,-12-1 9-10,6 0 0-1,6-5 0 0,-3 5 8 11,-6 1-8-10,0 2 0-1,3-3 0 0,0 0 8 11,0-2-8-10,0 2 0-1,-6 0 0 0,3 1 0 12,9-6 0-9,-6 2 8-3,-3 1-8 0,3 0 0 0,6-3 8 0,-6 0-8 6,-3 0 8-1,1 0-8-5,-1-3 10 0,3 0-2 11,0 3-8-10,0-2 12-1,-6-1-2 0,6 0-1 11,6 3 0-6,-6-2 0-5,-6-1-9 0,9 1 10 0,3 2-10 0,0 0 10 3,-6-6-10-3,0 1 0 4,3 0 0-4,3 5 0 9,0 0 0-5,0 0 0-4,-3-3 0 0,3 3 0 11,9-5 0-10,-6-1 0-1,-3 6 0 0,0 0 0 13,3-5 0-12,0 0 0-1,0 2 0 0,-3 3 0 9,0-5 0-9,0 5 0 0,6-5 0 0,-6 5 0 13,0 0-11-9,0 0 11-4,6-3-8-1,3 0 8 1,-9 3 0 0,6-2-10 7,-6 2 10-4,9 0 0-3,3 0-9 0,-3 0 9 13,-9 0 0-13,0 0-9 2,12 5 9-3,-7-2 0 1,-5-3 0 0,0 0 0 9,0 0 0-5,0 0-8-4,0 0 8 0,0 0 0 5,0 0 0-5,0 0 0 4,6 5 0-4,-6-5-8 9,-3 5 8-5,3-5 0-4,0 0 0 0,0 0 0 5,-6 6 0-5,6-6 0 6,0 0 8-6,0 0-8 4,-2 7 0-4,2-7 9 6,-3 6-9-6,3-6 0 5,0 0 15-5,0 0-4 6,-6 2-1-6,6-2 0 15,0 0 2-12,0 0 0-3,-9 6 0 0,3-4 0 0,0-2-2 0,3 3 0 8,3-3 0-5,-9 0 0-3,0 0-10 0,3 0 10 12,6 0-10-11,0 0 10-1,-12 0-10 0,6 0 0 11,6 0 0-11,0 0 0 0,0 0 0 0,0 0 0 1,0 0 0-1,0 0 0 7,0 0 0-7,0 0 8 5,0 0-8-5,0 0 0 6,0 0 0-6,0 0 0 6,0 0 8-6,0 0-8 5,0 0 0-5,0 0 0 5,0 0 9-5,0 0-9 6,-3-5 20-6,3 5-1 7,3-3 0-7,-3 3 0 4,-3-5-19-4,3 5-16 6,0 0 4-6,0 0 0 4,-3-6 12-4,3 6 8 8,0 0 0-6,6-2-8 1,-3-3 14-3,-3 5-4 8,0 0-1-4,0 0 0-4,9 0-9 0,-9 0 12 12,0 0-12-12,0 0 12 0,0 0-12 0,0 0 0 1,0 0 0-1,-6-3-815 14,-3 0-162-14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6:14:17.0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058">
    <iact:property name="dataType"/>
    <iact:actionData xml:id="d0">
      <inkml:trace xmlns:inkml="http://www.w3.org/2003/InkML" xml:id="stk0" contextRef="#ctx0" brushRef="#br0">21993 12647 115 0,'0'0'10'3,"0"0"-10"3,0 0 0-5,0 0 0 5,0 0 285-6,-3-5 55 6,0 0 12-6,3 5 1 8,0 0-233-7,0 0-46 5,-6-3-10-5,3 3-1 5,-3-3-33-5,0 1-6 7,0-1-2-7,3 0 0 6,-3 3-6-6,0 0 0 5,0-2-1-5,3 2 0 5,-3 0 5-5,0-3 0 5,0 0 1-5,0 3 0 6,-3 0-5-6,3-2 0 4,-2 4-1-4,2-2 0 7,0 0-6-7,-3-2-1 4,0-1 0-4,0 0 0 6,0 1-8-6,0-1 10 5,0 3-10-5,0-5 10 7,0 0 2-7,0 2 1 5,0 0 0-4,0-2 0 11,0 2 1-12,4 1 0 0,-4-4 0 0,0 4 0 46,0-6 0-43,3 2 0-3,-3 1 0 0,0 0 0 0,0-3-5 0,3 3-1 0,-6-3 0 0,3 2 0 0,0-1-8 0,0-1 0 0,-3-3 0 0,3 3 8 0,1 0 7 0,-1-2 1 3,3 2 0-3,-3-3 0 0,3 0-8 0,0 1 0 10,-3-3-8-10,3 2 12 0,0 0 4 0,3 1 1 12,-3-3 0-12,3 5 0 0,-3-6-5 0,3 4-2 2,0-1 0-2,0 1 0 10,0-4-10-7,0 1-11-3,3 0 3 0,0 0 0 11,0 0 8-10,0-1 0-1,0 4 0 0,0-3 0 12,0-1 0-12,3 1 0 0,-3 2 0 0,0-2-8 10,0 0 8-10,0 0 0 0,0 0 0 0,0-1 0 14,3 1 0-10,-3 3 0-4,0-4 0 0,0 4 0 0,0-1 0 0,0 1 0 6,3-1 0-3,0 0 0-3,0 1 11 0,0-1-3 12,3-2 0-10,0 0 0-2,-3 0-8 0,6-1 0 10,-3 1 0-6,3 0 0-4,0 0 0 0,0-1 0 0,0 1 0 0,-3 0 0 4,0-3 0 1,2 3 0-5,4 0 0 0,-3-1 0 8,-3 4 0-4,0-1 0-4,6 1 0 0,-3-1 0 11,-3 3 0-9,3 0 0-2,-3 0 0 0,0 0 0 12,0 0 0-11,0 3 0-1,0 2 0 0,0-2 0 9,0 2-13-9,0-2 1 0,-1 3 1 0,1-4 0 12,0 1 11-7,0 2 0-5,3-2 0 0,-3 2-8 0,0 1 8 0,3-1 0 6,0-2-9-3,3 2 9-3,-3 0 0 0,3 1-9 12,-3 2 9-11,3-3 0-1,-3 1 0 0,2-1 9 12,-2 3 1-7,3-3 0-5,-3 3-19 0,3 0-4 0,0-2-1 0,-3 2 0 4,3 0 14 0,-3 0 0-4,3 0 0 0,-3 2-9 8,6 1 9-4,-4-3 0-4,-2 0 0 0,0 3 0 10,3-1 0-9,0 3-8-1,0-2 8 0,-3 2 0 12,3-5 0-11,0 3 0-1,-3 0 0 0,3-1 0 9,-3 4 0-7,-1-4-8-2,-8-2 8 0,6 3 0 12,3 2 0-8,3 1 0-4,-3-1 0 0,0 3 0 0,3-3 0 0,-3 0 0 6,3 3 0-3,-3-2 0-3,-3 2 0 0,3-1 0 12,0 1 0-11,-1 0 0-1,-2 0 0 0,0 0 0 11,0 0 0-8,0 3 0-3,0-3 0 0,0 0 0 0,0 2 0 0,0 1 0 6,0-3 0-4,0 2 0 0,-3 1 0 8,3-1 0-7,0 1 0-3,0 0 0 0,0-1 0 0,0 1-8 11,0-1 8-9,0 4 0-2,0-6 0 0,-3 5 0 10,3-3 0-10,-3 1 0 0,0 2 0 0,-1-2 0 11,1 2 0-9,0-2 0-2,-3-4 0 0,0 7 0 10,0-1 0-8,0-2 8-2,0-1-8 0,0 1 8 0,-3 2 8-1,3-2 3 12,0-1 0-8,-3 1 0-3,1 2-19 0,2-3-19 11,-3 4 4-10,3-1 1-1,-3-2 14 0,0 2 16 11,0-3-3-6,0 4-1-5,0-4-12 0,0 1-12 0,0 2 3 0,-3-2 0 4,3-1 9-3,-3 1 0 13,3-1 8-10,-3 1-8-4,0-1 12 0,0 1-1 0,0 0-1 0,0-1 0 8,3 1-10-7,-6-1 12-1,3 1-12 0,0 0 12 13,-3-1-12-13,3-2 0 0,-3 5 0 0,3-2 8 10,1-1-8-10,-1 1 0 0,-3-3 0 0,0 3 8 12,3-3-8-6,0-1 0-6,-3 4 0 0,3-3 0 0,0-3 11 0,0 3-3 6,0 0-8-3,0-3 12-3,3 1 24 0,-6-1 5 11,3-2 1-9,0 2 0-2,-3 0-24 0,3-2-5 11,0-3-1-6,1 3 0-5,-4-1-4 0,3-2 0 0,0 3-8 0,-3-1 12 3,0 1-12-3,3 2 8 15,0-2-8-12,0 0 0-3,6-3 8 0,-6 0-8 0,0 2 0 0,0-2 0 10,6 0 16-9,-6 0-2-1,0 0-1 0,0 0 0 11,3-2 15-11,3 2 4 0,-9-3 0 0,3 0 0 11,6 3-5-9,0 0-1-2,-3 0 0 0,3 0 0 10,-6-2-10-4,6 2-1-6,-5-6-1 0,-1 4 0 0,0-1-14 0,6 3 11 3,-6-2-11 4,6 2 10-7,-3-3-10 0,3 3 0 10,-6 0 0-8,6 0 0-2,-6-3 0 0,3 1 0 11,3 2 0-5,-6-3 0-6,3 3 0 0,-3-3 0 0,6 3 0 0,0 0 0 3,-6-2 0-1,3 2 0 0,0-6 0-2,3 6 0 8,-6 0 0-4,6 0 0-4,0 0 0 0,0 0 0 5,-3 0-8-5,3 0 8 6,0 0 0-6,0 0 0 5,0 0-15-5,0 0 2 6,-6 0 0-6,6 0 0 19,0 0-159-19,-3 6-31 0,-3 4-6 2</inkml:trace>
    </iact:actionData>
  </iact:action>
  <iact:action type="add" startTime="19241">
    <iact:property name="dataType"/>
    <iact:actionData xml:id="d1">
      <inkml:trace xmlns:inkml="http://www.w3.org/2003/InkML" xml:id="stk1" contextRef="#ctx0" brushRef="#br0">19501 9435 1036 0,'0'-13'46'2,"0"8"10"-1,6-3-45 0,-3 0-11 2,0 0 0-2,3 0 0 5,0-3 98-5,-3 3 18 5,3 3 3-5,-6-3 1 6,3 0-71-6,-3 3-13 5,0-3-4-5,3 0 0 5,-3-3-20-5,3 3-12 9,-3 0 12-9,-3-2-12 4,3 2 20-4,-3 0-4 4,0-3 0-4,0 3 0 7,-3-2 26-7,0 2 5 5,0-3 1-5,0-2 0 5,0 5-2-5,-3-2 0 6,0 2 0-7,1 0 0 7,-1 0-9-6,-3-3-1 5,3 3-1-5,-3 3 0 7,0 0-6-7,0-3-1 3,0 2 0-3,0 1 0 9,3 0-5-10,-3 2-2 13,0 3 0-11,4 0 0-1,-1-5-9 0,0 2-1 44,0 1-1-41,-3 2 0-3,3 0-10 0,3 0 10 0,-6 0-10 0,3 0 10 0,0 2-10 0,0 1 0 0,0 2 0 0,0-2 0 0,0 0 0 0,4 2 0 0,-4 3 0 0,3 0 0 0,-3-3-8 1,0 0 8-1,3 9-10 0,-3-4 10 13,3 3-9-13,0 1 9 0,-3 1-8 0,6 1 8 11,0-2-8-11,-3 4 8 0,3 1-8 0,0 2 8 12,3 3 0-9,0-6-10-3,0 3 10 0,0 3 0 11,0 0 0-8,0 0 0-3,3 0 0 0,0-1 0 0,-3-2 0 0,3 1 0 9,0 1 0-8,3-1 0-1,-3-4-8 0,3 1 8 12,0-3 0-11,0-3 0-1,-3 0 0 0,6 0 0 10,-3 0 0-10,0-2 0 0,3-3 0 0,0 0 0 3,-3 0 0-3,2-3 0 8,1 0 0-5,0-5 0-3,0 3 0 0,0 0 0 10,0-3 0-8,3-3-8-2,-6-2 8 0,3 0 0 11,0-1 0-9,0 1 0-2,-3-6 0 0,3 3 0 10,-3-5 12-10,0 3-4 0,2-1-8 0,-5-2 12 12,3 0-12-11,-3-3 8-1,3 0-8 0,-3 3 0 2,0-6 0-2,3 6 8 8,-3 0-8-5,-3-3 0-3,3 2 0 0,0 1 9 11,-3-3-9-10,3 3 8-1,0 3-8 0,-3-1 0 13,0 0 0-12,0 1 0 0,0-1 0-1,3 1 8 0,-3-1-8 0,0 3 0 6,0 3 0-4,0 5 0 11,-3-5 0-10,3 2 0-3,-3-2 8 0,3-1-8 0,0 6 0 0,0 0 8 10,0-5-8-10,0 5 0 0,0 0 9 0,0 0-9 4,0 0 0-4,0 0 0 6,0 0 0-6,0 0 0 5,0 0 0-5,0 0 0 5,0 0-10-4,3 11 10 5,3 2-12-6,-3-3 4 6,0 4 8-5,0 2-13 12,3-3 13-8,-3 0 0-5,0 3 0 0,3 0 0 0,0 0 0 0,3 2 0 9,-3-2 0-8,0 3 0-1,3-4 0 0,0 1 0 12,2 0 0-12,-2 0 0 0,3-3 0 0,0 0 0 3,0 1 0-3,-3-1 0 5,6 0 0-3,-6 0 0 11,0-2 0-10,0 0 0-3,0-1 0 0,0-2 12 0,-1 0-3 0,-2-3 0 8,0 3 7-5,0-2 0-3,-6-6 1 0,0 0 0 12,0 0 4-12,0 0 1 0,0 0 0 0,0 0 0 2,0 0 3-2,0 0 1 5,0 0 0-3,0 0 0 2,0 0 11-4,0 0 3 5,0 0 0-5,0 0 0 6,0 0-22-6,0 0-4 5,0 0-1-5,0 0 0 27,0 0-113-27,0 0-22 0,0 0-5-1</inkml:trace>
    </iact:actionData>
  </iact:action>
  <iact:action type="add" startTime="20338">
    <iact:property name="dataType"/>
    <iact:actionData xml:id="d2">
      <inkml:trace xmlns:inkml="http://www.w3.org/2003/InkML" xml:id="stk2" contextRef="#ctx0" brushRef="#br0">20487 9176 1767 0,'0'0'78'3,"0"0"17"-3,0 0-76 0,0 0-19 2,0 0 0-1,0 0 0 5,0 0 20-5,0 0 1 7,3 8 0-7,0 0 0 4,-3 2-21-4,0 1 8 6,-3 2-8-6,-3-2 0 6,3-1 0-6,-3 1-20 6,0-1 4-6,-3 1 1 6,0-3 15-6,3 5-9 5,-3-2 9-5,0-1-8 6,-3 1 27-6,3-3 5 5,0 2 2-5,-3-2 0 6,-3 3 6-6,1-1 0 4,-1-2 1-4,3 3 0 8,-3 0-17-8,0-3-4 4,0-1-1-5,0-1 0 8,3-1 4-5,-3 0 1 11,-2-2 0-8,2 2 0-5,0 1 8 0,0-4 3 0,0-2 0 0,0 0 0 40,0 0 7-39,3-2 2-1,1-1 0 0,-4 0 0 0,3-2-12 0,3 2-1 0,-3-2-1 0,3 0 0 0,3-3-14 0,-3 0-8 0,3 0 10 0,0 0-10 3,0 0 0-3,3 0 0 0,0 0 0 0,0 3 0 11,3 0 0-11,0-1 0 0,0 6 0 0,0-5 0 13,0 5 0-8,0 0 8-5,-3-5-8 0,3 5 9 0,0-6-9 0,0 6 0 8,0 0 0-7,0 0 0-1,0 0 0 0,0 0 0 3,0 0-10-3,6 0 10 8,3-2-9-8,0 2 9 12,0 0-8-6,0 0 8-6,3 2 0 0,0 1-8 0,0 0 8 0,0-1 0 4,2 1 0 0,-2-3-8-4,6 3 8 0,-3-1 0 10,3 1 0-9,0-3 0-1,0 0 0 0,-3 0 0 12,2 3 0-11,4-1 0-1,0 1 0 0,0 0 0 11,-3-3 0-11,3 0 0 0,-1 2 0 0,1-2 8 11,0 0-8-11,-3 5 0 0,3-2 8 0,0-3-8 13,-3 0 9-8,-1 0-9-5,-2 0 12 0,3 3-12 0,0-3 18 0,-3 0-3 8,-3 0-1-7,0 2 0-1,0 1 0 0,-3 0 0 12,-1-1 0-10,-2-2 0-2,3 3-2 0,-9-3 0 0,0 0 0 0,0 0 0 6,0 0 0-4,0 0-1 0,0 0 0-2,0 0 0 7,0 0 0-7,0 0 0 5,0 0 0-5,0 0 0 6,0 0-2-6,0 0 0 4,0 0 0-4,0 0 0 20,0 0-95-20,0 0-19 0,0 0-4 0,0 0-619 12,6 0-124-12</inkml:trace>
    </iact:actionData>
  </iact:action>
  <iact:action type="add" startTime="20998">
    <iact:property name="dataType"/>
    <iact:actionData xml:id="d3">
      <inkml:trace xmlns:inkml="http://www.w3.org/2003/InkML" xml:id="stk3" contextRef="#ctx0" brushRef="#br0">21013 9287 979 0,'0'0'43'3,"0"0"9"-2,0 0-41 0,0 0-11 2,0 0 0-2,6 0 0 4,3 0 278-4,0-3 54 4,0 1 10-4,0 2 2 5,3-3-271-5,0 3-54 6,0 0-11-6,3 0-8 7,0-3 0-7,2 1 0 5,1 2 0-5,0-6 0 9,3 1 0-9,3 0 0 2,-3-1 0-2,5 1 0 7,1-3 0-5,3 0 13 1,3 3-1-4,-1-3-1 8,4 0 26-7,0-2 6 4,0-1 1-4,2 3 0 9,4-3-14-10,0-2-2 7,-4 5-1-6,4-2 0 13,0 2-11-13,2 0-3 0,-2 3 0 0,-3-1 0 11,2-2-1-11,-2 0-1 0,-3 3 0 2,2-3 0 0,-2 3-11-2,0 0 0 4,-6-3 0-2,-1 2 0 12,1 4 0-10,0-4 20-4,0 1-3 0,-6 0 0 0,-1-3-2 0,-5 3-1 7,0 2 0-5,0 0 0-2,-6 3-14 0,0-2 0 13,-3-1 8-8,0 3-8-5,-3 0 9 0,-6 0-1 0,0 0 0 0,0 0 0 16,0 0-104-16,0 0-22 2,0 0-4-2,-6 5-976 4</inkml:trace>
    </iact:actionData>
  </iact:action>
  <iact:action type="add" startTime="21571">
    <iact:property name="dataType"/>
    <iact:actionData xml:id="d4">
      <inkml:trace xmlns:inkml="http://www.w3.org/2003/InkML" xml:id="stk4" contextRef="#ctx0" brushRef="#br0">21174 8316 1670 0,'0'0'148'2,"0"0"-118"0,0 0-30-1,6-5 0 5,0-1 56-5,0 1 6 4,-3 0 1-4,3-1 0 7,6 1-22-7,-3 2-4 4,0-2-1-4,0 0 0 7,3 2-36-8,-4-2-15 7,4 2 1-6,6-2 0 8,-3 0 14-8,3-1 0 3,0-2 0-3,3 3 0 6,0 0 8-6,-1-3 5 6,1 3 1-6,0-3 0 8,3 2-14-8,-3 1 0 3,-3 0 0-3,2 0 0 6,-2-3 0-6,0 0 0 5,0 0 0-5,0 2 0 6,-3 1 0-5,0 3 0 5,-4-4 0-6,-5 4 0 27,3 2-126-26,-9 0-28-1,0 0-6 0,0 0-580 0</inkml:trace>
    </iact:actionData>
  </iact:action>
  <iact:action type="add" startTime="21795">
    <iact:property name="dataType"/>
    <iact:actionData xml:id="d5">
      <inkml:trace xmlns:inkml="http://www.w3.org/2003/InkML" xml:id="stk5" contextRef="#ctx0" brushRef="#br0">21388 8292 1357 0,'0'0'60'3,"-8"3"12"-2,8-3-57 0,-9 2-15 7,0 1 0-7,0 0 0-1,9-3 91 1,0 0 15 13,-6 5 3-13,6-5 1 0,0 0-69 0,0 0-13 13,-3 8-4-13,3-8 0 0,0 8-24 0,3 0-20-1,0 0 3 1,3 2 1 8,-3 3 8-8,3-2 8 5,0 2-12-5,3 3 12 6,-4 3 0-6,1-1 0 6,3 3 0-6,0 3 0 6,0-3 0-7,-3 6 11 6,0 2 0-3,0 0 0 2,0 3 18-2,0 0 4 3,0-1 1-4,-3 1 0 13,3-3-17-9,-3 0-3-5,0 0-1 0,0-2 0 0,0-1-13 0,-3-2 11 6,0 3-11-4,3-6 10-2,-6 0-10 0,3-5 8 10,-3 0-8-10,0-3 8 18,0-3-31-17,0-2-6-1,0-2-2 0,3-6 0 9,0 0-161-5,0 0-33-4</inkml:trace>
    </iact:actionData>
  </iact:action>
  <iact:action type="add" startTime="22064">
    <iact:property name="dataType"/>
    <iact:actionData xml:id="d6">
      <inkml:trace xmlns:inkml="http://www.w3.org/2003/InkML" xml:id="stk6" contextRef="#ctx0" brushRef="#br0">21400 8734 1321 0,'0'0'58'3,"0"0"13"-2,0-3-57 0,0 3-14 1,0 0 0 2,0 0 0-1,0-5 108-2,0 0 18 4,0-1 4-4,0 6 1 7,0 0-95-7,3-2-20 4,-3 2-3-4,6-3-1 7,-3 0-12-7,3 1 0 4,0-1 0-4,3 1 0 11,0-4 10-11,3 4-10 0,0-1 10 0,0-2-10 7,0-1 37-7,3 1 2 5,2-3 0-5,-2 0 0 6,3 3-4-6,0 0-1 5,0-3 0-5,0 2 0 6,0 1-9-6,2-3-1 8,-2 3-1-8,-3 0 0 13,3-1-7-13,-3 1 0 0,-3 0-1 0,0-1 0 11,0 4-15-10,-3-1-10-1,-1 3 2 0,-2-3 0 12,0-2 8-11,-6 5 0-1,0 0 0 0,0 0 0 17,0 0-105-12,0 0-23-5,0 0-4 0,0 0 0 0</inkml:trace>
    </iact:actionData>
  </iact:action>
  <iact:action type="add" startTime="22560">
    <iact:property name="dataType"/>
    <iact:actionData xml:id="d7">
      <inkml:trace xmlns:inkml="http://www.w3.org/2003/InkML" xml:id="stk7" contextRef="#ctx0" brushRef="#br0">21293 9522 1612 0,'6'-5'72'3,"-3"5"14"-2,3-3-69 0,-3 1-17 1,-3-1 0-1,6-2 0 6,-3 0 87-5,3 2 13 2,-3 0 4-3,3 1 0 5,0 2-88-5,0 0-16 5,-6 0 0-5,6 0-8 23,0 2-22-23,-3 1-4 0,6 5-1 0,-6-3 0 0,3 3 20-1,-1-3 4 2,1 3 1-1,-3 3 0 9,3 2 10-9,-3 0 0 2,3 3 8-2,0 3-8 7,-3-1 27-7,0 1 1 4,0 2 0-4,0 0 0 6,0 3-12-6,-3 0-3 8,3-3 0-9,-3 0 0 37,0-2-13-35,0 2 11 0,0 3-11-1,-3-6 10 0,3-2-10 0,-3-3 8 0,0 0-8 0,3 1 8 0,0-4 1 0,-3-2 0 0,0-3 0 0,3-5 0 2,0 0 11 3,0 0 3-5,0 0 0 0,0 0 0 5,0 0 15-5,0-5 3 5,-6-5 1-5,6-1 0 10,0 0-30-7,0-2-12-3,-3-3 11 0,3 0-11 12,3-2 0-12,0 2 0 0,0 0 0 0,0 0 0 12,3-2 0-12,0 2 0 0,0 0-8 0,0 0 8 10,0 3 0-9,3-3 0-1,-3 3 0 0,3 0 0 12,-3-3 0-7,3 0 0-5,0 0 0 0,0 3 0 0,2 0-8 0,-2 2 8 5,0 0 0-2,3 3 0-3,0 0-8 0,-3-2 8 13,0 2 0-7,0 0 0-6,0 0 0 0,0 0-8 0,3 5 8 0,-3 1 0 3,0-3 0 4,-4 2 0-7,4 3-8 0,-3 0 8 4,-6 0 0 2,6 5 0-6,3 0 0 0,-3 1 9 7,0 4-9-4,-3-2 0-3,3 3 0 0,-3 2-11 12,0-2 11-11,0 2 14-1,0 0-3 0,0 3-1 11,-3-3 3-9,3 0 1-2,0 1 0 0,-3 2 0 9,3-3-14-8,-3 3 0-1,3-3 0 0,-3 0 0 12,3 3 0-7,-3-3 0-5,3-2 0 0,-6-3 0 0,3 2 10 0,0 1-10 7,0 0 10-5,0-4-10-2,0-7 20 0,-3 6-1 13,3-6-1-9,0 0 0-4,0 0 2-1,0 0 1 1,0 0 0 0,0 0 0 4,0 0-5-1,0 0-2-1,0 0 0-2,0 0 0 6,0 0 2-6,0 0 0 5,-3-3 0-5,-3 0 0 11,3-2-16-10,0 0 0-1,3-3 0 0,0 0 0 13,-6 0 0-13,6 0 0 0,0-2-8 0,0-1 8 12,0 0 0-12,0 1-8 0,3-1 8 0,0 1 0 10,0-4 0-10,0 4-8 0,0-1 8 0,0 1 0 14,3-4 0-10,0 1 0-4,0 3-8 0,0-1 8 0,3-2 0 0,0 2 0 6,-1 1 0-3,1-1 0-3,3 3-9 0,-3 0 9 12,3-2-13-11,-3 2 5-1,0-3 8 0,0 0 0 10,0 4 0-8,-3 1-8-1,3 4 8-1,-3-1 0 0,-3-2 0 0,-3 5 0 6,0 0-9 1,0 0 9-7,9 2-10 0,0 1 10 7,-9-3-8-5,5 5 8-2,-2 1 0 0,3 1-9 13,-3 4 9-12,0-3 0-1,0-3 0 0,0 3-8 10,0 0 8-7,0 0 0-3,0 0 0 0,0 0 0 8,0 0 0-7,-3 3 0-1,3-4 0 0,0 4 0 12,-3 0 0-6,3-3 0-6,0 2 0 0,-3 1 0 0,3-1 0 0,0 1 0 5,-3-1 0-1,3 1 0-4,-3 0 0 0,3 2 0 12,-3-5 0-12,0 2 0 2,3 1 0-2,0-3 0 0,-3 0 0 0,3 2 8 6,0-2-8-4,0 0 0 9,-3-2 0-4,3 2 8-7,0-1-8 0,0 1 0 0,-3-8 0 0,6 6 0 6,-6-6 0-5,6 5 0-1,-6-5 0 0,3 5 0 14,-3-5 0-14,6 6 0 0,-6-6 0 1,6 2 8 1,3 1-8-2,-3-3 11 5,-6 0-11-5,5 0 12 13,1 0 3-12,3-3 1-1,-3 3 0 0,0-2 0 13,0-4 6-9,0 1 2-4,0 2 0 0,0-2 0 0,3 2-11 0,-3 1-1 6,-3-1-1-6,3-2 0 22,0 2-55-21,-6 3-10-1,0 0-2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6:18:45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025">
    <iact:property name="dataType"/>
    <iact:actionData xml:id="d0">
      <inkml:trace xmlns:inkml="http://www.w3.org/2003/InkML" xml:id="stk0" contextRef="#ctx0" brushRef="#br0">9277 9321 1267 0,'0'0'56'3,"-3"-2"12"-2,-6-1-55 0,6 0-13 0,-6 3 0 0,6-2 0 6,-3 2 88-6,0-3 14 7,6 3 3-7,-3 0 1 5,0 3-77-5,-3-3-15 4,3 0-3-5,0 0-1 8,-3 0-10-7,6 0 0 7,-3 0 0-7,0 0 0 5,-3 0 0-5,0 0 0 6,1 0 0-6,-1 0 0 4,0 0 0-4,0 2 8 6,-3-2-8-6,-3 0 8 8,3 0 1-8,0 0 0 3,-3 0 0-3,0 0 0 5,0 0 1-5,0 0 0 6,-3 3 0-7,4-3 0 7,-1-3 9-4,0 3 1 3,-3 0 1-6,6 0 0 41,0-2 24-38,0-1 5-2,-3 0 1 0,0 1 0 0,3-1-28 0,3-2-6 0,-6 2-1 0,4 1 0 0,-4-1 10 0,3-2 2 0,3-1 0 0,-3 4 0 5,0-4-7-5,3 1-1 0,-3 2 0 0,0-2 0 11,0 0-20-10,0 0 0-1,0-1 0 0,3-2-12 11,-3 3 12-10,3-3 0-1,-2 3 0 0,2 0-8 13,-3-3 8-11,3-3 0-2,0 3 0 0,-3 0 0 0,3-2 0 0,0-1 0 10,0-2 0-9,0-1 0-1,0 7 0 0,0-4 0 12,3-2 0-12,-3 2 0 0,0 1 8 1,3-4 3 2,-3 1 1-3,3 3 0 5,-3-4-12-3,3 4 0 10,-3-4-10-8,3 4 10-4,0-3 0 0,0-1 0 0,-2-1 0 0,2 1 0 10,0 1 0-9,-3 0 0-1,3-3 0 0,-3 3 0 11,3-3 0-11,0 3 0 0,0-3 0 0,-3 0 0 12,3-3 0-12,3 4 0 0,-3-4 0 0,3 3 0 11,-3-2 0-10,3 2 0-1,0-3 0 0,3 3 0 12,-3-2 0-8,0-1 0-4,3 1 0 0,0 2 0 0,-3 0 0 0,3 0 0 8,-3 3 0-5,3-3 0-4,0 0 0 1,-3 3 0 12,3-3 8-7,0 0-8-5,0 3 0 0,0 0 0 0,-3 2 8 0,3-2-8 3,0 2 0-3,-3-2 8 15,3 0-8-12,0 0 0-3,0 2 8 0,-1-2-8 0,4 0 0 0,0 2 0 9,0-2 0-7,-3 5 0-2,3-5 0 0,0 2 0 12,3 0 0-10,0-2 0-2,0 0 0 0,0 2 0 9,0 3 0-9,3 1 0 0,0-4-8 0,0 0 8 12,2 1 0-12,-2-1-9 0,3-2 9 0,0 0-8 12,0 5 8-8,0 0 0-4,0-3 0 0,3 1 0 0,0-1 0 0,-4-2 0 8,4 2 8-6,0-2-8-2,3 5 0 0,-3-2 0 13,0 2 0-9,3 0-8-4,-1-3 8 0,1 3 0 0,-3 0 0 0,3 0 0 3,0 3 0-3,-3 2-8 15,-1-2 8-11,4 2 0-4,-3 1 0 0,0-1-8 0,0 0 8 0,0 1 0 8,0-1 0-7,-1 3 8-1,4 0 0 0,-3-2 0 13,3-1-8-13,-3 3 0 0,0-3 0 0,0 3 8 10,-1 0-8-10,1-2-8 0,0 2 8 0,0 0-12 12,0 0 12-5,-3 0 0-7,0 2 0 0,-1 1 0 0,-2 0 0 0,0-1 0 4,3 1 0 0,-3 2 0-4,0 0 0 0,-3 1 0 11,0 2 0-10,0 0 0-1,3 0 0 0,-3-1 0 13,-3 4 10-9,2 0-10-4,1-1 0 0,0 3 0 0,0-2 0 0,0 2 0 3,0 0 0-1,-3 1 0 11,3-1 0-9,0 0 0-4,-3 0 0 0,3 1 0 0,0-1 0 0,-3 0 0 8,3 3 0-7,-3 0 11-1,0-3-3 0,0 3-8 12,2-3 0-12,-2 0 0 0,-3 1 0 0,0 2 0 12,3-1 0-12,0-1 0 0,-6 1 0 0,3 4 0 12,0-3 0-11,-3 2 0-1,6 1 8-1,-3-1-8 12,-3 1 0-6,3-3 0-5,-3 2 8 0,0 1-8 0,0-1 0 0,3 1 0 8,-3-3 0-7,0 2 0-1,-3 1 0 0,0-1 0 13,3 1 8-8,0-1-8-5,-3-2 0 0,3 0 0 0,-6-3 0 0,3 3 0 3,0 0 12-3,0-3-4 15,0 3 0-11,-3 0-8-4,0-3 11 0,0 3-11 0,0-3 10 0,-2 1-10 9,-1 4 12-7,3-2-3-2,0 3-1 0,-3-4 0 11,3 1-8-10,0 0 8-1,-3 0-8 0,3 0 8 11,0 5-8-11,0-5 0 0,0 0 0 0,0-3 8 11,0 0-8-10,0 1 0-1,0-1 9 0,0 0-9 11,0 0 8-7,-3-2-8-4,4-1 10 0,-4 1-10 0,3 0 13 0,-3-1-3 9,-3 1-1-8,3-1 0-1,0-2 7 0,0 0 0 12,-3 0 1-10,3-3 0-2,-3 3-1 0,3 0-1 0,-3 0 0 0,1 0 0 7,-1-3-3-2,0 1-1-5,0-4 0 0,0 4 0 7,0-4 2-3,0 4 1-4,3-4 0 0,0 1 0 9,-3 0 11-8,3-3 3-1,-2 0 0 0,-1 0 0 14,3 0-8-12,-3 0-2-2,3 0 0 0,-3-3 0 9,0 3-1-8,0-3 0-1,0 1 0 0,-3 2 0 3,3-3-6-3,1 0-2 6,-1 1 0-4,0-1 0 1,3 0-9-3,-3 1 8 7,0-1-8-2,-3-2 8-5,3 2-8 0,0 1 0 10,-3-1 0-8,3 3 0-2,4-3 0 0,-4 3 0 12,-3 3 0-7,3-3 0-5,3-3 0 0,-6 3-11 0,3 0 3 0,-3 3-864 9,3 2-172-9</inkml:trace>
    </iact:actionData>
  </iact:action>
  <iact:action type="add" startTime="137726">
    <iact:property name="dataType"/>
    <iact:actionData xml:id="d1">
      <inkml:trace xmlns:inkml="http://www.w3.org/2003/InkML" xml:id="stk1" contextRef="#ctx0" brushRef="#br0">18302 8001 1036 0,'-9'-13'46'3,"9"13"10"-2,0 0-45 0,0-6-11 2,-3 4 0-2,3 2 0 5,0 0 80-5,0 0 15 4,0 0 2-4,0 0 1 6,0 0-74-6,0 0-14 5,0 0-10-5,0 0 12 6,0 0-12-6,0 0-9 5,0 0 9-5,0 0-13 7,0 0 4-7,0 8 1 5,0 5 0-5,3 0 0 7,0 0 8-8,0 9 0 6,-3-1 0-6,3 3 0 11,0-1 0-10,0 4 0 2,0-1 0-2,-3 3 0 8,3 3 0-9,0 0-12 15,0 2 2-8,0 3 0-6,0-2 10 0,0 2 11 0,0 0-3 0,-3 3 0 41,3-1-8-41,-1 4-14 0,1-4 3 0,-3-2 1 0,3 0 10 0,-3-2 0 0,3-1 0 0,-3 3-8 0,3-2 8 0,-3 2 0 0,0-3 8 0,0-2-8 2,0-3 12-1,0 0-1-1,0 0-1 0,-3-2 0 12,0-1-1-7,0-2 0-5,0 0 0 0,1-1 0 0,-1 1-9 0,0-3 12 5,3 3-12-2,0-3 12-3,-3-2-12 0,0-1 8 12,3 1-8-11,-3-1 8-1,3-2-8 0,-3 0 8 12,0-3-8-7,3 1 8-5,3-4-8 0,-3 3 0 0,-3-5 0 0,0 3 8 4,3-3 0 0,0 0 0-4,-3-3 0 0,0 3 0 8,0 3 8-5,0-3 2-3,-3 0 0 0,3 0 0 13,0-3-6-13,0 3-2 0,0 0 0 0,0 0 0 12,-3 0-10-12,3 2 0 0,-3 1 0 0,6 2 0 3,-3-2 0 3,3-1 0-6,-3 1 0 0,3-1 0 14,0-4 8-9,0 2-8-5,-3-3 12 0,3-5-4 0,0 0-8 0,0 0 0 7,-3 5 0-5,3-5 0-2,-3 3 15-1,3-3 4 13,0 0 1-11,0 0 0-1,0 0 16 0,0 0 3 2,0 0 1-2,0 0 0 8,0 0-5-8,0 0-1 3,0 0 0-3,0 0 0 7,0 0-10-2,0 0-3-5,0 0 0 0,0 0 0 5,0 0-12-5,0 0-9 6,0 0 12-6,0 0-12 5,0 0 0-5,0 0 0 6,9 2 0-6,0-2 0 14,3 3 0-12,-3 0 0-2,0-3 0 0,3 0 0 9,0 0 0-9,0 0 0 0,-1 0 0 0,1 0 0 13,3 2 0-9,-3 1 0-4,3-3 0 0,0 3 0 0,3-3 0 0,-3 2-9 6,2-2 9-4,1 0 0-2,3 6 0 0,0-4 0 13,-6 1 0-12,3-3 0-1,0 2 0 0,2-2 11 12,1 3-1-8,3-3 0-4,-3 0-10 0,3 0-11 0,0 0 3 0,-1-3 0 4,1 3 8-4,0 0 0 14,3-2 8-10,3-1-8-4,-4 1 0 0,4-1 9 0,0 0-9 0,0 3 0 10,-7 0 11-9,4-5-11-1,0 5 10 0,3 0-10 11,-3-3 0-11,-1 3 0 0,4 3 0 0,-3-3 0 11,0 0 0-11,0 0 0 0,-1 0 0 0,1 0 0 13,3 0 0-9,3 0 0-4,-1 0 0 0,-5 0 0 0,0 3 0 0,0-6 0 6,5 3 0-4,-2 0 0-2,-6 0 8 0,6 0-8 13,-3 0 0-12,-1 3 0-1,1-1 8 0,0 1-8 12,0-3 0-8,3 3 0-4,-4-1 10 0,4 3-10 0,0-7 10 0,0 4-10 4,2-2 8 1,-2 3-8-5,0-6 0 0,3 3 9 8,-1 3-9-6,-2 0 8-2,0-6-8 0,0 3 8 12,2 3 1-9,1-3 0-3,-3-3 0 0,0 0 0 12,2 3-1-8,4 0 0-4,6-2 0 0,-6-1 0 0,-10 3 0 0,4 0-8 3,0 0 12-3,0-2-4 14,-1 2-8-9,1 2 0-5,0-2 0 0,0 0 0 0,-1 3 0 0,-2-3 0 6,0 0 0-3,3 0 0-3,3 0 12 0,-4 0 0 12,-11-3 0-11,3 3 0-1,0 0-12 0,3 0 0 4,-1-2 0-4,1 4 0 5,3 1 0 0,-3-1 18-5,0 1-3 0,-1-3-1 6,4 3-14-1,0-3 0-5,0 0 0 0,0 0 0 8,-1 2 12-5,1 1-1-3,-3 0 0 0,-3-3 0 11,0 2 1-10,-3-2 0-1,2 0 0 0,-2 0 0 13,-3 0-12-13,3 0 0 0,-3-2 0 0,0 2 0 11,-3-3 0-10,-3 3 0-1,-3 0 0 0,0 3-707 13,-1-3-139-12</inkml:trace>
    </iact:actionData>
  </iact:action>
  <iact:action type="add" startTime="139184">
    <iact:property name="dataType"/>
    <iact:actionData xml:id="d2">
      <inkml:trace xmlns:inkml="http://www.w3.org/2003/InkML" xml:id="stk2" contextRef="#ctx0" brushRef="#br0">18412 7895 806 0,'0'0'72'1,"0"0"-58"3,0 0-14-3,0 0 0 5,0 0 127-5,0 0 22 5,0 0 5-6,0 0 1 8,0 0-119-7,0 0-24 4,0 0-12-4,0 0 12 8,0 0-4-8,0 0-8 3,0 0 12-3,0 0-4 8,0 0-8-8,0 0 0 5,3-2 0-5,-3 2 8 6,0 0-8-6,6-6 0 5,3 4-12-5,0-4 12 6,0 6-9-6,3-2 9 5,2-1 0-5,4 0 0 9,0 3 0-9,0-2 0 1,-3-1 0-1,3 3 0 10,-3 0 12-11,5 0-3 15,1 0-1-10,0 0 0-4,3 3 8 0,-3-6 0 0,3 3 1 0,-4-3 0 42,1 6-3-35,0-3-1-7,0 0 0 0,3 0 0 0,-3 0 4 0,2-3 1 0,4 3 0 0,-3-2 0 0,3 2 5 0,-3-3 1 0,-1 0 0 0,1 1 0 0,3 2-11 0,0 2-1 0,-3-2-1 0,2 0 0 0,1 0-11 0,0 0 12 7,-3 0-12-4,0 0 12-3,2 0-12 0,1 0 12 12,0 3-12-11,3-3 12 0,-1 3-12-1,1-1 12 1,0 1-12-1,-3-3 12 8,0 5-4-3,2-5-8-5,1 3 12 0,-3 2-4 6,3 1-8-2,-4-4 12-4,4-2-12 0,-3 3 12 8,-3 2-12-5,3-2 0-3,2-1 0 0,1 1 8 12,3 0-8-10,-3-3 0-2,-1-3 0 0,-2 3 8 11,3 0 3-11,0 5 0 0,2-2 0 0,-2-3 0 4,-3 0 1-4,3 0 0 4,0 0 0-4,-1 3 0 14,1-1-12-9,0 4 0-5,0-4 0 0,2 1 0 0,-2 0 0 0,0 2 0 6,3-2 8-3,-4 2-8-3,-2 3 0 0,-3-6 0 13,3 1 0-8,3 5 8-5,2-3-8 0,1-2 0 0,-6 2 0 0,3-2 0 4,2-1 0 2,4-4 8-6,-3-1-8 0,-3 1 8 6,-4 2-8-2,1 0 8-4,0-3-8 0,3 3 8 8,-1 3 4-5,4-3 0-3,-3-3 0 0,0 3 0 12,0 3-12-12,-1-1 0 0,-2-2 0 0,0 3 0 13,3-1-9-10,-1 1-4-2,-2 0-1-1,-3-1 0 0,-6 4 14 0,3-4 0 4,3 1 0-4,-1 2-9 15,1-2 20-10,0 2 4-5,0 1 1 0,0-4 0 0,-1-2-16 0,1 0 0 5,-3-2 0-2,0 2 0-3,0 2 0 0,-3-2-15 13,-4 0 3-8,1-2 1-5,0-1 11 0,0 0 14 0,-3 1-3 0,0-1-1 5,-3 3-10 0,3-3 0-5,-3 1 0 0,3 2-11 5,-3-3 11 0,-1 3 0-5,1-3 8 0,0 3-8 8,3-2 0-4,0 2 0-4,0-3 0 0,3 3-8 11,-6 3 8-10,6-3 0-1,-3 0 8 0,-3 0-8 13,-3 0 0-8,2 0-8-5,1-3 0 0,0 3 0 0,0 3 8 0,-3-3 11 2,-6 0-3-2,0 0 0 15,6 0-8-9,-6 0 0-6,0 0 0 0,0 0 0 0,6 2 0 0,-6-2 10 6,0 0-10-4,0 0 10-2,0 0-10 0,0 0 8 3,0 0-8-3,0 0 8 7,0 0-8-7,0 0 0 5,0 0 0-5,0 0-11 7,0 0 11-7,0 0 0 3,0 0 8-3,9 6-8 7,-9-6 0-1,0 0-8-6,0 0 0 0,3 5 0 6,3 3 8-2,-3 0 0-4,3 0 0 0,-3-3 0 12,3 3 0-12,-6-8 0 0,0 5 0 0,3 3 0 13,3 3 0-13,-3-1 0 0,-9 1 0 0,3 0 0 9,0-1 0-6,3-2 0-3,0-8 0 0,0 11 0 12,-3 2-8-7,0 0 8-5,6-2-8 0,-3 2 8 0,-3 0 0 0,3-2 0 4,0 2 0 0,0 0 0-4,0-2 0 0,-3-1 0 11,0 4 0-10,3-1 0-1,-3 3 0 0,3-3 0 13,0 0 0-9,0 3 0-4,3-5 0 0,-3 2 0 0,-3 0 0 0,0 0 0 4,0 3 0 1,0-3 0-5,3-2 0 0,-3 2 0 7,0 3 0-4,0 0 0-3,3 0 0 0,-3 2 11 11,0-2-3-9,3 0 0-2,-3 3 0 0,3-3 0 13,-3-1-8-8,0 1 0-5,0 3 0 0,0-3 0 0,3 5 0 0,0 0 0 2,0-2 0-2,-3 2 0 15,0-5 0-9,0-1 0-6,0 1 0 0,0 0 0 0,0 3 0 0,0-3 0 5,0 2 0-2,3-2 0-3,-6-3 0 0,6 3 0 12,-3 5 0-6,3-2 0-6,0-3 0 0,-2 0 0 0,2 2 11 0,-3 1-11 5,6-4 0-1,-3 1 0-4,0 0 0 0,2-3 0 6,1 1 9 0,-3-1-9-6,-3 3 8 0,3 2-8 7,6-2 0-4,-3 0 8-3,-9 0-8 0,6 0 0 12,0-3 0-12,0 3 0 0,0-3 0 0,0 0 0 12,0 3 0-11,0-3 0-1,0 1 0 0,3-1 0 11,0 0 0-5,-3 3 8-6,3-3-8 0,3 3 0 0,-6-5 0 0,0 2 8 3,3 0-8 2,0 0 0-5,0-2 10 0,0 2-10 8,0 0 12-6,-3-2-12-2,6 0 0 0,-6-3 0 13,0-8 0-12,3 7 0-1,3 1 0 0,-6-2 0 12,3 2 0-8,-3-3 0-4,-3 5 0 0,3 1 0 0,0-6 10 0,0 1-10 4,-3 2 0 1,3-8 8-5,0 0-8 0,-3 5 0 8,3 3 0-5,-3-3 0-3,3-5 0 0,3 5 0 12,-3 1 0-9,0-6 0-3,0 0 8 0,0 5-8 9,0-5 0-3,0 0 10-6,0 0-10 0,0 0 10 0,6 5-10 0,-6-5 0 3,-3 6 0-3,3-6 8 14,0 0-8-9,0 0 10-5,0 0-10-1,-3 5 10 1,0-2-10 0,-3 2 12 8,6-5-12-6,0 0 12-2,-3 2-12 0,3-2 0 11,0 0 0-10,0 0 0-1,0 0 0 0,-3 6 0 3,0-1 0-3,3-5 0 8,0 0 8-4,0 0-8-4,-3 3 8 0,3-3-8 5,0 0 16-4,0 0-1 3,-6 2-1-4,6-2 0 6,0 0-6-6,0 0-8 6,0 0 11-6,0 0-11 5,-6 3 17-5,6-3-3 5,0 0-1-5,-6 0 0 6,1 3-13-6,-1-1 8 7,6-2-8-5,0 0 0 1,-9 0 9-3,3 3-9 6,0-3 8-6,6 0-8 6,0 0 0-6,0 0 0 5,-6 0 8 1,6 0-8-6,0 0 15 0,0 0 1 3,-6 0 0-3,6 0 0 5,-6-3 4-5,0 1 2 13,-3-1 0-12,3 0 0-1,6 3-8 0,-6 0-2 13,-3-2 0-8,3 2 0-5,6 0-12 0,-6-3 0 0,-3 0 0 0,3 1 0 4,-3 2 0 0,3 0 0-4,-2 0 0 0,8 0 0 8,-6 0 0-5,-3-3 0-3,3 0 0 0,6 3 0 12,-9-2 0-11,9 2 0-1,-6 0 0 0,-3 0 0 12,0 0 0-12,9 0 0 2,-6 0 0-2,-3 0 0 0,3 0 0 0,6 0 0 7,0 0 0-4,-9-3 0-2,0 6 0-1,-3-1-8 7,6-2 8 0,-3 0 0-7,1 0 0 0,-1 3-8 6,-3 0 8-3,3-3 0-3,3 5 0 0,-6-2 0 12,0-1-8-10,3 1 8-2,3 2 0 0,-3-2 0 10,-3 0 0-4,0-1 0-6,3 3 0 0,1-2 0 0,-1 0 0 0,0-1 0 9,0 1 0-8,3 0 0-1,0-1 0 0,-3 1 0 11,0 0 0-9,0-1 0-2,9-2 0 0,-6 3 0 9,0-3 0-9,6 0 0 0,0 0 0 0,0 0 0 12,0 0 11-12,0 0-1 0,0 0 0 0,0 0 0 3,-9 0 8-3,3 0 2 5,6 0 0-5,-6 0 0 14,3-3-2-8,3 3 0-6,-9 0 0 0,9 0 0 0,0 0-3 0,-6 0-1 5,0 0 0-1,1-2 0-4,-1 2-4 0,0 0-1 11,3-3 0-10,-6 0 0-1,3 3-20 0,-3 3-4 13,-6-3-1-10</inkml:trace>
    </iact:actionData>
  </iact:action>
  <iact:action type="add" startTime="185904">
    <iact:property name="dataType"/>
    <iact:actionData xml:id="d3">
      <inkml:trace xmlns:inkml="http://www.w3.org/2003/InkML" xml:id="stk3" contextRef="#ctx0" brushRef="#br0">18573 12266 403 0,'0'0'36'4,"0"0"-36"0,0 0 0-3,0 0 0 6,0 0 137-6,0 0 21 4,0 0 4-4,0 0 1 5,0 0-105-5,0-5-21 7,-3 0-4-7,3 5-1 4,0 0-19-4,0 0-4 7,-3-6-1-7,3 6 0 6,0 0-8-6,0 0 0 3,-3-5 0-3,3 5 0 7,0 0 0-7,-3-3 0 5,-3-2 9-5,6 5-9 7,3-5 20-7,-3 5 0 4,-3-6 0-4,3 6 0 6,0-5 25-6,0 0 5 5,0 5 1-5,0-5 0 8,-3-1-4-8,0 4-1 3,0-4 0-3,3 6 0 5,0-5-30-5,-3 0-5 4,0-3-2-4,3 2 0 8,0 6-1-9,-3-5 0 6,3 0 0-5,0 0 0 7,0 5-8-7,-3-6 12 5,0-2-12-6,0 3 12 8,0 0-12-8,0 0 0 6,0-1 0-5,0 1 8 7,0-3-8-6,0 0 0 3,3 8 0-4,-3-8 8 15,0 0-8-15,0 3 0 0,-3-3 0 0,3 3 8 13,3 5-8-9,0-8 12-4,-6 2-12 0,6 6 12 0,-3-8 12 0,0 3 2 6,-3-3 1-3,3 3 0-3,0-3-15 0,0 3-4 14,3 5 0-9,-5-8 0-5,2 0 3 0,0 0 0 0,0 0 0 0,-3 0 0 4,3 3 4 1,0-3 1-5,0 0 0 0,0 0 0 6,3 0-4-2,-3 0-1-4,-3 0 0 0,3 0 0 9,0 0 7-6,0 0 2-3,-3-2 0 0,6-1 0 11,-6 3-20-10,6-2-19-1,-3-4 4 0,-3 4 1 12,3-1 14-11,0 1 0-1,0-1 0 0,0 0 0 3,0 1 0-3,0-1 0 5,-3-2 0-5,3 3 0 15,0 2 0-11,3-3 0-4,-3 0 0 0,0-2 0 0,3 0 0 0,-3 0 0 8,3-1 0-7,0 1 0-1,-3 0 0 0,3 2 0 12,0 1 0-9,0-1 0-2,0-2 0-1,0 2 16 0,0-2-3 0,0 0-1 8,0 2-12-6,0 1-15-2,0-1 3 0,0 1 1 7,0-1 11-1,-3 1 0-6,3 2 0 0,0-3 0 7,-3-2 0-5,0 2 0-2,3 1 8 0,0-1-8 13,-3 0 10-12,0 1-2-1,1-3-8 0,-1 2 12 10,3 0-4-8,-3 1-8-2,3-6 11 0,-3 3-11 10,0 2 9-10,0 1-9 0,3-1 0 0,0 0 9 13,0 3-9-8,0 1 0-5,0-7 0 0,0 1 8 0,0 3-8 0,0-1 0 4,0 0 0 0,0-2 0-4,0 3 0 0,0-4 0 12,-3 1 0-11,3 2 8-1,3 1-8 0,-3-3 10 12,-3 5-10-8,3-3 10-4,3 1-2 0,-3-4-8 0,0 1 12 0,0 3-4 4,0-4-8 1,3 4 0-5,-3-4 0 0,3 1 8 8,0 3-8-5,-3-4 0-3,3 1 0 0,0 0 0 12,-1 0 0-11,-2 0 0-1,3-1 0 0,-3 4 0 10,0-1 0-10,3 3 0 0,0-2 0 0,0 2 0 12,0-3 0-12,0 1 0 0,0 4 0 0,0-2 0 13,0 3 0-9,3 0 0-4,-3-3 0 0,3 2 0 0,3-4 0 0,-6 2 0 6,3 0 0-3,0 0 0-3,6 0 0 0,-3 0 0 12,-3-2 0-11,6 4 0-1,-3-2-9 0,2 0 9 12,1 1 0-7,-3-1 0-5,3 2 0 0,-3 1 0 0,0 2 0 0,0-2 0 3,3 0 0 3,-6-1 0-6,0 1 0 0,-3 3 0 8,6-1 0-5,-3 0 0-3,3 1 0 0,-3-1 0 10,0 3-10-10,2-3 10 0,1 1-8 0,0 2 8 14,-3 0-8-14,6 0 8 3,-3-3-8-4,6 3 8 1,-6 0 0 1,3-3 0 4,0 3 0-4,-3 0 0 13,3 0 0-10,-1 0 0-4,-2 0 0 0,3 0 0 0,-3 0 0 0,3 3 0 6,-6-3 0-4,3 3 0-2,-3-3 0 0,3 0 0 13,0 2 0-12,0 1 0-1,-3-3 0 0,0 3 0 11,0 2 0-5,3-2-8-6,-3-1 8 0,2 3 0 0,-2-2 0 0,3 0-8 4,3 2 8 1,0 0 0-5,0-2 0 0,0 0 0 7,3 2 0-3,-3 0 0-4,0-2 0 0,0 0-8 11,-4 2 8-10,7 0 0-1,-3 0 0 0,0 1 0 11,-3-1 0-11,0 3 0 0,0-3 0 0,-3 3 0 11,3 0 0-11,0 0 0 0,0 3 0 0,0-6-8 13,-3 0 8-8,3 0 0-5,-1 1 0 0,-2-1 0 0,0 6 0 0,3-1 0 5,-3 1 0-1,3-1 0-4,-6 1 0 0,6 2 0 11,-6-2 0-8,6-1 0-3,-3 1 0 0,3 0 0 0,-3-1 0 0,3 1 0 7,0-3 0-2,-3 2 0-5,0 1 0 0,0-1 0 6,-1-2 0-5,4 6 0 14,-6-1 0-14,3 0 0-1,0-2 0 0,0-1 0 0,-3 1 0 0,3 2 0 12,-3-2 0-11,3-1 0-1,-3 3 0 0,0 1 0 10,3-1 0-10,0 3 0 0,-3 0 0 0,-3-1 0 12,3-1 0-12,3 2 0 0,-3-3 0 0,0 0 0 12,3 0 0-7,-3 0 0-5,3 1 0 0,-3-1 0 0,3 0 0 0,-3 0 0 5,0 3 0-1,0-2 0-4,3-4 0 0,-3 1 0 11,-1-1 0-10,1 1 0-1,-3-1 0 0,3 1 0 12,-3 0 0-7,0-3 0-5,3 2 0 0,-3 3 0 0,0 1 0 0,0-4 0 3,0 3 8 1,3 1-8-4,-6-4 8 0,3 3-8 10,0 3 0-8,-3 0 0-2,0-3 0 0,3 3 0 13,-3-2 0-13,1-1 0 0,2 3 0 0,0-3 8 12,-3 0-8-12,3-2 0 0,0 2 0 0,-3-3 0 10,3 4 0-10,-3-4 8 0,-3 1-8 0,0-1 8 13,3 4-8-8,0-1 0-5,-3-3 8 0,3 4-8 0,-3 2 10 0,0-1-2 6,0-4-8-3,0 2 12-3,0-2-4 0,0 2 0 11,0-5-8-9,0 3 12-2,0-1-4 0,0 1-8 11,-3-1 11-6,6 1-11-5,0 0 9 0,-3-1-9 0,0 1 0 0,1 2 9 3,-4-2-1 2,3-1-8-5,-3-2 12 0,0 3-4 9,0-3 0-7,0-1-8-2,-6 12 20 14,3-11-8-14,6-3 1 0,-6 1 0 0,3-1 0 12,0 3 0-11,-2-3 0-1,-1 0 0 0,3 1 0 10,3-4 9-10,-3 4 2 0,-3-1 0 0,6-2 0 12,0-1-3-7,-3 3 0-5,0-2 0 0,0-3 0 0,0 0-6 0,0 3-2 6,3-3 0-4,-6 2 0-2,4-2-5 0,-1 3-8 14,-3-3 11-14,3 0-11 1,-3 0 11 0,3-3-11-1,0 6 10 0,0-3-10 8,-3 0 8-4,3 3-8-4,0-1 0 0,0 1 9 6,-3-3-9-1,4 3 0-6,-4-3 0 1,0 2 0 9,0 1 0-7,0-3 0-2,3 3 0 0,-3-3 0 12,0 2 0-11,0 1 0-1,0-3 0 0,0 0 8 12,-2 0 4-12,-1 0 0 0,6-3 0 0,-6 1 0 10,0 2 6-7,0-3 2-3,0-2 0 0,3-1 0 11,0 6 1-6,1-5 1-5,5 2 0 0,-3-2 0 0,-3 0-10 0,3 2-1 4,-3-2-1 0,3-3 0-4,-6 3-10 0,3-1 8 11,3 4-8-10,0-4 8-1,-3 1-8 0,3 2 0 12,1-2 9-7,2 3-9-5,-3 2 0 0,3-3 0 0,-3-2 0 0,3 2 0 4,-3 0-9 1,3 3 0-5,0-5 0 0,0 2 0 18,6 3-104-18,0 0-21 8,-6 0-4-7</inkml:trace>
    </iact:actionData>
  </iact:action>
  <iact:action type="add" startTime="213293">
    <iact:property name="dataType"/>
    <iact:actionData xml:id="d4">
      <inkml:trace xmlns:inkml="http://www.w3.org/2003/InkML" xml:id="stk4" contextRef="#ctx0" brushRef="#br0">19123 8737 288 0,'0'0'25'4,"0"0"-25"-3,0 0 0 0,0 0 0 5,0 0 180-5,0 0 30 3,0 0 6-3,0 0 2 5,0-6-94-5,0 6-18 7,0-2-4-8,-3-1-1 8,3-2-38-7,0 5-8 5,0 0-2-5,0 0 0 6,-3-3-17-6,-3-2-4 5,6 2-1-5,0 3 0 5,0 0-5-5,0 0-1 7,-3-3 0-7,3 3 0 5,-6-2-5-5,3 2 0 4,-2-3-1-4,5 3 0 7,0 0-19-7,-3 5 0 4,-9-2 0-4,3 2 0 6,3 3 0-6,-6 3 0 5,0-3-11-5,0 5 11 7,3-2-10-7,-3 2 10 5,-3 0-8-5,0 3 8 7,-2 0 0-8,2 0 0 13,0 5 0-10,-3-3 0-3,3-2 0 1,0 0 0 14,0 0 0-10,3 0 0-4,0-3 0 0,4 0 0 0,-4 3 0 0,0-5 0 4,6-1-11-3,-3 1 11 12,0 0-13-9,6-3 5-4,-3-3-11 0,6-5-1 0,-6 5-1 0,6-5 0 15,-6 8-5-15,3 0-1 0,3-8 0 1,0 0 0 9,0 0-7-10,0 0-2 0,0 0 0 0,0 0 0 13,0 0-44-13,0 0-8 0,0 0-3 0,0 0-500-1</inkml:trace>
    </iact:actionData>
  </iact:action>
  <iact:action type="add" startTime="213666">
    <iact:property name="dataType"/>
    <iact:actionData xml:id="d5">
      <inkml:trace xmlns:inkml="http://www.w3.org/2003/InkML" xml:id="stk5" contextRef="#ctx0" brushRef="#br0">19019 8784 1512 0,'0'0'67'2,"0"0"13"-1,0 0-64-1,0 0-16 2,0 0 0 0,0 0 0 4,0 0 21-5,0 0 1 6,0 0 0-6,0 0 0 5,0 0-14-5,0 0-8 4,0 0 10-4,9 8-10 7,-9-8 0-7,3 5 0 6,6 6 0-6,-3 0-10 6,0-6 10-6,0 5 0 5,0 1 0-5,3-3-8 7,3 3 8-7,-3-4 0 3,-1 4 0-3,1 0 0 7,3-1 0-7,0 1 0 4,0 2 0-4,0 0-8 10,0-2 8-10,-3-1 0 1,3-2 0-1,-3 3 0 9,3 2 8-3,-1-2-8-6,-2-3 8 0,0 0-8 6,3 0 8-1,-6-3-8-5,0 0 8 0,0 0-8 8,0 1 8-6,-6-6-8-2,0 0 8 0,0 0-8 12,0 0 11-12,0 0-3 0,0 0 0 0,0 0 0 3,0 0-8-3,0 0 0 5,3 8-12-4,-3-8 12 23,0 0-164-24,-6 5-26 0</inkml:trace>
    </iact:actionData>
  </iact:action>
  <iact:action type="add" startTime="214085">
    <iact:property name="dataType"/>
    <iact:actionData xml:id="d6">
      <inkml:trace xmlns:inkml="http://www.w3.org/2003/InkML" xml:id="stk6" contextRef="#ctx0" brushRef="#br0">18814 9144 345 0,'0'0'31'3,"0"0"-31"0,0 0 0-2,0 0 0 9,0 0 187-9,0 0 31 2,0 0 6-2,0 0 2 6,0 0-145-6,0 0-29 5,0 0-5-5,0 0-2 6,6 0-21-6,-6 0-4 8,6 0 0-8,0 0-1 4,-6 0-19-4,6-3 10 7,-1 1-10-7,1 2 8 4,3-3-8-4,0 0 12 5,3 3-12-5,0-2 12 5,3-4 14-5,0 4 3 5,3-6 1-5,-3 3 0 8,0-1 10-8,-1 6 1 3,1 0 1-3,3-2 0 9,3-1-14-9,0-2-2 12,-3-1-1-12,0 4 0 2,-4-6-13-1,-2 3-2-1,0 5-1 0,0-6 0 7,0 4-9-2,-3-1 12-5,-3 0-12 0,3 3 12 6,-9 0-12 0,0 0 0-6,0 0 0 0,0 0 8 16,6-2-41-16,-6 2-9 1,0 0-2-1,0 0 0 11,0 0-158-11,0 0-32 0</inkml:trace>
    </iact:actionData>
  </iact:action>
  <iact:action type="add" startTime="214432">
    <iact:property name="dataType"/>
    <iact:actionData xml:id="d7">
      <inkml:trace xmlns:inkml="http://www.w3.org/2003/InkML" xml:id="stk7" contextRef="#ctx0" brushRef="#br0">18805 9260 1663 0,'0'0'73'4,"0"0"16"-3,0 0-71 0,0 0-18 0,0 0 0 0,0 0 0 11,0 0 33-11,0 0 3 0,0 0 1 0,0 0 0 3,3 8-37-3,-3-8 0 6,0 0 0-6,0 0 0 5,0 0-12-5,6 6 4 6,-3-1 0-6,0 3 0 7,0-3-1-7,0 3 0 3,0 0 0-3,-3 3 0 8,6-3 9-8,-3 5-12 4,0 0 12-4,-3 3-12 9,2-3 12-9,1 3 0 2,-3 0 0-3,3 0 0 12,-3-3 0-11,0 0 0 1,0-2 0 1,3-1 8 5,0 4-8-2,0-4 0-5,-3-2 0 0,0 0 0 17,3-3-28-17,0 1-8 0,-3-1 0 0,0-5-1 11,0 0-43-11,0 0-8 0,0 0-1 2</inkml:trace>
    </iact:actionData>
  </iact:action>
  <iact:action type="add" startTime="214670">
    <iact:property name="dataType"/>
    <iact:actionData xml:id="d8">
      <inkml:trace xmlns:inkml="http://www.w3.org/2003/InkML" xml:id="stk8" contextRef="#ctx0" brushRef="#br0">18784 9390 460 0,'0'0'41'15,"0"0"-33"-13,0 0-8-1,0 0 0 0,0 0 226 0,0 0 43 12,0 0 9-12,3-3 2 0,3 3-205 0,0-2-41-1,0-1-8 1,0 0-2 6,3 3-24-6,0 0 0 6,0-2 0-6,2-1 0 6,1 1 0-6,3-4 8 7,0 6-8-7,3-5 12 3,3 2-12-2,0-2 0 6,-9 2-12-7,2-2 12 4,1 2 0-4,3 1 0 5,0-1 0-5,0 1 0 5,-3-1 0-5,3-2 0 6,-3 5 0-6,-1-3 0 10,-14 3 10-11,15 0-10 9,0 3 12-5,-15-3-12-3,0 0 0 0,9 2 0 13,-9-2 0-8,0 0 0-5,12 3 0 0,-12-3 0 0,0 0 11 0,0 0-3 5,0 0-8-1,6 8 0-4,-6-3 0 0,-3 0 0 5,0 3 11 0,-3 0-3-5,-3 3 0 0,0-3 0 9,-3-3-8-6,0 0 0-3,0 1 0 0,1 2 0 13,-4-3 0-9,0 3 0-3,3 0 9-1,0 0-9 0,3-3 17 0,0 3-1 4,0-3 0 2,0 3 0-6,-3-3 0 0,3 3 0 5,1-2 0 1,-1-1 0-6,0-2 3 0,9-3 0 7,0 0 0-2,0 0 0-5,0 0-11 0,0 0-8 1,-6 2 12-1,6-2-12 9,0 0 0-9,0 0 0 3,0 0 0-3,0 0 0 8,0 0 0-8,0 0-12 4,0 0 3-4,3 3 1 6,-3-3 8-6,6 0 0 5,3 3 0-5,-1-3 0 7,1-3 10-2,0 0 4-5,0 1 1 0,3-1 0 9,3-2 24-6,0-1 5-3,-3 4 0 0,3-4 1 11,0 1-6-10,2 3-2-1,-5-4 0 0,0 1 0 11,3-3-7-5,-3 3-2-6,0 2 0 0,-3-2 0 0,0-1-20 0,3 1-8 3,-3 5 0-3,-3-2 0 5,-6 2 8-5,0 0-8 7,9-3 0-6,-9 3-667 13,0 0-140-11</inkml:trace>
    </iact:actionData>
  </iact:action>
  <iact:action type="add" startTime="251813">
    <iact:property name="dataType"/>
    <iact:actionData xml:id="d9">
      <inkml:trace xmlns:inkml="http://www.w3.org/2003/InkML" xml:id="stk9" contextRef="#ctx0" brushRef="#br0">16468 15272 57 0,'0'0'0'3,"0"0"0"1,0 0 0-3,0 0 0 5,0 0 210-4,0 0 37 3,0 0 7-4,0 0 2 6,0 0-192-6,0 0-37 5,-3-6-8-5,3 6-2 7,-3-2-9-7,0-1-8 5,0-2 9-5,0 5-9 6,-3-3 0-6,6 3 0 5,0 0 0-5,-6-2 0 8,0 2 32-8,3 0 0 2,3 0 0-2,-5-3 0 7,-1 0-2-7,6 3 0 5,0 0 0-5,0 0 0 7,-3 0-9-8,-3 3-1 7,0-3-1-6,3 3 0 5,3-3-9-5,0 0-2 5,-6 0 0-5,6 0 0 6,-3 2-8-6,3-2 0 5,0 0 0-5,0 0 0 6,0 0 0-6,0 0 0 7,0 0 0-7,-6 6 0 3,6-6 0-3,-3 7 0 6,3 4-12-6,0-6 12 6,0-5 0-6,0 0 0 5,0 0 0-5,0 0 0 7,3-5-11-7,-3 5-1 5,0 0 0-5,6 5 0 5,-6-5 12-5,6 3 0 5,-6-3 0-5,6 5 0 7,-6-5 0-7,0 0 0 3,0 0 0-3,6 0-8 11,-6 0 8-11,6 3 0 1,3 0 0-1,-9-3 0 7,0 0 9-7,0 0-9 4,5-3 12-4,-5 3-12 7,0 0 16-7,6-5-4 5,3 2-1-5,-3 0 0 5,-6 3 2-5,0 0 1 6,0 0 0-6,0 0 0 5,3-5-2-5,-3 5 0 7,0 0 0-7,0 0 0 4,3-3 13-4,-3 3 3 5,0 0 0-5,0 0 0 6,3-5 3-6,-3 5 1 5,0 0 0-5,0-5 0 7,0 5-9-7,0 0-2 4,0 0 0-5,0 0 0 9,0 0-5-8,0 0 0 4,0 0-1-4,0 0 0 8,0 0-15-8,-6-5 9 3,3 2-9-3,3 3 8 9,0 0-16-9,0 0-4 2,0 0-1-2,0 0-523 13,0 0-105-13</inkml:trace>
    </iact:actionData>
  </iact:action>
  <iact:action type="add" startTime="252985">
    <iact:property name="dataType"/>
    <iact:actionData xml:id="d10">
      <inkml:trace xmlns:inkml="http://www.w3.org/2003/InkML" xml:id="stk10" contextRef="#ctx0" brushRef="#br0">17135 14330 806 0,'0'0'72'0,"0"0"-58"6,0 0-14-4,0 0 0 5,0 0 62-6,0 0 10 3,0 0 1-3,0 0 1 8,-9 2-50-8,9-2-11 3,0 0-1-3,-3 6-1 7,-6-1-25-7,3 0-5 5,3 1-1-5,-3 2 0 6,3-3 12-6,-6 3 8 4,0 0-12-4,3-3 12 7,6-5 0-7,-8 5 0 5,-7 3 8-6,3 3-8 9,3-1 12-8,-3 1-4 4,3 2-8-4,-6 0 12 6,0 1-12-6,3 2 0 5,0 2 8-5,-3-2-8 7,-5 0 0-6,2 2 0 5,3 1 0-6,-3 2 0 46,-6 0 0-44,6 0 14-2,6 3-2 0,1 0-1 0,-7-3-11 0,0 3-11 0,-6 0 3 0,6-3 0 0,3-5 8 0,-3 5 0 0,-5-2 10 0,2 2-10 0,-3 3 0 0,3-1 0 2,-3-1-13 0,1-1 4-2,2 2 9 0,0-1 0 10,0-4 0-5,-3 3 0-5,0-2 0 0,4-1 0 0,-4 1 0 0,3-1 0 5,-3 4 11-1,3-4-3-4,3 3 0 0,1 0 0 8,-1 1-8-5,-6-4 0-3,3 1 0 0,0-1 0 13,0 1 0-13,-2 2 0 0,-1-3-12 0,0 4 12 13,3-1 0-8,0 0 0-5,0 0 0 0,4-2 0 0,-4-1 0 0,3 1 0 2,0-1 9-2,3 1-1 15,0-3 0-10,0-3 1-5,0 3 0 0,4 0 0 0,2-3-9 0,-3-3 0 6,-3 4 9-4,3-4-9-2,6 3 0 0,0 1 0 11,3-1 0-8,0-3 0-3,-3 4 0 0,0-4 9 12,0-2-9-8,3 3 10-4,-6-1-2 0,6-4 0 0,3-6 0 0,-3 8 0 4,0-1-8 1,3-7 0-5,0 0 0 0,0 0 0 8,0 0 0-5,0 8 0-3,0-8 0 0,0 0 0 12,0 0 0-11,0 0-9-1,0 0 9 0,0 0 0 2,0 0 0-2,0 0 0 6,6 6 0-6,0-4 0 6,-6-2 0-6,0 0 0 6,0 0 0-5,6 8 9 3,3-5-9-4,0 0 12 8,6-1-12-4,-3 1 12-4,0-3-12 0,0 0 8 8,6 0-8-5,-1 0 8-3,-2 0-8 0,6 0 0 12,-6 0 0-10,6-3-11-2,0 1 11 0,0 2 0 12,-1-3 0-9,1 0 0-3,3 1 12 0,0-1-3 0,0 0 0 0,2-2 0 4,1 0 1 1,-3 2 0-5,0 0 0 0,6-2 0 9,-1 0-1-7,1 2 0-2,0-2 0 0,3 2 0 11,-1 1 1-11,1-1 0 0,-3 0 0 0,3-2 0 14,-1 5-10-12,4 0 8-2,3-3-8 0,-6 3 8 8,-13-2-8-6,7 2 12-2,9 2-12 0,0 1 12 10,-7-6-12-5,4 3 0-5,3-2 9 0,0-1-9 0,-4 3 0 0,1 0 0 6,3 0 0-3,-4 0 0-3,1 0 8 0,3 0-8 13,-6 0 8-9,8 3-8-4,4-3 10 0,0 2-2 0,-4-2-8 0,-2 3 12 7,3 0-4-5,3-1 0-2,-1 4-8 0,-5-4 12 8,-6 1-12-4,8 0 8-4,7-1-8 0,0-2 0 8,-7 0 9-6,4 0-9-2,3 0 8 0,-1 0-8 13,4-2 0-13,-3 2 0 0,2-6 8 0,-2 4-8 13,-3-4 17-7,-4 1 2-6,4-3 0 0,-6 3 0 0,-1-3-10 0,1 0-1 2,-3 3-8-2,-3-1 12 14,-4-2-1-9,-2 6-1-5,-3-6 0 0,0 3 0 0,0 2-10 0,-3 0-17 7,-1-2 4-7,-2 5-699 16</inkml:trace>
    </iact:actionData>
  </iact:action>
  <iact:action type="add" startTime="254232">
    <iact:property name="dataType"/>
    <iact:actionData xml:id="d11">
      <inkml:trace xmlns:inkml="http://www.w3.org/2003/InkML" xml:id="stk11" contextRef="#ctx0" brushRef="#br0">17144 14401 1270 0,'0'0'56'5,"0"0"12"-5,0 0-54 1,0 0-14 1,0 0 0-1,0 0 0 3,0 0 24-1,0 0 1 2,3 3 1-4,0 0 0 5,-3-3-26-5,3-3 0 6,0-2 0-6,3 2 0 5,-3 0 0-5,0-2 0 6,0 5 0-7,3-5 0 8,9 5 0-7,-4-3 0 6,-2 0 0-6,3 3 0 5,3-2 0-5,0-1 0 4,0 1 0-4,0 2 0 8,0-6 0-8,3 6 0 4,-1-2 0-4,-2 2 0 6,-3-3 9-6,6 3 3 6,6-3 1-4,-3 1 0 14,0 2 4-13,-1 0 1-3,7-3 0 0,0 3 0 0,-3-3 5 0,-3 3 1 27,-4 0 0-22,4 0 0-5,12 0-11 0,-3 3-1 0,-3-3-1 0,2 3 0 0,4-1-11 0,-3-2 0 0,3 0 0 0,-4 0 0 33,1-5 0-32,3 2 0-1,-3-2 0 0,-1 2 0 0,4 1 12 0,-6 2 3 0,0-3 1 0,-1 0 0 0,1 1 10 0,3-1 2 0,-6 1 1 0,3-1 0 4,-1 0-9-4,1 3-3 0,0-2 0 0,0-1 0 10,-3 6-9-10,2-3-8 0,-2 0 12 0,0 0-12 13,0 0 0-7,3 2 0-6,-1 1 0 0,-2-3 0 0,-3 0 8 0,0 3-8 5,0-1 0-2,3 1 0-3,2-3 0 0,-2 0 0 12,0 2 0-11,-3-2 0-1,3 3 8 0,-1 0-8 12,1-3 0-7,-3 0 0-5,3 2 9 0,0-2-9 0,0 3 0 0,-1-3 9 4,1-5-9 1,0 5 12-5,3-3-12 0,-3 3 12 8,-7-3-12-5,1 3 8-3,6-2-8 0,3 2 8 12,-6 0-8-12,3 0 0 0,-1-3 9 0,-2 3-9 12,3 0 0-8,-3 3 8-3,-3-3-8-1,3 2 0 0,-1 1 0 0,-2 0 0 4,3-1 0-4,3-2 0 15,-3 3 0-10,0-3 8-5,-1 0-8 0,1 3 0 0,3-3 0 0,-3 0 0 5,-3 0 0-2,0 0 0-3,-1 0 0 0,1 0 0 12,6-3 0-11,-3 3 0-1,0 0 0 0,3 0 8 12,-4 0-8-7,1 0 0-5,0 0 0 0,0-3 8 0,3 3-8 0,-3 0 0 4,-4 0 0 0,7 0 0-4,0 3 0 0,0-3 0 8,0 0 0-5,0 3 8-3,-4-3-8 0,4 0 0 12,0 5 0-10,0-5 8-2,3-5-8 0,-1 5 0 11,-2-3 0-6,0 3 0-5,3-3 0 0,-3 1 0 0,-1 2 0 0,-2-3 0 4,3 3 0 2,0-3 8-6,-6 1-8 0,3 2 0 5,2 0 0 0,-2-3 8-5,0 1-8 0,0 2 0 8,0 0 0-5,-3 0 0-3,2-3 0 0,-5 0 0 13,-3 1 0-13,-3 2 8 2,3 0-8-2,-3 0 0 2,3-3 0-2,-3 0 0 6,-3 3 0-1,3 0 0-5,0 0 0 0,-3 0 0 6,-6 0 0-1,0 0 8-5,6 0-8 0,-6 0 8 7,0 0-8-4,0 0 0-3,5 3 0 0,-5-3 0 12,0 0 0-12,0 0-12 0,0 0 4 0,0 0 0 3,0 0 0-3,0 0 0 9,0 0 0-9,0 0 0 3,0 0 8-3,0 0 11 6,0 0-3-6,0 0 0 5,0 0-8-5,-3 5 0 5,-2 3 0-5,2-3 0 8,-3 1 0-8,3-1 0 7,-3 3 0-4,3-3 0-3,0 6-10 0,3-1 10 12,-3 1-13-10,-3-3 5-2,-3-3-12 0,-3 1-1 3,0 2-1-3,3 2 0 6,-6 1 4-1,3-1 1-5,0-2 0 0,1 3 0 6,2-1 9-1,0 1 8-5,-6-3-12 0,0 2 12 7,3-2 0-3,0 6 9-4,-3-4 1 0,0 1 0 11,0 2-10-10,4-2 0-1,-1-3 0 0,-3 2 0 13,-3 1 0-8,0-1-11-5,3-2 3 0,0 3 0 0,0-1 8 0,0 1 0 5,1 0 8-1,-1-3-8-4,3 2 0 0,-3 1 0 7,0-3 0-3,0 2 0-4,0-2 0 0,3 0 0 8,0 0 0-6,1 3 0-2,-1-1 0 0,-3 1 8 12,-3-1-8-11,0 1 0-1,3-3 0 0,-3 0 9 13,3 2-9-9,1 1 0-4,2-3 20 0,0-3-4 0,0-2 0 0,0 2 0 4,0 6-2 1,0-1-1-5,3 1 0 0,-3 2 0 7,3 0-13-3,-3 3 8-4,-2-3-8 0,5 3 0 11,0 0 0-10,-6 0 0-1,3-3 0 0,-3 3 0 12,0 0 8-6,3-3-8-6,0-2 0 0,-3 2 0 0,-2 0 0 0,2 1 0 2,3-1 0 5,-6 0 0-7,3-2 9 0,3 2-9 7,6-3 8-3,-3 4-8-4,-3-4 0 0,0 3 8 8,1 1-8-5,-1 2 0-3,-6-3 11 0,3 0-3 12,-3 3-8-12,0-6 12 2,3 1-12-2,0 0 0 2,-2 2 8-2,5 0-8 6,3 0 0-1,-3 1 0-5,-3-1 0 0,0 0 0 7,3 0 0-3,0 0 0-4,0-2 0 0,0 2 0 7,1-2 9-3,2-1 6-4,-3 1 1 0,3 0 0 12,-3-1-16-12,3 1 0 0,0-1 0 0,3 1 0 11,-3 0-10-9,0-4-5-2,3 1-1 0,0 0 0 10,3 3 16-5,-6 0-9-5,3-6 9 0,0 5-8 0,1 1-8 0,2-6-2 5,0 3 0-5,0-3 0 17,-3 6-22-15,3-3-4-2,3-3 0 0,-3 1-1 14,0-1-129-11,3 0-26-3,-3 8-4 0,3-13-2 0</inkml:trace>
    </iact:actionData>
  </iact:action>
  <iact:action type="add" startTime="255841">
    <iact:property name="dataType"/>
    <iact:actionData xml:id="d12">
      <inkml:trace xmlns:inkml="http://www.w3.org/2003/InkML" xml:id="stk12" contextRef="#ctx0" brushRef="#br0">18400 15610 748 0,'0'0'67'4,"0"0"-54"-3,0 0-13 0,0 0 0 5,0 0 153-5,0 0 28 4,3 0 6-5,-3 0 1 9,0 0-140-8,6-2-27 3,-3-1-5-3,0 0-2 7,3 3-14-7,-3-2 0 5,-3 2 8-5,6 0-8 8,0-3 0-8,0 3 0 4,-3 3 0-4,6-3 0 7,-3 0 0-7,2 0 0 7,1 2 0-7,3-2 0 4,-3 6 0-4,3-4 0 4,3-2 0-4,-3 3 0 6,-3 0 9-6,3-3-1 6,0 2 0-6,3 1 0 6,2-3 0-6,-2 3 0 7,3-3 0-8,3 2 0 14,-3-2 12-13,0 0 1 0,3 0 1 0,-1-2 0 30,-2 2 5-28,0 0 1-2,0-3 0 0,3 3 0 0,-3 0-11 0,2-3-1 0,-2 3-1 0,0 0 0 0,-3 3-5 0,6-3-1 39,-3 0 0-36,3 0 0-3,-4 3-9 0,-5-3 8 0,0 0-8 0,0 2 8 0,6 1 0 0,-3-3 0 0,0-3 0 0,-3 6 0 0,0 0 13 0,0-3 3 0,-4-3 0 0,1 3 0 0,0 0 0 1,0 0 1-1,0 0 0 0,-3 0 0 12,-6 0-25-12,0 0 0 0,6 0 0 0,-6 0 0 13,0 0-12-10,0 0-8-1,0 0-2-2,0 0 0 0,0 0-2 0,0 0 0 2,0 0 0-2,0 0-538 15,0 0-108-16</inkml:trace>
    </iact:actionData>
  </iact:action>
  <iact:action type="add" startTime="257128">
    <iact:property name="dataType"/>
    <iact:actionData xml:id="d13">
      <inkml:trace xmlns:inkml="http://www.w3.org/2003/InkML" xml:id="stk13" contextRef="#ctx0" brushRef="#br0">17977 14930 403 0,'0'0'36'2,"0"0"-36"7,0 0 0-7,0 0 0 1,0 0 187-2,0 0 30 3,0 0 7-3,0 0 0 7,0 0-165-7,0 0-34 6,0 0-6-6,0 0-2 5,0 0 15-5,0 0 4 7,0 0 0-7,0 0 0 4,0-2 22-4,-3-1 5 4,3 3 1-4,0 0 0 7,0 0-20-7,0 0-4 5,-6-2-1-5,6 2 0 6,0 0-24-6,0 0-5 5,-6-6-1-5,3 6 0 6,3 0-9-6,0 0 0 5,0 0 0-5,0 0 8 6,-5 0-8-6,5 0-16 7,-6 3 4-7,6-3 1 4,0 0 1-4,-3 8 0 5,-3-3 0-5,3 3 0 7,3-3 10-8,0 3-10 6,-3-2 10-5,3 1-10 6,3-1 10-6,0 2-8 5,-3-3 8-5,0-5-8 6,3 8 8-6,0 0-12 5,-3-8 12-5,3 5-12 6,3 0 12-6,-6-5-12 5,2 6 12-5,-2-6-12 8,6 2 12-8,-6-2-12 2,6 6 12 0,-6-6-12 7,0 0 12-4,0 0 0-5,6 2 0 0,0-2 0 4,-6 0 0 2,0 0 0-6,6-2 8 0,-3-1-8 7,6 0 14-3,-9 3-2-4,0 0 0 0,0 0 0 12,0 0 12-12,3-5 3 0,0 0 0 0,-3 5 0 12,0 0-27-10,0 0 0-2,3-5-9 0,-3 5 9 1,0-6 0-1,0 6 14 6,-3-5-1 1,3 5 0-7,0 0-4 0,0-3-1 2,-6 1 0-2,3-4 0 8,0 4-8-8,3 2 10 8,0 0-10-5,-3-3 10-3,-3 0-2 0,6 3 0 13,0 0 0-8,0 0 0-5,0 0-8 0,0 0 0 0,-3-2 0 0,3 2 8 2,0 0-8-2,0 0 0 6,0 0 0-6,0 0-11 6,0 0 0 0,0 0 0-6,0 0 0 0,-3 8 0 5,3 0-3-5,0 0-1 5,0-3 0-5,0 5 0 13,0 1 15-13,0-6-9 0,3 3 9 0,-3-2-8 12,3-1 8-12,-3 3-8 2,6-6 8-2,-6-2-8 0,0 0 8 0,0 0-12 6,0 0 12-5,0 0-12 4,6 3 20-5,-6-3 3 4,0 0 1-4,0 0 0 7,0 0-12-7,0 0 0 5,0 0 0-5,0 0 0 6,6-5 20-6,0 0 8 13,-6 5 1-6,3-6 1-7,0 1-5 0,0 0-1 0,-3-1 0 0,-3 1 0 3,3-3-8 2,-3 5-3-5,3-2 0 0,-3 0 0 7,3 5-13-3,0 0 0-4,0 0 0-1,-3-5 0 10,3 2 0-5,0 3 0-4,0 0 0 0,0 0 0 3,-6-5 0-3,6 5 0 5,0 0 0-3,0 0 0 3,0 0 0-5,0 0 0 4,-9 0 0-3,3 0 0 5,3 0-11-6,-3 0 11 6,3 2-10-6,3-2 10 14,0 0-10-8,0 0 10-6,0 0-10 0,0 0 10 0,0 0-15 0,0 0 3 0,0 0 1 0,0 0 0 7,0 8-6-7,0-8-2 13,3 6 0-6,-3-6 0-7,6 5 5 0,-6-5 1 0,0 0 0 0,0 0 0 8,0 0 13-7,0 0 0-1,0 0 0 0,0 0 0 4,0 0 17-4,0 0 0 6,0 0 0-6,0 0 0 4,0 0 13-4,0 0 2 6,0 0 1-6,0 0 0 6,3-5-7-6,-3 5-2 5,0-6 0-5,0 6 0 15,0 0-8-9,0 0-3-6,-3-2 0 0,3 2 0 0,0 0-13 0,0 0 0 1,-3-6 0-1,3 6 0 7,0 0-8-1,0 0-5-6,0 0-1 0,0 0 0 17,0 0-147-17,0 0-30 0</inkml:trace>
    </iact:actionData>
  </iact:action>
  <iact:action type="add" startTime="258391">
    <iact:property name="dataType"/>
    <iact:actionData xml:id="d14">
      <inkml:trace xmlns:inkml="http://www.w3.org/2003/InkML" xml:id="stk14" contextRef="#ctx0" brushRef="#br0">18028 15020 846 0,'0'0'37'3,"0"0"8"-3,0 0-36 1,0 0-9 2,0 0 0-1,0 0 0 3,0 0 39-4,0 0 5 4,0 0 2-4,0 0 0 6,0 0-30-6,0 0-7 4,0 0-1-4,0 0 0 8,0-5 22-8,0 5 4 4,0 0 1-4,0 0 0 7,3-5 41-7,-3 5 8 5,0 0 1-6,0 0 1 8,-3-3-13-8,3 3-2 7,0-5-1-6,0 5 0 5,0 0-34-5,0 0-6 6,0 0-2-6,0 0 0 6,0 0-28-6,0 0 0 5,-3-3 0-5,3 3 0 5,0 0 0-5,0 0 0 6,-6-2 0-6,6 2 0 6,0 0 8-6,0 0-8 4,-3-3 0-4,-3 0 0 7,3 1 9-7,0 2-9 5,-3 0 8-5,3 0-8 7,3 0 0-7,-6 0 0 4,3 0-14-4,0 0 5 9,3 0 9-9,0 0 0 1,-6-3 0-1,6 3-8 8,-6 0 8-2,6 0 0-6,-3 0 0-1,3 0 0 6,-6-3 10-5,6 3 4 5,0 0 1-5,0 0 0 6,-3-2 9-6,3 2 1 5,0 0 1-5,0 0 0 6,0 0-10-7,0 0-3 9,0-3 0-8,0 3 0 3,0 0-13-3,0 0 9 6,0 0-9-5,0 0 8 4,0 0-8-5,0 0 0 5,0 0-12-5,0 0 12 6,0 0-9-6,0 0 9 5,0 0 0-5,6-3 0 6,3 1 0-6,-9 2 0 4,0 0 0-4,9-3 0 7,-3 3 0-7,-6 0 11 4,0 0-3-4,9-3-8 10,0 3 11-10,-3 0-11 2,-6 0 10-2,6 0-10 9,3 0 8-8,-3 0-8 0,0 0 0-1,3 0 0 6,0 0 0-7,0 0 0 7,-3 0 0-6,2 0 0 6,-8 0 0-6,9 3 0 5,-9-3 0-5,9 0 0 6,0 0 0-6,-9 0 0 7,0 0 0-7,0 0 0 4,9 0 0-4,3 0 0 10,-3 0 0-11,0 0 0 13,-9 0 10-6,9 0-10-6,0 0 10 0,0 0-10 0,-9 0 11 0,12 3-11 4,-6-6 12 1,3 3-12-5,2 0 8 0,-2 3-8 11,-9-3 0-10,9 0 0-1,3 0 0 0,-3 0 0 12,-9 0 8-7,0 0-8-5,9 2 0 0,3-2 0 0,-3 0 0 0,0 0 0 4,-9 0 0 1,9 0 0-5,0 0 8 0,-3 0-8 7,3 0 11-5,-9 0-2-2,9 0 0-1,-1 0 0 15,-2 0-9-13,3 0 10-1,-9 0-10 0,6 0 10 11,3 0-10-11,0 0 0 0,-9 0 0 0,9 0 8 12,0 3-8-8,0-3 0-3,0 0 0-1,0 0 0 0,0 3 0 0,-3-1 0 4,3-2 0 2,0 0 0-6,-1 0 0 0,-2 0 0 7,3 0 0-3,3 0 0-4,0-2 10 0,0 2-10 11,-3-3 12-8,0 3-12-3,0 0 16 0,-9 0-4 10,0 0-1-5,0 0 0-5,6-3 2 0,0 3 1 0,-6 0 0 0,0 0 0 4,9 0-5 1,-3 0-1-5,-6 0 0 0,0 0 0 7,6 0-8-4,0-2 0-3,-6 2 9 0,0 0-9 12,0 0 0-11,0 0 0-1,0 0 0 0,0 0 0 3,0 0 0-3,0 0 0 7,0 0 0-7,0 0 0 18,6 0-37-18,-6 0-9 0,0 0-2 2</inkml:trace>
    </iact:actionData>
  </iact:action>
  <iact:action type="add" startTime="260208">
    <iact:property name="dataType"/>
    <iact:actionData xml:id="d15">
      <inkml:trace xmlns:inkml="http://www.w3.org/2003/InkML" xml:id="stk15" contextRef="#ctx0" brushRef="#br0">18460 14978 903 0,'0'0'40'3,"0"0"8"-3,2 0-38 1,-2 0-10 0,0 0 0 0,0 0 0 6,0 0 76-6,0 0 12 5,0 0 4-5,0 0 0 5,6 0-48-5,0 0-10 6,-6 0-2-6,6 0 0 6,0 0-12-6,-6 0-2 5,0 0-1-5,9-3 0 6,-3 3 11-6,0 0 1 8,-6 0 1-8,9-2 0 5,-3 2 1-6,3 0 0 8,-3 0 0-7,3 0 0 5,-3 0-17-5,-6 0-3 4,0 0-1-4,0 0 0 6,0 0-2-6,9-3 0 6,0 0 0-6,0 1 0 5,-3 2-8-5,2 0 0 5,4 0 0-5,-3 0 0 6,0 0 15-6,-3 0 1 5,3 0 0-5,0-3 0 6,0 3 5-4,0 0 2 20,0 0 0-19,-3 0 0-3,-6 0-13 0,9 3-2 0,-9-3-8 0,9-3 12 0,-9 3-4 0,0 0-8 39,0 0 11-37,6 0-11-2,-6 0 16 0,0 0-3 0,9-2-1 0,-9 2 0 0,0 0 12 0,0 0 1 0,0 0 1 0,0 0 0 0,0 0-14 0,0 0-2 0,0 0-1 0,0 0 0 1,0 0-9 2,0 0 10-3,0 0-10 0,0 0 10 5,0 0-10-5,0 0 0 6,0 0 0-6,0 0 0 20,0 0-47-20,0 0-8 0,0 0-1 0,0 0-806 0</inkml:trace>
    </iact:actionData>
  </iact:action>
  <iact:action type="add" startTime="260808">
    <iact:property name="dataType"/>
    <iact:actionData xml:id="d16">
      <inkml:trace xmlns:inkml="http://www.w3.org/2003/InkML" xml:id="stk16" contextRef="#ctx0" brushRef="#br0">18608 14872 1134 0,'0'0'50'2,"0"0"10"-1,0 0-48 0,0 0-12 5,0 0 0-4,0 0 0 0,0 0 48-1,0 0 6 4,0 0 2-4,0 0 0 6,0 0-40-6,0 0-8 5,0 0-8-5,0 0 11 8,0 0 11-8,0 0 2 4,0 0 1-4,0 0 0 7,0 0 30-6,0 0 5 2,0 0 2-3,0 0 0 7,0 0-16-7,0 0-3 4,0 0-1-4,0 0 0 7,0 0-20-7,0 0-4 5,0 0-1-5,0 0 0 6,0 0-17-6,6 0 0 5,-6 0 0-5,9 3 0 5,0 0 0-5,-3-3 0 6,3 0 0-6,0 0-9 5,0 5 9-5,0-3 0 5,0 4 0-5,0-1-8 7,-3 3 8-7,6-3 0 7,-4 3 0-8,4-2 0 7,-3-4 0-3,0 3 0 0,0 3 0-3,0-5 0 5,0 0 0 0,-3 2 0-5,0 0 0 0,-6-5 0 8,6 3 0-4,-6-3 0-4,0 0 0 0,6 5 0 6,-6-5 0-2,0 0 8-4,0 0-8 0,0 0 0 9,3 8 11-6,-3-8-3-3,0 0 0 0,3 5 0 6,0 3 1-6,-3-8 0 5,0 0 0-5,0 11 0 6,-3-3-9-6,3 0 10 4,-3-3-10-4,3-5 10 16,0 0-1-11,-3 8 0-5,0 0 0 0,3-8 0 0,-6 5 3 0,3 1 1 3,-6-1 0 2,6 0 0-5,-3-2 3 0,-3 2 0 7,0 0 0-2,0-2 0-5,0 2-8 0,0 3 0 11,1-5-8-10,-1 2 12-1,-3 0-12 0,3-2 0 12,0 2 0-7,0-2 0-5,0 0 0 0,3-1 0 0,-3 1 0 0,3 2 0 3,0-2 8 2,6-3-8-5,-6 3 0 0,6-3 0 7,0 0 0-3,0 0 0-4,-6 2 0 0,6-2 0 12,0 0 11-10,0 0-11-2,0 0 12 0,0 0-12 1,0 0 8-1,0 0-8 7,0 0 0-7,0 0 0 6,0 0 0-6,0 0-12 6,0 0 0-6,0 0-620 13,0 0-124-13</inkml:trace>
    </iact:actionData>
  </iact:action>
  <iact:action type="add" startTime="261727">
    <iact:property name="dataType"/>
    <iact:actionData xml:id="d17">
      <inkml:trace xmlns:inkml="http://www.w3.org/2003/InkML" xml:id="stk17" contextRef="#ctx0" brushRef="#br0">19040 14679 1036 0,'0'0'92'3,"0"0"-73"-1,0 0-19-1,0 0 0 10,0 0 156-9,0 0 27-1,0 0 5 0,0 0 2 2,0 0-158-2,3-5-32 6,3 2 0-6,-3 1-10 7,3 2-4-7,3-3-1 5,0 3 0-5,0-3 0 13,0 3 4-13,-1-2 1 0,1-1 0 0,3 3 0 4,0 0 10-4,0-3 0 4,0 3 0-4,3-2 0 10,-3 2 11-10,0 0 4 1,3 2 1-1,-4-2 0 7,1 3-8-7,-3-3-8 4,3 3 11-4,-3-3-11 7,0 0 0-7,0 0 0 5,-3 0 0-5,-6 0 0 18,0 0-20-18,0 0-5 0,0 0-1 0,0 0 0 10,0 0-11-10,0 0-3-1,0 0 0 1,0 0 0 0,0 0 28 0,-6 2 12 6,3 6-12-5,-3-5 12 3,-3-1 0-4,3 4 0 6,0-4 0-6,0 4 0 6,0-6 0-7,0 5 0 7,-3-2 0-6,4 2 0 6,-1-2 0-6,0 2 8 5,0 0-8-5,3 0 0 6,3-5 0-6,-6 3 0 4,0 2 0-4,0 1-11 8,3-1 11-8,0 0 9 3,3-5-1-3,-3 6-8 6,0 1 33-6,3 1 0 8,-3 0 0-9,3-2 0 9,-3 2-18-4,3 2-4-4,0 3-1 0,0-5 0 11,0-8-1-10,3 14 0-1,-3-1 0 0,3 5 0 12,0 1-9-12,-3-1 12 0,0 4-12 0,0 1 12 13,-3 1-12-9,3 3 12-4,0-1-12 0,-3 1 12 0,0 2-4 0,0 0 0 4,0-3 0 1,3 3 0-5,-6 0 14 0,3-2 2 7,0-6 1-3,0 3 0-4,3 0-25 0,0-3 0 10,-3 0 0-7,0 0 0-3,-3-5 0 0,6 3 0 11,-3-6 0-5,0 0 0-6,0-2 0 0,0-1 0 0,3-2 0 0,0-3 0 15,0-5-16-14,0 0-9-1,0 0-2 2,0 0 0 12,0 0-37-11,0 0-7-3,0 0-1 0,0 0-1 2,0 0-42-2,0 0-8 0,0 0-1 1,-6-13-1-1</inkml:trace>
    </iact:actionData>
  </iact:action>
  <iact:action type="add" startTime="262286">
    <iact:property name="dataType"/>
    <iact:actionData xml:id="d18">
      <inkml:trace xmlns:inkml="http://www.w3.org/2003/InkML" xml:id="stk18" contextRef="#ctx0" brushRef="#br0">19141 15068 1936 0,'0'0'86'2,"0"0"18"-1,0 0-84 0,0 0-20 0,0 0 0 0,6 0 0 3,-6 0 10-3,6 0-2 1,3 0-8-1,0-3 12 6,0 3-12-6,-3-2 0 6,3 2 0-6,0 0 0 6,-3-3 0-6,0 0 0 5,2 1 0-5,-2 2 0 6,-6 0 0-6,9 0 0 6,0 0 0-6,-3-3 0 5,-6 3 0-5,9 3 0 5,-3-3 0-5,3 0 0 21,-3 0-27-21,-6 0-1 0,9 2-1 0,0 1-533 3,0 2-106-2</inkml:trace>
    </iact:actionData>
  </iact:action>
  <iact:action type="add" startTime="262506">
    <iact:property name="dataType"/>
    <iact:actionData xml:id="d19">
      <inkml:trace xmlns:inkml="http://www.w3.org/2003/InkML" xml:id="stk19" contextRef="#ctx0" brushRef="#br0">19406 15256 288 0,'0'0'12'2,"0"0"4"-2,0 0-16 1,0 0 0 2,0 0 0-1,0 0 0 13,0 0 399-14,0 0 77 0,0 0 15 0,0 0 3 14,0 0-406-13,0 0-88-1,0 8 0 0,0-8-16 18,0 0-15-15,0 0-2-3,0 0-1 0,-3 8 0 0,-3 5 26 0,3 3 8 0,3-3 0 0,0 3 0 0,0 0 9 7,-3 0 9-7,3 0 2 0,-3-1 0 5,3 4 4 0,0 0 0-5,0-4 1 0,0 1 0 8,0 0-13-6,0-3-2-2,0 1-1 0,0-1 0 13,0 0-9-12,3 0 0-1,0-5 9 0,-3 0-9 10,0-3 0-10,-3 1 9 0,3-1-9 0,0-5 0 12,0 0 10-12,0 0-10 0,0 0 8 1,0 0-8 1,0 0 0-2,0 0-19 4,0 0 3-4,-3-5 1 6</inkml:trace>
    </iact:actionData>
  </iact:action>
  <iact:action type="add" startTime="265673">
    <iact:property name="dataType"/>
    <iact:actionData xml:id="d20">
      <inkml:trace xmlns:inkml="http://www.w3.org/2003/InkML" xml:id="stk20" contextRef="#ctx0" brushRef="#br0">19567 15042 586 0,'0'0'26'2,"0"0"6"-2,0 0-32 1,0 0 0 2,0 0 0-2,0 0 0 6,0 0 116-6,0 0 16 4,0 0 4-4,0 0 1 5,0 0-36-5,0 0-7 5,0 0-2-5,6-6 0 7,6 4-38-7,-6-1-8 8,-6 3-2-8,6-3 0 3,0 1-14-3,-1-1-3 6,4-2-1-6,-3 2 0 6,0 0-14-6,3 1-4 6,3-1 0-6,-3 1 0 5,0-1-8-6,0 0 0 7,0 3 0-6,0 0 8 6,0 0-8-7,0-2 0 7,0 2 0-6,2 0 0 5,-2 5-22-5,0-5 0 5,3 3 0-4,-3-1 0 22,-3 1-95-20,6-3-19-3</inkml:trace>
    </iact:actionData>
  </iact:action>
  <iact:action type="add" startTime="265929">
    <iact:property name="dataType"/>
    <iact:actionData xml:id="d21">
      <inkml:trace xmlns:inkml="http://www.w3.org/2003/InkML" xml:id="stk21" contextRef="#ctx0" brushRef="#br0">19698 15200 576 0,'-3'3'51'4,"3"-3"-41"-3,-3 3-10 0,0-3 0 4,0 0 174-4,0 0 33 4,3 0 6-4,0 0 2 7,0 0-180-7,0 0-35 4,0 0-9-4,9-3-1 7,0-2 10-7,0-1 0 5,-3-2 0-5,6 3-8 9,-4 0 8-9,1 0 0 2,0-1 8-2,0 1-8 7,0 0 23-8,0 2 0 6,3-2 0-5,-3 2 0 7,6 0-6-7,-6-2-1 4,0 3 0-4,0-1 0 7,0-2-16-7,-1 2 10 5,4 0-10-5,-3 3 8 6,-9 0-8-7,6-2 8 8,0 2-8-7,3-3 8 5,-3 3-8-5,-6 0 0 4,6 0 0-4,-6 0 0 20,0 0-44-20,0 0-4 0,0 0 0 0</inkml:trace>
    </iact:actionData>
  </iact:action>
  <iact:action type="add" startTime="266244">
    <iact:property name="dataType"/>
    <iact:actionData xml:id="d22">
      <inkml:trace xmlns:inkml="http://www.w3.org/2003/InkML" xml:id="stk22" contextRef="#ctx0" brushRef="#br0">20120 14817 1238 0,'0'0'27'2,"0"0"5"-1,9 0 2 0,-3 0 2 0,-6 0-36 0,9 2 0 0,3-2 0 0,0 0 0 3,-3 0 12-2,3 0-12 3,0 3 12-4,0 0-12 6,0 2 0-6,-3-2 0 5,-3-1 0-5,-1 3-12 22,1-2-16-22,0 5-2 1,-3 3-1-1,0-1 0 0,0 3 19 0,-6 1 3-1,-3 2 1 1,3-1 0 7,-3 1 8-7,0 0 14 6,-2 3-3-6,-1-1-1 5,0-2 15-5,-3 0 3 6,3-3 1-6,-3 3 0 14,0-3-9-13,3-2-3-1,0-1 0 0,0 1 0 10,0-3-17-10,0 0 10 0,0-3-10 0,1 1 8 12,2-1 7-5,0-3 1-7,3 4 0 0,3-6 0 0,-3 0 5 0,3 0 2 4,-6 2 0 0,6-2 0-4,-3 3-14 0,3-3-9 9,0 0 12-6,0 0-12-3,0 0 0 0,0 0 0 1,12 3-12-1,-3-3 3 9,0 0 9-4,2-3 0-5,1 3 0 0,0 0 0 6,-3 0 0-1,3 3 0-5,3-3 0 0,0 5 0 7,-3-2 0-3,0-1 0-4,3 1 0 0,-4 2 0 9,1 1 0-7,-3-1 0-2,-3 3 0 0,3-3 0 13,0 3 0-10,-6 0 0-2,0 5 0-1,-3-2 0 0,-3 2 11 0,0-2-3 4,-3-6 0-4,0 5 0 7,-6 6 16-7,3 3 4 5,0-6 0 1,0 0 0-6,-5 0 9 0,2 1 3 7,0-1 0-3,0-2 0-4,-3-4 7 0,3 4 1 11,0-8 1-9,0 5 0-2,0-6-9 0,3 4-1 11,-2-4-1-6,-1 1 0-5,3-3-19 0,-3 3-4 0,3-3-1 0,0 2 0 4,-3-2-14 1,6 3 0-5,0-3 0 0,0 0 0 7,0 0 0-4,3 0-18-3,3 0 4 0,0 0 1 19,0 0-43-20,0 0-8 1,0 0-1 0,0 0-501 9,0 0-100-9</inkml:trace>
    </iact:actionData>
  </iact:action>
  <iact:action type="add" startTime="266828">
    <iact:property name="dataType"/>
    <iact:actionData xml:id="d23">
      <inkml:trace xmlns:inkml="http://www.w3.org/2003/InkML" xml:id="stk23" contextRef="#ctx0" brushRef="#br0">20537 14970 979 0,'0'0'43'2,"0"0"9"-1,0 3-41 0,-3-3-11 2,3 0 0-2,0 0 0 4,0 0 152-4,0 0 29 4,0 0 6-4,0 0 1 7,0 0-152-7,0 0-36 6,0 0 0-6,0 0 0 6,3 2 0-6,-3 4 0 4,-6-1-12-4,3 0 12 9,0 6 0-9,-3-1 0 2,0 4 0-2,0-1 0 9,-3 3 21-9,4 2-1 2,-1 3 0-2,0 3 0 7,-3-3 0-7,3 3-1 5,0 0 0-5,0 0 0 8,0-3-11-9,-3 3-8 6,3-3 9-5,3 0-9 14,0-2 11-12,3-1-11-2,0-2 12 0,0-3-12 11,0 1 0-11,0-4 0 0,-6-2-10 0,6-3 10 16,0-5-29-16,0 0 1 0,-3 6 1 0,3-6 0 9,0 0-36-6,0 0-7-3,0 0-2 0,0 0-388 2,0-8-77-2</inkml:trace>
    </iact:actionData>
  </iact:action>
  <iact:action type="add" startTime="267099">
    <iact:property name="dataType"/>
    <iact:actionData xml:id="d24">
      <inkml:trace xmlns:inkml="http://www.w3.org/2003/InkML" xml:id="stk24" contextRef="#ctx0" brushRef="#br0">20576 14962 1213 0,'0'0'53'2,"0"0"12"-1,0 0-52 0,0 0-13 3,0 0 0-3,0 0 0 12,0 0 53-12,0 0 8 0,0 0 2 0,6 5 0 13,0 1-41-13,-3 2-8 0,3-3-2 0,-3 6 0 2,0-1-12-2,0 1 9 5,3 5-9-5,-3-3 8 6,3 5-8-6,-4-2 12 4,4 5-12-4,-3-2 12 7,3 2 4-7,-3 0 2 4,0 0 0-4,0 3 0 7,3 0 2-7,0-5 0 4,0-1 0-4,0-2 0 11,-3 3-8-12,3-1-2 14,0-2 0-9,0 0 0-4,-3 0-10 0,3 0 12 0,0-6-12 0,0 1 12 9,0-1-12-8,-3-2 10-1,-3-8-10 0,3 6 10 12,-3-6 10-11,0 0 3 0,0 0 0-1,0 0 0 1,0 0 13-1,0 0 2 6,0 0 1-6,0 0 0 5,0 0 10-5,0 0 3 5,6-6 0-3,-3-2 0 11,3-2-23-8,-3-4-4-5,2 1-1 0,4-21 16 0,-3 13-25 8,3 0-1-7,0-1 0-1,0 1-14 0,3-3 0 14,-3 1 0-9,-3 1 0-5,-3 1 12 0,0 3 4 0,3-1 0 0,0 3 0 4,0 0 0 2,0 3 1-6,3 3 0 0,-6 2 0 6,0-3 0-2,3 6 0-4,-3-3 0 0,0 3 0 8,-3 5 0-4,0 0 0-4,0 0 0 0,0 0 0 12,0 0-6-12,0 0-2 0,0 0 0 0,2-3 0 3,-2 3-9-3,0 0 0 6,0 0 0-6,0 0 8 23,0 0-120-23,0 0-25 0,0 0-5 0</inkml:trace>
    </iact:actionData>
  </iact:action>
  <iact:action type="add" startTime="276542">
    <iact:property name="dataType"/>
    <iact:actionData xml:id="d25">
      <inkml:trace xmlns:inkml="http://www.w3.org/2003/InkML" xml:id="stk25" contextRef="#ctx0" brushRef="#br0">17915 14933 57 0,'0'0'0'3,"0"0"0"2,0 0 0-4,0 0 0 5,0 0 152-5,0 0 24 5,0 0 6-5,0 0 1 5,0 0-125-5,0 0-25 5,0 0-5-5,0 0 0 7,0 0-13-7,0 0-3 6,0 0 0-6,0 0 0 5,0 0 18-5,0 0 3 6,0 0 1-6,0 0 0 5,0 0 25-5,0 0 5 5,0 0 0-5,0 0 1 6,0 0-25-6,0 0-4 5,0 0-2-5,0 0 0 6,0 0-15-6,0 0-3 5,0 0-1-5,0 0 0 9,0 0-7-9,0 0-8 1,0 0 11-1,0 0-11 7,0 0 16-7,0 0-3 5,0 0-1-5,0 0 0 6,0 0 15-6,0 0 2 5,0 0 1-5,0 0 0 6,0 0-7-6,0 0-2 5,0 0 0-5,0 0 0 6,0 0-4-7,0 0-1 9,0 0 0-8,0 0 0 4,0 0-7-4,0 0-1 10,0 0-8-10,0 0 12 0,0 0-12 0,0 0 11 6,0 0-11-6,0 0 10 6,0 0-10-6,0 0 8 5,0 0-8-5,0 0 8 7,0 0-8-7,0 0 12 4,0 0-12-4,0 0 12 7,0 0-12-7,0 0 0 4,0 0 0-4,0 0 8 9,0 0-8-9,0 0 0 1,0 0 0-1,0 0 0 10,0 0 12-9,3-3 0 0,-3 3 0-1,0 0 0 6,0 0-12-6,0 0 0 6,6-5-10-6,-6 5 10 5,3-2 0-5,-3 2 0 5,6-3 0-5,-6 3 0 6,0 0 0-6,0 0 0 7,3-5 0-7,0-1 0 4,3 1 10-4,-6 5-10 8,0 0 8-8,0 0-8 3,0 0 12-3,3-8-2 5,3 0-1-5,-6 8 0 6,0 0-9-7,0 0 0 7,0 0 0-6,0 0 8 7,5-3-8-7,-5 3 0 4,6-5 0-4,-6 5 8 7,9-2-8-7,-3-4 8 3,-3 1-8-3,-3 5 8 10,0 0-8-10,0 0 0 2,0 0 0-2,0 0 8 8,0 0-8-8,0 0 0 3,6-5 0-4,-6 5 8 8,0 0-8-7,9-3 0 6,-9 3 0-6,6-5 0 5,-6 5 8-5,0 0-8 5,0 0 8-5,0 0-8 7,3-6 25-7,-3 6 0 5,0 0 0-5,0 0 0 5,6-2-25-5,-6 2 0 9,3-6 8-9,-3 6-8 2,0 0 0-2,0 0 0 6,3-5 0-4,-3 5 0 13,6-5 0-11,-6 5 0-4,0 0 0 0,3-3 0 0,0-5 0 0,-3 8 0 8,0 0 0-5,0 0 0-3,3-2 0 0,-3 2 0 12,3-3 0-7,-3 3 0-5,0 0 8 0,6-5-8 0,-3-1 8 0,-3 6-8 2,3-2 0 4,-3 2 0-6,0 0 0 0,3-5 0 4,-3 5 0-4,3-6 0 6,0 4 8-6,3-4-8 10,-3 4 0-8,-3 2 8-2,0 0-8 0,0 0 8 13,0 0-8-13,3-6 0 0,3 4 0 0,-6 2 8 10,0 0-8-8,0 0 0-2,3-6 0 0,-3 6 0 2,0 0 0-2,2-2 8 5,1-1-8-5,-3 3 0 16,0 0 0-12,0 0 0-4,0 0 0 0,6-5 0 0,0 2 0 0,-6 3 0 7,-6-5 0-4,6 5 0-3,6-5 10 0,-6 5-10 12,0-6 12-6,0 6-12-6,0 0 0 0,0 0 0 0,6-5 0 0,-6 5 0 3,0-5 0 3,0 5 0-6,0 0 0 0,0 0 0 5,0 0 0-1,0 0 0-4,3-6 0 0,-3 6 0 10,3-5 0-7,0 2 0-3,-3 3 0 0,0 0 0 11,6-5 0-11,0 0 0 0,-6 5 0 0,3-5 0 13,-3 5 0-7,3-6 0-6,-3 6 0 0,6-5 0 0,-6 5 0 0,0 0 0 3,0 0 0 2,3-5 0-5,0-1 0 0,-3 6 0 7,6-5 0-2,-6 5 0-5,0 0 0 0,0 0 0 9,0 0 0-7,0 0 0-2,0 0 0 0,0 0 0 2,3-5 0-2,0 0 0 8,3-3 0-3,-6 8 0-5,0 0 0 0,0 0 0 7,6-6 0-3,-6 6 0-4,0-5 0 0,3 0 0 6,6-1 0-1,-9 6 0-5,0-5 0 0,3 0 0 9,-3 5 0-8,6-5 0-1,-6 5 0 0,3-6 0 14,-3 6 0-12,3-2 0-2,3-4 0 0,-6 6 0 10,3-5 0-8,0 0 0 0,2-3 0-2,-2 3 0-1,-3 5 0 1,0 0 0 5,6-6 0 2,-6 1 0-7,3 2 0 0,3-2 0 6,-6 0 0-2,6 2 0-4,0-2 0 0,-3 0 0 9,0-1 0-7,0 1 0-2,0 0 0 0,-3 5 0 13,0 0 0-7,3-6 0-6,0 1 0 0,3 0 0 0,-6-1 0 0,6 1 0 3,-6 3 0 2,0 2 0-5,3-6 0 0,0 1 0 7,0 0 0-3,-3 5 0-4,0 0 0 0,0 0 0 11,3-6 0-9,0 1 0-2,-3 5 0 0,3-3 0 10,0-2 0-10,-3-3 0 0,3 3 0 0,-3 5 0 13,0 0 0-7,0 0 0-6,0 0 0 0,0 0 0 0,6-8 0 0,-6 8 0 3,0 0 0 3,0 0 0-6,3-8 0 0,3 3 0 6,-6 5 0-1,0 0 0-5,0 0 0 0,0 0 0 8,6-6 0-5,0-1 0-3,-6 7 0 0,0 0 0 12,0 0 0-7,3-6 0-5,3 1 0 0,-6 5 0 0,0 0 0 0,0 0 0 4,0 0 0 1,0 0 0-5,0 0 0 0,0 0 0 6,0 0 0-6,0 0 10 4,0 0-10-4,3-5 8 6,-3 5-8-6,0 0 10 5,0 0-10-5,0 0 10 7,0 0-10-7,0 0 8 5,0-6-8-5,0 6 8 15,5-2-8-10,-5-1 0-5,0 0 0 0,0 1 0 0,0 2 0 0,3 0 0 3,-3 0 9 1,0 0-9-3,0 0 8-1,3-3-8 4,-3 3 8-4,0 0-8 7,0 0 0-7,0 0 0 3,0 0 0-3,0 0 8 7,0 0-8-7,0 0 8 5,0 0-8-5,0 0 8 7,0 0-8-7,0 0 0 3,0 0 0-3,0 0 0 9,0 0 0-8,0 0 0 1,0 0 0-2,-8 5 0 7,8-5 0-1,-9 6-10-6,3-1 10 0,6-5 0 10,-6 5-8-9,6-5 8-1,-6 8 0 0,0-2 0 11,0-1-10-10,3 3 10-1,-3-3-8 0,0 0 8 11,6-5 0-4,-6 3 0-7,0 5 0 0,-3 2 0 0,6-2 0 0,-3 0 0 5,6-8 0-1,-6 8 0-4,0 3 0 0,0-3 0 8,0 0 0-5,0 0-8-3,0 0 8 0,0 0 0 7,-2-3 0-3,2 3 0-4,3 0 0 0,-3 0 0 13,0 0 0-9,0 0 0-4,0-3 0 0,0 0 0 0,0 3 0 0,-3-3 0 7,0 3 0-5,6-2 0-2,-3 2 0 0,0-1 0 8,0-1 0-4,0-1 0-4,3 0 0 0,-3 1 0 8,0-1 0-5,0 3 0-3,3-3 0 0,0 3 0 12,3 0 0-11,-3-3 0-1,1 3 0 0,-1 0 0 11,0-3 0-9,0 3 0-1,0 0 0-1,0 0 0 0,0-2 0 0,-3-1 0 6,3 3 0-6,-3-3 0 15,0 0 0-11,3 3 0-4,0-2 0 0,0 2 0 0,0-3 0 0,0 0 0 6,-3 0 0-3,6 3 0-3,-6 0 0 0,3-2 0 13,3-6 0-8,0 0 0-5,-3 5 0 0,-3 0 0 0,0 0 0 0,3 1 0 9,0 2 0-8,0 0 0-1,-3 0 0 0,3-3 0 12,0 3 0-12,0-3 0 0,0 3 0 0,0-3 0 3,-3-2 0-3,3 5 0 6,3-8 0-6,-2 5 0 12,2-5 0-12,0 8 0 0,0-8 0 0,0 0 0 12,-6 5 0-6,6-5 0-6,-3 8 0 0,3-2 0 0,0-6 0 0,-3 8 0 3,-3-3 0-3,6-5 0 14,0 0 0-8,-3 5 0-6,3-5 0 0,0 0 0 0,0 0 0 0,0 0 0 6,0 0 0-3,-3 8 0-3,-3-3 0 0,6-5-8 12,0 0 8-7,0 0-8-5,0 0 8 0,0 0 0 0,-3 6 0 0,3-6-8 4,0 0 8-4,0 0 0 3,0 0 0-3,0 0 0 7,0 0 0-7,0 0 0 5,0 0 0-5,0 0 0 6,0 0-8-6,0 0 8 5,0 0-8-5,0 0 8 6,0 0 0-6,0 0 0 5,0 0 0-5,0 0-8 5,0 0 8-5,0 0-8 7,0 0 8-7,0 0-8 5,0 0 8-5,0 0 0 4,0 0 0-4,6-3-8 7,0-2 8-7,-3-1 0 8,3 1 0-4,0-3-8-4,0 0 8 0,-1 0 0 9,1 3 0-7,0-3 0-2,3 0 0 0,0-2 0 13,-3 2 0-8,3 0 0-5,-3-5 0 0,3 5 0 0,-3 0 0 0,0 0 0 11,3 2 0-11,0-2 0 0,0 1 0 1,0-4 0 2,0 0 0-3,-4 3 0 7,-5-2 0-3,0 5 0-4,6-6 0 0,-3 3 0 14,3 0 0-11,0 0 0-3,0 3 0 0,3-3 0 0,-3-3 0 0,0 6 0 12,0-3 0-11,0 3 0 0,3-3 0-1,-3 0 0 2,0 3 0-2,0-3 0 6,-3 2 0 0,3-1 0-6,0-1 0 0,0 2 0 12,-6 6 0-7,3-5 0-5,6-3 0 0,-3 3 0 0,-4-1 0 0,1-1 0 11,6-1 8-11,-3 2-8 0,-3-2 8 0,3 0-8 12,-3 0 0-6,0 1 9-6,0 1-9 0,3-2 0 0,-6 3 8 0,6-3-8 8,-3 3 0-1,0 0 0-7,3-3 8 0,-3 2-8 0,0 1 0 0,3 0 0 9,-3-1 8-7,0 1-8-2,0-3 0 0,0 3 0 12,0-3 0-8,0 3 0-3,-3 5 0-1,6-6 0 0,-3 1 0 0,3 2 10 7,-6 3-10-4,3-5 8-3,0-3 0 0,0 3-8 13,0 0 12-9,0-1-4-4,3 1 0 0,-6 5 0 0,0 0 0 0,5-5 0 12,-2-1-8-6,3 1 8-6,0-3-8 0,0 0 8 0,-3 3-8 0,3 0 0 8,-3-1 9-6,3 4-9-1,-3-4 0 0,3 4 8-1,-3-3-8 0,0-1 0 8,0 4 19-4,0-4-1-4,0 1 0 0,0 0 0 13,3 2-18-13,-3 0 10 0,-3-5-10 0,0 6 8 12,6-1 0-7,-3 1 0-5,-3 2 0 0,3-3 0 0,0-2 0 0,0 2 0 10,3 0 0-9,-3-2 0-1,0-3-8 0,0 3 12 12,0 2-12-8,-3 3 12-4,0 0-12 0,3-5 0 0,3 5 0 0,-6 0 8 10,2-5-8-8,1 2 10-2,0-2-10 0,3-1 10 3,-3 4-10 3,-3 2 0-6,3-6 9 0,0 4-9 11,3-1 19-10,0-2-1-1,-3 2 0 0,-3 3 0 11,0 0-18-11,6-2 0 0,-6 2 0 0,0 0-9 6,0 0 9-2,0 0 12-4,3-6-2 0,-3 6-1 5,0 0-1 1,0 0 0-6,0 0 0 0,3-5 0 4,-3 5 1-4,0 0 0 6,0 0 0-6,0 0 0 5,3-3-9-5,-3 3 0 7,0 0 0-7,0 0-11 4,3-2 11-4,-3 2 0 8,0 0 0-8,0 0 0 3,0 0 8-3,6-3 1 6,-3-2 0-5,-3 5 0 13,0 0-9-9,0 0 0-5,0 0 0 0,0 0 0 0,0 0 8 0,0 0-8 0,0 0 12 0,0 0-4 7,0 0-8-1,0 0 0-6,0 0 0 20,0 0-29-19,0 0-11 5,0 0-3-6,0 0-1074 0</inkml:trace>
    </iact:actionData>
  </iact:action>
  <iact:action type="add" startTime="279589">
    <iact:property name="dataType"/>
    <iact:actionData xml:id="d26">
      <inkml:trace xmlns:inkml="http://www.w3.org/2003/InkML" xml:id="stk26" contextRef="#ctx0" brushRef="#br0">18290 14327 288 0,'0'0'25'1,"0"0"-25"4,3-2 0-3,-3 2 0 4,0 0 87-5,0 0 12 5,0 0 2-5,0 0 1 5,0-6-82-5,0 6-20 5,0 0 0-5,0 0 0 23,0 0-49-23,0 0-15 0,0 0-2 0,0 0-1 8,0 0-10-7,-6-5-3-1,-3 5 0 0,9 0 0 0,0 0 80 0,-6-3 29 2,0 3-1-2,6 0 0 7,-9 0 43-7,9 0 8 5,-6 0 1-5,6 0 1 6,0 0 3-6,0 0 1 4,-6 0 0-4,6 0 0 7,0 0-16-7,0 0-3 4,-9-2-1-4,9 2 0 7,0 0-16-7,-3-3-3 5,-3 0-1-5,6 3 0 6,0 0 8-6,0 0 2 5,-6 0 0-6,6 0 0 8,0 0-15-8,0 0-4 6,0 0 0-5,0 0 0 6,-6-2-9-6,6 2-3 8,0 0 0-8,0 0 0 4,0 0-24-4,0 0 0 4,0 0 0-4,0 0 0 7,6-6 0-7,0 4-11 4,-3-3 11-4,6 2-12 9,0-2 12-9,0 2 0 2,0-2 0-2,0 2 0 9,0-2 0-9,0-1 0 2,0-2 8-2,3 3-8 7,3 0 8-8,-4 0-8 7,-5-3 8-6,6 5-8 8,0-2 0-9,0-1 8 6,0 1-8-2,3 0 0 8,-3 0 0-11,3-1 0 0,0 4 0 0,-4-4 0 11,1 1 0-9,3 0 8-1,0 2-8-2,-3 0 0 1,-3-2 0 0,-3 3 0 6,0-4 0-6,3 4 0 16,0-1 11-11,0 0-3-5,-6 1 0 0,3-1 0 0,-6 3 5 0,0 0 1 6,0 0 0-4,0 0 0-2,0 0 11 0,0 0 3 3,0 0 0-3,0 0 0 8,0 0 14-8,0 0 3 3,0 0 1-3,0 0 0 9,0 0-7-9,0 0-2 3,0 0 0-3,0 0 0 6,6-3-22 0,-6 3-5-6,0 0-1 0,0 0 0 8,0 0-9-4,0 0 0-4,0 0 0 0,0 0 0 4,0 0-8-4,0 0 8 5,0 8-10-5,0 3 10 14,-3-1-9-11,3-4 9-2,6 4-8-1,-6 1 8 0,0 2 0 0,-3-2 0 5,0-1 0-1,3 1 0-2,-3 2 0-3,3 0 0 9,-3 1 0-4,0-4 0-4,3 1 0 0,0-1 0 8,-3 4 0-5,0-4 0-3,3 1 0 0,-3-1 8 13,0-2-8-8,0 0 8-5,3 0-8-1,0-8 0 1,0 0 8 0,-6 5-8 5,0 1 8 0,6-6-8-5,0 0 8 0,0 8-8 7,0-8 0-3,0 5 0-4,0 3 0 0,0-8 8 8,0 0-8-5,0 0 0-3,0 5 0 0,0-5 8 5,0 0 8-5,0 0 3 5,0 0 0-5,0 0 0 6,0 0-29-6,0 0-6 7,0 0 0-7,0 0-1 3,0 0-7-3,0 0 0 6,0 0-1-5,0 0-607 12,0 0-122-13</inkml:trace>
    </iact:actionData>
  </iact:action>
  <iact:action type="add" startTime="280507">
    <iact:property name="dataType"/>
    <iact:actionData xml:id="d27">
      <inkml:trace xmlns:inkml="http://www.w3.org/2003/InkML" xml:id="stk27" contextRef="#ctx0" brushRef="#br0">18897 13425 1440 0,'0'0'64'2,"0"0"12"-1,0 0-60 0,9 0-16 1,-3 0 0-1,6 0 0 5,3 0 0-5,0-3 0 4,0 3 0-4,-1-2 0 6,1-4 8-6,6 4 4 6,0-4 2-6,0 1 0 7,0 3-6-7,2-4-8 4,1 1 11-4,-6 2-11 9,0-2 8-9,0 0-8 2,0 2 0-2,-3-2 0 11,-1 2 8-11,-2 0-8 1,0-2 0-2,-3 3 0 7,0-1 10-6,-9 3-10 6,0 0 8-6,9 0-8 6,-9 0 20-6,0 0-2 5,0 0 0-5,0 0 0 6,0 0 0-6,0 0 0 4,0 0 0-4,0 0 0 7,0 0-18-7,-6 5 0 7,0 0 0-7,0 3 0 3,-6 0-16-3,3 0-6 6,0 0-2-6,0 0 0 5,1 0 13-5,-1-3 3 6,0 1 0-6,0 2 0 5,3-3 8-5,-3 3 0 6,0-3 0-5,3 0 0 6,-3 3 0-2,3-5 0-5,0-3 0 0,0 3 0 7,0 2 0-3,3-2 0-4,-3-1 0 0,3 6 0 6,0 0 0-1,-3 0 0-5,3-3 0 0,3 1 0 6,-3 4 0-2,1-2 0-4,2 5 0 0,-3 1 0 8,3 1 0-4,0 1 0-4,3 0 0 0,-1 0 0 12,1 5 8-11,0 0-8-1,-6 1 8 0,3 1-8 12,3 1 8-6,0 3-8-6,-6 2 8 0,0 0-8 0,3-3 8 0,0 3-8 4,0 1 8 1,0-4-8-5,-3 3 0 0,3-2 8 5,3-1-8 1,-3-2 0-6,-3 2 0 0,3-5 8 8,0 3-8-5,0-5 0-3,-2 2 0 0,2-2 8 12,0-6-8-12,0 0 0 2,5 0 0-2,-5-2 8 0,-3-3-8 0,3 2 0 8,0-4 0-4,0-6-8-4,0 0 0 0,-2 8 0 19,2-8-46-19,0 0-9 7,0 0-1-7</inkml:trace>
    </iact:actionData>
  </iact:action>
  <iact:action type="add" startTime="281032">
    <iact:property name="dataType"/>
    <iact:actionData xml:id="d28">
      <inkml:trace xmlns:inkml="http://www.w3.org/2003/InkML" xml:id="stk28" contextRef="#ctx0" brushRef="#br0">19111 13764 1627 0,'0'0'72'2,"0"0"15"-1,0 0-70 0,0 0-17 1,0 0 0-1,0 0 0 7,0 0 13-7,0 0-1 2,9-3 0-2,3-2 0 7,0 5-12-7,-12 0 0 5,12-6 0-5,0 1 0 7,0 2-16-7,0 1 0 5,-12 2 0-5,9-3 0 20,3 1-63-20,-3-1-12 0,-9 3-2 0</inkml:trace>
    </iact:actionData>
  </iact:action>
  <iact:action type="add" startTime="281219">
    <iact:property name="dataType"/>
    <iact:actionData xml:id="d29">
      <inkml:trace xmlns:inkml="http://www.w3.org/2003/InkML" xml:id="stk29" contextRef="#ctx0" brushRef="#br0">19361 13848 460 0,'0'0'41'3,"0"0"-33"-3,0 0-8 1,0 0 0 6,0 0 187-6,6 3 35 0,3 0 7 0,0-3 2 14,-3 0-182-14,0 2-36 0,3 1-13 0,0 0 9 12,0-1-1-12,0 3 0 0,-3 1 0 0,0-1 0 27,0 6-42-27,-3-1-9 0,-3 1-1 0,-3-3-1 0,0 2 17 0,0 1 4 0,0-1 1 0,-3-2 0 0,3 6 41 5,-6-6 8-5,3 2 2 0,0-2 0 5,0-3 58 1,0 3 12-6,0-2 2 0,0-4 1 7,0 1-65-3,6-3-12-4,0 0-4 0,0 0 0 6,-6 3-9-1,6-3-3-5,0 0 0 0,0 0 0 8,0 0 8-5,0 0 2-3,0 0 0 0,0 0 0 5,0 0-18-5,0 0 0 5,0 0 0-5,0 0 0 6,0 0 0-6,9 0 0 6,3-3 0-6,-3 3 0 13,-3 0 0-7,3 0 0-6,3 0 0 0,-6-3 0 0,-6 3 0 0,0 0 0 4,9-2 0-4,3 2 0 20,-3 0-135-16,0-3-24-4</inkml:trace>
    </iact:actionData>
  </iact:action>
  <iact:action type="add" startTime="281587">
    <iact:property name="dataType"/>
    <iact:actionData xml:id="d30">
      <inkml:trace xmlns:inkml="http://www.w3.org/2003/InkML" xml:id="stk30" contextRef="#ctx0" brushRef="#br0">19745 13565 1728 0,'0'0'153'1,"9"0"-122"9,3 0-31-8,-3-2 0-1,6-1 52 0,0-2 5 12,3-1 1-11,0 1 0-1,-3 2-35 0,-1 1-7 11,-2-4-2-10,3 4 0 11,0-1-141-12,-3-2-28 0,-3 2-5 6,0 1-2-6</inkml:trace>
    </iact:actionData>
  </iact:action>
  <iact:action type="add" startTime="281767">
    <iact:property name="dataType"/>
    <iact:actionData xml:id="d31">
      <inkml:trace xmlns:inkml="http://www.w3.org/2003/InkML" xml:id="stk31" contextRef="#ctx0" brushRef="#br0">19829 13727 1476 0,'0'0'65'4,"0"0"14"-3,0 0-63 0,0 0-16 0,0 0 0 0,0 0 0 6,6 0 24-6,0 0 1 14,3 0 1-14,0-3 0 0,-1 3-16 0,1-3-10 12,0 1 12-8,0-1-12-4,3 3 0 0,-3-3 0 0,3 3 0 0,0-2 0 15,-3 2-128-14,0 0-32-1,3 0-6 0,-12 0-2-1</inkml:trace>
    </iact:actionData>
  </iact:action>
  <iact:action type="add" startTime="281965">
    <iact:property name="dataType"/>
    <iact:actionData xml:id="d32">
      <inkml:trace xmlns:inkml="http://www.w3.org/2003/InkML" xml:id="stk32" contextRef="#ctx0" brushRef="#br0">20216 13369 1728 0,'0'0'76'4,"0"0"16"-3,0 0-73 0,0 0-19 0,0 0 0 0,0 0 0 6,0 0 68-6,0 0 11 0,0 0 1 0,3 8 1 14,-6 6-72-14,0 1-9 0,-3 1-12 0,0 0 2 21,0 3-27-21,-3-1-6-1,0 3-1 1,3 1 0 0,0-7 22 0,3 7 4 0,-6-4 1 0,3 3 0 7,3-5 17-7,0 0 0 4,-3 0 0-4,3-3 0 7,0 3 0-7,3-5 9 4,3 2-1-4,-3-3 0 7,3 1-8-7,0-3 0 4,3 3 9-4,3-4-9 8,-3 1 0-8,3-2 0 3,3-4 0-3,0 4 0 7,-3-6 0-7,3 2 0 3,0 1 0-1,0-3 0 7,2 3 0-6,-2-3 0-3,3-3 0 0,0 3 0 12,0 0 8-12,-3 0-8 0,3 0 8 0,-3-3-8 13,0 3 0-13,-1-2 0 0,1 2 0 1,-6-3 0 1,-6 3 0 4,0 0-20-6,0 0 4 0,0 0 1 20,0 0-51-20,0 0-10 0,0 0-3 0,0 0-397 2,0 0-80-2</inkml:trace>
    </iact:actionData>
  </iact:action>
  <iact:action type="add" startTime="282296">
    <iact:property name="dataType"/>
    <iact:actionData xml:id="d33">
      <inkml:trace xmlns:inkml="http://www.w3.org/2003/InkML" xml:id="stk33" contextRef="#ctx0" brushRef="#br0">20305 13499 1267 0,'0'0'112'3,"0"0"-89"-2,0 0-23 0,0 0 0 6,0 0 132-6,0 0 23 4,0 0 4-4,0 0 1 4,0 0-136-4,0 0-24 5,3 5-12-5,0 1 2 7,0 4-4-7,0-2-1 6,-3 5 0-6,0 1 0 7,-3 1-3-7,0 7-1 4,0-4 0-4,0 3 0 7,-6 1 19-7,6-1 0 4,0 2 0-4,0 1 0 8,-6 0 0-8,3 3 0 3,0-4 0-3,0 4 0 6,0-1 8-6,0 1-8 5,0-6 11-4,4 3-11 7,-4-3 0-4,3 0-9-4,-3-2-1 0,0-1 0 18,3-5-32-18,0 1-6 0,-3-4-2 7,3 1-646-7</inkml:trace>
    </iact:actionData>
  </iact:action>
  <iact:action type="add" startTime="282580">
    <iact:property name="dataType"/>
    <iact:actionData xml:id="d34">
      <inkml:trace xmlns:inkml="http://www.w3.org/2003/InkML" xml:id="stk34" contextRef="#ctx0" brushRef="#br0">20442 13621 1382 0,'0'0'61'5,"0"0"13"-4,0 0-59 0,0 0-15 0,0 0 0 0,0 0 0 2,0 0 97-2,0 0 17 5,0 0 3-5,6 8 1 14,-3 0-106-14,-3 2-22 0,0 3-4 0,-3 6-1 16,0-1-9-16,-3 4-3-1,3-1 0 1,-3 3 0 0,0-1 27 0,0 4 0 4,6-1 0-4,0-2 0 7,-6 0 0-7,0 0 0 4,6 2-8-4,-6-2 8 8,3 0 0-8,-3-6-8 3,6 1 8-3,-3-1 0 9,0-2 0-9,0-5 0 3,0-1 0-4,0-2 0 25,3-8-45-25,0 0-11 1,0 0-1 0,0 0-397 5,0 0-79-5</inkml:trace>
    </iact:actionData>
  </iact:action>
  <iact:action type="add" startTime="282800">
    <iact:property name="dataType"/>
    <iact:actionData xml:id="d35">
      <inkml:trace xmlns:inkml="http://www.w3.org/2003/InkML" xml:id="stk35" contextRef="#ctx0" brushRef="#br0">20421 13713 288 0,'0'0'12'2,"-3"-5"4"-1,6-3-16 0,-3 0 0 0,3 3 0 0,0 0 0 0,-3-1 265 0,3 4 51 0,0-4 9 0,-3 6 3 4,0 0-207-4,0 0-41 15,0 0-8-15,0 0-1 0,0 0-27 0,0 0-4 13,0 0-2-8,0 0 0-5,0 0-20 0,0 0-4 0,6 0-1 0,-6 0 0 2,6 6-13-2,-3 2 0 5,6 0 0-5,-3-1 0 6,3 4 0-6,-3 0-10 4,3 5 10-4,-3-1-8 6,5 1 8-6,-2 0 0 7,-3 3 0-7,3-1 0 7,0 1 0-8,0-3 0 7,0 2 0-4,0-2 0 10,-3 0 0-7,3-3 0-5,0 0 0 0,-3-5 0 0,3 0 0 0,-3 0 0 5,3-3 0 0,-6 1 0-5,-1-1 8 0,-2-5-8 11,0 0 8-9,6 3-8-2,-6-3 23 0,0 0 0 1,0 0 0-1,0 0 0 8,3-3 25-8,3-2 6 13,-3-1 1-9,-3 6 0-4,0 0-4 0,3-8-1 0,-3-7 0 0,3-1 0 6,0-3-27-3,0 1-6-3,3-3-1 0,-3-1 0 11,-3-1-16-8,6 1 8-3,-3 1-8 0,-3 0 0 11,3 0 12-7,-3 5-12-3,3-3 12-1,0 6-12-1,-3 0 20 1,3 2-2 5,-3 1-1-1,3-1 0-2,0 3-1-2,0 0-1 5,-3 3 0 0,0 5 0-5,-3-3-7 0,3 3-8 8,0 0 11-4,0 0-11-4,0 0 8 0,0 0-8 3,0 0 0-3,0 0 0 6,0 0 0-6,0 0-22 4,0 0 3-4,0 0-741 15,0 0-148-16</inkml:trace>
    </iact:actionData>
  </iact:action>
  <iact:action type="add" startTime="291768">
    <iact:property name="dataType"/>
    <iact:actionData xml:id="d36">
      <inkml:trace xmlns:inkml="http://www.w3.org/2003/InkML" xml:id="stk36" contextRef="#ctx0" brushRef="#br0">18620 14123 57 0,'0'0'0'5,"0"0"0"-3,0 0 0-1,0 0 0 2,0 0 116-2,0 0 17 5,0 0 4-5,0 0 1 8,0 0-27-8,0 0-6 3,0 0-1-3,0 0 0 6,0 0-16-6,0 0-4 5,0 0-1-5,0 0 0 7,0 0-19-7,0 0-4 6,0 0-1-7,0 0 0 7,0 0-19-7,0 0-3 7,0 0-1-6,0 0 0 6,0 0-36-6,0 0 0 5,0 0 0-5,0 0 0 6,0 0 0-6,0 0 0 5,0 0-8-5,0 0 8 6,0 0-10-6,0 0 10 5,0 0-12-5,6-2 12 5,3-1-8-4,0 1 8 4,-9 2 0-5,9 0 0 6,0 0-13-6,3 0 4 5,-3 2 1-6,-3 1 0 22,3-1-119-21,0 4-23 0</inkml:trace>
    </iact:actionData>
  </iact:action>
  <iact:action type="add" startTime="292063">
    <iact:property name="dataType"/>
    <iact:actionData xml:id="d37">
      <inkml:trace xmlns:inkml="http://www.w3.org/2003/InkML" xml:id="stk37" contextRef="#ctx0" brushRef="#br0">18986 14187 460 0,'0'0'41'4,"0"0"-33"-3,0 0-8 0,0 0 0 0,0 0 69 0,0 0 12 0,0 0 3 0,0 0 0 20,0 0-49-20,0 0-10 0,0 0-1 0,9 5-1 0,-3-5-11 0,3 3-1 10,-9-3-1-8,0 0 0-2,0 0-10 0,0 0 0 1,0 0-12-2,9 3 12 21,-3-3-55-20,-6 0-3 0,0 0-1 0,9 0 0 11,-9 0 5-10,9 2 1-1,0 3 0-1,0-2 0 0,-3 0 25 1,0-1 4 4,3 4 2-4</inkml:trace>
    </iact:actionData>
  </iact:action>
  <iact:action type="add" startTime="292263">
    <iact:property name="dataType"/>
    <iact:actionData xml:id="d38">
      <inkml:trace xmlns:inkml="http://www.w3.org/2003/InkML" xml:id="stk38" contextRef="#ctx0" brushRef="#br0">19207 14235 288 0,'0'0'12'1,"0"0"4"-1,0 0-16 1,0 0 0 7,0 0 0-4,0 0 0-3,0 0 50 0,0 0 7 13,3 8 2-13,-3-8 0 0,0 0-59 0,0 0 0 13</inkml:trace>
    </iact:actionData>
  </iact:action>
  <iact:action type="add" startTime="293026">
    <iact:property name="dataType"/>
    <iact:actionData xml:id="d39">
      <inkml:trace xmlns:inkml="http://www.w3.org/2003/InkML" xml:id="stk39" contextRef="#ctx0" brushRef="#br0">18742 14102 1206 0,'0'0'53'3,"0"0"11"-2,0 0-51-1,0 0-13 5,0 0 0-4,0 0 0 5,0 0 25-5,0 0 3 5,0 0 0-5,0 0 0 5,0 0-28-5,0 0-9 5,9 3 0-5,0-3 0 7,0 3-6-7,0-3-1 8,0 2 0-8,3 1 0 2,-3-6 16-2,3 3 0 5,-3 0 12-5,3-2-12 7,2 2 0-7,-2 0 0 4,3 0 0-4,0 0 0 7,0 0-10-8,0-3-6 7,-3 3 0-6,3-3-1 22,0 3-19-22,-4 0-4 0,-11 0-1 0,9 0-283 2,0-2-56-3</inkml:trace>
    </iact:actionData>
  </iact:action>
  <iact:action type="add" startTime="293238">
    <iact:property name="dataType"/>
    <iact:actionData xml:id="d40">
      <inkml:trace xmlns:inkml="http://www.w3.org/2003/InkML" xml:id="stk40" contextRef="#ctx0" brushRef="#br0">19129 14118 460 0,'0'0'41'1,"0"0"-33"0,0 0-8 0,3 3 0 0,-3-3 128 0,0 0 23 3,0 0 5-3,3 0 0 12,0 0-98-12,0 2-20 0,-3-2-4 0,3 6-1 13,3-4-20-10,0-2-4-3,-3 3-1 0,0-3 0 0,3 5-8 0,-6-5 10 3,0 0-10-4,6 3 10 8,3-3-10-7,-3 3 0 3,0-3 0-3,3 0 8 9,-3 2-8-9,3-2 0 2,-1-2 0-2,1 2 8 10,-3-3-8-10,3 3 0 2,0-3-12-2,-3 3 12 20,0 0-34-20,0 0 1 0,0-2 0 0,0 2 0 10,-6 0-4-10,3 0-1 0,3 2 0 0,0-2 0 0,-3 3 16 0,-3-3 3 5,0 0 1-5,0 0 0 4,0 0 7-4,0 0 2 5,0 0 0-4,0 0 0 4,6 0-13-5,-6 0-2 6,3 0-1-7,-3 0 0 7,0 0 1-6,6 3 0 5,-6-3 0-5,0 0 0 7,0 0 24-7,0 0 0 4,3 0 0-3,-3 0 0 7,0 0 24-3,0 0 11-5,0 0 1 0,6 2 1 6,-6-2 18-6,0 0 3 13,0 0 1-8,0 0 0-5,0 0-11 0,0 0-1 0,0 0-1 0,0 0 0 2,0 0-26-2,0 0-6 6,0 0-1-6,0 0 0 6,0 0-25-6,0 0-6 5,-3 8-1-5,0 0 0 19,-3 3-36-19,0-3-7 8</inkml:trace>
    </iact:actionData>
  </iact:action>
  <iact:action type="add" startTime="293656">
    <iact:property name="dataType"/>
    <iact:actionData xml:id="d41">
      <inkml:trace xmlns:inkml="http://www.w3.org/2003/InkML" xml:id="stk41" contextRef="#ctx0" brushRef="#br0">19070 14415 230 0,'0'0'10'2,"0"0"2"-1,0 7-12 0,0-7 0 0,0 0 0 0,0 0 0 0,-6 11 88 0,3 0 14 0,3-11 3 0,0 0 1 11,-6 8-106-11,6-8-9 0,-3 10-8 0</inkml:trace>
    </iact:actionData>
  </iact:action>
  <iact:action type="add" startTime="293869">
    <iact:property name="dataType"/>
    <iact:actionData xml:id="d42">
      <inkml:trace xmlns:inkml="http://www.w3.org/2003/InkML" xml:id="stk42" contextRef="#ctx0" brushRef="#br0">18849 14766 57 0,'0'0'0'0,"0"0"0"1,0 8 0 0,0-2 0 2,0-6 0-2,0 8 0 5,0-8 117-5,-6 8 19 5,1-1 3-5,2 4 1 6,0-6-76-6,0 3-16 6,0-2-2-6,3-6-1 6,0 0-1-6,0 0 0 5,0 0 0-5,-6 2 0 11,0 3-19-11,6-5-4 0,-6 0-1 0,0 3 0 6,0 0-20-6,0 5 0 5,3 0 0-5,-3 2 0 6,0-4 0-6,0 1 0 5,0 4 0-5,0-3 0 6,0 5 0-6,0 0 0 7,0-2 0-7,0 0 0 5,-3-1 0-6,1-2 0 9,-1 3 0-8,3-3 0 13,0-3 0-13,0-2-10 0,3-1 10 0</inkml:trace>
    </iact:actionData>
  </iact:action>
  <iact:action type="add" startTime="294634">
    <iact:property name="dataType"/>
    <iact:actionData xml:id="d43">
      <inkml:trace xmlns:inkml="http://www.w3.org/2003/InkML" xml:id="stk43" contextRef="#ctx0" brushRef="#br0">17998 14997 172 0,'0'0'8'2,"0"0"1"-1,0 0-9 0,0 0 0 0,0 0 0 0,0 0 0 8,0 0 84-8,0 0 16 2,0 0 2-2,0 0 1 7,0 0-80-7,0 0-23 5,0 0 9-5,0 0-9 6,0 0 49-6,0 0 6 5,0 0 1-5,0 0 0 7,0 0 36-7,0 0 7 6,0 0 1-6,0 0 1 5,0 0-16-5,0 0-3 4,0 0-1-4,0 0 0 7,0 0-26-7,0 0-6 6,0 0-1-6,0 0 0 5,0 0-22-5,0 0-5 4,0 0-1-4,0 0 0 7,0 0-8-7,0 0-1 5,0 0-1-5,0 0 0 6,0 0-10-6,0 0 8 5,0 0-8-5,0 0 8 7,0 0 3-7,0 0 0 4,0 0 0-4,0 0 0 5,0-6 5-5,0 6 0 6,0 0 1-6,6-2 0 8,-6 2-2-8,3-6-1 3,-3 6 0-3,6-5 0 8,0 2-14-8,0-2 8 3,-3 2-8-3,6 1 0 6,-6-1 8-6,6 1-8 5,-3-4 0-5,0 4 0 6,0-4 9-6,-6 6-9 6,6-2 8-6,2-4-8 5,-2 1 12-5,0 0-2 7,-3 0-1-8,3-1 0 8,-3-2 2-8,3 3 0 8,-6 0 0-3,6-1 0 4,-3 1 1-7,-3 5 1-1,6-5 0 0,0 0 0 12,-6 5-3-8,6-6-1-4,0-2 0 0,0 3 0 0,-6 5-9 0,6-5 10 8,0-1-10-5,-6 6 10-3,9-2-10 0,-3-4 0 10,-6 6 0-4,9-2 0-6,0-3 0 0,-3-1 0 0,0 4 0 0,2-4 8 5,-2 1-8 0,0 2 0-5,0-2 9 0,0 0-9 6,3 0 8-1,-3-1-8-5,-3 1 10 0,3 0-10 9,0-1 12-7,0 1-4-2,-6 5-8 0,6-3 12 11,-3-2-4-10,3 0-8-1,0 2 11 0,0-2-11 12,0 2 9-6,-6 3-9-6,6-2 0 0,3-4 9 0,-3 1-9 0,0 0 0 3,-1-1 0 4,4 1 8-7,-3 0-8 0,3 0 0 5,0 2 0 0,0-2 0-5,-3-3 0 0,0 2 0 8,3-2 9-5,0 6-9-3,3-3 13 0,-3-1-1 12,-3 1-1-6,3 0 0-6,-3 2 5 0,2-2 2 0,-2-1 0 0,0 4 0 4,0-4-18 0,3 4 0-4,-3-3 0 0,3 2 0 6,-3 0 0 0,0-2 0-6,3 2 0 0,-3-5 10 9,0 3-10-6,0 0 0-3,-3-1 0-1,3 1 0 12,3-3 0-10,0 0 0-1,0 0 0 0,0 3 0 11,-1 0 0-11,1 0 8 3,3-3-8-3,0 2 0 2,-3 1 0-2,0 0 0 6,0-3 0-1,0 2 0-5,-3 1 0 0,3 0 0 6,0 0 0-1,0-1 0-5,-3-2 0-1,3 0 0 12,-1 3 0-9,1-3 0-2,0 3 8 0,-3-3-8 10,3 5 0-9,-3-2 8-1,3 0-8 0,-3-1 0 2,3 1 0-2,-3 3 8 8,3-4-8-4,-3 4 0-4,3-4 9 0,-3 1-9 7,3 0 0-2,-3-1 9-5,2-2-9 0,1 3 0 7,0 0 8-4,0 2-8-3,0-5 0 0,0 3 0 12,0 0 8-11,0-1-8-1,3-2 0 0,-3 3 0 12,3 0 0-12,0 0 0 3,-3-1 0-3,2-2 0 0,1 6 0 0,-3-4 0 5,-3-1 0-5,0 1 0 15,3 1 0-10,0 0 0-5,0-1 8 0,0-2-8 0,-3 3 8 0,3 0-8 6,0-3 9-3,0 3-9-3,0-1 10 0,3 1-10 12,-1 0 10-5,-2-1-10-7,0-2 8 0,0 3-8 0,0 3 0 0,-3-4 0 4,0 4 8 0,-6 2-8-4,3-3 0 0,3-2 9 5,0 5-1 0,-6 0 0-5,0 0 0-1,0 0 0 11,6-6 4-7,-6 6 0-3,0 0 0 0,0 0 0 12,6-2-4-11,-3-4 0-1,3 1 0 0,-6 5 0 11,3-2-8-9,3-4 0-2,0 1 0 0,-6 5 8 9,0 0-8-9,6-3 0 0,0-2 0 1,2 0 0 1,-8 5 0-2,6-6 0 7,-3 1 9-1,3 0-9-6,-6 5 8 0,6-3-8 8,-6 3 8-5,0 0-8-3,0 0 0 0,0 0 9 12,0 0-9-7,0 0 0-5,6-2 11 0,-6 2-11 0,0 0 10 0,0 0-10 4,0 0 0-4,0 0-16 3,0 0 1-3,0 0 1 20,0 0-110-20,0 0-23 0,0 0-4 0,0 0-815 6</inkml:trace>
    </iact:actionData>
  </iact:action>
  <iact:action type="add" startTime="295955">
    <iact:property name="dataType"/>
    <iact:actionData xml:id="d44">
      <inkml:trace xmlns:inkml="http://www.w3.org/2003/InkML" xml:id="stk44" contextRef="#ctx0" brushRef="#br0">18980 14187 172 0,'0'0'8'1,"0"0"1"-1,0 0-9 1,0 0 0 4,0 0 0-4,0 0 0 4,0-5 228-4,3-3 44 4,-6 2 9-4,3 4 2 7,-3-3-188-7,3 5-38 4,0 0-7-4,0 0-2 7,-6-3 4-7,6 3 1 5,0 0 0-5,0 0 0 8,-2-5-13-8,2 5-4 3,0 0 0-3,0 0 0 11,0-6-4-11,0 6 0 0,0 0-1-1,0 0 0 9,0 0-11-8,0 0-3 4,0 0 0-4,0 0 0 7,0 0-17-7,0 0 0 5,0 0 0-5,0 0 0 6,0-5 0-6,0 5 0 5,0 0 0-5,0 0 0 6,-6-3 8-6,6 3-8 6,0 0 0-6,0 0 0 4,0 0 0-4,0 0 0 5,0 0 0-5,0 0 0 6,0 0 0-6,0 0-11 6,0 0 11-6,0 0-13 5,0 0 13-5,0 0-9 5,0 0 9-5,0 0-8 7,0 0 8-7,0 0-12 4,0 0 12-4,0 0-12 8,0 0 12-8,0 0-13 3,8-2 5-3,-8 2 8 9,0 0-11-9,0 0 11 2,6 2-8-2,3-2 8 7,0 0 0-7,-3 0 0 4,3 0 0-4,-9 0 8 7,0 0-8-7,0 0 0 5,9 3-8-5,0 0 8 6,3-1 0-6,-3-2 0 5,0 0 0-5,0 3 0 6,3 0 0-4,-3-3 0 3,0 2 9-5,-9-2-9 13,8 0 11-13,1 3-11 0,0-3 10 2,3 0-10-1,-12 0 11-1,9 0-11 8,3 3 12-4,-3-3-12-4,-9 0 10 0,9 2-10 9,3-2 8-7,-3 0-8-2,-9 0 10 0,6 0-10 13,-6 0 12-8,9 0-12-5,-9 0 17 0,0 0-3 0,0 0-1 0,6 0 0 5,2 0 11-2,-8 0 3-3,0 0 0 0,0 0 0 7,0 0-1-2,0 0 0-5,0 0 0 0,0 0 0 5,0 0-2-5,0 0-1 5,0 0 0-5,0 0 0 6,0 0-1-6,0 0 0 6,0 0 0-6,0 0 0 6,0 0-4-6,0 0-1 6,0 0 0-6,0 0 0 3,0 0-6-3,0 0-2 7,0 0 0-5,0 0 0 1,0 0-9-3,0 0 0 5,0 0 0-5,0 0 0 5,0 0 0-5,0 0 0 6,0 0-12-6,0 0 12 7,0 0-13-7,0 0 5 4,0 0 8-4,0 0-13 7,0 0 13-7,0 0 0 4,0 5-10-4,0 1 10 8,0 2 0-4,0-8 0-4,-2 2 0 0,-1 6 0 7,-3 0 0-2,0 0 0-5,0 0 0 0,0 0 0 7,0 0 0-3,0 3 0-4,-6-4 0 0,0 1 0 12,3 3 0-12,0 0 0 0,3-6 0 0,0 3 0 13,-3 0 0-8,0 0 8-5,6 0-8 0,-3-3 0 0,1-2 0 0,-1-1 8 4,3 3-8 1,-3 1 0-5,6-6 8 0,0 0-8 6,-9 2 8 0,9-2-8-6,-3 3 9 0,3-3-9 7,-6 8 10-3,6-8-10-4,-3 5 0 0,3-5 0 11,-6 6 0-11,3 2 0 2,0-3 0-2,3-5 0 1,0 0 0-1,-6 5 0 7,3 0 0-3,0 1 0-4,-3-1 0 0,3-2 0 6,-3-3 0-1,6 0 0-5,-3 5 0 0,3-5 0 8,0 0 0-4,0 0 0-4,-6 5 0 0,6-5 0 11,0 0 13-11,-3 6-3 0,3-6-1 0,0 0 0 13,0 0-9-8,0 0 0-5,0 0 0 0,0 0 0 0,0 0 0 0,0 0-11 2,0 0 1-1,0 0 0 22,-3 5-150-23,3-5-31 0,0 0-5 0,0 0-2 0</inkml:trace>
    </iact:actionData>
  </iact:action>
  <iact:action type="add" startTime="297020">
    <iact:property name="dataType"/>
    <iact:actionData xml:id="d45">
      <inkml:trace xmlns:inkml="http://www.w3.org/2003/InkML" xml:id="stk45" contextRef="#ctx0" brushRef="#br0">19344 14221 1324 0,'0'0'118'3,"0"0"-94"3,0 0-24-4,0 0 0 0,0 0 40-1,0 0 3 6,0 0 1-6,0 0 0 6,0 0-34-6,0 0-10 6,0 0 0-6,0 0 0 7,0 0 0-7,0 0 0 3,0 0-12-3,0 0 3 10,0 0 9-10,0 0 0 2,6 8-9-2,2 0 9 6,-2-5 0-6,3 2 0 4,-3 3 0-5,0-3 0 9,0 3 0-8,3-2 0 5,-3 2 14-5,6 2-4 6,0-2-10-6,3 3 0 6,-3-3 0-6,-3 0 0 4,-6 2 0-4,6-2 8 8,2 0-8-8,4 0 8 6,-3 0 9-7,3-3 2 8,0 3 0-2,0-3 0-5,3-2-19 0,0 0 10 6,-1 2-10 1,-2 3 8-7,6-3 5 0,-3 1 1 8,-6 1 0-6,3 1 0-2,3 3-14 0,0 0 0 11,2-4 0-5,1 1 0-6,0-2 10 0,3 2-1 0,3 0 0 0,-1-3 0 5,-5 0 5-1,6 3 1-4,0-3 0 0,0-2 0 7,-1 0 12-2,1-1 2-5,3-2 1 0,0 3 0 8,-3-6-6-5,-1 3 0-3,1 0-1 0,3 0 0 11,-3 0-9-10,2 0-2-1,-2 0 0 0,6 0 0 13,0 0-3-7,-7 3-1-6,-5-6 0 0,0 6 0 0,-3 0-8 0,6-3 0 2,0 0 0 0,-4 0-11 10,4 0 20-7,-3-3 4-5,3 3 1 0,-3-3 0 0,0 3-1 0,-1-2 0 6,1-4 0-3,0 1 0-3,0-3 1 0,-6 3 0 12,0 0 0-7,0 2 0-5,2 0-14 0,-2-2 11 0,-3 2-11 0,-3-2 10 5,3 5-10 0,-6-3 8-5,0 1-8 0,-6 2 8 5,0 0-8 0,0 0 0-4,6-6 0-1,-6 6 8 7,0 0-24-3,0 0-6-4,0 0-1 0,0 0 0 17,0 0-48-17,0 0-9 0,0 0-3 1,0 0-753-1</inkml:trace>
    </iact:actionData>
  </iact:action>
  <iact:action type="add" startTime="297576">
    <iact:property name="dataType"/>
    <iact:actionData xml:id="d46">
      <inkml:trace xmlns:inkml="http://www.w3.org/2003/InkML" xml:id="stk46" contextRef="#ctx0" brushRef="#br0">20841 14306 864 0,'0'0'76'2,"0"0"-60"-1,0 0-16 0,0 0 0 0,0 0 212 0,0 0 40 0,0 0 8 0,0 0 2 12,0 0-215-11,0 8-47-1,3-3 0 0,3 1 0 3,-6-6-17-3,6 5 4 4,3-3 1-4,-3 4 0 7,5-1-8-7,-5-2-2 5,3-1 0-5,0 1 0 6,3 2 22-7,-3-2 0 7,0 0 0-6,0 2 0 6,0 3-8-6,-3-3 8 4,0 0-10-4,0-2 10 8,0-3 0-8,0 0 13 3,-6 0-1-3,3 5 0 8,3 3-3-8,-6-8-1 4,0 0 0-4,0 0 0 7,0 8 12-7,0-8 3 4,0 6 0-4,-6 1 0 6,3 1-23-6,-3-2 0 5,-3-1 0-5,0 3 0 7,-3-3 13-7,0 3-1 5,0 0-1-5,-3-3 0 6,0 1-2-7,3-1 0 9,4 0 0-8,2 1 0 13,0-1-9-11,-9 3 0-2,0 0 0 0,-3 0 0 13,0 0-133-7,3-3-29-6</inkml:trace>
    </iact:actionData>
  </iact:action>
  <iact:action type="add" startTime="297936">
    <iact:property name="dataType"/>
    <iact:actionData xml:id="d47">
      <inkml:trace xmlns:inkml="http://www.w3.org/2003/InkML" xml:id="stk47" contextRef="#ctx0" brushRef="#br0">21231 13862 1670 0,'0'0'148'11,"0"0"-118"-10,12-3-30 0,-12 3 0 15,6 0 66-15,5-5 7 0,7 2 2 0,3 0 0 0,0-5-67 0,3 3-8 0,3-3-13 0,2 0 3 20,4-2-72-20,-3 2-14 0,3-3-4 0,-4 3 0 12,-2 0 6-12,3 0 1 0,0 0 0 0,-1 3 0 0,1 0 73 0,-3-1 20 3,-3 1 0-3,0 3-9 6,-4-1 36-6,4-2 7 6,-6 2 2-7,0 3 0 15,-6 0 2-12,-3 0 1-2,0-3 0 0,-9 3 0 10,0 0-18-10,9 0-3 0,-9 0-1 1,0 0 0 1,0 0-17 6,0 0 0-2,0 0 0-6,0 0 0 0,0 0 21 0,0 0-2 2,0 0-1-2,-3 6 0 6,0-1 11-6,0 0 3 13,-3 0 0-13,3 1 0 3,0-1-9-2,0 3-2-1,-3 3 0-1,0-1 0 8,3 3-21-2,-3 3-8-5,0 3 0 0,0 5 0 6,0 2 8-1,-3 1 0-5,3-1 0 0,-3 6 0 8,-3 5 0-5,4 5 11-3,2-2-3 0,0 7 0 13,-6 4 0-13,0 7-8 0,-3-3 12 0,0 6-4 11,0-2-8-11,3 4 8 0,0 3-8 0,-3 0 8 11,1 0-8-9,5 1 0-2,-3-1 0 0,3-3 8 10,3-5-8-4,-3-2 8-6,3-3-8 0,3-3 8 0,-3 0-8 0,0-5 0 5,3-2 0-1,0-6 0-4,-3-3 0 0,3-5 8 11,0-2-8-10,0-3 0 0,0-6 0-1,3-2 0 0,-3-5 0 1,3-1 0 19,0-5-30-20,0-5-5 0,0 0-1 8,0 0-493-8,0 0-99 0</inkml:trace>
    </iact:actionData>
  </iact:action>
  <iact:action type="add" startTime="298434">
    <iact:property name="dataType"/>
    <iact:actionData xml:id="d48">
      <inkml:trace xmlns:inkml="http://www.w3.org/2003/InkML" xml:id="stk48" contextRef="#ctx0" brushRef="#br0">21621 14650 1612 0,'0'0'144'1,"0"0"-116"0,0 0-28 0,0 0 0 0,0 0 71 0,9 0 8 4,2-3 1-3,-2 1 1-1,3 2-66 0,3-6-15 16,6 4 0-13,-3-4 0-3,3 1 0 0,0-3 0 0,2 3 0 0,-2-3 0 3,0 0 0-3,0 0 0 4,-3 0-10-4,0 3 10 20,-1-3-29-20,-5 0 1 0,3 3 0 0,-3-1 0 11,-3 1-19-11,0 3-3 0,-9 2-1 0,0 0 0 15,0 0-135-15,0 0-27 0</inkml:trace>
    </iact:actionData>
  </iact:action>
  <iact:action type="add" startTime="298644">
    <iact:property name="dataType"/>
    <iact:actionData xml:id="d49">
      <inkml:trace xmlns:inkml="http://www.w3.org/2003/InkML" xml:id="stk49" contextRef="#ctx0" brushRef="#br0">22049 14364 1875 0,'0'0'83'1,"0"0"17"0,0 0-80 0,0 0-20 0,-3 6 0 0,0-4 0 0,-3-2 13 0,0 5-1 4,-3 6-1-4,1 8 0 0,-4 2-11 0,-3 3 0 4,0 2 0-4,0 0 0 16,-6 4-26-16,0-4 2 0,0 3 1 0,4-2 0 0,-1-4-1 0,-3 1 0 6,0 0 0-6,3-5 0 22,6-1-12-22,3-2-4 0,-3-3 0 0,1-2 0 8,2-3-60-8,0-3-13 0</inkml:trace>
    </iact:actionData>
  </iact:action>
  <iact:action type="add" startTime="298843">
    <iact:property name="dataType"/>
    <iact:actionData xml:id="d50">
      <inkml:trace xmlns:inkml="http://www.w3.org/2003/InkML" xml:id="stk50" contextRef="#ctx0" brushRef="#br0">22067 14367 1267 0,'0'0'56'1,"0"0"12"0,6 3-55 0,0-1-13 0,3 1 0 0,-3-3 0 0,0 5 100 0,3 3 18 0,0 0 3 0,-3 3 1-1,3 4-78 2,-3-1-15 2,2 4-3-3,-2 1-1 6,0-1-17-6,-3 1-8 13,3-1 0-12,-3-2 8-1,3 3-8 0,-3-3 8 1,0-3-8-1,0 3 8 8,0 0-8-8,0-3 0 4,-3-3-12-4,0 4 12 19,0-6-32-19,3-1 2 0,0 1 0 0,-6-2 0 10,0-1-113-8,-3 0-22-1,-6 1-5-1,0-6-1 0</inkml:trace>
    </iact:actionData>
  </iact:action>
  <iact:action type="add" startTime="299073">
    <iact:property name="dataType"/>
    <iact:actionData xml:id="d51">
      <inkml:trace xmlns:inkml="http://www.w3.org/2003/InkML" xml:id="stk51" contextRef="#ctx0" brushRef="#br0">21900 14676 1814 0,'0'0'80'1,"0"0"17"0,0 0-77 0,9 0-20 0,0 0 0 0,3 0 0 4,-3 0 12-4,3 0-2 0,-3-2 0 0,3-1 0 12,-3 1-10-12,3-4 0 0,-3 4 0 0,-9 2-11 17,9-3-36-17,-9 3-7 1,0 0-2-1,0 0 0 0,0 0 27 0,0 0 5 2,8 3 0-2,-8-3 1 7,0 8 35-7,0 2 8 4,0 1 0-4,0 2 1 7,-2 0 4-7,-7 6 1 3,3 4 0-3,-3-1 0 9,0 1-18-9,0 4-8 5,-3 2 0-6,3-3 8 9,0 4 8-4,-3-1 2-4,3-3 0 0,3-2 0 7,0-3-27-3,0 0-6-4,3-2-1 0,0-3 0 7,0-6 16-3,3 1 0-4,0-3 0 0,0 0 0 13,0-8 0-11,0 0 0-2,0 0 0 0,0 0 0 10,0 0 14-10,3 2 6 0,-3-2 0 0,6 0 1 3,3 0 13-3,-3-2 2 6,0-4 1-6,-3-2 0 14,3 1-8-9,3-1-1-5,-6 0-1 0,0-3 0 0,3 1-2 0,-3 2 0 5,-3-3 0-1,3 3 0-4,0 0 11 0,-3 0 3 12,0-2 0-9,-3 2 0-2,0 0-8-1,0 0-2 0,0 2 0 0,0-1 0 6,0 1-17 0,-3-4-3-6,0 2-1 0,0-3 0 5,-3 3-8 1,3 3 0-6,-3-3-12 0,3 0 12 6,0 3-27-1,-2-1 3-5,2 4 0 0,0-1 0 9,0 1 8-7,-3-1 3-2,9 3 0 0,0 0 0 16,0 0-31-16,0 0-5 0,0 0-2 0,0 0-586 10,0 5-118-10</inkml:trace>
    </iact:actionData>
  </iact:action>
  <iact:action type="add" startTime="299591">
    <iact:property name="dataType"/>
    <iact:actionData xml:id="d52">
      <inkml:trace xmlns:inkml="http://www.w3.org/2003/InkML" xml:id="stk52" contextRef="#ctx0" brushRef="#br0">22344 14486 2019 0,'0'0'89'3,"0"0"19"-2,0 0-86 0,0 0-22 0,0 0 0 0,0 0 0 3,6 0 12-3,3 0-1 11,-3 0-1-11,3-3 0 0,3 1-10 0,-3 2 0 13,-1-3 0-12,1 0 0-1,3 1 0 0,-3-1 0 1,0 0 0-1,0 3 0 7,3-2 0-7,-3 2 0 4,0 0 0-4,0 0 0 7,0-3 0-7,0 3 8 5,0-3-8-5,2 3 0 6,-2 0 0-6,0 0-16 5,0-2 3-5,-9 2 0 5</inkml:trace>
    </iact:actionData>
  </iact:action>
  <iact:action type="add" startTime="299816">
    <iact:property name="dataType"/>
    <iact:actionData xml:id="d53">
      <inkml:trace xmlns:inkml="http://www.w3.org/2003/InkML" xml:id="stk53" contextRef="#ctx0" brushRef="#br0">22332 14719 864 0,'0'0'38'2,"0"0"8"-1,0 0-37 0,0 0-9 0,0 0 0 0,0 0 0 0,0 0 316 0,3 5 60 2,6-2 13-2,0-1 3 0,0 1-312 0,0 0-61 3,3-6-19-3,3 0 8 13,-4 3-8-12,4 0 0-1,-6-2 0 0,3-1 8 3,3 0-8-3,-6 1 0 6,0-1 0-5,0 3 8 4,0-3-8-5,0 3 0 5,-9 0 0-5,0 0 0 21,0 0-54-21,9 0-6 0,-3 3-2 0,-6-3-580 5,0 0-116-5</inkml:trace>
    </iact:actionData>
  </iact:action>
  <iact:action type="add" startTime="300049">
    <iact:property name="dataType"/>
    <iact:actionData xml:id="d54">
      <inkml:trace xmlns:inkml="http://www.w3.org/2003/InkML" xml:id="stk54" contextRef="#ctx0" brushRef="#br0">22904 14195 1958 0,'0'0'174'2,"0"0"-139"-1,0 0-35-1,0 0 0 8,0 0 48-7,3 5 2 0,-1 3 1 0,-4 3 0 19,2 2-72-19,-6 0-15 0,0 0-2 0,0 3-1 7,-3 3-31-7,3 2-6 0,0-3-2 0,0 1 0 0,-3-6 54 0,3 0 12 3,0 9 1-3,3-1 1 8,-3 0 39-8,0 0 8 4,0-2 2-4,3 4 0 7,0-1-10-7,0 1-1 6,0 1-1-6,0 0 0 4,3 3-13-4,0-1-2 8,0-2-1-8,0 0 0 7,3-1 5-8,0 4 2 7,3-1 0 0,-3-7 0-6,3-3-18 0,0 0-16 6,3-3 4-1,-3 3 0-5,0 0 12 0,0-3 8 7,0 3 0-4,0-3-8-3,0-2 18 0,-3-1-3 12,0 1-1-11,3-3 0-1,-3-3-4 0,-3-5-1 11,0 0 0-5,6 8 0-6,-3 0-1 0,-3-8-8 0,0 0 12 0,0 0-4 4,0 0 0 1,0 0-8-5,0 0 12 0,0 0-4 5,-3 8 8-5,-3-3 0 6,-3 3 1-6,0-3 0 11,-3 1-17-9,-3-1 0-2,0 0 8 0,-3 0-8 16,-6-2-28-16,1 2-8 0,-1 1-3 6,3-1 0 1,0-2-54-7,0-1-11 0,-3 1-3 0,1-3-442 6,2-3-89-3</inkml:trace>
    </iact:actionData>
  </iact:action>
  <iact:action type="add" startTime="300470">
    <iact:property name="dataType"/>
    <iact:actionData xml:id="d55">
      <inkml:trace xmlns:inkml="http://www.w3.org/2003/InkML" xml:id="stk55" contextRef="#ctx0" brushRef="#br0">22939 14534 1267 0,'0'0'112'2,"0"0"-89"-1,0 0-23 0,6 2 0 0,0 1 218 0,3-3 39 0,0 0 8 0,0 3 2 0,-3-6-206 0,6 3-41 0,0 0-8 0,3-3-1 16,-4 1-28-16,4-4-6 0,-3 4-1 0,0-1 0 16,3 0-8-16,-6 3-3 0,-9 0 0 0,0 0 0 0,6-5 35 0,0 2 0 1,-6 3 0-2,9 0 0 10,0-5 0-9,-3 5 0 2,-6 0-11-2,6-3-597 14,0 3-120-14</inkml:trace>
    </iact:actionData>
  </iact:action>
  <iact:action type="add" startTime="300679">
    <iact:property name="dataType"/>
    <iact:actionData xml:id="d56">
      <inkml:trace xmlns:inkml="http://www.w3.org/2003/InkML" xml:id="stk56" contextRef="#ctx0" brushRef="#br0">23210 14520 1900 0,'0'0'169'1,"0"0"-135"0,0 0-34 0,0 0 0 0,0 0 96 0,6 8 12 0,-6-8 2 0,0 8 1 3,0 0-93-3,0 0-18 0,0 0 0 0,0 3-8 21,-3-3-16-20,0 2-2-1,-3 1-1 0,3-1 0 0,0 6 15 0,-3-3 4 0,0 3 0 0,-3 0 0 4,3 0 8-4,0 3-8 4,-2-1 8-4,2 1-8 7,0-4 8-7,6 4 0 6,-3 0 0-6,0-6 0 5,-3 0 0-6,0-2-10 9,3-1 10-8,0-2-13 20,-3 0-171-20,3-5-33 0,3-3-7 0,0 0-2 0</inkml:trace>
    </iact:actionData>
  </iact:action>
  <iact:action type="add" startTime="300894">
    <iact:property name="dataType"/>
    <iact:actionData xml:id="d57">
      <inkml:trace xmlns:inkml="http://www.w3.org/2003/InkML" xml:id="stk57" contextRef="#ctx0" brushRef="#br0">23171 14608 864 0,'3'-8'38'2,"-3"8"8"-1,3-6-37 0,0 1-9 0,3 2 0 0,-3 1 0 0,-3 2 178 0,6-3 34 0,0 1 6 0,0-1 2 0,0 0-160 0,-6 3-31 0,0 0-6 0,3 0-2 6,6 0-12-6,-9 0-9 0,3 6 12-1,3-4-12 17,0 1 26-13,0 5-2-3,0 0 0 0,0 0 0 0,-3 2 5 0,3 1 1 3,0-3 0-3,0 5 0 7,0-2-1-7,-3 2 0 4,5 0 0-4,-2 0 0 7,0 3-13-7,0-3-4 3,0 3 0-3,0 0 0 10,-3 0-12-11,3-3 9 15,-3-2-9-10,3-1 8-4,-3 1-8 0,3 0 0 0,-3 2 9 0,-3-5-9 5,3 0 10 0,0 0-2-5,-3-8-8 0,3 5 12 11,-3-5 5-10,0 0 1-1,0 0 0 0,0 0 0 4,0 0 20-4,0 0 4 7,0 0 1-7,0 0 0 4,0 0 21-4,3-5 4 7,0-3 0-7,3-3 1 12,-3-5-32-9,3-2-6-3,-3-6-2 0,6-3 0 1,-3 4-29-1,3-4 0 6,-1 3 0-1,1 1 0-5,3-1 0 0,-3 3 0 10,0-1 0-9,0 1 0-1,0 5 8 0,0 3 1 12,0 0 1-6,-3-3 0-6,-3 3-10 0,3 2 0 0,3-2 0 0,-6 2 0 4,0 3 0 1,0 0 0-5,0 1 0 0,3 1-11 6,-6 6 11-1,0 0 11-5,0 0-3 0,0 0 0 9,0 0-8-7,0 0 0-2,0 0 0 0,0 0 0 3,0 0 0-3,0 0 12 7,0 0-2-7,0 0 0 5,0 0-10-5,0 0-12 7,0 6 2-7,0 1 1 20,-6-1-84-20,3 4-17 0,3 6-3 0,-3 3-635 7,-3 2-128-5</inkml:trace>
    </iact:actionData>
  </iact:action>
  <iact:action type="add" startTime="301377">
    <iact:property name="dataType"/>
    <iact:actionData xml:id="d58">
      <inkml:trace xmlns:inkml="http://www.w3.org/2003/InkML" xml:id="stk58" contextRef="#ctx0" brushRef="#br0">23808 14949 2304 0,'0'0'102'0,"0"0"21"1,0 0-99 0,0 0-24 0,0 0 0 0,0-8-1019 0</inkml:trace>
    </iact:actionData>
  </iact:action>
  <iact:action type="add" startTime="306359">
    <iact:property name="dataType"/>
    <iact:actionData xml:id="d59">
      <inkml:trace xmlns:inkml="http://www.w3.org/2003/InkML" xml:id="stk59" contextRef="#ctx0" brushRef="#br0">21740 16306 345 0,'0'0'31'3,"0"0"-31"-1,0 0 0-1,3 0 0 7,3 0 241-7,-6 0 43 4,0 0 8-4,0 0 1 6,3 0-189-6,0 0-39 5,-3 0-7-5,0 0-2 9,0 0 32-9,3 0 5 3,3 0 2-3,-6 0 0 6,0 0-19-6,0 0-4 5,0 0-1-5,0 0 0 8,0 0-11-8,0 0-3 3,0 0 0-3,0-5 0 7,2 2-33-7,-2-2-8 4,3 0 0-4,-3-3-1 7,6-3-15-7,-3 3 0 4,3 0 0-4,-3-2 0 7,0-1 0-7,0-2 0 4,0 0 0-4,-3 0 0 7,3 5 0-8,-3-3 0 9,3 0 0-9,-3 1 0 14,0 2 0-12,0 0 9-1,0 3-9 0,0-1 8 12,-3-2 4-7,0 0 1-5,0 3 0 0,-3 0 0 0,3-3 11 0,-3 3 3 6,-3 2 0-3,9 3 0-3,0 0-5 0,-5-5-1 11,-10 2 0-10,6 0 0-1,3 1-10 0,-3-1-3 13,0 1 0-9,-3 2 0-4,3 2-8 0,0 1 0 0,0-3 0 0,-3 2 0 3,3 4 0 4,0 2 8-7,-2-3-8 0,2 0 0 7,0 3 0-4,0 5-11-3,-3 1 1 0,6 2 0 11,-3-1 1-10,0 1 0-1,0 0 0 0,0 5 0 12,6-5 9-12,-3 5 0 0,3 3-9 0,0 0 9 12,3-3 0-12,-3 0-9 0,0 3 9 0,3-3 0 11,0 0 0-6,0 1-8-5,0-6 8 0,3 2 0 0,0-5 0 0,0 3-8 5,3-5 8-1,0-1 0-4,0 1-11 0,0-1 11 11,0-4-10-10,3-1 10-1,0-2-18 0,-3 2 2 13,0-2 1-10,3-3 0-3,3-6 2 0,-3 4 0 0,2-4 0 0,1-2 0 6,0 1 13-2,0-4-9-4,0 3 9 0,3-3-8 7,-3 1 8-3,-3-3 0-4,0 2 0 0,-3 3 0 11,0-2 0-9,0-1 9-2,-3 0-9 0,-3 3 0 12,-6 3 13-9,3-3-4-2,12-2-1-1,-6 2 0 0,-3 2 8 0,0 6 2 4,0 0 0-4,0-5 0 4,-3 2-3-4,0-2-1 9,3 0 0-4,0 5 0-5,0 0-6 0,0 0-8 6,0 0 11-2,0 0-11-4,0 0 0 0,0 0 0 3,0 0 0-3,0 0 0 7,6 8-11-7,-1-3 1 14,-5 3 0-9,0 0 0-5,0 5 10 0,3 0 0 0,3-2-9 0,-3 0 9 4,0 2 0 2,0 0 0-6,0-2 0 0,0-1 0 7,0 1 0-5,0-1 0-2,-3-2 0 0,3 0 0 12,-3-2 0-11,0-6 0-1,0 7 0 0,0-7 0 13,3 8 0-13,-3-8 0 0,0 0 0 0,0 0 0 11,0 0-24-11,0 0 4 0,0 0 0 0,0 0 0 19,0 0-156-20,0 0-32 1</inkml:trace>
    </iact:actionData>
  </iact:action>
  <iact:action type="add" startTime="307180">
    <iact:property name="dataType"/>
    <iact:actionData xml:id="d60">
      <inkml:trace xmlns:inkml="http://www.w3.org/2003/InkML" xml:id="stk60" contextRef="#ctx0" brushRef="#br0">22055 16293 1782 0,'0'0'79'2,"9"-3"16"-1,-9 3-76 0,12-2-19 0,0-1 0 0,0 0 0 0,0 1 57 0,0-1 8 2,3 1 2-2,-4-1 0 6,1 0-19-6,0 1-4 5,-3-1-1-5,6 0 0 7,-3 1-15-7,3-1-4 4,-3 3 0-4,0 0 0 8,0 0-14-8,-1-3-10 4,1 3 12-4,-3 0-12 5,6 0 0-5,-3 0 0 8,-3-5 0-8,3 5 0 3,-3 0 0-3,0-3 0 6,-9 3 0-6,6-2 0 20,-6 2-107-20,0 0-21 0,0 0-5 0,0 0-746-1</inkml:trace>
    </iact:actionData>
  </iact:action>
  <iact:action type="add" startTime="307408">
    <iact:property name="dataType"/>
    <iact:actionData xml:id="d61">
      <inkml:trace xmlns:inkml="http://www.w3.org/2003/InkML" xml:id="stk61" contextRef="#ctx0" brushRef="#br0">22153 16386 345 0,'0'0'31'1,"0"0"-31"0,0 0 0 0,0 0 0 0,0 0 388 0,12 0 72 0,-3 0 15 0,0 0 2 0,0-3-362 0,-9 3-73 1,9-3-14-1,-9 3-4 11,0 0 24-11,9 0 5 0,3 0 1 0,0 0 0 16,0 3-28-14,-3-3-6-2,0 0 0 0,2 0-1 0,-2 0 1 0,0 0 0 2,3 0 0-2,-3-3 0 6,3 3-20-6,-3 0 0 5,3 0 0-5,-3 0 0 9,3-2 0-9,-3-1 10 1,-9 3-2-1,9-3 0 7,0-2-8-7,-1 2 0 5,1 1 0-6,-9 2 0 21,3-3-22-20,-3 3-3-1,0 0-1 0,9-2-701 11,-9 2-140-10</inkml:trace>
    </iact:actionData>
  </iact:action>
  <iact:action type="add" startTime="307679">
    <iact:property name="dataType"/>
    <iact:actionData xml:id="d62">
      <inkml:trace xmlns:inkml="http://www.w3.org/2003/InkML" xml:id="stk62" contextRef="#ctx0" brushRef="#br0">22743 15928 1267 0,'0'0'112'1,"0"0"-89"0,0 0-23 0,6-3 0 0,-6 3 126 0,0 0 21 2,0 0 4-2,0 0 1 12,0 0-114-12,0 0-22 0,0 0-5 0,6 8-1 11,-6 0 10-10,0 5 1-1,0-2 1 0,0 5 0 3,-3-3-7-3,3 6-2 5,-3-1 0-5,0 1 0 6,3 2 7-6,0 0 0 5,0 0 1-5,0 0 0 7,0 3-7-7,3-5-2 4,0 2 0-4,0-3 0 6,3 3 0-6,0 1-1 5,0-1 0-4,0 0 0 7,2-2-3-3,1-1-8-5,-3 3 12 0,3-2-4 6,0-3-8-2,0-1 0-4,-3 1 9 0,3-2-9 8,0-1 8-5,0 0-8-3,-3 0 10 0,0-2-10 12,3 2 11-12,0-2-11 0,-3-1 12 0,0-2-12 13,-1 0 19-13,-2-3-3 2,-3-5-1-2,6 8 0 1,-6-8 11-1,0 6 2 6,0-6 1-6,0 0 0 5,0 0 19-5,0 0 3 4,0 10 1-4,-3-4 0 18,3-6-7-15,-6 5-1-3,1 0 0 0,-1-2 0 0,0 2-44 0,-3 0 0 9,0 3 0-8,-3-2 0-1,3-4 0 0,-3 3 0 12,0-2 0-7,0 0 0-5,0-3-14 0,-3 0-2 0,1-3-1 0,-1 3 0 16,3-3-30-15,-3 1-5-1,-3-1-2 1,3-2 0 7,3 0-11-8,0-1-3 0,0-2 0 4,3 0 0 4,6-2-88-8,1-1-17 0,-1 1-4 7</inkml:trace>
    </iact:actionData>
  </iact:action>
  <iact:action type="add" startTime="308141">
    <iact:property name="dataType"/>
    <iact:actionData xml:id="d63">
      <inkml:trace xmlns:inkml="http://www.w3.org/2003/InkML" xml:id="stk63" contextRef="#ctx0" brushRef="#br0">22811 16195 518 0,'0'0'23'0,"0"0"5"1,0 0-28 0,0 0 0 0,6-2 0 0,3-1 0 0,-3-2 319 0,3 2 58 0,-3 0 12 0,0 3 3 4,3-2-292-4,-3-1-59 0,-6 3-11 0,6 0-2 8,3-3-2-7,0 1 0-1,3-1 0 0,-4 0 0 3,1 1-12-3,0-1-2 5,3 0-1-5,0 3 0 6,3 0-11-6,-3 0 0 5,-3-2 9-5,3-1-9 7,0 3 0-7,0 0 0 4,-4 0 0-4,1 0 0 21,0 3-119-14,0-1-25-7,0 1-4 0</inkml:trace>
    </iact:actionData>
  </iact:action>
  <iact:action type="add" startTime="308353">
    <iact:property name="dataType"/>
    <iact:actionData xml:id="d64">
      <inkml:trace xmlns:inkml="http://www.w3.org/2003/InkML" xml:id="stk64" contextRef="#ctx0" brushRef="#br0">23174 16285 1497 0,'0'0'66'2,"0"0"14"-1,0 0-64 0,0 0-16 0,0 0 0 0,0 0 0 0,0 0 125 0,0 0 22 0,3 8 4 0,3 3 1 0,-6-1-109 0,3 3-22 0,-6 3-4 0,0 0-1 3,0-3 12-3,3 3 1 12,-3 3 1-10,3-1 0-3,-3 1-14 1,3-3-2 2,0 0-1-2,0-1 0 7,-3 1-13-7,3-2 11 4,0-4-11-4,0-2 10 7,3 3-10-7,-3-11 0 5,-3 5 0-5,3-5 0 6,0 0 0-6,0 0 0 5,0 0-10-5,9 0 10 6,-3-3-18-6,3-5 2 7,-3 3 1-7,3-3 0 4,-3-5 15-4,3 2 0 5,0 1 0-2,0-3 0 0,0-1 0-3,0 4 0 5,-3-3 0-5,3 5 0 9,0 0 12-10,-3 0 4 9,-1 0 2-3,1 2 0-5,0 1 10 0,-6 5 3 8,0 0 0-6,6-2 0-2,0-1-11 0,-6 3-1 13,0 0-1-9,0 0 0-4,6 3-7-1,-3 2-2 1,0 5 0 0,0-2 0 5,0 0 1 1,0 3 0-6,-3 2 0 0,3 0 0 6,-3 1-10-2,0-1 8-4,3 0-8 0,-3 0 8 12,3-2-8-12,-3-1 0 0,0-2 0 0,0 0 8 12,3-2-8-5,-3-6 0-7,0 0 0 0,0 0 0 0,6 8-18 0,-6-8 1 3,0 0 0 3,0 0 0-6,0 0-3 0,3-6 0 3,3 1 0-3,-3-8 0 17,0 2 20-12,3-2 0-5,3 2 0 0,0-2 0 0,-3-3 0 0,0 3 0 7,2 2-8-5,1 1 8-2,0-1 0 0,-3 3 0 12,0 3 0-7,0 0 0-5,0 5 0 0,0-3 0 0,-6 3 0 0,6 0 0 4,0 3 0 0,-3-1 9-4,0 4-9 0,3-1 8 8,-3 0 2-4,3 3 0-4,-3 0 0 0,0 3 0 9,-3-3-2-7,3 0 0-2,3 2 0 0,-3-2 0 13,0 0 1-8,0 0 0-5,3-3 0 0,-3 1 0 0,-3-6-9 0,6 5-16 4,-6-5 4-4,0 0 1 21,6 2-33-21,-1-2-8 0,1 0 0 0,0-5-1 11,-3 0-168-6,0-6-34-5,6-13-6 0,-3 3-2 0</inkml:trace>
    </iact:actionData>
  </iact:action>
  <iact:action type="add" startTime="308939">
    <iact:property name="dataType"/>
    <iact:actionData xml:id="d65">
      <inkml:trace xmlns:inkml="http://www.w3.org/2003/InkML" xml:id="stk65" contextRef="#ctx0" brushRef="#br0">23716 15896 1036 0,'0'0'92'3,"0"0"-73"-2,0 0-19 0,6-5 0 0,-3 2 212 0,3-2 40 0,-6 5 7 0,0 0 1 0,3-3-200 0,-3 3-41 0,0 0-8 0,0 0-2 16,6 6 14-15,-3 2 2-1,-3 2 1 0,3 1 0 0,-3 5-6 0,3 2-2 11,-6 1 0-11,3 2 0 0,0 3 14 0,-3 5 2 2,3 0 1-2,-3 3 0 7,0 2 8-6,0 6 1 2,0-3 1-3,-3 2 0 7,-3 1-16-1,3 2-3-6,-3 1-1 0,3-4 0 10,0 4-14-7,-3-1-3-3,3 0-8 0,1-2 12 12,-4-3-12-10,0-2 0-2,3-4 8 0,3 1-8 1,0-6 0-1,0 1 0 7,0-6 0-2,0 0 0-5,3-2-8 0,-3-3 8 5,3-6-12 1,0 3 12-6,0-5-21 0,0 0 2 7,0-8 1-7,0 0 0 19,0 0-34-19,0 0-8 0,0 0 0 0,0 0-1 7,6-5-130-7,3-3-25 4</inkml:trace>
    </iact:actionData>
  </iact:action>
  <iact:action type="add" startTime="309268">
    <iact:property name="dataType"/>
    <iact:actionData xml:id="d66">
      <inkml:trace xmlns:inkml="http://www.w3.org/2003/InkML" xml:id="stk66" contextRef="#ctx0" brushRef="#br0">23963 16473 172 0,'0'0'8'2,"0"0"1"-1,6-3-9 0,-6 3 0 0,6-5 0 0,-3 2 0 0,3-2 372 0,-6 5 73 0,0 0 15 0,0 0 2 0,0 0-329 0,0 0-65 0,0-3-14 0,0 3-2 2,-6-2-24-1,3-1-5 13,0 1-1-14,-3-1 0 0,-3 0 1 0,6 3 0 2,3 0 0-2,0 0 0 6,-9-2 21-6,3 2 5 4,0 0 1-4,6 0 0 7,-6 0-20-7,1 0-4 5,-1 2-1-5,0 1 0 6,3 0-17-6,-3-1-8 6,0 3 0-6,3-2 8 5,-3 2-8-5,3 1 0 7,-3 2 0-7,3-3 0 4,0 0 0-4,-3 3 0 4,6 0 0-4,-3 0 0 8,3 3-9-8,0-3 9 4,3-1 0-3,0 1 0 5,-6 3 0-6,6-3-8 11,3 0 8-8,0 0 0-3,0 0 0 0,0 0 0 12,3 0 0-8,-3 2 0-4,3-2 0 0,-1-3 0 0,1 1 0 0,0-1 0 5,0 3 11 0,-3 0-1-5,-6-8 0 0,6 8 0 6,0 0-10-2,0 0 0-4,-3-6 0 0,-3-2 0 12,3 11 10-10,-3-3 3-2,0 0 1 0,-3-3 0 11,3 0 8-5,-3 1 2-6,3-6 0 0,-3 5 0 0,3-5 0 0,-6 5 1 3,0-2 0 0,3 0 0-1,-3 2-12-2,3-3-2 6,-3-2-1 0,-3 0 0-6,3 0-10 0,3 0 0 7,-2-2 0-2,-1-1 8-5,0 3-8 0,0-2-14 8,0-4 3-6,-3 4 1 14,3-4-117-11,0 1-23-5,-3-3-5 0,3-2-897 0</inkml:trace>
    </iact:actionData>
  </iact:action>
  <iact:action type="add" startTime="309734">
    <iact:property name="dataType"/>
    <iact:actionData xml:id="d67">
      <inkml:trace xmlns:inkml="http://www.w3.org/2003/InkML" xml:id="stk67" contextRef="#ctx0" brushRef="#br0">24076 16285 806 0,'0'0'72'3,"6"-5"-58"-2,0 2-14 0,3 1 0 0,-3-1 185 0,-6 3 35 0,0 0 6 0,6-3 2 0,3 3-116 0,-9 0-24 3,0 0-4-3,0 0 0 2,6 6-20-2,0 1-3 14,-6-7-1-13,9 3 0-1,-3 2-16 0,-6-5-4 0,6 6-1 0,0-1 0 6,-6-5-23-6,6 8-4 5,-3-3 0-5,-3-5-1 7,0 8 11-7,0-3 2 6,0 3 1-6,0 0 0 5,-3 0 3-5,0 0 0 5,0 0 0-4,0 0 0 3,-3 3-15-4,0-3-2 6,0 0-1-6,-3-1 0 5,6 1-10-4,-3 0 12 4,0-2-12-6,0-1 12 10,6-5-12-10,0 0 0 10,-3 3 0-6,3-3 0-3,0 0 0 0,0 0 15 13,0 0-4-8,0 0-1-5,-9 5 2 0,9-5 0 0,0 0 0 0,0 0 0 5,0 0-12-2,0 0 0-3,9 3 0 0,-3-1 0 8,0 1 18-4,3-1 2-4,0-2 0 0,3 0 0 8,-3 0-20-5,3-2-16-3,-3 2 4 0,-4-3 0 12,4 3 12-10,0-2 16-2,0-1-3 0,-9 3-1 11,0 0-12-11,0 0 0 0,0 0 0 0,0 0 0 20,0 0-143-20,0 0-31 0,-9-11-6 0,-9 3-2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6:24:01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043">
    <iact:property name="dataType"/>
    <iact:actionData xml:id="d0">
      <inkml:trace xmlns:inkml="http://www.w3.org/2003/InkML" xml:id="stk0" contextRef="#ctx0" brushRef="#br0">7274 3871 576 0,'0'0'25'2,"-6"-3"6"-1,0 3-31 0,-3-5 0 0,-3 2 0 0,12 3 0 7,0 0 222-7,-3-2 38 2,-9-1 8-2,0 3 2 7,3 0-176-7,3-5-35 4,0-1-7-4,0 4-2 7,-9 2-28-7,3 0-6 6,4 0 0-6,2 0-1 6,6 0-4-6,-6 0-1 5,-9-6 0-5,6 6 0 6,-3 0-10-6,3-2 0 5,-6-1 0-5,3 3 8 6,0-2-8-6,-3 2-9 5,4 0 9-5,-1 0-13 6,-3-6 13-6,3 4 0 6,-6-1 12-6,3 0-12 6,-3-2 26-7,3 5-2 25,-3-5 0-23,1 2 0-1,-1 3-1 0,0-5-1 0,-3 5 0 0,3-6 0 0,0 4 1 0,0-1 0 43,7 3 0-43,2-2 0 0,-3 2-9 0,-3-6-2 0,3 1 0 0,-3 2 0 0,-3-2-3 0,0 2-1 0,0-2 0 0,4 0 0 0,-1 2-8 0,0-2 0 0,0-3 0 0,0 3 0 1,3-3 0-1,-3 2 8 15,-6-4-8-12,7 2 0-3,2-5 0 0,0-1 8 0,-3 1-8 0,-3 0 0 9,3 0 0-8,0 5 8-1,0-3-8 0,0 3 0 12,1-2 10-12,-4 2-10 0,3-5 12 0,-3 2-12 10,0 0 10-9,9 6-10-1,-3-6 8 0,3 4-8 12,-3-1 8-12,1 2-8 0,-4-7 0 0,3 3 8 3,-3-1 4-4,0 6 0 11,3-9 0-9,3 1 0-1,-3 3-12 0,0-4 0 13,0 6-10-12,1-5 10-1,2 0 0 0,-3 0 0 11,3 0 0-11,-3-1 10 0,0 1-10 0,6 0 10 12,-6 0-10-11,3-1 10-1,0 1-10 0,3 0 0 0,-3 0 0 0,0-1 8 10,3 4-8-9,1-9 0-1,-1 3 0 0,0 1 0 13,0-1 0-13,3 2 0 0,-3 1 0 0,3 0 0 12,-3 2 0-12,6 4 0 0,-3-7-9 0,0 1 9 11,3 0 0-11,0 0 0 0,3-1 0 0,0 1 0 12,3 0-11-12,-3-3 11 0,3 0-10 0,0 3 10 14,3 0-9-12,2-1 9-2,-2-4-8 0,3 5 8 0,0-6-9 0,3 3 9 11,0 3-10-11,0 3 10 0,0-4 0 0,0 1 12 10,5 5-1-10,-2-2 0 0,0 4-22 0,0 4-4 12,-6-4-1-12,6 1 0 0,3 2 16 0,2 3-11 3,1 3 11-3,3 0-10 7,0-1 10-4,3 4-13-3,-4-1 5 0,1 3 8 13,3-3-12-13,0 3 12 0,0-3-10 0,-1 3 10 11,4 6 0-10,-3-9-9-1,0-3 9 0,2 4 0 11,4 2 0-11,0-3-8 0,-1 0 8 0,1-5 0 12,-6 3 0-12,6 0 0 0,-1-1 0 0,1 3-8 2,-9-2 8-2,3 2 0 10,5 6 0-8,-8-3 0-2,-9-3 0 0,3 8 0 12,6 1 0-11,-4-6-8-1,1 5 8 0,0 0 0 10,0 0 0-10,3 1 0 0,-1 4 0 0,1 1 0 12,-9-6 0-11,3 3 0-1,6 0 0 0,-6-1 0 13,-7 4 0-11,1-6 0-2,0 6 0 0,-3-1 0 0,0 3 0 0,-3-2 0 10,-3-1 0-10,6-2 0 0,-3 3 0 0,0-1 0 12,-12 4 0-12,3-9 0 0,6 5 0 0,-6-2 0 11,0-3 0-10,-3 3 9-1,3 5-9 0,0-10 0 11,3 2 10-11,-6 0-10 0,-6-2 8 0,3 2-8 13,6 1 8-10,-6-4-8-3,-3 3 0 0,-3-2 8 0,6-3 0 0,-3 5-8 11,-3 0 12-11,0 1-4 0,0-7 6 0,0 4 1 12,1 2 0-12,-4-5 0 0,-3 3 1 0,0-3 1 10,3 5 0-9,-3-5 0-1,0 2-1 0,-2 1 0 12,-1 0 0-9,3 2 0-3,0-8 0 0,-3 3 0 0,3-3 0 0,6 3 0 10,-2-2 1-10,-4 2 0 0,-6-3 0 0,6 0 0 11,3 3-3-10,-6-5-1-1,3-1 0 0,-2 6 0 11,2-2-13-10,0 2 0-1,3-3 0 0,0 3 0 11,-6-8 0-10,6 5 0-1,3-2 0 0,-2 2 0 1,-1 0 0-1,6-2 0 11,-3 0 0-10,3-1 0-1,0 4 0 0,0-6 0 10,3 0 0-10,6 0 0 19,0 0-79-18,0 0-15-1,-9 0-3 0</inkml:trace>
    </iact:actionData>
  </iact:action>
  <iact:action type="add" startTime="8245">
    <iact:property name="dataType"/>
    <iact:actionData xml:id="d1">
      <inkml:trace xmlns:inkml="http://www.w3.org/2003/InkML" xml:id="stk1" contextRef="#ctx0" brushRef="#br0">6312 2934 1612 0,'-12'-10'144'4,"12"10"-116"-3,-9-3-28 0,0 3 0 5,-3-5 27-5,4-1-1 3,2-2 0-3,6 8 0 8,0 0 5-8,0 0 1 4,0-5 0-4,0 5 0 7,0 0-23-7,0-2-9 5,-6-4 8-5,6 6-8 6,0 0 0-6,0 0-16 4,6-5 3-4,3 2 0 7,5 3 1-7,1 0 0 6,0 3 0-6,3 2 0 5,0 3 4-5,6 0 8 6,-3 3-13-6,5-3 5 5,1 2 8-5,0 3-8 9,3 3 8-10,-1 0-8 13,7 5 8-11,3-2 0-1,0 7 0 0,2-7-8 13,4 2 8-12,0 6 0-2,2-1 0 1,-2-2 0 1,2 5 0-1,1 3 0 13,0-9 0-13,-7 4 0 0,-5-3 0 0,6 5 0 13,5-8 0-8,-5 3 0-5,-6 0 8 0,2-1-8 0,4-4 8 0,0 2-8 2,-6 0 9-2,-1 3-9 14,-2-5 12-14,-3 2-12 0,-3-3 17 0,-1 1-3 12,-8-3-1-9,6 2 0-3,0-5-13 0,-3 1-16 0,-6-4 3 0,-1 3 1 12,-2-5 12-12,0 6 0 0,-3-9 0 0,-3 3 10 11,-3-8-10-11,0 5 0 0,3-5 0 0,-6 0 0 19,0 0-32-19,0 0-3-1</inkml:trace>
    </iact:actionData>
  </iact:action>
  <iact:action type="add" startTime="8710">
    <iact:property name="dataType"/>
    <iact:actionData xml:id="d2">
      <inkml:trace xmlns:inkml="http://www.w3.org/2003/InkML" xml:id="stk2" contextRef="#ctx0" brushRef="#br0">7288 2897 1947 0,'0'0'86'1,"0"0"18"0,-5 0-83 0,-1-2-21 9,6 2 0-9,0 0 0 0,-9 7 32 0,0-4 1 3,0 8 1-3,-3 2 0 6,6 5-34-6,-9 9 0 5,-6 5 0-5,0 10-9 7,1 3 9-7,-7 8 0 4,-9 2 0-4,0 1 0 7,4 2 0-7,-1-2-8 5,-3-1 8-5,3-2 0 9,1-2 0-10,2 1 0 6,3-1 0-5,3-9 8 14,-3 0-8-14,4-2 0 0,2-8 0 0,3 0 0 10,3-6 11-9,0-2 1-1,0 0 0 0,0-11 0 12,4 5 3-12,2-12 1 0,3 2 0 0,0-3 0 3,3 3 8-3,-3-5 3 4,6-3 0 3,0 0 0-7,0 0-27 0,0 0 0 9,0 0 0-8,0 0-663 5,0 0-137-6</inkml:trace>
    </iact:actionData>
  </iact:action>
  <iact:action type="add" startTime="24263">
    <iact:property name="dataType"/>
    <iact:actionData xml:id="d3">
      <inkml:trace xmlns:inkml="http://www.w3.org/2003/InkML" xml:id="stk3" contextRef="#ctx0" brushRef="#br0">16206 6019 1976 0,'0'0'88'2,"0"0"17"-2,0 0-84 1,0 0-21 2,0 0 0-2,0 0 0 12,0 0 22-12,0 0 0 0,0 0 0 0,0 0 0 3,0 0-22-3,0 0-15 5,0 0 3-5,0 0 0 8,0 0 12-8,9 3 0 4,0-3 0-4,3 3 0 7,-3 2 0-7,0 0 0 4,6-2 0-4,0 5 0 7,-6-3 0-7,5 0-19 4,1-2 4-4,0 5 1 7,0 5 14-8,0-8 0 7,0 3 0-7,0 0-9 9,-3-2 9-8,3 2 0 5,-1-1 0-6,4-1 0 9,-6-1 0-8,6 0 0 13,-3 1 0-13,3-6 0 0,0 0 0 0,2-3 0 13,1-2 0-10,0-3 0-3,-3 0 16 0,6 0 4 0,-3-5 2 0,0 2 0 9,-4-2 14-8,-2-3 4-1,6 0 0 0,0 0 0 12,3 0-6-12,0 0-1 0,-7-2 0 0,4 2 0 11,3 3-10-10,-3-3-3-1,-3 0 0 0,0 0 0 11,2 0-8-10,1-2-3-1,0-1 0 0,-3 1 0 12,-3 2 10-8,3 3 1-4,3-6 1 0,-7 3 0 0,-2 3-21 0,0 0 0 8,9-3 0-6,-9 8 8-2,-9-5-8 0,0 2 0 11,3 1 8-11,0 2-8 1,3 2 18 0,0 4-1-1,-6-4 0 0,0 1 0 8,6 0-1-7,-6 2-1 2,-3 3 0-3,0 0 0 8,6-2 0-5,-6 2 0-3,0 0 0 0,0 0 0 12,0 0-2-12,0 0 0 0,0 0 0 0,0 0 0 4,0 0-4-4,0 0-1 6,0 0 0-6,0 0 0 4,-6 0-8-3,6 0 0 4,0 0 0-4,0 0 8 21,0 0-114-22,0 0-23 1</inkml:trace>
    </iact:actionData>
  </iact:action>
  <iact:action type="add" startTime="29457">
    <iact:property name="dataType"/>
    <iact:actionData xml:id="d4">
      <inkml:trace xmlns:inkml="http://www.w3.org/2003/InkML" xml:id="stk4" contextRef="#ctx0" brushRef="#br0">2571 7930 457 0,'0'0'20'3,"0"0"4"-3,0 0-24 1,0 0 0 4,0 0 0-4,0 0 0 3,0 0 64-3,0 0 8 5,0 0 2-5,0 0 0 7,0 0-15-7,3-3-3 3,3-5-1-3,-6 3 0 7,0-1-41-7,0 1-14 5,0-3 9-5,3 3-9 7,-3 0 15-7,0 5-3 5,0-6 0-5,0 6 0 8,0 0 4-7,0 0 1 0,5-2 0-1,-5 2 0 6,0 0-1-6,0 0 0 6,0 0 0-6,0 0 0 7,9 0-16-7,-9 0 10 3,0-3-10-3,0 0 8 7,0 3-8-7,3 0 0 5,0-2 0-5,3-1 0 6,3 3 0-7,-3 0 8 6,0-5-8-5,-3 2 8 7,3 3 3-7,3 0 0 4,-6 0 0-4,6-3 0 7,-6 1 3-7,6-1 1 6,0 3 0-6,0 0 0 8,0 0-2-9,-6 0 0 38,6-2 0-37,-1 4 0 0,-2 1-1 0,3-3-1 0,0 0 0 0,-3 2 0 0,6-2-11 0,-3 0 12 0,-3 0-12 0,3 3 12 7,0 2-12-5,-3-2 0-2,6-3 0-1,-3 3 8 1,-3-1-8 0,0 1 0 12,2 0 0-11,-2-1 8-1,3-2-8 0,0 3 0 11,-3-3 0-11,6 0 0 0,-12 0 0 0,9 3 0 10,0-3 0-10,3 2 8 0,-3-4-8 0,-3 2 0 13,3-3 0-9,0 3 8-4,3-3 4 0,-3 3 1 0,-9 0 0 0,11 0 0 9,4-2-1-8,-6-1 0-1,3-2 0 0,-3 2 0 11,3 0 17-10,-12 3 3-1,0 0 1 0,0 0 0 10,12-2-33-9,-3-1 0-1,3 6-10 0,-3-3 10 12,3-3 0-12,-1 3 8 0,-2-3 2 0,0 3 0 12,3 0-10-8,-3 0 12-4,0-2-12 0,0 2 12 0,3 0-12 0,0 0 8 9,-3 0-8-9,-3 0 8 0,6 0-8 0,-3 0 12 12,-1 0-12-12,4 2 12 0,-3-4-4 0,0 2 0 12,-3 0 0-12,3 0 0 0,3 0-8 0,-3 0 12 12,-3 0-12-9,3 0 12-3,3-3-12 0,-3 1 12 0,3-1-12 0,-3-2 12 10,2 2 8-10,1-2 3 0,0 5 0 0,3-6 0 12,-6 1-13-12,6 0-2 0,-6 0-8 0,9-1 12 11,-9 1 1-11,6 5 0 0,-4-5 0 0,-2 5 0 13,-9 0-13-13,6-3 9 0,6 3-9 0,0 3 8 13,-6-3-8-10,6 5 8-3,0 0-8 0,0-5 8 0,0 0-8 0,-3 0 0 9,6 3 0-8,-10-3 8-1,10 0-8 0,-3 3 0 11,0-1 0-11,0 1 8 0,3-6-8 0,-3 1 0 11,0-1 0-10,6-2 0-1,-9 2 0 0,-1 0 8 13,4 1-8-10,0-1 0-3,0-2 0 0,0-1 8 0,-3 1-8 0,3 2 0 10,3 3 0-10,-6 0 8 0,0 3-8 0,3 0 0 11,-3-6 0-11,2 0 0 0,-2 1 0 0,3 2 0 11,0-3 0-11,0 3 0 0,3 3 0 0,-6-3 0 13,-9 0 0-12,12-3 0-1,-3 1 0 0,3-1 0 12,3-2 11-9,-1-1-3-3,1 4-8 0,0-4 12 0,-3-4-12 0,6 4 0 9,-3-1 0-9,3 4 0 0,-3 0 0 0,-1 1 0 13,1-1 0-13,0-2 0 0,6 2 0 0,-12-2 0 11,6 2 0-11,0 0 0 0,-3 6 0 0,3-3 0 13,-1 3 0-11,-5-1 0-2,6-2 0 0,-3 0 0 0,3 3 0 0,-6 0 0 10,3 2 0-10,-3 0 0 0,3 1 0 0,0-4 0 12,-1 1 0-11,1-3 0-1,0 2 0 0,0 1 0 10,-3 0 49-10,3-3 11 0,-6-3 1 0,9 3 1 13,-3 3-49-13,0-3-13 0,3 2 0 0,-1 1 0 20,1-3-46-14,0 0-14-6,-3-3-4 0,3 6 0 0,-3 0 52 0,0-1 12 0,6 1 0 0,-9 0 0-1,6-3 0 1,-4 0 0 12,4 2 0-12,-3-2 0 0,0 3 0 0,0-3 0 12,3 0 0-12,-3 0 0 0,6 0 0 0,-9-3 0 13,5 1 0-10,-2-1 0-3,3 3 0-1,0-3 0 1,-3 1 0 0,3-1 0 11,-3-2 18-11,0 5 0 0,3-6 0 0,-3 6 0 11,-4-2-27-11,1-1-6 0,3 3-1 0,-3-2 0 12,3 2 16-12,0-3 0 0,0 0 0 0,0 3 0 12,3 0 0-12,-3 0 0 0,6 0 0 0,-10 0 0 13,7 0 0-9,0 0 0-4,0 0 0 0,-3 0-9 0,3 3 9 0,-3 0 0 9,0 2 0-8,3-3 0-1,-4-2 0 0,1 0 0 11,-3 0 0-11,3 0 0 0,0 6 17 0,0-6-1 11,3 2 0-11,-6-2 0 0,3 0-25 0,-3 3-6 13,3-3-1-9,-3 3 0-5,2-1 26 1,-2 1 5 0,3 0 1 0,0-1 0 10,-3-4-26-9,0-1-5-1,-9 3-1 0,6 0 0 11,3 0 16-10,0-3 0-1,0 3 0 0,0 0 0 10,0-2 0-10,3-1 0 0,-7 0 0 0,4 1 0 13,3 2 0-13,-6 0 0 0,3-3 0 0,3 3 0 12,-3 0 16-8,0 0 0-4,0-3 0 0,0 3 0 0,0 0-25 0,0 0-6 9,0-2-1-8,3 2 0-1,-4-3 16 0,4 3 0 12,-6-2 0-12,3 2 0 0,6 0 10 0,-9 0 5 1,9 0 1-1,-6 0 0 7,3 2-16-7,0-2 0 15,0 0 0-12,0 3 0-3,-1-1 0 0,1-2 0 0,-3-2 0 0,3 4 0 10,0 1 0-10,0 2 0 0,0-2 0 0,-3 0 0 13,3-1 0-13,-3 1 0 0,3-3 0 0,-4 5 0 10,7-2-10-9,-9 0-5-1,-6-3-1 0,6 0 0 12,3 2 16-12,3-2 0 0,0 0 0 0,0 0 0 12,0 0 0-8,-3-2 0-4,3-1 0 0,0 0 0 0,2 3 0 0,-2-5 8 8,0 0-8-7,0 2 0-1,6 0 12 0,-3 3-12 13,3 0 12-13,-9-2-12 1,6 2 9-1,-1-3-9 0,-2 0 0 0,3 3 9 7,-3 0-9-7,0 6 0 15,0-4 0-12,0 1 8-3,0-6-8 0,0 6 0 0,0 0 0 0,0-3 0 9,-4 0 8-8,1 2 0-1,0 1 0-1,0-3 0 14,3 3-8-12,0-3 0-1,-3 0 0 0,0 0 0 10,0 2 0-9,-3 1 0-1,0 0 0 0,-6-3 0 12,0 0 0-12,0 0 0 0,0 0 0 0,0 0 0 2,9 0 0-2,0 2 0 9,-9-2 9-7,6 0-1-2,-6 0-8 0,0 0 12 12,5 6-4-11,-5-6 0-1,0 0-8 0,0 0 12 11,0 0-4-11,0 0 0 0,9 0 8 0,-9 0 3 2,0 0 0-2,0 0 0 6,6 0 21-5,-6 0 4 14,0 0 0-11,0 0 1-4,0 0 3 0,0 0 1 0,0 0 0 0,0 0 0 2,0 0-12-2,0 0-2 6,0 0-1-6,0 0 0 5,0 0-22-5,0 0-12 7,0 0 12-7,0 0-12 5,0 0 11-5,0 0-11 5,0 0 10-5,0 0-10 5,0 0 0-5,0 0-8 5,0 0-1-5</inkml:trace>
    </iact:actionData>
  </iact:action>
  <iact:action type="add" startTime="32100">
    <iact:property name="dataType"/>
    <iact:actionData xml:id="d5">
      <inkml:trace xmlns:inkml="http://www.w3.org/2003/InkML" xml:id="stk5" contextRef="#ctx0" brushRef="#br0">7363 7861 172 0,'-6'-3'16'3,"0"3"-16"1,6 0 0-3,0 0 0 4,0 0 280-4,3-5 52 5,-3-3 12-5,0 8 1 6,3-5-255-6,-3 5-51 6,-3-6-11-6,0 4-1 5,3 2-27-5,0 0 8 7,-3-8-8-7,3 2 0 6,0 1 0-6,0 0 0 4,-3-3 0-4,0 3 0 7,3-1 10-8,-3 1-10 8,-3 0 12-7,3-3-12 5,3-3 0-6,-3 3 0 7,-3-2 0-6,0 4 0 6,0 4 26-6,3-4 5 5,-3 4 1-5,0-3 0 5,-2-6 12-5,2 3 4 6,3 3 0-6,0-1 0 5,-6 4-14-5,0-3-2 6,9 5-1-6,0 0 0 6,-6-6-5-6,0 4-1 4,-3-1 0-4,9 3 0 6,0 0-25-6,-6-3 0 5,0-2 8-5,-6 2-8 9,-3 3 0-10,15 0 12 14,0 0-12-13,0 0 12 0,0 0-12 0,-9 3 0 13,0 0 0-10,3-1 0-3,6-2 0 0,-6 3 10 0,-5 0-2 0,5 5-8 11,6-1 0-11,-3 4 0 0,-6-3 0 0,3 0 0 10,6 2 0-10,-6-2 0 0,-3 6 0 0,6-4-9 12,3-2 9-12,0 3 0 0,-9-1 0 0,6 1 0 13,6 2 0-13,-3 0 0 0,-3 1-9 0,3-1 9 13,-3 0 0-10,6 0-11-3,0 1 11 0,-3 1-8 0,3 1 8 0,0-2 0 10,9-4 0-10,-6 1 0 0,-12 2 0 0,9 0-8 13,6-2 8-10,0-1-8-3,0-2 8 0,-6 0 0 0,0-3 0 0,-3 3 0 5,-3-5 0-5,3-3 0 15,11 3 0-12,-5 2 0-3,-6-5-8 0,3 3 8 0,6-1-8 0,0-2 8 9,-9 0 0-9,6 0 0 0,0-2 0 0,3-1 0 14,0 0 0-14,0-2 0 0,-3 2 0 0,3-5 8 10,3 1-8-9,0-4 9-1,-9-2-9 0,0-1 10 12,3 1-10-12,-1 0 8 0,1 0-8 0,-3 0 8 12,3-3-8-8,-3 0 8-4,6-3-8 0,-6 6 8 0,-6-3-8 0,3 3 0 9,9 0 0-9,-6 0 0 0,-6-1 0 0,3 1 0 13,6 2 0-13,-3 1 0 0,3 2 0 0,-6 3 8 10,0-1-8-10,0 4 0 0,6-6 11 0,-6 8-3 13,-3-3-8-9,3 3 12-4,0 0 4 0,0 0 1 0,0 0 0 0,0 0 0 9,-6 0 2-8,6 0 0-1,0 0 0 0,0 0 0 3,0 0-10-3,0 0-1 5,0 0-8-5,0 0 12 6,-3 0-12-6,3 0-13 7,3 3 2-7,-3-3 1 14,0 0 1-14,3 8 0 0,0-3 0 0,3 3 0 12,0-3 9-8,0 3 0-4,-3-3 0 0,0 6-8 0,6 2 8 0,0-2 0 9,-9-1 0-8,3 4 0-1,3 2 0 0,0-1 0 12,0-1 0-12,0 2 0 0,-1-3 0 0,1 3 0 11,6-3 0-11,-3-3 0 0,-6 1 0 0,6-3 0 12,6 3 0-8,-6-4 0-4,0 1 0 0,-3-2-15 0,0-1 3 0,3 0 0 9,3 1 25-8,-6-4 6-1,-6-2 1 0,0 0 0 12,12 3-5-12,-4-3-1 0,-8 0 0 0,0 0 0 10,0 0 38-10,0 0 7 0,0 0 1 0,0 0 1 3,0 0-12-3,0 0-2 5,-6-5-1-5,4 2 0 6,-7 0-30-6,0 1-7 9,9 2-1-4</inkml:trace>
    </iact:actionData>
  </iact:action>
  <iact:action type="add" startTime="34940">
    <iact:property name="dataType"/>
    <iact:actionData xml:id="d6">
      <inkml:trace xmlns:inkml="http://www.w3.org/2003/InkML" xml:id="stk6" contextRef="#ctx0" brushRef="#br0">8631 7758 691 0,'0'0'61'3,"0"0"-49"-2,0-6-12 0,-3 1 0 5,3 5 96-5,0 0 17 4,0 0 3-4,3-5 1 7,-6-1-81-7,3 6-17 5,0 0-3-5,0 0-1 6,3-5-5-7,3-3-1 6,0 3 0-5,-6 5 0 8,0 0-9-9,0 0 0 7,6 0 0-6,3-3 0 6,0 1 0-7,0-1 0 6,-3 3-9-5,-1 3 9 6,4-1 0-6,0 1 0 6,-3-3 0-7,3 3 0 8,0 4 0-7,0 1 0 5,0-2 11-5,0-1-11 6,0 0 14-6,0 3-4 4,3-2-1-4,-3-1 0 10,3 3-9-10,-1-3 8 27,-2-2-8-27,3-3 8 0,0 2 0 0,0 1 0 0,0-3 0 0,3 3 0 0,3-6 11 0,0 0 1 43,-1 1 1-43,-2-4 0 0,-3 1 10 0,0-3 1 0,3 0 1 0,0 3 0 0,3-3-10 0,-3 3-3 0,0-3 0 0,-1 2 0 0,1-1-6 0,0 1-2 0,-3-2 0 0,3 0 0 1,-3 6-3-1,3-4-1 0,-3 1 0 0,0 3 0 13,-1-1 4-13,1-2 0 0,0 2 0 0,0 0 0 13,0 3 1-10,0-2 1-3,3-4 0 0,-3 4 0 0,3-1-2 0,-3-2-1 9,-1-1 0-8,4 1 0-1,-3 3-1 0,0-4 0 10,3 1 0-10,-3 2 0 0,-3 1-1 0,3 2 0 13,3 0 0-13,-3 0 0 0,2-3 1 0,-8 6 0 12,-6-3 0-8,0 0 0-4,9 0-2 0,-3 2-8 0,0 4 12 0,0-4-4 10,3 4 3-10,0-1 0 0,0 0 0 0,0 3 0 10,0-3-11-10,3-2 8 0,0 0-8 0,0-1 8 12,-3 4-8-12,2-4 0 0,1-2 0 0,0 0 0 14,3-2 0-14,-3-1 10 0,0-2-10 0,0 2 10 12,-3 0-10-9,3-2 12-3,0 2-12 0,-3 1 12 0,-1-4 0 0,1 4 0 10,3-6 0-10,-3 8 0 0,0 0-4 0,0 0 0 10,3 0 0-10,-6 0 0 0,3 3-8 0,0-1 0 12,3 1 0-11,-3 2 0-1,3-2 0 0,-1 2 0 12,1-2 0-8,0-1 8-4,-3 1-8 0,-3 2 0 0,-6-5 0 0,0 0 0 9,12 6 0-9,-3-4 0 0,3-2 0 0,0 6 0 12,0-1 0-11,0 0 0-1,8 3 0 12,-8-3 0-12,3 1 0 0,-3-4 0 0,0 1 0 13,0 2-8-12,0 3 8-1,-3-3 0 0,6 3 0 11,-3 0 0-6,-1 0 0-5,1 3 0 0,-3-3 0 0,6 0 0 0,0 0 0 9,-3 0 0-9,3-3 0 0,-3 0 0 0,3-2 0 12,-3-1 0-12,2-2 0 0,-2 3 8 0,3 0-8 2,0-3 0-2,0 0 8 6,0-3-8-5,-6 0 0 14,-3 1 0-12,3-1 8-3,3-2-8 0,2 5 8 0,-2-5-8 0,3 2 8 9,-3 3 2-7,3-3 0-2,0 3 0 0,0-2 0 10,3 2-2-10,-3-6-8 0,-1 4 12 0,-2-1-4 11,3 0-8-11,0 3 0 0,-3 3 0 0,3-3 8 13,0 0-8-11,0 0 0-2,-3 0 0 0,-1 0 8 0,1 0-8 0,0-3 0 9,-3 3 0-6,6 0 0-3,-3-2 0-1,-3 2 0 13,3 0 0-11,0-3 8-1,0 0-8 0,0 3 0 11,-1-2 0-10,1-1 0-1,0 3 0 0,0 0 0 10,0 0 0-9,-3 0 0-1,-3-5 0 0,0 2 0 12,6 3 0-8,0-2 0-4,0-4 0-1,0 4 8 1,5-1-8 0,-5 0 0 11,0 1 0-10,3 2 8-1,-3 0-8 0,3 0 0 11,0-6 0-11,-3 4 0 0,0-1 0 0,2 0 0 11,1 1 19-11,-3 2-2 0,0 0 0 0,0-3 0 12,0 1-17-12,0-4 0 0,0 6 0 0,-3 0 0 12,3 0 0-8,0 0 0-4,-4 0 0 0,4 3 0 0,-3 0 0 0,3-1 0 9,0 3 0-8,0-2 0-1,0 0 0 0,-3-1 0 12,3-2 0-12,0 3 0 0,0 0 0 0,-1-1 0 11,1 4 0-11,0-4 0 1,-12-2 0-1,6 3 0 0,3-3 0 0,0 3 0 10,0-1 0-6,3 1 0-4,-3-3 0 0,0 0 0 11,3 0 0-10,3 3 0-1,-6 2 8 0,2-3-8 11,1-4 0-11,-3-1 0 0,3 3 0 0,0 0 0 10,-3 3-9-9,0-1-6-1,3 4-1 0,-3-4 0 12,0-2 26-12,0 0 5 0,3 0 1 0,-4 0 0 12,1 3-24-8,0 0-5-4,0-3-1 0,0 0 0 0,0 0 22 0,3 0 5 9,-3 0 1-8,3 0 0-1,0 0-14 0,0-3 0 13,-3 0-12-10,3 1 12-3,-4 2 0 0,4-3 9 0,-3-2 1 0,0 2 0 5,0-2 10 3,-3 2 1-8,6-2 1 0,-3 2 0 9,-3-2 4-9,3 5 1 0,0-5 0 0,-6 2 0 12,-3-5 3-12,0 3 1 0,3 0 0 0,-3 5 0 11,0 0-5-11,6-3-1 0,-6-2 0 0,3-1 0 2,3 1-9-2,-6 5-3 6,0 0 0-5,0 0 0 3,0 0-1-4,0 0-1 5,0 0 0-5,0 0 0 6,0 0-11-6,0 0-11 6,3 5 3-6,-3-5-797 13,-9 11-159-12</inkml:trace>
    </iact:actionData>
  </iact:action>
  <iact:action type="add" startTime="36739">
    <iact:property name="dataType"/>
    <iact:actionData xml:id="d7">
      <inkml:trace xmlns:inkml="http://www.w3.org/2003/InkML" xml:id="stk7" contextRef="#ctx0" brushRef="#br0">12375 7609 1152 0,'0'0'51'2,"-6"-2"10"-2,3-1-49 1,1 0-12 3,-1-2 0-2,3 5 0 3,0 0 138-4,0 0 25 5,0 0 5-5,0 0 0 5,0 0-112-4,0 0-22 4,0 0-5-5,0 0-1 5,0 0-28-5,0 0 0 6,0 0-11-6,-6 5 11 7,3 3-16-7,3 0 4 5,0 0 0-5,3 3 1 10,-3 2 11-10,3 0 0 0,0 1 0 0,0-1-8 7,2 0 8-7,1 6 9 5,-3-1-1-5,3 1-8 8,-3 2 25-8,3 0-1 4,3 0-1-5,0 3 0 24,0 0-7-23,-3 0-2 0,3-1 0 0,0-1 0 0,0 1 6 0,0-2 2 30,0-2 0-30,3 0 0 0,-1-4-22 0,-2-1-15 0,0-1 3 0,3 0 0 0,0-5 12 0,-3 3 12 0,0-1-3 0,0-5 0 36,-3-2-9-35,3 2 0-1,0-2 0 0,0-3 8 0,-3 0-8 0,3 0 10 0,-3-3-10 0,-6 3 10 0,0 0 6 0,5-2 2 0,-2-4 0 0,0 1 0 0,0-3 0 0,0 0 0 3,3-2 0 0,-3-1 0-3,0 3 5 0,-3 0 1 12,0-2 0-11,3-1 0-1,0-2-6 0,0 0-1 10,-3-1 0-10,3 1 0 0,-3 0-7 0,0 0-2 11,0 0 0-10,0-1 0-1,-3 1-8 0,3-3 0 12,0 0 0-9,-3 3 0-3,-3 0 0 0,3 0 8 0,3 2-8 0,0-2 0 11,0 0 13-11,-3 2-2 0,0-2-1 0,0 2 0 13,0-2 4-13,-3 2 1 0,3 1 0 0,-2-1 0 10,2 1-15-9,-3-1 11-1,-3 3-11 0,6-5 10 11,0 0-10-10,-3 2 0-1,6 3 9 0,-3-2-9 12,-3-1 15-8,3 3-2-4,3 0 0 0,0 3 0 0,0 5-13 0,0-6 9 8,0 1-9-7,0 5 8-1,0 0-8 0,0 0 0 13,0 0 0-13,0 0 0 0,0 0 0 0,0 0 0 1,0 0-12-1,0 0 12 7,6 3-9-7,-6-3 9 15,3 2 0-11,3 1 0-4,0 2 0 0,0 1 0 0,0 2 0 0,0-3 0 9,0 0 0-9,-1 1 0 0,-2-1 0 0,0 3 0 12,3 2 0-12,0 1 0 0,3 0 8 0,0-6-8 10,-3 0 8-9,3 0-8-1,-3-2 0 0,3 5 0 12,0-3 10-11,0 6-10-1,0-3 10 0,-3 2-10 8,0-4 8 0,0-1-8-8,-6-5 0 0,0 0 9 0,0 0-9 0,0 0 12 9,0 0-12-8,0 0 12-1,9 3-2 0,-9-3 0 1,0 0 0-1,0 0 0 9,0 0-1-9,0 0 0 3,0 0 0-3</inkml:trace>
    </iact:actionData>
  </iact:action>
  <iact:action type="add" startTime="74227">
    <iact:property name="dataType"/>
    <iact:actionData xml:id="d8">
      <inkml:trace xmlns:inkml="http://www.w3.org/2003/InkML" xml:id="stk8" contextRef="#ctx0" brushRef="#br0">9646 10234 1209 0,'0'0'108'4,"-9"0"-87"-1,3-8-21-1,0 3 0 3,-3 0 54-4,0-3 6 5,3 2 2-5,0-2 0 6,-3-2-16-6,0 2-3 4,-2-3-1-4,2 1 0 8,0 2-21-8,0 0-4 5,3-3-1-5,-6 6 0 6,3-6-4-6,-3 6-2 6,0-3 0-6,3 3 0 5,3-3-1-5,-3 0 0 4,-3 3 0-4,4-3 0 8,-4 0-9-8,-3 3 0 4,0-6 0-4,3 3 0 7,-3 0 0-8,0-5 12 6,0 0-12-5,-3-1 12 7,4 1 8-5,-1 3 3 16,-3-4 0-18,3-2 0 0,0 3 5 0,0-5 2 0,-3-1 0 0,3 3 0 44,-2-2 1-42,2 2 0-2,-3 0 0 0,-3-2 0 0,3 2-11 0,0 0-3 0,3 0 0 0,-2 3 0 0,-4-1-8 0,6 1-1 0,-3-3-8 0,3 3 12 0,-3 3-12 0,-3-1 0 3,1-2 0-3,-4-3 0 0,6 3 0 0,0-1 0 11,0-1 0-11,0 1 0 0,0 1-12 0,1 0 4 12,2 0 8-11,0-1-13-1,0-4 13 0,3-3-9-1,0 2 9 1,0 1-8 10,0-4 8-6,3 4 0-4,3-3 0 0,0 2 0 12,0-2 0-12,1 3-8 0,2-1 8 0,-3-2 0 11,3 2 0-11,0-2 0 0,0 3 0 0,0-3 0 12,0-3 9-12,3 3-9 0,0-3 12 0,3 5-12 13,0 3 8-13,0 3-8 0,0-8 0-1,3 2 0 2,-3 4 0 1,0-1 0 6,2 2 8-5,-2 1-8-4,3-3 0 1,3 3 0 14,-3 0 0-14,3 0 0 2,0 2 0-2,3 0-9 0,0 1 9 0,3-1 0 7,-3 1-8-2,6-4 8-5,-1 4-8 0,4-1 8 6,0 3 0-5,3 0 0 13,3-2 0-12,-3 5-8-2,2-3 8 0,-2 2-12 0,3 1 12 0,3 2-12 12,-1-5 12-11,1 3 0-1,0 3 0 0,3-4 0 9,-3 1 0-9,2-3 0 0,4 0 0 0,0 0 0 12,2-2 0-12,-2-1 0 0,-3 0 0 0,0 1 8 12,2-3-8-10,1 2 0-2,0-2-8 0,-1 2 8 1,-2-2 0-1,0 0 0 9,3 2 0-7,2 1 0-2,-5 2 0 0,0 0 0 13,-3 0 0-13,2 0 8 0,4 0-8 0,0-3 0 12,3 3-8-8,-1 0 8-4,4 3 0 0,-3-3 0 0,2 3 0 0,-2 0 8 4,0-3-8-4,-4 2 0 15,-5 1 0-12,9 2 0-3,2-2 0 0,1 2 0 0,0 6 0 0,2-3 0 9,-2 0-10-8,-3 3 10-1,5-1-12 0,-2 4 12 12,0-4 0-12,-3 4 0 0,-1 2 12 0,-2-3-3 11,0 3-9-10,2-3-11-1,1 6 3 0,0-3 0 12,-1 2 8-12,-2-2 11 0,0 0-3-1,3 0 0 3,-1-3-8-2,-2 1 0 9,-3-1 0-6,2-2 0-3,4 2 0 0,-3 0 0 13,0-2 0-12,-1 2 0-1,1-2 0 0,0-1 0 10,-1 1 0-9,1 0 0-1,0-3 0 0,0 2 0 11,-4 1 0-7,1 2 0-4,3-5 0 0,0 6 0 0,-1-4 0 0,1 3 0 7,3-5 0-5,-4 6 0-2,1-4 0 0,0 1 0 13,0 2 0-13,-1-2 0 0,1 2 0 0,0 3 0 12,-4-2 0-12,1-1 8 0,0 0-8 0,0-2 0 10,-4 5 0-10,4 0 0 0,-3 0 8 0,0-1-8 12,-1 1 0-6,1 0 0-6,-3 3 0 0,3-3 0 0,-3 0 0 0,2 2 0 5,1 1 0-3,0 0 0-2,-6-1 0 0,0-2 0 13,-1 5 0-12,4-2 8-1,0-1-8 0,0 4 0 12,-4 2 0-12,1-1 0 0,0-1 0 0,0 2 0 11,3-1 0-8,-3 4 0-3,-1-1 0 0,1 1 0 0,0 0 0 0,-3-1 0 8,3 3 0-5,-1 3 12-3,-2-5-12 0,0 4 12 12,-6-1-12-12,-3-1 0 0,3 0 0 0,0 3 0 12,-3-3 0-12,-1 5 0 0,-2-2 9 0,0 0-9 10,0-3 0-9,-3 0 9-1,0 6-9 0,-3-6 0 12,0-3 12-12,-3 1-12 0,0-1 12 0,0 6-12 2,-3-3 12-2,0 1-4 9,-3-1 0-6,3 0-8-3,-3 0 11 0,-3-2-11 12,3-1 10-12,0-2-10 0,3 5 14 0,0-5-3 11,-5 0-1-11,-1-3 0 0,-3 3 6 0,-3-3 0 12,3 3 1-12,-6-3 0 0,3 1 1 0,-3-1 0 0,0-3 0 0,-2 1 0 10,-1 0 3-7,0-3 1-3,0 2 0 0,-3-2 0 13,-2-3 0-13,2 3 0 0,-6 0 0 0,3-3 0 11,-3 1-3-11,1 2-1 0,-1-6 0 0,0 6 0 11,-3-2-7-10,1 2-2-1,2 2 0 0,-3 1 0 12,3-1-9-11,1-2 0-1,-4 0 0 0,0 0 8 11,0-3-8-8,1 3 0-3,-1-2 0 0,3 2 0 0,0-1 0 0,4 4 0 11,-4-3 0-11,0 0 0 0,-3-3 8 0,4 1-8 12,-4 1 0-8,3 1 8-4,0-5-8 0,0 0 0 0,-5 2 0 0,2-2 0 4,0 2 0-3,1-2-12 14,-4-3 2-13,3 2 1-2,0-2 19 0,1 0 4 0,-1-2 1 0,0-4 0 10,0 4 2-9,1-1 1-1,-1-2 0 0,0-1 0 12,0 1-18-11,-2 0 0-1,-1 0-11 0,3-3 11 9,6 0 0-8,-2 0 11-1,-4 0 0 0,-3 0 0 12,0-3-3-11,4 3 0-1,-7 0 0 0,6 0 0 1,1 1-8-1,-1-4 0 9,-3 3 0-6,-3 0 8-3,4 0-8 0,-1 3 0 11,0 2 9-10,1 1-9-1,-1-6 0 0,0 2 8 12,0-4-8-12,1 4 0 1,-1-2 0-2,3 3 0 4,-6 0 0-3,4-3 0 5,-4 0 0-4,0-3 0 13,1 4 0-10,5 1 0-4,0 1 0 0,0 0 0 0,1-3 0 0,-1 2 0 9,0 1 0-8,0 0 0-1,1-3 8 0,-1 3-8 11,0-3 11-11,1 2-3 0,-4-2 0 0,6 3 0 11,-3 0 0-11,4 0 0 0,-1 2 0 0,0-2 0 13,0 2-8-13,0-2 0 0,1 2 0 0,-1-2 0 13,0-3 0-9,3 3 0-4,1-1 0 0,-1 1 0 0,0 0 8 0,0-1-8 9,0 1 0-8,4 0 8-1,5-3-8 0,-3 3 0 12,-3-3 0-12,3 2 0 0,0 1-12 0,1 2-5 10,-4 3-1-10</inkml:trace>
    </iact:actionData>
  </iact:action>
  <iact:action type="add" startTime="100563">
    <iact:property name="dataType"/>
    <iact:actionData xml:id="d9">
      <inkml:trace xmlns:inkml="http://www.w3.org/2003/InkML" xml:id="stk9" contextRef="#ctx0" brushRef="#br0">18683 11324 1220 0,'0'0'27'2,"0"0"5"-1,3-5 2 0,-3 0 0 0,0 5-34-1,0-8 0 1,3 0 0-1,-3 2 0 7,0 6 28-5,0 0-2 3,3-5 0-4,0 0 0 5,3 0-14-5,-3-1-4 5,0 1 0-5,3 0 0 6,-3-1-8-6,5 1 0 7,-5 0 0-7,3 0 0 5,0 2 0-5,3-2-11 5,-3-1 11-5,3 4-8 7,0-4 8-7,0 1 0 4,3-3 0-4,0 3 0 7,3-3 0-7,0 0 0 4,-1 0 0-4,4 0-8 7,0 3 8-5,3-3 0 2,3 0 0-4,-3 3 0 32,-3-1 11-29,-4 1-3-3,4 0 0 0,0-1 0 0,3 6 6 0,0-2 1 0,-6-1 0 0,6 3 0 0,-1 3-15 0,1-1 0 37,-9 1 0-37,0 2 0 0,3-2 8 0,0 5-8 0,0-3 11 0,0 1-11 0,2-1 8 0,1 3-8 0,0-3 0 0,3 0 0 0,6-2 13 0,0-3-4 0,-1 3-1 0,1-3 0 2,-3 0 16 2,0 0 4-4,-3 0 0 0,2 0 0 12,4 2-28-11,-3-2 0-1,-3 3-9 0,0 0 9 11,2-1 0-11,-5 1 0 0,3 0 8 0,-3 2-8 10,0-3 11-9,-3 4-11-1,6-4 12 0,-4 4-12 12,4-4 12-11,0 4-12-1,0-4 12 0,3 1-12 12,0-3 10-10,-1 3-10-2,1-3 8 0,0-3-8 0,0 3 12 0,0 0-4 10,-1 0 0-9,1 0 0-1,0 0 7 0,3 0 1 11,0-3 0-10,-4 3 0-1,1 0-1 0,0 0 0 11,-3 3 0-11,3 0 0 0,-3-3-7 0,-1 5-8 12,4-5 11-8,-3 8-11-4,3-3 10 0,0 0-10 0,-1-2 8 0,-5 2-8 9,-6 3 10-8,6-2-10-1,0-1 12 0,0 0-12 13,-3-2 8-13,3-1-8 0,-1-2 0 0,4 3 0 10,0-6 0-9,3 1 0-1,-3-1 0 0,0 0-9 11,-1-2 9-11,4 3 14 0,-3 7-3 0,3-5-1 13,3-3-1-10,-6 1 0-3,-1-4 0 0,-5 6 0 0,-6-2-9 0,3-1 0 9,3 3 0-8,0 3 8-1,0-1-8 0,3 1 8 12,-1-3-8-12,1-3 8 0,0 6-8 0,-3-3 0 12,3-3 0-8,0 3 8-4,0 0-8 0,2-2 0 0,-2 2 9 0,0 0-9 4,3 2 13 1,-3-2-1-5,0-5-1 0,0 2 0 11,-1 1 7-10,-2-4 2-1,0 1 0 0,0 0 0 12,0 0 6-12,0-1 2 0,-3-2 0 0,-3 3 0 11,0 2 5-10,-3 1 2-1,-6 2 0 0,0 0 0 10,0 0 0-9,0-6 0-1,0 6 0 0,0-5 0 12,3 2-7-12,-3 3 0 0,0 0-1 0,0 0 0 19,3-2-99-15,-3 2-20-4,0 0-4 0,-24 13-1 0</inkml:trace>
    </iact:actionData>
  </iact:action>
  <iact:action type="add" startTime="110125">
    <iact:property name="dataType"/>
    <iact:actionData xml:id="d10">
      <inkml:trace xmlns:inkml="http://www.w3.org/2003/InkML" xml:id="stk10" contextRef="#ctx0" brushRef="#br0">2523 14068 1411 0,'0'0'62'3,"0"0"14"-2,-3-5-61 0,0-3-15 1,3 0 0-1,-6-3 0 5,6 1 22-5,0-1 2 5,-3 0 0-5,3 3 0 6,0 1 0-6,0-1 0 5,0 2 0-5,0 6 0 6,0 0-10-6,0 0-2 5,0 0 0-5,0 0 0 7,0-8-12-7,0 8 0 5,0 0 8-5,0 0-8 6,0 0 0-6,0 0 0 5,0 0-12-5,9-5 12 6,-3 0 0-6,0-1-8 5,3 4 8-5,0-1 0 7,-3-2 0-7,3 0 0 4,3-1 0-4,2-2 0 6,-5-2 0-6,3-1 16 4,0-2-2-3,6 0 0 20,3 0 2-21,-6-1 0 0,3 4 0 0,3-4 0 0,-1 4-4 0,1 2-1 43,0-3 0-41,0 1 0-2,3 2-11 0,-4-3 12 0,1 3-12 0,0 3 12 0,9-3-12 0,-9 0 8 0,9 0-8 0,-7 0 8 0,4 0-8 0,3 0 0 0,0-5 0 0,-4 5 8 3,4-2-8-3,6 2 0 0,-6-3 9-1,-1 1-9 12,4 2 8-11,-3 0-8 0,3-3 8 0,-4 6-8 13,1 0 15-13,0 2-2 0,3-2 0 0,-3 5 0 13,-4-3-1-13,-2 3 0 0,3 3 0 0,3 2 0 12,-4 0-2-10,4 3-1-2,-3 3 0 0,3-3 0 0,-6 2 0 0,2 1 0 13,-2-1 0-13,3 1 0 0,-3-6-9 0,6 6 0 10,-4-1 0-10,-5-2 0 0,3 3 0 0,-3-3 0 12,6 0 0-12,-7 0 0 0,10 0 0 0,-12 0 8 13,6-3-8-11,0 3 0-2,0-3 0 0,-1 3 0 0,1-3 0 0,0 1 0 12,-3 2 0-12,3-3 0 0,2 0 0 0,-5 0 0 11,3 1 0-11,3-1 0 0,-3-2 0 0,2-1 0 11,-5 1 8-11,3 0 4 0,3-1 0 0,-6-2 0 12,3-2-12-10,2 2 0-1,4-3-12-1,0 0 12 0,-6 1 0 0,2-4 0 9,4 1 0-8,-3 2 0-1,0 1 0 0,3-3 8 14,2-1-8-13,-2 4 8-1,0-1 0 0,-3 0 0 9,-1 3 0-9,-2 0 0 0,9 0-8 0,-6 0 0 2,6 3 0-2,-10 0-11 8,4-1 11-8,3 1 0 16,-6 2 0-14,2 0 0-2,1-2 0 0,0 0 0 0,3-1 0 0,0-2 8 11,-1 0-8-11,1 0 9 0,0 0-9 0,-3-2 10 10,2 2-10-10,7-3 0 0,-6 3 0 0,0 0 0 11,-1 0 0-9,1 0 0-2,3 3 0 0,-3 2 0 2,-1-2 8-2,1 5-8 7,3 0 12-5,-3 0-4 0,0-1 0-2,-4 1-8 5,-2 0 12 2,6 3-4-7,0 0-8 0,-1-1 0 13,-2 3 0-13,0-5 0 0,3-5 0 0,-3 2 0 12,2 0 0-8,1 1 8-4,3-4-8 0,-3-2 0 0,2 3 0 0,1-3 8 4,-3-3-8-2,3 1 0 0,-1-1 0-2,1 0 8 9,3 1-8-7,0-1 0-2,-4 1 0 0,4-1 0 13,-3 0 10-13,5 1-10 0,-2 2 12 0,0-3-12 12,-3 3 15-12,2-3-4 0,1 6-1 0,3-3 0 11,-1-3-10-10,1 3 0-1,-3 3 0 0,3-3 8 12,2-3-8-11,1 3 0-1,-3 0 0 0,2 0 0 0,4-2 8 0,-6-1-8 10,-7 3 8-7,4-3-8-3,3 1 9 0,-4 2-9 12,-2-3 10-12,0 0-10 0,-3 1 15 0,-1 2-3 12,1-3-1-9,-3 3 0-3,-6 0 1 0,3 0 1 0,2 0 0 0,-5 0 0 5,-6 3-2-5,0-3-1 4,-3 0 0-4,0 0 0 8,3 2-10-4,-6-2 0-4,-9 0 0 0,9 0 0 13,3 3 10-13,-4 0-10 0,-8-3 12 0,0 0-1072 11</inkml:trace>
    </iact:actionData>
  </iact:action>
  <iact:action type="add" startTime="142180">
    <iact:property name="dataType"/>
    <iact:actionData xml:id="d11">
      <inkml:trace xmlns:inkml="http://www.w3.org/2003/InkML" xml:id="stk11" contextRef="#ctx0" brushRef="#br0">19915 13216 403 0,'0'0'17'2,"0"-3"5"-2,-3 1-22 1,0-1 0 4,0 3 0-4,0-3 0 4,0 1 174-4,-3-1 30 4,3 0 7-4,0 1 1 6,-3-1-146-6,3 0-29 6,3-2-5-6,-6 3-2 6,3-1 6-6,-6 0 0 6,4 1 1-6,-1-1 0 5,-3 0-6-4,3-2-2 5,0 2 0-6,0-2 0 6,0 5-7-6,-3 0-2 3,3-3 0-3,0 1 0 7,-3-1-4-7,3 3-2 4,-3 0 0-5,3 0 0 8,6 0 2-7,-9-2 0 5,3-1 0-5,0 3 0 6,-3-5-3-6,4 5 0 5,-1 0 0-5,-3 0 0 6,3 0-2-6,0 0-1 4,6 0 0-4,-9 0 0 7,3 2-1-7,-3-2 0 5,0 3 0-4,3 0 0 5,0-1-9-6,0 1 0 46,-3-3 0-43,3 2 8-3,6-2-8-1,-9 3 8 1,0 2-8 0,-3-2 8 0,1 2-8 0,2-2 0 0,0 0 0 0,0-1 0 0,-3 4 0 0,0-4 0 0,6 3 0 0,0 1 0 3,-6-4 0-3,3 4 0 0,3-1 0 0,0-2 0 11,0 2 0-11,-3 3 0 0,-2-3-9 0,2 0 9 13,6 3 0-13,-3 3 0 0,0 0-8 0,0-1 8 13,-3 1 0-12,0-1 0-2,0 6-8 1,0-3 8 1,3 1 0-2,-3-1 0 11,-3 3 0-7,6 0 9-3,-3 0-9 0,6-1 0 12,-3 1 9-9,0-3-9-3,1 3 0 0,2-2 0 0,0 1 0 0,3 4 0 8,-3 0-10-8,0-4 0 4,3 4 0-4,0-3 0 6,-3 0 10-1,3 2 0-5,0 1 0 0,3-3-8 8,-3 2 8-5,0-2 0-3,0 2 8 0,0 1-8 11,0 2 0-10,0 0 0-1,3 1-10 0,0-1 10 11,3 0 0-11,-3 3 0 0,-1-3 12-1,1 0-3 15,3-2-9-14,-3-4 0 0,6 7 0 0,-3-7 0 3,3 1 0-3,0 0 0 7,0-3 0-3,0 3 0-4,0-5 0 0,-3 2 0 8,-3-2 0-4,6-3 0-4,3 2 0 0,-3-2 0 11,-6 0-12-11,3 3 12 0,5-6 0 0,1 3 0 13,-3 0 0-13,-3 0 0 0,3 0 0 0,0 0 0 2,0 0 0-2,3 0 0 7,-3-1 0-7,3 1 0 15,3-2 0-12,-3 2 0-3,-1-3 0 0,4 0 0 0,-3 0 0 0,3 1 0 9,-3-4 8-8,-3 1-8-1,3 2 0 0,0-2 8 11,0-3-8-11,-3 3 8 0,3-3-8 0,-4 0 8 12,-2 2-8-12,3-2 8 0,0 0-8 0,0 0 8 12,0 0 4-8,0 0 1-4,3 0 0 0,3-2 0 0,-3 2 2 0,3-3 0 7,0-2 0-5,-1 2 0-2,-2-2 0 0,3-1 0 13,3 1 0-13,-3-3 0 0,0 3-7 0,0-3 0 11,0 0-8-11,-1 0 12 0,-2-2-4 0,0 2 0 12,3-3-8-8,0-2 12-4,0 2-4 0,-3 1 0 0,3-4-8 0,-3 1 12 7,3 0-1-4,-4 0-1-3,1 0 0 0,0-3 0 12,3 0-10-12,-3 0 8 0,-3 5-8 0,0 1 8 11,3-6-8-9,-3 3 0-2,0-3 0 0,3 3 0 8,-6-1 0-8,-1 1 8 0,4-3-8 0,-3 3 12 14,0 0-12-14,0-1 10 0,0 1-10 0,0 0 10 0,-3-3 1 1,3 3 0 9,-3 0 0-7,-3-1 0-3,3-1 3 0,-3 1 1 13,0-2 0-13,0 1 0 0,0 1 2-1,0 1 1 4,-3-3 0-3,3 3 0 7,-3 2 2-5,-3 1 1 1,3-3 0-4,0 2 0 8,-3 0 6-3,0 1 1-4,0-3 0 0,3-1 0 9,-3 4-28-6,0-1-9-3,3 1 0 0,-2-1 0 12,-1 3 9-12,-3-2 0 0,6-1 0 0,-3-2 0 11,0 2 0-11,0 3 9 0,-3-5-9 0,3 0 0 11,0 2 12-11,0 1-12 0,-3-1 12 0,3 3-12 12,0 0 18-11,0-2-3-1,0 2-1 0,-3 2 0 12,0-4-2-9,0 2-1-3,4 0 0 0,-4 3 0 0,0-6-11 0,3 3 12 11,-3 0-12-11,0 0 12 0,0 0-12 0,0 0 0 11,0 0 0-11,0 3 0 0,3-3 0 0,0 3 8 3,-6 0-8-3,6-1 0 7,-3 1 0-6,3 2 0 13,-5 1 0-12,2-1 0-2,-3 0 0-1,3 1 0 1,-3-1 0 0,3 3 0 12,-3-3 0-11,3 3 0-1,-3-2 0 0,0 2 0 10,0 2 0-10,3-2 0 0,-2 3 0 0,-1 0 0 11,0-3 0-10,0 2 0-1,0 4 0 0,0-4 0 13,3 1 0-9,-3 0 0-4,0 2-8 0,0-2 8 0,3-1-9 0,-2 1 9 6,5 0-12-3,6-3 12-3,-9 2-26 0,0-2 2 10,9 0 0-10,-6 3 0 18,6-3-156-17,0 0-30-1</inkml:trace>
    </iact:actionData>
  </iact:action>
  <iact:action type="add" startTime="163123">
    <iact:property name="dataType"/>
    <iact:actionData xml:id="d12">
      <inkml:trace xmlns:inkml="http://www.w3.org/2003/InkML" xml:id="stk12" contextRef="#ctx0" brushRef="#br0">20501 13401 403 0,'0'0'36'3,"0"0"-36"1,0 0 0-3,0 0 0 5,0 0 170-5,0 0 27 6,0 0 6-6,0 0 1 5,0 0-144-5,0 0-28 7,0 0-5-7,0 0-2 4,0 0 9-4,0 0 2 6,0 0 0-6,0 0 0 6,0 0 5-6,0 0 2 6,0 0 0-6,0 0 0 5,0 0-20-5,0 0-4 5,0 0-1-5,0 0 0 7,0 0-18-7,0 0 0 6,0 0 0-6,6 0-9 4,-6 0 9-4,9 0 0 5,-3-2 0-5,6 2 0 7,0 0 0-7,0-3 11 4,-3-2-3-4,3 5 0 5,0 0 4-5,-3 0 0 8,3-3 0-9,-1 0 0 39,-2 3-2-38,0 0 0 0,0-2 0 0,0 2 0 0,0 0 2 0,0 0 0 0,-3 0 0 0,0 0 0 0,-6 0 8 0,6 0 3 4,0 0 0-4,0 0 0 0,-6 0 8 0,6-3 1 12,-6 3 1-7,3 0 0-5,-3 0 6 0,0 0 1 0,0 0 0 0,0 0 0 8,0 0-11-7,0 0-1-1,0 0-1 0,0 0 0 3,0 0-17-3,0 0-10 7,0 0 12-7,0 0-12 18,0 0-18-18,0 0-10 0,0 0-3 0,0 0-596 6,0 0-119-6</inkml:trace>
    </iact:actionData>
  </iact:action>
  <iact:action type="add" startTime="163651">
    <iact:property name="dataType"/>
    <iact:actionData xml:id="d13">
      <inkml:trace xmlns:inkml="http://www.w3.org/2003/InkML" xml:id="stk13" contextRef="#ctx0" brushRef="#br0">20510 13581 633 0,'0'0'56'1,"0"0"-44"2,3 0-12-2,-3 0 0 13,0 0 146-13,0 0 27 0,0 0 6 0,0 0 1 3,0 0-109-3,0 0-22 6,0 0-4-6,0 0-1 5,0 0-8-5,0 0-1 6,0 0-1-6,0 0 0 6,0 0-6-6,0 0 0 6,0 0-1-6,0 0 0 6,6 3-27-6,-6-3-9 4,0 0 0-4,6 2 0 7,3 1 9-7,0 0 0 5,-3-3 0-5,3 0-8 7,0 0 8-7,3 0 0 2,-3 0 0-2,0 0 0 8,0 0 0-8,3 0 0 4,-4-3 0-4,4 3 0 7,0 0 12-1,-3-3-1-6,0 3-1 0,0 0 0 11,0-2 3-10,0 2 1-1,-3 0 0 0,0 0 0 14,0-3 7-14,-6 3 2 0,0 0 0 0,0 0 0 10,0 0-15-10,0 0-8 0,0 0 10 0,0 0-10 2,0 0 12-2,6 5-3 7,-6-5-1-7,0 0 0 16,0 0-18-14,0 0-4-2,6 0-1 0,-6 0 0 0</inkml:trace>
    </iact:actionData>
  </iact:action>
  <iact:action type="add" startTime="164058">
    <iact:property name="dataType"/>
    <iact:actionData xml:id="d14">
      <inkml:trace xmlns:inkml="http://www.w3.org/2003/InkML" xml:id="stk14" contextRef="#ctx0" brushRef="#br0">21002 13446 691 0,'0'0'61'2,"0"0"-49"0,0 0-12-1,0 0 0 5,0 0 129-4,0 0 23 2,0 0 5-3,0 0 1 6,0 0-118-6,0 0-23 4,0 0-5-4,8 3 0 7,-2-3-12-7,-6 0 8 5,9 0-8-5,-3 2 8 7,0-2 16-8,3 3 2 9,0 0 1-8,3-3 0 4,0 0 15-4,0 0 3 4,-3 0 1-4,6 0 0 6,-1-3 12-6,4 0 2 7,0 1 1-7,-3-1 0 5,0 0-35-5,0 1-7 5,3-3-2-5,6-1 0 9,-1 1 4-10,1 2 1 12,-3 1 0-10,0-1 0-1,0-2-1 0,2 2 0 13,1 0 0-9,-3 1 0-4,0-1-2 0,0 1-1 0,0-4 0 0,-1 4 0 4,1-1-7-4,6 0-2 14,-6 1 0-9,3-1 0-5,-3 3-9 0,-1 0 0 0,4-3 9 0,-3 1-9 8,3 2 0-7,-3-3 8-1,3 3-8 0,-4 0 0 13,1 0 0-13,0-3 0 0,0 1 0 0,-3-1 0 10,3 3 0-10,-4 0 0 0,1 0 0 0,0 0 0 12,3-3 11-11,-3 1-3-1,0-1 0 0,-3 1 0 12,5-1-8-8,-2 3 0-4,-3 0 0 0,0-3 0 0,-3 3 0 0,3-2 8 8,-3-1-8-6,0 3 8-2,0-3-8 0,-4 3 8 11,1-2-8-11,0 2 8 2,-3 0 0-1,0-3 0-1,-6 3 0 0,0 0 0 18,0 0-39-18,0 0-8 0,0 0-1 1</inkml:trace>
    </iact:actionData>
  </iact:action>
  <iact:action type="add" startTime="164700">
    <iact:property name="dataType"/>
    <iact:actionData xml:id="d15">
      <inkml:trace xmlns:inkml="http://www.w3.org/2003/InkML" xml:id="stk15" contextRef="#ctx0" brushRef="#br0">21409 12880 1468 0,'0'0'65'0,"0"0"14"1,0 0-63 0,0 0-16 3,0 0 0-3,0 0 0 5,0 0 33-5,0 0 4 6,-6 3 1-6,6-3 0 5,0 0-18-5,-3 2-3 6,-6 1-1-7,3 2 0 8,1 0-8-7,-4 3-8 5,-3-2 12-5,0 4-12 7,3-2 20-7,-3 3-2 4,0-1-1-4,0 1 0 6,-3 0-7-6,0-1-2 5,6 3 0-5,1-2 0 6,5 0-8-6,-3-4 0 4,3 4 0-4,0 0 8 9,-3-3-8-9,0 2 0 2,3-5 0-2,0 3 0 8,0-2 0-7,0-1 0 2,3-5 0-3,0 0 0 6,0 0 0-6,3 8 0 5,-6-3 0-5,3-5 0 6,0 0 0-6,0 0 0 5,0 0 0-5,0 5 8 7,-3-2-8-5,3-3-14 2,6 5 3-4,3 1 1 13,3-4 10-13,-3 4 0 0,-1-4 0 0,4-2-8 13,0 3 8-13,0-3 0 0,0 0 0 0,3 0 0 12,0 0 0-7,0 0 0-5,-3-3 0 0,0 3 0 0,2 0 0 0,1 0 0 8,-3 0 0-7,-3 0 0-1,3 0 0 0,-3-2 8 12,0 2-8-8,3-3 0-4,-6 0 11 0,0 3-3 0,3-2 0 0,-9 2 0 4,0 0-19-4,6 0-4 5,-6 0-1-5,0 0 0 24,6-3-55-24,-6 3-11 0,0 0-2 0</inkml:trace>
    </iact:actionData>
  </iact:action>
  <iact:action type="add" startTime="165122">
    <iact:property name="dataType"/>
    <iact:actionData xml:id="d16">
      <inkml:trace xmlns:inkml="http://www.w3.org/2003/InkML" xml:id="stk16" contextRef="#ctx0" brushRef="#br0">21338 12954 1306 0,'0'0'58'4,"0"0"12"-4,0 0-56 1,0 0-14 0,0 0 0 0,0 0 0 8,0 0 9-8,0 0-1 15,0 0 0-15,0 0 0 0,0 0-8 0,0 0 0 0,9 5 0 0,-3-2 0 4,0 2 0-4,-3 1 0 7,3 1 0-7,0-1 0 5,3 2 0-6,-4-3 12 9,1 3-12-8,0 3 12 4,6-4-12-4,-6 1 8 5,-3 0-8-5,3-2 8 6,3-4-8-6,0 1 0 5,-9-3 9-5,3 5-9 6,-3-5 9-6,6 5-9 4,-6-5 12-4,0 0-12 7,0 0 0-7,0 0 0 5,6 6 0-5,-6-6-624 9</inkml:trace>
    </iact:actionData>
  </iact:action>
  <iact:action type="add" startTime="165381">
    <iact:property name="dataType"/>
    <iact:actionData xml:id="d17">
      <inkml:trace xmlns:inkml="http://www.w3.org/2003/InkML" xml:id="stk17" contextRef="#ctx0" brushRef="#br0">21519 12856 748 0,'0'0'67'2,"0"0"-54"-1,0 0-13 0,0 0 0 4,0 0 96-4,0 0 16 14,0 0 3-14,6 0 1 0,-6 0-86 0,0 0-17 1,9 0-3-1,-9 0-1 8,0 0-9-8,0 0 8 4,6 5-8-4,-3 6 8 8,0-3 6-8,3 3 1 18,-3-1 0-17,3 1 0-1,0 2 17 0,0 0 3 0,0 3 1 0,0 0 0 11,-3 0 6-11,3 0 2 0,3 0 0 0,0-1 0 10,-3 1-16-10,0 0-4 0,3-3 0 0,-4 3 0 12,4 0-9-12,-3-3-3 0,3 1 0 0,-6-1 0 3,3 0-12-3,0-2 0 8,0-3 8-3,-3 2-8-5,6-2 8 0,0-3-8 9,-3-2 11-7,-6-3-11-2,6 5 12 0,-6-5-4 11,6 3 0-6,-6-3-8-5,0 0 15-1,0 0-4 1,0 0-1 0,9-3 0 6,-9 3 21-3,6-5 4-2,0-3 1-1,0 3 0 8,3-3 9-5,-3-3 3-3,-4 3 0 0,4-5 0 11,6 0-15-10,-9-3-2-1,-3 0-1 0,0 0 0 13,0 3-14-11,0 0-4-2,0-3 0 0,-3 0 0 9,0 0-4-9,0 3-8 0,0 0 11 0,0-1-11 11,0 1 14-11,3 3-4 0,-3 2-1 0,6 0 0 12,0 2 3-6,-3-1 1-6,0 1 0 0,-3 4 0 0,0-1 0 0,3 0 0 7,-5 1 0-6,5 2 0-1,0 0-13 0,0 0 8 12,0 0-8-10,0 0 0-1,0 0 0-1,0 0 0 0,0 0 0 0,0 0-10 6,0 0-1-5,0 0 0 2,5 5 0-3,-5-5 0 9,0 0 11-6,9 11-10-3,-3-4 10-1,3 1-10 13,-3 3 10-11,0-6 0-1,0 6 0 0,0-3-8 13,-3 0 8-13,3 0 0 0,-3 0 0 0,-3 0 0 10,0-3 0-10,0-5 0 0,0 0 0 0,0 0 0 12,0 0 8-11,0 0-8-1,3 8 10 0,-3-8-10 12,0 0 11-7,0 0-11-5,0 5 12 0,0-5-12 0,0 0 0 0,0 0-22 0,0 0 3 0,0 0-667 14,0 0-134-14</inkml:trace>
    </iact:actionData>
  </iact:action>
  <iact:action type="add" startTime="166157">
    <iact:property name="dataType"/>
    <iact:actionData xml:id="d18">
      <inkml:trace xmlns:inkml="http://www.w3.org/2003/InkML" xml:id="stk18" contextRef="#ctx0" brushRef="#br0">21463 13581 1663 0,'0'0'73'2,"0"0"16"-1,0 0-71 0,0 0-18-1,0 0 0 1,0 0 0 8,0 0 24-8,0 0 0 3,-3 3 1-3,3-3 0 8,-9 0 3-8,3 2 1 4,0 4 0-4,0 2 0 5,-3 0 11-5,0-3 3 7,3 0 0-7,-3 3 0 5,0 0-6-5,1 3-1 7,2-3 0-7,0 2 0 4,-3 1-23-4,0-1-5 5,0 3 0-5,3-2-8 7,0 2 0-7,-3-2 0 5,0 2 0-5,0 3 0 5,3-3 0-5,-3 0 0 6,0-2 0-6,0 2 0 8,3 0 0-9,0-2 0 13,1-3 0-11,-1 0 0-1,0-3 0 0,3 3 0 42,3-8 0-37,0 5 0-5,-3 1 0 0,3-6 0 0,0 0 0 0,0 0 0 0,0 0 0 0,0 0 0 0,0 0 0 0,6 2 0 0,0 4 0 0,0-4 0 0,-6-2 0 0,2 3 0 0,7 2 0 1,-6-2 0-1,-3-3 0 0,12 3 0 13,0-1 0-13,-3 1 0 0,0 0 0 0,-3-3 0 11,-6 0 0-10,6 5-9-1,6-5 9 0,-3 0 0 10,0 0 0-9,0 0 0-1,3 0 0 0,-3 0 0 12,-1 0 0-7,1 0 0-5,-9 0 0 0,9 0 0 0,0 0 0 0,-3 2 0 5,-6-2 0-1,9 0 0-4,3 0 0 0,-6 0 8 14,-6 0-8-11,0 0 8-3,9-2-18 0,-9 2-3 0,6 0-1 0,-6 0 0 15,0 0-58-15,6 0-11 0,-6 0-2 1,6-5-491 7,0 2-97-9</inkml:trace>
    </iact:actionData>
  </iact:action>
  <iact:action type="add" startTime="166614">
    <iact:property name="dataType"/>
    <iact:actionData xml:id="d19">
      <inkml:trace xmlns:inkml="http://www.w3.org/2003/InkML" xml:id="stk19" contextRef="#ctx0" brushRef="#br0">21388 13605 864 0,'6'3'76'2,"-6"-3"-60"-1,0 0-16 0,0 0 0 2,6 0 118-2,-6 0 21 15,0-6 4-15,0 6 1 0,0 0-109 0,0 0-22 13,0 0-4-11,0 0-1-2,6 6 4 0,-3 1 0 0,-3-7 0 0,0 11 0 11,-3 0 24-10,3-3 4-1,3 5 2 0,3-3 0 2,-3 4-6-2,0-1 0 5,0 3-1-4,3-3 0 4,0 3-3-5,0-3-1 5,-3 3 0-5,0 0 0 6,3 0-11-6,0 0-3 5,-3-1 0-5,0 1 0 7,3-2-9-6,-6 1-8 8,0-1 9-7,0-1-9-2,0-3 9 0,3 4-9 15,-3-4 8-11,0-2-8-4,0-8 8 0,0 5-8 0,6 3 0 0,-6-2 8 16,0-6-34-16,0 0-7 0,0 0-2 0,0 0-521 5,0 0-104-5</inkml:trace>
    </iact:actionData>
  </iact:action>
  <iact:action type="add" startTime="166922">
    <iact:property name="dataType"/>
    <iact:actionData xml:id="d20">
      <inkml:trace xmlns:inkml="http://www.w3.org/2003/InkML" xml:id="stk20" contextRef="#ctx0" brushRef="#br0">21552 13713 864 0,'0'0'38'2,"6"0"8"-1,3-2-37 0,0 2-9 12,0 0 0-12,-3-3 0 0,6 0 120 0,-3-2 23 0,0 2 4 0,0 1 1 6,2-1-105-6,-2 1-21 6,0 2-4-6,0-3-1 6,0 3 16-6,0-3 3 5,3 3 1-5,-3 0 0 6,-9 0 3-6,0 0 1 5,0 0 0-4,12 0 0 3,0 0-14-4,-12 0-3 6,12 0-1-7,0 0 0 8,-12 0-12-7,11 0-3 4,1 0 0-4,0 0 0 7,-12 0-8-7,12 0 10 5,-12 0-10-6,12 0 10 9,-12 0-10-8,0 0 8 3,0 0-8-3,9 0 8 7,-9 0 0-7,0 0-8 4,0 0 12-4,0 0-4 9,0 0-8-9,0 0-12 2,0 0 2-2,0 0 1 20,0 0-66-19,0 0-13-2,0 0-2 1</inkml:trace>
    </iact:actionData>
  </iact:action>
  <iact:action type="add" startTime="167204">
    <iact:property name="dataType"/>
    <iact:actionData xml:id="d21">
      <inkml:trace xmlns:inkml="http://www.w3.org/2003/InkML" xml:id="stk21" contextRef="#ctx0" brushRef="#br0">21707 13528 806 0,'-9'0'72'4,"9"0"-58"-3,0 0-14 0,0 0 0 0,0-2 205 0,0 2 39 9,0 0 7-9,0 0 1 0,0 0-195 0,0 0-39 13,0 0-8-13,0 0-2 0,0 0 4 0,0 0 0 13,0 0 0-11,0 0 0-2,0 0-12 0,0 0 0 0,0 0 0 0,0 0 8 3,3 7-8-3,0 4-14 6,3 0 3-6,-3 2 1 5,0 0 22-5,-3 3 5 7,0-3 1-7,3 3 0 4,0 3 3-4,-3 2 1 5,0-3 0-5,0 3 0 8,0 3 16-9,0 0 3 8,-3 3 1-5,0-4 0 11,6 1-18-10,0 3-3-3,-3-4-1 0,3 1 0 0,-6-3-9 0,3-2-3 10,3-1 0-9,-3 1 0-1,-3-3 0 0,3 0 0 11,6-3 0-11,-3-2 0 0,0-1-8 0,0-5 0 12,3 3 0-8,3-2 0-4,-9-6 12-1,9 2 8 1,-1 1 0 0,1 0 1 8,3-3-21-5,-3 0 0-3,0 0 0 0,3-3 0 12,-6-2 0-11,3 2 12-1,0 0-2 0,0-2-1 12,-3 0 4-12,3-1 1 0,-3-1 0 0,0 1 0 9,3 1 6-8,-4 0 2-1,1 2 0 0,-6 3 0 12,0 0-1-9,0 0 0-3,3-5 0 0,-3 5 0 0,0 0-9 0,0 0-3 7,0 0 0-3,0 0 0-4,0 0 3 0,0 0 0 3,0 0 0-3,0 0 0 7,0 0-4-7,0 0 0 3,0 0 0-3,0 0 0 21,0 0-121-21,-3 8-25 0,-3 0-5 7,1 2-1-7</inkml:trace>
    </iact:actionData>
  </iact:action>
  <iact:action type="add" startTime="171879">
    <iact:property name="dataType"/>
    <iact:actionData xml:id="d22">
      <inkml:trace xmlns:inkml="http://www.w3.org/2003/InkML" xml:id="stk22" contextRef="#ctx0" brushRef="#br0">22454 13391 1382 0,'-6'-3'123'4,"6"3"-99"-2,0 0-24-1,0 0 0 3,0 0 82-3,0 0 11 4,6-5 3-4,-6 5 0 7,0 0-62-7,6-3-12 5,-6 3-2-5,9-5-1 7,-3 2-19-7,3-2-9 6,-3 2 1-6,3 3 0 5,0 0 27-5,0 0 5 5,0 0 2-6,-1 0 0 8,4 0-4-7,0 0-1 4,0-3 0-4,0 3 0 6,0 0-13-6,0 0-8 6,-9-2 10-6,6 2-10 6,3 0 8-6,0-3-8 5,-6 3 0-5,2 0 0 6,4 3 0-7,-3-3-16 7,-3-3 1-6,-6 3 1 20,0 0-127-20,0 0-26 0,12-5-5 0,-12 5 0 0</inkml:trace>
    </iact:actionData>
  </iact:action>
  <iact:action type="add" startTime="172141">
    <iact:property name="dataType"/>
    <iact:actionData xml:id="d23">
      <inkml:trace xmlns:inkml="http://www.w3.org/2003/InkML" xml:id="stk23" contextRef="#ctx0" brushRef="#br0">22463 13563 979 0,'0'0'87'3,"0"0"-70"-2,12-6-17 0,0-2 0 0,3 0 185 0,3 3 34 5,-4-3 6-5,1 3 2 5,3 2-149-5,0-2-30 12,-3 2-5-12,-6 1-2 0,-3 2-27 0,0 0-6 13,0 0 0-13,-3 2-8 0,-3-2 8 0,9 6-8 1,-3-1 0-1,-3 0 0 8,-3-5 0-8,5 5-11 4,1 1 0-4,-3-1 0 19,-3-5-58-19,0 0-12 0,0 0-3 0,9 3-692 0</inkml:trace>
    </iact:actionData>
  </iact:action>
  <iact:action type="add" startTime="172344">
    <iact:property name="dataType"/>
    <iact:actionData xml:id="d24">
      <inkml:trace xmlns:inkml="http://www.w3.org/2003/InkML" xml:id="stk24" contextRef="#ctx0" brushRef="#br0">22880 13364 1670 0,'6'0'148'5,"-6"0"-118"-4,0 0-30 0,0 0 0 6,0 0 36-6,0 0 2 15,3 3 0-14,0 2 0-1,-3 6-38 0,-3-3-10 0,0 5-1 0,3 0 0 11,-3 0 11-12,3 0-12 1,-3 1 12 0,3-4-12 5,-3 4 12-5,6 1 0 5,-3-1 0-5,3-1 0 6,0 0 14-6,0-2-2 5,0-3 0-5,3 0 0 6,0-3-12-6,-1 0-16 5,4-2 3-5,-3-3 1 7,6-3 12-7,0 0 13 4,-3-2-2-4,3-3-1 7,0 0-10-6,3-2 0 2,0-1 9-3,-3-2-9 9,-3 5 28-10,-1-3 0 14,4 1 1-12,-3-1 0-1,-6 1 15 0,3 2 4 11,0 0 0-10,-6-3 0-1,0 1 16 1,0 2 3-1,-3 0 1 0,0 0 0 9,3 3-5-6,-6-1-1-3,0-2 0 0,0 0 0 10,-3 6-14-8,3-1-2-2,1-2-1 0,-4 2 0 11,0 0-45-11,0 1-8 0,3 2-3 0,0 0 0 11,-6 0 11-10,6 0-13-1,0 0 5 0,6 0 8 18,-9 5-36-17,3-5 0-1,0 3 0 0,0 2 0 12,3-5-124-6,0 5-24-6,3-5-4 0,0 0-739 0</inkml:trace>
    </iact:actionData>
  </iact:action>
  <iact:action type="add" startTime="172719">
    <iact:property name="dataType"/>
    <iact:actionData xml:id="d25">
      <inkml:trace xmlns:inkml="http://www.w3.org/2003/InkML" xml:id="stk25" contextRef="#ctx0" brushRef="#br0">23151 13520 1890 0,'0'0'41'3,"0"0"9"-3,6 3 2 1,-6-3 1 0,0 0-42 0,5 3-11 0,4-1 0 0,-6 3 0 14,3 1-12-14,-6-6-4 0,6 5 0 0,-3 3-1 14,3 0-36-14,-6-8-7-1,0 0-2 1,0 0 0 12,3 8-65-12,-3-8-13 0</inkml:trace>
    </iact:actionData>
  </iact:action>
  <iact:action type="add" startTime="172884">
    <iact:property name="dataType"/>
    <iact:actionData xml:id="d26">
      <inkml:trace xmlns:inkml="http://www.w3.org/2003/InkML" xml:id="stk26" contextRef="#ctx0" brushRef="#br0">23362 13351 1555 0,'0'0'68'1,"0"0"16"-1,0 0-68 1,0 0-16 5,6 3 0-5,-3 2 0 15,0 3 100-15,0 0 16 0,-3 2 3 0,0 1 1 13,3 2-98-12,-3 0-22-1,0-2 0 0,0 2 0 0,3-5 0 0,0 0 0 12,0 0 0-12,-3-3 0 0,6 3 0 0,-3-3 0 11,0 1 0-11,-3-6 0 0,0 0 12 0,0 0 0 13,9-3 0-10,-4 0 0-3,4-2-3 0,-3 0-1 0,0 2 0 0,0-2 0 9,3-3 15-8,-3 0 2-1,-6-3 1 0,6 4 0 12,0-4 3-12,0 3 1 0,-6 3 0 0,0-3 0 11,3 0-5-11,-3 3-1 0,-3-3 0 0,0 2 0 13,0 1 12-8,0 2 3-5,-3-2 0 0,3 2 0 0,-3 1-18 0,0-1-3 4,0 1-1 0,0-1 0-4,0 0-17 0,0 3 0 11,3-2 0-10,3 2 0-1,0 0 0 0,0 0-17 10,-8 0 3-10,8 0 1 15,0 0-34-15,0 0-6 0,-3 0-2 0,3 0 0 7,0 0-170-7,0 0-35 0,0 0-6 1,-3-11-2 5</inkml:trace>
    </iact:actionData>
  </iact:action>
  <iact:action type="add" startTime="173202">
    <iact:property name="dataType"/>
    <iact:actionData xml:id="d27">
      <inkml:trace xmlns:inkml="http://www.w3.org/2003/InkML" xml:id="stk27" contextRef="#ctx0" brushRef="#br0">23549 13171 1152 0,'0'0'102'1,"0"0"-82"0,0 0-20 0,0 0 0 7,0 0 152-7,0 0 27 11,0 0 5-10,0 0 0-1,0 0-152 0,0 0-32 12,0 0 0-12,0 0 0 0,0 0-14 0,3 8 5 2,3 0 1-3,-3 0 0 9,0 5 20-9,0-2 4 6,-3 2 0-5,3 3 1 7,0-3 16-7,0 5 3 5,0 4 1-5,-3-1 0 5,0 0 11-5,-3 3 1 6,3 2 1-6,-3 3 0 6,0-2-10-6,3 2-3 7,-3 3 0-8,3-1 0 14,-3 1-37-11,3-3 0-2,-3 0 0 0,3 0 0 11,-3-2 0-10,-3-1 0-1,6-2 0 0,3-5 8 12,-6 2-8-9,3-5 0-3,0-3 0 0,0-2 0 0,0-4-11 0,3-1-3 7,-3-6-1-6,0 0 0 11,0 0-47-10,0 0-10-1,0 0-1-1,3-6-541 4,3-4-108-4</inkml:trace>
    </iact:actionData>
  </iact:action>
  <iact:action type="add" startTime="173545">
    <iact:property name="dataType"/>
    <iact:actionData xml:id="d28">
      <inkml:trace xmlns:inkml="http://www.w3.org/2003/InkML" xml:id="stk28" contextRef="#ctx0" brushRef="#br0">23782 13361 1418 0,'0'0'63'1,"0"0"13"0,9-2-61 0,-6 2-15 1,-3 0 0-1,0 0 0 8,0 0 41-8,0 0 6 2,0 0 1-2,5 2 0 11,-2 4-29-11,0 2-6 1,-3-3-1-1,0 6 0 5,3-3 31-5,0 5 5 6,-3-3 2-6,0 1 0 5,0-1-7-5,-3 4-2 5,3-1 0-5,-3 0 0 6,3 3-14-6,-3 0-3 7,3 2-1-7,-3-2 0 6,3 3-6-6,-3-3-1 3,1-3 0-3,-1-2 0 7,0-4-16-8,3 1 10 7,0-2-10-6,0-6 8 7,0 0-8-7,0 0 0 4,0 0 0-4,0 0 0 6,0 0 0-6,0 0-17 5,3-6 2-5,0-4 1 8,2-3 3-8,1-1 1 3,0 1 0-3,3-3 0 6,-3-2-12-6,0-1-2 5,3 6-1-5,0 0 0 7,0 0 11-7,0 2 2 5,0 0 1-5,3 1 0 5,-3 4 11-5,-3-1 0 7,0 1 0-8,0 4 0 30,0-1 26-29,-6 3 4 0,0 0 1 0,0 0 0 0,2 8-17 0,1 0-3 0,-3 0-1 0,3 2 0 9,0 1-2-4,-3-3 0-5,0 2 0 0,3 4 0 0,-3-1 2 0,0 0 0 6,0 0 0-3,3 1 0-3,-6-4-10 0,3 1 8 11,3-3-8-10,0-3 8-1,-3-5-8 0,0 0 0 12,0 0 0-9,0 0 8-2,0 0-8-1,6 0-12 0,0-3 2 0,3-2 1 6,0 0 0-2,-3-1 0-4,6-7 0 0,-3 0 0 8,-3 2 0-5,3-2 0-3,0 0 0 0,0 0 0 11,-3 0 9-10,0 2 0-2,-3-2 0 1,2 5 8 13,-2 2-8-13,-3 6 0 0,0 0 0 0,0 0 0 11,0 0 21-11,0 0 3 0,0 0 1 0,0 0 0 2,0 0 3-2,3 8 0 6,-3 0 0-6,3 0 0 16,-3-2-28-12,0 4 0-4,3-2 8 0,-3 3-8 0,3-6 0 0,-3 3 0 9,0 0 0-8,0 0 0-1,6 2-9 0,-6-4 9 10,0-6-12-10,0 0 12 12,0 8-32-12,0-8 1 1,0 0 0-1,0 0 0 17,0 0-131-16,0 0-26-1,3-3-6 0</inkml:trace>
    </iact:actionData>
  </iact:action>
  <iact:action type="add" startTime="174165">
    <iact:property name="dataType"/>
    <iact:actionData xml:id="d29">
      <inkml:trace xmlns:inkml="http://www.w3.org/2003/InkML" xml:id="stk29" contextRef="#ctx0" brushRef="#br0">24231 12991 1267 0,'6'3'112'1,"-6"-3"-89"0,0 0-23 0,3 2 0 5,-3-2 89-2,6 3 14 12,-6 2 2-14,0 3 1-1,0 3-98 0,0 2-19 0,0-2-4 0,0-1-1 3,-6 9 31-3,6-1 5 7,0 1 2-7,0 2 0 4,-3 0 30-4,3 3 5 5,0 0 2-5,0 2 0 6,-3 1-28-7,0 2-6 7,0 0-1-6,0 3 0 6,3-3-10-6,-3 8-2 5,0 0-1-5,0-3 0 6,0 3 0-3,0-2 0 8,3 4 0-10,-3-4 0-1,3-4-11 0,0 4 0 12,0-3-12-8,3-3 12-4,-3-3 0 0,0-2 0 0,6-3 0 0,-3-2 0 5,0-1-8-4,0-5 8 2,0 1 0-3,0-4 0 18,-3-4-58-18,6-1-7 9,-6-5-2-8,0 0-765-1</inkml:trace>
    </iact:actionData>
  </iact:action>
  <iact:action type="add" startTime="174467">
    <iact:property name="dataType"/>
    <iact:actionData xml:id="d30">
      <inkml:trace xmlns:inkml="http://www.w3.org/2003/InkML" xml:id="stk30" contextRef="#ctx0" brushRef="#br0">24478 13502 345 0,'6'0'31'1,"3"-3"-31"0,-3-5 0 0,-3 0 0 6,3 0 328-6,-3 3 60 15,0-3 12-15,-3 5 3 0,-3-2-311 0,-3 2-61 0,6 1-13 0,-6-4-2 3,0 6 26-3,3-2 6 7,-3-1 0-7,3 3 1 5,3 0-8-5,0 0-1 4,0 0-1-4,-3 0 0 7,-3 3-9-7,3-1-2 4,0 1 0-4,-3 0 0 6,0-3-6-6,3 5-2 6,-3-2 0-6,3-1 0 6,-3 1-10-6,1 0-2 5,-1-1-8-5,6-2 12 7,-3 6-12-7,3-6 0 3,0 0 0-3,0 0 0 10,0 0 0-10,-3 8-12 1,3-1 12-1,0 1-10 8,0-2 10-8,0 2 0 3,3 0 0-3,0 0 0 7,0-1 0-7,0 1 0 5,-1 3 0-5,1-3 8 8,3 0-8-9,0 0 0 8,-3 0 0-7,3 0 8 13,-3 0-8-13,0 0 0 0,-3-8 0 0,6 5 8 10,-3 3-8-10,0 0 0 0,0 0 0 0,-3-8 0 12,3 8 8-11,-3-8 4-1,0 8 1 0,0-8 0 12,0 0 9-9,-3 5 2-3,3 3 0 0,0-8 0 0,-3 5-11 0,3-5-1 10,0 0-1-8,-3 8 0-2,-3-3 4 0,0-2 1 12,0 0 0-9,0-1 0-3,0 1-3 0,0-1 0 0,1-2 0 0,-1 3 0 4,-3 0-13-4,3-1 0 15,6-2 0-11,-6 0-10-4,0-2 0 0,0 2 0 0,0 2 0 0,0-2 0 16,3-2-28-16,3 2-6 0,-6-3 0 0,6 3-1 9,-3-3-100-9,0 1-20 0,0-3-4 2</inkml:trace>
    </iact:actionData>
  </iact:action>
  <iact:action type="add" startTime="174972">
    <iact:property name="dataType"/>
    <iact:actionData xml:id="d31">
      <inkml:trace xmlns:inkml="http://www.w3.org/2003/InkML" xml:id="stk31" contextRef="#ctx0" brushRef="#br0">24550 13274 345 0,'0'0'31'4,"0"0"-31"-3,0 0 0 0,0 0 0 12,0 0 314-12,0 0 57 0,0 0 11 0,0 0 2 10,0 0-302-10,0 0-61 0,0 0-12 0,6 8-9 19,-6-8 16-19,5 5-3 0,-5 3-1 0,3 0 0 0,3-2 13 0,-3-1 3 2,-3-5 0-2,6 5 0 8,-3 3-8-8,-3-3-2 3,3-2 0-4,-3 5 0 8,-3-3 0-8,3 1 0 6,0 1 0-5,0 1 0 7,-3-2 13-7,0 2 2 4,3-3 1-4,-3 3 0 7,0 0-15-7,-3-3-3 5,3 3-1-5,0-3 0 6,3-5-15-7,-2 6 0 8,2-6 8-7,0 0-8 4,0 0 8-4,0 0-8 5,0 0 11-3,0 0-11 2,5 2 22-4,-5-2-2 6,0 0-1-6,0 0 0 5,0 0 1-5,0 0 1 6,9 0 0-6,0-2 0 6,0-1-10-6,0-2-3 4,0 2 0-4,3 0 0 22,-3-2-73-22,3 0-15 5,0-6-4-5</inkml:trace>
    </iact:actionData>
  </iact:action>
  <iact:action type="add" startTime="183783">
    <iact:property name="dataType"/>
    <iact:actionData xml:id="d32">
      <inkml:trace xmlns:inkml="http://www.w3.org/2003/InkML" xml:id="stk32" contextRef="#ctx0" brushRef="#br0">18141 16830 1382 0,'0'0'30'3,"0"0"6"-3,0 0 2 1,0 0 2-1,0 0-32 1,0 0-8 0,0 0 0 0,0 0 0 5,0 0 16-5,0 0 1 5,6-5 1-5,0 2 0 8,-3-2-8-8,3 0-2 3,0-1 0-3,0-2 0 7,0 3-8-7,0 0 0 5,0 0 0-5,0-3 0 5,3 2 0-5,-4 1 0 7,1-3 0-7,3 3 0 6,0-1 0-6,-3 4 0 3,0-3 0-3,3 2 0 7,-3 0 0-7,3 3 0 5,0 0-9-5,0 0 9 6,-3 3-8-6,3 0 8 5,0 4-12-5,-3 1 12 5,3 3 0-5,-3 2 0 9,-1 0 0-10,1 1 0 7,0 4 14-6,0 3 10 28,-3-2 1-28,3-1 1 0,-3 9-5 0,-3-3-1 0,0 0 0 0,3-1 0 0,-3 4-6 0,-3-3-2 0,0-1 0 0,0 1 0 39,0-3-3-38,0 1-1-1,-3-1 0 0,3-3 0 0,-3 1-8 0,3-3 12 0,-2 0-12 0,2-3 12 0,-3-5 12 0,3 0 2 0,-3-3 1 0,3 0 0 4,3-5-10-4,0 0-1 0,0 0-1 0,0 0 0 11,0 0 9-11,0 0 3 0,0 0 0 0,0 0 0 2,0 0-27-2,0 0 0 6,-3-8 0-6,3-2 0 6,0-6 0-6,3-3-9 9,3-2 0-6,-3-5 0-3,3 2 9 0,2-3 0 11,1 1 0-10,3-6-8-1,0 3 8 0,0 0 0 12,0 0 0-12,3 5 0 0,0 0 0 0,-3 0 0 11,6 1 0-11,-7 1 0 0,7 4-8 0,-6 2 8 14,0-2-8-11,0 4 8-3,0 1 0-1,0 2-8 1,0 4 8 0,-3-1 0 10,0 2-10-9,-3 4 10-1,3-1-12 0,-1 6 12 12,-2-1-14-12,3 1 4 0,-3 2 1 0,3 1 0 11,-3 1 9-11,-3 1 0 0,3 6 0 0,-3-1 0 12,3 0 0-11,-3 3 0-1,0 3 0 0,0 2 0 12,0 0 13-8,-3 3-1-4,-3-3-1 0,3 5 0 0,0-2 1 0,-3 0 0 8,3 0 0-7,-3-3 0-1,-3-3-12 0,6 1 0 13,-3-6 9-13,-3 0-9 1,3-2 8-1,0-3-8 1,3 0 8-1,0-8-8 6,0 0 12-5,0 0-3 2,0 0 0-3,0 0 0 7,0 0 7-7,0 0 2 4,0 0 0-4,0 0 0 7,0 0-8-7,0-8-2 4,0-3 0-4,0-2 0 15,3 0-8-15,0-3 0 0,0-3 0 0,3-2 0 11,0 0-9-11,3-3 9 0,0 3 0 0,0 0 0 11,0-3-8-10,3 0 8-1,0 3 0 0,-1 3 0 12,4-3 0-8,-3-1-8-4,0 4 8 0,0 2 0 0,-3 5 0 0,3 1 0 9,-3-1-8-8,0 6 8-1,0 0 0 0,0 2-10 11,-3 0 10-11,-1 3-8 0,1 0 8 0,0 0 0 12,-3 3 0-7,6 2 0-5,-6-2 0 0,3 2-8 0,-3 3 8 0,3 0-12 4,-3-3 12-1,3 3 0-3,-3 6 0 0,0-4 0 12,0 1 13-11,3 2-1-1,-6 0-1 0,3 3 0 12,-3 0-3-11,0 2 0-1,3 1 0 0,-3 2 0 10,3-2 3-8,-3 2 0-2,0-3 0 0,0 3 0 11,0-2-11-11,0 2 10 0,0-8-10 0,3 3 10 12,0-2 0-8,-3-4 0-4,0 1 0 0,0-3 0 0,0 2-10 0,3-2 8 9,-3-8-8-9,0 0 8 0,0 0-8 0,0 8 0 14,0-3-10-11,0-5 10-2,0 0-17-1,0 0 2 0,0 0 1 0,0 0 0 16,0 0-41-16,3 6-8 0,-3-6-1 0,0 8-524 18,6-3-105-16</inkml:trace>
    </iact:actionData>
  </iact:action>
  <iact:action type="add" startTime="184765">
    <iact:property name="dataType"/>
    <iact:actionData xml:id="d33">
      <inkml:trace xmlns:inkml="http://www.w3.org/2003/InkML" xml:id="stk33" contextRef="#ctx0" brushRef="#br0">19091 16809 1497 0,'0'0'133'2,"0"0"-106"-1,0 3-27 0,3-1 0 0,-3-2 128 0,0 0 21 0,0 0 4 0,5 6 1 6,-2-4-122-6,0 4-32 0,0-4 8 0,0 6-8 13,6 0 0-13,-6 0 0 0,0 0 0 0,0 0-11 13,0 2 11-9,0-2 0-4,0 3 0 0,0 0-8 0,-3-1 8 0,3 1-13 0,0-1 5 0,0 4 8 7,-3-4-16-7,0 1 4 5,0-1 0-5,0-2 1 18,0 0-22-18,0-8-5 0,0 0-1-1,3 5 0 13,-3-5-133-12,0 0-26-1,6 0-6 1,0 0-214 7,3-5-43-7</inkml:trace>
    </iact:actionData>
  </iact:action>
  <iact:action type="add" startTime="184949">
    <iact:property name="dataType"/>
    <iact:actionData xml:id="d34">
      <inkml:trace xmlns:inkml="http://www.w3.org/2003/InkML" xml:id="stk34" contextRef="#ctx0" brushRef="#br0">19290 16849 172 0,'0'0'8'0,"0"0"1"1,0 0-9 0,0 0 0 0,0 0 0 0,0 0 0 13,0 0 280-13,0 0 55 0,0 0 10 0,0 0 3 0,0 2-196 0,-3 4-40 2,3-6-7-2,0 5-1 5,-3 0-68-5,0 0-12 14,-6-2-4-14,3 2 0 0,3 1-12 0,-6-1-8 2,3 0 8-2,-3 1-8 7,0-1 9-8,1 0-9 7,-1 0 12-6,0 1-12 7,-3-1 14-8,6-2-4 6,0-1-1-6,-3 4 0 9,3-4-9-8,0 4 10 4,0-6-10-4,3 2 10 6,3-2 8-6,-3 3 2 7,-3-3 0-7,6 0 0 4,0 0 8-4,0 0 1 5,0 0 1-5,0 0 0 6,-3 3-20-6,3-3-10 5,0 0 10-5,0 0-10 5,0 0 0-5,0 7 0 5,3 4-11-5,-3-3 11 6,0 3-10-6,0 2 10 5,3 0 0-4,-3 0-9 7,0 3 9-8,0 0 0 12,-3 0 0-12,3 0 0 0,3 0 0 0,-6-3 0 11,3 3 0-11,0-3 8 0,0 0-8-1,0-2 0 15,-3-1-11-14,0-2 11 14,0-2-52-13,0 2-4-1,0-3 0 0,0-3-1 12,-3-2-67-12,3-2-14 0,-3 2-2 0,3-5-1 13,-3-3 21-13,1-3 5 0,2 3 1 0,0-3 0 0,-3 1 78 0,3-1 16 0,3 1 4 0,0-1 0 8,0 1 36-8,3 2 7 0,0-3 1 0,0 6 1 13,3-1 29-12,-6 6 6-1,5-5 0 0,-2-3 1 0,6 3-20 0,0 0-4 10,-6-1-1-8,3 4 0-2,3-4-20 0,0 4-5 13,0-1-1-13,0 0 0 0,0 1-6 0,0 2-8 10,0-3 11-9,3 3-11-1,-6 0 8 0,3-2-8 12,-1 2 0-12,1 0 0 0,-3-3 8 0,-3 0-8 0,6 3 0 0,-9 0 0 10,0 0 0-7,0 0 0-3,0 0 0 0,0 0 0 4,0 0 28-4,0 0-2 6,0 0 0-6,0 0 0 5,0 0 30-5,-6 11 7 6,0-1 1-5,0-2 0 12,0-2-26-13,0-1-5 0,-2 3-1 0,2 0 0 13,-3-3-21-13,3 3-11 0,0-3 10 0,0 3-10 2,-3 0 9 8,3-3-9-8,0 1 8-2,6-6-8 0,0 5 16 0,-3 0-1 11,-3 1-1-11,6-6 0 0,0 0 3 0,0 0 1 11,-3 5 0-11,3-5 0 0,0 0-18 0,0 0 0 2,0 0 0-2,0 0 0 7,0 0 0-7,0 0 0 4,3 3-13-4,-3-3 5 10,0 0 8-7,0 0 0-3,6 0 0 0,-6 0-8 12,0 0 8-12,6 5 0 0,0-2 0 0,-6-3 0 11,0 0 0-10,0 0 0-1,0 0 0 0,3 5 0 3,0-3 0-3,-3-2 0 7,0 0 8-7,0 6-8 4,-3 2 0-4,3 0 9 8,0 0-9-8,-3-3 0 16,0 0 10-15,0 3-10-1,0 0 8 0,-3 3-8 0,0-3 11 0,-3 2-3 10,6 3-8-10,-6-2 12 0,0 2-4 0,0 0 0 11,3-2-8-10,-2 2 12-1,2 0-12 0,-3 1 0 13,-3-4 0-13,3 1 0 0,3-3 9 0,-3 0-9 0,0-3 8 0,3 0-8 10,0 1 8-8,3-4-8-2,0 1 0 0,-3 0 8 13,3-3 3-13,3 0 0 0,0 0 0 0,0 0 0 10,0 0-11-10,0 0 0 0,0 0 0 0,0 0 0 3,0 0 0-3,0 0 0 6,-3-3-12-6,3 3 12 6,0 0-12-6,0 0 12 4,0 0-10-4,0 0 10 7,0 0-8-7,0 0 8 5,0 0 0-5,9 0-9 7,0 0 9-7,-9 0-8 12,0 0 8-11,0 0-8-1,9 5 8 0,-3-2 0 11,-6-3 0-11,3 5 0 0,-3-5 0 0,6 8 0 12,0-3 0-11,-6-5 0-1,0 0 0 0,6 8 0 12,-3-5 0-9,-3-3 0-3,0 0 0 0,0 0 0 0,0 0 0 0,0 0 0 2,0 0 0-2,0 0 0 5,0 0 0-5,0 0 0 6,0 0 10-7,0 0-2 7,0 0-8-6,0 0 12 6,0 0-12-6,0 0 11 6,0 0-11-6,3-5 10 5,-6-1-10-5,3 1 0 8,0 5 0-7,3-8 0 1,-3 3 0-2,0 0 0 10,0 5 0-8,3-6 0-2,-3 1 0 0,0 0 0 13,3-1 0-13,0 1 0 0,0 0 0 0,0-3 0 10,-3 3 0-10,6-3 0 0,0 2-9 0,-1 1 9 13,-5-3 0-13,3 3 0 0,3-3-8 0,0 3 8 13,-3-1 0-11,3 1 0-2,0 0 0-1,-6 5-8 1,0 0 8 0,3-6 0 12,3 1 0-11,0 2-10-1,0 3 10 0,-6 0-8 9,0 0 8-9,9 0-13 0,3 3 5 0,-3 0 8 14,0 2-9-14,0 0 9 0,3 3 0 0,0 0 0 12,-1-2 0-11,-2-1-8-1,3 0 8-1,-3 3 0 1,3-3 0 1,0 3 0 9,-3-2 0-9,6-1 0-1,-3 0 0 0,0 0-10 14,-3-2 10-14,-1 2-8 0,7-2 8 0,-6 0 0 10,-3-3 10-10,0 2-10 0,0-2 8 0,-3 0-8 12,3 3 0-11,-6-3 0-1,0 0 9 1,0 0-9-1,0 0 8 0,0 0-8 10,0 0 36-9,0 0 1-1,-3-5 1 0,0-3 0 13,0 0-18-13,-3 0-4 0,3 0-1 0,-3 0 0 11,0 0-15-11,0 0 9 0,0 0-9 0,3 0 8 12,0 0-8-11,0 0 0-1,3 3 0 0,-5-3 0 11,5 3 0-10,-3 0 0-1,3-1 0 0,0-2 0 0,0 3-11 0,3-3 3 10,0 3 0-7,2-3 0-3,-5 0 8 0,6 3-13 13,0-3 5-13,0 2 8 0,3 1-16 0,-3-3 5 9,3 0 1-7,3 0 0-2,-3 0-4 0,3 3-1 12,-3-3 0-8,0 0 0-4,0 0 7 0,0 3 8 0,0 0-13 0,-1 2 5 7,-2-2 8-5,3 2 0-2,0 3-9 0,-3 0 9 12,-6 0-8-11,6 3 8-1,3-1-10 0,-3 4 10 10,-3 2 0-9,0 2 0-1,0 1 0 0,0 2 0 11,0-2 0-11,-3 2 12 0,-3 0-3 0,0-5 0 13,6 3-1-13,-6-1-8 0,0-2 12 0,0 0-4 1,3 0-8-1,-3-3 10 10,0 1-10-7,0-1 10-3,0-3 0 0,3-2 0 12,0 0 0-12,0 0 0 0,-6 0-10 0,3 0-9 10,3 0 9-10,-3 0-671 5,3 0-126-4</inkml:trace>
    </iact:actionData>
  </iact:action>
  <iact:action type="add" startTime="186770">
    <iact:property name="dataType"/>
    <iact:actionData xml:id="d35">
      <inkml:trace xmlns:inkml="http://www.w3.org/2003/InkML" xml:id="stk35" contextRef="#ctx0" brushRef="#br0">19799 16862 1713 0,'0'0'76'2,"0"0"16"-2,0 0-74 1,0 0-18 8,0 0 0-6,0 0 0-2,0 0 20 0,9 0 0 2,0-3 0-2,3 1 0 7,-3-1-31-7,0 3-5 6,-3-3-2-6,5 1 0 6,-2-1 18-4,3 0 0 1,-3 3 0-4,0-2 0 8,0 2 17-8,0-3 7 7,3 3 2-6,-3 0 0 6,0 0 8-6,0 0 2 5,0-3 0-5,0 3 0 6,-1 0-20-7,1 0-3 8,-9 0-1-7,9 0 0 4,0 3-12-4,-9-3 9 8,0 0-9-8,0 0 8 4,12-3-18-4,-12 3-4 5,0 0-1-5,0 0-569 13,6 8-113-13</inkml:trace>
    </iact:actionData>
  </iact:action>
  <iact:action type="add" startTime="187079">
    <iact:property name="dataType"/>
    <iact:actionData xml:id="d36">
      <inkml:trace xmlns:inkml="http://www.w3.org/2003/InkML" xml:id="stk36" contextRef="#ctx0" brushRef="#br0">19847 17103 1796 0,'0'0'80'3,"0"0"16"-2,0 0-77 0,0 0-19 0,0 0 0 0,9-3 0 0,-1 3 14 0,-2-3-1 10,-6 3 0-10,9 3 0-1,3-8-13 1,-3 2 0 14,0 0 8-14,0 1-8 0,-3-1 0 0,3-2 0 12,0 2 0-10,-3 1 0-3,6-1 0 1,-3 0 11 0,0-2-11 0,2 2 10 6,1 3 29-6,0-2 5 5,-3-4 2-5,3 4 0 6,3 2-3-6,-3-3-1 5,-3 0 0-5,3 1 0 5,0 2-14-5,0-3-2 5,-4 1-1-5,1 2 0 10,-3-3-9-11,3 3-3 6,-9 0 0-4,0 0 0 12,6-3-2-12,-6 3-1-1,9 0 0 0,-9 0 0 12,0-2-10-12,0 2 10 0,0 0-10 0,0 0 10 11,0 0-71-11,0-6-15 0</inkml:trace>
    </iact:actionData>
  </iact:action>
  <iact:action type="add" startTime="188392">
    <iact:property name="dataType"/>
    <iact:actionData xml:id="d37">
      <inkml:trace xmlns:inkml="http://www.w3.org/2003/InkML" xml:id="stk37" contextRef="#ctx0" brushRef="#br0">20555 16933 1540 0,'0'0'68'3,"0"0"15"-2,-3 3-67 0,3-3-16 1,0 0 0 0,0 0 0 5,0 0 48-6,0 0 5 3,0 0 2-3,0 0 0 7,0 0-43-7,0 0-12 4,0 0 0-4,0 0 8 7,12 3 16-7,-3-1 4 5,3 1 1-4,-3 0 0 4,3-3 9-5,3 0 2 6,2 2 0-6,1 1 0 6,0-3-21-6,6 0-4 4,3 0-1-4,-4 3 0 6,1-6-4-6,3 0-1 5,0 1 0-4,6 2 0 4,2-6-1-4,-2 4-8 21,0-4 12-21,0 1-4-1,-1-3 6-1,4 3 1 1,0-3 0 0,-6 3 0 0,-1-3 5 0,4 0 0 28,-3 2 1-27,3 4 0-1,-7-4-5 0,1 1 0 0,-6 3-1 0,0-1 0 0,0 3 0 0,-6 0 0 39,-4-3 0-36,-2 3 0-3,3 0-2 0,-3 0 0 0,-9 0 0 0,0 0 0 0,6 0-2 0,-6 0-1 0,0 0 0 0,0 0 0 0,0 0-18 0,0 0-4 0,0 0-1 0,0 0-697 4,-3-2-139-3</inkml:trace>
    </iact:actionData>
  </iact:action>
  <iact:action type="add" startTime="188935">
    <iact:property name="dataType"/>
    <iact:actionData xml:id="d38">
      <inkml:trace xmlns:inkml="http://www.w3.org/2003/InkML" xml:id="stk38" contextRef="#ctx0" brushRef="#br0">20689 16380 288 0,'0'0'25'3,"0"0"-25"-1,0 0 0-1,0 0 0 4,0 0 287-4,0 0 52 3,0 0 10-3,0 0 3 7,0 0-282-7,0-5-56 7,0 2-14-7,0 3 0 7,0 0 11-7,6-2-1 3,0 2 0-3,3-3 0 6,0 3 31-6,3-3 7 5,-3 1 0-6,2-1 1 10,4 3-17-9,0 0-4 2,-3-5-1-2,0 5 0 7,-3 0-27-7,3-3 0 4,0-2 8-4,0 5-8 7,0-5 0-8,0 5 0 6,2-3 0-5,-2 3 0 7,0-5 0-7,-6 5 0 5,-6 0 0-5,6 0 0 6,-6 0-23-6,0 0 3 6,0 0 1-6,0 0 0 5,9 0 19-4,-9 0 0 41,0 0 0-39,0 0 0-3,-6 2-28 0,-3 1-3 0,3 2 0 0,0-2 0 0,-6 2 4 0,3-2 1 0,-2 2 0 0,2-2 0 0,0-1 26 0,3 1 0 0,6-3 0 2,-3 5 0-2,-3 1 12 0,0-4 2 12,3 4 0-11,3-6 0-1,-6 2 5 0,6-2 1 11,-6 3 0-7,6-3 0-4,0 8 8 0,0 0 1 0,-3 0 1 0,0 0 0 4,3 2-10-3,0 1-3 14,0 2 0-13,0 3 0-2,-3 0 19 0,6 2 3 0,-3 4 1 0,0-1 0 11,-3 3-21-9,3-3-4-2,0 2-1 0,0 1 0 9,-3 0 10-9,3 3 1 0,0-6 1 0,0 3 0 10,-3-3-14-7,3 0-2-3,0-5-1 0,0 0 0 11,0-3-9-9,0 0 0-2,0-2 9 0,3-1-9 0,0-2 0 0,0-3 0 8,-3-5 0-8,0 0 0 14,0 0-69-14,0 0-9 1,0 0-2-1,0 0 0 9,-6-2-102-9,6 2-21 0,-3-16-4 2,-3-3-1-2</inkml:trace>
    </iact:actionData>
  </iact:action>
  <iact:action type="add" startTime="189420">
    <iact:property name="dataType"/>
    <iact:actionData xml:id="d39">
      <inkml:trace xmlns:inkml="http://www.w3.org/2003/InkML" xml:id="stk39" contextRef="#ctx0" brushRef="#br0">20757 16634 1836 0,'0'0'81'1,"0"0"17"0,0 0-78 0,0 0-20 0,6 0 0 0,3 0 0 15,-3-2 9-15,0-1-1 0,3 0-8 0,0 3 12 0,-3-2 12 0,0 2 1 9,3-3 1-9,0 3 0 0,0 0 4 0,0 0 1 3,0-3 0-4,0 3 0 8,-1 0-19-7,-2 0-3 5,3 0-1-5,-3 0 0 6,-6 0-8-6,0 0 0 5,0 0 0-5,9 0 8 19,-9 0-41-19,0 0-9-1,0 0-2 1,0 0-846 1</inkml:trace>
    </iact:actionData>
  </iact:action>
  <iact:action type="add" startTime="189834">
    <iact:property name="dataType"/>
    <iact:actionData xml:id="d40">
      <inkml:trace xmlns:inkml="http://www.w3.org/2003/InkML" xml:id="stk40" contextRef="#ctx0" brushRef="#br0">20888 17272 1634 0,'0'0'72'0,"0"0"16"1,3 0-71 0,0 0-17 2,-3 0 0-2,0 0 0 6,0 0 38-6,0 0 4 4,0 0 1-4,0 0 0 7,0 0 20-7,-3-5 4 5,0-1 1-5,3 6 0 7,-3-2-13-7,0-4-3 4,0 1 0-4,0 0 0 6,1-3-28-6,-4 0-5 5,3 3-2-5,0-3 0 6,-3 3-9-6,3-3-8 4,0 0 12-4,-3 2-12 9,3 1 16-9,0 0-3 3,-3-1-1-3,3 1 0 7,-3 3-4-7,6 2-8 4,0 0 11-4,0 0-11 7,0 0 0-8,0 0 0 6,0 0 0-5,0 0 0 6,-9 0 0-6,3 5-9 6,0 0-1-6,0 3 0 5,0 3-5-5,3-1-1 4,0 6 0-3,0 0 0 5,0 5 7-6,0 0 1 9,3-2 0-10,0 2 0 15,0 0 8-9,0 0 0-5,0 0 0 0,3-2 0 0,0 0 0 0,0-1 0 5,-3-5 0-1,6 3 0-4,0-3 0 0,-3-2 0 11,0 0 0-10,3-4 0-1,-6-7 0 0,9 3-8 13,0 2 8-9,-3-5-8-4,-6-8 8 0,0 3-10 0,6-5 10 0,0-4-10 4,3-4 10-4,0-1 0 15,-3 1 0-12,2-3 0-3,1-3 0 0,0 3 9 0,-3 0-9 0,3 2 0 9,-3 0 8-9,0 4-8 0,-3 1 0 0,0 4 0 10,0 4 15-9,-3-1-4-1,0 7-1 0,0 0 0 12,0 0 34-12,0 0 8 0,0 0 0 0,0 0 1 3,-3 7-27-3,0 1-6 7,3 3 0-7,0 2-1 15,-3 0-19-11,3 3 0-4,-3 0 0 0,6 3 0 0,0-1 0 0,-3-2 0 10,0 3 0-10,3-3 0 0,3-1 8 0,-3-1-8 11,0 2 0-11,0-3 0 0,3-5 0 0,-3 2 0 12,0-2 0-12,0-3 0 0,0 3 0 0,0-2 0 1,-3-6 0-1,0 0 0 9,0 0 9-6,0 0-9-3,0 0 0 0,0 0 9 4,0 0-1-4,0 0-8 5,0 0 12-5,0 0-4 7,0 0 1-7,0 0 0 4,0 0 0-3,0 0 0 5,0 0-9-6,0 0-14 5,0 0 3-5,0-6-1141 9</inkml:trace>
    </iact:actionData>
  </iact:action>
  <iact:action type="add" startTime="191052">
    <iact:property name="dataType"/>
    <iact:actionData xml:id="d41">
      <inkml:trace xmlns:inkml="http://www.w3.org/2003/InkML" xml:id="stk41" contextRef="#ctx0" brushRef="#br0">21680 16854 864 0,'0'0'76'4,"0"0"-60"-2,0 0-16-1,0 0 0 3,0 0 224-3,0 0 43 5,0 0 8-5,0 0 1 6,6-3-212-6,-6 3-44 5,0 0-8-5,6 0-1 8,-6 0 26-8,9-2 6 3,-3 2 1-3,3 0 0 6,-9 0-27-6,9 0-5 5,0 0 0-5,3 0-1 8,0-3 9-8,-1 3 3 4,1 3 0-4,0-3 0 6,0 0-5-6,0 0-1 4,0 0 0-4,0 0 0 8,-3 2-8-8,-3-2-1 4,3 3-8-4,-9-3 12 7,9 3-12-7,-9-3 0 6,0 0 0-6,0 0 0 17,0 0-116-15,0 0-27-2,0 0-5-1</inkml:trace>
    </iact:actionData>
  </iact:action>
  <iact:action type="add" startTime="191335">
    <iact:property name="dataType"/>
    <iact:actionData xml:id="d42">
      <inkml:trace xmlns:inkml="http://www.w3.org/2003/InkML" xml:id="stk42" contextRef="#ctx0" brushRef="#br0">21668 17055 2098 0,'0'0'93'2,"0"0"19"-1,6 0-89 0,3-3-23 0,3 3 0 0,0-2 0 0,0 2 14 0,-3-3-2 0,0 0 0 0,0 3 0 10,3 0 16-10,-12 0 4 0,0 0 0 0,0 0 0 13,14 3-21-13,-2 0-11 0,-12-3 12 0,0 0-12 1,0 0 8-1,12 0-8 5,-12 0 0-5,9 2 0 6,-9-2 0-6,0 0 0 5,12 3 0-5,-12-3 0 7,12 0 0-7,-12 0 0 4,0 0 0-4,0 0 0 6,9-3 10-6,-9 3-10 4,0 0 8-4,12-2-687 14,-12 2-137-14</inkml:trace>
    </iact:actionData>
  </iact:action>
  <iact:action type="add" startTime="191711">
    <iact:property name="dataType"/>
    <iact:actionData xml:id="d43">
      <inkml:trace xmlns:inkml="http://www.w3.org/2003/InkML" xml:id="stk43" contextRef="#ctx0" brushRef="#br0">22240 16894 1425 0,'0'0'63'2,"0"0"13"-1,0 0-60 0,6-3-16 0,-3-2 0 0,3 2 0 5,0 0 64-5,-6 3 9 4,0 0 3-4,0 0 0 7,0 0-16-7,0 0-2 4,0 0-1-4,6-5 0 7,-1 0 2-7,1 0 0 5,-3-1 0-5,3 1 0 7,-3-6-11-7,3 3-1 4,-3 1-1-4,3-4 0 7,0 0-14-7,0 1-2 6,-3-1-1-6,0 3 0 5,0-5-3-5,0 2-1 5,-3 3 0-5,0 1 0 6,0 1 5-7,-3-4 1 7,3 2 0-6,-3 0 0 5,3 3-1-5,-6-3 0 6,3 2 0-6,3 6 0 5,-6-2-6-5,0-4 0 6,-3-2-1-6,6 6 0 7,3 2-9-7,-9 0-2 3,0-3 0-3,4 3 0 9,-1 0-12-9,0 0 0 2,-3 0 8-2,0-3-8 6,3 3 0-6,-3 3 0 4,0 5 0-3,0-3-10 9,-3 1-2-6,3 2-1-4,6-3 0 0,0 5 0 11,-3 4-4-11,-3-4-1 0,3 3 0 0,0-2 0 11,3 0 18-10,-2-1 0-1,2-2 0 0,0 3 0 11,3-3 0-10,0 0 0-1,3-3 0 0,0 0 0 14,-3-5-21-9,5 8-11-5,-2-3-1 0,6-2-1 0,-3 2 23 0,0 1 11 0,-3-4-10 7,3 1 10-7,0-3 0 0,0 3 0 12,0-1 0-11,0 1 0-1,-6-3 0 0,0 0 0 10,6 3 0-9,3-1 0-1,-9-2 0 0,0 0 0 11,0 0 0-11,3 8 0 0,3-3 9 0,-3 3-9 12,-3-8 0-8,3 11 9-4,3 0-9 0,-6 2 0 0,0-3 9 0,-3 6-9 10,3 0 9-10,0 3-9 0,-3-1 12 0,0 1-12 10,0-1 13-10,0 1-4 0,0 2-1 0,0 0 0 12,0 0 0-11,0 0 0-1,0-2 0 0,-3 2 0 12,0-2-8-12,3-1 8 0,0-2-8 0,0-3 8 12,3 3 4-7,-3-3 0-5,0-5 0 0,0 0 0 0,3 0-12 0,0-3 0 9,3 1 0-9,-3-6 0 0,0 0 0 0,0 0 0 12,0 0 0-12,0 0 0 0,0 0 0 0,0 0-16 1,0 0 4-1,0 0 1 19,0 0-144-19,0 0-29 0,0 0-5 0</inkml:trace>
    </iact:actionData>
  </iact:action>
  <iact:action type="add" startTime="192313">
    <iact:property name="dataType"/>
    <iact:actionData xml:id="d44">
      <inkml:trace xmlns:inkml="http://www.w3.org/2003/InkML" xml:id="stk44" contextRef="#ctx0" brushRef="#br0">22344 17193 2487 0,'0'0'110'0,"0"0"23"1,0 0-106 0,0 0-27 17,0 0 0-17,0 0 0 0,9-3 0 0,-9 3 0 0,0 0 0 0,0 0 0 12,0 0-29-12,0 0-11 0,0 0-3 0,0 0 0 11,0 0-65-11,0 0-14 0,3 5-2 0,-3-5-492 9,0 0-99-9</inkml:trace>
    </iact:actionData>
  </iact:action>
  <iact:action type="add" startTime="192505">
    <iact:property name="dataType"/>
    <iact:actionData xml:id="d45">
      <inkml:trace xmlns:inkml="http://www.w3.org/2003/InkML" xml:id="stk45" contextRef="#ctx0" brushRef="#br0">22487 16949 2512 0,'0'0'112'2,"0"0"22"-1,0 0-107 0,0 0-27 0,6 6 0 0,-3-1 0 0,3 3 0 0,-3 2-12 7,-3 1 0-7,3 2 1 0,0 0 11 0,0 3 0 0,-6-5 0 0,3 2 0 14,3 0 0-14,0 1 0 0,0-7 0 0,3 4 0 12,-4-6 0-11,4 1-8-1,0-1 8 0,0-2-12 2,-6-3 0-2,6-3-1 4,0 0 0-4,3-2 0 7,3-6 13-7,-3 3-12 4,0 3 12-4,0-3-12 7,0-2 12-8,0-1 0 6,-3-2 0-5,3 2 0 7,-3 1 0-7,-3-1-9 4,-3 0-1-4,0 1 0 9,3-1 22-10,-3 6 5 15,-3-3 1-14,3 3 0 0,3-3 9 0,-1 3 1 12,-2 5 1-8,0-6 0-4,-5 1-8 0,-1 0-1 0,6 5-1 0,-6-3 0 9,0-2-1-8,0 2 0-1,0 0 0 0,6 3 0 10,-6 0-2-10,0-2-1 0,-3 2 0 0,0-3 0 12,9 3-15-10,-3 3-13-2,-6-6 2 0,6 3 1 16,3 0-17-16,0 0-3 0,0 0-1 0,0 0 0 13,-9 3-105-12,9-3-20-1,0 0-5 0</inkml:trace>
    </iact:actionData>
  </iact:action>
  <iact:action type="add" startTime="192857">
    <iact:property name="dataType"/>
    <iact:actionData xml:id="d46">
      <inkml:trace xmlns:inkml="http://www.w3.org/2003/InkML" xml:id="stk46" contextRef="#ctx0" brushRef="#br0">22918 16851 1152 0,'0'0'102'0,"0"0"-82"1,0 0-20 0,0 0 0 16,0 0 164-16,0 0 28 0,0 0 5 0,0 0 2 11,0 0-155-11,6 6-30 0,-6-6-6-1,0 10-8 2,0 1 36 13,0-1 2-14,-6 4 0 0,0-1 0 0,3 0 9 0,-2 3 1 1,-1-3 1 0,0 0 0 6,-3-2-31-7,3 0-6 2,0 2-2-2,0-3 0 7,0 1-10-7,0-3 0 5,0 0 0-5,3-3 0 18,-3 3-124-18,-3-5-16 0,3-1-4 0,3-2-702 2</inkml:trace>
    </iact:actionData>
  </iact:action>
  <iact:action type="add" startTime="193075">
    <iact:property name="dataType"/>
    <iact:actionData xml:id="d47">
      <inkml:trace xmlns:inkml="http://www.w3.org/2003/InkML" xml:id="stk47" contextRef="#ctx0" brushRef="#br0">22799 16857 979 0,'0'0'87'1,"0"0"-70"0,0 0-17 0,0 0 0 0,6 0 215 0,-6 0 39 15,0 0 8-15,0 0 2 0,9 2-193 0,-3 4-39 0,-3-1-7 0,3 0-1 3,3 0 13-3,-3 3 3 19,3-2 1-18,-3 4 0-1,3-2-17 0,-3 0-4 0,3 0-1 0,3 3 0 2,-6-3-11-2,2 0-8 6,1 2 9-6,0-2-9 5,3 0 0-5,-3 0 8 5,0 0-8-5,0-3 0 6,0 6 0-6,0-6 0 5,-3 0 0-5,3-2 0 22,-3 0-200-22,0-1-44 0,0-4-8 0,-3-6-1 0</inkml:trace>
    </iact:actionData>
  </iact:action>
  <iact:action type="add" startTime="193344">
    <iact:property name="dataType"/>
    <iact:actionData xml:id="d48">
      <inkml:trace xmlns:inkml="http://www.w3.org/2003/InkML" xml:id="stk48" contextRef="#ctx0" brushRef="#br0">23133 16542 1267 0,'0'0'112'2,"0"0"-89"-1,0 0-23 0,0 0 0 0,0 0 157 0,0 0 27 1,3 8 6-1,-3 5 1 6,0 3-141-6,-3 0-28 15,-3 0-6-15,3 5 0 0,0 3 12 0,3 2 2 12,-3 0 1-11,0 4 0-1,0-4 18 0,3 6 4 0,-3 0 1 0,0-1 0 7,-3 1-22-7,3 2-4 3,0 1 0-3,0 2-1 8,-3-3-27-8,3 1 0 5,3 2 8-5,0-3-8 13,-3-2 0-13,3 0 0 0,-3-6 0 0,3 0 0 20,0-2-20-20,0-5-5 0,0-3-2 0,-3-3 0 6,3-5-117-1,0 0-24-5,0-8-5 0,0 0-683 0</inkml:trace>
    </iact:actionData>
  </iact:action>
  <iact:action type="add" startTime="193601">
    <iact:property name="dataType"/>
    <iact:actionData xml:id="d49">
      <inkml:trace xmlns:inkml="http://www.w3.org/2003/InkML" xml:id="stk49" contextRef="#ctx0" brushRef="#br0">23201 17097 1785 0,'0'0'79'1,"0"0"17"0,0 0-77 0,3 6-19 0,0 2 0 0,0 0 0 0,0-1 80 0,3 1 12 12,-3 3 2-12,3 0 1 0,-3-3-80 0,0 2-15 0,0-2 0 0,-3 3-9 2,3-3 9-2,-3-8-8 5,6 8 8-5,3-6-8 19,-9-2-18-19,9-2-3 1,0-1-1-1,3-2 0 0,-4-3 15 0,-2-3 3 3,3 0 1-3,-3-4 0 9,3-1 35-9,-3 2 8 2,0-1 0-2,0 1 1 6,-3-1 6-6,0-1 1 5,-3 2 0-5,0 1 0 7,0 0-2 0,0 2 0-7,-3 3 0 0,0 0 0 9,0 1-2-7,0 1-1-2,-3-2 0 0,0 6 0 12,0-1-11-12,3 3-3 0,-3-3 0 0,0 3 0 13,0 0-21-13,0 3 0 0,1-3 0 0,-1 3 0 14,0-1-20-11,0-2-6-3,0 3-1 0,0 0 0 11,0-1-88-10,3 1-17-1,0 0-4 0,3-3-816 0</inkml:trace>
    </iact:actionData>
  </iact:action>
  <iact:action type="add" startTime="193948">
    <iact:property name="dataType"/>
    <iact:actionData xml:id="d50">
      <inkml:trace xmlns:inkml="http://www.w3.org/2003/InkML" xml:id="stk50" contextRef="#ctx0" brushRef="#br0">23413 16574 633 0,'0'0'28'2,"0"0"6"-1,0 0-34 0,0 0 0 14,0 0 0-14,0 0 0 0,0 0 224 0,0 0 39 0,0 0 7 0,0 0 2 3,0 7-185-3,-3 4-37 13,0 0-7-13,0-1-2 0,0-2-1 0,0 0 0 2,0 0 0-2,-3 3 0 6,3-6-6-6,-3 5-2 5,3-2 0-5,3 3 0 7,0-3-15-7,-3 0-3 5,3 0-1-5,-3-3 0 7,6 3-13-7,-3 3 8 5,3-6-8-5,-3 3 0 5,3-3 12-5,3 0-4 5,-3 1-8-6,3-4 12 8,0 1-12-8,0 2 11 7,0-2-11-6,-1 0 10 6,4-3-1-6,0 0 0 5,3 0 0-5,-3 0 0 6,3-3 3-6,-3 3 0 8,3-3 0-9,6 3 0 7,-3 0-3-6,0-2 0 13,-4-1 0-12,1 3 0 1,0 0-1-2,-3-3-8 0,0 1 12 0,-3 2-4 6,0-3-8-4,-6 3 0 10,0 0 0-8,0 0 0-4,0 0-16 0,0 0 2 0,0 0 0 0,0 0 0 15,-3-5-115-16,3 5-23 1,0-6-5 0,-3-1-1 0</inkml:trace>
    </iact:actionData>
  </iact:action>
  <iact:action type="add" startTime="194288">
    <iact:property name="dataType"/>
    <iact:actionData xml:id="d51">
      <inkml:trace xmlns:inkml="http://www.w3.org/2003/InkML" xml:id="stk51" contextRef="#ctx0" brushRef="#br0">23499 16597 172 0,'0'0'8'2,"0"0"1"-1,0 0-9 0,0 0 0 0,0 0 0 0,0 0 0 0,0 0 523 0,0 0 102 10,0 0 21-10,3 8 4 0,0 0-530 0,-3 3-105 15,0-1-15-14,0 1-16-1,0 0 16 0,-3 2 0 0,0 0 0 0,0 3 9 2,3 0-1-2,0-3-8 5,-3 0 12-5,3 3-4 6,-3-5-8-6,3 2 0 5,-3 0 0-5,0-2 0 7,0-1 0-7,3-2 0 5,-3 3 0-5,3-3 0 23,-3-3-129-23,3-5-28 0,0 0-6 0</inkml:trace>
    </iact:actionData>
  </iact:action>
  <iact:action type="add" startTime="194591">
    <iact:property name="dataType"/>
    <iact:actionData xml:id="d52">
      <inkml:trace xmlns:inkml="http://www.w3.org/2003/InkML" xml:id="stk52" contextRef="#ctx0" brushRef="#br0">23805 16600 2084 0,'0'0'92'1,"0"0"20"0,0 0-90 0,0 0-22 14,0 0 0-14,0 0 0 0,0 5 14 0,3 1-2 0,-3-6 0 0,0 10 0 5,0 3 24-5,-3-2 5 5,3 2 1-5,0 0 0 6,-3 3-5-6,0 5-1 7,3 1 0-7,0-1 0 5,-5 0-5-5,5 0-2 5,-3 3 0-6,3 2 0 8,-6-2-17-7,3 0-4 4,0 2-8-4,0-2 12 7,3-5-12-7,-3 5 0 5,0-3 8-6,0 0-8 21,3-3-20-19,0-2-6-1,-3-2-2-1,0-4 0 14,3-2-129-13,0-3-27 0,0-5-4 0,0 0-708 12</inkml:trace>
    </iact:actionData>
  </iact:action>
  <iact:action type="add" startTime="194845">
    <iact:property name="dataType"/>
    <iact:actionData xml:id="d53">
      <inkml:trace xmlns:inkml="http://www.w3.org/2003/InkML" xml:id="stk53" contextRef="#ctx0" brushRef="#br0">23984 16857 748 0,'0'0'33'2,"0"0"7"-1,0 0-32 0,0 0-8 0,0 0 0 0,0 0 0 0,0 0 387 0,0 0 75 7,0 0 15-7,0 0 3 3,-6 0-383-3,-3 0-77 0,0 2-20 0,0 1 0 6,0 0 0-6,0-1-13 4,3-2 1-4,1 3 0 6,-1 2 12-6,0-5 15 6,0 3-3-6,0-1-1 6,0 1-11-6,0 0 0 5,3-1 0-5,-3 4 0 6,0-4 0-6,0 4-14 5,3-1 3-5,-3 3 1 6,0-3 10-6,3 0 16 7,0 3-4-7,3-2-1 4,-3 2-24-4,0-3-5 5,0 0-1-6,3 0 0 8,0 6 19-7,0-6 0 5,0 1-8-5,0-6 8 6,0 0 0-6,0 0-10 4,0 0 10-3,6 8-8 5,-3-3 8-4,-3-5-13 7,0 0 5-6,9 2 8-3,0 1-19 0,0-3 4 12,0-3 1-12,0 3 0 0,0-5 3 0,0 3 1 11,6-1 0-11,-4 0 0 0,-2-2 10 0,3 0 0 12,0-1 0-10,0 1 0-2,3 2 0 0,-3-2 0 0,0 0 0 0,-3 0 8 10,-3 2 0-8,0-2 0-2,3-1 0 0,-1 4 0 12,1-4-8-12,0 1 0 0,-3 0 0 0,0 2 8 10,0-2-8-9,0 0 0-1,3-1 0 0,-3 1-8 12,0-3 8-11,0 3 0-1,0-1 0 0,-3 1 8 12,0 0-8-11,3-3 11-1,-3 3-11 0,0-3 12 0,0-3-2 0,-3 3 0 10,6 3 0-8,-6 0 0-2,0 5-10 0,0-6 0 12,0 1-12-12,0 5 12 0,0 0 20 0,0-5 11 11,-3-1 2-11,3 6 1 0,0 0-34 0,-3-2 0 12,0-3 0-10,0 2 0-2,3 3 13 0,-6 0-4 11,0 0-1-8,0 0 0-3,-3 0-8 0,6 0 0 0,3 0 0 0,-9 3 0 9,0-1-9-9,3 1-4 0,0 2-1 0,0 0 0 12,6-5 14-12,-3 6 0 0,-3-1 0 0,0 3 10 13,0-3-24-13,0 3-5 0,1 0-1 0,-1-3 0 12,0 3 12-11,3-2 8-1,6 2-12-1,-3-1 12 2,-3 1 0-1,3 0-8 9,3 0 8-5,-3-8 0-4,0 8-11 0,6-2 2 11,0 1 0-11,-1-1 0 0,-5-6 9 0,0 0-10 12,0 0 10-12,0 0-10 0,0 0-1 0,12 0 0 2,0 0 0-2,0-3 0 7,-3-2 1-7,0 0 0 4,3-3 0-4,-3 0 0 9,0 2 10-7,0-2 0-2,-3-2 0 0,0 2-8 13,0 3 8-13,0-1 12 0,-6 1-2 0,0 5-1 11,0 0 6-11,0 0 1 0,0 0 0 0,0 0 0 4,0 0-1-4,0 0 0 4,0 0 0-4,0 0 0 7,0 0-15-7,0 0 9 5,0 0-9-5,-3 8 8 6,0 0-8-6,0 2 0 10,0 1-12-8,0 2 12-2,0 3 0 0,3 0 13 13,-3 0 0-13,0 2 0 0,3 1-3 0,-3 2-1 10,0-2 0-9,0 4 0-1,0 1-9 0,3 5 0 11,-3-2 0-11,0 5 0 1,3-3 0-1,-3-3 12 0,3 3-12 0,-3-2 12 11,0-1-12-9,3 6 0-2,3-6 0 0,-3 1 0 12,3-3-18-11,-3 2-2-1,0-5-1 0,0 0 0 10,0-2 21-10,0-3-9 0,-3-3 9 0,3-2 0 12,0-1 0-11,0-2 0-1,-3-3 0 0,3-5 0 12,0 0 11-12,0 0-1 0,0 0 0 0,0 0 0 1,-3 0 10-1,3 0 3 4,-9-2 0-4,0-3 0 8,3-1-4-8,0 1-1 13,0-6 0-13,3 3 0 0,-6 0-18 0,0-2 0 10,1-1 0-9,2 1 0-1,-3-1 0 0,-3 1 0 12,3-1-12-12,0 0 3 0,0 3 1-1,0-2 0 3,3-1 0-2,-3 3 0 9,3 0 8-6,3 0 0-3,0-2-9 0,0 5 9 12,0-3 0-12,3 2 0 0,0 1 0 0,0 0 0 11,0 0 10-11,0 5 0 0,6-6 0 0,-3 1 0 13,0-3-10-13,3 3 0 0,3-1 0 0,3 4 8 12,3-4-8-12,-3 1 0 1,0 0 0-1,-3 0 0 0,-3-1 0 0,2 1 0 10,1 0 0-7,0-1 0-3,3 1 0 0,-3 0 8 12,0 0 2-11,0-1 0-1,0 4 18 0,-3-1 3 10,-6 3 1-10,6-3 0 0,-3-2-4 0,-3 5-1 12,0 0 0-12,0 0 0 0,0 0 3-1,0 0 1 3,0 0 0-2,0 0 0 6,0 0-11-6,0 0-1 5,0 0-1-5,0 0 0 6,0 0-10-6,0 0-8 6,0 0 12-6,0 0-12 18,0 0-16-18,0 0-11 0,0 0-1-1,0 0-848 8,0 0-168-7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6:27:33.9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239">
    <iact:property name="dataType"/>
    <iact:actionData xml:id="d0">
      <inkml:trace xmlns:inkml="http://www.w3.org/2003/InkML" xml:id="stk0" contextRef="#ctx0" brushRef="#br0">16162 2416 748 0,'0'0'67'4,"0"0"-54"-3,0 0-13 0,0 0 0 4,0 0 109-4,0 0 19 4,0 0 4-4,0 0 1 6,0 0-51-6,0 0-10 6,0 0-3-6,0 0 0 5,0 0-28-5,0 0-5 6,-6 2-2-6,6-2 0 6,0 0-34-6,0 0 0 5,0 0 0-5,0 0 0 7,0 0 0-8,0 0-9 6,0 0-1-5,0 0 0 7,0 0 10-7,0 0-12 5,9 0 12-5,0 0-12 5,-1 0 12-5,1 3 0 6,3-3 0-6,0 0 0 6,3-3 9-6,-3 3 4 3,3 0 1-1,3 0 0 20,-6-5-2-22,5 5 0 0,4 0 0 0,-3-5 0 0,0-1-3 0,3 4-1 45,0-4 0-45,-3 4 0 0,2-1-8 0,-2 1 12 0,0-4-12 0,3 6 12 0,-3-5-12 0,3 5 8 0,-9-3-8 0,5 3 8 0,-2 0-8 0,3 3 0 0,-6-6 0 0,3 6 8 1,0 2-8-1,-3-5 0 0,6 6 0 0,-9-6 0 13,-1 2 0-13,4 1 8 0,0-1-8 0,0 4 8 13,-6-6-8-9,6 2 0-4,3 1 0 0,0-3 0 0,-3 3 0 0,3 2 0 9,-1-5 0-9,4 5 0 0,0 3 0 0,0-8 0 14,-6 6 0-10,3-6 8-4,6 7-8 0,-6-1 0 0,-1-6 0 0,1 2 0 4,3 4 0-4,0-6 0 15,3 0 0-13,-3 0 0-2,-3 0 0 0,2-6 0 0,7 6 12 0,-9-2-4 10,-6-4 5-9,6 6 1-1,6 0 0 0,-3-5 0 13,0 3 3-13,-4 2 1 0,4 0 0 0,3 0 0 9,-3-6-4-8,0 6-1-1,-3 0 0 0,0 0 0 12,2 0-4-12,1 6-1 0,-6-6 0 0,3 0 0 13,3 0-8-10,-3 0 0-3,-3 0 0 0,3 0 8 0,0 0 0 0,2 0-8 9,4 0 12-8,-3 0-4-1,-6-6 4 0,6 6 0 13,-3 0 0-9,6-5 0-4,-7 2 3 0,7 1 1 0,0-1 0 0,3 3 0 4,-3-5-6-4,0 2-1 15,2-2 0-11,-2 5 0-4,0-6-1 0,3 4-8 0,-3-1 12 0,-3 1-4 8,2-4-8-7,1 1 8-1,0 2-8 0,-3 3 8 12,3-5-8-12,0 5 8 0,-3 0-8 0,-4 0 8 11,4 0-8-10,0 0 0-1,-3 0 0 0,3 0 8 11,-3 0-8-11,0 0 0 0,-3 5 0 0,-1-2 0 12,4 2 0-8,0 1 0-4,0-4 0 0,-3 9 0 0,0-9 0 0,0 4 0 9,3-1 0-8,-3-2 0-1,2 2 0 0,1 0 0 13,0 1 0-10,0-6 0-2,0 2 0-1,3 3 0 0,-3-5 0 0,0 0 0 4,2 0 0-4,-2 0 0 15,6 0 0-12,-3 0 0-3,0 0 0 0,3 0 0 0,0 0 8 0,-4 0-8 10,1 6 0-9,0-6-11-1,3 0 3 0,0 0 0 11,-3 0 8-10,3 0 11-1,-1 0-3 0,-2 0 0 10,0 2-8-10,0 4 0 0,0-6 0 0,0 0 8 12,0 0-8-11,-4-6 0-1,1 6 0 0,0-2 8 12,-3 2-8-8,3-6 0-4,0 6 9 0,-6 0-9 0,3-7 0 0,-3 7 8 8,3-6-8-8,-1 1 0 0,1 2 0 0,-3 3 8 15,3 0-8-14,0-2 0-1,-3-1 0 0,3 3 0 0,-6 0 0 0,3-5 8 6,0 10-8-5,0-5 0 13,0 0 0-11,-6 3 0-3,3-3 0 0,-1-3 8 0,1 3-8 0,0 0 8 10,-6 0-8-9,3 0 9-1,3 0-9 0,-6 0 10 12,0 0-2-12,0 0 0 0,0 0 0 0,3 0 0 2,-3 0 6-2,0 0 1 7,0 0 0-7,0 0 0 4,6 0 14-4,-6 0 3 8,0 0 1-8,0 0 0 3,0 0 0-3,0 0 0 5,0 0 0-6,0 0 0 8,0 0-14-7,0 0-3 5,-12 5-1-5</inkml:trace>
    </iact:actionData>
  </iact:action>
  <iact:action type="add" startTime="120751">
    <iact:property name="dataType"/>
    <iact:actionData xml:id="d1">
      <inkml:trace xmlns:inkml="http://www.w3.org/2003/InkML" xml:id="stk1" contextRef="#ctx0" brushRef="#br0">19942 12430 115 0,'0'0'10'2,"0"0"-10"2,0 0 0-3,0 0 0 6,0 0 148-6,0 0 28 3,-3 0 6-3,3 0 1 7,0 0-95-7,0 0-20 5,0 0-3-5,0 0-1 6,0 0-25-6,0 0-6 6,0 0-1-7,0 0 0 8,0 0-14-7,0 0-3 6,0 0-1-6,0 0 0 5,0 0-14-5,0 0-8 5,0 0 8-5,0 0-13 7,0 0 13-7,0 0 0 4,0 0 0-3,0 0-9 4,9 3 9-5,0-3 0 5,-9 0 0-5,9 0 0 6,3-3 0-6,-1 3 0 5,-2 0 0-5,3-3 0 6,-3 3 0-7,6-2 0 10,-3 2 0-10,3-3 11 38,-6 1 6-32,3-1 2-5,0 0 0 0,0 1 0 0,-4-1 9 0,1 0 1 0,0 1 1 0,3-1 0 0,-12 3-1 0,9 0 0 0,0-3 0 0,0 3 0 0,0 0-12 3,-3 0-2-3,3 3-1 0,-3 0 0 10,-6-3 5-9,0 0 1-1,6 0 0 0,-6 0 0 12,0 0-20-11,9 2-14-1,-9-2 2 0,0 0 1 12,0 0 24-12,0 0 5 0,0 0 1 0,0 0 0 2,0 0 22-2,0 0 5 4,0 0 1-4,0 0 0 6,0 0-23-6,0 0-4 5,0 0 0-5,0 0-1 7,0 0-19-7,0 0-11 5,0 0 2-5,0 0-526 14,0 0-105-14</inkml:trace>
    </iact:actionData>
  </iact:action>
  <iact:action type="add" startTime="121382">
    <iact:property name="dataType"/>
    <iact:actionData xml:id="d2">
      <inkml:trace xmlns:inkml="http://www.w3.org/2003/InkML" xml:id="stk2" contextRef="#ctx0" brushRef="#br0">19918 12499 403 0,'0'0'36'2,"0"0"-36"11,0 0 0-12,0 0 0 0,0 0 115 0,0 0 16 0,0-3 3 0,0 3 1 8,0 0-102-8,-3-5-20 3,3 5-4-3,0 0-1 7,0 0 36-7,0 0 6 6,0 0 2-6,0 0 0 6,0 0 16-6,0 0 3 7,0 0 1-7,0 0 0 4,-3-8-40-4,3 8-8 5,0 0-2-5,0 0 0 6,0 0 10-7,0 0 1 7,0 0 1-6,0 0 0 24,0 0-55-24,0 0-11 0,0 0-3 0,0 0 0 0,-3 8 35 0,3 0 0 0,0 0 10 0,3 2-2 5,3 4-8-5,-3-1 0 3,-3 0-8-3,0 0 8 10,3 1 0-10,0 4 0 4,-3-2 0-5,0 0 0 9,0 0 0-7,0 0 0 12,0-3 0-9,-3 3 0-4,3-3 8 0,0 0-8 0,3 3 8 0,-3-3-8 9,0-5 8-8,0 3-8-1,0-1 8 0,0 1-8 13,3-3 11-13,0 0-3 0,-3 0 0 0,3-3 0 9,-3-5 4-9,0 0 0 0,0 8 0 0,0-8 0 13,0 0 11-13,0 0 2 0,0 5 1 0,0-5 0 3,0 0 6-3,0 0 0 7,0 0 1-3,0 0 0-4,0 0-7 0,0 0-2 3,0 0 0-3,0 0 0 8,0 0-11-8,0 0-2 3,0 0-1-3,0 0 0 8,0 0-10-8,0 0-16 3,0 0 4-3,0 0-820 10</inkml:trace>
    </iact:actionData>
  </iact:action>
  <iact:action type="add" startTime="122718">
    <iact:property name="dataType"/>
    <iact:actionData xml:id="d3">
      <inkml:trace xmlns:inkml="http://www.w3.org/2003/InkML" xml:id="stk3" contextRef="#ctx0" brushRef="#br0">19945 11565 871 0,'0'-5'38'2,"0"5"9"-1,-3 0-38 0,3 0-9 0,0 0 0 0,0 0 0 6,0 0 73-6,0 0 13 8,0 0 2-8,0 0 1 3,0 0-33-3,0 0-6 5,-3-3-2-5,3 3 0 7,0 0-28-7,0 0-7 4,0 0-1-4,0 0 0 6,0 0-12-6,0 0-10 6,0 0 2-7,0 0 0 8,9 5 8-7,-3 1-8 5,-6-6 8-5,9 5-8 7,0 0-2-7,0 0 0 4,-1 1 0-4,-2-1 0 5,3 0 10-5,-3 1 0 6,3-1 0-7,-3 3 0 10,6-3 0-9,-3 0 0 2,0 3 0-1,0-5-8 5,-3 2 8-6,0 1 0 7,-6-6 0-8,9 2 0 25,0 1 0-21,-3 0 0-3,-6-3 0-1,9 5 0 1,-4 0 0 0,-5-5 0 0,0 0 0 0,0 0 0 10,6 0 0-9,-6 0 0-1,0 0 0 0,0 0 0 3,0 0 11-3,6 5-3 6,-6-5 0-6,0 0 0 13,0 0 0-13,9 3-8 0,-9-3 12 0,6 0-4 12,-6 0 0-7,0 0 0-5,0 0 0 0,0 0 0 0,0 0-8 0,0 0 12 7,0 0-12-6,0 0 12-1,6 0-12 0,-6 0 8 3,0 0-8-3,0 0 8 8,0 0-26-8,0 0-6 4,0 0 0-4</inkml:trace>
    </iact:actionData>
  </iact:action>
  <iact:action type="add" startTime="123302">
    <iact:property name="dataType"/>
    <iact:actionData xml:id="d4">
      <inkml:trace xmlns:inkml="http://www.w3.org/2003/InkML" xml:id="stk4" contextRef="#ctx0" brushRef="#br0">19900 11750 345 0,'0'0'31'1,"0"0"-31"16,0 0 0-16,0 0 0 0,0 0 135 0,0 0 21 0,0 0 4 0,0 0 0 5,-3 3-78-5,3-3-16 5,0 0-3-5,0 0-1 7,0 0-10-7,0 0-1 6,0 0-1-6,0 0 0 5,0 0-34-5,0 0-6 4,0 0-2-4,0 0 0 7,0 0-17-7,0 0-4 5,0 0-1-5,3 8 0 7,0-3 14-8,3 3 10 7,0-3-2-6,3 1 0 5,-9-6-8-5,6 5 0 6,3-3 0-7,-3 4 0 7,3-1-10-6,0-2-4 5,-3 2-1-5,0 0 0 8,-6-5 15-8,9 6 0 2,2-4 0-2,-2 4 0 7,-3-1 0-7,3 0 8 7,-3-2-8-8,3-1 0 9,0 1 15-7,0 0-4 13,0-1-1-13,0 1 0-1,0 0 4 0,0-3 1 0,0 0 0 0,0 0 0 13,-1 2-1-11,1-2 0-2,-3 3 0 0,0-3 0 8,3 0 0-8,-3 0 0 0,0 0 0 0,0-3 0 12,0 3 0-12,0-2 0 0,-3 2 0 0,-3 0 0 12,6 0 3-12,0 0 1 0,-3 0 0 0,-3 0 0 15,0 0-4-13,0 0-1-2,3-6 0 0,-3 6 0 0,0 0 17 0,0 0 3 11,0 0 1-6,3 0 0-5,-3 0-5 0,0 0-1 0,0 0 0 0,0 0 0 16,0 0-117-16,0 0-24 0</inkml:trace>
    </iact:actionData>
  </iact:action>
  <iact:action type="add" startTime="193356">
    <iact:property name="dataType"/>
    <iact:actionData xml:id="d5">
      <inkml:trace xmlns:inkml="http://www.w3.org/2003/InkML" xml:id="stk5" contextRef="#ctx0" brushRef="#br0">8970 14422 1209 0,'-9'-2'108'3,"3"-1"-87"3,0 1-21-5,0-4 0 6,-2 1 59-6,2-3 7 3,3 0 2-3,-3 3 0 6,-3-1-26-6,3-1-5 5,-3-1-1-5,3 0 0 7,0 2-9-7,-3 1-3 5,0 0 0-5,0-1 0 6,0 4-14-6,3-1-10 5,-3 1 12-5,0-4-12 6,-3 4 10-6,4-1-10 4,-4 0 8-4,0-2-8 7,0 2 0-7,0 1 8 6,0-4-8-6,0 1 0 5,0 0 8-5,0 0-8 6,0-3 8-7,0 2-8 7,1-2 14-6,-4 0-2 8,0 3-1-9,3-3 0 52,-3-2 3-50,3 2 1-1,-3 2 0 0,3-4 0 0,-3 2 3 0,7 0 1 0,-1-3 0 0,3 3 0 0,0-2-5 0,0 2-1 0,-3-3 0 0,0 1 0 0,0 2-3 0,-6 0-1 1,3-5 0 3,3 2 0-4,-3-2-9 0,0 2 0 0,1-2 0 0,2 0 8 6,0 2-8-3,-3 1 0-3,0-4 0 0,3 1 0 10,0 0 14-8,0 0-2-2,-3-1-1 0,3 1 0 12,0-3 0-12,0 1 0 0,0-1 0 0,0 0 0 12,1-3-1-12,2 3 0 0,3 0 0 0,-3 1 0 11,3-1-1-11,0 3 0 0,0-3 0 0,0 2 0 13,6-1-1-8,-3 1-8-5,-3-2 12 0,0 3-4 0,6 0-8 0,-3 0 0 6,3 2 0-4,0 1 0-2,0-1 0 0,0 0 0 13,0 1 0-9,3-1 0-4,3 3 0 0,-4-2 0 0,1 2 0 0,3 0 0 5,3 0-11-5,0 0 11 14,0 0-8-11,3 3 8-3,3-1 0 0,-3 1-8 0,3-3 8 0,2 3 0 8,1 0 0-6,0-3 0-2,0 2 0 0,0 1-8 13,0 0 8-13,5-3 0 0,-2 0 0 0,3 3 0 10,-6-1 0-10,3-2 0 0,-4 3 0 0,4 0 0 12,-3 2 0-11,3 3 0-1,-3-2 0 0,0 2 0 12,-1 5 0-8,1 0 0-4,0-2 0 0,3 2-8 0,3 0 8 0,-3 1 0 7,-4 2 0-5,1 2-8-2,0 3 8 0,0-2 0 12,3-3 0-11,-3 3-8-1,-1 2 8 0,1 0 0 11,0-2 0-6,0 2 0-5,0-3 0 0,0 4 0 0,-4-4 0 0,1 1 0 5,3 2 0-1,-3 3 0-4,0-3 0 0,3 3 0 8,-4 2 0-6,1 1 0-2,-3 2 0 0,0 0 0 14,0 3 0-14,-3 0 9 0,3 5-9 0,-3-2 0 11,-6-1 8-11,0 0-8 0,0 4 0 0,-3-4 0 11,-6 3 12-11,0-5-4 0,3 2 0 0,-3-4-8 13,-6 1 12-9,0-1-4-4,3-4 0 0,-3 3-8 0,-3 0 18 0,-3 1-3 7,0-4-1-5,0 3 0-2,-3 0 1 0,1 1 0 13,-4 1 0-13,0-4 0 1,0-1 1-1,0-2 0 1,-3 0 0-1,4-3 0 8,-4 1 5-4,3-1 2-4,0-3 0 0,0-2 0 6,-3 0 3-1,7-2 1-5,5-1 0 0,0-2 0 9,-6-6-3-7,-3 3-1-2,3-3 0 0,3-2 0 13,-3 0 8-13,4-3 1 0,-4 0 1 0,3 0 0 12,3-5-33-12,0 2 0 0,0 0 0 0,3-2 0 19,0 3-117-19,0-1-27 0</inkml:trace>
    </iact:actionData>
  </iact:action>
  <iact:action type="add" startTime="223173">
    <iact:property name="dataType"/>
    <iact:actionData xml:id="d6">
      <inkml:trace xmlns:inkml="http://www.w3.org/2003/InkML" xml:id="stk6" contextRef="#ctx0" brushRef="#br0">13343 8250 748 0,'9'-3'67'3,"6"-5"-54"2,2 0-13-2,7-2 0 1,0-1 80-3,-3 3 14 4,-6-2 2-4,6 2 1 5,-1-3-64-5,4 3-13 6,-3 3-2-6,3-3-1 6,-3 3-17-6,0-3 10 6,-4 8-10-6,-2-6 8 8,0 1-8-8,0-3 0 3,-3 3 9-3,0-1-9 6,-3 4 0-6,-3-1 8 5,0 1-8-5,0 2 0 8,-6 0 15-8,0 0-2 3,0 0 0-3,0 0 0 6,6-6 65-6,-6 6 13 5,0 0 2-5,0 0 1 6,0 0-16-6,0 0-3 5,0 0-1-5,0 0 0 6,0 0-37-6,0 0-7 5,0 0-2-5,0 0 0 6,0 0-15-6,-6 11-3 5,3-1-1-5,0 4 0 6,0-4 4-6,-3 6 1 8,3 0 0-8,0 5 0 3,0 6-14-1,-3 2 0 4,3 2 0-5,0 1 0 13,3 5 0-10,0 6-16-4,0 2 3 0,0 7 1 0,0 9 12 0,0 0 10 9,3 5-2-7,3 3 0-2,-3 3 4 0,3-1 1 11,0 3 0-11,0 0 0 0,0 0-3 0,3 0-1 11,-3 0 0-7,0-7 0-4,3-4-9 0,-1 1 0 0,-2-1 0 0,3-2 0 5,0-3 8-1,-3-2-8-4,0-3 8 0,0 0-8 11,0-3 0-10,-3-5 8-1,3-3-8 0,-3-2 0 13,0-6 0-13,-3 1 0 0,0-4 8 0,0-4-8 10,0-3 0-10,-3-1 0 0,3-7 0 0,-3 0 8 12,0-3-8-12,3 1 10 0,0-9-10 0,-3 3 10 13,0-5-10-13,3-3 0 0,0 0 0 0,0 0 0 15,0 0-76-13,-6-11-8-2,3 0-2 0,0-7 0 13,-3-3-139-11,3-6-28-2</inkml:trace>
    </iact:actionData>
  </iact:action>
  <iact:action type="add" startTime="223610">
    <iact:property name="dataType"/>
    <iact:actionData xml:id="d7">
      <inkml:trace xmlns:inkml="http://www.w3.org/2003/InkML" xml:id="stk7" contextRef="#ctx0" brushRef="#br0">13712 9763 576 0,'-12'-8'25'1,"9"3"6"0,-3 0-31 0,0-3 0 10,0 0 0-10,3 0 0 0,0 3 236 0,-3-3 42 3,3 0 8-3,0 0 2 14,0 5-178-13,3-2-35-1,-6-1-7 0,6 1-2 2,3-3-34-2,0 0-6 7,0-2-2-7,0-1 0 3,3 1-24-2,0 2 0 4,0-3 0-5,3-2 0 7,0 0 0-8,3 2 0 6,0-2 0-5,3 5 0 6,0-3 0-6,-1 1 0 4,1-1 0-4,0 3 0 10,0 0 0-11,0 3 0 15,-3-3 0-12,0 3 0-2,0 2 0 0,0-2 0 0,0-1 0 0,-4 1 0 7,1 3 0-2,0-1 0-5,0 0 0 0,0 3 0 11,-3 0 0-10,-6 0 0-1,0 0 0 0,0 0 0 11,6 0 0-9,-6 0-12-2,0 0 0 0,6-2 1 14,-6 2-35-14,0 0-7 0,0 0-2 0,0-6-474 9,6-4-95-6</inkml:trace>
    </iact:actionData>
  </iact:action>
  <iact:action type="add" startTime="223925">
    <iact:property name="dataType"/>
    <iact:actionData xml:id="d8">
      <inkml:trace xmlns:inkml="http://www.w3.org/2003/InkML" xml:id="stk8" contextRef="#ctx0" brushRef="#br0">14114 8959 1900 0,'3'-3'169'1,"-3"3"-135"4,0 0-34-4,0 0 0 13,0 0 53-13,0 0 4 0,0 0 1 0,0 0 0 3,0 0-44-3,0 0-14 5,0 0 8-5,0 11-8 6,0 2 0-6,-3 5 0 6,-3 4 0-6,0 1 0 6,-3-1 0-6,0 4 0 5,0 6 0-5,-3-6 0 6,0 1 0-6,-3-1 0 5,0 1 0-5,1-1 0 8,5 3 0-8,-3-5 0 2,0 0 0-1,3-3 0 7,-3 0-14-8,0 0-3 14,3-2-1-14,0-3 0 15,-3-3-37-14,3 0-7-1,3 0-2-1,0-5 0 16,-2-2-46-15,2-6-10 0,6 0-1 0,-6-3-567 0</inkml:trace>
    </iact:actionData>
  </iact:action>
  <iact:action type="add" startTime="224140">
    <iact:property name="dataType"/>
    <iact:actionData xml:id="d9">
      <inkml:trace xmlns:inkml="http://www.w3.org/2003/InkML" xml:id="stk9" contextRef="#ctx0" brushRef="#br0">13896 9208 172 0,'3'-14'8'2,"0"9"1"-1,3 0-9 0,0 2 0 0,0-2 0 0,-3-1 0 2,3 1 258-2,0 3 50 12,-6 2 9-12,6-6 3 0,3 4-212 0,-9 2-41 13,0 0-9-13,6 0-2 0,-6 0-27 0,15 0-5 1,-3 2-2-1,3 1 0 7,0 2-22-8,2 0 0 6,1 3 0-5,3 0 0 7,0 3 0-7,0 0 0 6,-3-1 0-6,2 1 0 5,4-3 0-6,-3 2 0 9,-3 1 0-9,0 2 0 15,6-2 0-14,-4-1 0 0,-5 1 0 0,3-1 0 11,0-2 8-11,-3 0-8 0,0 3 8 0,0-6-8 14,-3 3 0-14,0-5 8 0,-4-1-8 0,1 4 0 19,-9-6-28-16,6 2-9-3,-6-2-3 0,0 0-643 0</inkml:trace>
    </iact:actionData>
  </iact:action>
  <iact:action type="add" startTime="224406">
    <iact:property name="dataType"/>
    <iact:actionData xml:id="d10">
      <inkml:trace xmlns:inkml="http://www.w3.org/2003/InkML" xml:id="stk10" contextRef="#ctx0" brushRef="#br0">14007 9469 403 0,'-21'6'17'2,"18"-4"5"-1,3-2-22 0,0 0 0 2,-6 3 0-1,6-3 0 14,0 0 311-15,0 0 57 0,0 0 12 0,0 0 3 0,0 0-308 0,0 0-62 3,0 0-13-3,15-3 0 6,-3 1 0-6,2-1-10 5,4-2 10-5,0 0-12 9,0-1 12-9,0 1 0 3,0-3 0-3,3 5 0 7,-6 1 0-6,-1-1 0 2,-2 0 0-3,0 6-8 7,0-3 8-7,-3 3-10 4,-3-1 10-4,3 4-10 7,-3 2 10-7,-3 2 0 4,-3 1 0-4,0-1-8 7,0 4 21-7,-3 4 5 6,3 1 1-6,-6-1 0 7,0 3-10-8,3 0-1 7,-3 1-8-6,0 1 12 14,0-4 0-14,0 2 0 0,3 0 0 0,0 0 0 13,3-5-12-9,-3 0 0-4,3 0 0 0,0-3 0 0,3 1 8 0,0-1-8 7,0 0 0-5,0-2 0-2,3 2 8 0,0-5-8 13,0-3 0-9,0 3 0-4,3-3 9 0,0 1-9 0,0-1 8 0,3-3-8 4,-3-2 0 1,2 0 0-5,1 0 0 0,0 0 0 8,-3-2 9-4,3-3-9-4,0-1 10 0,-3 1-10 8,0-3 16-5,3 3-2-3,-6-6-1 0,3 3 0 13,-3 0 15-12,-3 0 2-1,0-2 1 0,-3-1 0 3,0-2 16-3,-3 2 3 5,0 1 1-4,0-1 0 11,-3 3-26-12,-3-2-5 0,3 2 0 0,0 0-1 13,-3 0 4-9,0 0 1-4,3 3 0 0,-3-1 0 0,0 1-16 0,0 2-8 9,0 1 10-8,3-4-10-1,0 4 0 0,-2-1 0 12,2 3 0-8,-3-2 0-4,3 2-24 0,-3-3 1 0,0 0 1 0,3 3 0 17,0 3-40-17,0 0-8 0,0 2-2 8,0-3-575-8,3 6-115-1</inkml:trace>
    </iact:actionData>
  </iact:action>
  <iact:action type="add" startTime="224961">
    <iact:property name="dataType"/>
    <iact:actionData xml:id="d11">
      <inkml:trace xmlns:inkml="http://www.w3.org/2003/InkML" xml:id="stk11" contextRef="#ctx0" brushRef="#br0">14926 9014 1670 0,'9'0'148'2,"3"0"-118"17,0-5-30-17,3 2 0-1,6-5 121 0,0 3 19 0,-4 0 3 0,4-3 1 0,0 5-86 0,0-2-17 6,-6 0-3-6,3 2-1 7,-3 0-37-7,0 3-16 5,2 0 0-5,-5 0-663 13,-3 0-133-13</inkml:trace>
    </iact:actionData>
  </iact:action>
  <iact:action type="add" startTime="225148">
    <iact:property name="dataType"/>
    <iact:actionData xml:id="d12">
      <inkml:trace xmlns:inkml="http://www.w3.org/2003/InkML" xml:id="stk12" contextRef="#ctx0" brushRef="#br0">15028 9266 1382 0,'-12'-6'123'2,"12"6"-99"-1,0 0-24 0,0 0 0 10,0 0 180-9,0 0 30-1,0 0 6 0,0 0 2 0,0 0-156 0,0 0-31 7,0 0-7-7,9 6 0 6,2-6-24-6,1 0 0 5,0 0 0-5,0-3 0 7,3 3 0-7,3-3 0 4,-3 3 0-5,0 0 0 10,-3-5-21-9,2 0 1 2,1 5 0-2,0-3 0 21,0 3-33-21,-3-2-7 0,0 2 0 0,-3 2-1 9,3-2-123-8,-3 3-25-1,3-1-5 2,0 1-1-3</inkml:trace>
    </iact:actionData>
  </iact:action>
  <iact:action type="add" startTime="225398">
    <iact:property name="dataType"/>
    <iact:actionData xml:id="d13">
      <inkml:trace xmlns:inkml="http://www.w3.org/2003/InkML" xml:id="stk13" contextRef="#ctx0" brushRef="#br0">15545 8832 1324 0,'0'0'118'4,"0"0"-94"-3,0 0-24 0,0 0 0 9,0 0 136-7,6 5 22-2,0 3 5 0,0-3 1 4,3 9-125-4,-3-1-25 5,0 3-5-5,-3 2-1 6,3 1 0-6,0 2-8 7,-3 5 12-7,-3 1-4 5,3-1 4-5,-3 1 1 5,0 2 0-5,0-3 0 6,0 1-13-6,0-3 0 6,0-1-12-6,0 1 12 6,0-5 0-7,0-1 0 6,0-5 0-5,3 1 0 8,-3-1 0-8,0-3 0 14,0-4 0-9,3 2 0-5,-3-6 0 0,0-2 0 0,0 0 0 0,0 0 0 4,0 0 0 1,0 0 14-5,0 0-4 0,0 0-1 5,3-5 8-6,-3-6 2 19,3-2 0-16,-3-3 0-2,6-2-10 0,-6-3-1 0,3 0-8 0,-3-3 12 11,3-3-12-11,0 3 0 0,3-5 0 0,3 3 0 11,-3 2 0-10,0 3 0-1,3 0 0 0,-1 2 0 10,-2 1 0-10,3 4 11 0,0 1 0 0,0 0 0 13,0 5-11-8,0 0 0-5,3 5 0 0,-3 1 0 0,3-1 9 0,-3 1-9 6,3 4 10-4,0 3-10-2,-1 1 0 0,-8 2 0 14,-3 2-8-10,3 1 8-4,6-1-9 0,0 4 9 0,-6 4 0 0,3 1-9 5,0-3 9-1,0-1 0-4,3 4 0 0,-6-3 0 6,3 2 0-2,0-2 0-4,0 3 0 0,0-3 0 10,0 2 0-8,3-2 0-2,-3 0 0 0,0-3 0 13,0 0 0-13,-1-2 0 0,1-3 0 0,-3 0 0 10,3-3 0-8,0 3 0-2,-6-8 0 0,0 0 0 10,0 0 0-10,0 0 8 0,0 0-8 0,0 0 11 2,0 0 9-2,0 0 3 6,-3-5 0-6,3-6 0 7,-3-5 1-7,0 0 1 9,3 3 0-6,3-5 0-3,-3-3-25 0,0-1 0 12,3 1 0-7,3 3 0-5,-3-1 0 0,3 1 0 0,0-4 0 0,3 4 0 4,0-1 0 2,0 4 0-6,-3 1 0 0,0 1 0 6,3 3 0-2,0-1 0-4,0 0 0 0,-3 3 0 12,0 0 0-12,0 3 0 0,-1 3 0 0,1-4 0 11,-6 6 0-10,6-2 0-1,-6 2-9 0,0 0 9 12,0 0 0-12,6 2 0 0,3 1 0 0,-3 0 0 11,0 2 0-11,0 3 0 0,0 0 0 0,0 5 0 12,0-2 0-7,0 2 0-5,0 3 0 0,0 2 0 0,3 1 0 0,0-3 0 6,-3 2 0-4,3 1 0-2,0-1 0 0,2 1 0 13,1-4 0-8,-3 4 0-5,6 0 0 0,-3-1 0 0,3-2 0 0,-3 0 0 5,0 0 0 0,0-3 0-5,0 0 0 0,-1-2 0 6,-5-3 0-1,3-3 0-5,3 0 0 0,-3 1 0 18,-9-6-36-18,6 2-1 0,3-2 0 0,0-2-628 6,-3-1-126-2</inkml:trace>
    </iact:actionData>
  </iact:action>
  <iact:action type="add" startTime="226252">
    <iact:property name="dataType"/>
    <iact:actionData xml:id="d14">
      <inkml:trace xmlns:inkml="http://www.w3.org/2003/InkML" xml:id="stk14" contextRef="#ctx0" brushRef="#br0">17043 8737 1497 0,'0'0'133'3,"0"0"-106"0,0 0-27-2,0 0 0 6,-6-3 174-6,0 3 30 4,0-3 5-4,-3 1 2 7,0-1-159-7,0 3-31 6,3-3-6-6,-3 1-2 18,-6 2-36-18,6-3-7 1,0 3-2-1,-3 0 0 10,1-5 4-10,-1 2 1 0,3-5 0 0,-3 3 0 0,0 2 27 0,0-2 8 4,0 2 0-4,3-2 0 6,0 0 12-6,0-1 2 7,-6 1 1-7,7 2 0 4,8 3-7-5,-9 6 0 7,-6-6-1-6,3 2 0 5,3 1-15-5,-3 2 11 6,3 1-11-4,-3 2 10 3,-6 0-10-5,9-1 0 9,3 4 0-6,-3 0 0-3,-2 4-12 0,2 4 12 13,3 0-10-7,0-1 10-6,0 1 0 0,0 4-9 0,3-1 9 0,0 4 0 4,3-2 0 0,0 0-8-4,0 2 8 0,0 1 0 6,6-1 0-1,-3 0 0-5,0 1 0 0,3-1 0 10,3-2 0-9,0 0 0-1,-3-3 0 0,-3 0 0 12,2-5 0-10,4 0 0-2,9-5 12 0,-6 2-4 10,-9-5-8-8,0 0-15-2,6-6 4 0,0 1 1 9,-3-3 10-9,3 0 0 0,3 0 0 0,-3-3 0 13,3-5 20-8,0-2 0-5,-4-1 0 0,4 1 0 0,6-6 6 0,-6 0 1 7,-6 0 0-6,3 0 0-1,0-2-4 0,0-3-1 13,0-1 0-13,-3 1 0 0,-3 0-10 0,3 0-1 12,0-3-1-8,0 3 0-4,-9-3-10 0,6 6 0 0,3-4 9 0,-4 4-9 4,-4 2 8 1,2-3-8-5,5 1 8 0,-2 5-8 10,-3 0 9-8,0 2-9-2,0 0 12 0,6 1-12 11,0-1 13-11,-3 3-4 0,-9 3-1 0,6 0 0 13,3-1-8-13,-3 6 8 0,0 0-8 0,-3-5 8 10,3 2-8-9,0 3 10-1,0 0-10 0,0 0 10 12,-3-2-10-7,3 2 0-5,0 0 0 0,0 0 0 0,0 0-12 0,0 0 12 2,3 8-12-2,3 0 12 6,-3 5-10-6,0 0 10 13,3 0 0-12,3 1-9-1,-3 1 9 0,3 1 0 10,0 3 0-4,3 2 0-6,0-2 0 0,-3-4 0 0,-3 4 0 0,3-1 8 4,3-4-8 1,-4 4 8-5,1 1-8 0,0-3 8 8,-3-1 0-5,3-1 0-3,0-1 0 0,0-2 0 11,-6-1 2-9,3-2 1-2,6 3 0 0,-6-3 0 11,-3-1 5-11,3-1 0 0,0 2 1 0,0-6 0 10,-6-2 1-9,0 0 0-1,6 8 0 0,-6-8 0 12,6 3 8-6,-6-3 2-6,0 0 0 0,0 0 0 0,9 0 20 0,-9 0 5 5,0 0 1-2,0 0 0-3,-6-3-17 0,3 1-3 3,0-4-1-3,-3 1 0 20,-9 0-100-20,3-1-20 7</inkml:trace>
    </iact:actionData>
  </iact:action>
  <iact:action type="add" startTime="241882">
    <iact:property name="dataType"/>
    <iact:actionData xml:id="d15">
      <inkml:trace xmlns:inkml="http://www.w3.org/2003/InkML" xml:id="stk15" contextRef="#ctx0" brushRef="#br0">17028 9530 360 0,'0'0'16'3,"6"-5"3"-2,-3 2-19 0,-3 3 0 1,0 0 0-1,9-2 0 5,-3-1 21-5,-6 3 1 7,0 0 0-7,0 0 0 4,9-5 18-4,-4 2 3 4,-5 3 1-4,0 0 0 7,9-3-4-7,-9 3 0 6,0 0 0-6,0 0 0 6,0 0-2-6,9-2-1 5,0-6 0-5,0 3 0 5,-9 5-13-5,6-3-4 6,6-5 0-6,-3 5 0 6,-6-5-3-6,0 3-1 4,0 0 0-4,3 0 0 6,6-1-16-6,-6 1 0 5,-6 5 0-5,0 0-9 8,3-3 9-8,-3 3 0 3,0 0 0-3,0 0 0 6,0 0 24-6,0 0 6 5,0 0 2-5,0 0 0 19,0 8-58-19,0 0-11-1,0-8-3 2,-6 16 0-2</inkml:trace>
    </iact:actionData>
  </iact:action>
  <iact:action type="add" startTime="242332">
    <iact:property name="dataType"/>
    <iact:actionData xml:id="d16">
      <inkml:trace xmlns:inkml="http://www.w3.org/2003/InkML" xml:id="stk16" contextRef="#ctx0" brushRef="#br0">16983 9824 723 0,'0'0'32'1,"0"0"7"0,0 0-31 0,0 0-8 2,0 0 0-2,3-3 0 5,0-2 51-5,3 0 9 6,0 2 1-6,-6 3 1 7,0 0-38-7,3-5-7 5,6 0-1-5,-3-1-1 5,-3 4-15-5,0-4 11 6,3 1-11-5,0 2 10 3,3-2 0-4,0 0 0 6,0-1 0-6,-1 1 0 5,7 0-10-5,0 0 12 6,-12-3-12-6,6 5 12 5,6 0-12-5,-6 1 8 6,-9 2-8-6,0 0 8 6,6-6-8-6,0 4 8 5,3-1-8-5,-3 1 8 8,-6 2-8-8,3-3 8 2,6 3-8-2,-3-3 8 7,-6 3-8-8,0 0 0 6,6-2 0-5,-1 4-327 14,4 1-72-14</inkml:trace>
    </iact:actionData>
  </iact:action>
  <iact:action type="add" startTime="260963">
    <iact:property name="dataType"/>
    <iact:actionData xml:id="d17">
      <inkml:trace xmlns:inkml="http://www.w3.org/2003/InkML" xml:id="stk17" contextRef="#ctx0" brushRef="#br0">13551 10739 1267 0,'-6'-10'56'4,"3"5"12"-4,0-1-55 1,0 4-13 0,0-4 0 0,0 4 0 5,0-4 67-5,3 6 10 7,-3-5 3-7,3 5 0 4,0 0-58-4,0 0-11 6,0 0-3-6,0 0 0 6,-3-5-8-6,3 5 8 5,0 0-8-5,0 0 8 7,0 0-8-7,0 0 0 5,0 0 0-5,0 0-11 6,0 0 11-7,0 0-13 7,9 0 5-6,-9 0 8 6,0 0 0-6,9 2 0 4,0 1 0-4,3-3 0 7,3 3 0-7,0-1-9 5,3-4 9-5,3 2-10 7,-1-3 10-7,1 3 0 15,3-5 0-14,0 2 0-1,3 1 0 0,-1-1 0 1,1-2 0-1,0-1 0 42,3 1 0-41,-3 0 11-1,2-1-3 0,1-2 0 0,-3 3 0 0,3 3-8 0,-1-4 12 0,4 4-4 0,0-1-8 0,0 0 0 0,-4 1 0 0,4-1 0 3,3-2 0-3,0 2 0 0,2-5 8 0,1 0-8 11,-3 0 13-11,2 0-2 0,4-2-1 0,0 2 0 13,2-3-2-12,-2 1 0-1,0-4 0 0,-1 4 0 2,4-3 2-2,-3-1 0 7,-4 1 0-3,4 3 0-4,6-1 1 0,-1 0 0 12,-5-2 0-12,3 3 0 0,-1-1-3 0,-2 3 0 12,6 3 0-11,-4-6 0-1,4 3 1 0,0-2 0 2,-4-4 0-2,4 4 0 6,-4-3-9-1,4-1 12-5,-3 4-12 0,2-3 12 8,-2 5-12-5,3 0 0-3,-1 2 0 0,-2-2 8 10,-3 3-8-9,-1 0 0-1,4 0 0 0,-3 2 0 13,-1 0 0-13,1 1 8 0,0-1-8 0,-1 0 8 11,7 1 1-11,2-1 0 0,-5 0 0 0,6-4 0 12,2 1 6-7,-2-2 1-5,-1-2 0 0,1-1 0 0,3 1-1 0,-4-1 0 5,1 0 0-1,-4 3 0-4,-2-2-3 0,3 2-1 12,2 0 0-11,-5 0 0-1,-6 0 2 0,-1 0 1 11,7 0 0-7,-3 3 0-4,-10-3 0 0,4 0 0 0,9 3 0 0,-1-1 0 4,1 1-1-3,0 0 0 13,-10-3 0-11,7 0 0-3,6 0-5 0,-4 0 0 0,-5 0-8 0,3 0 12 10,-1-2-4-9,1-1 0-1,-6 3-8 0,3 0 12 11,-4 0 5-11,1 3 1 0,-3-3 0 0,-3 3 0 11,-1-3 13-10,1 3 2-1,-6-1 1 0,-3 1 0 12,-3 0 2-7,-1-1 0-5,1-2 0 0,-6 3 0 0,3 2-4 0,-6-2 0 5,0-3 0-1,-3 6 0-4,-3-4-12 0,-3 6-2 11,0 0-1-10,3-2 0-1,3-1-9 0,-6 3-8 10,0 0 9-8,0 0-821 2,0 0-164-4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FB721-F7F4-414A-92C6-C192777EE65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ED66F-CB03-4A2F-850D-086CAFEA14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2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58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AE8660-7DC1-4A3A-85F9-6B708670B1F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3351C-EDB9-406F-AAF6-787201E30FC6}" type="datetimeFigureOut">
              <a:rPr lang="zh-CN" altLang="en-US" smtClean="0"/>
              <a:pPr/>
              <a:t>2020/1/7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wmf"/><Relationship Id="rId12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microsoft.com/office/2011/relationships/inkAction" Target="../ink/inkAction2.xm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6.png"/><Relationship Id="rId3" Type="http://schemas.microsoft.com/office/2007/relationships/media" Target="../media/media4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17" Type="http://schemas.microsoft.com/office/2011/relationships/inkAction" Target="../ink/inkAction3.xml"/><Relationship Id="rId2" Type="http://schemas.openxmlformats.org/officeDocument/2006/relationships/tags" Target="../tags/tag2.xml"/><Relationship Id="rId16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5.bin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0.wmf"/><Relationship Id="rId19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6.wmf"/><Relationship Id="rId3" Type="http://schemas.microsoft.com/office/2007/relationships/media" Target="../media/media6.m4a"/><Relationship Id="rId7" Type="http://schemas.openxmlformats.org/officeDocument/2006/relationships/image" Target="../media/image18.png"/><Relationship Id="rId12" Type="http://schemas.openxmlformats.org/officeDocument/2006/relationships/oleObject" Target="../embeddings/oleObject10.bin"/><Relationship Id="rId2" Type="http://schemas.openxmlformats.org/officeDocument/2006/relationships/tags" Target="../tags/tag4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oleObject" Target="../embeddings/oleObject9.bin"/><Relationship Id="rId4" Type="http://schemas.openxmlformats.org/officeDocument/2006/relationships/audio" Target="../media/media6.m4a"/><Relationship Id="rId9" Type="http://schemas.openxmlformats.org/officeDocument/2006/relationships/image" Target="../media/image14.wmf"/><Relationship Id="rId1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857232"/>
            <a:ext cx="8229600" cy="1785950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</a:t>
            </a:r>
            <a:r>
              <a:rPr lang="en-US" altLang="zh-CN" sz="54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4 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牛顿运动定律 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(Newton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新魏" pitchFamily="2" charset="-122"/>
                <a:cs typeface="Times New Roman" panose="02020603050405020304" pitchFamily="18" charset="0"/>
              </a:rPr>
              <a:t>’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s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Laws of Motion)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496" y="3286124"/>
            <a:ext cx="8229232" cy="1727052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altLang="zh-CN" sz="4800" b="1" dirty="0">
                <a:solidFill>
                  <a:srgbClr val="FF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4.2</a:t>
            </a:r>
            <a:r>
              <a:rPr lang="zh-CN" altLang="en-US" sz="4800" b="1" dirty="0">
                <a:solidFill>
                  <a:srgbClr val="FF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4800" b="1" dirty="0">
                <a:solidFill>
                  <a:srgbClr val="FF00FF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牛顿第二定律</a:t>
            </a:r>
            <a:endParaRPr lang="en-US" altLang="zh-CN" sz="4800" b="1" dirty="0">
              <a:solidFill>
                <a:srgbClr val="FF00FF"/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zh-CN" sz="4800" b="1" dirty="0">
                <a:solidFill>
                  <a:srgbClr val="FF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(Newton’s second law)</a:t>
            </a:r>
            <a:endParaRPr lang="zh-CN" altLang="en-US" sz="4800" b="1" dirty="0">
              <a:solidFill>
                <a:srgbClr val="FF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8AC49B9B-309F-4D09-AEB5-FB4D4DB4C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6"/>
    </mc:Choice>
    <mc:Fallback xmlns="">
      <p:transition spd="slow" advTm="1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.png">
            <a:extLst>
              <a:ext uri="{FF2B5EF4-FFF2-40B4-BE49-F238E27FC236}">
                <a16:creationId xmlns:a16="http://schemas.microsoft.com/office/drawing/2014/main" id="{3664EEE1-CF11-4A0F-ACB6-01F64C1ECF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20000" contrast="40000"/>
          </a:blip>
          <a:stretch>
            <a:fillRect/>
          </a:stretch>
        </p:blipFill>
        <p:spPr>
          <a:xfrm>
            <a:off x="0" y="1211034"/>
            <a:ext cx="8816136" cy="243399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6197" y="260648"/>
            <a:ext cx="7928976" cy="102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Tx/>
              <a:buNone/>
              <a:defRPr/>
            </a:pPr>
            <a:r>
              <a:rPr lang="zh-CN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华文琥珀" pitchFamily="2" charset="-122"/>
                <a:ea typeface="华文琥珀" pitchFamily="2" charset="-122"/>
                <a:cs typeface="Times New Roman" pitchFamily="18" charset="0"/>
              </a:rPr>
              <a:t>实验结论</a:t>
            </a:r>
          </a:p>
        </p:txBody>
      </p:sp>
      <p:pic>
        <p:nvPicPr>
          <p:cNvPr id="13" name="图片 12" descr="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065857"/>
            <a:ext cx="9144000" cy="50720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23728" y="162880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2440" y="494116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F</a:t>
            </a:r>
            <a:endParaRPr lang="zh-CN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16" descr="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093241"/>
            <a:ext cx="9144000" cy="5072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3728" y="1681644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44408" y="4994012"/>
            <a:ext cx="89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M</a:t>
            </a:r>
            <a:endParaRPr lang="zh-CN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662D068C-3080-47ED-98B6-C2FEDD313DD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3160" y="542880"/>
              <a:ext cx="8516160" cy="545616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662D068C-3080-47ED-98B6-C2FEDD313D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800" y="533520"/>
                <a:ext cx="8534880" cy="5474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C815709-C933-4FD6-987F-DC353FD08F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38"/>
    </mc:Choice>
    <mc:Fallback xmlns="">
      <p:transition spd="slow" advTm="55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5" grpId="0"/>
      <p:bldP spid="16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6197" y="2902024"/>
            <a:ext cx="7928976" cy="102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Tx/>
              <a:buNone/>
              <a:defRPr/>
            </a:pPr>
            <a:r>
              <a:rPr lang="zh-CN" alt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华文琥珀" pitchFamily="2" charset="-122"/>
                <a:ea typeface="华文琥珀" pitchFamily="2" charset="-122"/>
                <a:cs typeface="Times New Roman" pitchFamily="18" charset="0"/>
              </a:rPr>
              <a:t>结论推断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61348" y="4054152"/>
            <a:ext cx="7812000" cy="523220"/>
            <a:chOff x="1154930" y="1700808"/>
            <a:chExt cx="7812000" cy="523220"/>
          </a:xfrm>
        </p:grpSpPr>
        <p:sp>
          <p:nvSpPr>
            <p:cNvPr id="6" name="矩形 5"/>
            <p:cNvSpPr/>
            <p:nvPr/>
          </p:nvSpPr>
          <p:spPr>
            <a:xfrm>
              <a:off x="1154930" y="1700808"/>
              <a:ext cx="7812000" cy="523220"/>
            </a:xfrm>
            <a:prstGeom prst="rect">
              <a:avLst/>
            </a:prstGeom>
            <a:solidFill>
              <a:srgbClr val="CCFFFF"/>
            </a:solidFill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Relationship between Acceleration &amp; Force:   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4710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2967700"/>
                </p:ext>
              </p:extLst>
            </p:nvPr>
          </p:nvGraphicFramePr>
          <p:xfrm>
            <a:off x="7985252" y="1788582"/>
            <a:ext cx="936104" cy="4095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40" name="公式" r:id="rId6" imgW="418918" imgH="165028" progId="Equation.3">
                    <p:embed/>
                  </p:oleObj>
                </mc:Choice>
                <mc:Fallback>
                  <p:oleObj name="公式" r:id="rId6" imgW="418918" imgH="165028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5252" y="1788582"/>
                          <a:ext cx="936104" cy="4095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64999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组合 10"/>
          <p:cNvGrpSpPr/>
          <p:nvPr/>
        </p:nvGrpSpPr>
        <p:grpSpPr>
          <a:xfrm>
            <a:off x="589788" y="4980657"/>
            <a:ext cx="7992888" cy="536575"/>
            <a:chOff x="1144492" y="2627313"/>
            <a:chExt cx="7992888" cy="536575"/>
          </a:xfrm>
        </p:grpSpPr>
        <p:sp>
          <p:nvSpPr>
            <p:cNvPr id="7" name="矩形 6"/>
            <p:cNvSpPr/>
            <p:nvPr/>
          </p:nvSpPr>
          <p:spPr>
            <a:xfrm>
              <a:off x="1144492" y="2636912"/>
              <a:ext cx="7992000" cy="523220"/>
            </a:xfrm>
            <a:prstGeom prst="rect">
              <a:avLst/>
            </a:prstGeom>
            <a:solidFill>
              <a:srgbClr val="CCFF99"/>
            </a:solidFill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Relationship between Acceleration &amp; Mass:</a:t>
              </a:r>
              <a:endParaRPr lang="zh-CN" altLang="en-US" sz="28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1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3177261"/>
                </p:ext>
              </p:extLst>
            </p:nvPr>
          </p:nvGraphicFramePr>
          <p:xfrm>
            <a:off x="7888017" y="2627313"/>
            <a:ext cx="1249363" cy="53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41" name="公式" r:id="rId8" imgW="558720" imgH="215640" progId="Equation.3">
                    <p:embed/>
                  </p:oleObj>
                </mc:Choice>
                <mc:Fallback>
                  <p:oleObj name="公式" r:id="rId8" imgW="558720" imgH="2156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88017" y="2627313"/>
                          <a:ext cx="1249363" cy="536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64999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10" cstate="print">
            <a:lum bright="-20000" contrast="40000"/>
          </a:blip>
          <a:stretch>
            <a:fillRect/>
          </a:stretch>
        </p:blipFill>
        <p:spPr>
          <a:xfrm>
            <a:off x="0" y="562962"/>
            <a:ext cx="8816136" cy="2433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574C1F97-B232-4272-8EBF-4DB2594540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87520" y="2930040"/>
              <a:ext cx="1179000" cy="162324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574C1F97-B232-4272-8EBF-4DB2594540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8160" y="2920680"/>
                <a:ext cx="1197720" cy="1641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127719F-9EC0-4875-BCFD-43D9F19F4E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 bwMode="auto">
          <a:xfrm>
            <a:off x="323528" y="4725144"/>
            <a:ext cx="8496944" cy="1296144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65868" y="4787136"/>
            <a:ext cx="1434298" cy="5539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说明：</a:t>
            </a:r>
            <a:endParaRPr kumimoji="1" lang="zh-CN" altLang="en-US" sz="30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6253820" y="3750686"/>
            <a:ext cx="2505530" cy="571504"/>
          </a:xfrm>
          <a:prstGeom prst="wedgeRoundRectCallout">
            <a:avLst>
              <a:gd name="adj1" fmla="val 2076"/>
              <a:gd name="adj2" fmla="val -33889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kumimoji="1" lang="en-US" altLang="zh-CN" sz="2400" b="1" dirty="0">
              <a:solidFill>
                <a:schemeClr val="tx1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30" name="Rectangle 27"/>
          <p:cNvSpPr>
            <a:spLocks noChangeArrowheads="1"/>
          </p:cNvSpPr>
          <p:nvPr/>
        </p:nvSpPr>
        <p:spPr bwMode="auto">
          <a:xfrm>
            <a:off x="364740" y="1191290"/>
            <a:ext cx="8671756" cy="1152367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kumimoji="1" lang="en-US" altLang="zh-CN" sz="2800" b="1" i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  <a:r>
              <a:rPr kumimoji="1" lang="zh-CN" altLang="en-US" sz="2800" b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大小</a:t>
            </a:r>
            <a:r>
              <a:rPr kumimoji="1" lang="zh-CN" altLang="en-US" sz="2800" b="1" dirty="0">
                <a:latin typeface="Times New Roman" pitchFamily="18" charset="0"/>
                <a:cs typeface="Times New Roman" pitchFamily="18" charset="0"/>
              </a:rPr>
              <a:t>跟</a:t>
            </a:r>
            <a:r>
              <a:rPr kumimoji="1" lang="zh-CN" altLang="en-US" sz="2800" b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力</a:t>
            </a:r>
            <a:r>
              <a:rPr kumimoji="1" lang="en-US" altLang="zh-CN" sz="2800" b="1" i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</a:t>
            </a:r>
            <a:r>
              <a:rPr kumimoji="1" lang="zh-CN" altLang="en-US" sz="28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成</a:t>
            </a:r>
            <a:r>
              <a:rPr kumimoji="1" lang="zh-CN" altLang="en-US" sz="2800" b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正比</a:t>
            </a:r>
            <a:r>
              <a:rPr kumimoji="1" lang="zh-CN" altLang="en-US" sz="2800" b="1" dirty="0">
                <a:latin typeface="Times New Roman" pitchFamily="18" charset="0"/>
                <a:cs typeface="Times New Roman" pitchFamily="18" charset="0"/>
              </a:rPr>
              <a:t>，跟物体</a:t>
            </a:r>
            <a:r>
              <a:rPr kumimoji="1" lang="zh-CN" altLang="en-US" sz="2800" b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质量</a:t>
            </a:r>
            <a:r>
              <a:rPr kumimoji="1" lang="en-US" altLang="zh-CN" sz="2800" b="1" i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</a:t>
            </a:r>
            <a:r>
              <a:rPr kumimoji="1" lang="zh-CN" altLang="en-US" sz="2800" b="1" dirty="0">
                <a:latin typeface="Times New Roman" pitchFamily="18" charset="0"/>
                <a:cs typeface="Times New Roman" pitchFamily="18" charset="0"/>
              </a:rPr>
              <a:t>成</a:t>
            </a:r>
            <a:r>
              <a:rPr kumimoji="1" lang="zh-CN" altLang="en-US" sz="2800" b="1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反比</a:t>
            </a:r>
            <a:r>
              <a:rPr kumimoji="1" lang="zh-CN" altLang="en-US" sz="28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endParaRPr kumimoji="1" lang="en-US" altLang="zh-CN" sz="28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0" hangingPunct="0">
              <a:lnSpc>
                <a:spcPct val="130000"/>
              </a:lnSpc>
            </a:pPr>
            <a:r>
              <a:rPr kumimoji="1" lang="en-US" altLang="zh-CN" sz="2800" b="1" i="1" dirty="0">
                <a:solidFill>
                  <a:srgbClr val="B907A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  <a:r>
              <a:rPr kumimoji="1" lang="zh-CN" altLang="en-US" sz="2800" b="1" dirty="0">
                <a:solidFill>
                  <a:srgbClr val="B907A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方向</a:t>
            </a:r>
            <a:r>
              <a:rPr kumimoji="1" lang="zh-CN" altLang="en-US" sz="2800" b="1" dirty="0">
                <a:latin typeface="Times New Roman" pitchFamily="18" charset="0"/>
                <a:cs typeface="Times New Roman" pitchFamily="18" charset="0"/>
              </a:rPr>
              <a:t>跟</a:t>
            </a:r>
            <a:r>
              <a:rPr kumimoji="1" lang="zh-CN" altLang="en-US" sz="2800" b="1" dirty="0">
                <a:solidFill>
                  <a:srgbClr val="B907A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力</a:t>
            </a:r>
            <a:r>
              <a:rPr kumimoji="1" lang="en-US" altLang="zh-CN" sz="2800" b="1" i="1" dirty="0">
                <a:solidFill>
                  <a:srgbClr val="B907A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</a:t>
            </a:r>
            <a:r>
              <a:rPr kumimoji="1" lang="zh-CN" altLang="en-US" sz="2800" b="1" dirty="0">
                <a:solidFill>
                  <a:srgbClr val="B907A4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方向相同</a:t>
            </a:r>
            <a:r>
              <a:rPr kumimoji="1" lang="zh-CN" altLang="en-US" sz="28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。</a:t>
            </a:r>
          </a:p>
        </p:txBody>
      </p:sp>
      <p:graphicFrame>
        <p:nvGraphicFramePr>
          <p:cNvPr id="822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76904"/>
              </p:ext>
            </p:extLst>
          </p:nvPr>
        </p:nvGraphicFramePr>
        <p:xfrm>
          <a:off x="1043608" y="2658566"/>
          <a:ext cx="1121727" cy="89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公式" r:id="rId7" imgW="444307" imgH="393529" progId="Equation.3">
                  <p:embed/>
                </p:oleObj>
              </mc:Choice>
              <mc:Fallback>
                <p:oleObj name="公式" r:id="rId7" imgW="444307" imgH="393529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2658566"/>
                        <a:ext cx="1121727" cy="892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911665"/>
              </p:ext>
            </p:extLst>
          </p:nvPr>
        </p:nvGraphicFramePr>
        <p:xfrm>
          <a:off x="2836951" y="2919343"/>
          <a:ext cx="1176720" cy="402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公式" r:id="rId9" imgW="520248" imgH="177646" progId="Equation.3">
                  <p:embed/>
                </p:oleObj>
              </mc:Choice>
              <mc:Fallback>
                <p:oleObj name="公式" r:id="rId9" imgW="520248" imgH="177646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951" y="2919343"/>
                        <a:ext cx="1176720" cy="4020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783590"/>
              </p:ext>
            </p:extLst>
          </p:nvPr>
        </p:nvGraphicFramePr>
        <p:xfrm>
          <a:off x="4685291" y="2912139"/>
          <a:ext cx="1327039" cy="413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公式" r:id="rId11" imgW="571004" imgH="177646" progId="Equation.3">
                  <p:embed/>
                </p:oleObj>
              </mc:Choice>
              <mc:Fallback>
                <p:oleObj name="公式" r:id="rId11" imgW="571004" imgH="177646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5291" y="2912139"/>
                        <a:ext cx="1327039" cy="4132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204222" y="314768"/>
            <a:ext cx="8112194" cy="7290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、牛顿第二定律 </a:t>
            </a: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(Newton’s second law)</a:t>
            </a:r>
            <a:endParaRPr lang="zh-CN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aphicFrame>
        <p:nvGraphicFramePr>
          <p:cNvPr id="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067338"/>
              </p:ext>
            </p:extLst>
          </p:nvPr>
        </p:nvGraphicFramePr>
        <p:xfrm>
          <a:off x="6629507" y="2918734"/>
          <a:ext cx="1162895" cy="386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公式" r:id="rId13" imgW="507960" imgH="177480" progId="Equation.3">
                  <p:embed/>
                </p:oleObj>
              </mc:Choice>
              <mc:Fallback>
                <p:oleObj name="公式" r:id="rId13" imgW="507960" imgH="17748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507" y="2918734"/>
                        <a:ext cx="1162895" cy="3864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19672" y="4819740"/>
            <a:ext cx="197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瞬时性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9672" y="5443330"/>
            <a:ext cx="197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矢量性</a:t>
            </a:r>
          </a:p>
        </p:txBody>
      </p:sp>
      <p:sp>
        <p:nvSpPr>
          <p:cNvPr id="19" name="燕尾形箭头 18"/>
          <p:cNvSpPr/>
          <p:nvPr/>
        </p:nvSpPr>
        <p:spPr>
          <a:xfrm>
            <a:off x="2337089" y="2954020"/>
            <a:ext cx="396000" cy="324000"/>
          </a:xfrm>
          <a:prstGeom prst="notchedRightArrow">
            <a:avLst/>
          </a:prstGeom>
          <a:solidFill>
            <a:srgbClr val="00B0F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燕尾形箭头 19"/>
          <p:cNvSpPr/>
          <p:nvPr/>
        </p:nvSpPr>
        <p:spPr>
          <a:xfrm>
            <a:off x="4161559" y="2969786"/>
            <a:ext cx="396000" cy="324000"/>
          </a:xfrm>
          <a:prstGeom prst="notchedRightArrow">
            <a:avLst/>
          </a:prstGeom>
          <a:solidFill>
            <a:srgbClr val="00B0F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燕尾形箭头 20"/>
          <p:cNvSpPr/>
          <p:nvPr/>
        </p:nvSpPr>
        <p:spPr>
          <a:xfrm>
            <a:off x="6121257" y="2969786"/>
            <a:ext cx="396000" cy="324000"/>
          </a:xfrm>
          <a:prstGeom prst="notchedRightArrow">
            <a:avLst/>
          </a:prstGeom>
          <a:solidFill>
            <a:srgbClr val="00B0F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287045" y="1916920"/>
            <a:ext cx="1741339" cy="792000"/>
            <a:chOff x="6046315" y="2660018"/>
            <a:chExt cx="1741339" cy="792000"/>
          </a:xfrm>
        </p:grpSpPr>
        <p:sp>
          <p:nvSpPr>
            <p:cNvPr id="23" name="云形标注 22"/>
            <p:cNvSpPr/>
            <p:nvPr/>
          </p:nvSpPr>
          <p:spPr bwMode="auto">
            <a:xfrm>
              <a:off x="6118323" y="2660018"/>
              <a:ext cx="1620000" cy="792000"/>
            </a:xfrm>
            <a:prstGeom prst="cloudCallout">
              <a:avLst>
                <a:gd name="adj1" fmla="val -15626"/>
                <a:gd name="adj2" fmla="val 7735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046315" y="2784782"/>
              <a:ext cx="17413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华文新魏" pitchFamily="2" charset="-122"/>
                  <a:ea typeface="华文新魏" pitchFamily="2" charset="-122"/>
                </a:rPr>
                <a:t>合外力</a:t>
              </a:r>
            </a:p>
          </p:txBody>
        </p:sp>
      </p:grpSp>
      <p:sp>
        <p:nvSpPr>
          <p:cNvPr id="25" name="燕尾形箭头 24"/>
          <p:cNvSpPr/>
          <p:nvPr/>
        </p:nvSpPr>
        <p:spPr>
          <a:xfrm rot="5400000">
            <a:off x="6991348" y="3392992"/>
            <a:ext cx="288000" cy="216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829307" y="2139816"/>
            <a:ext cx="914400" cy="612648"/>
            <a:chOff x="8047657" y="1142360"/>
            <a:chExt cx="914400" cy="612648"/>
          </a:xfrm>
        </p:grpSpPr>
        <p:graphicFrame>
          <p:nvGraphicFramePr>
            <p:cNvPr id="31" name="Object 9"/>
            <p:cNvGraphicFramePr>
              <a:graphicFrameLocks noChangeAspect="1"/>
            </p:cNvGraphicFramePr>
            <p:nvPr/>
          </p:nvGraphicFramePr>
          <p:xfrm>
            <a:off x="8144375" y="1261667"/>
            <a:ext cx="720079" cy="389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0" name="公式" r:id="rId15" imgW="330120" imgH="177480" progId="Equation.3">
                    <p:embed/>
                  </p:oleObj>
                </mc:Choice>
                <mc:Fallback>
                  <p:oleObj name="公式" r:id="rId15" imgW="330120" imgH="177480" progId="Equation.3">
                    <p:embed/>
                    <p:pic>
                      <p:nvPicPr>
                        <p:cNvPr id="0" name="Picture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4375" y="1261667"/>
                          <a:ext cx="720079" cy="3896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云形标注 31"/>
            <p:cNvSpPr/>
            <p:nvPr/>
          </p:nvSpPr>
          <p:spPr bwMode="auto">
            <a:xfrm>
              <a:off x="8047657" y="1142360"/>
              <a:ext cx="914400" cy="612648"/>
            </a:xfrm>
            <a:prstGeom prst="cloudCallout">
              <a:avLst>
                <a:gd name="adj1" fmla="val 16212"/>
                <a:gd name="adj2" fmla="val 79786"/>
              </a:avLst>
            </a:prstGeom>
            <a:noFill/>
            <a:ln w="12700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7257482" y="3789040"/>
            <a:ext cx="1407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kumimoji="1" lang="en-US" altLang="zh-CN" sz="2400" b="1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kg·m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/s</a:t>
            </a:r>
            <a:r>
              <a:rPr kumimoji="1" lang="en-US" altLang="zh-CN" sz="2400" b="1" baseline="30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kumimoji="1" lang="en-US" altLang="zh-CN" sz="24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360984" y="3782218"/>
            <a:ext cx="10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N 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＝</a:t>
            </a:r>
            <a:endParaRPr kumimoji="1" lang="en-US" altLang="zh-CN" sz="24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7971085" y="-24340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7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528DCD64-088C-4D11-BAC6-073E330832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9320" y="2827080"/>
              <a:ext cx="5605560" cy="325296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528DCD64-088C-4D11-BAC6-073E330832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99960" y="2817720"/>
                <a:ext cx="5624280" cy="3271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72664858-371B-44BD-B9F8-8EB2E009CD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med" advTm="3157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1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1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animBg="1"/>
      <p:bldP spid="28" grpId="0"/>
      <p:bldP spid="14" grpId="0" animBg="1"/>
      <p:bldP spid="11" grpId="0" animBg="1"/>
      <p:bldP spid="16" grpId="0"/>
      <p:bldP spid="19" grpId="0" animBg="1"/>
      <p:bldP spid="20" grpId="0" animBg="1"/>
      <p:bldP spid="21" grpId="0" animBg="1"/>
      <p:bldP spid="25" grpId="0" animBg="1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404479" y="327776"/>
            <a:ext cx="8352929" cy="2597168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下列说法正确的是（     ）</a:t>
            </a:r>
            <a:b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加速度与动力大小成正比；</a:t>
            </a:r>
            <a:b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只要有力作用在物体上，加速度就不为零；</a:t>
            </a:r>
            <a:b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合力为零，物体可能处于静止状态；</a:t>
            </a:r>
            <a:b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合外力方向就是运动方向。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96464" y="3068960"/>
            <a:ext cx="8352000" cy="3405356"/>
          </a:xfrm>
          <a:prstGeom prst="rect">
            <a:avLst/>
          </a:prstGeom>
          <a:noFill/>
          <a:ln w="19050" algn="ctr">
            <a:solidFill>
              <a:srgbClr val="00B0F0"/>
            </a:solidFill>
            <a:prstDash val="sysDash"/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下图是采用动力学方法测量空间站质量的原理图。已知飞船质量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3.0×10</a:t>
            </a:r>
            <a:r>
              <a:rPr lang="en-US" altLang="zh-CN" sz="24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kg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，推进器的平均推力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为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900 N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，在飞船与空间站对接后，推进器工作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 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内，测得飞船和空间站的速度变化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0.05 m/s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，求空间站质量？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0" hangingPunct="0">
              <a:lnSpc>
                <a:spcPct val="13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0" hangingPunct="0">
              <a:lnSpc>
                <a:spcPct val="13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0" hangingPunct="0">
              <a:lnSpc>
                <a:spcPct val="130000"/>
              </a:lnSpc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322294" y="437514"/>
            <a:ext cx="500066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850740" y="5201695"/>
            <a:ext cx="2657364" cy="461665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en-US" sz="2400" b="1" baseline="-25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站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8.7×10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kg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A79E9B2-6DFE-4BB7-B35A-EC2CCA358A0E}"/>
              </a:ext>
            </a:extLst>
          </p:cNvPr>
          <p:cNvGrpSpPr/>
          <p:nvPr/>
        </p:nvGrpSpPr>
        <p:grpSpPr>
          <a:xfrm>
            <a:off x="6228184" y="4653136"/>
            <a:ext cx="2232112" cy="1124623"/>
            <a:chOff x="1835696" y="1080241"/>
            <a:chExt cx="2232112" cy="112462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8E89644-D6FF-44C7-AB63-9672CC9CE3BE}"/>
                </a:ext>
              </a:extLst>
            </p:cNvPr>
            <p:cNvSpPr/>
            <p:nvPr/>
          </p:nvSpPr>
          <p:spPr>
            <a:xfrm>
              <a:off x="1835696" y="1628800"/>
              <a:ext cx="1008112" cy="57606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E451059-8BCF-47CB-BD0A-871CE11C14B7}"/>
                </a:ext>
              </a:extLst>
            </p:cNvPr>
            <p:cNvSpPr/>
            <p:nvPr/>
          </p:nvSpPr>
          <p:spPr>
            <a:xfrm>
              <a:off x="2843808" y="1628800"/>
              <a:ext cx="576000" cy="57606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011B365-DC7A-47D1-AE87-FBB823C76D1C}"/>
                </a:ext>
              </a:extLst>
            </p:cNvPr>
            <p:cNvSpPr txBox="1"/>
            <p:nvPr/>
          </p:nvSpPr>
          <p:spPr>
            <a:xfrm>
              <a:off x="1841566" y="1715741"/>
              <a:ext cx="10742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空间站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576509A-88AE-4714-B4FB-06A1820C42D4}"/>
                </a:ext>
              </a:extLst>
            </p:cNvPr>
            <p:cNvSpPr txBox="1"/>
            <p:nvPr/>
          </p:nvSpPr>
          <p:spPr>
            <a:xfrm>
              <a:off x="2777671" y="1705371"/>
              <a:ext cx="858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飞船</a:t>
              </a: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ABCAA273-4F9B-41FB-854A-E3A041C7A8CD}"/>
                </a:ext>
              </a:extLst>
            </p:cNvPr>
            <p:cNvCxnSpPr/>
            <p:nvPr/>
          </p:nvCxnSpPr>
          <p:spPr>
            <a:xfrm flipH="1">
              <a:off x="3419808" y="1922307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8C7B048-B542-4F0C-BAE1-3431B27C6AE3}"/>
                </a:ext>
              </a:extLst>
            </p:cNvPr>
            <p:cNvSpPr txBox="1"/>
            <p:nvPr/>
          </p:nvSpPr>
          <p:spPr>
            <a:xfrm>
              <a:off x="3633416" y="1582114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7CB9C78B-B96D-495D-84A7-6B9D9C5055C4}"/>
                </a:ext>
              </a:extLst>
            </p:cNvPr>
            <p:cNvCxnSpPr/>
            <p:nvPr/>
          </p:nvCxnSpPr>
          <p:spPr>
            <a:xfrm flipH="1">
              <a:off x="2353567" y="1420434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48A0FB6-1E8D-4B8F-BC80-519970262238}"/>
                </a:ext>
              </a:extLst>
            </p:cNvPr>
            <p:cNvSpPr txBox="1"/>
            <p:nvPr/>
          </p:nvSpPr>
          <p:spPr>
            <a:xfrm>
              <a:off x="2567175" y="1080241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340D4B34-337F-41F5-A008-5411FE40356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2880" y="1004760"/>
              <a:ext cx="7971840" cy="531432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340D4B34-337F-41F5-A008-5411FE4035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520" y="995400"/>
                <a:ext cx="7990560" cy="5333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7D6CDD6-960C-481C-85A8-1803B44B2C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121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8" grpId="0" animBg="1"/>
      <p:bldP spid="7" grpId="0" animBg="1"/>
      <p:bldP spid="10" grpId="0" bldLvl="0" autoUpdateAnimBg="0"/>
      <p:bldP spid="34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28" name="Picture 64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516216" y="2335198"/>
            <a:ext cx="2093763" cy="130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96464" y="332656"/>
            <a:ext cx="8352000" cy="6254020"/>
          </a:xfrm>
          <a:prstGeom prst="rect">
            <a:avLst/>
          </a:prstGeom>
          <a:noFill/>
          <a:ln w="19050" algn="ctr">
            <a:solidFill>
              <a:srgbClr val="00B0F0"/>
            </a:solidFill>
            <a:prstDash val="sysDash"/>
            <a:miter lim="800000"/>
            <a:headEnd/>
            <a:tailEnd type="none" w="med" len="lg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如图所示，沿水平方向做匀变速直线运动的车厢中，悬挂小球的悬线偏离竖直方向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37°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，球和车厢相对静止，球的质量为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kg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。（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 = 10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(1)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车厢运动的加速度及车厢运动情况？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(2)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悬线对球的拉力？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732240" y="4509120"/>
            <a:ext cx="216000" cy="216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808391" y="5013176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1A0AE6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endParaRPr lang="zh-CN" altLang="en-US" b="1" baseline="-25000" dirty="0">
              <a:solidFill>
                <a:srgbClr val="1A0A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直接箭头连接符 20"/>
          <p:cNvCxnSpPr/>
          <p:nvPr/>
        </p:nvCxnSpPr>
        <p:spPr bwMode="auto">
          <a:xfrm rot="10800000" flipH="1" flipV="1">
            <a:off x="6847763" y="4623802"/>
            <a:ext cx="0" cy="576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A0AE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直接箭头连接符 21"/>
          <p:cNvCxnSpPr/>
          <p:nvPr/>
        </p:nvCxnSpPr>
        <p:spPr bwMode="auto">
          <a:xfrm flipV="1">
            <a:off x="6844724" y="4005064"/>
            <a:ext cx="463580" cy="6271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A0AE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285151" y="3816336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1A0AE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zh-CN" altLang="en-US" b="1" baseline="-25000" dirty="0">
              <a:solidFill>
                <a:srgbClr val="1A0A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6832645" y="3861048"/>
            <a:ext cx="0" cy="83244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6748006" y="4077072"/>
            <a:ext cx="776322" cy="497206"/>
            <a:chOff x="1181043" y="4874516"/>
            <a:chExt cx="776322" cy="497206"/>
          </a:xfrm>
        </p:grpSpPr>
        <p:sp>
          <p:nvSpPr>
            <p:cNvPr id="29" name="弧形 28"/>
            <p:cNvSpPr/>
            <p:nvPr/>
          </p:nvSpPr>
          <p:spPr bwMode="auto">
            <a:xfrm rot="-1800000">
              <a:off x="1181043" y="5163900"/>
              <a:ext cx="267631" cy="207822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5195" y="4874516"/>
              <a:ext cx="752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37°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31" name="直接箭头连接符 30"/>
          <p:cNvCxnSpPr/>
          <p:nvPr/>
        </p:nvCxnSpPr>
        <p:spPr bwMode="auto">
          <a:xfrm rot="10800000" flipH="1" flipV="1">
            <a:off x="6835806" y="3997639"/>
            <a:ext cx="0" cy="612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3" name="直接箭头连接符 32"/>
          <p:cNvCxnSpPr/>
          <p:nvPr/>
        </p:nvCxnSpPr>
        <p:spPr bwMode="auto">
          <a:xfrm flipH="1">
            <a:off x="6849315" y="4622072"/>
            <a:ext cx="504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7308304" y="4424479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b="1" i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zh-CN" altLang="en-US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44208" y="3789040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zh-CN" altLang="en-US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直接箭头连接符 41"/>
          <p:cNvCxnSpPr/>
          <p:nvPr/>
        </p:nvCxnSpPr>
        <p:spPr bwMode="auto">
          <a:xfrm rot="10800000" flipH="1" flipV="1">
            <a:off x="7295671" y="4005064"/>
            <a:ext cx="0" cy="61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43" name="直接箭头连接符 42"/>
          <p:cNvCxnSpPr/>
          <p:nvPr/>
        </p:nvCxnSpPr>
        <p:spPr bwMode="auto">
          <a:xfrm flipV="1">
            <a:off x="6851748" y="4601320"/>
            <a:ext cx="463580" cy="6271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7306329" y="4413362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合</a:t>
            </a:r>
          </a:p>
        </p:txBody>
      </p:sp>
      <p:graphicFrame>
        <p:nvGraphicFramePr>
          <p:cNvPr id="4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4519"/>
              </p:ext>
            </p:extLst>
          </p:nvPr>
        </p:nvGraphicFramePr>
        <p:xfrm>
          <a:off x="1547664" y="3356992"/>
          <a:ext cx="202247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0" name="公式" r:id="rId8" imgW="1028520" imgH="228600" progId="Equation.3">
                  <p:embed/>
                </p:oleObj>
              </mc:Choice>
              <mc:Fallback>
                <p:oleObj name="公式" r:id="rId8" imgW="1028520" imgH="22860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3356992"/>
                        <a:ext cx="2022475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燕尾形箭头 45"/>
          <p:cNvSpPr/>
          <p:nvPr/>
        </p:nvSpPr>
        <p:spPr>
          <a:xfrm rot="5400000">
            <a:off x="2303752" y="3825766"/>
            <a:ext cx="288000" cy="216000"/>
          </a:xfrm>
          <a:prstGeom prst="notchedRightArrow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36930" name="Object 66"/>
          <p:cNvGraphicFramePr>
            <a:graphicFrameLocks noChangeAspect="1"/>
          </p:cNvGraphicFramePr>
          <p:nvPr/>
        </p:nvGraphicFramePr>
        <p:xfrm>
          <a:off x="982663" y="3907854"/>
          <a:ext cx="36449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1" name="公式" r:id="rId10" imgW="1854000" imgH="406080" progId="Equation.3">
                  <p:embed/>
                </p:oleObj>
              </mc:Choice>
              <mc:Fallback>
                <p:oleObj name="公式" r:id="rId10" imgW="1854000" imgH="40608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3907854"/>
                        <a:ext cx="3644900" cy="76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组合 49"/>
          <p:cNvGrpSpPr/>
          <p:nvPr/>
        </p:nvGrpSpPr>
        <p:grpSpPr>
          <a:xfrm>
            <a:off x="7524328" y="1918366"/>
            <a:ext cx="504000" cy="400110"/>
            <a:chOff x="7524328" y="1716024"/>
            <a:chExt cx="504000" cy="400110"/>
          </a:xfrm>
        </p:grpSpPr>
        <p:cxnSp>
          <p:nvCxnSpPr>
            <p:cNvPr id="48" name="直接箭头连接符 47"/>
            <p:cNvCxnSpPr/>
            <p:nvPr/>
          </p:nvCxnSpPr>
          <p:spPr bwMode="auto">
            <a:xfrm flipH="1">
              <a:off x="7524328" y="2060848"/>
              <a:ext cx="504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7607454" y="1716024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000" b="1" baseline="-25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燕尾形箭头 50"/>
          <p:cNvSpPr/>
          <p:nvPr/>
        </p:nvSpPr>
        <p:spPr>
          <a:xfrm rot="5400000">
            <a:off x="2456152" y="4545152"/>
            <a:ext cx="288000" cy="216000"/>
          </a:xfrm>
          <a:prstGeom prst="notchedRightArrow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763688" y="480609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向右匀加</a:t>
            </a:r>
          </a:p>
        </p:txBody>
      </p:sp>
      <p:sp>
        <p:nvSpPr>
          <p:cNvPr id="53" name="矩形 52"/>
          <p:cNvSpPr/>
          <p:nvPr/>
        </p:nvSpPr>
        <p:spPr>
          <a:xfrm>
            <a:off x="3001372" y="4797152"/>
            <a:ext cx="1646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or   </a:t>
            </a:r>
            <a:r>
              <a:rPr lang="zh-CN" altLang="en-US" sz="20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向左匀减</a:t>
            </a:r>
          </a:p>
        </p:txBody>
      </p:sp>
      <p:graphicFrame>
        <p:nvGraphicFramePr>
          <p:cNvPr id="36931" name="Object 67"/>
          <p:cNvGraphicFramePr>
            <a:graphicFrameLocks noChangeAspect="1"/>
          </p:cNvGraphicFramePr>
          <p:nvPr/>
        </p:nvGraphicFramePr>
        <p:xfrm>
          <a:off x="969342" y="5347171"/>
          <a:ext cx="252253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2" name="公式" r:id="rId12" imgW="1282680" imgH="393480" progId="Equation.3">
                  <p:embed/>
                </p:oleObj>
              </mc:Choice>
              <mc:Fallback>
                <p:oleObj name="公式" r:id="rId12" imgW="1282680" imgH="39348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342" y="5347171"/>
                        <a:ext cx="2522538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4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5D118B4E-1B33-417A-8600-14773164E10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75400" y="852480"/>
              <a:ext cx="4302720" cy="435060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5D118B4E-1B33-417A-8600-14773164E1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66040" y="843120"/>
                <a:ext cx="4321440" cy="4369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1367BA5-4598-4C1E-8BDE-707AD7519E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72"/>
    </mc:Choice>
    <mc:Fallback xmlns="">
      <p:transition spd="slow" advTm="27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/>
      <p:bldP spid="25" grpId="0"/>
      <p:bldP spid="40" grpId="0"/>
      <p:bldP spid="40" grpId="1"/>
      <p:bldP spid="41" grpId="0"/>
      <p:bldP spid="41" grpId="1"/>
      <p:bldP spid="44" grpId="0"/>
      <p:bldP spid="46" grpId="0" animBg="1"/>
      <p:bldP spid="51" grpId="0" animBg="1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8.2|4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12.3|21.4|43.5|62.2|10|23.4|18.4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1.5|15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|27.5|2.2|15.3|5.6|18.9|37.3|2|13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304</Words>
  <Application>Microsoft Office PowerPoint</Application>
  <PresentationFormat>全屏显示(4:3)</PresentationFormat>
  <Paragraphs>51</Paragraphs>
  <Slides>6</Slides>
  <Notes>5</Notes>
  <HiddenSlides>0</HiddenSlides>
  <MMClips>6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黑体</vt:lpstr>
      <vt:lpstr>华文琥珀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公式</vt:lpstr>
      <vt:lpstr>§4 牛顿运动定律 (Newton’s Laws of Motion)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第四章  牛顿运动定律</dc:title>
  <dc:creator>ADMINIBM</dc:creator>
  <cp:lastModifiedBy>CHEN XiangLong</cp:lastModifiedBy>
  <cp:revision>130</cp:revision>
  <dcterms:created xsi:type="dcterms:W3CDTF">2013-12-04T08:38:50Z</dcterms:created>
  <dcterms:modified xsi:type="dcterms:W3CDTF">2020-01-07T03:39:32Z</dcterms:modified>
</cp:coreProperties>
</file>