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3796-F4A5-43CB-ADF7-6802CA24960E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4FFE0-61EC-440E-877C-9F492FE46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FFE0-61EC-440E-877C-9F492FE461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14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41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1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72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7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7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8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1F21-F26A-40B9-889B-C52465FF6D6A}" type="datetimeFigureOut">
              <a:rPr lang="zh-CN" altLang="en-US" smtClean="0"/>
              <a:t>2017/5/8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13A4-AD3D-485E-AFF9-D1D9D5234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3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天文学入门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2935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chemeClr val="bg1"/>
                </a:solidFill>
              </a:rPr>
              <a:t>第</a:t>
            </a:r>
            <a:r>
              <a:rPr lang="en-US" altLang="zh-CN" sz="3900" dirty="0">
                <a:solidFill>
                  <a:schemeClr val="bg1"/>
                </a:solidFill>
              </a:rPr>
              <a:t>6</a:t>
            </a:r>
            <a:r>
              <a:rPr lang="zh-CN" altLang="en-US" sz="3900" dirty="0">
                <a:solidFill>
                  <a:schemeClr val="bg1"/>
                </a:solidFill>
              </a:rPr>
              <a:t>课，星系与暗物质</a:t>
            </a:r>
            <a:endParaRPr lang="en-US" altLang="zh-CN" sz="3900" dirty="0">
              <a:solidFill>
                <a:schemeClr val="bg1"/>
              </a:solidFill>
            </a:endParaRPr>
          </a:p>
          <a:p>
            <a:pPr algn="r"/>
            <a:r>
              <a:rPr lang="zh-CN" altLang="en-US" sz="3900" dirty="0">
                <a:solidFill>
                  <a:schemeClr val="bg1"/>
                </a:solidFill>
              </a:rPr>
              <a:t>张帅</a:t>
            </a:r>
            <a:endParaRPr lang="en-US" altLang="zh-CN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观测红移、蓝移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15294"/>
            <a:ext cx="899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估算银河系质量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2799" y="2536784"/>
            <a:ext cx="64865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1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3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5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33775"/>
            <a:ext cx="8696325" cy="3324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t="15073" b="5787"/>
          <a:stretch/>
        </p:blipFill>
        <p:spPr>
          <a:xfrm>
            <a:off x="0" y="0"/>
            <a:ext cx="8696325" cy="4089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139" y="1445173"/>
            <a:ext cx="2133600" cy="2781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81023" y="4957460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威廉</a:t>
            </a:r>
            <a:r>
              <a:rPr lang="en-US" altLang="zh-CN" sz="3200" dirty="0">
                <a:solidFill>
                  <a:schemeClr val="bg1"/>
                </a:solidFill>
              </a:rPr>
              <a:t>·</a:t>
            </a:r>
            <a:r>
              <a:rPr lang="zh-CN" altLang="en-US" sz="3200" dirty="0">
                <a:solidFill>
                  <a:schemeClr val="bg1"/>
                </a:solidFill>
              </a:rPr>
              <a:t>赫歇尔</a:t>
            </a:r>
          </a:p>
        </p:txBody>
      </p:sp>
    </p:spTree>
    <p:extLst>
      <p:ext uri="{BB962C8B-B14F-4D97-AF65-F5344CB8AC3E}">
        <p14:creationId xmlns:p14="http://schemas.microsoft.com/office/powerpoint/2010/main" val="345702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7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5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7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48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7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4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4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球状星团散点图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31" y="1966667"/>
            <a:ext cx="6848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78" y="355698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97178" y="1882185"/>
            <a:ext cx="10515600" cy="4351338"/>
          </a:xfrm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银晕（</a:t>
            </a:r>
            <a:r>
              <a:rPr lang="en-US" altLang="zh-CN" sz="3600" dirty="0">
                <a:solidFill>
                  <a:schemeClr val="bg1"/>
                </a:solidFill>
              </a:rPr>
              <a:t>1%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zh-CN" altLang="en-US" sz="3600" dirty="0">
                <a:solidFill>
                  <a:schemeClr val="bg1"/>
                </a:solidFill>
              </a:rPr>
              <a:t>银盘（</a:t>
            </a:r>
            <a:r>
              <a:rPr lang="en-US" altLang="zh-CN" sz="3600" dirty="0">
                <a:solidFill>
                  <a:schemeClr val="bg1"/>
                </a:solidFill>
              </a:rPr>
              <a:t>75%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zh-CN" altLang="en-US" sz="3600" dirty="0">
                <a:solidFill>
                  <a:schemeClr val="bg1"/>
                </a:solidFill>
              </a:rPr>
              <a:t>银核（</a:t>
            </a:r>
            <a:r>
              <a:rPr lang="en-US" altLang="zh-CN" sz="3600" dirty="0">
                <a:solidFill>
                  <a:schemeClr val="bg1"/>
                </a:solidFill>
              </a:rPr>
              <a:t>25%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endParaRPr lang="en-US" altLang="zh-CN" sz="3600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272" y="-1"/>
            <a:ext cx="874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682" y="365125"/>
            <a:ext cx="11184118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9682" y="1825625"/>
            <a:ext cx="2875176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银河系的质量分布基本已经确定。。。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21cm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21" y="0"/>
            <a:ext cx="907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测量每个星星（星团）的位置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9432" y="1486260"/>
            <a:ext cx="5513136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环绕速度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1731"/>
            <a:ext cx="12192000" cy="45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相对运动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核外匀速圆周运动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核内不规则运动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3562349"/>
            <a:ext cx="8496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维里定理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多体运动趋于稳定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总质量，运动速率越大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81" y="3128963"/>
            <a:ext cx="90392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87</Words>
  <Application>Microsoft Office PowerPoint</Application>
  <PresentationFormat>宽屏</PresentationFormat>
  <Paragraphs>23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等线</vt:lpstr>
      <vt:lpstr>等线 Light</vt:lpstr>
      <vt:lpstr>Arial</vt:lpstr>
      <vt:lpstr>Office 主题​​</vt:lpstr>
      <vt:lpstr>天文学入门</vt:lpstr>
      <vt:lpstr>PowerPoint 演示文稿</vt:lpstr>
      <vt:lpstr>球状星团散点图</vt:lpstr>
      <vt:lpstr>PowerPoint 演示文稿</vt:lpstr>
      <vt:lpstr>PowerPoint 演示文稿</vt:lpstr>
      <vt:lpstr>测量每个星星（星团）的位置</vt:lpstr>
      <vt:lpstr>环绕速度</vt:lpstr>
      <vt:lpstr>相对运动</vt:lpstr>
      <vt:lpstr>维里定理</vt:lpstr>
      <vt:lpstr>观测红移、蓝移</vt:lpstr>
      <vt:lpstr>估算银河系质量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天文学入门</dc:title>
  <dc:creator>张帅</dc:creator>
  <cp:lastModifiedBy>张帅</cp:lastModifiedBy>
  <cp:revision>1</cp:revision>
  <dcterms:created xsi:type="dcterms:W3CDTF">2017-05-08T07:52:53Z</dcterms:created>
  <dcterms:modified xsi:type="dcterms:W3CDTF">2017-05-08T08:29:27Z</dcterms:modified>
</cp:coreProperties>
</file>