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53796-F4A5-43CB-ADF7-6802CA24960E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34FFE0-61EC-440E-877C-9F492FE461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731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4FFE0-61EC-440E-877C-9F492FE461B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7142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17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414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2716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05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91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937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6725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57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68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9780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083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21F21-F26A-40B9-889B-C52465FF6D6A}" type="datetimeFigureOut">
              <a:rPr lang="zh-CN" altLang="en-US" smtClean="0"/>
              <a:t>2017/5/8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E13A4-AD3D-485E-AFF9-D1D9D52342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538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6</a:t>
            </a:r>
            <a:r>
              <a:rPr lang="zh-CN" altLang="en-US" sz="3900" dirty="0">
                <a:solidFill>
                  <a:schemeClr val="bg1"/>
                </a:solidFill>
              </a:rPr>
              <a:t>课，星系与暗物质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95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观测红移、蓝移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715294"/>
            <a:ext cx="8991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471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估算银河系质量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22799" y="2536784"/>
            <a:ext cx="648652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0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624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011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431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755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743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198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350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469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3533775"/>
            <a:ext cx="8696325" cy="33242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/>
          <a:srcRect t="15073" b="5787"/>
          <a:stretch/>
        </p:blipFill>
        <p:spPr>
          <a:xfrm>
            <a:off x="0" y="0"/>
            <a:ext cx="8696325" cy="408901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139" y="1445173"/>
            <a:ext cx="2133600" cy="27813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281023" y="4957460"/>
            <a:ext cx="2326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</a:rPr>
              <a:t>威廉</a:t>
            </a:r>
            <a:r>
              <a:rPr lang="en-US" altLang="zh-CN" sz="3200" dirty="0">
                <a:solidFill>
                  <a:schemeClr val="bg1"/>
                </a:solidFill>
              </a:rPr>
              <a:t>·</a:t>
            </a:r>
            <a:r>
              <a:rPr lang="zh-CN" altLang="en-US" sz="3200" dirty="0">
                <a:solidFill>
                  <a:schemeClr val="bg1"/>
                </a:solidFill>
              </a:rPr>
              <a:t>赫歇尔</a:t>
            </a:r>
          </a:p>
        </p:txBody>
      </p:sp>
    </p:spTree>
    <p:extLst>
      <p:ext uri="{BB962C8B-B14F-4D97-AF65-F5344CB8AC3E}">
        <p14:creationId xmlns:p14="http://schemas.microsoft.com/office/powerpoint/2010/main" val="3457029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576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553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376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848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71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440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068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43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96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球状星团散点图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131" y="1966667"/>
            <a:ext cx="684847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71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7178" y="355698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197178" y="1882185"/>
            <a:ext cx="10515600" cy="4351338"/>
          </a:xfrm>
        </p:spPr>
        <p:txBody>
          <a:bodyPr/>
          <a:lstStyle/>
          <a:p>
            <a:r>
              <a:rPr lang="zh-CN" altLang="en-US" sz="3600" dirty="0">
                <a:solidFill>
                  <a:schemeClr val="bg1"/>
                </a:solidFill>
              </a:rPr>
              <a:t>银晕（</a:t>
            </a:r>
            <a:r>
              <a:rPr lang="en-US" altLang="zh-CN" sz="3600" dirty="0">
                <a:solidFill>
                  <a:schemeClr val="bg1"/>
                </a:solidFill>
              </a:rPr>
              <a:t>1%</a:t>
            </a:r>
            <a:r>
              <a:rPr lang="zh-CN" altLang="en-US" sz="3600" dirty="0">
                <a:solidFill>
                  <a:schemeClr val="bg1"/>
                </a:solidFill>
              </a:rPr>
              <a:t>）</a:t>
            </a:r>
            <a:endParaRPr lang="en-US" altLang="zh-CN" sz="3600" dirty="0">
              <a:solidFill>
                <a:schemeClr val="bg1"/>
              </a:solidFill>
            </a:endParaRPr>
          </a:p>
          <a:p>
            <a:r>
              <a:rPr lang="zh-CN" altLang="en-US" sz="3600" dirty="0">
                <a:solidFill>
                  <a:schemeClr val="bg1"/>
                </a:solidFill>
              </a:rPr>
              <a:t>银盘（</a:t>
            </a:r>
            <a:r>
              <a:rPr lang="en-US" altLang="zh-CN" sz="3600" dirty="0">
                <a:solidFill>
                  <a:schemeClr val="bg1"/>
                </a:solidFill>
              </a:rPr>
              <a:t>75%</a:t>
            </a:r>
            <a:r>
              <a:rPr lang="zh-CN" altLang="en-US" sz="3600" dirty="0">
                <a:solidFill>
                  <a:schemeClr val="bg1"/>
                </a:solidFill>
              </a:rPr>
              <a:t>）</a:t>
            </a:r>
            <a:endParaRPr lang="en-US" altLang="zh-CN" sz="3600" dirty="0">
              <a:solidFill>
                <a:schemeClr val="bg1"/>
              </a:solidFill>
            </a:endParaRPr>
          </a:p>
          <a:p>
            <a:r>
              <a:rPr lang="zh-CN" altLang="en-US" sz="3600" dirty="0">
                <a:solidFill>
                  <a:schemeClr val="bg1"/>
                </a:solidFill>
              </a:rPr>
              <a:t>银核（</a:t>
            </a:r>
            <a:r>
              <a:rPr lang="en-US" altLang="zh-CN" sz="3600" dirty="0">
                <a:solidFill>
                  <a:schemeClr val="bg1"/>
                </a:solidFill>
              </a:rPr>
              <a:t>25%</a:t>
            </a:r>
            <a:r>
              <a:rPr lang="zh-CN" altLang="en-US" sz="3600" dirty="0">
                <a:solidFill>
                  <a:schemeClr val="bg1"/>
                </a:solidFill>
              </a:rPr>
              <a:t>）</a:t>
            </a:r>
            <a:endParaRPr lang="en-US" altLang="zh-CN" sz="3600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272" y="-1"/>
            <a:ext cx="8743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255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9682" y="365125"/>
            <a:ext cx="11184118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169682" y="1825625"/>
            <a:ext cx="2875176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银河系的质量分布基本已经确定。。。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21cm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521" y="0"/>
            <a:ext cx="9071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90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测量每个星星（星团）的位置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39432" y="1486260"/>
            <a:ext cx="5513136" cy="498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89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环绕速度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1731"/>
            <a:ext cx="12192000" cy="457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7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相对运动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>
                <a:solidFill>
                  <a:schemeClr val="bg1"/>
                </a:solidFill>
              </a:rPr>
              <a:t>核外匀速圆周运动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sz="3200" dirty="0">
                <a:solidFill>
                  <a:schemeClr val="bg1"/>
                </a:solidFill>
              </a:rPr>
              <a:t>核内不规则运动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3562349"/>
            <a:ext cx="849630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93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维里定理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多体运动趋于稳定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总质量，运动速率越大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81" y="3128963"/>
            <a:ext cx="903922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9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87</Words>
  <Application>Microsoft Office PowerPoint</Application>
  <PresentationFormat>宽屏</PresentationFormat>
  <Paragraphs>23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2" baseType="lpstr">
      <vt:lpstr>等线</vt:lpstr>
      <vt:lpstr>等线 Light</vt:lpstr>
      <vt:lpstr>Arial</vt:lpstr>
      <vt:lpstr>Office 主题​​</vt:lpstr>
      <vt:lpstr>天文学入门</vt:lpstr>
      <vt:lpstr>PowerPoint 演示文稿</vt:lpstr>
      <vt:lpstr>球状星团散点图</vt:lpstr>
      <vt:lpstr>PowerPoint 演示文稿</vt:lpstr>
      <vt:lpstr>PowerPoint 演示文稿</vt:lpstr>
      <vt:lpstr>测量每个星星（星团）的位置</vt:lpstr>
      <vt:lpstr>环绕速度</vt:lpstr>
      <vt:lpstr>相对运动</vt:lpstr>
      <vt:lpstr>维里定理</vt:lpstr>
      <vt:lpstr>观测红移、蓝移</vt:lpstr>
      <vt:lpstr>估算银河系质量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天文学入门</dc:title>
  <dc:creator>张帅</dc:creator>
  <cp:lastModifiedBy>张帅</cp:lastModifiedBy>
  <cp:revision>1</cp:revision>
  <dcterms:created xsi:type="dcterms:W3CDTF">2017-05-08T07:52:53Z</dcterms:created>
  <dcterms:modified xsi:type="dcterms:W3CDTF">2017-05-08T08:29:27Z</dcterms:modified>
</cp:coreProperties>
</file>