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2.xml" ContentType="application/vnd.ms-office.inkAction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6" r:id="rId2"/>
    <p:sldId id="315" r:id="rId3"/>
    <p:sldId id="291" r:id="rId4"/>
    <p:sldId id="314" r:id="rId5"/>
    <p:sldId id="309" r:id="rId6"/>
    <p:sldId id="316" r:id="rId7"/>
    <p:sldId id="320" r:id="rId8"/>
    <p:sldId id="321" r:id="rId9"/>
    <p:sldId id="296" r:id="rId10"/>
    <p:sldId id="322" r:id="rId11"/>
    <p:sldId id="307" r:id="rId12"/>
    <p:sldId id="317" r:id="rId1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390EF0"/>
    <a:srgbClr val="FFFF99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449" autoAdjust="0"/>
  </p:normalViewPr>
  <p:slideViewPr>
    <p:cSldViewPr>
      <p:cViewPr varScale="1">
        <p:scale>
          <a:sx n="74" d="100"/>
          <a:sy n="74" d="100"/>
        </p:scale>
        <p:origin x="171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11T11:21:36.2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5850">
    <iact:property name="dataType"/>
    <iact:actionData xml:id="d0">
      <inkml:trace xmlns:inkml="http://www.w3.org/2003/InkML" xml:id="stk0" contextRef="#ctx0" brushRef="#br0">18080 7214 0,'17'0'134,"19"0"-124,-19 0 16,1 0-10,17 0-7,-17 0 40,0 0-33,35 0-4,-18 0 5,71 0-1,-89 0 0,1 0 1</inkml:trace>
    </iact:actionData>
  </iact:action>
  <iact:action type="add" startTime="156739">
    <iact:property name="dataType"/>
    <iact:actionData xml:id="d1">
      <inkml:trace xmlns:inkml="http://www.w3.org/2003/InkML" xml:id="stk1" contextRef="#ctx0" brushRef="#br0">18203 7250 0,'-17'17'26,"17"1"-10,0-1-5,0 1 3,0 53-1,0 35-3,0-18-1,0-53 10,-18 124 13,-35 158-25,18-246 35,-18 282-25,53-230 0,0 36-1,0-106 1,0-36-1</inkml:trace>
    </iact:actionData>
  </iact:action>
  <iact:action type="add" startTime="158074">
    <iact:property name="dataType"/>
    <iact:actionData xml:id="d2">
      <inkml:trace xmlns:inkml="http://www.w3.org/2003/InkML" xml:id="stk2" contextRef="#ctx0" brushRef="#br0">18221 8026 0,'18'-18'226,"-1"18"-170,1 0 0,0 0 152,-1 0-192,1 0 18,-1 0-23,1 0 24,0 0 20,-1 0-38,1-18-2</inkml:trace>
    </iact:actionData>
  </iact:action>
  <iact:action type="add" startTime="159690">
    <iact:property name="dataType"/>
    <iact:actionData xml:id="d3">
      <inkml:trace xmlns:inkml="http://www.w3.org/2003/InkML" xml:id="stk3" contextRef="#ctx0" brushRef="#br0">18732 7814 0,'18'0'56,"0"0"-46,-1 0-1,1 0 1,0 0-7,-1 0 22,72 0 8,-19 0 17,-52 0-34</inkml:trace>
    </iact:actionData>
  </iact:action>
  <iact:action type="add" startTime="160368">
    <iact:property name="dataType"/>
    <iact:actionData xml:id="d4">
      <inkml:trace xmlns:inkml="http://www.w3.org/2003/InkML" xml:id="stk4" contextRef="#ctx0" brushRef="#br0">18697 8061 0,'18'0'28,"17"0"-19,0 0-1,-17 0 3,17 0 34,106 0-29,-123 0 4,0 0-6,-1 0 164</inkml:trace>
    </iact:actionData>
  </iact:action>
  <iact:action type="add" startTime="161266">
    <iact:property name="dataType"/>
    <iact:actionData xml:id="d5">
      <inkml:trace xmlns:inkml="http://www.w3.org/2003/InkML" xml:id="stk5" contextRef="#ctx0" brushRef="#br0">19526 7320 0,'0'18'58,"0"-1"-53,0 36 10,-17 18-4,17-18-3,0 0-4,0 17 14,-53 71 15,0 159 16,35-70-30,0-160-4,1 1 1,-1-54 1,18 1 0,-17 35 0,-1-36-1,18 19 3,0-72 90</inkml:trace>
    </iact:actionData>
  </iact:action>
  <iact:action type="add" startTime="162498">
    <iact:property name="dataType"/>
    <iact:actionData xml:id="d6">
      <inkml:trace xmlns:inkml="http://www.w3.org/2003/InkML" xml:id="stk6" contextRef="#ctx0" brushRef="#br0">19720 7796 0,'0'18'102,"0"0"-93,-17-1 0,-1 1 21,18 0-15,-18-1 3,1 1 19,-1 35-32,-35-18 44,53-17-34,0-1 82,-17 1-92,-1 0 11,0-1 12,1 1 283,17 0-57,0-1-208,0 1-33,17 17 54,-17-17-54,18-1 12,0 1-15,-1 0 130,1-1-129,-18 1 55,17-18-56,-17 18-1,18 17 3,0-18 0,-1 1 5,-17 0 139</inkml:trace>
    </iact:actionData>
  </iact:action>
  <iact:action type="add" startTime="164674">
    <iact:property name="dataType"/>
    <iact:actionData xml:id="d7">
      <inkml:trace xmlns:inkml="http://www.w3.org/2003/InkML" xml:id="stk7" contextRef="#ctx0" brushRef="#br0">19808 8132 0,'18'0'90,"0"0"-85,-1 0 25,72 0-24,-54-18 7,-18 0 3,54 18-2,229 0 7,-71 0-5,36 0 1,-142 0-5,142 0 4,-106 0 1,-71 0 0,-53 0 0,0 0 0,-17 0 0,0 0 0,-1 0 2,107 0-5,-54 0 2,71 0 0,1 0 1,-107 0-1,-35-17 56</inkml:trace>
    </iact:actionData>
  </iact:action>
  <iact:action type="add" startTime="166171">
    <iact:property name="dataType"/>
    <iact:actionData xml:id="d8">
      <inkml:trace xmlns:inkml="http://www.w3.org/2003/InkML" xml:id="stk8" contextRef="#ctx0" brushRef="#br0">20620 7285 0,'-18'0'221,"1"0"-207,-1 0 21,0 0 10,1 0 4,-1 17-39,0 1 19,18 17-7,-17-17-5,-1 17 0,0-17-1,18 0 1,0-1 0,0 19 0,-17-19-1,-1 1 1,18 35 1,-17 0-3,17-36 1,0 19 1,0 16 0,0-34 38,0 0-43,0-1 40,17 19-18,1-36-28,-1 0 47,1 0-12,0 0-24,-1 0 13,1 17-24,0 1 4,17-18 14,-17 0 2,17 0-9,-18 0 0,1 0-12,0 0 40,-1 0-39,1 0 9,17-18 2,-35 1 1,18-1 15,0 18-18,-1-18-3,-17 1 5,0-1 1,18 0 14,-18 1 1,0-1-16,0 1 0,0-1-10,0 0 35,0 1-25,0-1 5,0 0-11,0 1 11,0-19-9,0 19 20,0-18-28,0-1 10,0 19 2,0-19 0,0 19 28,0-1-12,0 0 23,-18 1-34,18-1-11,-17 18 183,-1 0-68,0 0-19,1 0-43,-1 0 98</inkml:trace>
    </iact:actionData>
  </iact:action>
  <iact:action type="add" startTime="169658">
    <iact:property name="dataType"/>
    <iact:actionData xml:id="d9">
      <inkml:trace xmlns:inkml="http://www.w3.org/2003/InkML" xml:id="stk9" contextRef="#ctx0" brushRef="#br0">20585 7673 0,'17'18'60,"1"-18"-51,-1 17 42,1 18-2,17-17-32,-35 0-12,18-18 24,0 17-24,-1 1 88,1 0 143,0-18-68,-1 17-149,-17 1-11</inkml:trace>
    </iact:actionData>
  </iact:action>
  <iact:action type="add" startTime="171146">
    <iact:property name="dataType"/>
    <iact:actionData xml:id="d10">
      <inkml:trace xmlns:inkml="http://www.w3.org/2003/InkML" xml:id="stk10" contextRef="#ctx0" brushRef="#br0">21149 7532 0,'0'0'5,"18"0"96,-1 0 81</inkml:trace>
    </iact:actionData>
  </iact:action>
  <iact:action type="add" startTime="172258">
    <iact:property name="dataType"/>
    <iact:actionData xml:id="d11">
      <inkml:trace xmlns:inkml="http://www.w3.org/2003/InkML" xml:id="stk11" contextRef="#ctx0" brushRef="#br0">21749 7391 0,'0'-18'187,"0"0"-182,0 1 34,0-1-27,0 0-1,0 1 65,0-1-20,-18 18-23,18-17-28,-18 17 45,1 0-40,-1 0-5,18-18 24,-35 0-24,17 18 11,-35 0 0,53 18 271,0 0-274,0-1 15,0 1 6,0-1-27,0 1 80,0 0-78,0-1 141,18 1-142,0-18 2,-1 18 191,1-18-189,0 17 109,-1-17-43,1 0 38,17-17 18,-35 34 243,0 1-372,0 0 15,0-1-5,0 1 1,0 0 5,0-1 13,0 1-23,-35-1 11,35 1-6,0 0 13,0-1-13,-18-17-10,1 18 5,17 0 6,0-1 4,0 1-9,0 17 5,0-17-1,0-1 1,0 19 0,0-1 1,0-17-3,0-1 3,0 19-3,0-19 2,0 1-1,0-1 1,0 1 0,0 0 33,0-1-29,0 1 44,17 0-56,1-18 39,-1 0 22,1 0-5,0 0 51,-18-18-104,17 18-7,-17-18 18,36 1-15,-36-1 0,0-17 10,0 0-3,17 35 18,1-18-16,-18 0 0,18 1-10,-18-1 7,17 0-2,-17 1 4,18 17 159,-18-18-166</inkml:trace>
    </iact:actionData>
  </iact:action>
  <iact:action type="add" startTime="177148">
    <iact:property name="dataType"/>
    <iact:actionData xml:id="d12">
      <inkml:trace xmlns:inkml="http://www.w3.org/2003/InkML" xml:id="stk12" contextRef="#ctx0" brushRef="#br0">20849 8520 0,'-17'0'6,"-1"0"7,53 0 88,0 0-84,-17 0-10,0 0 11,-1 0 10,1-18-21,0 18 4,-1 0 7,1 0 0,0 0-5,-1 0 3,1 0 1,-1-18-1,-17 36 87,18 17-96,0-17 17,-18-1-8,0 1 1,0 17 0,0 1-1,0 34 1,0-17 0,0-18 0,0 18-1,0 0 1,0-35 0,-18 17-1,18 0 1,0-17-1,-18 17 1,18-17 0,-17 17-1,17 1 1,0-19-1,-18 1 1,18-1 0,0 1-12,0-36 222,0 1-209,0-18-12,0 17 20,0 0-8,0 1 4,0-1 6,0 0-22,0-17 12,0 17 24,0 1-25,0-1 3,-17 1 27,17-1-23,0 0-9,0 1-5,0-1 13,0 0-6,0 1 14,0-1-18,0 0-6,0 1 13,0-1-8,0 1 16,0-1-23,17 0 10,1 1 2,-1-19-4,1 36 3,-18-53 0,18 36 6,-1 17-5,1-36-1,0 36 1,-18-17 3,17-1-5,1 18 7,0 0 0,-18-17 41,17-1-47,1 18 517,-1 0-494,1 0-12,0 0 80,-1 0 98,1 0-104</inkml:trace>
    </iact:actionData>
  </iact:action>
  <iact:action type="add" startTime="180698">
    <iact:property name="dataType"/>
    <iact:actionData xml:id="d13">
      <inkml:trace xmlns:inkml="http://www.w3.org/2003/InkML" xml:id="stk13" contextRef="#ctx0" brushRef="#br0">21484 8414 0,'18'0'258,"-1"17"-238,1-17 239,-18 18-202,0 0-44,0-1-1,0 1-6,0 0 3,0-1 11,0 1-15,0 17 28,0-17 45,0 17-56,0-17-11,-18-18 0,36 0 310,17 0-314,-17 0-1,0 0 4,17 0 1,35 0 6,-17 0-1,0 0 1,-35 0 0,17 0 0</inkml:trace>
    </iact:actionData>
  </iact:action>
  <iact:action type="add" startTime="183200">
    <iact:property name="dataType"/>
    <iact:actionData xml:id="d14">
      <inkml:trace xmlns:inkml="http://www.w3.org/2003/InkML" xml:id="stk14" contextRef="#ctx0" brushRef="#br0">21449 8467 0,'18'0'209,"-1"0"-161,1 0 104,-1 17-114,1 1-21,-18 0 6,18-18 5,-18 17-11,0 1 45,0-1-40,0 1-6,0 0 19,0-1-18,0 1-1,0 0 0,0-1-8,0 19 16,0-19-7,-36 19-12,19-19 12,-1 1-5,-17-1 4,35 1 69,-18-18-76,18 18 3,-17-18 3,34 0 196,1-18-200,0 18 17,-1 0 2,1-35-11,17 35-11,0 0 5,-17-18 0,17 18 1,-17 0 2,17-17 0,-17-1 0,17 18 2,0 0 89,-17 0-97,0 0 14,-1-18 136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11T11:27:02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120">
    <iact:property name="dataType"/>
    <iact:actionData xml:id="d0">
      <inkml:trace xmlns:inkml="http://www.w3.org/2003/InkML" xml:id="stk0" contextRef="#ctx0" brushRef="#br0">4868 12171 0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11T11:46:26.8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8369">
    <iact:property name="dataType"/>
    <iact:actionData xml:id="d0">
      <inkml:trace xmlns:inkml="http://www.w3.org/2003/InkML" xml:id="stk0" contextRef="#ctx0" brushRef="#br0">17568 5080 0,'0'-18'99,"0"1"-91,0-1 4,0 0-1,0 1 4,0-1 23,0 1-24,0-1-1,0 0 4,-17 1 101,-1 17-88,0 0-7,1-18-7,-1 18-12,18-18 9,-18 18-1,1 0 4,-1 0 18,1 0-14,-1 0-6,0 0 2,1 0-12,-19 0 59,19 0-47,-19 18-11,19 0 11,-1-1-2,1 1 1,17 17 3,-18 18-1,-17 0 4,17 0-9,18 17 4,-18-34 0,18-19 1,0 36 0,0-35-1,0 0 3,0-1-5,18-17 194,0 0-203,-1 0 15,1 0-16,0 0 13,17 0 0,18 0-2,-36 0 2,19 0 0,-19 0-3,1 0 2,0 0 5,-1 0-4,1 0 0,-1 0-5,19 0 9,-19 0-6,1 0 82,0 0-92,-18-17 41,0-1-30,0 0 1,0-17-8,0 17-2,0-17 14,0 17-6,0 1 2,0-1 1,0 1-1,0-1 0,0 0-5,0 36 379,0 0-366,0-1-9,0 1 34,0 35-32,0-36-2,0 1 0,0 0-12,0-1 78,0 1-68,17 17 23,-17-17 11,0-1-33,0 1-6,0 17 55,18-17-53,-18 0 92,18-1 94</inkml:trace>
    </iact:actionData>
  </iact:action>
  <iact:action type="add" startTime="62097">
    <iact:property name="dataType"/>
    <iact:actionData xml:id="d1">
      <inkml:trace xmlns:inkml="http://www.w3.org/2003/InkML" xml:id="stk1" contextRef="#ctx0" brushRef="#br0">17868 5098 0,'18'0'158,"-1"0"-129,1 0-22,0 0 61,-1 0-56,19 0-6,-19 0 3,1 0 0,35 0 9,-36 0 16,36 0 73,-35 0-97,17 0 2,-17 0 5,17 0-11,-52 0 88,-36 0-84,17 0-3,-17 17 3,18-17-3</inkml:trace>
    </iact:actionData>
  </iact:action>
  <iact:action type="add" startTime="63041">
    <iact:property name="dataType"/>
    <iact:actionData xml:id="d2">
      <inkml:trace xmlns:inkml="http://www.w3.org/2003/InkML" xml:id="stk2" contextRef="#ctx0" brushRef="#br0">17727 5239 0,'0'17'34,"18"-17"197,17 0-225,-17 0 8,-1 0 2,19 0-8,-19 0 33,1 0-29,-1 0 10,89 0-17,18 0 27,-89 0 14,89 0-29,-107 0 213,1 0-226,-1-35 3</inkml:trace>
    </iact:actionData>
  </iact:action>
  <iact:action type="add" startTime="64122">
    <iact:property name="dataType"/>
    <iact:actionData xml:id="d3">
      <inkml:trace xmlns:inkml="http://www.w3.org/2003/InkML" xml:id="stk3" contextRef="#ctx0" brushRef="#br0">18538 4780 0,'0'-18'10,"53"36"101,18-18-101,-1 0-7,248 35 35,-265-17-25,17-18 4,-70 18 121</inkml:trace>
    </iact:actionData>
  </iact:action>
  <iact:action type="add" startTime="64810">
    <iact:property name="dataType"/>
    <iact:actionData xml:id="d4">
      <inkml:trace xmlns:inkml="http://www.w3.org/2003/InkML" xml:id="stk4" contextRef="#ctx0" brushRef="#br0">18944 4904 0,'0'0'1,"-35"35"11,17 0 5,18 71-9,-17-35 2,-1 70 1,18-71-3,-18 18 0,18 1 7,0 69-6,0 19 9,0-71 32,18-195 99,35-34-133,-35 52-15</inkml:trace>
    </iact:actionData>
  </iact:action>
  <iact:action type="add" startTime="65593">
    <iact:property name="dataType"/>
    <iact:actionData xml:id="d5">
      <inkml:trace xmlns:inkml="http://www.w3.org/2003/InkML" xml:id="stk5" contextRef="#ctx0" brushRef="#br0">18979 5468 0,'18'0'154,"0"0"-91,-1 0-59,1 0 140,17 0 0,-17 0-129,35-53 210</inkml:trace>
    </iact:actionData>
  </iact:action>
  <iact:action type="add" startTime="66881">
    <iact:property name="dataType"/>
    <iact:actionData xml:id="d6">
      <inkml:trace xmlns:inkml="http://www.w3.org/2003/InkML" xml:id="stk6" contextRef="#ctx0" brushRef="#br0">19808 4216 0,'0'17'58,"0"19"-54,0 17 25,-52 88 4,-54 176 1,35-88-30,-17 36 51,53-212-49,17 0 12,-70 88-1,53-88-2,-18 17 2,-18 19 0,53-36 0,-70 105-1,53-52 2,0-35-3,35-18 2,0-18 0,0-17 0</inkml:trace>
    </iact:actionData>
  </iact:action>
  <iact:action type="add" startTime="68040">
    <iact:property name="dataType"/>
    <iact:actionData xml:id="d7">
      <inkml:trace xmlns:inkml="http://www.w3.org/2003/InkML" xml:id="stk7" contextRef="#ctx0" brushRef="#br0">19826 5256 0,'18'0'57,"-18"18"-35,0 0-9,0-1 25,0 89-21,0-35 0,0-18-1,0-36 1,0 1 1,0 0-2,0-1 2,0 36-4,0-35 3,17-54 128,1 36-129,-18-35-5,18 18 2,-1-1 2,-17 0 2,18 1-14,17-1 11,-35 0 6,0 1-7,35-19 3,-17 19 1,-18-1 2,18-17-5,-18 70 219,17-17-215,-17-1-13,0 19 9,0-19 3,0 1 0,0 0-2,0-1 44,0 1-42,0 0-10,0-1 9,18-17 194,-18-17-204,0-1 13,0 0-3,0 1-12,18-19 23,-1 1-22,1 35 23,0-18 52,-1 1 105,1 17-177,0-18 6,-1 18 3,1-18 107,17 36 299,-17-18-418,-18 18 2,17-1 33,-17 1-36,0 0 88,0-1-85,0 1 32,0 0 125,0-1-156,18-17-1,-18 36 7,18-19-2,-18 18 4,17-35 0,1 0 166</inkml:trace>
    </iact:actionData>
  </iact:action>
  <iact:action type="add" startTime="78368">
    <iact:property name="dataType"/>
    <iact:actionData xml:id="d8">
      <inkml:trace xmlns:inkml="http://www.w3.org/2003/InkML" xml:id="stk8" contextRef="#ctx0" brushRef="#br0">16969 5662 0,'0'-18'135,"0"1"-127,0-1 3,0 1 3,0-19-4,0 1 40,0-53-46,0 70 13,0-17-5,17-36 5,1 1 1,0-36 0,-1-35-5,1 88 4,-1-35 0,-17 17-1,0 1 1,18 34 0,-18 1 0,18 0-1,-18-1 1,0-16 1,0-1-2,0 35 0</inkml:trace>
    </iact:actionData>
  </iact:action>
  <iact:action type="add" startTime="79297">
    <iact:property name="dataType"/>
    <iact:actionData xml:id="d9">
      <inkml:trace xmlns:inkml="http://www.w3.org/2003/InkML" xml:id="stk9" contextRef="#ctx0" brushRef="#br0">17110 4445 0,'-18'0'89,"0"0"-81,18 18 1,0-1-5,-17 1 20,-1 0 8,18-1 17,-17-17-16,-1 35-27,0-17 5,1 17 9,17-17-7</inkml:trace>
    </iact:actionData>
  </iact:action>
  <iact:action type="add" startTime="80352">
    <iact:property name="dataType"/>
    <iact:actionData xml:id="d10">
      <inkml:trace xmlns:inkml="http://www.w3.org/2003/InkML" xml:id="stk10" contextRef="#ctx0" brushRef="#br0">17145 4445 0,'18'0'36,"-1"0"-31,1 0 12,-18 18-5,18 17 8,-1-17-12,1-1 4,-18 1 37,35 70-44,-17-53 10</inkml:trace>
    </iact:actionData>
  </iact:action>
  <iact:action type="add" startTime="81687">
    <iact:property name="dataType"/>
    <iact:actionData xml:id="d11">
      <inkml:trace xmlns:inkml="http://www.w3.org/2003/InkML" xml:id="stk11" contextRef="#ctx0" brushRef="#br0">18433 5521 0,'0'-35'171,"0"17"-162,0-53 21,0 36-23,0 0 12,17 0-10,1 17-5,0-35 11,-1 0-10,18-17 3,-17-1 4,-18 36 37,88-371-32,-88 353 1,18 36 124,0-1-137,-18 0 13,0 1-2</inkml:trace>
    </iact:actionData>
  </iact:action>
  <iact:action type="add" startTime="82706">
    <iact:property name="dataType"/>
    <iact:actionData xml:id="d12">
      <inkml:trace xmlns:inkml="http://www.w3.org/2003/InkML" xml:id="stk12" contextRef="#ctx0" brushRef="#br0">18680 4374 0,'0'36'100,"0"-19"-90,0 1 33,-18 17-39,0-35 12,1 18 0,17 0-2,-36-18 217,36 17-227</inkml:trace>
    </iact:actionData>
  </iact:action>
  <iact:action type="add" startTime="83905">
    <iact:property name="dataType"/>
    <iact:actionData xml:id="d13">
      <inkml:trace xmlns:inkml="http://www.w3.org/2003/InkML" xml:id="stk13" contextRef="#ctx0" brushRef="#br0">18680 4339 0,'0'53'199,"0"-35"-169,35 17-4,-35-17-8,0-1-1,0 19-1,0-19 13,0 18-12,0 1-1,0-19 103</inkml:trace>
    </iact:actionData>
  </iact:action>
  <iact:action type="add" startTime="176287">
    <iact:property name="dataType"/>
    <iact:actionData xml:id="d14">
      <inkml:trace xmlns:inkml="http://www.w3.org/2003/InkML" xml:id="stk14" contextRef="#ctx0" brushRef="#br0">3916 10372 0,'17'0'234,"1"0"-217,0 0 31,-1 0-35,1 0 5,0 0 13,-1 0 3,36 0-18,-18 0 1,-17 0-1,0 0 1,17 0 0,0 0 0,18 0 0,-35 0 16,0 0-18,17 0 7,-18 0-10,1 0 5,35 0-1,-18 0 1,-17 0 0,0 0-1,17 0 1,0 0 1,18 0 0,-18 0-4,36 0 4,-36 0-3,18 0 2,71 0-1,-36 0 1,0 0 0,-35 0-1,-18 0 1,0 0 1,36 0-2,-1 0 2,-17 0-1,18 0-3,-36 0 6,36 0-1,-36 0-7,18 0 4,-18 0 0,1 0 1,52 0 0,-18 0-1,36 0 2,18 0-1,-54 0-2,1 0 4,52 0-4,-88 0 2,36 0-1,-36 0 1,1 0-1,34 0 1,-17 0-1,18 0 1,34 0 1,-52 0 0,-35 0-2,0 0-1,-1 0 3,71 0-2,1 0 0,34 0 0,-35 0 1,-17 0 0,-1 0-1,1 0 1,0 0 1,17 0 1,53 0-6,-106 0 3,18 0 2,0 0-2,0 0 0,70 0 1,-17 0 0,-71 0 0,18 0-1,53 0 1,-71 0 1,124 0-1,53 0-2,-18 0 2,-88 0 1,0 0-3,-53 0 8,17 0-11,-35 0 3,18 0 2,-35 0-1,0 0 1,34 0 0,19 0-1,0 0 1,34 0 0,-52 0 0,53 0-1,-88 0-12,52 0 8,-52 0 7,17 0-3</inkml:trace>
    </iact:actionData>
  </iact:action>
  <iact:action type="add" startTime="181344">
    <iact:property name="dataType"/>
    <iact:actionData xml:id="d15">
      <inkml:trace xmlns:inkml="http://www.w3.org/2003/InkML" xml:id="stk15" contextRef="#ctx0" brushRef="#br0">6650 10248 0,'0'18'449,"0"-1"-387,0 1-46,0 0-3,0-1 75,0 1-80,0 0 6,0-1 3,0 1 31,0 0-13,0-1 114</inkml:trace>
    </iact:actionData>
  </iact:action>
  <iact:action type="add" startTime="183905">
    <iact:property name="dataType"/>
    <iact:actionData xml:id="d16">
      <inkml:trace xmlns:inkml="http://www.w3.org/2003/InkML" xml:id="stk16" contextRef="#ctx0" brushRef="#br0">6703 9631 0,'-18'0'345,"0"0"-339,1 0 13,-1 17-4,1-17 17,17 18-22,0 0 12,0-1-8,0 1 26,0 0-38,0 17 14,-18-35 1,0 53 0,18-36 15,0 1-14,0 0-2,0-1 19,0 1-29,0 0 65,0-1-66,0 1 14,0 0 16,18-1-18,0-17-2,-1 0 42,1 18-52,-1-18 5,1 0 1,-18 18 36,35-1-39,-17-17 5,0 0 109,-1 0-113,1 0 54,-18-35-54,0 17 11,18 1-13,-18-1 0,0 0 34,0 1-36,0-1 12,0 0-6,0 1 7,17-1-2,-17 0 0,0 1 18,36-1-17,-19 18 16,-17-17 77,0-1-23,0 0-79,-17 1 34,-1-1-32,0 18 2,1-18-7,-1 1 155,0 17-141,1 0-2,17-18-12,-18 18 6</inkml:trace>
    </iact:actionData>
  </iact:action>
  <iact:action type="add" startTime="188257">
    <iact:property name="dataType"/>
    <iact:actionData xml:id="d17">
      <inkml:trace xmlns:inkml="http://www.w3.org/2003/InkML" xml:id="stk17" contextRef="#ctx0" brushRef="#br0">4815 10283 0,'0'18'213,"0"0"-204,0-1 1,0 19 11,0-19-17,0 1 4,0 0 1,0-1-1,0 1 12,0-1-8,0 1-8,0 17 15,0 18 15,0 36 14,0-107 171,0-35-212</inkml:trace>
    </iact:actionData>
  </iact:action>
  <iact:action type="add" startTime="191983">
    <iact:property name="dataType"/>
    <iact:actionData xml:id="d18">
      <inkml:trace xmlns:inkml="http://www.w3.org/2003/InkML" xml:id="stk18" contextRef="#ctx0" brushRef="#br0">9243 10266 0,'0'17'299,"0"1"-294,0 0 26,0-1-16,0 1-7,0 0 13,0-1-10,0 1 51,0 0-45,0-1 1,0 1 3,0-1-10,0 1 201</inkml:trace>
    </iact:actionData>
  </iact:action>
  <iact:action type="add" startTime="194279">
    <iact:property name="dataType"/>
    <iact:actionData xml:id="d19">
      <inkml:trace xmlns:inkml="http://www.w3.org/2003/InkML" xml:id="stk19" contextRef="#ctx0" brushRef="#br0">9243 9613 0,'0'18'34,"0"17"-25,0 0-1,0 18 2,0-35-6,-36 52 8,19-34-6,-1 17 0,-17-18 4,17 18-1,-35 53 8,36-53 28,17-18-29,0-17 39</inkml:trace>
    </iact:actionData>
  </iact:action>
  <iact:action type="add" startTime="195090">
    <iact:property name="dataType"/>
    <iact:actionData xml:id="d20">
      <inkml:trace xmlns:inkml="http://www.w3.org/2003/InkML" xml:id="stk20" contextRef="#ctx0" brushRef="#br0">9313 9754 0,'18'0'46,"0"0"-33,-18 18 15,17 17-15,1 0 29,0 54-36,-18-72 5,17 19 6,-17-1-1,0-17 1,18-18 242,-1 0-251,1-53 5,17 35-5,1-17 5,-1-36-2,-17 36 7,-1 0-13,1 35 4,-18-18 1,0 0 36,53-88-29,-53 89-1,0-1 1,0 1 3</inkml:trace>
    </iact:actionData>
  </iact:action>
  <iact:action type="add" startTime="196976">
    <iact:property name="dataType"/>
    <iact:actionData xml:id="d21">
      <inkml:trace xmlns:inkml="http://www.w3.org/2003/InkML" xml:id="stk21" contextRef="#ctx0" brushRef="#br0">4727 9578 0,'0'35'69,"0"0"-59,0 1 16,0 34 11,0 89-6,0-71-26,0-52 43</inkml:trace>
    </iact:actionData>
  </iact:action>
  <iact:action type="add" startTime="197864">
    <iact:property name="dataType"/>
    <iact:actionData xml:id="d22">
      <inkml:trace xmlns:inkml="http://www.w3.org/2003/InkML" xml:id="stk22" contextRef="#ctx0" brushRef="#br0">4762 9560 0,'18'0'40,"0"0"-14,-1 36-22,1-19 8,0 18-6,-18-17 4,0 0-2,35 35 6,18 88 34,-53-106-29,53-88 276,-18 0-290,-17 53 3,-18-35 1,17 17 0,-17 1 17,18-19-16,0 1 8,-18 17 16,35-34 15,0-1-33,-35 17 1,0 19-12,18 17 10,-18-18-2,0 0 4,0 54 166,0-19-176,0 19 2,0 34 12,0-17-4,0 0 0,0 18-1,0-54-3,0 36 5,0 0-3</inkml:trace>
    </iact:actionData>
  </iact:action>
  <iact:action type="add" startTime="228639">
    <iact:property name="dataType"/>
    <iact:actionData xml:id="d23">
      <inkml:trace xmlns:inkml="http://www.w3.org/2003/InkML" xml:id="stk23" contextRef="#ctx0" brushRef="#br0">6509 10760 0,'17'0'52,"1"0"-48,17 0 6,-17 0 15,0 0-19,-1 0 105,1 0-102,-1 0 8,1 0 5,0 0-11,-1 0 21,19 0-15,-19 0 38,1 0-44,0 0-7,52 0 12,-35 0 1</inkml:trace>
    </iact:actionData>
  </iact:action>
  <iact:action type="add" startTime="230807">
    <iact:property name="dataType"/>
    <iact:actionData xml:id="d24">
      <inkml:trace xmlns:inkml="http://www.w3.org/2003/InkML" xml:id="stk24" contextRef="#ctx0" brushRef="#br0">6773 10601 0,'-17'0'42,"17"18"54,0-1-74,0 1 31,0 35-35,17 0-12,-17-36 8,0 1 1,0 0 2,0-1 32,0 1-43,0 17 18,0-17-19</inkml:trace>
    </iact:actionData>
  </iact:action>
  <iact:action type="add" startTime="233616">
    <iact:property name="dataType"/>
    <iact:actionData xml:id="d25">
      <inkml:trace xmlns:inkml="http://www.w3.org/2003/InkML" xml:id="stk25" contextRef="#ctx0" brushRef="#br0">4551 10954 0,'17'0'106,"1"0"-90,0 0 46,17 0-58,-17 0 13,-1 0-4,1 0 3,0 0 1,-1 0 0,1 0 0,35 0 0,0 0-1,17 0 0,-52 0 1,0 0 6,-1 0 4,18 0-11</inkml:trace>
    </iact:actionData>
  </iact:action>
  <iact:action type="add" startTime="234657">
    <iact:property name="dataType"/>
    <iact:actionData xml:id="d26">
      <inkml:trace xmlns:inkml="http://www.w3.org/2003/InkML" xml:id="stk26" contextRef="#ctx0" brushRef="#br0">4833 10848 0,'0'18'113,"0"-1"-106,0 1 16,0-1 10,0 19 17,0-19-43,18 19 6,-1-19 0</inkml:trace>
    </iact:actionData>
  </iact:action>
  <iact:action type="add" startTime="242534">
    <iact:property name="dataType"/>
    <iact:actionData xml:id="d27">
      <inkml:trace xmlns:inkml="http://www.w3.org/2003/InkML" xml:id="stk27" contextRef="#ctx0" brushRef="#br0">4304 10266 0,'-18'17'128,"-17"1"-112,17-18-4,18 18 47,0-1-50,0 1 10,0 17 31,-53-17-33,53 0 99,-17-1-97,-1 1-5,18-1 137,35-17-136,-17 0 2,0 0-4,17 0 4,-17 18 3,-1 0-3,1-18 0,0 0 19,17 35-28,-35-17 1,53-1 8,0 19-1,-106-36 125</inkml:trace>
    </iact:actionData>
  </iact:action>
  <iact:action type="add" startTime="244319">
    <iact:property name="dataType"/>
    <iact:actionData xml:id="d28">
      <inkml:trace xmlns:inkml="http://www.w3.org/2003/InkML" xml:id="stk28" contextRef="#ctx0" brushRef="#br0">3298 10231 0,'18'0'63,"0"0"-52,-1 0-3,19 0 0,17 0 13,-36 0 8,18 0 20,-17 0-32,17 0 1,18 0-2,-88 0 128</inkml:trace>
    </iact:actionData>
  </iact:action>
  <iact:action type="add" startTime="244919">
    <iact:property name="dataType"/>
    <iact:actionData xml:id="d29">
      <inkml:trace xmlns:inkml="http://www.w3.org/2003/InkML" xml:id="stk29" contextRef="#ctx0" brushRef="#br0">3369 10231 0,'0'35'17,"-18"18"-7,18 53 8,-17 52-2,-36-17 0,35-17 1,18-71-4,0 35 3,0-53 1</inkml:trace>
    </iact:actionData>
  </iact:action>
  <iact:action type="add" startTime="245659">
    <iact:property name="dataType"/>
    <iact:actionData xml:id="d30">
      <inkml:trace xmlns:inkml="http://www.w3.org/2003/InkML" xml:id="stk30" contextRef="#ctx0" brushRef="#br0">3334 10672 0,'35'0'6,"-70"0"-6,105 0 6,-34 0 7,16 0-4,1 0 6,0 0-6,0 0-5,35 0 3,36 0 11,17 0 15,-106 0 17</inkml:trace>
    </iact:actionData>
  </iact:action>
  <iact:action type="add" startTime="247775">
    <iact:property name="dataType"/>
    <iact:actionData xml:id="d31">
      <inkml:trace xmlns:inkml="http://www.w3.org/2003/InkML" xml:id="stk31" contextRef="#ctx0" brushRef="#br0">3510 10283 0,'18'0'277,"-1"0"-218,1 0-52,0 0 5,17 0-4,0 0 11,1 0 14,-19 0 16,71 0-32,-70 0 0,17 0 56,-17 0-69,0 0 6,17 0 5</inkml:trace>
    </iact:actionData>
  </iact:action>
  <iact:action type="add" startTime="281968">
    <iact:property name="dataType"/>
    <iact:actionData xml:id="d32">
      <inkml:trace xmlns:inkml="http://www.w3.org/2003/InkML" xml:id="stk32" contextRef="#ctx0" brushRef="#br0">8925 10742 0,'18'0'239,"0"0"-222,-1 0-7,1 0 6,-1 0 29,19 0-28,-19 0 49,1 0-61,17 0 119</inkml:trace>
    </iact:actionData>
  </iact:action>
  <iact:action type="add" startTime="283376">
    <iact:property name="dataType"/>
    <iact:actionData xml:id="d33">
      <inkml:trace xmlns:inkml="http://www.w3.org/2003/InkML" xml:id="stk33" contextRef="#ctx0" brushRef="#br0">9225 10672 0,'18'0'173,"17"17"-74,-17 1-58,-1-1-23,-17 1 109,0 0-104,-17-18 337,-1 0-352,0 17 6,1-17 4,-1 0-13,0 0 43,18 18 172,0 0-43,0-1-146,18-17-17,0 0-7,-1 18 14,1 0-8,0-18 70,-18 17-30,0 1-23,17-1-13,-17 19 133,0-19-133,0 1-1,0 0 2,-35-18-13,17 0 62,1 0-51,-1 0 37,0 0-34,1 0-2,-1 0-7,1 0 11,-1 0-13</inkml:trace>
    </iact:actionData>
  </iact:action>
  <iact:action type="add" startTime="299718">
    <iact:property name="dataType"/>
    <iact:actionData xml:id="d34">
      <inkml:trace xmlns:inkml="http://www.w3.org/2003/InkML" xml:id="stk34" contextRef="#ctx0" brushRef="#br0">10724 9684 0,'53'0'135,"-17"0"-125,122 0 26,-105 0-21</inkml:trace>
    </iact:actionData>
  </iact:action>
  <iact:action type="add" startTime="300743">
    <iact:property name="dataType"/>
    <iact:actionData xml:id="d35">
      <inkml:trace xmlns:inkml="http://www.w3.org/2003/InkML" xml:id="stk35" contextRef="#ctx0" brushRef="#br0">10672 9684 0,'0'53'31,"0"-36"-19,0 54-1,0-1 39,-36 248-34,36-230-9,0-70 2,0 17 8,0 18-1,0-18 3,0-17-15,0-1 7,0 1 22,0 0-15,0 35-14,0-89 106,0-17-104,36-17 3</inkml:trace>
    </iact:actionData>
  </iact:action>
  <iact:action type="add" startTime="301866">
    <iact:property name="dataType"/>
    <iact:actionData xml:id="d36">
      <inkml:trace xmlns:inkml="http://www.w3.org/2003/InkML" xml:id="stk36" contextRef="#ctx0" brushRef="#br0">10707 10054 0,'17'0'175,"1"0"-170,0 0 27,-1 0 26,1 0-44,0 0-10,-1 0 3,1 0 27,17 0-18,-17 0 1,17 0-12</inkml:trace>
    </iact:actionData>
  </iact:action>
  <iact:action type="add" startTime="302881">
    <iact:property name="dataType"/>
    <iact:actionData xml:id="d37">
      <inkml:trace xmlns:inkml="http://www.w3.org/2003/InkML" xml:id="stk37" contextRef="#ctx0" brushRef="#br0">11183 9331 0,'0'35'45,"0"1"-37,0-19 0,0 18 15,18 36 11,-18-53 11,0 123-28,0-124 0,0 1-1</inkml:trace>
    </iact:actionData>
  </iact:action>
  <iact:action type="add" startTime="304559">
    <iact:property name="dataType"/>
    <iact:actionData xml:id="d38">
      <inkml:trace xmlns:inkml="http://www.w3.org/2003/InkML" xml:id="stk38" contextRef="#ctx0" brushRef="#br0">11307 10089 0,'17'0'15,"1"0"46,-1 0-54,19 0 7,-19 0 7,1 0 61,17 0-77</inkml:trace>
    </iact:actionData>
  </iact:action>
  <iact:action type="add" startTime="305227">
    <iact:property name="dataType"/>
    <iact:actionData xml:id="d39">
      <inkml:trace xmlns:inkml="http://www.w3.org/2003/InkML" xml:id="stk39" contextRef="#ctx0" brushRef="#br0">11324 10231 0,'0'17'22,"0"1"-16,18-18 36,-1 0-10,1 0-16,0 0-3,-1 0 86,1 0-83,0 0-12,-1 0 8</inkml:trace>
    </iact:actionData>
  </iact:action>
  <iact:action type="add" startTime="306025">
    <iact:property name="dataType"/>
    <iact:actionData xml:id="d40">
      <inkml:trace xmlns:inkml="http://www.w3.org/2003/InkML" xml:id="stk40" contextRef="#ctx0" brushRef="#br0">11818 9719 0,'0'18'64,"0"17"-53,0 18-6,0-18 4,0 18 0,0 0 10,0 18 14,0 34 17,-18 19-32,18-89-3,0-17 19,-17-54 84,17-16-114,0 16 11,0 1-4,0-18-10</inkml:trace>
    </iact:actionData>
  </iact:action>
  <iact:action type="add" startTime="306881">
    <iact:property name="dataType"/>
    <iact:actionData xml:id="d41">
      <inkml:trace xmlns:inkml="http://www.w3.org/2003/InkML" xml:id="stk41" contextRef="#ctx0" brushRef="#br0">12012 9878 0,'0'17'65,"0"1"-60,0 0 5,-35 70 39,17-53-29,1-17-10,-1-1 47,18 1-41,-18-18-3,1 18-8,17-1 8,-18 1 9,18 0 208,0 17-219,18-17-5,-18-1 5,17 1 5,1-1 0,0 1 1</inkml:trace>
    </iact:actionData>
  </iact:action>
  <iact:action type="add" startTime="308186">
    <iact:property name="dataType"/>
    <iact:actionData xml:id="d42">
      <inkml:trace xmlns:inkml="http://www.w3.org/2003/InkML" xml:id="stk42" contextRef="#ctx0" brushRef="#br0">12259 10107 0,'35'0'113,"-17"0"-103,35 0-7,141 0 28,-71 0-17,142 0 3,0 0-1,-54 0 3,-34 0-5,-160 0 3,36 0-1,-35 0 34,-1 0-46,1 0 13,0 0-4</inkml:trace>
    </iact:actionData>
  </iact:action>
  <iact:action type="add" startTime="309887">
    <iact:property name="dataType"/>
    <iact:actionData xml:id="d43">
      <inkml:trace xmlns:inkml="http://www.w3.org/2003/InkML" xml:id="stk43" contextRef="#ctx0" brushRef="#br0">12788 9560 0,'-17'-17'178,"17"-1"-168,-18 18 18,0-18-19,1 18-6,-1 0 21,0 0-19,1 0 57,-19 0-58,19 0 31,-1 0 12,1 0-34,-1 0 3,0 53 1,18-17-1,0 34 2,0-52-1,0 17-2,0 18 2,0-18 2,0-17-5,0-1 5,0 1-1,0 0 0,18-1 11,0 1-12,-1-18-1,1 0 3,-1 0-4,19 0 2,-1 0-9,0 0 1,-17 0 6,70 0 3,18 0-2,-18 0 0,-70 0 1,-1 0 16,1 0-16,0 0 0,-1 0 4,1-18-5,-18-17 0,0 17 0,0-17 0,0 18-1,0-19 7,0 19-11,0-1 6,-18 0-1,1-17 1,-1 17 1,0 1-2,-17-1 0,17-17 0,1 35 1,17-18 0,-18 1-1,1-1 6,-1 18-7,0 0 2,1 0 13,-1 0 4,0 0-29,1 0 39</inkml:trace>
    </iact:actionData>
  </iact:action>
  <iact:action type="add" startTime="312087">
    <iact:property name="dataType"/>
    <iact:actionData xml:id="d44">
      <inkml:trace xmlns:inkml="http://www.w3.org/2003/InkML" xml:id="stk44" contextRef="#ctx0" brushRef="#br0">12929 9825 0,'0'17'103,"0"1"-94,36 17 17,-19 1-14,1-1 37,35 0-31,-36 1-12</inkml:trace>
    </iact:actionData>
  </iact:action>
  <iact:action type="add" startTime="313167">
    <iact:property name="dataType"/>
    <iact:actionData xml:id="d45">
      <inkml:trace xmlns:inkml="http://www.w3.org/2003/InkML" xml:id="stk45" contextRef="#ctx0" brushRef="#br0">13335 9754 0,'18'0'98,"-18"18"-90</inkml:trace>
    </iact:actionData>
  </iact:action>
  <iact:action type="add" startTime="316678">
    <iact:property name="dataType"/>
    <iact:actionData xml:id="d46">
      <inkml:trace xmlns:inkml="http://www.w3.org/2003/InkML" xml:id="stk46" contextRef="#ctx0" brushRef="#br0">13670 9472 0,'0'18'292,"0"-1"-287,0 1 22,0 0-22,0-1 22,0 1-23,0 0 28,-18 17 18,1-18 12,-1 1-45,1 0-11,34-18 215,1 0-213,-18 17 140,0 1-128,0 0-7,0-1 40,0 1-46,0 0 17,0-1-20,0 1 11,0-1-1,0 1 3,0 17 0,-18-35-1,1 18 0,-1 0 36,0-18-36,1 17 48,-1-17-58,18 18 10,-18-18 18,1 0 53</inkml:trace>
    </iact:actionData>
  </iact:action>
  <iact:action type="add" startTime="318551">
    <iact:property name="dataType"/>
    <iact:actionData xml:id="d47">
      <inkml:trace xmlns:inkml="http://www.w3.org/2003/InkML" xml:id="stk47" contextRef="#ctx0" brushRef="#br0">14005 9507 0,'18'-17'154,"-18"-1"-133,0 0-13,0 1 90,0-1-81,0 1-14,-18 17 10,1-18 4,-1 18 95,-17 0-106,17 0 12,0 0-14,1 18 9,-1 17 4,1-18-4,17 1 3,-18 17 1,0 18 0,1-17-1,17 16 1,0-34 0,0 17-1,-18-17 8,18 0 6,0-1 17,35-17 34,-17 0-75,0 0 11,-1 0-12,1 0 7,-1 0 8,1-17-12,0-1 12,-1 18 10,-17-18-23,18 1 6,-18-1 6,0 0-5,0 1 0,0-18 3,18 17-1,-18 0 1,0 36 227,-18 0-227,18 17-12,0-18 4,-18 1 0,18 0 0,0-1-1,0 19 1,0-19 18,-17 19 3,-1-1 19,18-18-32,-18 19 1,1-19-3,17 1 5,0 0 37,0-1-45,0 1 16,0 0 217,17-18-228,1 0 9,0 0-14,-1 0-8,1 0 8,0 0 5,35-36-1,-36 36 2,1 0-2,-1-53 172</inkml:trace>
    </iact:actionData>
  </iact:action>
  <iact:action type="add" startTime="324775">
    <iact:property name="dataType"/>
    <iact:actionData xml:id="d48">
      <inkml:trace xmlns:inkml="http://www.w3.org/2003/InkML" xml:id="stk48" contextRef="#ctx0" brushRef="#br0">12982 10319 0,'35'0'112,"1"0"-103,-19 0-2,1 0-1,17 0 16,1 0 8,17 0 21,-53 17-17,17 1-20,1-18 84,-18 18-80,0-1-14,-18 1 10,1 17 1,-19-17 4,19-1-4,-19-17 1,19 18 0,-1-18 1,-17 18 6,-1-18-7,-16 35-1,69-35 248,18 0-238,-17 0-12,0 35 94,-1-17-96,1-18 73,-18 18-19,18-1 28,-18 1 78,0 0-150,0-1-8,0 1 40,0-1-46,-18 1 13,0-18-1,18 18-12,-17-1 1,-1-17 8,0 0 0,-17 18 1,0 17 0,17-35-1,1 0 64,-1 0-70,0 0 102,18-35-97</inkml:trace>
    </iact:actionData>
  </iact:action>
  <iact:action type="add" startTime="327415">
    <iact:property name="dataType"/>
    <iact:actionData xml:id="d49">
      <inkml:trace xmlns:inkml="http://www.w3.org/2003/InkML" xml:id="stk49" contextRef="#ctx0" brushRef="#br0">13423 10319 0,'18'0'146,"17"0"-140,-17 0 12,-1 0-9,-17 17 229,0 1-140,0 0-94,0-1 7,0 1 6,-17 0-13,-1-1 21,18 1 8,-35-1 16,52-17 199,1 0-244,0 0 24,-1 0-19,1 0 8,0 0-11,-1 0 10,1 0-12,0 0 16,-1 0 3,1 0 19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12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microsoft.com/office/2011/relationships/inkAction" Target="../ink/inkAction3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11.m4a"/><Relationship Id="rId7" Type="http://schemas.openxmlformats.org/officeDocument/2006/relationships/oleObject" Target="../embeddings/oleObject4.bin"/><Relationship Id="rId2" Type="http://schemas.microsoft.com/office/2007/relationships/media" Target="../media/media11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microsoft.com/office/2007/relationships/media" Target="../media/media3.m4a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microsoft.com/office/2007/relationships/media" Target="../media/media4.m4a"/><Relationship Id="rId7" Type="http://schemas.openxmlformats.org/officeDocument/2006/relationships/oleObject" Target="../embeddings/oleObject2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4.m4a"/><Relationship Id="rId9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microsoft.com/office/2011/relationships/inkAction" Target="../ink/inkAction2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6" descr="https://timgsa.baidu.com/timg?image&amp;quality=80&amp;size=b9999_10000&amp;sec=1493476836254&amp;di=df573036886f4ec82236dafb67dd1eff&amp;imgtype=0&amp;src=http%3A%2F%2Fimg8.zol.com.cn%2Fbbs%2Fupload%2F16085%2F16084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00164" y="-857280"/>
            <a:ext cx="11430000" cy="8029575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8.2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电场 </a:t>
            </a: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(Electric Field)</a:t>
            </a:r>
            <a:endParaRPr lang="zh-CN" altLang="en-US" sz="4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1406" y="4158208"/>
            <a:ext cx="9036000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§8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静电场 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(Electric Field)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2715370-ACCE-4675-B8B8-BE5E7E377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0"/>
    </mc:Choice>
    <mc:Fallback>
      <p:transition spd="slow" advTm="10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4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7300" y="576719"/>
            <a:ext cx="8845182" cy="5793894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四种电场的电场线如图所示，一正电荷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仅在电场力作用下由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点向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点做加速运动且加速度越来越大，则该电荷所在的电场是图中的（       ）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7728" y="3717032"/>
            <a:ext cx="8864866" cy="259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4】M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三点在同一直线上，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MO:ON = 2:3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点位于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MN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之间，在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处固定一电量为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的点电荷。当在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处放一电量为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的点电荷时，它所受的电场力为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；移去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处电荷，在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处放一电量为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-3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的点电荷，其所受电场力为（       ）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/3               B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-4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/3               C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/2               D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/2</a:t>
            </a:r>
            <a:endParaRPr lang="zh-CN" altLang="en-US" sz="26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992249" y="1600031"/>
            <a:ext cx="5170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6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8371968" y="5229200"/>
            <a:ext cx="4485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6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</a:p>
        </p:txBody>
      </p: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611560" y="2420888"/>
            <a:ext cx="1384825" cy="1222501"/>
            <a:chOff x="456658" y="836712"/>
            <a:chExt cx="982886" cy="867678"/>
          </a:xfrm>
        </p:grpSpPr>
        <p:cxnSp>
          <p:nvCxnSpPr>
            <p:cNvPr id="7" name="直接箭头连接符 6"/>
            <p:cNvCxnSpPr/>
            <p:nvPr/>
          </p:nvCxnSpPr>
          <p:spPr>
            <a:xfrm>
              <a:off x="456658" y="1124744"/>
              <a:ext cx="97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任意多边形 7"/>
            <p:cNvSpPr/>
            <p:nvPr/>
          </p:nvSpPr>
          <p:spPr>
            <a:xfrm>
              <a:off x="456658" y="1268760"/>
              <a:ext cx="972000" cy="150586"/>
            </a:xfrm>
            <a:custGeom>
              <a:avLst/>
              <a:gdLst>
                <a:gd name="connsiteX0" fmla="*/ 0 w 881742"/>
                <a:gd name="connsiteY0" fmla="*/ 30843 h 150586"/>
                <a:gd name="connsiteX1" fmla="*/ 337457 w 881742"/>
                <a:gd name="connsiteY1" fmla="*/ 19957 h 150586"/>
                <a:gd name="connsiteX2" fmla="*/ 881742 w 881742"/>
                <a:gd name="connsiteY2" fmla="*/ 150586 h 150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1742" h="150586">
                  <a:moveTo>
                    <a:pt x="0" y="30843"/>
                  </a:moveTo>
                  <a:cubicBezTo>
                    <a:pt x="95250" y="15421"/>
                    <a:pt x="190500" y="0"/>
                    <a:pt x="337457" y="19957"/>
                  </a:cubicBezTo>
                  <a:cubicBezTo>
                    <a:pt x="484414" y="39914"/>
                    <a:pt x="683078" y="95250"/>
                    <a:pt x="881742" y="150586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467544" y="836712"/>
              <a:ext cx="972000" cy="151200"/>
            </a:xfrm>
            <a:custGeom>
              <a:avLst/>
              <a:gdLst>
                <a:gd name="connsiteX0" fmla="*/ 0 w 685800"/>
                <a:gd name="connsiteY0" fmla="*/ 87086 h 123371"/>
                <a:gd name="connsiteX1" fmla="*/ 304800 w 685800"/>
                <a:gd name="connsiteY1" fmla="*/ 108857 h 123371"/>
                <a:gd name="connsiteX2" fmla="*/ 685800 w 685800"/>
                <a:gd name="connsiteY2" fmla="*/ 0 h 12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00" h="123371">
                  <a:moveTo>
                    <a:pt x="0" y="87086"/>
                  </a:moveTo>
                  <a:cubicBezTo>
                    <a:pt x="95250" y="105228"/>
                    <a:pt x="190500" y="123371"/>
                    <a:pt x="304800" y="108857"/>
                  </a:cubicBezTo>
                  <a:cubicBezTo>
                    <a:pt x="419100" y="94343"/>
                    <a:pt x="552450" y="47171"/>
                    <a:pt x="685800" y="0"/>
                  </a:cubicBezTo>
                </a:path>
              </a:pathLst>
            </a:cu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>
              <a:spLocks noChangeAspect="1"/>
            </p:cNvSpPr>
            <p:nvPr/>
          </p:nvSpPr>
          <p:spPr>
            <a:xfrm>
              <a:off x="672682" y="110474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021030" y="11056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736" y="1100907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zh-CN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9890" y="1109451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zh-CN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5576" y="1376720"/>
              <a:ext cx="360040" cy="32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2771952" y="2492895"/>
            <a:ext cx="1368000" cy="1165077"/>
            <a:chOff x="1780622" y="908720"/>
            <a:chExt cx="980292" cy="834881"/>
          </a:xfrm>
        </p:grpSpPr>
        <p:cxnSp>
          <p:nvCxnSpPr>
            <p:cNvPr id="16" name="直接箭头连接符 15"/>
            <p:cNvCxnSpPr/>
            <p:nvPr/>
          </p:nvCxnSpPr>
          <p:spPr>
            <a:xfrm>
              <a:off x="1788914" y="1124744"/>
              <a:ext cx="97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2004938" y="110474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2353286" y="11056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06425" y="1146670"/>
              <a:ext cx="286997" cy="198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zh-CN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62667" y="1146114"/>
              <a:ext cx="294960" cy="198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zh-CN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87832" y="1412777"/>
              <a:ext cx="360040" cy="330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>
              <a:off x="1780622" y="908720"/>
              <a:ext cx="97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1782866" y="1349235"/>
              <a:ext cx="97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>
            <a:grpSpLocks noChangeAspect="1"/>
          </p:cNvGrpSpPr>
          <p:nvPr/>
        </p:nvGrpSpPr>
        <p:grpSpPr>
          <a:xfrm>
            <a:off x="4968184" y="2375422"/>
            <a:ext cx="1260000" cy="1307353"/>
            <a:chOff x="3087652" y="764704"/>
            <a:chExt cx="980292" cy="1017133"/>
          </a:xfrm>
        </p:grpSpPr>
        <p:cxnSp>
          <p:nvCxnSpPr>
            <p:cNvPr id="28" name="直接箭头连接符 27"/>
            <p:cNvCxnSpPr/>
            <p:nvPr/>
          </p:nvCxnSpPr>
          <p:spPr>
            <a:xfrm>
              <a:off x="3095944" y="1124744"/>
              <a:ext cx="97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3311968" y="110474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>
              <a:spLocks noChangeAspect="1"/>
            </p:cNvSpPr>
            <p:nvPr/>
          </p:nvSpPr>
          <p:spPr>
            <a:xfrm>
              <a:off x="3660316" y="11056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07475" y="1123269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zh-CN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54616" y="1131812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zh-CN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394862" y="1422657"/>
              <a:ext cx="360040" cy="35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4" name="直接箭头连接符 33"/>
            <p:cNvCxnSpPr/>
            <p:nvPr/>
          </p:nvCxnSpPr>
          <p:spPr>
            <a:xfrm flipV="1">
              <a:off x="3087652" y="764704"/>
              <a:ext cx="980292" cy="1440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>
              <a:off x="3089896" y="1349235"/>
              <a:ext cx="978048" cy="1355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6984416" y="2420884"/>
            <a:ext cx="1332000" cy="1228452"/>
            <a:chOff x="4427984" y="832440"/>
            <a:chExt cx="1008112" cy="929743"/>
          </a:xfrm>
        </p:grpSpPr>
        <p:cxnSp>
          <p:nvCxnSpPr>
            <p:cNvPr id="37" name="直接箭头连接符 36"/>
            <p:cNvCxnSpPr/>
            <p:nvPr/>
          </p:nvCxnSpPr>
          <p:spPr>
            <a:xfrm>
              <a:off x="4464096" y="1124744"/>
              <a:ext cx="97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4680120" y="110474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5028468" y="11056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74552" y="1131536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zh-CN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31304" y="1130468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zh-CN" alt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63014" y="1412776"/>
              <a:ext cx="360040" cy="349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zh-CN" alt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3" name="直接箭头连接符 42"/>
            <p:cNvCxnSpPr/>
            <p:nvPr/>
          </p:nvCxnSpPr>
          <p:spPr>
            <a:xfrm>
              <a:off x="4427984" y="832440"/>
              <a:ext cx="1008000" cy="144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>
            <a:xfrm flipV="1">
              <a:off x="4427984" y="1268761"/>
              <a:ext cx="1008112" cy="1440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0F57AA8F-5A59-4520-90CF-AAC0E680F4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74680" y="1517760"/>
              <a:ext cx="6159960" cy="245124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0F57AA8F-5A59-4520-90CF-AAC0E680F4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65320" y="1508400"/>
                <a:ext cx="6178680" cy="2469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C359CFAA-A1D6-485A-BAF3-428ABBE075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6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194" grpId="0" bldLvl="0" animBg="1" autoUpdateAnimBg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§8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静电场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8.2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电场 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(Electric Field)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289918" y="1059191"/>
            <a:ext cx="2781884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电场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(Electric Field)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>
          <a:xfrm>
            <a:off x="285720" y="1556792"/>
            <a:ext cx="721523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电荷周围</a:t>
            </a: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客观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存在的一种</a:t>
            </a: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特殊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物质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284178" y="2060848"/>
            <a:ext cx="5799990" cy="57606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基本性质：对其中的电荷有</a:t>
            </a:r>
            <a:r>
              <a:rPr lang="zh-CN" altLang="en-US" sz="2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力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的作用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327983" y="2564904"/>
            <a:ext cx="1000132" cy="432000"/>
            <a:chOff x="6315088" y="543586"/>
            <a:chExt cx="1000132" cy="432000"/>
          </a:xfrm>
        </p:grpSpPr>
        <p:sp>
          <p:nvSpPr>
            <p:cNvPr id="23" name="云形标注 22"/>
            <p:cNvSpPr/>
            <p:nvPr/>
          </p:nvSpPr>
          <p:spPr>
            <a:xfrm>
              <a:off x="6357950" y="543586"/>
              <a:ext cx="792000" cy="432000"/>
            </a:xfrm>
            <a:prstGeom prst="cloudCallout">
              <a:avLst>
                <a:gd name="adj1" fmla="val -46774"/>
                <a:gd name="adj2" fmla="val -7364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15088" y="552082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电场力</a:t>
              </a:r>
            </a:p>
          </p:txBody>
        </p:sp>
      </p:grpSp>
      <p:sp>
        <p:nvSpPr>
          <p:cNvPr id="26" name="椭圆 25"/>
          <p:cNvSpPr/>
          <p:nvPr/>
        </p:nvSpPr>
        <p:spPr>
          <a:xfrm>
            <a:off x="4039951" y="2132856"/>
            <a:ext cx="324000" cy="432000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Rectangle 2"/>
          <p:cNvSpPr txBox="1">
            <a:spLocks noRot="1" noChangeArrowheads="1"/>
          </p:cNvSpPr>
          <p:nvPr/>
        </p:nvSpPr>
        <p:spPr>
          <a:xfrm>
            <a:off x="285720" y="2780928"/>
            <a:ext cx="1477968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电场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强度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364088" y="3071810"/>
            <a:ext cx="2181951" cy="726920"/>
            <a:chOff x="4214810" y="4314774"/>
            <a:chExt cx="2181951" cy="726920"/>
          </a:xfrm>
        </p:grpSpPr>
        <p:grpSp>
          <p:nvGrpSpPr>
            <p:cNvPr id="29" name="组合 8"/>
            <p:cNvGrpSpPr/>
            <p:nvPr/>
          </p:nvGrpSpPr>
          <p:grpSpPr>
            <a:xfrm>
              <a:off x="4214810" y="4357694"/>
              <a:ext cx="714380" cy="684000"/>
              <a:chOff x="4340678" y="2214554"/>
              <a:chExt cx="714380" cy="684000"/>
            </a:xfrm>
          </p:grpSpPr>
          <p:sp>
            <p:nvSpPr>
              <p:cNvPr id="37" name="椭圆 36"/>
              <p:cNvSpPr>
                <a:spLocks noChangeAspect="1"/>
              </p:cNvSpPr>
              <p:nvPr/>
            </p:nvSpPr>
            <p:spPr>
              <a:xfrm>
                <a:off x="4357686" y="2214554"/>
                <a:ext cx="684000" cy="684000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4340678" y="2289394"/>
                <a:ext cx="71438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zh-CN" altLang="en-US" sz="28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zh-CN" altLang="en-US" sz="28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0" name="组合 9"/>
            <p:cNvGrpSpPr/>
            <p:nvPr/>
          </p:nvGrpSpPr>
          <p:grpSpPr>
            <a:xfrm>
              <a:off x="5874892" y="4480514"/>
              <a:ext cx="521869" cy="369332"/>
              <a:chOff x="4178861" y="2135304"/>
              <a:chExt cx="714379" cy="369332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33" name="椭圆 32"/>
              <p:cNvSpPr>
                <a:spLocks noChangeAspect="1"/>
              </p:cNvSpPr>
              <p:nvPr/>
            </p:nvSpPr>
            <p:spPr>
              <a:xfrm>
                <a:off x="4357688" y="2214554"/>
                <a:ext cx="344959" cy="25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4178861" y="2135304"/>
                <a:ext cx="7143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+q</a:t>
                </a:r>
                <a:endParaRPr lang="zh-CN" altLang="en-US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1" name="直接连接符 30"/>
            <p:cNvCxnSpPr/>
            <p:nvPr/>
          </p:nvCxnSpPr>
          <p:spPr>
            <a:xfrm flipV="1">
              <a:off x="4929190" y="4685764"/>
              <a:ext cx="107633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303388" y="4314774"/>
              <a:ext cx="358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392246" y="3277668"/>
            <a:ext cx="880368" cy="369332"/>
            <a:chOff x="3144896" y="2638660"/>
            <a:chExt cx="880368" cy="369332"/>
          </a:xfrm>
        </p:grpSpPr>
        <p:cxnSp>
          <p:nvCxnSpPr>
            <p:cNvPr id="40" name="直接箭头连接符 39"/>
            <p:cNvCxnSpPr/>
            <p:nvPr/>
          </p:nvCxnSpPr>
          <p:spPr>
            <a:xfrm rot="10800000">
              <a:off x="3144896" y="2947364"/>
              <a:ext cx="468000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533768" y="2638660"/>
              <a:ext cx="491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Rectangle 3"/>
          <p:cNvSpPr txBox="1">
            <a:spLocks noRot="1" noChangeArrowheads="1"/>
          </p:cNvSpPr>
          <p:nvPr/>
        </p:nvSpPr>
        <p:spPr>
          <a:xfrm>
            <a:off x="306546" y="3356992"/>
            <a:ext cx="1529150" cy="50807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763688" y="3284984"/>
            <a:ext cx="900112" cy="738096"/>
            <a:chOff x="2572306" y="3974470"/>
            <a:chExt cx="900112" cy="738096"/>
          </a:xfrm>
        </p:grpSpPr>
        <p:sp>
          <p:nvSpPr>
            <p:cNvPr id="44" name="矩形 43"/>
            <p:cNvSpPr/>
            <p:nvPr/>
          </p:nvSpPr>
          <p:spPr>
            <a:xfrm>
              <a:off x="2572418" y="3992566"/>
              <a:ext cx="900000" cy="720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45" name="Object 1"/>
            <p:cNvGraphicFramePr>
              <a:graphicFrameLocks noChangeAspect="1"/>
            </p:cNvGraphicFramePr>
            <p:nvPr/>
          </p:nvGraphicFramePr>
          <p:xfrm>
            <a:off x="2572306" y="3974470"/>
            <a:ext cx="891834" cy="7107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883" name="公式" r:id="rId5" imgW="457200" imgH="419040" progId="Equation.3">
                    <p:embed/>
                  </p:oleObj>
                </mc:Choice>
                <mc:Fallback>
                  <p:oleObj name="公式" r:id="rId5" imgW="457200" imgH="41904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2306" y="3974470"/>
                          <a:ext cx="891834" cy="71075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组合 45"/>
          <p:cNvGrpSpPr/>
          <p:nvPr/>
        </p:nvGrpSpPr>
        <p:grpSpPr>
          <a:xfrm>
            <a:off x="5220072" y="3791890"/>
            <a:ext cx="1411752" cy="396000"/>
            <a:chOff x="4852988" y="4087590"/>
            <a:chExt cx="1411752" cy="396000"/>
          </a:xfrm>
        </p:grpSpPr>
        <p:sp>
          <p:nvSpPr>
            <p:cNvPr id="47" name="云形 46"/>
            <p:cNvSpPr/>
            <p:nvPr/>
          </p:nvSpPr>
          <p:spPr>
            <a:xfrm>
              <a:off x="4870452" y="4087590"/>
              <a:ext cx="1332000" cy="396000"/>
            </a:xfrm>
            <a:prstGeom prst="cloud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52988" y="4121608"/>
              <a:ext cx="14117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source charge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660232" y="3647874"/>
            <a:ext cx="1251412" cy="396000"/>
            <a:chOff x="4870452" y="4110962"/>
            <a:chExt cx="1251412" cy="396000"/>
          </a:xfrm>
        </p:grpSpPr>
        <p:sp>
          <p:nvSpPr>
            <p:cNvPr id="50" name="云形 49"/>
            <p:cNvSpPr/>
            <p:nvPr/>
          </p:nvSpPr>
          <p:spPr>
            <a:xfrm>
              <a:off x="4870452" y="4110962"/>
              <a:ext cx="1152000" cy="396000"/>
            </a:xfrm>
            <a:prstGeom prst="cloud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924426" y="4121608"/>
              <a:ext cx="11974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test charge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Rectangle 3"/>
          <p:cNvSpPr txBox="1">
            <a:spLocks noRot="1" noChangeArrowheads="1"/>
          </p:cNvSpPr>
          <p:nvPr/>
        </p:nvSpPr>
        <p:spPr>
          <a:xfrm>
            <a:off x="313614" y="4572008"/>
            <a:ext cx="5770554" cy="59145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物理意义：描述电场</a:t>
            </a: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强弱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zh-CN" altLang="en-US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方向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的物理量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835696" y="2564904"/>
            <a:ext cx="1012496" cy="446514"/>
            <a:chOff x="6629410" y="549708"/>
            <a:chExt cx="1012496" cy="446514"/>
          </a:xfrm>
        </p:grpSpPr>
        <p:sp>
          <p:nvSpPr>
            <p:cNvPr id="54" name="云形标注 53"/>
            <p:cNvSpPr/>
            <p:nvPr/>
          </p:nvSpPr>
          <p:spPr>
            <a:xfrm>
              <a:off x="6724176" y="564222"/>
              <a:ext cx="828000" cy="432000"/>
            </a:xfrm>
            <a:prstGeom prst="cloudCallout">
              <a:avLst>
                <a:gd name="adj1" fmla="val -59336"/>
                <a:gd name="adj2" fmla="val 4666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629410" y="549708"/>
              <a:ext cx="1012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vector</a:t>
              </a:r>
              <a:endParaRPr lang="zh-CN" alt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Rectangle 3"/>
          <p:cNvSpPr txBox="1">
            <a:spLocks noRot="1" noChangeArrowheads="1"/>
          </p:cNvSpPr>
          <p:nvPr/>
        </p:nvSpPr>
        <p:spPr>
          <a:xfrm>
            <a:off x="307492" y="4071942"/>
            <a:ext cx="2176276" cy="59658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N/C</a:t>
            </a:r>
          </a:p>
        </p:txBody>
      </p:sp>
      <p:sp>
        <p:nvSpPr>
          <p:cNvPr id="57" name="Rectangle 3"/>
          <p:cNvSpPr txBox="1">
            <a:spLocks noRot="1" noChangeArrowheads="1"/>
          </p:cNvSpPr>
          <p:nvPr/>
        </p:nvSpPr>
        <p:spPr>
          <a:xfrm>
            <a:off x="284178" y="5085184"/>
            <a:ext cx="214468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方向：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352160" y="5111031"/>
            <a:ext cx="4253176" cy="4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latin typeface="+mn-ea"/>
                <a:cs typeface="Times New Roman" pitchFamily="18" charset="0"/>
              </a:rPr>
              <a:t> 跟</a:t>
            </a:r>
            <a:r>
              <a:rPr lang="zh-CN" altLang="en-US" sz="2000" b="1" dirty="0">
                <a:latin typeface="+mn-ea"/>
                <a:cs typeface="Times New Roman" pitchFamily="18" charset="0"/>
              </a:rPr>
              <a:t>试探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cs typeface="Times New Roman" pitchFamily="18" charset="0"/>
              </a:rPr>
              <a:t>+</a:t>
            </a:r>
            <a:r>
              <a:rPr lang="en-US" altLang="zh-CN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sz="2200" b="1" dirty="0">
                <a:latin typeface="+mn-ea"/>
                <a:cs typeface="Times New Roman" pitchFamily="18" charset="0"/>
              </a:rPr>
              <a:t>的电场力方向相</a:t>
            </a:r>
            <a:r>
              <a:rPr lang="zh-CN" altLang="en-US" sz="2200" b="1" dirty="0">
                <a:solidFill>
                  <a:srgbClr val="0000FF"/>
                </a:solidFill>
                <a:latin typeface="+mn-ea"/>
                <a:cs typeface="Times New Roman" pitchFamily="18" charset="0"/>
              </a:rPr>
              <a:t>同</a:t>
            </a:r>
            <a:r>
              <a:rPr lang="zh-CN" altLang="en-US" sz="2200" b="1" dirty="0">
                <a:latin typeface="+mn-ea"/>
                <a:cs typeface="Times New Roman" pitchFamily="18" charset="0"/>
              </a:rPr>
              <a:t>；</a:t>
            </a:r>
            <a:endParaRPr lang="en-US" altLang="zh-CN" sz="2200" b="1" dirty="0">
              <a:latin typeface="+mn-ea"/>
              <a:cs typeface="Times New Roman" pitchFamily="18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352192" y="5555535"/>
            <a:ext cx="4011896" cy="4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latin typeface="+mn-ea"/>
                <a:cs typeface="Times New Roman" pitchFamily="18" charset="0"/>
              </a:rPr>
              <a:t> 跟</a:t>
            </a:r>
            <a:r>
              <a:rPr lang="zh-CN" altLang="en-US" sz="2000" b="1" dirty="0">
                <a:latin typeface="+mn-ea"/>
                <a:cs typeface="Times New Roman" pitchFamily="18" charset="0"/>
              </a:rPr>
              <a:t>试探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-</a:t>
            </a:r>
            <a:r>
              <a:rPr lang="en-US" altLang="zh-CN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sz="2200" b="1" dirty="0">
                <a:latin typeface="+mn-ea"/>
                <a:cs typeface="Times New Roman" pitchFamily="18" charset="0"/>
              </a:rPr>
              <a:t>的电场力方向相</a:t>
            </a:r>
            <a:r>
              <a:rPr lang="zh-CN" altLang="en-US" sz="22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反</a:t>
            </a:r>
            <a:endParaRPr lang="en-US" altLang="zh-CN" sz="2200" b="1" dirty="0">
              <a:solidFill>
                <a:srgbClr val="C00000"/>
              </a:solidFill>
              <a:latin typeface="+mn-ea"/>
              <a:cs typeface="Times New Roman" pitchFamily="18" charset="0"/>
            </a:endParaRPr>
          </a:p>
        </p:txBody>
      </p:sp>
      <p:sp>
        <p:nvSpPr>
          <p:cNvPr id="60" name="Rectangle 3"/>
          <p:cNvSpPr txBox="1">
            <a:spLocks noRot="1" noChangeArrowheads="1"/>
          </p:cNvSpPr>
          <p:nvPr/>
        </p:nvSpPr>
        <p:spPr>
          <a:xfrm>
            <a:off x="323528" y="6215058"/>
            <a:ext cx="2808312" cy="52631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点电荷场强分布：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2915816" y="6095817"/>
            <a:ext cx="1116000" cy="711383"/>
            <a:chOff x="2714612" y="4117707"/>
            <a:chExt cx="1116000" cy="711383"/>
          </a:xfrm>
        </p:grpSpPr>
        <p:sp>
          <p:nvSpPr>
            <p:cNvPr id="62" name="矩形 61"/>
            <p:cNvSpPr/>
            <p:nvPr/>
          </p:nvSpPr>
          <p:spPr>
            <a:xfrm>
              <a:off x="2714612" y="4145090"/>
              <a:ext cx="1116000" cy="68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graphicFrame>
          <p:nvGraphicFramePr>
            <p:cNvPr id="63" name="Object 1"/>
            <p:cNvGraphicFramePr>
              <a:graphicFrameLocks noChangeAspect="1"/>
            </p:cNvGraphicFramePr>
            <p:nvPr/>
          </p:nvGraphicFramePr>
          <p:xfrm>
            <a:off x="2714612" y="4117707"/>
            <a:ext cx="1101508" cy="675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884" name="公式" r:id="rId7" imgW="558720" imgH="393480" progId="Equation.3">
                    <p:embed/>
                  </p:oleObj>
                </mc:Choice>
                <mc:Fallback>
                  <p:oleObj name="公式" r:id="rId7" imgW="558720" imgH="39348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4612" y="4117707"/>
                          <a:ext cx="1101508" cy="6753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" name="组合 67"/>
          <p:cNvGrpSpPr/>
          <p:nvPr/>
        </p:nvGrpSpPr>
        <p:grpSpPr>
          <a:xfrm>
            <a:off x="4711419" y="5886000"/>
            <a:ext cx="1584000" cy="432000"/>
            <a:chOff x="3351158" y="2460802"/>
            <a:chExt cx="1584000" cy="432000"/>
          </a:xfrm>
        </p:grpSpPr>
        <p:sp>
          <p:nvSpPr>
            <p:cNvPr id="65" name="云形标注 64"/>
            <p:cNvSpPr/>
            <p:nvPr/>
          </p:nvSpPr>
          <p:spPr>
            <a:xfrm>
              <a:off x="3485066" y="2460802"/>
              <a:ext cx="1332000" cy="432000"/>
            </a:xfrm>
            <a:prstGeom prst="cloudCallout">
              <a:avLst>
                <a:gd name="adj1" fmla="val -116762"/>
                <a:gd name="adj2" fmla="val 29769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3351158" y="2467494"/>
              <a:ext cx="158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源电荷电量</a:t>
              </a:r>
            </a:p>
          </p:txBody>
        </p:sp>
      </p:grpSp>
      <p:grpSp>
        <p:nvGrpSpPr>
          <p:cNvPr id="67" name="组合 67"/>
          <p:cNvGrpSpPr/>
          <p:nvPr/>
        </p:nvGrpSpPr>
        <p:grpSpPr>
          <a:xfrm>
            <a:off x="4111959" y="6401979"/>
            <a:ext cx="3012704" cy="468000"/>
            <a:chOff x="3669799" y="2497609"/>
            <a:chExt cx="3012704" cy="468000"/>
          </a:xfrm>
        </p:grpSpPr>
        <p:sp>
          <p:nvSpPr>
            <p:cNvPr id="68" name="云形标注 67"/>
            <p:cNvSpPr/>
            <p:nvPr/>
          </p:nvSpPr>
          <p:spPr>
            <a:xfrm>
              <a:off x="3939827" y="2497609"/>
              <a:ext cx="2448000" cy="468000"/>
            </a:xfrm>
            <a:prstGeom prst="cloudCallout">
              <a:avLst>
                <a:gd name="adj1" fmla="val -71348"/>
                <a:gd name="adj2" fmla="val 772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3669799" y="2532811"/>
              <a:ext cx="30127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待测点到源电荷的距离</a:t>
              </a:r>
              <a:endParaRPr lang="en-US" altLang="zh-C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5FC0E70-1267-46C8-BDF8-0223D92599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78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"/>
          <p:cNvSpPr txBox="1">
            <a:spLocks noRot="1" noChangeArrowheads="1"/>
          </p:cNvSpPr>
          <p:nvPr/>
        </p:nvSpPr>
        <p:spPr>
          <a:xfrm>
            <a:off x="285720" y="188640"/>
            <a:ext cx="342902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点电荷场强方向：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11560" y="620688"/>
            <a:ext cx="4460506" cy="4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latin typeface="+mn-ea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+mn-ea"/>
                <a:cs typeface="Times New Roman" pitchFamily="18" charset="0"/>
              </a:rPr>
              <a:t>+</a:t>
            </a:r>
            <a:r>
              <a:rPr lang="en-US" altLang="zh-CN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sz="2000" b="1" dirty="0">
                <a:latin typeface="+mn-ea"/>
                <a:cs typeface="Times New Roman" pitchFamily="18" charset="0"/>
              </a:rPr>
              <a:t> → 场强方向</a:t>
            </a:r>
            <a:r>
              <a:rPr lang="zh-CN" altLang="en-US" sz="2000" b="1" dirty="0">
                <a:solidFill>
                  <a:srgbClr val="0000FF"/>
                </a:solidFill>
                <a:latin typeface="+mn-ea"/>
                <a:cs typeface="Times New Roman" pitchFamily="18" charset="0"/>
              </a:rPr>
              <a:t>背离</a:t>
            </a:r>
            <a:r>
              <a:rPr lang="zh-CN" altLang="en-US" sz="2000" b="1" dirty="0">
                <a:latin typeface="+mn-ea"/>
                <a:cs typeface="Times New Roman" pitchFamily="18" charset="0"/>
              </a:rPr>
              <a:t>电荷</a:t>
            </a:r>
            <a:r>
              <a:rPr lang="zh-CN" altLang="en-US" sz="2200" b="1" dirty="0">
                <a:latin typeface="+mn-ea"/>
                <a:cs typeface="Times New Roman" pitchFamily="18" charset="0"/>
              </a:rPr>
              <a:t>；</a:t>
            </a:r>
            <a:endParaRPr lang="en-US" altLang="zh-CN" sz="2200" b="1" dirty="0">
              <a:latin typeface="+mn-ea"/>
              <a:cs typeface="Times New Roman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11560" y="1027415"/>
            <a:ext cx="4460506" cy="46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latin typeface="+mn-ea"/>
                <a:cs typeface="Times New Roman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-</a:t>
            </a:r>
            <a:r>
              <a:rPr lang="en-US" altLang="zh-CN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sz="2000" b="1" dirty="0">
                <a:latin typeface="+mn-ea"/>
                <a:cs typeface="Times New Roman" pitchFamily="18" charset="0"/>
              </a:rPr>
              <a:t> → 场强方向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指向</a:t>
            </a:r>
            <a:r>
              <a:rPr lang="zh-CN" altLang="en-US" sz="2000" b="1" dirty="0">
                <a:latin typeface="+mn-ea"/>
                <a:cs typeface="Times New Roman" pitchFamily="18" charset="0"/>
              </a:rPr>
              <a:t>电荷</a:t>
            </a:r>
            <a:endParaRPr lang="en-US" altLang="zh-CN" sz="2200" b="1" dirty="0">
              <a:latin typeface="+mn-ea"/>
              <a:cs typeface="Times New Roman" pitchFamily="18" charset="0"/>
            </a:endParaRPr>
          </a:p>
        </p:txBody>
      </p:sp>
      <p:sp>
        <p:nvSpPr>
          <p:cNvPr id="47" name="Rectangle 2"/>
          <p:cNvSpPr txBox="1">
            <a:spLocks noRot="1" noChangeArrowheads="1"/>
          </p:cNvSpPr>
          <p:nvPr/>
        </p:nvSpPr>
        <p:spPr>
          <a:xfrm>
            <a:off x="289918" y="1599183"/>
            <a:ext cx="1761802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电场的叠加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395536" y="2204864"/>
            <a:ext cx="5256584" cy="504056"/>
            <a:chOff x="285720" y="5827412"/>
            <a:chExt cx="5256584" cy="504056"/>
          </a:xfrm>
        </p:grpSpPr>
        <p:sp>
          <p:nvSpPr>
            <p:cNvPr id="49" name="矩形 48"/>
            <p:cNvSpPr/>
            <p:nvPr/>
          </p:nvSpPr>
          <p:spPr>
            <a:xfrm>
              <a:off x="285720" y="5827412"/>
              <a:ext cx="5256584" cy="50405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357158" y="5855878"/>
              <a:ext cx="51131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结论：</a:t>
              </a:r>
              <a:r>
                <a:rPr lang="en-US" altLang="zh-CN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华文楷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华文楷体" pitchFamily="2" charset="-122"/>
                  <a:cs typeface="Times New Roman" panose="02020603050405020304" pitchFamily="18" charset="0"/>
                </a:rPr>
                <a:t>“</a:t>
              </a:r>
              <a:r>
                <a:rPr lang="zh-CN" altLang="en-US" sz="2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场强合成</a:t>
              </a:r>
              <a:r>
                <a:rPr lang="en-US" altLang="zh-CN" sz="2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华文楷体" pitchFamily="2" charset="-122"/>
                  <a:cs typeface="Times New Roman" panose="02020603050405020304" pitchFamily="18" charset="0"/>
                </a:rPr>
                <a:t>”</a:t>
              </a:r>
              <a:r>
                <a:rPr lang="zh-CN" altLang="en-US" sz="2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遵循平行四边形法则</a:t>
              </a:r>
            </a:p>
          </p:txBody>
        </p:sp>
      </p:grpSp>
      <p:sp>
        <p:nvSpPr>
          <p:cNvPr id="51" name="Rectangle 2"/>
          <p:cNvSpPr txBox="1">
            <a:spLocks noRot="1" noChangeArrowheads="1"/>
          </p:cNvSpPr>
          <p:nvPr/>
        </p:nvSpPr>
        <p:spPr>
          <a:xfrm>
            <a:off x="251520" y="3021041"/>
            <a:ext cx="403244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电场线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(Electric Field Lines)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52" name="Rectangle 3"/>
          <p:cNvSpPr txBox="1">
            <a:spLocks noRot="1" noChangeArrowheads="1"/>
          </p:cNvSpPr>
          <p:nvPr/>
        </p:nvSpPr>
        <p:spPr>
          <a:xfrm>
            <a:off x="285720" y="3535843"/>
            <a:ext cx="235745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物理意义：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918660" y="3530724"/>
            <a:ext cx="3589444" cy="472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直观描述场强的大小和方向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28596" y="5606132"/>
            <a:ext cx="4643470" cy="45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切线方向 → 场强方向</a:t>
            </a:r>
            <a:endParaRPr lang="en-US" altLang="zh-CN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55" name="Rectangle 3"/>
          <p:cNvSpPr txBox="1">
            <a:spLocks noRot="1" noChangeArrowheads="1"/>
          </p:cNvSpPr>
          <p:nvPr/>
        </p:nvSpPr>
        <p:spPr>
          <a:xfrm>
            <a:off x="285720" y="3973658"/>
            <a:ext cx="157163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特点：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28596" y="4381731"/>
            <a:ext cx="3547766" cy="457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假想曲线，现实中不存在</a:t>
            </a:r>
            <a:endParaRPr lang="en-US" altLang="zh-CN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28596" y="4809852"/>
            <a:ext cx="6385081" cy="457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起于正电荷（无限远），止于无限远（负电荷）</a:t>
            </a:r>
            <a:endParaRPr lang="en-US" altLang="zh-CN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28596" y="5207992"/>
            <a:ext cx="4682692" cy="457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不相交，不闭合，分布在三维空间</a:t>
            </a:r>
            <a:endParaRPr lang="en-US" altLang="zh-CN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28596" y="6012780"/>
            <a:ext cx="5357850" cy="45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疏密程度 → 场强大小（定性）</a:t>
            </a:r>
            <a:endParaRPr lang="en-US" altLang="zh-CN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A1D0BFB-3D5E-4C4D-A4A8-BECB16B49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95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s://encrypted-tbn1.gstatic.com/images?q=tbn:ANd9GcQ2WBV5zkpJca7otzY0xrs4aYThP_PcEuYJ2VDQUwq7JemBta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矩形 59"/>
          <p:cNvSpPr/>
          <p:nvPr/>
        </p:nvSpPr>
        <p:spPr bwMode="auto">
          <a:xfrm>
            <a:off x="107504" y="620118"/>
            <a:ext cx="8892480" cy="57378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107504" y="731862"/>
            <a:ext cx="3178612" cy="5539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about</a:t>
            </a:r>
            <a:endParaRPr kumimoji="1" lang="zh-CN" altLang="en-US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3256" y="3929066"/>
            <a:ext cx="660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电荷之间的相互作用力是如何产生的？</a:t>
            </a:r>
          </a:p>
        </p:txBody>
      </p:sp>
      <p:grpSp>
        <p:nvGrpSpPr>
          <p:cNvPr id="157" name="组合 156"/>
          <p:cNvGrpSpPr/>
          <p:nvPr/>
        </p:nvGrpSpPr>
        <p:grpSpPr>
          <a:xfrm>
            <a:off x="3232132" y="1756776"/>
            <a:ext cx="2340000" cy="1589900"/>
            <a:chOff x="3160694" y="1571612"/>
            <a:chExt cx="2340000" cy="1589900"/>
          </a:xfrm>
        </p:grpSpPr>
        <p:grpSp>
          <p:nvGrpSpPr>
            <p:cNvPr id="70" name="组合 1"/>
            <p:cNvGrpSpPr/>
            <p:nvPr/>
          </p:nvGrpSpPr>
          <p:grpSpPr>
            <a:xfrm rot="10800000">
              <a:off x="3160694" y="1571612"/>
              <a:ext cx="2340000" cy="72000"/>
              <a:chOff x="467544" y="2962700"/>
              <a:chExt cx="4018660" cy="165137"/>
            </a:xfrm>
          </p:grpSpPr>
          <p:sp>
            <p:nvSpPr>
              <p:cNvPr id="71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8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9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0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4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5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95" name="直接箭头连接符 94"/>
            <p:cNvCxnSpPr/>
            <p:nvPr/>
          </p:nvCxnSpPr>
          <p:spPr>
            <a:xfrm>
              <a:off x="5187219" y="2989486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rot="16200000" flipH="1">
              <a:off x="4250529" y="2107397"/>
              <a:ext cx="1285884" cy="3571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>
              <a:stCxn id="85" idx="0"/>
              <a:endCxn id="99" idx="0"/>
            </p:cNvCxnSpPr>
            <p:nvPr/>
          </p:nvCxnSpPr>
          <p:spPr>
            <a:xfrm rot="16200000" flipH="1" flipV="1">
              <a:off x="3295067" y="2046413"/>
              <a:ext cx="1213884" cy="4082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椭圆 98"/>
            <p:cNvSpPr>
              <a:spLocks noChangeAspect="1"/>
            </p:cNvSpPr>
            <p:nvPr/>
          </p:nvSpPr>
          <p:spPr>
            <a:xfrm>
              <a:off x="3571868" y="2857496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椭圆 99"/>
            <p:cNvSpPr>
              <a:spLocks noChangeAspect="1"/>
            </p:cNvSpPr>
            <p:nvPr/>
          </p:nvSpPr>
          <p:spPr>
            <a:xfrm>
              <a:off x="4924162" y="2846610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1" name="直接箭头连接符 100"/>
            <p:cNvCxnSpPr/>
            <p:nvPr/>
          </p:nvCxnSpPr>
          <p:spPr>
            <a:xfrm>
              <a:off x="3277575" y="2989486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矩形 119"/>
            <p:cNvSpPr/>
            <p:nvPr/>
          </p:nvSpPr>
          <p:spPr>
            <a:xfrm>
              <a:off x="3550096" y="2792180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>
              <a:off x="4902654" y="2786058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517488" y="1756776"/>
            <a:ext cx="2340000" cy="1600786"/>
            <a:chOff x="446050" y="1571612"/>
            <a:chExt cx="2340000" cy="1600786"/>
          </a:xfrm>
        </p:grpSpPr>
        <p:grpSp>
          <p:nvGrpSpPr>
            <p:cNvPr id="21" name="组合 1"/>
            <p:cNvGrpSpPr/>
            <p:nvPr/>
          </p:nvGrpSpPr>
          <p:grpSpPr>
            <a:xfrm rot="10800000">
              <a:off x="446050" y="1571612"/>
              <a:ext cx="2340000" cy="72000"/>
              <a:chOff x="467544" y="2962700"/>
              <a:chExt cx="4018660" cy="165137"/>
            </a:xfrm>
          </p:grpSpPr>
          <p:sp>
            <p:nvSpPr>
              <p:cNvPr id="33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30" name="直接箭头连接符 29"/>
            <p:cNvCxnSpPr/>
            <p:nvPr/>
          </p:nvCxnSpPr>
          <p:spPr>
            <a:xfrm>
              <a:off x="1296738" y="2989486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rot="5400000">
              <a:off x="1642728" y="2071364"/>
              <a:ext cx="1285884" cy="4292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>
              <a:stCxn id="53" idx="0"/>
            </p:cNvCxnSpPr>
            <p:nvPr/>
          </p:nvCxnSpPr>
          <p:spPr>
            <a:xfrm rot="16200000" flipH="1">
              <a:off x="303399" y="2069899"/>
              <a:ext cx="1264350" cy="4117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椭圆 63"/>
            <p:cNvSpPr>
              <a:spLocks noChangeAspect="1"/>
            </p:cNvSpPr>
            <p:nvPr/>
          </p:nvSpPr>
          <p:spPr>
            <a:xfrm>
              <a:off x="1038616" y="2857496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椭圆 65"/>
            <p:cNvSpPr>
              <a:spLocks noChangeAspect="1"/>
            </p:cNvSpPr>
            <p:nvPr/>
          </p:nvSpPr>
          <p:spPr>
            <a:xfrm>
              <a:off x="1932136" y="2846610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9" name="直接箭头连接符 68"/>
            <p:cNvCxnSpPr/>
            <p:nvPr/>
          </p:nvCxnSpPr>
          <p:spPr>
            <a:xfrm>
              <a:off x="1643042" y="3000372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矩形 118"/>
            <p:cNvSpPr/>
            <p:nvPr/>
          </p:nvSpPr>
          <p:spPr>
            <a:xfrm>
              <a:off x="1021872" y="2803066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矩形 121"/>
            <p:cNvSpPr/>
            <p:nvPr/>
          </p:nvSpPr>
          <p:spPr>
            <a:xfrm>
              <a:off x="1928794" y="2786058"/>
              <a:ext cx="2616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6161090" y="1756776"/>
            <a:ext cx="2340000" cy="1589900"/>
            <a:chOff x="6089652" y="1571612"/>
            <a:chExt cx="2340000" cy="1589900"/>
          </a:xfrm>
        </p:grpSpPr>
        <p:grpSp>
          <p:nvGrpSpPr>
            <p:cNvPr id="123" name="组合 1"/>
            <p:cNvGrpSpPr/>
            <p:nvPr/>
          </p:nvGrpSpPr>
          <p:grpSpPr>
            <a:xfrm rot="10800000">
              <a:off x="6089652" y="1571612"/>
              <a:ext cx="2340000" cy="72000"/>
              <a:chOff x="467544" y="2962700"/>
              <a:chExt cx="4018660" cy="165137"/>
            </a:xfrm>
          </p:grpSpPr>
          <p:sp>
            <p:nvSpPr>
              <p:cNvPr id="124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148" name="直接箭头连接符 147"/>
            <p:cNvCxnSpPr/>
            <p:nvPr/>
          </p:nvCxnSpPr>
          <p:spPr>
            <a:xfrm>
              <a:off x="8116177" y="2989486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 rot="16200000" flipH="1">
              <a:off x="7179487" y="2107397"/>
              <a:ext cx="1285884" cy="3571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>
              <a:endCxn id="151" idx="0"/>
            </p:cNvCxnSpPr>
            <p:nvPr/>
          </p:nvCxnSpPr>
          <p:spPr>
            <a:xfrm rot="16200000" flipH="1" flipV="1">
              <a:off x="6224025" y="2046413"/>
              <a:ext cx="1213884" cy="4082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椭圆 150"/>
            <p:cNvSpPr>
              <a:spLocks noChangeAspect="1"/>
            </p:cNvSpPr>
            <p:nvPr/>
          </p:nvSpPr>
          <p:spPr>
            <a:xfrm>
              <a:off x="6500826" y="2857496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椭圆 151"/>
            <p:cNvSpPr>
              <a:spLocks noChangeAspect="1"/>
            </p:cNvSpPr>
            <p:nvPr/>
          </p:nvSpPr>
          <p:spPr>
            <a:xfrm>
              <a:off x="7853120" y="2846610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3" name="直接箭头连接符 152"/>
            <p:cNvCxnSpPr/>
            <p:nvPr/>
          </p:nvCxnSpPr>
          <p:spPr>
            <a:xfrm>
              <a:off x="6212581" y="2989486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矩形 153"/>
            <p:cNvSpPr/>
            <p:nvPr/>
          </p:nvSpPr>
          <p:spPr>
            <a:xfrm>
              <a:off x="6479054" y="2792180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5" name="矩形 154"/>
            <p:cNvSpPr/>
            <p:nvPr/>
          </p:nvSpPr>
          <p:spPr>
            <a:xfrm>
              <a:off x="7864270" y="2786058"/>
              <a:ext cx="2616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417710" y="5072074"/>
            <a:ext cx="4940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电荷间通过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电场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发生相互作用</a:t>
            </a:r>
          </a:p>
        </p:txBody>
      </p:sp>
      <p:pic>
        <p:nvPicPr>
          <p:cNvPr id="87042" name="Picture 2" descr="https://timgsa.baidu.com/timg?image&amp;quality=80&amp;size=b9999_10000&amp;sec=1493480243522&amp;di=f81e03ab912783e4f467173c7cdbd0bd&amp;imgtype=0&amp;src=http%3A%2F%2Fs2.sinaimg.cn%2Fmw690%2F001Mfr80zy75brJ0qTD91%266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429000"/>
            <a:ext cx="216200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6764806" y="6011275"/>
            <a:ext cx="1928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CN" sz="2000" b="1" dirty="0">
                <a:latin typeface="+mj-lt"/>
                <a:ea typeface="楷体" pitchFamily="49" charset="-122"/>
                <a:cs typeface="Times New Roman" pitchFamily="18" charset="0"/>
              </a:rPr>
              <a:t>Faraday</a:t>
            </a:r>
            <a:endParaRPr kumimoji="1" lang="zh-CN" altLang="en-US" sz="2000" b="1" dirty="0">
              <a:latin typeface="+mj-lt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2" name="椭圆 111"/>
          <p:cNvSpPr/>
          <p:nvPr/>
        </p:nvSpPr>
        <p:spPr>
          <a:xfrm>
            <a:off x="2304624" y="5082340"/>
            <a:ext cx="785818" cy="500066"/>
          </a:xfrm>
          <a:prstGeom prst="ellipse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4E46443-2F89-4FD0-A9FF-10750B43D2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223"/>
    </mc:Choice>
    <mc:Fallback>
      <p:transition spd="slow" advTm="25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" grpId="0" animBg="1"/>
      <p:bldP spid="61" grpId="0"/>
      <p:bldP spid="111" grpId="0" autoUpdateAnimBg="0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22429"/>
            <a:ext cx="4210644" cy="646331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电场 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(Electric Field)</a:t>
            </a:r>
            <a:endParaRPr lang="zh-CN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285720" y="1556792"/>
            <a:ext cx="721523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电荷周围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客观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存在的一种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特殊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物质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284178" y="2428868"/>
            <a:ext cx="751879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基本性质：对其中的电荷有</a:t>
            </a:r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力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的作用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4930789" y="35716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630138" y="2972583"/>
            <a:ext cx="1071570" cy="540000"/>
            <a:chOff x="6357950" y="543586"/>
            <a:chExt cx="1071570" cy="540000"/>
          </a:xfrm>
        </p:grpSpPr>
        <p:sp>
          <p:nvSpPr>
            <p:cNvPr id="89" name="云形标注 88"/>
            <p:cNvSpPr/>
            <p:nvPr/>
          </p:nvSpPr>
          <p:spPr>
            <a:xfrm>
              <a:off x="6357950" y="543586"/>
              <a:ext cx="972000" cy="540000"/>
            </a:xfrm>
            <a:prstGeom prst="cloudCallout">
              <a:avLst>
                <a:gd name="adj1" fmla="val -68209"/>
                <a:gd name="adj2" fmla="val -4149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429388" y="602882"/>
              <a:ext cx="1000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电场力</a:t>
              </a:r>
            </a:p>
          </p:txBody>
        </p:sp>
      </p:grpSp>
      <p:sp>
        <p:nvSpPr>
          <p:cNvPr id="92" name="椭圆 91"/>
          <p:cNvSpPr/>
          <p:nvPr/>
        </p:nvSpPr>
        <p:spPr>
          <a:xfrm>
            <a:off x="5029756" y="2500306"/>
            <a:ext cx="396000" cy="540000"/>
          </a:xfrm>
          <a:prstGeom prst="ellipse">
            <a:avLst/>
          </a:prstGeom>
          <a:noFill/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Rectangle 2"/>
          <p:cNvSpPr txBox="1">
            <a:spLocks noRot="1" noChangeArrowheads="1"/>
          </p:cNvSpPr>
          <p:nvPr/>
        </p:nvSpPr>
        <p:spPr>
          <a:xfrm>
            <a:off x="285720" y="3500438"/>
            <a:ext cx="2143140" cy="646331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电场</a:t>
            </a: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强度</a:t>
            </a:r>
            <a:endParaRPr kumimoji="0" lang="zh-CN" altLang="en-US" sz="3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5306812" y="3977640"/>
            <a:ext cx="2181951" cy="726920"/>
            <a:chOff x="4214810" y="4314774"/>
            <a:chExt cx="2181951" cy="726920"/>
          </a:xfrm>
        </p:grpSpPr>
        <p:grpSp>
          <p:nvGrpSpPr>
            <p:cNvPr id="95" name="组合 8"/>
            <p:cNvGrpSpPr/>
            <p:nvPr/>
          </p:nvGrpSpPr>
          <p:grpSpPr>
            <a:xfrm>
              <a:off x="4214810" y="4357694"/>
              <a:ext cx="714380" cy="684000"/>
              <a:chOff x="4340678" y="2214554"/>
              <a:chExt cx="714380" cy="684000"/>
            </a:xfrm>
          </p:grpSpPr>
          <p:sp>
            <p:nvSpPr>
              <p:cNvPr id="96" name="椭圆 95"/>
              <p:cNvSpPr>
                <a:spLocks noChangeAspect="1"/>
              </p:cNvSpPr>
              <p:nvPr/>
            </p:nvSpPr>
            <p:spPr>
              <a:xfrm>
                <a:off x="4357686" y="2214554"/>
                <a:ext cx="684000" cy="684000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4340678" y="2289394"/>
                <a:ext cx="71438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zh-CN" altLang="en-US" sz="28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zh-CN" altLang="en-US" sz="28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9" name="组合 9"/>
            <p:cNvGrpSpPr/>
            <p:nvPr/>
          </p:nvGrpSpPr>
          <p:grpSpPr>
            <a:xfrm>
              <a:off x="5874892" y="4476922"/>
              <a:ext cx="521869" cy="369332"/>
              <a:chOff x="4178861" y="2131712"/>
              <a:chExt cx="714379" cy="369332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100" name="椭圆 99"/>
              <p:cNvSpPr>
                <a:spLocks noChangeAspect="1"/>
              </p:cNvSpPr>
              <p:nvPr/>
            </p:nvSpPr>
            <p:spPr>
              <a:xfrm>
                <a:off x="4357688" y="2214554"/>
                <a:ext cx="344959" cy="25200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0">
                <a:hlinkClick r:id="" action="ppaction://hlinkshowjump?jump=nextslide"/>
              </p:cNvPr>
              <p:cNvSpPr/>
              <p:nvPr/>
            </p:nvSpPr>
            <p:spPr>
              <a:xfrm>
                <a:off x="4178861" y="2131712"/>
                <a:ext cx="7143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+q</a:t>
                </a:r>
                <a:endParaRPr lang="zh-CN" altLang="en-US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3" name="直接连接符 102"/>
            <p:cNvCxnSpPr/>
            <p:nvPr/>
          </p:nvCxnSpPr>
          <p:spPr>
            <a:xfrm flipV="1">
              <a:off x="4929190" y="4685764"/>
              <a:ext cx="107633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5303388" y="4314774"/>
              <a:ext cx="358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7334970" y="4042332"/>
            <a:ext cx="880368" cy="369332"/>
            <a:chOff x="3144896" y="2638660"/>
            <a:chExt cx="880368" cy="369332"/>
          </a:xfrm>
        </p:grpSpPr>
        <p:cxnSp>
          <p:nvCxnSpPr>
            <p:cNvPr id="106" name="直接箭头连接符 105"/>
            <p:cNvCxnSpPr/>
            <p:nvPr/>
          </p:nvCxnSpPr>
          <p:spPr>
            <a:xfrm rot="10800000">
              <a:off x="3144896" y="2947364"/>
              <a:ext cx="468000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3533768" y="2638660"/>
              <a:ext cx="491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8" name="Rectangle 3"/>
          <p:cNvSpPr txBox="1">
            <a:spLocks noRot="1" noChangeArrowheads="1"/>
          </p:cNvSpPr>
          <p:nvPr/>
        </p:nvSpPr>
        <p:spPr>
          <a:xfrm>
            <a:off x="306546" y="4361083"/>
            <a:ext cx="17859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定义式：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2163934" y="4256297"/>
            <a:ext cx="1224000" cy="915987"/>
            <a:chOff x="2500298" y="3902462"/>
            <a:chExt cx="1224000" cy="915987"/>
          </a:xfrm>
        </p:grpSpPr>
        <p:sp>
          <p:nvSpPr>
            <p:cNvPr id="111" name="矩形 110"/>
            <p:cNvSpPr/>
            <p:nvPr/>
          </p:nvSpPr>
          <p:spPr>
            <a:xfrm>
              <a:off x="2500298" y="3929066"/>
              <a:ext cx="1224000" cy="86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13" name="Object 1"/>
            <p:cNvGraphicFramePr>
              <a:graphicFrameLocks noChangeAspect="1"/>
            </p:cNvGraphicFramePr>
            <p:nvPr/>
          </p:nvGraphicFramePr>
          <p:xfrm>
            <a:off x="2544568" y="3902462"/>
            <a:ext cx="1149350" cy="915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2" name="公式" r:id="rId7" imgW="457200" imgH="419040" progId="Equation.3">
                    <p:embed/>
                  </p:oleObj>
                </mc:Choice>
                <mc:Fallback>
                  <p:oleObj name="公式" r:id="rId7" imgW="457200" imgH="41904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4568" y="3902462"/>
                          <a:ext cx="1149350" cy="9159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5" name="组合 114"/>
          <p:cNvGrpSpPr/>
          <p:nvPr/>
        </p:nvGrpSpPr>
        <p:grpSpPr>
          <a:xfrm>
            <a:off x="4949622" y="4833208"/>
            <a:ext cx="1411752" cy="432000"/>
            <a:chOff x="4852988" y="4098772"/>
            <a:chExt cx="1411752" cy="432000"/>
          </a:xfrm>
        </p:grpSpPr>
        <p:sp>
          <p:nvSpPr>
            <p:cNvPr id="116" name="云形 115"/>
            <p:cNvSpPr/>
            <p:nvPr/>
          </p:nvSpPr>
          <p:spPr>
            <a:xfrm>
              <a:off x="4857752" y="4098772"/>
              <a:ext cx="1368000" cy="432000"/>
            </a:xfrm>
            <a:prstGeom prst="cloud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852988" y="4121608"/>
              <a:ext cx="14117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source charge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6672343" y="4687917"/>
            <a:ext cx="1206237" cy="432000"/>
            <a:chOff x="4915627" y="4107243"/>
            <a:chExt cx="1206237" cy="432000"/>
          </a:xfrm>
        </p:grpSpPr>
        <p:sp>
          <p:nvSpPr>
            <p:cNvPr id="119" name="云形 118"/>
            <p:cNvSpPr/>
            <p:nvPr/>
          </p:nvSpPr>
          <p:spPr>
            <a:xfrm>
              <a:off x="4915627" y="4107243"/>
              <a:ext cx="1116000" cy="432000"/>
            </a:xfrm>
            <a:prstGeom prst="cloud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924426" y="4121608"/>
              <a:ext cx="11974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test charge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4" name="Rectangle 3"/>
          <p:cNvSpPr txBox="1">
            <a:spLocks noRot="1" noChangeArrowheads="1"/>
          </p:cNvSpPr>
          <p:nvPr/>
        </p:nvSpPr>
        <p:spPr>
          <a:xfrm>
            <a:off x="313614" y="6000768"/>
            <a:ext cx="718734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物理意义：描述电场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强弱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方向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的物理量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5" name="组合 124"/>
          <p:cNvGrpSpPr/>
          <p:nvPr/>
        </p:nvGrpSpPr>
        <p:grpSpPr>
          <a:xfrm>
            <a:off x="2643174" y="3214686"/>
            <a:ext cx="1019330" cy="576000"/>
            <a:chOff x="6622576" y="538822"/>
            <a:chExt cx="1019330" cy="576000"/>
          </a:xfrm>
        </p:grpSpPr>
        <p:sp>
          <p:nvSpPr>
            <p:cNvPr id="127" name="云形标注 126"/>
            <p:cNvSpPr/>
            <p:nvPr/>
          </p:nvSpPr>
          <p:spPr>
            <a:xfrm>
              <a:off x="6622576" y="538822"/>
              <a:ext cx="1008000" cy="576000"/>
            </a:xfrm>
            <a:prstGeom prst="cloudCallout">
              <a:avLst>
                <a:gd name="adj1" fmla="val -59336"/>
                <a:gd name="adj2" fmla="val 4666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629410" y="549708"/>
              <a:ext cx="1012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vector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0" name="Rectangle 3"/>
          <p:cNvSpPr txBox="1">
            <a:spLocks noRot="1" noChangeArrowheads="1"/>
          </p:cNvSpPr>
          <p:nvPr/>
        </p:nvSpPr>
        <p:spPr>
          <a:xfrm>
            <a:off x="307492" y="5357826"/>
            <a:ext cx="276431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N/C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533BFE19-8A26-44F0-BD01-4CBC8F95AE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570"/>
    </mc:Choice>
    <mc:Fallback>
      <p:transition spd="slow" advTm="65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674" grpId="0" animBg="1"/>
      <p:bldP spid="6" grpId="0"/>
      <p:bldP spid="87" grpId="0"/>
      <p:bldP spid="110" grpId="0"/>
      <p:bldP spid="92" grpId="0" animBg="1"/>
      <p:bldP spid="94" grpId="0" animBg="1"/>
      <p:bldP spid="108" grpId="0"/>
      <p:bldP spid="124" grpId="0"/>
      <p:bldP spid="1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284178" y="500042"/>
            <a:ext cx="214468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方向：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87558" y="1087506"/>
            <a:ext cx="4460506" cy="50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+mn-ea"/>
                <a:cs typeface="Times New Roman" pitchFamily="18" charset="0"/>
              </a:rPr>
              <a:t> 跟试探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cs typeface="Times New Roman" pitchFamily="18" charset="0"/>
              </a:rPr>
              <a:t>+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的电场力方向相</a:t>
            </a:r>
            <a:r>
              <a:rPr lang="zh-CN" altLang="en-US" sz="2400" b="1" dirty="0">
                <a:solidFill>
                  <a:srgbClr val="0000FF"/>
                </a:solidFill>
                <a:latin typeface="+mn-ea"/>
                <a:cs typeface="Times New Roman" pitchFamily="18" charset="0"/>
              </a:rPr>
              <a:t>同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；</a:t>
            </a:r>
            <a:endParaRPr lang="en-US" altLang="zh-CN" sz="2400" b="1" dirty="0">
              <a:latin typeface="+mn-ea"/>
              <a:cs typeface="Times New Roman" pitchFamily="18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687590" y="1659010"/>
            <a:ext cx="4447952" cy="50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+mn-ea"/>
                <a:cs typeface="Times New Roman" pitchFamily="18" charset="0"/>
              </a:rPr>
              <a:t> 跟试探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-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的电场力方向相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反</a:t>
            </a:r>
            <a:endParaRPr lang="en-US" altLang="zh-CN" sz="2400" b="1" dirty="0">
              <a:solidFill>
                <a:srgbClr val="C00000"/>
              </a:solidFill>
              <a:latin typeface="+mn-ea"/>
              <a:cs typeface="Times New Roman" pitchFamily="18" charset="0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6383146" y="801754"/>
            <a:ext cx="2105749" cy="642942"/>
            <a:chOff x="4291012" y="4314774"/>
            <a:chExt cx="2105749" cy="642942"/>
          </a:xfrm>
        </p:grpSpPr>
        <p:grpSp>
          <p:nvGrpSpPr>
            <p:cNvPr id="111" name="组合 8"/>
            <p:cNvGrpSpPr/>
            <p:nvPr/>
          </p:nvGrpSpPr>
          <p:grpSpPr>
            <a:xfrm>
              <a:off x="4291012" y="4417716"/>
              <a:ext cx="714380" cy="540000"/>
              <a:chOff x="4416880" y="2274576"/>
              <a:chExt cx="714380" cy="540000"/>
            </a:xfrm>
          </p:grpSpPr>
          <p:sp>
            <p:nvSpPr>
              <p:cNvPr id="118" name="椭圆 117"/>
              <p:cNvSpPr>
                <a:spLocks noChangeAspect="1"/>
              </p:cNvSpPr>
              <p:nvPr/>
            </p:nvSpPr>
            <p:spPr>
              <a:xfrm>
                <a:off x="4504172" y="2274576"/>
                <a:ext cx="540000" cy="540000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4416880" y="2300280"/>
                <a:ext cx="7143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4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zh-CN" altLang="en-US" sz="24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zh-CN" altLang="en-US" sz="24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2" name="组合 9"/>
            <p:cNvGrpSpPr/>
            <p:nvPr/>
          </p:nvGrpSpPr>
          <p:grpSpPr>
            <a:xfrm>
              <a:off x="5874892" y="4458748"/>
              <a:ext cx="521869" cy="369332"/>
              <a:chOff x="4178861" y="2113538"/>
              <a:chExt cx="714379" cy="369332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4357688" y="2214554"/>
                <a:ext cx="344959" cy="252000"/>
              </a:xfrm>
              <a:prstGeom prst="ellips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6"/>
              <p:cNvSpPr/>
              <p:nvPr/>
            </p:nvSpPr>
            <p:spPr>
              <a:xfrm>
                <a:off x="4178861" y="2113538"/>
                <a:ext cx="7143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+q</a:t>
                </a:r>
                <a:endParaRPr lang="zh-CN" altLang="en-US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13" name="直接连接符 112"/>
            <p:cNvCxnSpPr/>
            <p:nvPr/>
          </p:nvCxnSpPr>
          <p:spPr>
            <a:xfrm flipV="1">
              <a:off x="4929190" y="4685764"/>
              <a:ext cx="107633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5303388" y="4314774"/>
              <a:ext cx="358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8335102" y="866446"/>
            <a:ext cx="880368" cy="369332"/>
            <a:chOff x="3144896" y="2638660"/>
            <a:chExt cx="880368" cy="369332"/>
          </a:xfrm>
        </p:grpSpPr>
        <p:cxnSp>
          <p:nvCxnSpPr>
            <p:cNvPr id="122" name="直接箭头连接符 121"/>
            <p:cNvCxnSpPr/>
            <p:nvPr/>
          </p:nvCxnSpPr>
          <p:spPr>
            <a:xfrm rot="10800000">
              <a:off x="3144896" y="2947364"/>
              <a:ext cx="468000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3533768" y="2638660"/>
              <a:ext cx="491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ctangle 3"/>
          <p:cNvSpPr txBox="1">
            <a:spLocks noRot="1" noChangeArrowheads="1"/>
          </p:cNvSpPr>
          <p:nvPr/>
        </p:nvSpPr>
        <p:spPr>
          <a:xfrm>
            <a:off x="285720" y="2571744"/>
            <a:ext cx="342902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点电荷场强分布：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635762" y="2875862"/>
            <a:ext cx="1476000" cy="864000"/>
            <a:chOff x="2714612" y="3929066"/>
            <a:chExt cx="1476000" cy="864000"/>
          </a:xfrm>
        </p:grpSpPr>
        <p:sp>
          <p:nvSpPr>
            <p:cNvPr id="22" name="矩形 21"/>
            <p:cNvSpPr/>
            <p:nvPr/>
          </p:nvSpPr>
          <p:spPr>
            <a:xfrm>
              <a:off x="2714612" y="3929066"/>
              <a:ext cx="1476000" cy="86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23" name="Object 1"/>
            <p:cNvGraphicFramePr>
              <a:graphicFrameLocks noChangeAspect="1"/>
            </p:cNvGraphicFramePr>
            <p:nvPr/>
          </p:nvGraphicFramePr>
          <p:xfrm>
            <a:off x="2735044" y="3929067"/>
            <a:ext cx="1403350" cy="86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764" name="公式" r:id="rId7" imgW="558720" imgH="393480" progId="Equation.3">
                    <p:embed/>
                  </p:oleObj>
                </mc:Choice>
                <mc:Fallback>
                  <p:oleObj name="公式" r:id="rId7" imgW="558720" imgH="39348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5044" y="3929067"/>
                          <a:ext cx="1403350" cy="860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组合 23"/>
          <p:cNvGrpSpPr/>
          <p:nvPr/>
        </p:nvGrpSpPr>
        <p:grpSpPr>
          <a:xfrm>
            <a:off x="8320622" y="818762"/>
            <a:ext cx="562114" cy="369332"/>
            <a:chOff x="3256316" y="2584230"/>
            <a:chExt cx="562114" cy="369332"/>
          </a:xfrm>
        </p:grpSpPr>
        <p:cxnSp>
          <p:nvCxnSpPr>
            <p:cNvPr id="25" name="直接箭头连接符 24"/>
            <p:cNvCxnSpPr/>
            <p:nvPr/>
          </p:nvCxnSpPr>
          <p:spPr>
            <a:xfrm rot="10800000">
              <a:off x="3256316" y="2939744"/>
              <a:ext cx="28800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326934" y="2584230"/>
              <a:ext cx="491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401494" y="1527020"/>
            <a:ext cx="2105749" cy="642942"/>
            <a:chOff x="4291012" y="4314774"/>
            <a:chExt cx="2105749" cy="642942"/>
          </a:xfrm>
        </p:grpSpPr>
        <p:grpSp>
          <p:nvGrpSpPr>
            <p:cNvPr id="28" name="组合 8"/>
            <p:cNvGrpSpPr/>
            <p:nvPr/>
          </p:nvGrpSpPr>
          <p:grpSpPr>
            <a:xfrm>
              <a:off x="4291012" y="4417716"/>
              <a:ext cx="714380" cy="540000"/>
              <a:chOff x="4416880" y="2274576"/>
              <a:chExt cx="714380" cy="540000"/>
            </a:xfrm>
          </p:grpSpPr>
          <p:sp>
            <p:nvSpPr>
              <p:cNvPr id="34" name="椭圆 33"/>
              <p:cNvSpPr>
                <a:spLocks noChangeAspect="1"/>
              </p:cNvSpPr>
              <p:nvPr/>
            </p:nvSpPr>
            <p:spPr>
              <a:xfrm>
                <a:off x="4504172" y="2274576"/>
                <a:ext cx="540000" cy="540000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4416880" y="2300280"/>
                <a:ext cx="7143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4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zh-CN" altLang="en-US" sz="24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zh-CN" altLang="en-US" sz="24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9" name="组合 9"/>
            <p:cNvGrpSpPr/>
            <p:nvPr/>
          </p:nvGrpSpPr>
          <p:grpSpPr>
            <a:xfrm>
              <a:off x="5874892" y="4457732"/>
              <a:ext cx="521869" cy="369332"/>
              <a:chOff x="4178861" y="2112522"/>
              <a:chExt cx="714379" cy="369332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32" name="椭圆 31"/>
              <p:cNvSpPr>
                <a:spLocks noChangeAspect="1"/>
              </p:cNvSpPr>
              <p:nvPr/>
            </p:nvSpPr>
            <p:spPr>
              <a:xfrm>
                <a:off x="4357688" y="2214554"/>
                <a:ext cx="344959" cy="252000"/>
              </a:xfrm>
              <a:prstGeom prst="ellips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4178861" y="2112522"/>
                <a:ext cx="7143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-q</a:t>
                </a:r>
                <a:endParaRPr lang="zh-CN" altLang="en-US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0" name="直接连接符 29"/>
            <p:cNvCxnSpPr/>
            <p:nvPr/>
          </p:nvCxnSpPr>
          <p:spPr>
            <a:xfrm flipV="1">
              <a:off x="4929190" y="4685764"/>
              <a:ext cx="107633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303388" y="4314774"/>
              <a:ext cx="358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622062" y="1548792"/>
            <a:ext cx="500658" cy="369332"/>
            <a:chOff x="3112238" y="2595740"/>
            <a:chExt cx="500658" cy="369332"/>
          </a:xfrm>
        </p:grpSpPr>
        <p:cxnSp>
          <p:nvCxnSpPr>
            <p:cNvPr id="37" name="直接箭头连接符 36"/>
            <p:cNvCxnSpPr/>
            <p:nvPr/>
          </p:nvCxnSpPr>
          <p:spPr>
            <a:xfrm rot="10800000">
              <a:off x="3144896" y="2947364"/>
              <a:ext cx="468000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3112238" y="2595740"/>
              <a:ext cx="491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58214" y="1537906"/>
            <a:ext cx="562114" cy="369332"/>
            <a:chOff x="3256316" y="2584230"/>
            <a:chExt cx="562114" cy="369332"/>
          </a:xfrm>
        </p:grpSpPr>
        <p:cxnSp>
          <p:nvCxnSpPr>
            <p:cNvPr id="40" name="直接箭头连接符 39"/>
            <p:cNvCxnSpPr/>
            <p:nvPr/>
          </p:nvCxnSpPr>
          <p:spPr>
            <a:xfrm rot="10800000">
              <a:off x="3256316" y="2939744"/>
              <a:ext cx="288000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326934" y="2584230"/>
              <a:ext cx="491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组合 67"/>
          <p:cNvGrpSpPr/>
          <p:nvPr/>
        </p:nvGrpSpPr>
        <p:grpSpPr>
          <a:xfrm>
            <a:off x="5207398" y="2643182"/>
            <a:ext cx="1620000" cy="540000"/>
            <a:chOff x="3345366" y="2410002"/>
            <a:chExt cx="1620000" cy="540000"/>
          </a:xfrm>
        </p:grpSpPr>
        <p:sp>
          <p:nvSpPr>
            <p:cNvPr id="43" name="云形标注 42"/>
            <p:cNvSpPr/>
            <p:nvPr/>
          </p:nvSpPr>
          <p:spPr>
            <a:xfrm>
              <a:off x="3345366" y="2410002"/>
              <a:ext cx="1620000" cy="540000"/>
            </a:xfrm>
            <a:prstGeom prst="cloudCallout">
              <a:avLst>
                <a:gd name="adj1" fmla="val -64225"/>
                <a:gd name="adj2" fmla="val 31929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3351158" y="2467494"/>
              <a:ext cx="1584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源电荷电量</a:t>
              </a:r>
            </a:p>
          </p:txBody>
        </p:sp>
      </p:grpSp>
      <p:grpSp>
        <p:nvGrpSpPr>
          <p:cNvPr id="45" name="组合 67"/>
          <p:cNvGrpSpPr/>
          <p:nvPr/>
        </p:nvGrpSpPr>
        <p:grpSpPr>
          <a:xfrm>
            <a:off x="5416948" y="3233052"/>
            <a:ext cx="3012704" cy="612000"/>
            <a:chOff x="3697792" y="2388230"/>
            <a:chExt cx="3012704" cy="612000"/>
          </a:xfrm>
        </p:grpSpPr>
        <p:sp>
          <p:nvSpPr>
            <p:cNvPr id="46" name="云形标注 45"/>
            <p:cNvSpPr/>
            <p:nvPr/>
          </p:nvSpPr>
          <p:spPr>
            <a:xfrm>
              <a:off x="3734034" y="2388230"/>
              <a:ext cx="2916000" cy="612000"/>
            </a:xfrm>
            <a:prstGeom prst="cloudCallout">
              <a:avLst>
                <a:gd name="adj1" fmla="val -71348"/>
                <a:gd name="adj2" fmla="val 772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3697792" y="2467494"/>
              <a:ext cx="30127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待测点到源电荷的距离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48" name="Rectangle 3"/>
          <p:cNvSpPr txBox="1">
            <a:spLocks noRot="1" noChangeArrowheads="1"/>
          </p:cNvSpPr>
          <p:nvPr/>
        </p:nvSpPr>
        <p:spPr>
          <a:xfrm>
            <a:off x="285720" y="4071942"/>
            <a:ext cx="342902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点电荷场强方向：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Oval 19"/>
          <p:cNvSpPr>
            <a:spLocks noChangeAspect="1" noChangeArrowheads="1"/>
          </p:cNvSpPr>
          <p:nvPr/>
        </p:nvSpPr>
        <p:spPr bwMode="auto">
          <a:xfrm>
            <a:off x="5271933" y="4570489"/>
            <a:ext cx="1548000" cy="1548000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51" name="Group 48"/>
          <p:cNvGrpSpPr>
            <a:grpSpLocks/>
          </p:cNvGrpSpPr>
          <p:nvPr/>
        </p:nvGrpSpPr>
        <p:grpSpPr bwMode="auto">
          <a:xfrm>
            <a:off x="4779980" y="4086247"/>
            <a:ext cx="2506664" cy="2486025"/>
            <a:chOff x="512" y="2372"/>
            <a:chExt cx="1579" cy="1566"/>
          </a:xfrm>
        </p:grpSpPr>
        <p:sp>
          <p:nvSpPr>
            <p:cNvPr id="52" name="Line 21"/>
            <p:cNvSpPr>
              <a:spLocks noChangeShapeType="1"/>
            </p:cNvSpPr>
            <p:nvPr/>
          </p:nvSpPr>
          <p:spPr bwMode="auto">
            <a:xfrm flipV="1">
              <a:off x="1302" y="2372"/>
              <a:ext cx="0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Line 23"/>
            <p:cNvSpPr>
              <a:spLocks noChangeAspect="1" noChangeShapeType="1"/>
            </p:cNvSpPr>
            <p:nvPr/>
          </p:nvSpPr>
          <p:spPr bwMode="auto">
            <a:xfrm rot="2340683" flipV="1">
              <a:off x="1741" y="2550"/>
              <a:ext cx="1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 rot="10800000" flipV="1">
              <a:off x="1302" y="3643"/>
              <a:ext cx="0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Line 26"/>
            <p:cNvSpPr>
              <a:spLocks noChangeShapeType="1"/>
            </p:cNvSpPr>
            <p:nvPr/>
          </p:nvSpPr>
          <p:spPr bwMode="auto">
            <a:xfrm rot="5400000" flipV="1">
              <a:off x="1944" y="3013"/>
              <a:ext cx="0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Line 27"/>
            <p:cNvSpPr>
              <a:spLocks noChangeShapeType="1"/>
            </p:cNvSpPr>
            <p:nvPr/>
          </p:nvSpPr>
          <p:spPr bwMode="auto">
            <a:xfrm rot="8383964" flipV="1">
              <a:off x="1757" y="3456"/>
              <a:ext cx="1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auto">
            <a:xfrm rot="12939320" flipV="1">
              <a:off x="903" y="3508"/>
              <a:ext cx="0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Line 32"/>
            <p:cNvSpPr>
              <a:spLocks noChangeShapeType="1"/>
            </p:cNvSpPr>
            <p:nvPr/>
          </p:nvSpPr>
          <p:spPr bwMode="auto">
            <a:xfrm rot="16200000" flipV="1">
              <a:off x="659" y="3021"/>
              <a:ext cx="1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Line 36"/>
            <p:cNvSpPr>
              <a:spLocks noChangeShapeType="1"/>
            </p:cNvSpPr>
            <p:nvPr/>
          </p:nvSpPr>
          <p:spPr bwMode="auto">
            <a:xfrm rot="18835950" flipV="1">
              <a:off x="878" y="2539"/>
              <a:ext cx="1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676925" y="5123121"/>
            <a:ext cx="714380" cy="402924"/>
            <a:chOff x="7858148" y="4071942"/>
            <a:chExt cx="714380" cy="402924"/>
          </a:xfrm>
        </p:grpSpPr>
        <p:sp>
          <p:nvSpPr>
            <p:cNvPr id="60" name="椭圆 59"/>
            <p:cNvSpPr>
              <a:spLocks noChangeAspect="1"/>
            </p:cNvSpPr>
            <p:nvPr/>
          </p:nvSpPr>
          <p:spPr>
            <a:xfrm>
              <a:off x="8032528" y="4114866"/>
              <a:ext cx="360000" cy="3600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7858148" y="4071942"/>
              <a:ext cx="7143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zh-CN" altLang="en-US" sz="20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sz="2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0" name="Oval 19"/>
          <p:cNvSpPr>
            <a:spLocks noChangeAspect="1" noChangeArrowheads="1"/>
          </p:cNvSpPr>
          <p:nvPr/>
        </p:nvSpPr>
        <p:spPr bwMode="auto">
          <a:xfrm>
            <a:off x="7381718" y="4567070"/>
            <a:ext cx="1548000" cy="1548000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81" name="Group 48"/>
          <p:cNvGrpSpPr>
            <a:grpSpLocks/>
          </p:cNvGrpSpPr>
          <p:nvPr/>
        </p:nvGrpSpPr>
        <p:grpSpPr bwMode="auto">
          <a:xfrm>
            <a:off x="7385066" y="4581303"/>
            <a:ext cx="1509714" cy="1530350"/>
            <a:chOff x="824" y="2686"/>
            <a:chExt cx="951" cy="964"/>
          </a:xfrm>
        </p:grpSpPr>
        <p:sp>
          <p:nvSpPr>
            <p:cNvPr id="82" name="Line 21"/>
            <p:cNvSpPr>
              <a:spLocks noChangeShapeType="1"/>
            </p:cNvSpPr>
            <p:nvPr/>
          </p:nvSpPr>
          <p:spPr bwMode="auto">
            <a:xfrm flipV="1">
              <a:off x="1302" y="2686"/>
              <a:ext cx="0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 type="arrow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Line 23"/>
            <p:cNvSpPr>
              <a:spLocks noChangeAspect="1" noChangeShapeType="1"/>
            </p:cNvSpPr>
            <p:nvPr/>
          </p:nvSpPr>
          <p:spPr bwMode="auto">
            <a:xfrm rot="2340683" flipV="1">
              <a:off x="1554" y="2783"/>
              <a:ext cx="1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 type="arrow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Line 25"/>
            <p:cNvSpPr>
              <a:spLocks noChangeShapeType="1"/>
            </p:cNvSpPr>
            <p:nvPr/>
          </p:nvSpPr>
          <p:spPr bwMode="auto">
            <a:xfrm rot="10800000" flipV="1">
              <a:off x="1302" y="3355"/>
              <a:ext cx="0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 type="arrow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Line 26"/>
            <p:cNvSpPr>
              <a:spLocks noChangeShapeType="1"/>
            </p:cNvSpPr>
            <p:nvPr/>
          </p:nvSpPr>
          <p:spPr bwMode="auto">
            <a:xfrm rot="5400000" flipV="1">
              <a:off x="1628" y="3013"/>
              <a:ext cx="0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 type="arrow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Line 27"/>
            <p:cNvSpPr>
              <a:spLocks noChangeShapeType="1"/>
            </p:cNvSpPr>
            <p:nvPr/>
          </p:nvSpPr>
          <p:spPr bwMode="auto">
            <a:xfrm rot="8383964" flipV="1">
              <a:off x="1549" y="3262"/>
              <a:ext cx="1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 type="arrow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Line 28"/>
            <p:cNvSpPr>
              <a:spLocks noChangeShapeType="1"/>
            </p:cNvSpPr>
            <p:nvPr/>
          </p:nvSpPr>
          <p:spPr bwMode="auto">
            <a:xfrm rot="12939320" flipV="1">
              <a:off x="1070" y="3251"/>
              <a:ext cx="0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 type="arrow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9" name="Line 32"/>
            <p:cNvSpPr>
              <a:spLocks noChangeShapeType="1"/>
            </p:cNvSpPr>
            <p:nvPr/>
          </p:nvSpPr>
          <p:spPr bwMode="auto">
            <a:xfrm rot="16200000" flipV="1">
              <a:off x="971" y="3021"/>
              <a:ext cx="1" cy="295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 type="arrow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1" name="Line 36"/>
            <p:cNvSpPr>
              <a:spLocks noChangeShapeType="1"/>
            </p:cNvSpPr>
            <p:nvPr/>
          </p:nvSpPr>
          <p:spPr bwMode="auto">
            <a:xfrm rot="18835950" flipV="1">
              <a:off x="1076" y="2757"/>
              <a:ext cx="29" cy="281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 type="arrow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7786710" y="5119702"/>
            <a:ext cx="714380" cy="402924"/>
            <a:chOff x="7858148" y="4071942"/>
            <a:chExt cx="714380" cy="402924"/>
          </a:xfrm>
        </p:grpSpPr>
        <p:sp>
          <p:nvSpPr>
            <p:cNvPr id="93" name="椭圆 92"/>
            <p:cNvSpPr>
              <a:spLocks noChangeAspect="1"/>
            </p:cNvSpPr>
            <p:nvPr/>
          </p:nvSpPr>
          <p:spPr>
            <a:xfrm>
              <a:off x="8032528" y="4114866"/>
              <a:ext cx="360000" cy="3600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矩形 93"/>
            <p:cNvSpPr/>
            <p:nvPr/>
          </p:nvSpPr>
          <p:spPr>
            <a:xfrm>
              <a:off x="7858148" y="4071942"/>
              <a:ext cx="7143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0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zh-CN" altLang="en-US" sz="20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endParaRPr lang="zh-CN" altLang="en-US" sz="20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5" name="矩形 94"/>
          <p:cNvSpPr/>
          <p:nvPr/>
        </p:nvSpPr>
        <p:spPr>
          <a:xfrm>
            <a:off x="611560" y="4786322"/>
            <a:ext cx="4460506" cy="50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+mn-ea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+mn-ea"/>
                <a:cs typeface="Times New Roman" pitchFamily="18" charset="0"/>
              </a:rPr>
              <a:t>+</a:t>
            </a: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 → 场强方向</a:t>
            </a:r>
            <a:r>
              <a:rPr lang="zh-CN" altLang="en-US" sz="2400" b="1" dirty="0">
                <a:solidFill>
                  <a:srgbClr val="0000FF"/>
                </a:solidFill>
                <a:latin typeface="+mn-ea"/>
                <a:cs typeface="Times New Roman" pitchFamily="18" charset="0"/>
              </a:rPr>
              <a:t>背离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电荷；</a:t>
            </a:r>
            <a:endParaRPr lang="en-US" altLang="zh-CN" sz="2400" b="1" dirty="0">
              <a:latin typeface="+mn-ea"/>
              <a:cs typeface="Times New Roman" pitchFamily="18" charset="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611560" y="5429264"/>
            <a:ext cx="4460506" cy="50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+mn-ea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-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 → 场强方向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指向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电荷</a:t>
            </a:r>
            <a:endParaRPr lang="en-US" altLang="zh-CN" sz="2400" b="1" dirty="0">
              <a:latin typeface="+mn-ea"/>
              <a:cs typeface="Times New Roman" pitchFamily="18" charset="0"/>
            </a:endParaRPr>
          </a:p>
        </p:txBody>
      </p:sp>
      <p:sp>
        <p:nvSpPr>
          <p:cNvPr id="74" name="矩形 73"/>
          <p:cNvSpPr>
            <a:spLocks noChangeArrowheads="1"/>
          </p:cNvSpPr>
          <p:nvPr/>
        </p:nvSpPr>
        <p:spPr bwMode="auto">
          <a:xfrm>
            <a:off x="7755061" y="-24340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D409666F-CE05-4269-8BAA-CBD75D3CACE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89720" y="2597040"/>
              <a:ext cx="1479960" cy="72432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D409666F-CE05-4269-8BAA-CBD75D3CAC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80360" y="2587680"/>
                <a:ext cx="1498680" cy="743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C351A93-1351-4CC6-8025-62787AD63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743"/>
    </mc:Choice>
    <mc:Fallback>
      <p:transition spd="slow" advTm="32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7" grpId="0"/>
      <p:bldP spid="20" grpId="0"/>
      <p:bldP spid="100" grpId="0"/>
      <p:bldP spid="19" grpId="0"/>
      <p:bldP spid="48" grpId="0"/>
      <p:bldP spid="50" grpId="0" animBg="1"/>
      <p:bldP spid="80" grpId="0" animBg="1"/>
      <p:bldP spid="95" grpId="0"/>
      <p:bldP spid="96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3000364" y="28572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9" name="Rectangle 2"/>
          <p:cNvSpPr txBox="1">
            <a:spLocks noRot="1" noChangeArrowheads="1"/>
          </p:cNvSpPr>
          <p:nvPr/>
        </p:nvSpPr>
        <p:spPr>
          <a:xfrm>
            <a:off x="289918" y="622429"/>
            <a:ext cx="2567570" cy="646331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电场的叠加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000100" y="1866888"/>
            <a:ext cx="2928958" cy="1919302"/>
            <a:chOff x="199042" y="1724012"/>
            <a:chExt cx="2928958" cy="1919302"/>
          </a:xfrm>
        </p:grpSpPr>
        <p:grpSp>
          <p:nvGrpSpPr>
            <p:cNvPr id="20" name="组合 8"/>
            <p:cNvGrpSpPr/>
            <p:nvPr/>
          </p:nvGrpSpPr>
          <p:grpSpPr>
            <a:xfrm>
              <a:off x="285720" y="2460934"/>
              <a:ext cx="714380" cy="468000"/>
              <a:chOff x="4242704" y="2214554"/>
              <a:chExt cx="714380" cy="468000"/>
            </a:xfrm>
          </p:grpSpPr>
          <p:sp>
            <p:nvSpPr>
              <p:cNvPr id="21" name="椭圆 20"/>
              <p:cNvSpPr>
                <a:spLocks noChangeAspect="1"/>
              </p:cNvSpPr>
              <p:nvPr/>
            </p:nvSpPr>
            <p:spPr>
              <a:xfrm>
                <a:off x="4357686" y="2214554"/>
                <a:ext cx="468000" cy="468000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4242704" y="2236326"/>
                <a:ext cx="71438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zh-CN" altLang="en-US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zh-CN" altLang="en-US" sz="20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3" name="组合 9"/>
            <p:cNvGrpSpPr/>
            <p:nvPr/>
          </p:nvGrpSpPr>
          <p:grpSpPr>
            <a:xfrm>
              <a:off x="2258090" y="2460934"/>
              <a:ext cx="714380" cy="468000"/>
              <a:chOff x="4225696" y="2214554"/>
              <a:chExt cx="714380" cy="468000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24" name="椭圆 23"/>
              <p:cNvSpPr>
                <a:spLocks noChangeAspect="1"/>
              </p:cNvSpPr>
              <p:nvPr/>
            </p:nvSpPr>
            <p:spPr>
              <a:xfrm>
                <a:off x="4357686" y="2214554"/>
                <a:ext cx="468000" cy="468000"/>
              </a:xfrm>
              <a:prstGeom prst="ellipse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4225696" y="2224078"/>
                <a:ext cx="71438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zh-CN" altLang="en-US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zh-CN" altLang="en-US" sz="20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7" name="直接连接符 26"/>
            <p:cNvCxnSpPr/>
            <p:nvPr/>
          </p:nvCxnSpPr>
          <p:spPr>
            <a:xfrm flipV="1">
              <a:off x="199042" y="2714620"/>
              <a:ext cx="292895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rot="16200000" flipH="1">
              <a:off x="683391" y="2683663"/>
              <a:ext cx="191930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椭圆 30"/>
            <p:cNvSpPr>
              <a:spLocks noChangeAspect="1"/>
            </p:cNvSpPr>
            <p:nvPr/>
          </p:nvSpPr>
          <p:spPr>
            <a:xfrm>
              <a:off x="1604380" y="192880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444100" y="1443024"/>
            <a:ext cx="428628" cy="661558"/>
            <a:chOff x="1643042" y="1300148"/>
            <a:chExt cx="428628" cy="661558"/>
          </a:xfrm>
        </p:grpSpPr>
        <p:cxnSp>
          <p:nvCxnSpPr>
            <p:cNvPr id="38" name="直接箭头连接符 37"/>
            <p:cNvCxnSpPr>
              <a:cxnSpLocks noChangeAspect="1"/>
            </p:cNvCxnSpPr>
            <p:nvPr/>
          </p:nvCxnSpPr>
          <p:spPr>
            <a:xfrm rot="5400000" flipH="1" flipV="1">
              <a:off x="1672916" y="1643832"/>
              <a:ext cx="288000" cy="34774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643042" y="1300148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baseline="-25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444100" y="2098089"/>
            <a:ext cx="571504" cy="616531"/>
            <a:chOff x="1643042" y="1955213"/>
            <a:chExt cx="571504" cy="616531"/>
          </a:xfrm>
        </p:grpSpPr>
        <p:cxnSp>
          <p:nvCxnSpPr>
            <p:cNvPr id="39" name="直接箭头连接符 38"/>
            <p:cNvCxnSpPr>
              <a:cxnSpLocks noChangeAspect="1"/>
            </p:cNvCxnSpPr>
            <p:nvPr/>
          </p:nvCxnSpPr>
          <p:spPr>
            <a:xfrm>
              <a:off x="1643042" y="1955213"/>
              <a:ext cx="342000" cy="27360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785918" y="2202412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baseline="-25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6" name="直接箭头连接符 45"/>
          <p:cNvCxnSpPr>
            <a:cxnSpLocks noChangeAspect="1"/>
          </p:cNvCxnSpPr>
          <p:nvPr/>
        </p:nvCxnSpPr>
        <p:spPr>
          <a:xfrm>
            <a:off x="2773582" y="1843510"/>
            <a:ext cx="342000" cy="273600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cxnSpLocks noChangeAspect="1"/>
          </p:cNvCxnSpPr>
          <p:nvPr/>
        </p:nvCxnSpPr>
        <p:spPr>
          <a:xfrm rot="5400000" flipH="1" flipV="1">
            <a:off x="2796876" y="2041805"/>
            <a:ext cx="288000" cy="347747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组合 54"/>
          <p:cNvGrpSpPr/>
          <p:nvPr/>
        </p:nvGrpSpPr>
        <p:grpSpPr>
          <a:xfrm>
            <a:off x="2451027" y="1928802"/>
            <a:ext cx="1064643" cy="369332"/>
            <a:chOff x="1649969" y="1785926"/>
            <a:chExt cx="1064643" cy="369332"/>
          </a:xfrm>
        </p:grpSpPr>
        <p:cxnSp>
          <p:nvCxnSpPr>
            <p:cNvPr id="49" name="直接箭头连接符 48"/>
            <p:cNvCxnSpPr/>
            <p:nvPr/>
          </p:nvCxnSpPr>
          <p:spPr>
            <a:xfrm rot="5400000" flipH="1" flipV="1">
              <a:off x="1973175" y="1632510"/>
              <a:ext cx="1588" cy="64800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285984" y="178592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072066" y="1866888"/>
            <a:ext cx="2928958" cy="1919302"/>
            <a:chOff x="199042" y="1724012"/>
            <a:chExt cx="2928958" cy="1919302"/>
          </a:xfrm>
        </p:grpSpPr>
        <p:grpSp>
          <p:nvGrpSpPr>
            <p:cNvPr id="58" name="组合 8"/>
            <p:cNvGrpSpPr/>
            <p:nvPr/>
          </p:nvGrpSpPr>
          <p:grpSpPr>
            <a:xfrm>
              <a:off x="285720" y="2460934"/>
              <a:ext cx="714380" cy="468000"/>
              <a:chOff x="4242704" y="2214554"/>
              <a:chExt cx="714380" cy="468000"/>
            </a:xfrm>
          </p:grpSpPr>
          <p:sp>
            <p:nvSpPr>
              <p:cNvPr id="74" name="椭圆 73"/>
              <p:cNvSpPr>
                <a:spLocks noChangeAspect="1"/>
              </p:cNvSpPr>
              <p:nvPr/>
            </p:nvSpPr>
            <p:spPr>
              <a:xfrm>
                <a:off x="4357686" y="2214554"/>
                <a:ext cx="468000" cy="468000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4242704" y="2236326"/>
                <a:ext cx="71438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zh-CN" altLang="en-US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zh-CN" altLang="en-US" sz="20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9" name="组合 9"/>
            <p:cNvGrpSpPr/>
            <p:nvPr/>
          </p:nvGrpSpPr>
          <p:grpSpPr>
            <a:xfrm>
              <a:off x="2258090" y="2460934"/>
              <a:ext cx="714380" cy="468000"/>
              <a:chOff x="4225696" y="2214554"/>
              <a:chExt cx="714380" cy="468000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72" name="椭圆 71"/>
              <p:cNvSpPr>
                <a:spLocks noChangeAspect="1"/>
              </p:cNvSpPr>
              <p:nvPr/>
            </p:nvSpPr>
            <p:spPr>
              <a:xfrm>
                <a:off x="4357686" y="2214554"/>
                <a:ext cx="468000" cy="468000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4225696" y="2224078"/>
                <a:ext cx="71438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zh-CN" altLang="en-US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zh-CN" altLang="en-US" sz="20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0" name="直接连接符 59"/>
            <p:cNvCxnSpPr/>
            <p:nvPr/>
          </p:nvCxnSpPr>
          <p:spPr>
            <a:xfrm flipV="1">
              <a:off x="199042" y="2714620"/>
              <a:ext cx="292895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rot="16200000" flipH="1">
              <a:off x="683391" y="2683663"/>
              <a:ext cx="191930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椭圆 64"/>
            <p:cNvSpPr>
              <a:spLocks noChangeAspect="1"/>
            </p:cNvSpPr>
            <p:nvPr/>
          </p:nvSpPr>
          <p:spPr>
            <a:xfrm>
              <a:off x="1604380" y="192880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6516066" y="1738299"/>
            <a:ext cx="699140" cy="369332"/>
            <a:chOff x="1643042" y="1595423"/>
            <a:chExt cx="699140" cy="369332"/>
          </a:xfrm>
        </p:grpSpPr>
        <p:cxnSp>
          <p:nvCxnSpPr>
            <p:cNvPr id="77" name="直接箭头连接符 76"/>
            <p:cNvCxnSpPr>
              <a:cxnSpLocks noChangeAspect="1"/>
            </p:cNvCxnSpPr>
            <p:nvPr/>
          </p:nvCxnSpPr>
          <p:spPr>
            <a:xfrm rot="5400000" flipH="1" flipV="1">
              <a:off x="1672916" y="1643832"/>
              <a:ext cx="288000" cy="34774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1913554" y="1595423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baseline="-25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5867409" y="1785926"/>
            <a:ext cx="651564" cy="369332"/>
            <a:chOff x="1333478" y="1900227"/>
            <a:chExt cx="651564" cy="369332"/>
          </a:xfrm>
        </p:grpSpPr>
        <p:cxnSp>
          <p:nvCxnSpPr>
            <p:cNvPr id="80" name="直接箭头连接符 79"/>
            <p:cNvCxnSpPr>
              <a:cxnSpLocks noChangeAspect="1"/>
            </p:cNvCxnSpPr>
            <p:nvPr/>
          </p:nvCxnSpPr>
          <p:spPr>
            <a:xfrm>
              <a:off x="1643042" y="1955213"/>
              <a:ext cx="342000" cy="27360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1333478" y="1900227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baseline="-25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82" name="直接箭头连接符 81"/>
          <p:cNvCxnSpPr>
            <a:cxnSpLocks noChangeAspect="1"/>
          </p:cNvCxnSpPr>
          <p:nvPr/>
        </p:nvCxnSpPr>
        <p:spPr>
          <a:xfrm>
            <a:off x="6477013" y="1552562"/>
            <a:ext cx="342000" cy="273600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/>
          <p:cNvCxnSpPr>
            <a:cxnSpLocks noChangeAspect="1"/>
          </p:cNvCxnSpPr>
          <p:nvPr/>
        </p:nvCxnSpPr>
        <p:spPr>
          <a:xfrm rot="5400000" flipH="1" flipV="1">
            <a:off x="6244948" y="1522688"/>
            <a:ext cx="288000" cy="347747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组合 83"/>
          <p:cNvGrpSpPr/>
          <p:nvPr/>
        </p:nvGrpSpPr>
        <p:grpSpPr>
          <a:xfrm>
            <a:off x="6448438" y="1266810"/>
            <a:ext cx="428628" cy="843752"/>
            <a:chOff x="1578531" y="1133459"/>
            <a:chExt cx="428628" cy="843752"/>
          </a:xfrm>
        </p:grpSpPr>
        <p:cxnSp>
          <p:nvCxnSpPr>
            <p:cNvPr id="85" name="直接箭头连接符 84"/>
            <p:cNvCxnSpPr/>
            <p:nvPr/>
          </p:nvCxnSpPr>
          <p:spPr>
            <a:xfrm rot="5400000" flipH="1" flipV="1">
              <a:off x="1370969" y="1697417"/>
              <a:ext cx="558000" cy="1588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1578531" y="1133459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91" name="直接连接符 90"/>
          <p:cNvCxnSpPr/>
          <p:nvPr/>
        </p:nvCxnSpPr>
        <p:spPr>
          <a:xfrm flipV="1">
            <a:off x="1438253" y="2082222"/>
            <a:ext cx="1038166" cy="803849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 rot="10800000">
            <a:off x="2782241" y="2354814"/>
            <a:ext cx="641991" cy="516971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/>
        </p:nvCxnSpPr>
        <p:spPr>
          <a:xfrm flipV="1">
            <a:off x="5524507" y="2071678"/>
            <a:ext cx="1038166" cy="803849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>
            <a:cxnSpLocks noChangeAspect="1"/>
          </p:cNvCxnSpPr>
          <p:nvPr/>
        </p:nvCxnSpPr>
        <p:spPr>
          <a:xfrm rot="10800000">
            <a:off x="6512008" y="2101496"/>
            <a:ext cx="1008000" cy="756000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组合 101"/>
          <p:cNvGrpSpPr/>
          <p:nvPr/>
        </p:nvGrpSpPr>
        <p:grpSpPr>
          <a:xfrm>
            <a:off x="1000100" y="4510094"/>
            <a:ext cx="2928958" cy="1919302"/>
            <a:chOff x="199042" y="1724012"/>
            <a:chExt cx="2928958" cy="1919302"/>
          </a:xfrm>
        </p:grpSpPr>
        <p:grpSp>
          <p:nvGrpSpPr>
            <p:cNvPr id="103" name="组合 8"/>
            <p:cNvGrpSpPr/>
            <p:nvPr/>
          </p:nvGrpSpPr>
          <p:grpSpPr>
            <a:xfrm>
              <a:off x="285720" y="2460934"/>
              <a:ext cx="714380" cy="468000"/>
              <a:chOff x="4242704" y="2214554"/>
              <a:chExt cx="714380" cy="468000"/>
            </a:xfrm>
          </p:grpSpPr>
          <p:sp>
            <p:nvSpPr>
              <p:cNvPr id="110" name="椭圆 109"/>
              <p:cNvSpPr>
                <a:spLocks noChangeAspect="1"/>
              </p:cNvSpPr>
              <p:nvPr/>
            </p:nvSpPr>
            <p:spPr>
              <a:xfrm>
                <a:off x="4357686" y="2214554"/>
                <a:ext cx="468000" cy="468000"/>
              </a:xfrm>
              <a:prstGeom prst="ellipse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0"/>
              <p:cNvSpPr/>
              <p:nvPr/>
            </p:nvSpPr>
            <p:spPr>
              <a:xfrm>
                <a:off x="4242704" y="2236326"/>
                <a:ext cx="71438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zh-CN" altLang="en-US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zh-CN" altLang="en-US" sz="20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4" name="组合 9"/>
            <p:cNvGrpSpPr/>
            <p:nvPr/>
          </p:nvGrpSpPr>
          <p:grpSpPr>
            <a:xfrm>
              <a:off x="2258090" y="2460934"/>
              <a:ext cx="714380" cy="468000"/>
              <a:chOff x="4225696" y="2214554"/>
              <a:chExt cx="714380" cy="468000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108" name="椭圆 107"/>
              <p:cNvSpPr>
                <a:spLocks noChangeAspect="1"/>
              </p:cNvSpPr>
              <p:nvPr/>
            </p:nvSpPr>
            <p:spPr>
              <a:xfrm>
                <a:off x="4357686" y="2214554"/>
                <a:ext cx="468000" cy="468000"/>
              </a:xfrm>
              <a:prstGeom prst="ellipse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8"/>
              <p:cNvSpPr/>
              <p:nvPr/>
            </p:nvSpPr>
            <p:spPr>
              <a:xfrm>
                <a:off x="4225696" y="2224078"/>
                <a:ext cx="71438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zh-CN" altLang="en-US" sz="20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zh-CN" altLang="en-US" sz="20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5" name="直接连接符 104"/>
            <p:cNvCxnSpPr/>
            <p:nvPr/>
          </p:nvCxnSpPr>
          <p:spPr>
            <a:xfrm flipV="1">
              <a:off x="199042" y="2714620"/>
              <a:ext cx="292895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rot="16200000" flipH="1">
              <a:off x="683391" y="2683663"/>
              <a:ext cx="1919302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椭圆 106"/>
            <p:cNvSpPr>
              <a:spLocks noChangeAspect="1"/>
            </p:cNvSpPr>
            <p:nvPr/>
          </p:nvSpPr>
          <p:spPr>
            <a:xfrm>
              <a:off x="1604380" y="192880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2444100" y="4584708"/>
            <a:ext cx="628654" cy="430187"/>
            <a:chOff x="1643042" y="1798626"/>
            <a:chExt cx="628654" cy="430187"/>
          </a:xfrm>
        </p:grpSpPr>
        <p:cxnSp>
          <p:nvCxnSpPr>
            <p:cNvPr id="116" name="直接箭头连接符 115"/>
            <p:cNvCxnSpPr>
              <a:cxnSpLocks noChangeAspect="1"/>
            </p:cNvCxnSpPr>
            <p:nvPr/>
          </p:nvCxnSpPr>
          <p:spPr>
            <a:xfrm>
              <a:off x="1643042" y="1955213"/>
              <a:ext cx="342000" cy="27360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1843068" y="1798626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baseline="-25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8" name="直接箭头连接符 117"/>
          <p:cNvCxnSpPr>
            <a:cxnSpLocks noChangeAspect="1"/>
          </p:cNvCxnSpPr>
          <p:nvPr/>
        </p:nvCxnSpPr>
        <p:spPr>
          <a:xfrm>
            <a:off x="2143108" y="5026036"/>
            <a:ext cx="342000" cy="273600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箭头连接符 118"/>
          <p:cNvCxnSpPr>
            <a:cxnSpLocks noChangeAspect="1"/>
          </p:cNvCxnSpPr>
          <p:nvPr/>
        </p:nvCxnSpPr>
        <p:spPr>
          <a:xfrm rot="5400000" flipH="1" flipV="1">
            <a:off x="2458734" y="4969174"/>
            <a:ext cx="288000" cy="347747"/>
          </a:xfrm>
          <a:prstGeom prst="straightConnector1">
            <a:avLst/>
          </a:prstGeom>
          <a:ln w="9525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组合 119"/>
          <p:cNvGrpSpPr/>
          <p:nvPr/>
        </p:nvGrpSpPr>
        <p:grpSpPr>
          <a:xfrm>
            <a:off x="2390760" y="4743386"/>
            <a:ext cx="428628" cy="790096"/>
            <a:chOff x="1589702" y="1957304"/>
            <a:chExt cx="428628" cy="790096"/>
          </a:xfrm>
        </p:grpSpPr>
        <p:cxnSp>
          <p:nvCxnSpPr>
            <p:cNvPr id="121" name="直接箭头连接符 120"/>
            <p:cNvCxnSpPr/>
            <p:nvPr/>
          </p:nvCxnSpPr>
          <p:spPr>
            <a:xfrm rot="5400000">
              <a:off x="1378468" y="2228805"/>
              <a:ext cx="543002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1589702" y="2378068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b="1" i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23" name="直接连接符 122"/>
          <p:cNvCxnSpPr>
            <a:cxnSpLocks/>
          </p:cNvCxnSpPr>
          <p:nvPr/>
        </p:nvCxnSpPr>
        <p:spPr>
          <a:xfrm flipV="1">
            <a:off x="1466830" y="4758309"/>
            <a:ext cx="974608" cy="713818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>
          <a:xfrm rot="10800000">
            <a:off x="2782241" y="4998020"/>
            <a:ext cx="641991" cy="516971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组合 111"/>
          <p:cNvGrpSpPr/>
          <p:nvPr/>
        </p:nvGrpSpPr>
        <p:grpSpPr>
          <a:xfrm>
            <a:off x="1890694" y="4578916"/>
            <a:ext cx="566823" cy="449861"/>
            <a:chOff x="1423966" y="1511845"/>
            <a:chExt cx="566823" cy="449861"/>
          </a:xfrm>
        </p:grpSpPr>
        <p:cxnSp>
          <p:nvCxnSpPr>
            <p:cNvPr id="113" name="直接箭头连接符 112"/>
            <p:cNvCxnSpPr>
              <a:cxnSpLocks noChangeAspect="1"/>
            </p:cNvCxnSpPr>
            <p:nvPr/>
          </p:nvCxnSpPr>
          <p:spPr>
            <a:xfrm rot="5520000" flipH="1" flipV="1">
              <a:off x="1672916" y="1643832"/>
              <a:ext cx="288000" cy="347747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1423966" y="1511845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b="1" baseline="-25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5000628" y="4357694"/>
            <a:ext cx="3213583" cy="1643074"/>
            <a:chOff x="285720" y="5827412"/>
            <a:chExt cx="3213583" cy="1643074"/>
          </a:xfrm>
        </p:grpSpPr>
        <p:sp>
          <p:nvSpPr>
            <p:cNvPr id="133" name="矩形 132"/>
            <p:cNvSpPr/>
            <p:nvPr/>
          </p:nvSpPr>
          <p:spPr>
            <a:xfrm>
              <a:off x="285720" y="5827412"/>
              <a:ext cx="3213583" cy="164307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>
              <a:off x="391883" y="5870052"/>
              <a:ext cx="303145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结论：</a:t>
              </a:r>
              <a:endParaRPr lang="en-US" altLang="zh-CN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  <a:p>
              <a:r>
                <a:rPr lang="en-US" altLang="zh-CN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华文楷体" pitchFamily="2" charset="-122"/>
                  <a:cs typeface="Times New Roman" panose="02020603050405020304" pitchFamily="18" charset="0"/>
                </a:rPr>
                <a:t>“</a:t>
              </a:r>
              <a:r>
                <a:rPr lang="zh-CN" alt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场强合成</a:t>
              </a:r>
              <a:r>
                <a:rPr lang="en-US" altLang="zh-CN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华文楷体" pitchFamily="2" charset="-122"/>
                  <a:cs typeface="Times New Roman" panose="02020603050405020304" pitchFamily="18" charset="0"/>
                </a:rPr>
                <a:t>”</a:t>
              </a:r>
              <a:r>
                <a:rPr lang="zh-CN" alt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遵循平行四边形法则</a:t>
              </a:r>
            </a:p>
          </p:txBody>
        </p:sp>
      </p:grpSp>
      <p:sp>
        <p:nvSpPr>
          <p:cNvPr id="87" name="椭圆 86"/>
          <p:cNvSpPr>
            <a:spLocks noChangeAspect="1"/>
          </p:cNvSpPr>
          <p:nvPr/>
        </p:nvSpPr>
        <p:spPr>
          <a:xfrm>
            <a:off x="2404445" y="2813643"/>
            <a:ext cx="72000" cy="7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/>
          <p:cNvSpPr>
            <a:spLocks noChangeAspect="1"/>
          </p:cNvSpPr>
          <p:nvPr/>
        </p:nvSpPr>
        <p:spPr>
          <a:xfrm>
            <a:off x="6483992" y="2819028"/>
            <a:ext cx="72000" cy="7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>
            <a:spLocks noChangeAspect="1"/>
          </p:cNvSpPr>
          <p:nvPr/>
        </p:nvSpPr>
        <p:spPr>
          <a:xfrm>
            <a:off x="2399060" y="5457924"/>
            <a:ext cx="72000" cy="7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TextBox 89"/>
          <p:cNvSpPr txBox="1"/>
          <p:nvPr/>
        </p:nvSpPr>
        <p:spPr>
          <a:xfrm>
            <a:off x="1829808" y="2606527"/>
            <a:ext cx="42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>
                <a:latin typeface="Times New Roman" pitchFamily="18" charset="0"/>
                <a:cs typeface="Times New Roman" pitchFamily="18" charset="0"/>
              </a:rPr>
              <a:t>r</a:t>
            </a:r>
            <a:endParaRPr lang="zh-CN" altLang="en-US" sz="14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786050" y="2606447"/>
            <a:ext cx="42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>
                <a:latin typeface="Times New Roman" pitchFamily="18" charset="0"/>
                <a:cs typeface="Times New Roman" pitchFamily="18" charset="0"/>
              </a:rPr>
              <a:t>r</a:t>
            </a:r>
            <a:endParaRPr lang="zh-CN" altLang="en-US" sz="14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7" name="组合 126"/>
          <p:cNvGrpSpPr/>
          <p:nvPr/>
        </p:nvGrpSpPr>
        <p:grpSpPr>
          <a:xfrm>
            <a:off x="2357422" y="3109910"/>
            <a:ext cx="2109802" cy="540000"/>
            <a:chOff x="2357422" y="3109910"/>
            <a:chExt cx="2109802" cy="540000"/>
          </a:xfrm>
        </p:grpSpPr>
        <p:sp>
          <p:nvSpPr>
            <p:cNvPr id="126" name="云形标注 125"/>
            <p:cNvSpPr/>
            <p:nvPr/>
          </p:nvSpPr>
          <p:spPr>
            <a:xfrm>
              <a:off x="2357422" y="3109910"/>
              <a:ext cx="1857388" cy="540000"/>
            </a:xfrm>
            <a:prstGeom prst="cloudCallout">
              <a:avLst>
                <a:gd name="adj1" fmla="val -40833"/>
                <a:gd name="adj2" fmla="val -8037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395522" y="3190873"/>
              <a:ext cx="2071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 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altLang="zh-CN" sz="1600" i="1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600" baseline="-250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n-US" altLang="zh-CN" sz="1600" i="1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600" baseline="-250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= </a:t>
              </a:r>
              <a:r>
                <a:rPr lang="en-US" altLang="zh-CN" sz="16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600" i="1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kQ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1600" i="1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zh-CN" sz="1600" baseline="300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sz="1600" i="1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6500826" y="3143248"/>
            <a:ext cx="1571636" cy="540000"/>
            <a:chOff x="2357422" y="3109910"/>
            <a:chExt cx="1571636" cy="540000"/>
          </a:xfrm>
        </p:grpSpPr>
        <p:sp>
          <p:nvSpPr>
            <p:cNvPr id="129" name="云形标注 128"/>
            <p:cNvSpPr/>
            <p:nvPr/>
          </p:nvSpPr>
          <p:spPr>
            <a:xfrm>
              <a:off x="2357422" y="3109910"/>
              <a:ext cx="1440000" cy="540000"/>
            </a:xfrm>
            <a:prstGeom prst="cloudCallout">
              <a:avLst>
                <a:gd name="adj1" fmla="val -40833"/>
                <a:gd name="adj2" fmla="val -8037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395522" y="3190873"/>
              <a:ext cx="15335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 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altLang="zh-CN" sz="1600" i="1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600" baseline="-250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lang="en-US" altLang="zh-CN" sz="1600" i="1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600" baseline="-250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= 0</a:t>
              </a:r>
              <a:endParaRPr lang="zh-CN" altLang="en-US" sz="1600" i="1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2364246" y="5742312"/>
            <a:ext cx="1571636" cy="540000"/>
            <a:chOff x="2357422" y="3109910"/>
            <a:chExt cx="1571636" cy="540000"/>
          </a:xfrm>
        </p:grpSpPr>
        <p:sp>
          <p:nvSpPr>
            <p:cNvPr id="135" name="云形标注 134"/>
            <p:cNvSpPr/>
            <p:nvPr/>
          </p:nvSpPr>
          <p:spPr>
            <a:xfrm>
              <a:off x="2357422" y="3109910"/>
              <a:ext cx="1440000" cy="540000"/>
            </a:xfrm>
            <a:prstGeom prst="cloudCallout">
              <a:avLst>
                <a:gd name="adj1" fmla="val -40833"/>
                <a:gd name="adj2" fmla="val -8037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395522" y="3190873"/>
              <a:ext cx="15335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 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n-US" altLang="zh-CN" sz="1600" i="1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600" baseline="-250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lang="en-US" altLang="zh-CN" sz="1600" i="1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600" baseline="-250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= 0</a:t>
              </a:r>
              <a:endParaRPr lang="zh-CN" altLang="en-US" sz="1600" i="1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42F861AB-BAFB-4C68-A5C0-E67E77D3E1C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52480" y="4381560"/>
              <a:ext cx="360" cy="36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42F861AB-BAFB-4C68-A5C0-E67E77D3E1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3120" y="43722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8AE727D-439B-4461-B65E-8B5CDDC923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18"/>
    </mc:Choice>
    <mc:Fallback>
      <p:transition spd="slow" advTm="220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 animBg="1"/>
      <p:bldP spid="87" grpId="0" animBg="1"/>
      <p:bldP spid="88" grpId="0" animBg="1"/>
      <p:bldP spid="89" grpId="0" animBg="1"/>
      <p:bldP spid="90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5177736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电场线 </a:t>
            </a: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(Electric Field Lines)</a:t>
            </a:r>
            <a:endParaRPr lang="zh-CN" alt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5500694" y="428604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54" name="Rectangle 3"/>
          <p:cNvSpPr txBox="1">
            <a:spLocks noRot="1" noChangeArrowheads="1"/>
          </p:cNvSpPr>
          <p:nvPr/>
        </p:nvSpPr>
        <p:spPr>
          <a:xfrm>
            <a:off x="285720" y="1500174"/>
            <a:ext cx="235745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物理意义：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任意多边形 52"/>
          <p:cNvSpPr/>
          <p:nvPr/>
        </p:nvSpPr>
        <p:spPr>
          <a:xfrm>
            <a:off x="6221214" y="2008414"/>
            <a:ext cx="2351314" cy="604157"/>
          </a:xfrm>
          <a:custGeom>
            <a:avLst/>
            <a:gdLst>
              <a:gd name="connsiteX0" fmla="*/ 0 w 2351314"/>
              <a:gd name="connsiteY0" fmla="*/ 604157 h 604157"/>
              <a:gd name="connsiteX1" fmla="*/ 435429 w 2351314"/>
              <a:gd name="connsiteY1" fmla="*/ 81643 h 604157"/>
              <a:gd name="connsiteX2" fmla="*/ 1382486 w 2351314"/>
              <a:gd name="connsiteY2" fmla="*/ 114300 h 604157"/>
              <a:gd name="connsiteX3" fmla="*/ 2351314 w 2351314"/>
              <a:gd name="connsiteY3" fmla="*/ 604157 h 60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314" h="604157">
                <a:moveTo>
                  <a:pt x="0" y="604157"/>
                </a:moveTo>
                <a:cubicBezTo>
                  <a:pt x="102507" y="383721"/>
                  <a:pt x="205015" y="163286"/>
                  <a:pt x="435429" y="81643"/>
                </a:cubicBezTo>
                <a:cubicBezTo>
                  <a:pt x="665843" y="0"/>
                  <a:pt x="1063172" y="27214"/>
                  <a:pt x="1382486" y="114300"/>
                </a:cubicBezTo>
                <a:cubicBezTo>
                  <a:pt x="1701800" y="201386"/>
                  <a:pt x="2026557" y="402771"/>
                  <a:pt x="2351314" y="60415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6314558" y="2215191"/>
            <a:ext cx="428628" cy="338554"/>
            <a:chOff x="6222001" y="2233190"/>
            <a:chExt cx="428628" cy="338554"/>
          </a:xfrm>
        </p:grpSpPr>
        <p:sp>
          <p:nvSpPr>
            <p:cNvPr id="55" name="椭圆 54"/>
            <p:cNvSpPr>
              <a:spLocks noChangeAspect="1"/>
            </p:cNvSpPr>
            <p:nvPr/>
          </p:nvSpPr>
          <p:spPr>
            <a:xfrm>
              <a:off x="6286512" y="2264220"/>
              <a:ext cx="54000" cy="5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222001" y="2233190"/>
              <a:ext cx="428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662653" y="2021021"/>
            <a:ext cx="428628" cy="348495"/>
            <a:chOff x="6570096" y="2021021"/>
            <a:chExt cx="428628" cy="348495"/>
          </a:xfrm>
        </p:grpSpPr>
        <p:sp>
          <p:nvSpPr>
            <p:cNvPr id="56" name="椭圆 55"/>
            <p:cNvSpPr>
              <a:spLocks noChangeAspect="1"/>
            </p:cNvSpPr>
            <p:nvPr/>
          </p:nvSpPr>
          <p:spPr>
            <a:xfrm>
              <a:off x="6694359" y="2021021"/>
              <a:ext cx="54000" cy="5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70096" y="2030962"/>
              <a:ext cx="428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7736391" y="2200700"/>
            <a:ext cx="428628" cy="343336"/>
            <a:chOff x="7643834" y="2200700"/>
            <a:chExt cx="428628" cy="343336"/>
          </a:xfrm>
        </p:grpSpPr>
        <p:sp>
          <p:nvSpPr>
            <p:cNvPr id="57" name="椭圆 56"/>
            <p:cNvSpPr>
              <a:spLocks noChangeAspect="1"/>
            </p:cNvSpPr>
            <p:nvPr/>
          </p:nvSpPr>
          <p:spPr>
            <a:xfrm>
              <a:off x="7786710" y="2200700"/>
              <a:ext cx="54000" cy="54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643834" y="2205482"/>
              <a:ext cx="4286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64" name="直接箭头连接符 63"/>
          <p:cNvCxnSpPr/>
          <p:nvPr/>
        </p:nvCxnSpPr>
        <p:spPr>
          <a:xfrm flipV="1">
            <a:off x="6402018" y="1950574"/>
            <a:ext cx="285752" cy="312153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 rot="5400000" flipH="1" flipV="1">
            <a:off x="7007734" y="1807130"/>
            <a:ext cx="30722" cy="430796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 rot="16200000" flipH="1">
            <a:off x="7997910" y="2109788"/>
            <a:ext cx="151948" cy="35719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矩形 75"/>
          <p:cNvSpPr/>
          <p:nvPr/>
        </p:nvSpPr>
        <p:spPr>
          <a:xfrm>
            <a:off x="642910" y="2021021"/>
            <a:ext cx="3869970" cy="541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直观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描述场强大小和方向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428596" y="5107772"/>
            <a:ext cx="4643470" cy="523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切线方向 → 场强方向</a:t>
            </a:r>
            <a:endParaRPr lang="en-US" altLang="zh-CN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79" name="Rectangle 3"/>
          <p:cNvSpPr txBox="1">
            <a:spLocks noRot="1" noChangeArrowheads="1"/>
          </p:cNvSpPr>
          <p:nvPr/>
        </p:nvSpPr>
        <p:spPr>
          <a:xfrm>
            <a:off x="285720" y="2747093"/>
            <a:ext cx="157163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特点：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428596" y="3282166"/>
            <a:ext cx="4136069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假想曲线，现实中不存在</a:t>
            </a:r>
            <a:endParaRPr lang="en-US" altLang="zh-CN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428596" y="3898439"/>
            <a:ext cx="7470315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起于正电荷（无限远），止于无限远（负电荷）</a:t>
            </a:r>
            <a:endParaRPr lang="en-US" altLang="zh-CN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428596" y="4524576"/>
            <a:ext cx="5469767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不相交，不闭合，分布在三维空间</a:t>
            </a:r>
            <a:endParaRPr lang="en-US" altLang="zh-CN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428596" y="5739828"/>
            <a:ext cx="5357850" cy="523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疏密程度 → 场强大小（定性）</a:t>
            </a:r>
            <a:endParaRPr lang="en-US" altLang="zh-CN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DCE54D72-4C88-42F8-AAAA-DD5DC150AC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019"/>
    </mc:Choice>
    <mc:Fallback>
      <p:transition spd="slow" advTm="210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8" grpId="0"/>
      <p:bldP spid="54" grpId="0"/>
      <p:bldP spid="53" grpId="0" animBg="1"/>
      <p:bldP spid="76" grpId="0"/>
      <p:bldP spid="77" grpId="0"/>
      <p:bldP spid="79" grpId="0"/>
      <p:bldP spid="80" grpId="0"/>
      <p:bldP spid="81" grpId="0"/>
      <p:bldP spid="83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Rot="1" noChangeArrowheads="1"/>
          </p:cNvSpPr>
          <p:nvPr/>
        </p:nvSpPr>
        <p:spPr>
          <a:xfrm>
            <a:off x="285720" y="571480"/>
            <a:ext cx="371477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常见电场的电场线：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8596" y="1336332"/>
            <a:ext cx="1475084" cy="523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点电荷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grpSp>
        <p:nvGrpSpPr>
          <p:cNvPr id="16" name="组合 15"/>
          <p:cNvGrpSpPr>
            <a:grpSpLocks noChangeAspect="1"/>
          </p:cNvGrpSpPr>
          <p:nvPr/>
        </p:nvGrpSpPr>
        <p:grpSpPr>
          <a:xfrm>
            <a:off x="357158" y="1928802"/>
            <a:ext cx="2340000" cy="2127276"/>
            <a:chOff x="357160" y="-2"/>
            <a:chExt cx="3143273" cy="2857518"/>
          </a:xfrm>
        </p:grpSpPr>
        <p:grpSp>
          <p:nvGrpSpPr>
            <p:cNvPr id="17" name="组合 30"/>
            <p:cNvGrpSpPr/>
            <p:nvPr/>
          </p:nvGrpSpPr>
          <p:grpSpPr>
            <a:xfrm>
              <a:off x="357160" y="-2"/>
              <a:ext cx="3143273" cy="2857518"/>
              <a:chOff x="1285852" y="-71462"/>
              <a:chExt cx="6500858" cy="6500858"/>
            </a:xfrm>
          </p:grpSpPr>
          <p:grpSp>
            <p:nvGrpSpPr>
              <p:cNvPr id="22" name="组合 9"/>
              <p:cNvGrpSpPr/>
              <p:nvPr/>
            </p:nvGrpSpPr>
            <p:grpSpPr>
              <a:xfrm>
                <a:off x="4044827" y="2568636"/>
                <a:ext cx="886478" cy="1050289"/>
                <a:chOff x="3943813" y="1596904"/>
                <a:chExt cx="1519674" cy="1800495"/>
              </a:xfrm>
              <a:solidFill>
                <a:schemeClr val="accent6">
                  <a:lumMod val="50000"/>
                </a:schemeClr>
              </a:solidFill>
            </p:grpSpPr>
            <p:sp>
              <p:nvSpPr>
                <p:cNvPr id="47" name="椭圆 4"/>
                <p:cNvSpPr/>
                <p:nvPr/>
              </p:nvSpPr>
              <p:spPr>
                <a:xfrm>
                  <a:off x="4357686" y="2214554"/>
                  <a:ext cx="857256" cy="85725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48" name="矩形 5"/>
                <p:cNvSpPr/>
                <p:nvPr/>
              </p:nvSpPr>
              <p:spPr>
                <a:xfrm>
                  <a:off x="3943813" y="1596904"/>
                  <a:ext cx="1519674" cy="18004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n-US" altLang="zh-CN" sz="2400" b="1" i="1" dirty="0">
                      <a:solidFill>
                        <a:schemeClr val="bg1"/>
                      </a:solidFill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rPr>
                    <a:t>+</a:t>
                  </a:r>
                  <a:endParaRPr lang="zh-CN" altLang="en-US" sz="2400" b="1" i="1" baseline="-250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3" name="组合 6"/>
              <p:cNvGrpSpPr/>
              <p:nvPr/>
            </p:nvGrpSpPr>
            <p:grpSpPr>
              <a:xfrm>
                <a:off x="4572000" y="3429000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45" name="直接箭头连接符 7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8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组合 23"/>
              <p:cNvGrpSpPr/>
              <p:nvPr/>
            </p:nvGrpSpPr>
            <p:grpSpPr>
              <a:xfrm rot="18900000">
                <a:off x="5775444" y="291872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43" name="直接箭头连接符 10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11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12"/>
              <p:cNvGrpSpPr/>
              <p:nvPr/>
            </p:nvGrpSpPr>
            <p:grpSpPr>
              <a:xfrm rot="16200000">
                <a:off x="6285718" y="169819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41" name="直接箭头连接符 13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14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15"/>
              <p:cNvGrpSpPr/>
              <p:nvPr/>
            </p:nvGrpSpPr>
            <p:grpSpPr>
              <a:xfrm rot="13500000">
                <a:off x="5775444" y="489833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39" name="直接箭头连接符 38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18"/>
              <p:cNvGrpSpPr/>
              <p:nvPr/>
            </p:nvGrpSpPr>
            <p:grpSpPr>
              <a:xfrm rot="10800000">
                <a:off x="4562554" y="-71462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37" name="直接箭头连接符 36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"/>
              <p:cNvGrpSpPr/>
              <p:nvPr/>
            </p:nvGrpSpPr>
            <p:grpSpPr>
              <a:xfrm rot="8100000">
                <a:off x="3346551" y="489834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35" name="直接箭头连接符 34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4"/>
              <p:cNvGrpSpPr/>
              <p:nvPr/>
            </p:nvGrpSpPr>
            <p:grpSpPr>
              <a:xfrm rot="2700000">
                <a:off x="3346552" y="291872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33" name="直接箭头连接符 32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7"/>
              <p:cNvGrpSpPr/>
              <p:nvPr/>
            </p:nvGrpSpPr>
            <p:grpSpPr>
              <a:xfrm rot="5400000">
                <a:off x="2785256" y="1715282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31" name="直接箭头连接符 30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" name="组合 9"/>
            <p:cNvGrpSpPr/>
            <p:nvPr/>
          </p:nvGrpSpPr>
          <p:grpSpPr>
            <a:xfrm>
              <a:off x="1714480" y="1107286"/>
              <a:ext cx="500066" cy="702829"/>
              <a:chOff x="4357686" y="2019760"/>
              <a:chExt cx="857256" cy="1204849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20" name="椭圆 19"/>
              <p:cNvSpPr/>
              <p:nvPr/>
            </p:nvSpPr>
            <p:spPr>
              <a:xfrm>
                <a:off x="4357686" y="2214554"/>
                <a:ext cx="857256" cy="857256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4414099" y="2019760"/>
                <a:ext cx="714381" cy="1204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+</a:t>
                </a:r>
                <a:endParaRPr lang="zh-CN" altLang="en-US" sz="2800" b="1" i="1" baseline="-25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81" name="组合 80"/>
          <p:cNvGrpSpPr>
            <a:grpSpLocks noChangeAspect="1"/>
          </p:cNvGrpSpPr>
          <p:nvPr/>
        </p:nvGrpSpPr>
        <p:grpSpPr>
          <a:xfrm>
            <a:off x="428596" y="4214818"/>
            <a:ext cx="2190638" cy="2091071"/>
            <a:chOff x="428596" y="3286124"/>
            <a:chExt cx="3143272" cy="3000397"/>
          </a:xfrm>
        </p:grpSpPr>
        <p:grpSp>
          <p:nvGrpSpPr>
            <p:cNvPr id="82" name="组合 58"/>
            <p:cNvGrpSpPr/>
            <p:nvPr/>
          </p:nvGrpSpPr>
          <p:grpSpPr>
            <a:xfrm>
              <a:off x="428596" y="3286124"/>
              <a:ext cx="3143272" cy="3000397"/>
              <a:chOff x="1285852" y="59310"/>
              <a:chExt cx="6500858" cy="6512962"/>
            </a:xfrm>
          </p:grpSpPr>
          <p:grpSp>
            <p:nvGrpSpPr>
              <p:cNvPr id="87" name="组合 9"/>
              <p:cNvGrpSpPr/>
              <p:nvPr/>
            </p:nvGrpSpPr>
            <p:grpSpPr>
              <a:xfrm>
                <a:off x="4286248" y="2754282"/>
                <a:ext cx="500066" cy="998110"/>
                <a:chOff x="4357686" y="1670221"/>
                <a:chExt cx="857256" cy="1711046"/>
              </a:xfrm>
              <a:solidFill>
                <a:srgbClr val="0070C0"/>
              </a:solidFill>
            </p:grpSpPr>
            <p:sp>
              <p:nvSpPr>
                <p:cNvPr id="112" name="椭圆 111"/>
                <p:cNvSpPr/>
                <p:nvPr/>
              </p:nvSpPr>
              <p:spPr>
                <a:xfrm>
                  <a:off x="4357686" y="2214554"/>
                  <a:ext cx="857256" cy="857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13" name="矩形 112"/>
                <p:cNvSpPr/>
                <p:nvPr/>
              </p:nvSpPr>
              <p:spPr>
                <a:xfrm>
                  <a:off x="4380835" y="1670221"/>
                  <a:ext cx="714381" cy="17110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en-US" altLang="zh-CN" sz="2400" b="1" i="1" dirty="0">
                      <a:solidFill>
                        <a:schemeClr val="bg1"/>
                      </a:solidFill>
                      <a:latin typeface="Times New Roman" pitchFamily="18" charset="0"/>
                      <a:ea typeface="楷体" pitchFamily="49" charset="-122"/>
                      <a:cs typeface="Times New Roman" pitchFamily="18" charset="0"/>
                    </a:rPr>
                    <a:t>-</a:t>
                  </a:r>
                  <a:endParaRPr lang="zh-CN" altLang="en-US" sz="2000" b="1" i="1" baseline="-250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88" name="组合 34"/>
              <p:cNvGrpSpPr/>
              <p:nvPr/>
            </p:nvGrpSpPr>
            <p:grpSpPr>
              <a:xfrm>
                <a:off x="4556502" y="59310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10" name="直接箭头连接符 109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组合 37"/>
              <p:cNvGrpSpPr/>
              <p:nvPr/>
            </p:nvGrpSpPr>
            <p:grpSpPr>
              <a:xfrm rot="18900000">
                <a:off x="3346551" y="561273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08" name="直接箭头连接符 107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组合 40"/>
              <p:cNvGrpSpPr/>
              <p:nvPr/>
            </p:nvGrpSpPr>
            <p:grpSpPr>
              <a:xfrm rot="16200000">
                <a:off x="2785256" y="1858158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06" name="直接箭头连接符 105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接连接符 106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组合 43"/>
              <p:cNvGrpSpPr/>
              <p:nvPr/>
            </p:nvGrpSpPr>
            <p:grpSpPr>
              <a:xfrm rot="13500000">
                <a:off x="3346552" y="3061601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04" name="直接箭头连接符 103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组合 46"/>
              <p:cNvGrpSpPr/>
              <p:nvPr/>
            </p:nvGrpSpPr>
            <p:grpSpPr>
              <a:xfrm rot="10800000">
                <a:off x="4572000" y="3571876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02" name="直接箭头连接符 101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组合 49"/>
              <p:cNvGrpSpPr/>
              <p:nvPr/>
            </p:nvGrpSpPr>
            <p:grpSpPr>
              <a:xfrm rot="8100000">
                <a:off x="5775443" y="3061602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100" name="直接箭头连接符 99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接连接符 100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组合 52"/>
              <p:cNvGrpSpPr/>
              <p:nvPr/>
            </p:nvGrpSpPr>
            <p:grpSpPr>
              <a:xfrm rot="2700000">
                <a:off x="5775444" y="592267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98" name="直接箭头连接符 97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连接符 98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组合 55"/>
              <p:cNvGrpSpPr/>
              <p:nvPr/>
            </p:nvGrpSpPr>
            <p:grpSpPr>
              <a:xfrm rot="5400000">
                <a:off x="6285718" y="1833214"/>
                <a:ext cx="1588" cy="3000396"/>
                <a:chOff x="784992" y="3001166"/>
                <a:chExt cx="1588" cy="3000396"/>
              </a:xfrm>
            </p:grpSpPr>
            <p:cxnSp>
              <p:nvCxnSpPr>
                <p:cNvPr id="96" name="直接箭头连接符 95"/>
                <p:cNvCxnSpPr/>
                <p:nvPr/>
              </p:nvCxnSpPr>
              <p:spPr>
                <a:xfrm rot="5400000">
                  <a:off x="-35751" y="3821909"/>
                  <a:ext cx="1643074" cy="158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 rot="5400000">
                  <a:off x="-71470" y="5143512"/>
                  <a:ext cx="1714512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组合 9"/>
            <p:cNvGrpSpPr/>
            <p:nvPr/>
          </p:nvGrpSpPr>
          <p:grpSpPr>
            <a:xfrm>
              <a:off x="1761336" y="4182304"/>
              <a:ext cx="500065" cy="1015718"/>
              <a:chOff x="4438019" y="1599626"/>
              <a:chExt cx="857256" cy="1741232"/>
            </a:xfrm>
            <a:solidFill>
              <a:srgbClr val="0070C0"/>
            </a:solidFill>
          </p:grpSpPr>
          <p:sp>
            <p:nvSpPr>
              <p:cNvPr id="85" name="椭圆 84"/>
              <p:cNvSpPr/>
              <p:nvPr/>
            </p:nvSpPr>
            <p:spPr>
              <a:xfrm>
                <a:off x="4438019" y="2214552"/>
                <a:ext cx="857256" cy="857257"/>
              </a:xfrm>
              <a:prstGeom prst="ellipse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86" name="矩形 85"/>
              <p:cNvSpPr/>
              <p:nvPr/>
            </p:nvSpPr>
            <p:spPr>
              <a:xfrm>
                <a:off x="4506935" y="1599626"/>
                <a:ext cx="714382" cy="17412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4000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-</a:t>
                </a:r>
                <a:endParaRPr lang="zh-CN" altLang="en-US" sz="3600" baseline="-25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114" name="组合 113"/>
          <p:cNvGrpSpPr>
            <a:grpSpLocks noChangeAspect="1"/>
          </p:cNvGrpSpPr>
          <p:nvPr/>
        </p:nvGrpSpPr>
        <p:grpSpPr>
          <a:xfrm>
            <a:off x="4857752" y="1142984"/>
            <a:ext cx="3600000" cy="2525724"/>
            <a:chOff x="4214810" y="-214338"/>
            <a:chExt cx="4214842" cy="2957087"/>
          </a:xfrm>
        </p:grpSpPr>
        <p:pic>
          <p:nvPicPr>
            <p:cNvPr id="115" name="Picture 4" descr="+-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214810" y="-214338"/>
              <a:ext cx="4214842" cy="295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6" name="组合 9"/>
            <p:cNvGrpSpPr/>
            <p:nvPr/>
          </p:nvGrpSpPr>
          <p:grpSpPr>
            <a:xfrm>
              <a:off x="5311868" y="969343"/>
              <a:ext cx="425652" cy="707886"/>
              <a:chOff x="4401380" y="2039351"/>
              <a:chExt cx="729689" cy="1213519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121" name="椭圆 120"/>
              <p:cNvSpPr/>
              <p:nvPr/>
            </p:nvSpPr>
            <p:spPr>
              <a:xfrm>
                <a:off x="4401380" y="2280103"/>
                <a:ext cx="722544" cy="722543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22" name="矩形 121"/>
              <p:cNvSpPr/>
              <p:nvPr/>
            </p:nvSpPr>
            <p:spPr>
              <a:xfrm>
                <a:off x="4416686" y="2039351"/>
                <a:ext cx="714383" cy="12135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3200" b="1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+</a:t>
                </a:r>
                <a:endParaRPr lang="zh-CN" altLang="en-US" sz="3200" b="1" baseline="-25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17" name="组合 9"/>
            <p:cNvGrpSpPr/>
            <p:nvPr/>
          </p:nvGrpSpPr>
          <p:grpSpPr>
            <a:xfrm>
              <a:off x="7039128" y="921154"/>
              <a:ext cx="424435" cy="684647"/>
              <a:chOff x="4423263" y="2009881"/>
              <a:chExt cx="727607" cy="1173681"/>
            </a:xfrm>
            <a:solidFill>
              <a:srgbClr val="0070C0"/>
            </a:solidFill>
          </p:grpSpPr>
          <p:sp>
            <p:nvSpPr>
              <p:cNvPr id="119" name="椭圆 118"/>
              <p:cNvSpPr/>
              <p:nvPr/>
            </p:nvSpPr>
            <p:spPr>
              <a:xfrm>
                <a:off x="4423263" y="2323802"/>
                <a:ext cx="722549" cy="722543"/>
              </a:xfrm>
              <a:prstGeom prst="ellipse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4436484" y="2009881"/>
                <a:ext cx="714386" cy="1173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3200" b="1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-</a:t>
                </a:r>
                <a:endParaRPr lang="zh-CN" altLang="en-US" sz="3200" b="1" baseline="-25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cxnSp>
        <p:nvCxnSpPr>
          <p:cNvPr id="123" name="直接连接符 122"/>
          <p:cNvCxnSpPr/>
          <p:nvPr/>
        </p:nvCxnSpPr>
        <p:spPr>
          <a:xfrm rot="5400000">
            <a:off x="354926" y="3956652"/>
            <a:ext cx="5148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 123"/>
          <p:cNvSpPr/>
          <p:nvPr/>
        </p:nvSpPr>
        <p:spPr>
          <a:xfrm>
            <a:off x="3143240" y="1357298"/>
            <a:ext cx="1571636" cy="1023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等量异种点电荷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cxnSp>
        <p:nvCxnSpPr>
          <p:cNvPr id="125" name="直接连接符 124"/>
          <p:cNvCxnSpPr/>
          <p:nvPr/>
        </p:nvCxnSpPr>
        <p:spPr>
          <a:xfrm>
            <a:off x="2928926" y="3786190"/>
            <a:ext cx="5868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 125"/>
          <p:cNvSpPr/>
          <p:nvPr/>
        </p:nvSpPr>
        <p:spPr>
          <a:xfrm>
            <a:off x="3143240" y="3836591"/>
            <a:ext cx="1571636" cy="1023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rPr>
              <a:t> 等量同种点电荷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Times New Roman" pitchFamily="18" charset="0"/>
            </a:endParaRPr>
          </a:p>
        </p:txBody>
      </p:sp>
      <p:grpSp>
        <p:nvGrpSpPr>
          <p:cNvPr id="127" name="组合 126"/>
          <p:cNvGrpSpPr>
            <a:grpSpLocks noChangeAspect="1"/>
          </p:cNvGrpSpPr>
          <p:nvPr/>
        </p:nvGrpSpPr>
        <p:grpSpPr>
          <a:xfrm>
            <a:off x="4929190" y="3786190"/>
            <a:ext cx="3420000" cy="2629275"/>
            <a:chOff x="4500562" y="3000372"/>
            <a:chExt cx="4143404" cy="3185432"/>
          </a:xfrm>
        </p:grpSpPr>
        <p:pic>
          <p:nvPicPr>
            <p:cNvPr id="128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500562" y="3000372"/>
              <a:ext cx="4143404" cy="318543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grpSp>
          <p:nvGrpSpPr>
            <p:cNvPr id="129" name="组合 9"/>
            <p:cNvGrpSpPr/>
            <p:nvPr/>
          </p:nvGrpSpPr>
          <p:grpSpPr>
            <a:xfrm>
              <a:off x="6929443" y="4331897"/>
              <a:ext cx="436146" cy="633894"/>
              <a:chOff x="4357686" y="2047868"/>
              <a:chExt cx="747682" cy="1086675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134" name="椭圆 133"/>
              <p:cNvSpPr/>
              <p:nvPr/>
            </p:nvSpPr>
            <p:spPr>
              <a:xfrm>
                <a:off x="4357686" y="2214555"/>
                <a:ext cx="747682" cy="747685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35" name="矩形 134"/>
              <p:cNvSpPr/>
              <p:nvPr/>
            </p:nvSpPr>
            <p:spPr>
              <a:xfrm>
                <a:off x="4381747" y="2047868"/>
                <a:ext cx="714383" cy="108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+</a:t>
                </a:r>
                <a:endParaRPr lang="zh-CN" altLang="en-US" sz="2800" b="1" i="1" baseline="-25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30" name="组合 9"/>
            <p:cNvGrpSpPr/>
            <p:nvPr/>
          </p:nvGrpSpPr>
          <p:grpSpPr>
            <a:xfrm>
              <a:off x="5754573" y="4358276"/>
              <a:ext cx="436148" cy="633894"/>
              <a:chOff x="4425523" y="2093088"/>
              <a:chExt cx="747684" cy="1086675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132" name="椭圆 131"/>
              <p:cNvSpPr/>
              <p:nvPr/>
            </p:nvSpPr>
            <p:spPr>
              <a:xfrm>
                <a:off x="4425523" y="2282382"/>
                <a:ext cx="747684" cy="747685"/>
              </a:xfrm>
              <a:prstGeom prst="ellipse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33" name="矩形 132"/>
              <p:cNvSpPr/>
              <p:nvPr/>
            </p:nvSpPr>
            <p:spPr>
              <a:xfrm>
                <a:off x="4443478" y="2093088"/>
                <a:ext cx="714383" cy="108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altLang="zh-CN" sz="2800" b="1" i="1" dirty="0">
                    <a:solidFill>
                      <a:schemeClr val="bg1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+</a:t>
                </a:r>
                <a:endParaRPr lang="zh-CN" altLang="en-US" sz="2800" b="1" i="1" baseline="-25000" dirty="0">
                  <a:solidFill>
                    <a:schemeClr val="bg1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</p:grpSp>
      <p:sp>
        <p:nvSpPr>
          <p:cNvPr id="118" name="矩形 117"/>
          <p:cNvSpPr/>
          <p:nvPr/>
        </p:nvSpPr>
        <p:spPr>
          <a:xfrm>
            <a:off x="869663" y="2750433"/>
            <a:ext cx="468000" cy="468000"/>
          </a:xfrm>
          <a:prstGeom prst="rect">
            <a:avLst/>
          </a:prstGeom>
          <a:noFill/>
          <a:ln w="158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矩形 130"/>
          <p:cNvSpPr/>
          <p:nvPr/>
        </p:nvSpPr>
        <p:spPr>
          <a:xfrm>
            <a:off x="2143108" y="2071678"/>
            <a:ext cx="468000" cy="468000"/>
          </a:xfrm>
          <a:prstGeom prst="rect">
            <a:avLst/>
          </a:prstGeom>
          <a:noFill/>
          <a:ln w="158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椭圆 140"/>
          <p:cNvSpPr>
            <a:spLocks noChangeAspect="1"/>
          </p:cNvSpPr>
          <p:nvPr/>
        </p:nvSpPr>
        <p:spPr>
          <a:xfrm>
            <a:off x="1504231" y="2204864"/>
            <a:ext cx="72000" cy="7200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6" name="直接箭头连接符 145"/>
          <p:cNvCxnSpPr/>
          <p:nvPr/>
        </p:nvCxnSpPr>
        <p:spPr>
          <a:xfrm flipV="1">
            <a:off x="1537633" y="1844824"/>
            <a:ext cx="0" cy="360040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椭圆 147"/>
          <p:cNvSpPr>
            <a:spLocks noChangeAspect="1"/>
          </p:cNvSpPr>
          <p:nvPr/>
        </p:nvSpPr>
        <p:spPr>
          <a:xfrm>
            <a:off x="913446" y="2420888"/>
            <a:ext cx="72000" cy="7200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9" name="直接箭头连接符 148"/>
          <p:cNvCxnSpPr/>
          <p:nvPr/>
        </p:nvCxnSpPr>
        <p:spPr>
          <a:xfrm rot="-300000" flipH="1" flipV="1">
            <a:off x="669714" y="2146710"/>
            <a:ext cx="258678" cy="310270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椭圆 151"/>
          <p:cNvSpPr>
            <a:spLocks noChangeAspect="1"/>
          </p:cNvSpPr>
          <p:nvPr/>
        </p:nvSpPr>
        <p:spPr>
          <a:xfrm>
            <a:off x="848373" y="4574201"/>
            <a:ext cx="72000" cy="7200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3" name="直接箭头连接符 152"/>
          <p:cNvCxnSpPr/>
          <p:nvPr/>
        </p:nvCxnSpPr>
        <p:spPr>
          <a:xfrm rot="-300000" flipH="1" flipV="1">
            <a:off x="905694" y="4612592"/>
            <a:ext cx="258678" cy="310270"/>
          </a:xfrm>
          <a:prstGeom prst="straightConnector1">
            <a:avLst/>
          </a:prstGeom>
          <a:ln w="25400">
            <a:solidFill>
              <a:schemeClr val="accent3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椭圆 153"/>
          <p:cNvSpPr>
            <a:spLocks noChangeAspect="1"/>
          </p:cNvSpPr>
          <p:nvPr/>
        </p:nvSpPr>
        <p:spPr>
          <a:xfrm>
            <a:off x="683568" y="5234651"/>
            <a:ext cx="72000" cy="7200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5" name="直接箭头连接符 154"/>
          <p:cNvCxnSpPr/>
          <p:nvPr/>
        </p:nvCxnSpPr>
        <p:spPr>
          <a:xfrm rot="5400000" flipV="1">
            <a:off x="935596" y="5093480"/>
            <a:ext cx="0" cy="360040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矩形 135"/>
          <p:cNvSpPr/>
          <p:nvPr/>
        </p:nvSpPr>
        <p:spPr>
          <a:xfrm>
            <a:off x="5329453" y="2204864"/>
            <a:ext cx="468000" cy="468000"/>
          </a:xfrm>
          <a:prstGeom prst="rect">
            <a:avLst/>
          </a:prstGeom>
          <a:noFill/>
          <a:ln w="158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矩形 136"/>
          <p:cNvSpPr/>
          <p:nvPr/>
        </p:nvSpPr>
        <p:spPr>
          <a:xfrm>
            <a:off x="6444208" y="1340768"/>
            <a:ext cx="468000" cy="468000"/>
          </a:xfrm>
          <a:prstGeom prst="rect">
            <a:avLst/>
          </a:prstGeom>
          <a:noFill/>
          <a:ln w="158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82AB3E7E-D2B0-4CE9-B5D6-F87FF40EC4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35"/>
    </mc:Choice>
    <mc:Fallback>
      <p:transition spd="slow" advTm="16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24" grpId="0"/>
      <p:bldP spid="126" grpId="0"/>
      <p:bldP spid="118" grpId="0" animBg="1"/>
      <p:bldP spid="118" grpId="1" animBg="1"/>
      <p:bldP spid="131" grpId="0" animBg="1"/>
      <p:bldP spid="131" grpId="1" animBg="1"/>
      <p:bldP spid="141" grpId="0" animBg="1"/>
      <p:bldP spid="141" grpId="1" animBg="1"/>
      <p:bldP spid="148" grpId="0" animBg="1"/>
      <p:bldP spid="148" grpId="1" animBg="1"/>
      <p:bldP spid="152" grpId="0" animBg="1"/>
      <p:bldP spid="152" grpId="1" animBg="1"/>
      <p:bldP spid="154" grpId="0" animBg="1"/>
      <p:bldP spid="154" grpId="1" animBg="1"/>
      <p:bldP spid="136" grpId="0" animBg="1"/>
      <p:bldP spid="136" grpId="1" animBg="1"/>
      <p:bldP spid="137" grpId="0" animBg="1"/>
      <p:bldP spid="13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596" y="1052736"/>
            <a:ext cx="2143140" cy="54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匀强电场：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539552" y="1916832"/>
            <a:ext cx="3861495" cy="345638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691680" y="3076640"/>
            <a:ext cx="1512000" cy="1008000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67"/>
          <p:cNvGrpSpPr/>
          <p:nvPr/>
        </p:nvGrpSpPr>
        <p:grpSpPr>
          <a:xfrm>
            <a:off x="3571868" y="4071942"/>
            <a:ext cx="1357322" cy="509186"/>
            <a:chOff x="3597574" y="2410002"/>
            <a:chExt cx="1357322" cy="828000"/>
          </a:xfrm>
        </p:grpSpPr>
        <p:sp>
          <p:nvSpPr>
            <p:cNvPr id="6" name="云形标注 5"/>
            <p:cNvSpPr/>
            <p:nvPr/>
          </p:nvSpPr>
          <p:spPr>
            <a:xfrm>
              <a:off x="3597574" y="2410002"/>
              <a:ext cx="1332000" cy="828000"/>
            </a:xfrm>
            <a:prstGeom prst="cloudCallout">
              <a:avLst>
                <a:gd name="adj1" fmla="val -96882"/>
                <a:gd name="adj2" fmla="val -5878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639190" y="2447070"/>
              <a:ext cx="131570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平行等距</a:t>
              </a:r>
            </a:p>
          </p:txBody>
        </p:sp>
      </p:grpSp>
      <p:sp>
        <p:nvSpPr>
          <p:cNvPr id="8" name="双括号 7"/>
          <p:cNvSpPr/>
          <p:nvPr/>
        </p:nvSpPr>
        <p:spPr>
          <a:xfrm>
            <a:off x="5004048" y="2928934"/>
            <a:ext cx="2448272" cy="1008112"/>
          </a:xfrm>
          <a:prstGeom prst="bracketPair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等量异种电荷的两平行板间</a:t>
            </a:r>
          </a:p>
        </p:txBody>
      </p:sp>
      <p:sp>
        <p:nvSpPr>
          <p:cNvPr id="9" name="矩形 8"/>
          <p:cNvSpPr/>
          <p:nvPr/>
        </p:nvSpPr>
        <p:spPr>
          <a:xfrm>
            <a:off x="2285984" y="1049774"/>
            <a:ext cx="3571900" cy="54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不变（含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大小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&amp;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方向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7FBFD8B0-697C-4F54-8410-103E24F4AE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24"/>
    </mc:Choice>
    <mc:Fallback>
      <p:transition spd="slow" advTm="54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 animBg="1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7300" y="692696"/>
            <a:ext cx="8845182" cy="5493812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关于电场，下列说法正确的是（       ）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．由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知，若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减半，则该处电场强度为原来的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</a:t>
            </a:r>
            <a:b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．由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6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kQ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6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知， 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成正比，而与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6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成反比</a:t>
            </a:r>
            <a:b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．由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6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kQ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6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知， 在以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为球心，以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为半径的球面上，</a:t>
            </a:r>
            <a:b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各处场强均相同</a:t>
            </a:r>
            <a:b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D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．电场中某点场强方向即该点处试探电荷的静电力方向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7728" y="3900368"/>
            <a:ext cx="886486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真空中两个等量异种点电荷的值均为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，相距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，两点电荷连线中点处的场强为（       ）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6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kq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6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                            B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kq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6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         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kq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6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                          D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kq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6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zh-CN" altLang="en-US" sz="26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143158" y="736665"/>
            <a:ext cx="5170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6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716016" y="4417041"/>
            <a:ext cx="4485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6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2372690-5BE8-47C9-BB64-768524C827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4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4" grpId="0" bldLvl="0" animBg="1" autoUpdateAnimBg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1|48.1|14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98.5|63.4|21.4|14.9|18.9|29.8|194.6|168.3|6|2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10.7|5.1|2.3|8.8|4.3|6.4|2.3|52.8|83.7|26.8|8.7|7.3|8.3|31|4.8|7.1|3.6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19.5|5.3|36.8|15|3|1.7|2.7|4.3|2.2|1.8|1.6|4|23.4|10.1|4.7|18.7|11|2.2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11.9|6.2|25.1|1.4|6.1|33.1|66.4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|14.6|3.5|1|1.4|11.4|51.4|3.1|1.3|7.2|1|0.7|21.5|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9.4|31.2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2|2.1|1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1.2|7.3|215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6870</TotalTime>
  <Words>836</Words>
  <Application>Microsoft Office PowerPoint</Application>
  <PresentationFormat>全屏显示(4:3)</PresentationFormat>
  <Paragraphs>181</Paragraphs>
  <Slides>12</Slides>
  <Notes>10</Notes>
  <HiddenSlides>0</HiddenSlides>
  <MMClips>12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华文楷体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公式</vt:lpstr>
      <vt:lpstr>PowerPoint 演示文稿</vt:lpstr>
      <vt:lpstr>PowerPoint 演示文稿</vt:lpstr>
      <vt:lpstr>电场 (Electric Field)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428</cp:revision>
  <dcterms:created xsi:type="dcterms:W3CDTF">2014-10-19T02:03:18Z</dcterms:created>
  <dcterms:modified xsi:type="dcterms:W3CDTF">2019-05-11T11:58:22Z</dcterms:modified>
</cp:coreProperties>
</file>