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0"/>
    <p:restoredTop sz="95794"/>
  </p:normalViewPr>
  <p:slideViewPr>
    <p:cSldViewPr snapToGrid="0" snapToObjects="1">
      <p:cViewPr varScale="1">
        <p:scale>
          <a:sx n="84" d="100"/>
          <a:sy n="84" d="100"/>
        </p:scale>
        <p:origin x="200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7-12T10:43:55.15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8">
        <inkml:traceFormat>
          <inkml:channel name="X" type="integer" min="-2.14748E9" max="2.14748E9" units="cm"/>
          <inkml:channel name="Y" type="integer" min="-2.14748E9" max="2.14748E9" units="cm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T" name="resolution" value="1" units="1/dev"/>
        </inkml:channelProperties>
      </inkml:inkSource>
      <inkml:timestamp xml:id="ts1" timeString="2022-07-12T10:43:55.155"/>
    </inkml:context>
    <inkml:brush xml:id="br1">
      <inkml:brushProperty name="width" value="0.055" units="cm"/>
      <inkml:brushProperty name="height" value="0.055" units="cm"/>
    </inkml:brush>
  </inkml:definitions>
  <iact:action type="add" startTime="143062">
    <iact:property name="dataType"/>
    <iact:actionData xml:id="d0">
      <inkml:trace xmlns:inkml="http://www.w3.org/2003/InkML" xml:id="stk0" contextRef="#ctx0" brushRef="#br0">16439 5433 24575 0,'27'0'0'19,"-7"0"0"0,-20 42 0 0,0 0 0 0,-8 2 0 0,-4 3 0 0,0-11 0 0,-3 1 0 0,-6 19 0 1,-5 1 0-1,-2-8 0 0,-1 1 0 0,12-9 0 0,1 3 0 0,-1-1 0 0,-11 17 0 0,-1-2 0 0,4-4 0 1,3-1 0-1,3-9 0 0,1-5 0 0,-5 8 0 0,12-5 0 0,11-36 0 0,0 14 0 0,0-20 0 1</inkml:trace>
    </iact:actionData>
  </iact:action>
  <iact:action type="add" startTime="144093">
    <iact:property name="dataType"/>
    <iact:actionData xml:id="d1">
      <inkml:trace xmlns:inkml="http://www.w3.org/2003/InkML" xml:id="stk1" contextRef="#ctx0" brushRef="#br0">16839 6397 24575 0,'-13'0'0'30,"-18"0"0"0,26 21 0 0,-16-5 0 1,21 28 0-1,0-28 0 0,0 5 0 1,21-21 0-1,-6 0 0 0,18-12 0 1,0-7 0-1,-12-10 0 0,12 0 0 0,-4 0 0 1,-24 3 0-1,16 5 0 0,-21 21 0 1,-21 0 0-1,16 0 0 0,-16 0 0 1,0 0 0-1,16 0 0 0,-16 0 0 1</inkml:trace>
    </iact:actionData>
  </iact:action>
  <iact:action type="add" startTime="160995">
    <iact:property name="dataType"/>
    <iact:actionData xml:id="d2">
      <inkml:trace xmlns:inkml="http://www.w3.org/2003/InkML" xml:id="stk2" contextRef="#ctx0" brushRef="#br0">21825 5809 24575 0,'26'21'0'15,"16"-15"0"1,-16 35 0-1,11-25 0 1,7 8 0-1,14 7 0 1,-16-26 0-1,2 37 0 1,-13-37 0-1,16 37 0 1,-5-37 0-1,-9 11 0 1,0 0 0-1,3-14 0 1,11 30 0-1,-10-27 0 1,-14 16 0-1,9-21 0 1,-6 21 0-1,21-16 0 1,-19 16 0 0,1 0 0-1,21-16 0 1,-10 11 0-1,-2-1 0 1,4-12 0-1,1 0 0 1,0 4 0-1,10 14 0 1,-9-18 0-1,3-1 0 1,-10 8 0-1,-1 1 0 1,10 1 0-1,0-3 0 1,-4-6 0-1,-1-1 0 1,2 9 0-1,-2-1 0 1,-5-9 0 0,-1-2 0-1,-2 1 0 1,1 0 0-1,2 0 0 1,-1 0 0-1,1 0 0 1,1 0 0-1,9 0 0 1,0 0 0-1,-10 0 0 1,1 0 0-1,8 0 0 1,1 0 0-1,1 2 0 1,0-4 0-1,2-6 0 1,-1-5 0-1,-1 1 0 1,0-2 0 0,10-3 0-1,-2-2 0 1,-15-3 0-1,-1-1 0 1,17 5 0-1,0 0 0 1,-18-5 0-1,-3-1 0 1,11-5 0-1,0 0 0 1,-9 5 0-1,-1-1 0 1,-1-5 0-1,1 2 0 1,3 9 0-1,0 1 0 1,-7-4 0-1,-1 0 0 1,4 3 0-1,0 1 0 1,23-8 0 0,-29 5 0-1,-1 1 0 1,22 4 0-1,-21-15 0 1,-1-4 0-1,1 15 0 1,0-1 0-1,-4-14 0 1,0 2 0-1,3 14 0 1,1 1 0-1,18-26 0 1,-10 28 0-1,-14-26 0 1,8 37 0-1,-4-16 0 1,-1 21 0-1,16-21 0 1,-37 16 0 0,26-16 0-1,-7 21 0 1,12-10 0-1,11 7 0 1,-21-7 0-1,6 10 0 1,-30 0 0-1,30 0 0 1,-27 0 0-1,16 0 0 1,0 0 0-1,-16 0 0 1,37 0 0-1,-37 10 0 1,16-7 0-1,-11 7 0 1,-7-10 0-1,7 0 0 1,-10 0 0 0</inkml:trace>
    </iact:actionData>
  </iact:action>
  <iact:action type="add" startTime="171276">
    <iact:property name="dataType"/>
    <iact:actionData xml:id="d3">
      <inkml:trace xmlns:inkml="http://www.w3.org/2003/InkML" xml:id="stk3" contextRef="#ctx0" brushRef="#br0">15781 7432 24575 0,'55'0'0'16,"-19"0"0"0,1 0 0 1,0 0 0-1,2 0 0 1,6 0 0-1,-1 0 0 0,5 0 0 1,-12 0 0-1,5 0 0 1,-16 21 0-1,21-16 0 1,-11 27 0-1,-12-30 0 0,-14 9 0 1,11 10 0-1,-15-16 0 1,14 16 0-1,1 0 0 1,-15-16 0-1,14 16 0 0,-20 0 0 1,-20-16 0-1,14 16 0 1,-35-11 0-1,25-7 0 1,-29 28 0-1,9-5 0 0,-11 21 0 1,18-18 0-1,0 0 0 1,5-5 0-1,-1 2 0 1,-14 14 0-1,-1-2 0 0,9-17 0 1,0 0 0-1,-4 12 0 1,-1-1 0-1,2-12 0 0,0-3 0 1,-16 9 0-1,21-3 0 1,1-4 0-1,2-14 0 1,-16 16 0-1,37-21 0 0,-16 0 0 1,21 0 0-1,21 0 0 1,5 0 0-1,31 0 0 1,-12 0 0-1,2 0 0 0,1 0 0 1,3 0 0-1,-3 0 0 1,2 0 0-1,1 0-146 1,-3 0 1-1,0 0 0 0,0 0 145 1,0 0 0-1,-1 0 0 1,2 0 0-1,2 0 0 1,0 0 0-1,-5 0 0 0,-4 0 0 1,-5 0 0-1,28 0 0 1,-54 0 0-1,-11 0 0 1</inkml:trace>
    </iact:actionData>
  </iact:action>
  <iact:action type="add" startTime="173094">
    <iact:property name="dataType"/>
    <iact:actionData xml:id="d4">
      <inkml:trace xmlns:inkml="http://www.w3.org/2003/InkML" xml:id="stk4" contextRef="#ctx0" brushRef="#br0">16933 8185 24575 0,'26'0'0'81,"16"0"0"1,-36 0 0 0,14 0 0-1,-20 0 0 1,0-21 0 0,0 16 0-1,0-16 0 1,0 21 0 0,0 0 0 0</inkml:trace>
    </iact:actionData>
  </iact:action>
  <iact:action type="add" startTime="182512">
    <iact:property name="dataType"/>
    <iact:actionData xml:id="d5">
      <inkml:trace xmlns:inkml="http://www.w3.org/2003/InkML" xml:id="stk5" contextRef="#ctx0" brushRef="#br0">21872 7503 24575 0,'24'-28'0'14,"-1"1"0"1,5 2 0 0,2-2 0 0,6-18 0 0,-2-2 0 0,-8 14 0-1,1 3 0 1,6 5 0 0,-1 3 0 0,4-9 0 0,12 28 0 0,-22-7 0-1,5-11 0 1,-7 16 0 0,12-16 0 0,-10 21 0 0,27 0 0 0,-25-21 0-1,30 16 0 1,-24-6 0 0,0 1 0 0,7 10 0 0,3 0 0 0,-1 0 0 0,-1 0 0-1,15 0 0 1,-13 0 0 0,-7 0 0 0,-11 0 0 0,-5 0 0 0,0 0 0-1,-16 21 0 1,27-16 0 0,-30 37 0 0,30-37 0 0,-6 26 0 0,0-7 0-1,16-8 0 1,-37 25 0 0,16-35 0 0,-11 35 0 0,14-25 0 0,12 29 0-1,11-9 0 1,-18-8 0 0,0 2 0 0,-5-5 0 0,1-1 0 0,15 5 0 0,-1 0 0-1,3 18 0 1,2-11 0 0,-13 9 0 0,-4-9 0 0,20-9 0 0,-21 14 0-1,5-15 0 1,14 11 0 0,-26-4 0 0,3-1 0 0,16-11 0 0,3 0 0-1,-6 18 0 1,0 1 0 0,1-14 0 0,1-3 0 0,8 7 0 0,2-2 0-1,0-9 0 1,0-2 0 0,1 7 0 0,1-3 0 0,-1-14 0 0,-2 1 0 0,-10 14 0-1,-2-2 0 1,24-15 0 0,-22 16 0 0,9-21 0 0,-9 0 0 0,-2-8 0-1,0-5 0 1,-3-3 0 0,1-4 0 0,17-14 0 0,4-3 0 0,0 2 0-1,1-3 0 1,-14 8 0 0,0-1 0 0,0 1 0 0,14-7 0 0,-1 1-223-1,-11 6 1 1,-1 0 0 0,-1-2 222 0,-6 2 0 0,-2-2 0 0,2 0 0 0,7-7 0-1,3-1 0 1,-1 1 0 0,-6 6 0 0,-1 1 0 0,-2-2 0 0,-5-4 0-1,-1-2 0 1,-2 6 0 0,5 6 0 0,-4 3 0 0,-4-19 0 0,-12 13 0-1,-11 25 0 1,0-35 0 0,0 35 166 0,0-14 1 0,0 20 0 0,0 0 0 0</inkml:trace>
    </iact:actionData>
  </iact:action>
  <iact:action type="remove" startTime="188294">
    <iact:property name="style" value="instant"/>
    <iact:actionData xml:id="d6" ref="#d5"/>
    <iact:actionData xml:id="d7">
      <inkml:trace xmlns:inkml="http://www.w3.org/2003/InkML" xml:id="stk6" contextRef="#ctx0" brushRef="#br0">21872 7503 24575 0,'24'-28'0'14,"-1"1"0"1,5 2 0 0,2-2 0 0,6-18 0 0,-2-2 0 0,-8 14 0-1,1 3 0 1,6 5 0 0,-1 3 0 0,4-9 0 0,12 28 0 0,-22-7 0-1,5-11 0 1,-7 16 0 0,12-16 0 0,-10 21 0 0,27 0 0 0,-25-21 0-1,30 16 0 1,-24-6 0 0,0 1 0 0,7 10 0 0,3 0 0 0,-1 0 0 0,-1 0 0-1,15 0 0 1,-13 0 0 0,-7 0 0 0,-11 0 0 0,-5 0 0 0,0 0 0-1,-16 21 0 1,27-16 0 0,-30 37 0 0,30-37 0 0,-6 26 0 0,0-7 0-1,16-8 0 1,-37 25 0 0,16-35 0 0,-11 35 0 0,14-25 0 0,12 29 0-1,11-9 0 1,-18-8 0 0,0 2 0 0,-5-5 0 0,1-1 0 0,15 5 0 0,-1 0 0-1,3 18 0 1,2-11 0 0,-13 9 0 0,-4-9 0 0,20-9 0 0,-21 14 0-1,5-15 0 1,14 11 0 0,-26-4 0 0,3-1 0 0,16-11 0 0,3 0 0-1,-6 18 0 1,0 1 0 0,1-14 0 0,1-3 0 0,8 7 0 0,2-2 0-1,0-9 0 1,0-2 0 0,1 7 0 0,1-3 0 0,-1-14 0 0,-2 1 0 0,-10 14 0-1,-2-2 0 1,24-15 0 0,-22 16 0 0,9-21 0 0,-9 0 0 0,-2-8 0-1,0-5 0 1,-3-3 0 0,1-4 0 0,17-14 0 0,4-3 0 0,0 2 0-1,1-3 0 1,-14 8 0 0,0-1 0 0,0 1 0 0,14-7 0 0,-1 1-223-1,-11 6 1 1,-1 0 0 0,-1-2 222 0,-6 2 0 0,-2-2 0 0,2 0 0 0,7-7 0-1,3-1 0 1,-1 1 0 0,-6 6 0 0,-1 1 0 0,-2-2 0 0,-5-4 0-1,-1-2 0 1,-2 6 0 0,5 6 0 0,-4 3 0 0,-4-19 0 0,-12 13 0-1,-11 25 0 1,0-35 0 0,0 35 166 0,0-14 1 0,0 20 0 0,0 0 0 0</inkml:trace>
    </iact:actionData>
  </iact:action>
  <iact:action type="remove" startTime="188777">
    <iact:property name="style" value="instant"/>
    <iact:actionData xml:id="d8" ref="#d2"/>
    <iact:actionData xml:id="d9">
      <inkml:trace xmlns:inkml="http://www.w3.org/2003/InkML" xml:id="stk7" contextRef="#ctx0" brushRef="#br0">21825 5809 24575 0,'26'21'0'15,"16"-15"0"1,-16 35 0-1,11-25 0 1,7 8 0-1,14 7 0 1,-16-26 0-1,2 37 0 1,-13-37 0-1,16 37 0 1,-5-37 0-1,-9 11 0 1,0 0 0-1,3-14 0 1,11 30 0-1,-10-27 0 1,-14 16 0-1,9-21 0 1,-6 21 0-1,21-16 0 1,-19 16 0 0,1 0 0-1,21-16 0 1,-10 11 0-1,-2-1 0 1,4-12 0-1,1 0 0 1,0 4 0-1,10 14 0 1,-9-18 0-1,3-1 0 1,-10 8 0-1,-1 1 0 1,10 1 0-1,0-3 0 1,-4-6 0-1,-1-1 0 1,2 9 0-1,-2-1 0 1,-5-9 0 0,-1-2 0-1,-2 1 0 1,1 0 0-1,2 0 0 1,-1 0 0-1,1 0 0 1,1 0 0-1,9 0 0 1,0 0 0-1,-10 0 0 1,1 0 0-1,8 0 0 1,1 0 0-1,1 2 0 1,0-4 0-1,2-6 0 1,-1-5 0-1,-1 1 0 1,0-2 0 0,10-3 0-1,-2-2 0 1,-15-3 0-1,-1-1 0 1,17 5 0-1,0 0 0 1,-18-5 0-1,-3-1 0 1,11-5 0-1,0 0 0 1,-9 5 0-1,-1-1 0 1,-1-5 0-1,1 2 0 1,3 9 0-1,0 1 0 1,-7-4 0-1,-1 0 0 1,4 3 0-1,0 1 0 1,23-8 0 0,-29 5 0-1,-1 1 0 1,22 4 0-1,-21-15 0 1,-1-4 0-1,1 15 0 1,0-1 0-1,-4-14 0 1,0 2 0-1,3 14 0 1,1 1 0-1,18-26 0 1,-10 28 0-1,-14-26 0 1,8 37 0-1,-4-16 0 1,-1 21 0-1,16-21 0 1,-37 16 0 0,26-16 0-1,-7 21 0 1,12-10 0-1,11 7 0 1,-21-7 0-1,6 10 0 1,-30 0 0-1,30 0 0 1,-27 0 0-1,16 0 0 1,0 0 0-1,-16 0 0 1,37 0 0-1,-37 10 0 1,16-7 0-1,-11 7 0 1,-7-10 0-1,7 0 0 1,-10 0 0 0</inkml:trace>
    </iact:actionData>
  </iact:action>
  <iact:action type="add" startTime="188111">
    <iact:property name="dataType" value="strokeEraser"/>
    <iact:actionData xml:id="d10">
      <inkml:trace xmlns:inkml="http://www.w3.org/2003/InkML" xml:id="stk8" contextRef="#ctx1" brushRef="#br1">25518 8020 0,'0'-47'19,"0"47"0,-71 0 1,-70 0-1,23 0 1,1 0-1,23 0 1,-24 0-1,48 0 1,22 0-1,-46 0 0,47 0 1,24 0-1,23-47 1,0 47-1,-94-47 1,47 23-1,-71-23 1,1 0-1,-48 0 0,24 0 1,23 47-1,48-23 1,23-25-1,0 1 1,47 0-1,0-23 1,0-24-1,0 70 0,0-117 1,47-71-1,23-23 1,-23 24-1,47-1 1,-70 47-1,23 95 1,0 23-1,-47 0 0,47 0 1,23 23-1,95-23 1,0 0-1,-1-23 1,-23 70-1,-23-48 1,-24 48-1,-23-47 0,-24 47 1,0 0-1,-47 0 1,-47 47-1,47-47 1,-47 0-1,47 0 1</inkml:trace>
    </iact:actionData>
  </iact:action>
  <iact:action type="add" startTime="194376">
    <iact:property name="dataType"/>
    <iact:actionData xml:id="d11">
      <inkml:trace xmlns:inkml="http://www.w3.org/2003/InkML" xml:id="stk9" contextRef="#ctx0" brushRef="#br0">15804 8749 24575 0,'47'0'0'19,"1"0"0"1,-12 0 0 0,29 0 0 0,-23 0 0 0,16 0 0 0,-35 21 0 0,9-16 0 0,-27 16 0 0,16 0 0 0,-21-16 0-1,0 16 0 1,0 0 0 0,0-16 0 0,0 27 0 0,0-30 0 0,0 30 0 0,0-27 0 0,0 37 0 0,-21-37 0 0,16 37 0-1,-27-37 0 1,30 16 0 0,-30-21 0 0,6 0 0 0,-21 0 0 0,-10 10 0 0,7-7 0 0,-8 28 0 0,22-25 0 0,-9 15 0 0,30-21 0-1,-6 0 0 1,21 0 0 0,0-21 0 0,0 15 0 0,21-15 0 0,-16 21 0 0,26 0 0 0,-28 0 0 0,28 0 0 0,-5 0 0-1,22 0 0 1,-12 0 0 0,9 0 0 0,-9 0 0 0,-10 21 0 0,16-15 0 0,-26 35 0 0,7-35 0 0,9 35 0 0,-27-35 0-1,16 35 0 1,-21-25 0 0,0 8 0 0,0 7 0 0,0-26 0 0,0 37 0 0,0-37 0 0,0 37 0 0,0-37 0 0,0 27 0 0,0-9 0-1,0-7 0 1,0 5 0 0,0 0 0 0,-21-16 0 0,16 16 0 0,-27-21 0 0,30 21 0 0,-30-16 0 0,6 16 0 0,-21-21 0-1,11 0 0 1,-9 0 0 0,9 0 0 0,-12 0 0 0,12 0 0 0,12 0 0 0,14 0 0 0,-11 0 0 0,16 0 0 0,-16 0 0 0</inkml:trace>
    </iact:actionData>
  </iact:action>
  <iact:action type="add" startTime="196592">
    <iact:property name="dataType"/>
    <iact:actionData xml:id="d12">
      <inkml:trace xmlns:inkml="http://www.w3.org/2003/InkML" xml:id="stk10" contextRef="#ctx0" brushRef="#br0">16439 9596 24575 0,'-26'0'0'32,"5"10"0"1,1-7 0-1,14 28 0 1,-15-25 0-1,21 14 0 1,21-20 0 0,-15 0 0-1,35-20 0 1,-15 14 0-1,1-25 0 1,-7 28 0-1,-40-7 0 1,14 10 0 0,-35 10 0-1,35-7 0 1,-15 7 0-1,21-10 0 1,0 0 0 0</inkml:trace>
    </iact:actionData>
  </iact:action>
  <iact:action type="add" startTime="199512">
    <iact:property name="dataType"/>
    <iact:actionData xml:id="d13">
      <inkml:trace xmlns:inkml="http://www.w3.org/2003/InkML" xml:id="stk11" contextRef="#ctx0" brushRef="#br0">20508 9267 24575 0,'21'-6'0'38,"-16"-9"0"0,27 36 0 0,-30-21 0 1,9-21 0-1,-11-5 0 0,0-1 0 1,0-14 0-1,0 35 0 0,0-35 0 0,0 35 0 1,-11-15 0-1,9 21 0 0,-30 0 0 1,27 0 0-1,-37 0 0 0,37 0 0 1,-16 0 0-1,21 21 0 0,0-15 0 0,0 15 0 1,0-21 0-1,0 0 0 0,0 20 0 1,0-14 0-1,0 15 0 0,0-21 0 1</inkml:trace>
    </iact:actionData>
  </iact:action>
  <iact:action type="add" startTime="201262">
    <iact:property name="dataType"/>
    <iact:actionData xml:id="d14">
      <inkml:trace xmlns:inkml="http://www.w3.org/2003/InkML" xml:id="stk12" contextRef="#ctx0" brushRef="#br0">20461 8726 24575 0,'0'13'0'23,"0"-3"0"1,0 11 0-1,0-16 0 1,0 37 0-1,0-37 0 1,0 37 0-1,0-37 0 1,0 27 0-1,0-30 0 1,0 9 0-1,0 10 0 1,0-16 0-1,0 37 0 1,0-37 0-1,0 37 0 1,0-37 0-1,0 16 0 1,0-11 0-1,0-7 0 1,0 28 0-1,0-4 0 1,0-1 0-1,0 15 0 1,0-14 0-1,0 9 0 1,0 9 0-1,0-9 0 1,0-10 0-1,0 16 0 1,0-26 0-1,0 28 0 1,0-28 0-1,0 26 0 1,0-37 0-1,0 16 0 1,0 0 0-1,0-16 0 1,0 16 0-1,0-21 0 1,0 10 0-1,0-7 0 1,0 7 0-1,0-10 0 1,0 0 0-1,0 21 0 1,0-15 0-1,-21 14 0 1,16-20 0-1,-16 0 0 1,21 0 0-1,0 21 0 1,0-15 0-1,0 14 0 1,0-20 0-1,0 0 0 1,-21 21 0-1,16-15 0 1,-16 15 0 0</inkml:trace>
    </iact:actionData>
  </iact:action>
  <iact:action type="add" startTime="217029">
    <iact:property name="dataType"/>
    <iact:actionData xml:id="d15">
      <inkml:trace xmlns:inkml="http://www.w3.org/2003/InkML" xml:id="stk13" contextRef="#ctx0" brushRef="#br0">22860 12159 24575 0,'-58'0'0'6,"-1"0"0"1,1 0 0 0,5 0 0 0,-3 0 0 0,-4 0 0 0,-2 0 0 0,-2 0 0 0,10 0 0 0,-2 0 0 0,-3 0 0 0,0 0 0 0,-2 0 0 0,-1 0 0 0,-1 0 0 0,1 0-1093 0,1 0 1 0,-1 0 0 0,0 0 0 0,-2 0-1 0,1 0 1 0,-2 0 0 0,0 0 0 0,0 0-1 0,0 0 956 0,1 0 0-1,-1 0 0 1,-1 0 0 0,0 0 0 0,-1 0 0 0,1 0 0 0,0 0 1 0,0 0-1 0,2 0 0 0,0 0 137 0,1 0 0 0,1 0 0 0,1 0 0 0,0 0 0 0,1 0 0 0,0 0 0 0,0 0 0 0,1 0 0 0,-1 0-14 0,-4 0 0 0,0 0 0 0,0 0 0 0,0 0 0 0,1 0 0 0,1 0 1 0,2 0-1-1,2 0 14 1,-4 0 0 0,1 0 0 0,1 0 0 0,3 0 0 0,1 0 0 0,2 0 346 0,-12 0 1 0,3 0 0 0,2 0-1 0,3 0-346 0,-7 0 0 0,3 0 0 0,3 0-58 0,11 0 0 0,3 0 0 0,0 0 58 0,-19 0 0 0,0 0 0 0,17 0 0 0,0 0 0 0,0 0 0 0,-20 0 0 0,0 0 0 0,2 0 0 0,2 0 2520-1,14 0 1 1,4 0-2521 0,10 0 0 0,0 0 1773 0,-10 0 0 0,1 0-1773 0,7 0 0 0,-2 0 0 0,-3 0 0 0,-5 0 0 0,0 0 0 0,-19 0 0 0,-1 0 185 0,13 0 0 0,-2 0 0 0,1 0-185 0,7 0 0 0,1 0 0 0,-1 0 0 0,-6 0 0 0,-1 0 0 0,4 0 0 0,-6 0 0 0,2 0 163 0,-4 0 1-1,3 0-164 1,20 0 0 0,1 0 0 0,-5 0 0 0,2 0 0 0,-4 0 0 0,-1 0 0 0,0 0 0 0,1 0 315 0,3 10 0 0,0 1-315 0,-11-5 0 0,16 4 0 0,0 0 0 0,-16-10 0 0,11 10 0 0,0 1 0 0,-13-5 0 0,-6 14 0 0,14-20 0 0,28 0 0 0,-26 0 0 0,58 0 0 0,-32 0 0 0,37 0 0 0</inkml:trace>
    </iact:actionData>
  </iact:action>
  <iact:action type="add" startTime="220929">
    <iact:property name="dataType"/>
    <iact:actionData xml:id="d16">
      <inkml:trace xmlns:inkml="http://www.w3.org/2003/InkML" xml:id="stk14" contextRef="#ctx0" brushRef="#br0">15028 12206 8191 0,'51'-7'0'0,"-1"1"0"1,1-1 0-1,-8-4 0 1,5-2 0-1,5-1 0 1,5-3 0-1,3-2 0 1,3-2 0-1,4-2 0 1,1-1 0-1,2-2 0 1,1-2 0-1,0-1 0 1,-24 9 0-1,0-1 0 1,2 0 0-1,1-1 0 1,1-1 0-1,0-1 0 1,2-1 0-1,1 0 0 1,0-2 0-1,2 1 0 1,0-2 0-1,0 0 0 1,2-1 0 0,0-1 0-1,0 0 0 1,1 0 0-1,1-2 0 1,0 0 0-1,1 0 0 1,0-1 0-1,0 0 0 1,0-1 0-1,1 0 0 1,0-1 0-1,0 0 0 1,0-1 0-1,-13 8 0 1,1-1 0-1,0-1 0 1,0 1 0-1,1-2 0 1,1 1 0-1,-1-1 0 1,2-1 0-1,-1 0 0 1,1 0 0-1,0-1 0 1,1 0 0 0,0 0 0-1,0-1 0 1,1 0 0-1,-1-1 0 1,1 0 0-1,1 0 0 1,-1 0 0-1,1-1 0 1,-1 0 0-1,1 0 0 1,1 0 0-1,-1-1 0 1,0 0 0-1,1 0 0 1,-1-1 0-1,1 0 0 1,-1 0 0-1,1 0 0 1,-1 0 0-1,1 0 0 1,0-1 0-1,-1 0 0 1,1 0 0-1,-1 0 0 1,1 0 0 0,-1 0 0-1,0-1 0 1,0 1 0-1,0-1 0 1,-1 1 0-1,1-1 0 1,-6 4 0-1,0-1 0 1,0 1 0-1,1-1 0 1,-1 0 0-1,1-1 0 1,0 1 0-1,0-1 0 1,0 0 0-1,0 0 0 1,0-1 0-1,0 1 0 1,1-1 0-1,-1 0 0 1,0 0 0-1,1-1 0 1,-1 1 0-1,1-1 0 1,-1 0 0-1,1 0 0 1,-1 0 0 0,1 0 0-1,-1-1 0 1,1 1 0-1,-1-1 0 1,1 0 0-1,-1 0 0 1,0 0 0-1,1 0 0 1,-1 0 0-1,0-1 0 1,0 1 0-1,0-1 0 1,0 1 0-1,0-1 0 1,0 1 0-1,0-1 0 1,-1 0 0-1,1 0 0 1,-1 0 0-1,0 0 0 1,0 0 0-1,0 0 0 1,0 0 0-1,0 0 0 1,-1 0 0 0,1 0 0-1,-1 0 0 1,0 0 0-1,-1 0 0 1,1 0 0-1,-1 0 0 1,2-2 0-1,0 1 0 1,0-1 0-1,0 0 0 1,0 0 0-1,0-1 0 1,0 1 0-1,0 0 0 1,0-1 0-1,0 1 0 1,0-1 0-1,0 0 0 1,-1 0 0-1,1 1 0 1,0-1 0-1,-1-1 0 1,0 1 0-1,1 0 0 1,-1 0 0 0,0-1 0-1,0 1 0 1,0 0 0-1,-1-1 0 1,1 0 0-1,-1 1 0 1,0-1 0-1,0 0 0 1,0 1 0-1,-1-1 0 1,1 0 0-1,-1 0 0 1,0 1 0-1,0-1 0 1,-1 0 0-1,0 0 0 1,0 0 0-1,0 0 0 1,0 0 0-1,-1 0 0 1,0 0 0-1,0 1 0 1,-1-1 0-1,0 0 0 1,0 0 0-1,-1 0 0 1,1 0 0 0,-2 1 0-1,1-1 0 1,-1 0 0-1,4-4 0 1,1-1 0-1,-1-1 0 1,-1 0 0-1,1 0 0 1,0 0 0-1,-1-1 0 1,0 0 0-1,0 0 0 1,0 0 0-1,0-1 0 1,-1 0 0-1,0 1 0 1,0-1 0-1,-1 0 0 1,0 1 0-1,0-1 0 1,0 1 0-1,-1-1 0 1,0 1 0-1,-1 0 0 1,0 1 0 0,0-1 0-1,0 1 0 1,-2 0 0-1,1 1 0 1,-1 0 0-1,0 1 0 1,-1 0 0-1,0 0 0 1,-1 1 0-1,0 1 0 1,-1 1 0-1,0 0 0 1,-1 1 0-1,0 0 0 1,-1 1 0-1,0 2 0 1,-1 0 0-1,-1 0 0 1,14-16 0-1,-1 2 0 1,-1 1 0-1,-1 1 0 1,-1 1 0-1,-2 1 0 1,1 1 0 0,-2 1 0-1,-1 1 0 1,0 0 0-1,-2 1 0 1,0 1 0-1,-1 0 0 1,0 0 0-1,-1 1 0 1,-1-1 0-1,-1 1 0 1,0 0 0-1,0 0 0 1,-2-7 0-1,0 1 0 1,1 0 0-1,-1 0 0 1,0 0 0-1,1 0 0 1,-1 0 0-1,0 0 0 1,1 0 0-1,-1 0 0 1,1 0 0-1,-1 0 0 1,0 0 0 0</inkml:trace>
    </iact:actionData>
  </iact:action>
  <iact:action type="remove" startTime="224395">
    <iact:property name="style" value="instant"/>
    <iact:actionData xml:id="d17" ref="#d16"/>
    <iact:actionData xml:id="d18">
      <inkml:trace xmlns:inkml="http://www.w3.org/2003/InkML" xml:id="stk15" contextRef="#ctx0" brushRef="#br0">15028 12206 8191 0,'51'-7'0'0,"-1"1"0"1,1-1 0-1,-8-4 0 1,5-2 0-1,5-1 0 1,5-3 0-1,3-2 0 1,3-2 0-1,4-2 0 1,1-1 0-1,2-2 0 1,1-2 0-1,0-1 0 1,-24 9 0-1,0-1 0 1,2 0 0-1,1-1 0 1,1-1 0-1,0-1 0 1,2-1 0-1,1 0 0 1,0-2 0-1,2 1 0 1,0-2 0-1,0 0 0 1,2-1 0 0,0-1 0-1,0 0 0 1,1 0 0-1,1-2 0 1,0 0 0-1,1 0 0 1,0-1 0-1,0 0 0 1,0-1 0-1,1 0 0 1,0-1 0-1,0 0 0 1,0-1 0-1,-13 8 0 1,1-1 0-1,0-1 0 1,0 1 0-1,1-2 0 1,1 1 0-1,-1-1 0 1,2-1 0-1,-1 0 0 1,1 0 0-1,0-1 0 1,1 0 0 0,0 0 0-1,0-1 0 1,1 0 0-1,-1-1 0 1,1 0 0-1,1 0 0 1,-1 0 0-1,1-1 0 1,-1 0 0-1,1 0 0 1,1 0 0-1,-1-1 0 1,0 0 0-1,1 0 0 1,-1-1 0-1,1 0 0 1,-1 0 0-1,1 0 0 1,-1 0 0-1,1 0 0 1,0-1 0-1,-1 0 0 1,1 0 0-1,-1 0 0 1,1 0 0 0,-1 0 0-1,0-1 0 1,0 1 0-1,0-1 0 1,-1 1 0-1,1-1 0 1,-6 4 0-1,0-1 0 1,0 1 0-1,1-1 0 1,-1 0 0-1,1-1 0 1,0 1 0-1,0-1 0 1,0 0 0-1,0 0 0 1,0-1 0-1,0 1 0 1,1-1 0-1,-1 0 0 1,0 0 0-1,1-1 0 1,-1 1 0-1,1-1 0 1,-1 0 0-1,1 0 0 1,-1 0 0 0,1 0 0-1,-1-1 0 1,1 1 0-1,-1-1 0 1,1 0 0-1,-1 0 0 1,0 0 0-1,1 0 0 1,-1 0 0-1,0-1 0 1,0 1 0-1,0-1 0 1,0 1 0-1,0-1 0 1,0 1 0-1,0-1 0 1,-1 0 0-1,1 0 0 1,-1 0 0-1,0 0 0 1,0 0 0-1,0 0 0 1,0 0 0-1,0 0 0 1,-1 0 0 0,1 0 0-1,-1 0 0 1,0 0 0-1,-1 0 0 1,1 0 0-1,-1 0 0 1,2-2 0-1,0 1 0 1,0-1 0-1,0 0 0 1,0 0 0-1,0-1 0 1,0 1 0-1,0 0 0 1,0-1 0-1,0 1 0 1,0-1 0-1,0 0 0 1,-1 0 0-1,1 1 0 1,0-1 0-1,-1-1 0 1,0 1 0-1,1 0 0 1,-1 0 0 0,0-1 0-1,0 1 0 1,0 0 0-1,-1-1 0 1,1 0 0-1,-1 1 0 1,0-1 0-1,0 0 0 1,0 1 0-1,-1-1 0 1,1 0 0-1,-1 0 0 1,0 1 0-1,0-1 0 1,-1 0 0-1,0 0 0 1,0 0 0-1,0 0 0 1,0 0 0-1,-1 0 0 1,0 0 0-1,0 1 0 1,-1-1 0-1,0 0 0 1,0 0 0-1,-1 0 0 1,1 0 0 0,-2 1 0-1,1-1 0 1,-1 0 0-1,4-4 0 1,1-1 0-1,-1-1 0 1,-1 0 0-1,1 0 0 1,0 0 0-1,-1-1 0 1,0 0 0-1,0 0 0 1,0 0 0-1,0-1 0 1,-1 0 0-1,0 1 0 1,0-1 0-1,-1 0 0 1,0 1 0-1,0-1 0 1,0 1 0-1,-1-1 0 1,0 1 0-1,-1 0 0 1,0 1 0 0,0-1 0-1,0 1 0 1,-2 0 0-1,1 1 0 1,-1 0 0-1,0 1 0 1,-1 0 0-1,0 0 0 1,-1 1 0-1,0 1 0 1,-1 1 0-1,0 0 0 1,-1 1 0-1,0 0 0 1,-1 1 0-1,0 2 0 1,-1 0 0-1,-1 0 0 1,14-16 0-1,-1 2 0 1,-1 1 0-1,-1 1 0 1,-1 1 0-1,-2 1 0 1,1 1 0 0,-2 1 0-1,-1 1 0 1,0 0 0-1,-2 1 0 1,0 1 0-1,-1 0 0 1,0 0 0-1,-1 1 0 1,-1-1 0-1,-1 1 0 1,0 0 0-1,0 0 0 1,-2-7 0-1,0 1 0 1,1 0 0-1,-1 0 0 1,0 0 0-1,1 0 0 1,-1 0 0-1,0 0 0 1,1 0 0-1,-1 0 0 1,1 0 0-1,-1 0 0 1,0 0 0 0</inkml:trace>
    </iact:actionData>
  </iact:action>
  <iact:action type="add" startTime="224144">
    <iact:property name="dataType" value="strokeEraser"/>
    <iact:actionData xml:id="d19">
      <inkml:trace xmlns:inkml="http://www.w3.org/2003/InkML" xml:id="stk16" contextRef="#ctx1" brushRef="#br1">23777 6256 0,'0'0'26,"-47"47"0,47-47 0,0 47 0,0-47 0,0 47 0,0 24 0,0-24 0,0 0 0,0 23 0,0-23 0,0 0 0,0 0 0,-23 24 0,23 23 0,-47 24 0,47-1 0,-47 24 0,47-23 0,-47-1 0,47 1 0,0-71 0,0-47 0,0 47 0,0-47 1</inkml:trace>
    </iact:actionData>
  </iact:action>
  <iact:action type="add" startTime="271748">
    <iact:property name="dataType"/>
    <iact:actionData xml:id="d20">
      <inkml:trace xmlns:inkml="http://www.w3.org/2003/InkML" xml:id="stk17" contextRef="#ctx0" brushRef="#br0">19756 7385 24575 0,'57'0'0'25,"-13"0"0"1,4 0 0 0,10 0 0 0,4 0 0 0,4 0 0 0,1 0 0 0,-21 0 0 0,1 0 0 0,-2 0 0-1,22 0 0 1,-5 0 0 0,-22 0 0 0,-2 0 0 0,9 0 0 0,-8 0 0 0,-23 0 0 0,5 0 0 0</inkml:trace>
    </iact:actionData>
  </iact:action>
  <iact:action type="add" startTime="272929">
    <iact:property name="dataType"/>
    <iact:actionData xml:id="d21">
      <inkml:trace xmlns:inkml="http://www.w3.org/2003/InkML" xml:id="stk18" contextRef="#ctx0" brushRef="#br0">20367 7173 24575 0,'26'27'0'27,"16"14"0"0,-16-35 0 0,0 35 0 1,16-35 0-1,-37 25 0 0,27-28 0 1,-30 28 0-1,30-26 0 0,-27 37 0 1,16-37 0-1,-21 37 0 0,21-37 0 1,-16 16 0-1,37-10 0 0,-37 12 0 1,16-7 0-1,-11 5 0 0,-7-21 0 0,7 0 0 1,-10 21 0-1,0-16 0 0,-10 16 0 1,-14-21 0-1,-12 0 0 0,-11 0 0 1,10 0 0-1,-28 0 0 0,23 0 0 1,-5 0 0-1,5 0 0 0,26 0 0 1,-7 0 0-1,13 0 0 0,10 0 0 1</inkml:trace>
    </iact:actionData>
  </iact:action>
  <iact:action type="add" startTime="276812">
    <iact:property name="dataType"/>
    <iact:actionData xml:id="d22">
      <inkml:trace xmlns:inkml="http://www.w3.org/2003/InkML" xml:id="stk19" contextRef="#ctx0" brushRef="#br0">19332 7808 24575 0,'-13'0'0'25,"-39"0"0"1,-11 0 0 0,7 0 0 0,-5 0 0 0,14 0 0-1,0 0 0 1,-1 0 0 0,-19 0 0 0,1 0 0 0,6 0 0 0,3 0 0-1,14 0 0 1,5 0 0 0,-20 0 0 0,32 0 0 0,-16 0 0-1,37 0 0 1,-16 0 0 0,11 0 0 0,7 0 0 0,-7 0 0 0</inkml:trace>
    </iact:actionData>
  </iact:action>
  <iact:action type="add" startTime="278113">
    <iact:property name="dataType"/>
    <iact:actionData xml:id="d23">
      <inkml:trace xmlns:inkml="http://www.w3.org/2003/InkML" xml:id="stk20" contextRef="#ctx0" brushRef="#br0">18462 7714 24575 0,'-13'0'0'35,"-18"21"0"1,4-15 0 0,-20 14 0 0,21 1 0-1,-15-15 0 1,25 14 0 0,-8-20 0 0,-7 0 0-1,26 0 0 1,-16 0 0 0,21 21 0 0,-21-15 0-1,16 15 0 1,-16-21 0 0,42 0 0 0,-16 0 0-1,37 0 0 1,-37 10 0 0,26-7 0 0,-7 7 0-1,12 11 0 1,11-16 0 0,0 16 0 0,-10-21 0-1,-13 0 0 1,-14 0 0 0,-10 0 0 0</inkml:trace>
    </iact:actionData>
  </iact:action>
  <iact:action type="add" startTime="377176">
    <iact:property name="dataType"/>
    <iact:actionData xml:id="d24">
      <inkml:trace xmlns:inkml="http://www.w3.org/2003/InkML" xml:id="stk21" contextRef="#ctx0" brushRef="#br0">31915 6515 24575 0,'-50'0'0'2,"0"0"0"0,0 0 0 0,-7 0 0 1,-6 0 0-1,-4 0 0 0,15 0 0 0,-2 0 0 1,-4 0 0-1,-2 0 0 0,-2 0 0 0,-1 0 0 1,-2 0 0-1,0 0-894 0,7 0 0 0,-2 0 1 1,-1 0-1-1,-1 0 0 0,-1 0 1 1,-1 0-1-1,-1 0 0 0,0 0 1 0,-1 0-1 1,1 0 0-1,-1 0 779 0,6 0 0 0,0 0 1 1,-1 0-1-1,-1 0 1 0,0 0-1 0,0 0 0 1,0 0 1-1,0 0-1 0,-1 0 1 1,1 0-1-1,0 0 1 0,0 0-1 0,0 0-65 1,-4 0 0-1,0 0 1 0,0 0-1 0,0 0 1 1,0 0-1-1,0 0 1 0,0 0-1 0,1 0 1 1,-1 0-1-1,1 0 1 0,1 0-1 1,-1 0 180-1,-2 0 0 0,1 0 0 0,-1 0 0 1,1 0 0-1,-1 0 0 0,2 0 0 0,-1 0 0 1,1 0 0-1,1 0 0 0,0 0 0 0,0 0-70 1,0 0 1-1,1 0 0 0,1-1 0 1,0 1 0-1,0 0 0 0,1-1 0 0,0 1 0 1,0 1 0-1,-1-1-1 0,1 1 70 0,0 0 0 1,-1 0 0-1,1 1 0 0,-1 0 0 0,1 0 0 1,0 0 0-1,0 0 0 0,1 1 0 1,1 0 0-1,1 0-184 0,-7 0 1 0,1 1 0 1,1 0 0-1,0 0 0 0,2 0 0 0,-1 1 0 1,1 1-1-1,0 0 184 0,-5 2 0 0,-1 1 0 1,0 0 0-1,1 1 0 0,2 1 0 0,1 1 0 1,2 0 219-1,2 1 0 0,1 2 1 1,3 0-1-1,0 1 1 0,1 1-1 0,0 1-219 1,1 1 0-1,0 1 0 0,0 1 0 0,2 1 0 1,1 1 0-1,2 0 494 0,-12 8 0 0,3 2 1 1,2 1-1-1,0 1-494 0,7-3 0 1,0 2 0-1,0 1 0 0,2 0 0 0,3 2 0 1,-3 5 0-1,3 2 0 0,1 1 0 0,3 2 637 1,1 0 0-1,1 3 0 0,4 1 0 0,3 2-637 1,5 3 0-1,4 3 0 0,3 0 0 1,1-1 0-1,0-5 0 0,2-2 0 0,1 0 0 1,2 1 588-1,3 0 0 0,2 0 0 0,1 1 0 1,2-1-588-1,-2 13 0 0,3 0 0 0,12 1 0 1,9-18 0-1,8 0 0 0,5 0 0 1,6 1 0-1,3 1-348 0,-4-7 0 0,3 1 0 1,4 1 0-1,3 1 0 0,2 0 0 0,3-1 0 1,2 1 0-1,2-1 348 0,-11-10 0 0,2 1 0 1,2-1 0-1,1 0 0 0,2 0 0 1,1 0 0-1,1 1 0 0,2-1 0 0,0 0 0 1,2 0 0-1,0-1 0 0,2 1 0 0,-1-1-139 1,-7-5 1-1,1 1-1 0,1-1 1 0,1 0 0 1,1 1-1-1,1-1 1 0,0 0 0 1,1 0-1-1,1 0 1 0,0 0 0 0,1 0-1 1,0-1 1-1,0 0-1 0,0 0 1 0,1-1 0 1,-1 0-1-1,1 0 1 0,0-1 138 0,-1 0 0 1,1 0 0-1,0-1 0 0,0 0 0 0,1 0 0 1,0 0 0-1,0-1 0 0,1 0 0 1,0 0 0-1,0-1 0 0,1 1 0 0,-1-2 0 1,1 1 0-1,-1-1 0 0,1 0 0 0,0-1 0 1,0 0 0-1,0-1 0 0,0 0-107 0,0-1 0 1,1 1 1-1,-1-2-1 0,1 1 0 1,1-1 1-1,-1 0-1 0,1-1 0 0,-1 0 1 1,1 0-1-1,0-1 1 0,0 0-1 0,-1-1 0 1,1 0 1-1,-1 0-1 0,0-1 0 0,0-1 1 1,0 1-1-1,-1-2 0 0,0 1 107 1,2-1 0-1,1 0 0 0,-1 0 0 0,1-1 0 1,-1-1 0-1,0 0 0 0,-1 0 0 0,1-1 0 1,0 0 0-1,-1-1 0 0,0 0 0 0,0 0 0 1,-1-2 0-1,0 1 0 0,0-1 0 1,0 0 0-1,-1-1-110 0,3 0 1 0,0 0-1 1,0-1 1-1,0 0 0 0,0 0-1 0,-1-1 1 1,0 0 0-1,-1-1-1 0,0-1 1 0,0 0 0 1,-1-2-1-1,0 0 1 0,0-1 0 1,-2-1-1-1,1-1 110 0,7-3 0 0,0 0 0 1,-1-2 0-1,0-1 0 0,-1-1 0 0,0-1 0 1,-2 0 0-1,1-2 0 0,-2-1 0 0,0 0 0 1,0-1 0-1,-2 0 13 0,0-1 0 1,0-1 0-1,0 0 0 0,-1 0 1 0,-1-2-1 1,-1 0 0-1,0-2 0 0,-2-1 1 0,-1-1-1 1,-1-1 0-1,-2-3-13 0,6-5 0 0,-1-2 0 1,-2-1 0-1,-1-2 0 0,-2-2 0 0,-1-1 0 1,-2-2 0-1,-2-1 0 0,-2-1 0 1,-4 0 0-1,-1-2 0 0,-1-2 0 0,-3 0 0 1,-1-2 0-1,-2-1 0 0,-1 0 0 0,-1-2 0 1,-2 1 0-1,-1-2 0 0,-2-1 0 0,-1 0 0 1,-2-2 0-1,-1 0 0 0,-1-1 0 1,-2 0 0-1,-1-1 0 0,-1 1 0 0,-2-2 0 1,-1 0 0-1,-1-1 0 0,-2-1 0 0,-1 0 0 1,-1 0 0-1,-1 0 0 0,-1 0 0 0,0 0 65 1,-1-1 0-1,-1-1 0 0,-1 0 0 1,-1 0 0-1,-1 0 0 0,-1 0 0 0,0 2 0 1,-1 0 0-1,-1 3-65 0,-1-6 0 0,-1 2 0 1,-1 1 0-1,-1 2 0 0,-1 0 0 0,-2 1 0 1,-1 1 255-1,-3-3 1 0,-1-1 0 1,-2 2 0-1,-2 2 0 0,0 2 0 0,-1 4-256 1,-4-7 0-1,-1 4 0 0,-2 3 0 0,-4 0 0 1,-4-2 0-1,-4 2 0 0,-2-1 0 0,-1-1 0 1,3 3 0-1,-1-1 0 0,-2-1 0 1,0 0 0-1,-1 0 0 0,5 7 0 0,-1-1 0 1,-1 0 0-1,1 0 0 0,0 1 0 0,3 3 0 1,-7-10 0-1,2 3 0 0,1 1 0 0,2 4 0 1,-3 1 0-1,1-1 0 0,0 1 0 1</inkml:trace>
    </iact:actionData>
  </iact:action>
  <iact:action type="add" startTime="380841">
    <iact:property name="dataType"/>
    <iact:actionData xml:id="d25">
      <inkml:trace xmlns:inkml="http://www.w3.org/2003/InkML" xml:id="stk22" contextRef="#ctx0" brushRef="#br0">33443 8514 24575 0,'0'0'0'69</inkml:trace>
    </iact:actionData>
  </iact:action>
  <iact:action type="add" startTime="383844">
    <iact:property name="dataType" value="strokeEraser"/>
    <iact:actionData xml:id="d26">
      <inkml:trace xmlns:inkml="http://www.w3.org/2003/InkML" xml:id="stk23" contextRef="#ctx1" brushRef="#br1">33161 8749 0,'0'0'133</inkml:trace>
    </iact:actionData>
  </iact:action>
  <iact:action type="remove" startTime="384393">
    <iact:property name="style" value="instant"/>
    <iact:actionData xml:id="d27" ref="#d24"/>
    <iact:actionData xml:id="d28">
      <inkml:trace xmlns:inkml="http://www.w3.org/2003/InkML" xml:id="stk24" contextRef="#ctx0" brushRef="#br0">31915 6515 24575 0,'-50'0'0'2,"0"0"0"0,0 0 0 0,-7 0 0 1,-6 0 0-1,-4 0 0 0,15 0 0 0,-2 0 0 1,-4 0 0-1,-2 0 0 0,-2 0 0 0,-1 0 0 1,-2 0 0-1,0 0-894 0,7 0 0 0,-2 0 1 1,-1 0-1-1,-1 0 0 0,-1 0 1 1,-1 0-1-1,-1 0 0 0,0 0 1 0,-1 0-1 1,1 0 0-1,-1 0 779 0,6 0 0 0,0 0 1 1,-1 0-1-1,-1 0 1 0,0 0-1 0,0 0 0 1,0 0 1-1,0 0-1 0,-1 0 1 1,1 0-1-1,0 0 1 0,0 0-1 0,0 0-65 1,-4 0 0-1,0 0 1 0,0 0-1 0,0 0 1 1,0 0-1-1,0 0 1 0,0 0-1 0,1 0 1 1,-1 0-1-1,1 0 1 0,1 0-1 1,-1 0 180-1,-2 0 0 0,1 0 0 0,-1 0 0 1,1 0 0-1,-1 0 0 0,2 0 0 0,-1 0 0 1,1 0 0-1,1 0 0 0,0 0 0 0,0 0-70 1,0 0 1-1,1 0 0 0,1-1 0 1,0 1 0-1,0 0 0 0,1-1 0 0,0 1 0 1,0 1 0-1,-1-1-1 0,1 1 70 0,0 0 0 1,-1 0 0-1,1 1 0 0,-1 0 0 0,1 0 0 1,0 0 0-1,0 0 0 0,1 1 0 1,1 0 0-1,1 0-184 0,-7 0 1 0,1 1 0 1,1 0 0-1,0 0 0 0,2 0 0 0,-1 1 0 1,1 1-1-1,0 0 184 0,-5 2 0 0,-1 1 0 1,0 0 0-1,1 1 0 0,2 1 0 0,1 1 0 1,2 0 219-1,2 1 0 0,1 2 1 1,3 0-1-1,0 1 1 0,1 1-1 0,0 1-219 1,1 1 0-1,0 1 0 0,0 1 0 0,2 1 0 1,1 1 0-1,2 0 494 0,-12 8 0 0,3 2 1 1,2 1-1-1,0 1-494 0,7-3 0 1,0 2 0-1,0 1 0 0,2 0 0 0,3 2 0 1,-3 5 0-1,3 2 0 0,1 1 0 0,3 2 637 1,1 0 0-1,1 3 0 0,4 1 0 0,3 2-637 1,5 3 0-1,4 3 0 0,3 0 0 1,1-1 0-1,0-5 0 0,2-2 0 0,1 0 0 1,2 1 588-1,3 0 0 0,2 0 0 0,1 1 0 1,2-1-588-1,-2 13 0 0,3 0 0 0,12 1 0 1,9-18 0-1,8 0 0 0,5 0 0 1,6 1 0-1,3 1-348 0,-4-7 0 0,3 1 0 1,4 1 0-1,3 1 0 0,2 0 0 0,3-1 0 1,2 1 0-1,2-1 348 0,-11-10 0 0,2 1 0 1,2-1 0-1,1 0 0 0,2 0 0 1,1 0 0-1,1 1 0 0,2-1 0 0,0 0 0 1,2 0 0-1,0-1 0 0,2 1 0 0,-1-1-139 1,-7-5 1-1,1 1-1 0,1-1 1 0,1 0 0 1,1 1-1-1,1-1 1 0,0 0 0 1,1 0-1-1,1 0 1 0,0 0 0 0,1 0-1 1,0-1 1-1,0 0-1 0,0 0 1 0,1-1 0 1,-1 0-1-1,1 0 1 0,0-1 138 0,-1 0 0 1,1 0 0-1,0-1 0 0,0 0 0 0,1 0 0 1,0 0 0-1,0-1 0 0,1 0 0 1,0 0 0-1,0-1 0 0,1 1 0 0,-1-2 0 1,1 1 0-1,-1-1 0 0,1 0 0 0,0-1 0 1,0 0 0-1,0-1 0 0,0 0-107 0,0-1 0 1,1 1 1-1,-1-2-1 0,1 1 0 1,1-1 1-1,-1 0-1 0,1-1 0 0,-1 0 1 1,1 0-1-1,0-1 1 0,0 0-1 0,-1-1 0 1,1 0 1-1,-1 0-1 0,0-1 0 0,0-1 1 1,0 1-1-1,-1-2 0 0,0 1 107 1,2-1 0-1,1 0 0 0,-1 0 0 0,1-1 0 1,-1-1 0-1,0 0 0 0,-1 0 0 0,1-1 0 1,0 0 0-1,-1-1 0 0,0 0 0 0,0 0 0 1,-1-2 0-1,0 1 0 0,0-1 0 1,0 0 0-1,-1-1-110 0,3 0 1 0,0 0-1 1,0-1 1-1,0 0 0 0,0 0-1 0,-1-1 1 1,0 0 0-1,-1-1-1 0,0-1 1 0,0 0 0 1,-1-2-1-1,0 0 1 0,0-1 0 1,-2-1-1-1,1-1 110 0,7-3 0 0,0 0 0 1,-1-2 0-1,0-1 0 0,-1-1 0 0,0-1 0 1,-2 0 0-1,1-2 0 0,-2-1 0 0,0 0 0 1,0-1 0-1,-2 0 13 0,0-1 0 1,0-1 0-1,0 0 0 0,-1 0 1 0,-1-2-1 1,-1 0 0-1,0-2 0 0,-2-1 1 0,-1-1-1 1,-1-1 0-1,-2-3-13 0,6-5 0 0,-1-2 0 1,-2-1 0-1,-1-2 0 0,-2-2 0 0,-1-1 0 1,-2-2 0-1,-2-1 0 0,-2-1 0 1,-4 0 0-1,-1-2 0 0,-1-2 0 0,-3 0 0 1,-1-2 0-1,-2-1 0 0,-1 0 0 0,-1-2 0 1,-2 1 0-1,-1-2 0 0,-2-1 0 0,-1 0 0 1,-2-2 0-1,-1 0 0 0,-1-1 0 1,-2 0 0-1,-1-1 0 0,-1 1 0 0,-2-2 0 1,-1 0 0-1,-1-1 0 0,-2-1 0 0,-1 0 0 1,-1 0 0-1,-1 0 0 0,-1 0 0 0,0 0 65 1,-1-1 0-1,-1-1 0 0,-1 0 0 1,-1 0 0-1,-1 0 0 0,-1 0 0 0,0 2 0 1,-1 0 0-1,-1 3-65 0,-1-6 0 0,-1 2 0 1,-1 1 0-1,-1 2 0 0,-1 0 0 0,-2 1 0 1,-1 1 255-1,-3-3 1 0,-1-1 0 1,-2 2 0-1,-2 2 0 0,0 2 0 0,-1 4-256 1,-4-7 0-1,-1 4 0 0,-2 3 0 0,-4 0 0 1,-4-2 0-1,-4 2 0 0,-2-1 0 0,-1-1 0 1,3 3 0-1,-1-1 0 0,-2-1 0 1,0 0 0-1,-1 0 0 0,5 7 0 0,-1-1 0 1,-1 0 0-1,1 0 0 0,0 1 0 0,3 3 0 1,-7-10 0-1,2 3 0 0,1 1 0 0,2 4 0 1,-3 1 0-1,1-1 0 0,0 1 0 1</inkml:trace>
    </iact:actionData>
  </iact:action>
  <iact:action type="add" startTime="384393">
    <iact:property name="dataType" value="strokeEraser"/>
    <iact:actionData xml:id="d29">
      <inkml:trace xmlns:inkml="http://www.w3.org/2003/InkML" xml:id="stk25" contextRef="#ctx1" brushRef="#br1">33420 9008 0,'0'0'54,"-47"47"0,-47 23 1,94-23-1,-24 0 1,24-47-1,0 0 1</inkml:trace>
    </iact:actionData>
  </iact:action>
  <iact:action type="add" startTime="414610">
    <iact:property name="dataType"/>
    <iact:actionData xml:id="d30">
      <inkml:trace xmlns:inkml="http://www.w3.org/2003/InkML" xml:id="stk26" contextRef="#ctx0" brushRef="#br0">24248 12324 24575 0,'45'0'0'7,"1"0"0"0,10 0 0 1,6 0 0-1,-4 0 0 0,5 0 0 1,1 0-1006-1,-11 0 0 1,0 0 0-1,2 0 0 0,1 0 1006 1,-4 0 0-1,2 0 0 1,0 0 0-1,1 0 0 0,-1 0 0 1,12 0 0-1,-1 0 0 1,0 0 0-1,1 0 0 0,-2 0 0 1,1 0 0-1,0 0 0 0,-1 0 0 1,1 0 0-1,-1 0 0 1,0 0 0-1,-1 0 0 0,-5 0 0 1,-1 0 0-1,-1 0 0 1,1 0-48-1,-1 0 1 0,0 0-1 1,0 0 1-1,-2 0 47 1,10 0 0-1,-2 0 0 0,0 0 0 1,3 0 0-1,1 0 0 0,-1 0 0 1,-2 1 0-1,0-1 0 1,2-1-205-1,-9-3 0 0,2-2 0 1,1 0 0-1,0 1 205 1,2 3 0-1,1 2 0 0,1 0 0 1,0-3 0-1,-10-2 0 1,1-2 0-1,1-1 0 0,0 1 0 1,-1 3 0-1,1 1 0 0,0 3 0 1,-1 0 0-1,0 1 0 1,0-2 0-1,9-1 0 0,-1-1 0 1,0 0 0-1,-1 0 0 1,1 3 0-1,-1 0 0 0,0 0 0 1,-2 0 0-1,-4 0 0 1,-2 0 0-1,0 0 0 0,1 0 0 1,1 0 0-1,0 0 0 0,1 0 0 1,0 0 0-1,2 0 0 1,1 0 0-1,-1 0 0 0,-1 0-288 1,-4 0 1-1,-2 0 0 1,0 0-1-1,1 0 288 0,4 0 0 1,2 0 0-1,0 0 0 1,0 0 0-1,-3 0 0 0,1 0 0 1,-1 0 0-1,1 0 0 0,0 3 0 1,0 0 0-1,1 0 0 1,1-1-1-1,5-1 0 0,2-1 0 1,-1 1 0-1,0 0 1 1,-1 1 0-1,-1 1 0 0,0 0 0 1,0-1 0-1,-5-1 0 1,0-1 0-1,-1-1 0 0,1 1-11 1,1 0 1-1,1 0-1 0,-2 0 1 1,-1 0 10-1,5 0 0 1,-1 0 0-1,-1 0 0 0,3 0 0 1,1 0 0-1,-2 0 426 1,-9 0 1-1,-1 0-1 0,0 0-426 1,-3 0 0-1,-1 0 0 1,-1 0 0-1,14 0 0 0,-2 0 624 1,-10 0 1-1,-2 0-625 0,-10 0 0 1,-2 0 1944-1,24 0-1944 1,-22 0 1285-1,9 0-1285 0,-30 0 473 1,27 0-473-1,-37 0 0 1,37 0 0-1,-37 0 0 0,16 0 0 1,-21 0 0-1,0 0 0 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7-12T11:19:15.0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39049">
    <iact:property name="dataType"/>
    <iact:actionData xml:id="d0">
      <inkml:trace xmlns:inkml="http://www.w3.org/2003/InkML" xml:id="stk0" contextRef="#ctx0" brushRef="#br0">30551 14111 24575 0,'0'27'0'80,"0"-7"0"0,0-20 0 1,0 0 0-1,0-20 0 1,20 14 0-1,-14-15 0 0,15 21 0 1,-21 0 0-1,0 0 0 1,0 21 0-1,0-15 0 0,0 14 0 1,0-20 0-1,0 0 0 1</inkml:trace>
    </iact:actionData>
  </iact:action>
  <iact:action type="add" startTime="541132">
    <iact:property name="dataType"/>
    <iact:actionData xml:id="d1">
      <inkml:trace xmlns:inkml="http://www.w3.org/2003/InkML" xml:id="stk1" contextRef="#ctx0" brushRef="#br0">29892 14064 24575 0,'0'27'0'39,"10"-48"0"1,-7 0 0 0,8-24 0 0,-11 14 0 0,0 26 0 0,0-16 0 0,-11 21 0-1,8 0 0 1,-7 0 0 0,10 21 0 0,0-16 0 0,0 26 0 0,0-28 0 0,0 7 0 0,0 11 0-1,0-15 0 1,0 14 0 0,0 1 0 0,-21 5 0 0,16 1 0 0,-16-7 0 0,21-20 0 0</inkml:trace>
    </iact:actionData>
  </iact:action>
  <iact:action type="add" startTime="543615">
    <iact:property name="dataType"/>
    <iact:actionData xml:id="d2">
      <inkml:trace xmlns:inkml="http://www.w3.org/2003/InkML" xml:id="stk2" contextRef="#ctx0" brushRef="#br0">30598 15523 24575 0,'-27'0'0'33,"-14"0"0"0,35 20 0 1,-35 7 0-1,25 9 0 0,-8 9 0 1,14-30 0-1,10 6 0 1,10-21 0-1,-7 0 0 0,28-21 0 1,-4 16 0-1,-1-26 0 0,-5 28 0 1,-21-7 0-1,0 10 0 1</inkml:trace>
    </iact:actionData>
  </iact:action>
  <iact:action type="add" startTime="544549">
    <iact:property name="dataType"/>
    <iact:actionData xml:id="d3">
      <inkml:trace xmlns:inkml="http://www.w3.org/2003/InkML" xml:id="stk3" contextRef="#ctx0" brushRef="#br0">29916 15617 24575 0,'-14'0'0'47,"4"0"0"0,10 10 0 0,0-7 0 0,0 7 0 0,0-10 0 0,10 0 0 0,-7-10 0 0,8 7 0 0,-11-7 0 0,0 10 0 0,0 0 0 1</inkml:trace>
    </iact:actionData>
  </iact:action>
  <iact:action type="add" startTime="545649">
    <iact:property name="dataType"/>
    <iact:actionData xml:id="d4">
      <inkml:trace xmlns:inkml="http://www.w3.org/2003/InkML" xml:id="stk4" contextRef="#ctx0" brushRef="#br0">28834 14558 24575 0,'0'-34'0'61,"0"-2"0"1,0 10 0-1,0 5 0 1,0 21 0 0,0 0 0-1,0 21 0 1,0-16 0-1,0 16 0 1,0-21 0 0</inkml:trace>
    </iact:actionData>
  </iact:action>
  <iact:action type="add" startTime="547515">
    <iact:property name="dataType"/>
    <iact:actionData xml:id="d5">
      <inkml:trace xmlns:inkml="http://www.w3.org/2003/InkML" xml:id="stk5" contextRef="#ctx0" brushRef="#br0">27681 12959 24575 0,'0'34'0'30,"0"-18"0"1,0 25 0 0,0-35 0 0,0 36 0 0,0-37 0-1,0 16 0 1,21-21 0 0,-16 0 0 0,16-21 0 0,-21-5 0-1,0-21 0 1,0 20 0 0,0 7 0 0,0 20 0 0,0 0 0 0,-21 0 0-1,16 0 0 1,-16 0 0 0,21 0 0 0,0 20 0 0,0-14 0-1,0 15 0 1,0-42 0 0,21 15 0 0,-16-14 0 0,16 20 0 0</inkml:trace>
    </iact:actionData>
  </iact:action>
  <iact:action type="add" startTime="549032">
    <iact:property name="dataType"/>
    <iact:actionData xml:id="d6">
      <inkml:trace xmlns:inkml="http://www.w3.org/2003/InkML" xml:id="stk6" contextRef="#ctx0" brushRef="#br0">28763 12371 24575 0,'-21'37'0'22,"-5"7"0"0,9-16 0 1,-2 2 0-1,-3 0 0 1,-1 2 0-1,-5 14 0 1,-1 0 0-1,-2-9 0 1,-1-1 0-1,-4 9 0 1,1 1 0-1,6 2 0 1,1-2 0-1,-2-7 0 1,2-2 0-1,15 4 0 1,-2-3 0-1,-38-2 0 1,48-12 0-1,-16 7 0 1,21-26 0-1,0 16 0 1</inkml:trace>
    </iact:actionData>
  </iact:action>
  <iact:action type="add" startTime="550132">
    <iact:property name="dataType"/>
    <iact:actionData xml:id="d7">
      <inkml:trace xmlns:inkml="http://www.w3.org/2003/InkML" xml:id="stk7" contextRef="#ctx0" brushRef="#br0">28128 12653 24575 0,'47'21'0'26,"-8"-9"0"1,1 2 0 0,-3 14 0 0,1 2 0 0,11-6 0-1,-4 1 0 1,-19 5 0 0,-2-2 0 0,28-2 0 0,-26 16 0 0,1-37 0-1,-6 16 0 1,-1-21 0 0,-14 10 0 0,25-7 0 0,-7 8 0 0,-9 9 0-1,6-14 0 1,-21 15 0 0,0-21 0 0,0 0 0 0,0 0 0 0</inkml:trace>
    </iact:actionData>
  </iact:action>
  <iact:action type="add" startTime="551699">
    <iact:property name="dataType"/>
    <iact:actionData xml:id="d8">
      <inkml:trace xmlns:inkml="http://www.w3.org/2003/InkML" xml:id="stk8" contextRef="#ctx0" brushRef="#br0">29798 14817 24575 0,'-21'26'0'42,"16"-5"0"1,-16 0 0-1,21-16 0 1,0 16 0 0,0-10 0-1,0-9 0 1,21 9 0-1,-16-11 0 1,37 0 0 0,-37 0 0-1,16 0 0 1,0 0 0-1,-16-11 0 1,16 9 0 0,-21-9 0-1,0 11 0 1,0 0 0 0</inkml:trace>
    </iact:actionData>
  </iact:action>
  <iact:action type="add" startTime="553066">
    <iact:property name="dataType"/>
    <iact:actionData xml:id="d9">
      <inkml:trace xmlns:inkml="http://www.w3.org/2003/InkML" xml:id="stk9" contextRef="#ctx0" brushRef="#br0">28975 15734 24575 0,'-26'0'0'38,"5"0"0"1,0 0 0-1,16 0 0 1,-16 21 0-1,21-16 0 1,-21 27 0 0,16-30 0-1,-16 30 0 1,21-27 0-1,0 16 0 1,0-21 0-1,21 0 0 1,-16 0 0 0,16-21 0-1,-21 16 0 1,0-16 0-1,0 21 0 1,0 0 0 0</inkml:trace>
    </iact:actionData>
  </iact:action>
  <iact:action type="add" startTime="554682">
    <iact:property name="dataType"/>
    <iact:actionData xml:id="d10">
      <inkml:trace xmlns:inkml="http://www.w3.org/2003/InkML" xml:id="stk10" contextRef="#ctx0" brushRef="#br0">29351 13947 24575 0,'-26'0'0'46,"5"21"0"1,21-16 0 0,0 26 0-1,0-28 0 1,0 28 0 0,0-25 0-1,21 14 0 1,-16-20 0 0,16 0 0-1,-21-20 0 1,0 4 0 0,0-8 0-1,0 14 0 1,0 10 0 0</inkml:trace>
    </iact:actionData>
  </iact:action>
  <iact:action type="add" startTime="555949">
    <iact:property name="dataType"/>
    <iact:actionData xml:id="d11">
      <inkml:trace xmlns:inkml="http://www.w3.org/2003/InkML" xml:id="stk11" contextRef="#ctx0" brushRef="#br0">30621 14982 24575 0,'26'0'0'40,"16"0"0"1,-16 0 0-1,0 0 0 1,6-21 0 0,-30 15 0-1,9-25 0 1,-11 29 0-1,-11-9 0 1,9 11 0 0,-30 0 0-1,27 0 0 1,-16 11 0-1,21-9 0 1,0 9 0 0,0 9 0-1,0-35 0 1,0 10 0 0</inkml:trace>
    </iact:actionData>
  </iact:action>
  <iact:action type="add" startTime="557466">
    <iact:property name="dataType"/>
    <iact:actionData xml:id="d12">
      <inkml:trace xmlns:inkml="http://www.w3.org/2003/InkML" xml:id="stk12" contextRef="#ctx0" brushRef="#br0">30292 13994 24575 0,'-26'34'0'51,"5"-18"0"0,21 25 0 1,0-35 0-1,21 14 0 0,-16-20 0 1,16-20 0-1,0-7 0 0,-16-9 0 1,16 12 0-1,-21 14 0 0,0 10 0 1</inkml:trace>
    </iact:actionData>
  </iact:action>
  <iact:action type="add" startTime="558682">
    <iact:property name="dataType"/>
    <iact:actionData xml:id="d13">
      <inkml:trace xmlns:inkml="http://www.w3.org/2003/InkML" xml:id="stk13" contextRef="#ctx0" brushRef="#br0">29351 14699 24575 0,'13'-26'0'64,"-2"-16"0"1,-11 37 0-1,0-37 0 1,0 58 0 0,0-32 0-1,0 37 0 1,0-21 0 0</inkml:trace>
    </iact:actionData>
  </iact:action>
  <iact:action type="add" startTime="559799">
    <iact:property name="dataType"/>
    <iact:actionData xml:id="d14">
      <inkml:trace xmlns:inkml="http://www.w3.org/2003/InkML" xml:id="stk14" contextRef="#ctx0" brushRef="#br0">29916 15687 24575 0,'0'26'0'57,"0"16"0"0,20-37 0 0,-14 16 0 0,15-21 0 1,0 0 0-1,-16 0 0 0,16 0 0 0,-21 0 0 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7/12/22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microsoft.com/office/2011/relationships/inkAction" Target="../ink/inkAction1.xml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7.jpeg"/><Relationship Id="rId11" Type="http://schemas.openxmlformats.org/officeDocument/2006/relationships/image" Target="../media/image6.png"/><Relationship Id="rId5" Type="http://schemas.openxmlformats.org/officeDocument/2006/relationships/image" Target="../media/image26.jpe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microsoft.com/office/2011/relationships/inkAction" Target="../ink/inkAction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DE598C-6569-E744-B17E-D5CE19EF3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1447800"/>
            <a:ext cx="10537935" cy="3329581"/>
          </a:xfrm>
        </p:spPr>
        <p:txBody>
          <a:bodyPr/>
          <a:lstStyle/>
          <a:p>
            <a:r>
              <a:rPr kumimoji="1" lang="zh-CN" altLang="en-US" dirty="0"/>
              <a:t>第二节</a:t>
            </a:r>
            <a:r>
              <a:rPr kumimoji="1" lang="en-US" altLang="zh-CN" dirty="0"/>
              <a:t>—</a:t>
            </a:r>
            <a:r>
              <a:rPr kumimoji="1" lang="zh-CN" altLang="en-US" dirty="0"/>
              <a:t>原子结构（上）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CC9EDD-EEFD-A64D-A3AF-37A4850AA4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515EE71A-DC12-2C47-A88F-64CE13115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8"/>
    </mc:Choice>
    <mc:Fallback xmlns="">
      <p:transition spd="slow" advTm="8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F971FB-F14B-8D4C-8035-F46B06CEB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629222" cy="1400530"/>
          </a:xfrm>
        </p:spPr>
        <p:txBody>
          <a:bodyPr>
            <a:normAutofit/>
          </a:bodyPr>
          <a:lstStyle/>
          <a:p>
            <a:r>
              <a:rPr kumimoji="1" lang="zh-CN" altLang="en-US" dirty="0"/>
              <a:t>原子的发展历程</a:t>
            </a:r>
            <a:r>
              <a:rPr kumimoji="1" lang="en-US" altLang="zh-CN" dirty="0"/>
              <a:t>—</a:t>
            </a:r>
            <a:r>
              <a:rPr kumimoji="1" lang="zh-CN" altLang="en-US" dirty="0"/>
              <a:t>道尔顿原子模型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DF1A5A8-1F9D-41FB-9968-E8E141CC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2FF8A507-56A2-4FE4-8B7E-C1BC9DD86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953D440-9FFD-074A-8D42-A5709799B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9" y="377232"/>
            <a:ext cx="3825607" cy="3242202"/>
          </a:xfrm>
          <a:prstGeom prst="rect">
            <a:avLst/>
          </a:prstGeom>
          <a:effectLst/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CC54B50-93BD-4243-9020-11486472E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D9D2981B-5989-8B47-91C3-AE079DD81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124" y="2395818"/>
            <a:ext cx="5628635" cy="4195481"/>
          </a:xfrm>
        </p:spPr>
        <p:txBody>
          <a:bodyPr>
            <a:normAutofit/>
          </a:bodyPr>
          <a:lstStyle/>
          <a:p>
            <a:r>
              <a:rPr lang="zh-CN" altLang="en-US" sz="3200" dirty="0"/>
              <a:t>①原子都是不能再分的粒子</a:t>
            </a:r>
            <a:endParaRPr lang="en-US" altLang="zh-CN" sz="3200" dirty="0"/>
          </a:p>
          <a:p>
            <a:r>
              <a:rPr lang="zh-CN" altLang="en-US" sz="3200" dirty="0"/>
              <a:t>②</a:t>
            </a:r>
            <a:r>
              <a:rPr lang="zh-CN" altLang="en-US" sz="3200" dirty="0">
                <a:latin typeface="+mn-ea"/>
                <a:ea typeface="+mn-ea"/>
              </a:rPr>
              <a:t>同种元素</a:t>
            </a:r>
            <a:r>
              <a:rPr lang="zh-CN" altLang="en-US" sz="3200" dirty="0"/>
              <a:t>的原子的各种性质和质量都相同</a:t>
            </a:r>
            <a:endParaRPr lang="en-US" altLang="zh-CN" sz="3200" dirty="0"/>
          </a:p>
          <a:p>
            <a:r>
              <a:rPr lang="zh-CN" altLang="en-US" sz="3200" dirty="0"/>
              <a:t>③原子是微小的实心球体。</a:t>
            </a:r>
          </a:p>
          <a:p>
            <a:pPr marL="0" indent="0">
              <a:buNone/>
            </a:pPr>
            <a:br>
              <a:rPr lang="zh-CN" altLang="en-US" sz="3200" dirty="0"/>
            </a:br>
            <a:endParaRPr lang="zh-CN" altLang="en-US" sz="3200" dirty="0"/>
          </a:p>
        </p:txBody>
      </p:sp>
      <p:pic>
        <p:nvPicPr>
          <p:cNvPr id="17" name="图片 16" descr="图片包含 图示&#10;&#10;描述已自动生成">
            <a:extLst>
              <a:ext uri="{FF2B5EF4-FFF2-40B4-BE49-F238E27FC236}">
                <a16:creationId xmlns:a16="http://schemas.microsoft.com/office/drawing/2014/main" id="{536EF10B-D660-1545-9FEC-C64608A98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0521" y="4150658"/>
            <a:ext cx="3239785" cy="2162557"/>
          </a:xfrm>
          <a:prstGeom prst="rect">
            <a:avLst/>
          </a:prstGeom>
          <a:effectLst/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A77DDBB-03BE-6E4C-8EA3-0F94B86EDB62}"/>
              </a:ext>
            </a:extLst>
          </p:cNvPr>
          <p:cNvSpPr txBox="1"/>
          <p:nvPr/>
        </p:nvSpPr>
        <p:spPr>
          <a:xfrm>
            <a:off x="7515225" y="3709641"/>
            <a:ext cx="3729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</a:rPr>
              <a:t>John Dalton(1766-1844)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00A8DBB2-0942-0F40-A3EA-690B191E5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9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08"/>
    </mc:Choice>
    <mc:Fallback xmlns="">
      <p:transition spd="slow" advTm="69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0A6F24-94A6-1346-86E5-C661B5D8C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9" y="838200"/>
            <a:ext cx="3804122" cy="144475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4400" dirty="0"/>
              <a:t>原子的发展历程</a:t>
            </a:r>
            <a:r>
              <a:rPr kumimoji="1" lang="en-US" altLang="zh-CN" sz="4400" dirty="0"/>
              <a:t>—</a:t>
            </a:r>
            <a:r>
              <a:rPr kumimoji="1" lang="zh-CN" altLang="en-US" sz="4400" dirty="0"/>
              <a:t>汤姆生原子模型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8073EE4-EB60-444A-A7EA-82035FCDE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86AD7ABD-24C8-4B21-A948-ABC2F8C7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63082B3-0202-4A7D-A42B-721E4CE9E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AF7E4F-9165-134B-A57F-CD9E05260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771" y="2817031"/>
            <a:ext cx="3104751" cy="3640920"/>
          </a:xfrm>
        </p:spPr>
        <p:txBody>
          <a:bodyPr>
            <a:noAutofit/>
          </a:bodyPr>
          <a:lstStyle/>
          <a:p>
            <a:r>
              <a:rPr kumimoji="1" lang="zh-CN" altLang="en-US" sz="2400" dirty="0"/>
              <a:t>又名梅子布丁模型</a:t>
            </a:r>
            <a:r>
              <a:rPr kumimoji="1" lang="en-US" altLang="zh-CN" sz="2400" dirty="0"/>
              <a:t>—plum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pudding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model</a:t>
            </a:r>
          </a:p>
          <a:p>
            <a:r>
              <a:rPr kumimoji="1" lang="zh-CN" altLang="en-US" sz="2400" dirty="0"/>
              <a:t>带负电的电子分布在正电荷均匀分布的球体内</a:t>
            </a:r>
            <a:endParaRPr kumimoji="1" lang="en-US" altLang="zh-CN" sz="2400" dirty="0"/>
          </a:p>
          <a:p>
            <a:r>
              <a:rPr kumimoji="1" lang="zh-CN" altLang="en-US" sz="2400" dirty="0"/>
              <a:t>缺陷：正电荷并非均匀分布</a:t>
            </a:r>
            <a:r>
              <a:rPr kumimoji="1" lang="en-US" altLang="zh-CN" sz="2400" dirty="0"/>
              <a:t>—</a:t>
            </a:r>
            <a:r>
              <a:rPr kumimoji="1" lang="zh-CN" altLang="en-US" sz="2400" dirty="0"/>
              <a:t>存在原子核</a:t>
            </a:r>
            <a:endParaRPr kumimoji="1" lang="en-US" altLang="zh-CN" sz="2400" dirty="0"/>
          </a:p>
          <a:p>
            <a:endParaRPr kumimoji="1" lang="zh-CN" altLang="en-US" sz="2400" dirty="0"/>
          </a:p>
        </p:txBody>
      </p:sp>
      <p:pic>
        <p:nvPicPr>
          <p:cNvPr id="7" name="图片 6" descr="卡通画&#10;&#10;描述已自动生成">
            <a:extLst>
              <a:ext uri="{FF2B5EF4-FFF2-40B4-BE49-F238E27FC236}">
                <a16:creationId xmlns:a16="http://schemas.microsoft.com/office/drawing/2014/main" id="{7552B20C-7793-7247-A7DE-B7A9B4E1D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170" y="250985"/>
            <a:ext cx="3478594" cy="3374237"/>
          </a:xfrm>
          <a:prstGeom prst="rect">
            <a:avLst/>
          </a:prstGeom>
          <a:effectLst/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868572E-D2C4-1B4D-9B30-3E3FFD934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7582" y="3876208"/>
            <a:ext cx="3872615" cy="2581743"/>
          </a:xfrm>
          <a:prstGeom prst="rect">
            <a:avLst/>
          </a:prstGeom>
          <a:effectLst/>
        </p:spPr>
      </p:pic>
      <p:pic>
        <p:nvPicPr>
          <p:cNvPr id="5" name="图片 4" descr="穿着西装笔挺的男子黑白照&#10;&#10;描述已自动生成">
            <a:extLst>
              <a:ext uri="{FF2B5EF4-FFF2-40B4-BE49-F238E27FC236}">
                <a16:creationId xmlns:a16="http://schemas.microsoft.com/office/drawing/2014/main" id="{0A90D62C-9F8D-0A45-B58B-F62EB28563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5061" y="571501"/>
            <a:ext cx="3486911" cy="5448299"/>
          </a:xfrm>
          <a:prstGeom prst="rect">
            <a:avLst/>
          </a:prstGeom>
          <a:effectLst/>
        </p:spPr>
      </p:pic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713A2708-3410-DD42-92F1-4A06A7FE7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71"/>
    </mc:Choice>
    <mc:Fallback xmlns="">
      <p:transition spd="slow" advTm="135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ADECF4-3661-5243-B909-A7E28D819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67" y="210046"/>
            <a:ext cx="4165580" cy="140053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4000" dirty="0"/>
              <a:t>原子的发展历程</a:t>
            </a:r>
            <a:r>
              <a:rPr kumimoji="1" lang="en-US" altLang="zh-CN" sz="4000" dirty="0"/>
              <a:t>—</a:t>
            </a:r>
            <a:r>
              <a:rPr kumimoji="1" lang="zh-CN" altLang="en-US" sz="4000" dirty="0"/>
              <a:t>卢瑟福有核原子模型</a:t>
            </a:r>
          </a:p>
        </p:txBody>
      </p:sp>
      <p:sp>
        <p:nvSpPr>
          <p:cNvPr id="22" name="Freeform: Shape 15">
            <a:extLst>
              <a:ext uri="{FF2B5EF4-FFF2-40B4-BE49-F238E27FC236}">
                <a16:creationId xmlns:a16="http://schemas.microsoft.com/office/drawing/2014/main" id="{475CE30D-8C95-4716-A3AB-29EC9A5F1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39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5262E9D7-B5C1-4E6C-B3EF-2F4807705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C8C7DA03-3808-49BC-946F-ECACEAE88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0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" name="内容占位符 10" descr="图示&#10;&#10;描述已自动生成">
            <a:extLst>
              <a:ext uri="{FF2B5EF4-FFF2-40B4-BE49-F238E27FC236}">
                <a16:creationId xmlns:a16="http://schemas.microsoft.com/office/drawing/2014/main" id="{AC6845FC-4852-924D-9D39-EE747ADFCF3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553492" y="0"/>
            <a:ext cx="2810699" cy="2818550"/>
          </a:xfrm>
        </p:spPr>
      </p:pic>
      <p:pic>
        <p:nvPicPr>
          <p:cNvPr id="5" name="内容占位符 4" descr="图示&#10;&#10;描述已自动生成">
            <a:extLst>
              <a:ext uri="{FF2B5EF4-FFF2-40B4-BE49-F238E27FC236}">
                <a16:creationId xmlns:a16="http://schemas.microsoft.com/office/drawing/2014/main" id="{406094F7-5BB7-774D-9FBC-73103DDB98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7" t="12186" r="4863" b="10784"/>
          <a:stretch/>
        </p:blipFill>
        <p:spPr>
          <a:xfrm>
            <a:off x="5473003" y="2775685"/>
            <a:ext cx="6718997" cy="3528318"/>
          </a:xfrm>
          <a:prstGeom prst="rect">
            <a:avLst/>
          </a:prstGeom>
          <a:effectLst/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4BD179D-9F32-DD47-AB0F-196614F96066}"/>
              </a:ext>
            </a:extLst>
          </p:cNvPr>
          <p:cNvSpPr txBox="1"/>
          <p:nvPr/>
        </p:nvSpPr>
        <p:spPr>
          <a:xfrm>
            <a:off x="8395202" y="-2"/>
            <a:ext cx="3000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汤姆生原子模型的预测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64D18D2-E5BA-CF4D-88C9-E02C113A75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3323" y="0"/>
            <a:ext cx="2674217" cy="277568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228CD48-B495-9E45-89EC-DC6912370511}"/>
              </a:ext>
            </a:extLst>
          </p:cNvPr>
          <p:cNvSpPr txBox="1"/>
          <p:nvPr/>
        </p:nvSpPr>
        <p:spPr>
          <a:xfrm>
            <a:off x="11630521" y="452718"/>
            <a:ext cx="2714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卢瑟福原子模型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AC603ADE-8FF0-4D45-A348-4CB76EEEAC26}"/>
                  </a:ext>
                </a:extLst>
              </p:cNvPr>
              <p:cNvSpPr txBox="1"/>
              <p:nvPr/>
            </p:nvSpPr>
            <p:spPr>
              <a:xfrm>
                <a:off x="487885" y="2185353"/>
                <a:ext cx="4054454" cy="4708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zh-CN" altLang="en-US" sz="200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kumimoji="1" lang="zh-CN" altLang="en-US" sz="2000" dirty="0"/>
                  <a:t>粒子</a:t>
                </a:r>
                <a:r>
                  <a:rPr kumimoji="1" lang="en-US" altLang="zh-CN" sz="2000" dirty="0"/>
                  <a:t>—</a:t>
                </a:r>
                <a:r>
                  <a:rPr kumimoji="1" lang="zh-CN" altLang="en-US" sz="2000" dirty="0"/>
                  <a:t>衰变产生的粒子，由两个质子（</a:t>
                </a:r>
                <a:r>
                  <a:rPr kumimoji="1" lang="en-US" altLang="zh-CN" sz="2000" dirty="0"/>
                  <a:t>proton</a:t>
                </a:r>
                <a:r>
                  <a:rPr kumimoji="1" lang="zh-CN" altLang="en-US" sz="2000" dirty="0"/>
                  <a:t>）和两个中子（</a:t>
                </a:r>
                <a:r>
                  <a:rPr kumimoji="1" lang="en-US" altLang="zh-CN" sz="2000" dirty="0"/>
                  <a:t>neutron</a:t>
                </a:r>
                <a:r>
                  <a:rPr kumimoji="1" lang="zh-CN" altLang="en-US" sz="2000" dirty="0"/>
                  <a:t>）组成的氦原子核</a:t>
                </a:r>
                <a:endParaRPr kumimoji="1" lang="en-US" altLang="zh-CN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zh-CN" altLang="en-US" sz="2000" dirty="0"/>
                  <a:t>汤姆生原子模型</a:t>
                </a:r>
                <a:r>
                  <a:rPr kumimoji="1" lang="en-US" altLang="zh-CN" sz="2000" dirty="0"/>
                  <a:t>—</a:t>
                </a:r>
                <a14:m>
                  <m:oMath xmlns:m="http://schemas.openxmlformats.org/officeDocument/2006/math">
                    <m:r>
                      <a:rPr kumimoji="1" lang="zh-CN" altLang="en-US" sz="20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kumimoji="1" lang="zh-CN" altLang="en-US" sz="2000" dirty="0"/>
                  <a:t>粒子会径直穿过金原子，少数会产生偏差</a:t>
                </a:r>
                <a:endParaRPr kumimoji="1" lang="en-US" altLang="zh-CN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zh-CN" altLang="en-US" sz="2000" dirty="0"/>
                  <a:t>实验结果</a:t>
                </a:r>
                <a:r>
                  <a:rPr kumimoji="1" lang="en-US" altLang="zh-CN" sz="2000" dirty="0"/>
                  <a:t>—</a:t>
                </a:r>
                <a:r>
                  <a:rPr kumimoji="1" lang="zh-CN" altLang="en-US" sz="2000" dirty="0"/>
                  <a:t> 少量</a:t>
                </a:r>
                <a14:m>
                  <m:oMath xmlns:m="http://schemas.openxmlformats.org/officeDocument/2006/math">
                    <m:r>
                      <a:rPr kumimoji="1" lang="zh-CN" altLang="en-US" sz="20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kumimoji="1" lang="zh-CN" altLang="en-US" sz="2000" dirty="0"/>
                  <a:t>粒子偏移程度大于</a:t>
                </a:r>
                <a:r>
                  <a:rPr kumimoji="1" lang="en-US" altLang="zh-CN" sz="2000" dirty="0"/>
                  <a:t>90</a:t>
                </a:r>
                <a14:m>
                  <m:oMath xmlns:m="http://schemas.openxmlformats.org/officeDocument/2006/math">
                    <m:r>
                      <a:rPr kumimoji="1"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kumimoji="1" lang="en-US" altLang="zh-CN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zh-CN" altLang="en-US" sz="2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卢瑟福有核原子模型</a:t>
                </a:r>
                <a:r>
                  <a:rPr kumimoji="1" lang="en-US" altLang="zh-CN" sz="2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—</a:t>
                </a:r>
                <a:r>
                  <a:rPr kumimoji="1" lang="zh-CN" altLang="en-US" sz="2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正电荷联系的质量集中在中心形成原子核（</a:t>
                </a:r>
                <a:r>
                  <a:rPr kumimoji="1" lang="en-US" altLang="zh-CN" sz="2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nucleus</a:t>
                </a:r>
                <a:r>
                  <a:rPr kumimoji="1" lang="zh-CN" altLang="en-US" sz="2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），电子绕着核在核外运动</a:t>
                </a:r>
                <a:endParaRPr kumimoji="1" lang="en-US" altLang="zh-CN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zh-CN" altLang="en-US" sz="2000" dirty="0"/>
                  <a:t>偏离程度大</a:t>
                </a:r>
                <a:r>
                  <a:rPr kumimoji="1" lang="en-US" altLang="zh-CN" sz="2000" dirty="0"/>
                  <a:t>—</a:t>
                </a:r>
                <a:r>
                  <a:rPr kumimoji="1" lang="zh-CN" altLang="en-US" sz="2000" dirty="0"/>
                  <a:t>原因：</a:t>
                </a:r>
                <a14:m>
                  <m:oMath xmlns:m="http://schemas.openxmlformats.org/officeDocument/2006/math">
                    <m:r>
                      <a:rPr kumimoji="1" lang="zh-CN" altLang="en-US" sz="20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kumimoji="1" lang="zh-CN" altLang="en-US" sz="2000" dirty="0"/>
                  <a:t>粒子直接撞击原子核</a:t>
                </a:r>
                <a:endParaRPr kumimoji="1" lang="en-US" altLang="zh-CN" sz="2000" dirty="0"/>
              </a:p>
              <a:p>
                <a:endParaRPr kumimoji="1" lang="en-US" altLang="zh-CN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kumimoji="1" lang="zh-CN" altLang="en-US" sz="2000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AC603ADE-8FF0-4D45-A348-4CB76EEEA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85" y="2185353"/>
                <a:ext cx="4054454" cy="4708981"/>
              </a:xfrm>
              <a:prstGeom prst="rect">
                <a:avLst/>
              </a:prstGeom>
              <a:blipFill>
                <a:blip r:embed="rId8"/>
                <a:stretch>
                  <a:fillRect l="-1250" t="-806" r="-9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本框 27">
            <a:extLst>
              <a:ext uri="{FF2B5EF4-FFF2-40B4-BE49-F238E27FC236}">
                <a16:creationId xmlns:a16="http://schemas.microsoft.com/office/drawing/2014/main" id="{7570A90D-4A35-7148-AD50-10211E2668FA}"/>
              </a:ext>
            </a:extLst>
          </p:cNvPr>
          <p:cNvSpPr txBox="1"/>
          <p:nvPr/>
        </p:nvSpPr>
        <p:spPr>
          <a:xfrm>
            <a:off x="5553492" y="6304004"/>
            <a:ext cx="6338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</a:rPr>
              <a:t>𝛼粒子散射实验（</a:t>
            </a:r>
            <a:r>
              <a:rPr kumimoji="1" lang="en-US" altLang="zh-CN" dirty="0">
                <a:solidFill>
                  <a:schemeClr val="bg1"/>
                </a:solidFill>
              </a:rPr>
              <a:t>1909</a:t>
            </a:r>
            <a:r>
              <a:rPr kumimoji="1" lang="zh-CN" altLang="en-US" dirty="0">
                <a:solidFill>
                  <a:schemeClr val="bg1"/>
                </a:solidFill>
              </a:rPr>
              <a:t>）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BB8AAAF8-F870-C54D-80AC-09F01DE63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59"/>
    </mc:Choice>
    <mc:Fallback xmlns="">
      <p:transition spd="slow" advTm="282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A766A7-5064-7E48-9BE2-9CBEA0549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kumimoji="1" lang="zh-CN" altLang="en-US" dirty="0"/>
              <a:t>原子的发展历程</a:t>
            </a:r>
            <a:r>
              <a:rPr kumimoji="1" lang="en-US" altLang="zh-CN" dirty="0"/>
              <a:t>—</a:t>
            </a:r>
            <a:r>
              <a:rPr kumimoji="1" lang="zh-CN" altLang="en-US" dirty="0"/>
              <a:t>玻尔模型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5CE30D-8C95-4716-A3AB-29EC9A5F1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39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5262E9D7-B5C1-4E6C-B3EF-2F4807705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内容占位符 4" descr="形状&#10;&#10;中度可信度描述已自动生成等等">
            <a:extLst>
              <a:ext uri="{FF2B5EF4-FFF2-40B4-BE49-F238E27FC236}">
                <a16:creationId xmlns:a16="http://schemas.microsoft.com/office/drawing/2014/main" id="{887C654A-4A34-BB42-A6BE-F464E83C8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325" y="-33009"/>
            <a:ext cx="2869875" cy="2819652"/>
          </a:xfrm>
          <a:prstGeom prst="rect">
            <a:avLst/>
          </a:prstGeom>
          <a:effectLst/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8C7DA03-3808-49BC-946F-ECACEAE88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0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038477BD-7A8F-7E46-BDBB-67BF31901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1526" y="0"/>
            <a:ext cx="3326582" cy="2717736"/>
          </a:xfrm>
          <a:prstGeom prst="rect">
            <a:avLst/>
          </a:prstGeom>
          <a:effectLst/>
        </p:spPr>
      </p:pic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E58B623D-BF22-47A6-82AB-9AC657C1B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/>
          </a:bodyPr>
          <a:lstStyle/>
          <a:p>
            <a:r>
              <a:rPr lang="en-US" dirty="0" err="1"/>
              <a:t>结合了量子理论和卢瑟福模型</a:t>
            </a:r>
            <a:endParaRPr lang="en-US" dirty="0"/>
          </a:p>
          <a:p>
            <a:r>
              <a:rPr lang="en-US" dirty="0" err="1"/>
              <a:t>玻尔模型</a:t>
            </a:r>
            <a:r>
              <a:rPr lang="en-US" altLang="zh-CN" dirty="0"/>
              <a:t>—</a:t>
            </a:r>
            <a:r>
              <a:rPr lang="zh-CN" altLang="en-US" dirty="0"/>
              <a:t>电子在一些特定的可能轨道上绕核作圆周运动，离核愈远能量愈高，轨道数用</a:t>
            </a:r>
            <a:r>
              <a:rPr lang="en-US" altLang="zh-CN" dirty="0"/>
              <a:t>n</a:t>
            </a:r>
            <a:r>
              <a:rPr lang="zh-CN" altLang="en-US" dirty="0"/>
              <a:t>表示（</a:t>
            </a:r>
            <a:r>
              <a:rPr lang="en-US" altLang="zh-CN" dirty="0"/>
              <a:t>n=1</a:t>
            </a:r>
            <a:r>
              <a:rPr lang="zh-CN" altLang="en-US" dirty="0"/>
              <a:t>，</a:t>
            </a:r>
            <a:r>
              <a:rPr lang="en-US" altLang="zh-CN" dirty="0"/>
              <a:t>2</a:t>
            </a:r>
            <a:r>
              <a:rPr lang="zh-CN" altLang="en-US" dirty="0"/>
              <a:t>，</a:t>
            </a:r>
            <a:r>
              <a:rPr lang="en-US" altLang="zh-CN" dirty="0"/>
              <a:t>3</a:t>
            </a:r>
            <a:r>
              <a:rPr lang="zh-CN" altLang="en-US" dirty="0"/>
              <a:t>，</a:t>
            </a:r>
            <a:r>
              <a:rPr lang="en-US" altLang="zh-CN" dirty="0"/>
              <a:t>4</a:t>
            </a:r>
            <a:r>
              <a:rPr lang="zh-CN" altLang="en-US" dirty="0"/>
              <a:t>，</a:t>
            </a:r>
            <a:r>
              <a:rPr lang="en-US" altLang="zh-CN" dirty="0"/>
              <a:t>5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电子可以在不同轨道间跃迁，并伴随能量变化</a:t>
            </a:r>
            <a:endParaRPr lang="en-US" altLang="zh-CN" dirty="0"/>
          </a:p>
          <a:p>
            <a:r>
              <a:rPr lang="zh-CN" altLang="en-US" dirty="0"/>
              <a:t>成功解释氢原子光谱</a:t>
            </a:r>
            <a:endParaRPr lang="en-US" altLang="zh-CN" dirty="0"/>
          </a:p>
          <a:p>
            <a:r>
              <a:rPr lang="zh-CN" altLang="en-US" dirty="0"/>
              <a:t>缺陷：始终没有抛弃牛顿的经典力学，后续实验证明玻尔模型的错误性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dirty="0"/>
          </a:p>
        </p:txBody>
      </p:sp>
      <p:pic>
        <p:nvPicPr>
          <p:cNvPr id="7" name="图片 6" descr="卡通人物&#10;&#10;中度可信度描述已自动生成">
            <a:extLst>
              <a:ext uri="{FF2B5EF4-FFF2-40B4-BE49-F238E27FC236}">
                <a16:creationId xmlns:a16="http://schemas.microsoft.com/office/drawing/2014/main" id="{EACD67A7-8C36-694A-B527-6AC7442D56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09" t="3286" r="6512" b="5806"/>
          <a:stretch/>
        </p:blipFill>
        <p:spPr>
          <a:xfrm>
            <a:off x="5744255" y="2730439"/>
            <a:ext cx="6256982" cy="2819652"/>
          </a:xfrm>
          <a:prstGeom prst="rect">
            <a:avLst/>
          </a:prstGeom>
          <a:effectLst/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742037C-2398-EF4C-B286-6C8F3D3BFAE9}"/>
              </a:ext>
            </a:extLst>
          </p:cNvPr>
          <p:cNvSpPr txBox="1"/>
          <p:nvPr/>
        </p:nvSpPr>
        <p:spPr>
          <a:xfrm>
            <a:off x="8538281" y="822364"/>
            <a:ext cx="265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波尔模型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8E1F4A0-B72A-EC46-ADF3-FE8CA208ADEA}"/>
              </a:ext>
            </a:extLst>
          </p:cNvPr>
          <p:cNvSpPr txBox="1"/>
          <p:nvPr/>
        </p:nvSpPr>
        <p:spPr>
          <a:xfrm>
            <a:off x="5900738" y="5857875"/>
            <a:ext cx="2557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电子从离原子核远的轨道跃迁到近的轨道放出光子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41C409A-F860-1146-87E9-ECF1B948296E}"/>
              </a:ext>
            </a:extLst>
          </p:cNvPr>
          <p:cNvSpPr txBox="1"/>
          <p:nvPr/>
        </p:nvSpPr>
        <p:spPr>
          <a:xfrm>
            <a:off x="9286875" y="5815013"/>
            <a:ext cx="2586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电子从离原子核近的轨道跃迁到远的轨道吸收光子</a:t>
            </a:r>
          </a:p>
          <a:p>
            <a:endParaRPr kumimoji="1" lang="zh-CN" altLang="en-US" dirty="0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C3E56F9B-932F-204B-9473-DD953C282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4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866"/>
    </mc:Choice>
    <mc:Fallback xmlns="">
      <p:transition spd="slow" advTm="209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D2CEFE6-76C8-246F-CF40-B5752180A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>
                <a:solidFill>
                  <a:srgbClr val="EBEBEB"/>
                </a:solidFill>
              </a:rPr>
              <a:t>波粒二象性</a:t>
            </a:r>
            <a:r>
              <a:rPr kumimoji="1" lang="en-US" altLang="zh-CN" sz="3600">
                <a:solidFill>
                  <a:srgbClr val="EBEBEB"/>
                </a:solidFill>
              </a:rPr>
              <a:t>—wave- particle</a:t>
            </a:r>
            <a:r>
              <a:rPr kumimoji="1" lang="zh-CN" altLang="en-US" sz="3600">
                <a:solidFill>
                  <a:srgbClr val="EBEBEB"/>
                </a:solidFill>
              </a:rPr>
              <a:t> </a:t>
            </a:r>
            <a:r>
              <a:rPr kumimoji="1" lang="en-US" altLang="zh-CN" sz="3600">
                <a:solidFill>
                  <a:srgbClr val="EBEBEB"/>
                </a:solidFill>
              </a:rPr>
              <a:t>duality</a:t>
            </a:r>
            <a:endParaRPr kumimoji="1" lang="zh-CN" altLang="en-US" sz="3600">
              <a:solidFill>
                <a:srgbClr val="EBEBEB"/>
              </a:solidFill>
            </a:endParaRP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D9FF1BB3-B5E0-079E-EAFD-37F89939C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537" y="355185"/>
            <a:ext cx="2695649" cy="3297430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13FC2FC-4B2F-EB78-BBE1-99356B4E8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>
                <a:solidFill>
                  <a:srgbClr val="EBEBEB"/>
                </a:solidFill>
              </a:rPr>
              <a:t>光电效应证明光的粒子性</a:t>
            </a:r>
            <a:endParaRPr kumimoji="1" lang="en-US" altLang="zh-CN">
              <a:solidFill>
                <a:srgbClr val="EBEBEB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zh-CN" altLang="en-US">
                <a:solidFill>
                  <a:srgbClr val="EBEBEB"/>
                </a:solidFill>
              </a:rPr>
              <a:t>驻波（</a:t>
            </a:r>
            <a:r>
              <a:rPr kumimoji="1" lang="en-US" altLang="zh-CN">
                <a:solidFill>
                  <a:srgbClr val="EBEBEB"/>
                </a:solidFill>
              </a:rPr>
              <a:t>standing</a:t>
            </a:r>
            <a:r>
              <a:rPr kumimoji="1" lang="zh-CN" altLang="en-US">
                <a:solidFill>
                  <a:srgbClr val="EBEBEB"/>
                </a:solidFill>
              </a:rPr>
              <a:t> </a:t>
            </a:r>
            <a:r>
              <a:rPr kumimoji="1" lang="en-US" altLang="zh-CN">
                <a:solidFill>
                  <a:srgbClr val="EBEBEB"/>
                </a:solidFill>
              </a:rPr>
              <a:t>wave</a:t>
            </a:r>
            <a:r>
              <a:rPr kumimoji="1" lang="zh-CN" altLang="en-US">
                <a:solidFill>
                  <a:srgbClr val="EBEBEB"/>
                </a:solidFill>
              </a:rPr>
              <a:t>）</a:t>
            </a:r>
            <a:r>
              <a:rPr kumimoji="1" lang="en-US" altLang="zh-CN">
                <a:solidFill>
                  <a:srgbClr val="EBEBEB"/>
                </a:solidFill>
              </a:rPr>
              <a:t>—</a:t>
            </a:r>
          </a:p>
          <a:p>
            <a:pPr>
              <a:lnSpc>
                <a:spcPct val="90000"/>
              </a:lnSpc>
            </a:pPr>
            <a:r>
              <a:rPr kumimoji="1" lang="en-US" altLang="zh-CN">
                <a:solidFill>
                  <a:srgbClr val="EBEBEB"/>
                </a:solidFill>
              </a:rPr>
              <a:t>1.</a:t>
            </a:r>
            <a:r>
              <a:rPr kumimoji="1" lang="zh-CN" altLang="en-US">
                <a:solidFill>
                  <a:srgbClr val="EBEBEB"/>
                </a:solidFill>
              </a:rPr>
              <a:t> 频率相同，传输方向相反</a:t>
            </a:r>
            <a:endParaRPr kumimoji="1" lang="en-US" altLang="zh-CN">
              <a:solidFill>
                <a:srgbClr val="EBEBEB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en-US" altLang="zh-CN">
                <a:solidFill>
                  <a:srgbClr val="EBEBEB"/>
                </a:solidFill>
              </a:rPr>
              <a:t>2.</a:t>
            </a:r>
            <a:r>
              <a:rPr kumimoji="1" lang="zh-CN" altLang="en-US">
                <a:solidFill>
                  <a:srgbClr val="EBEBEB"/>
                </a:solidFill>
              </a:rPr>
              <a:t> 只允许波长一半的整数倍存在</a:t>
            </a:r>
            <a:endParaRPr kumimoji="1" lang="en-US" altLang="zh-CN">
              <a:solidFill>
                <a:srgbClr val="EBEBEB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en-US" altLang="zh-CN">
                <a:solidFill>
                  <a:srgbClr val="EBEBEB"/>
                </a:solidFill>
              </a:rPr>
              <a:t>3.</a:t>
            </a:r>
            <a:r>
              <a:rPr kumimoji="1" lang="zh-CN" altLang="en-US">
                <a:solidFill>
                  <a:srgbClr val="EBEBEB"/>
                </a:solidFill>
              </a:rPr>
              <a:t> 和行波（</a:t>
            </a:r>
            <a:r>
              <a:rPr kumimoji="1" lang="en-US" altLang="zh-CN">
                <a:solidFill>
                  <a:srgbClr val="EBEBEB"/>
                </a:solidFill>
              </a:rPr>
              <a:t>travelling</a:t>
            </a:r>
            <a:r>
              <a:rPr kumimoji="1" lang="zh-CN" altLang="en-US">
                <a:solidFill>
                  <a:srgbClr val="EBEBEB"/>
                </a:solidFill>
              </a:rPr>
              <a:t> </a:t>
            </a:r>
            <a:r>
              <a:rPr kumimoji="1" lang="en-US" altLang="zh-CN">
                <a:solidFill>
                  <a:srgbClr val="EBEBEB"/>
                </a:solidFill>
              </a:rPr>
              <a:t>wave</a:t>
            </a:r>
            <a:r>
              <a:rPr kumimoji="1" lang="zh-CN" altLang="en-US">
                <a:solidFill>
                  <a:srgbClr val="EBEBEB"/>
                </a:solidFill>
              </a:rPr>
              <a:t>）相对应</a:t>
            </a:r>
            <a:endParaRPr kumimoji="1" lang="en-US" altLang="zh-CN">
              <a:solidFill>
                <a:srgbClr val="EBEBEB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zh-CN" altLang="en-US">
                <a:solidFill>
                  <a:srgbClr val="EBEBEB"/>
                </a:solidFill>
              </a:rPr>
              <a:t>德布罗意波（</a:t>
            </a:r>
            <a:r>
              <a:rPr kumimoji="1" lang="en-US" altLang="zh-CN">
                <a:solidFill>
                  <a:srgbClr val="EBEBEB"/>
                </a:solidFill>
              </a:rPr>
              <a:t>De Broglie wave</a:t>
            </a:r>
            <a:r>
              <a:rPr kumimoji="1" lang="zh-CN" altLang="en-US">
                <a:solidFill>
                  <a:srgbClr val="EBEBEB"/>
                </a:solidFill>
              </a:rPr>
              <a:t>）</a:t>
            </a:r>
            <a:r>
              <a:rPr kumimoji="1" lang="en-US" altLang="zh-CN">
                <a:solidFill>
                  <a:srgbClr val="EBEBEB"/>
                </a:solidFill>
              </a:rPr>
              <a:t>—</a:t>
            </a:r>
          </a:p>
          <a:p>
            <a:pPr>
              <a:lnSpc>
                <a:spcPct val="90000"/>
              </a:lnSpc>
            </a:pPr>
            <a:r>
              <a:rPr kumimoji="1" lang="en-US" altLang="zh-CN">
                <a:solidFill>
                  <a:srgbClr val="EBEBEB"/>
                </a:solidFill>
              </a:rPr>
              <a:t>1.</a:t>
            </a:r>
            <a:r>
              <a:rPr kumimoji="1" lang="zh-CN" altLang="en-US">
                <a:solidFill>
                  <a:srgbClr val="EBEBEB"/>
                </a:solidFill>
              </a:rPr>
              <a:t> 电子可以看做是驻波</a:t>
            </a:r>
            <a:endParaRPr kumimoji="1" lang="en-US" altLang="zh-CN">
              <a:solidFill>
                <a:srgbClr val="EBEBEB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en-US" altLang="zh-CN">
                <a:solidFill>
                  <a:srgbClr val="EBEBEB"/>
                </a:solidFill>
              </a:rPr>
              <a:t>2.</a:t>
            </a:r>
            <a:r>
              <a:rPr kumimoji="1" lang="zh-CN" altLang="en-US">
                <a:solidFill>
                  <a:srgbClr val="EBEBEB"/>
                </a:solidFill>
              </a:rPr>
              <a:t> 著名的德布罗意波长公式</a:t>
            </a:r>
            <a:endParaRPr kumimoji="1" lang="en-US" altLang="zh-CN">
              <a:solidFill>
                <a:srgbClr val="EBEBEB"/>
              </a:solidFill>
            </a:endParaRPr>
          </a:p>
          <a:p>
            <a:pPr>
              <a:lnSpc>
                <a:spcPct val="90000"/>
              </a:lnSpc>
            </a:pPr>
            <a:endParaRPr kumimoji="1" lang="en-US" altLang="zh-CN">
              <a:solidFill>
                <a:srgbClr val="EBEBEB"/>
              </a:solidFill>
            </a:endParaRPr>
          </a:p>
          <a:p>
            <a:pPr>
              <a:lnSpc>
                <a:spcPct val="90000"/>
              </a:lnSpc>
            </a:pPr>
            <a:endParaRPr kumimoji="1" lang="zh-CN" altLang="en-US">
              <a:solidFill>
                <a:srgbClr val="EBEBEB"/>
              </a:solidFill>
            </a:endParaRPr>
          </a:p>
        </p:txBody>
      </p:sp>
      <p:pic>
        <p:nvPicPr>
          <p:cNvPr id="7" name="图片 6" descr="图片包含 运动, 体育, 壁球, 围栏&#10;&#10;描述已自动生成">
            <a:extLst>
              <a:ext uri="{FF2B5EF4-FFF2-40B4-BE49-F238E27FC236}">
                <a16:creationId xmlns:a16="http://schemas.microsoft.com/office/drawing/2014/main" id="{10C2C9A1-841D-539A-128D-5A7B146B4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787" y="2213423"/>
            <a:ext cx="3322337" cy="1510153"/>
          </a:xfrm>
          <a:prstGeom prst="rect">
            <a:avLst/>
          </a:prstGeom>
        </p:spPr>
      </p:pic>
      <p:pic>
        <p:nvPicPr>
          <p:cNvPr id="9" name="图片 8" descr="文本&#10;&#10;描述已自动生成">
            <a:extLst>
              <a:ext uri="{FF2B5EF4-FFF2-40B4-BE49-F238E27FC236}">
                <a16:creationId xmlns:a16="http://schemas.microsoft.com/office/drawing/2014/main" id="{AF473C6E-0C2C-B353-1090-4A50BC076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376" y="3652616"/>
            <a:ext cx="3149600" cy="762000"/>
          </a:xfrm>
          <a:prstGeom prst="rect">
            <a:avLst/>
          </a:prstGeom>
        </p:spPr>
      </p:pic>
      <p:pic>
        <p:nvPicPr>
          <p:cNvPr id="13" name="图片 12" descr="文本&#10;&#10;描述已自动生成">
            <a:extLst>
              <a:ext uri="{FF2B5EF4-FFF2-40B4-BE49-F238E27FC236}">
                <a16:creationId xmlns:a16="http://schemas.microsoft.com/office/drawing/2014/main" id="{B30A3857-3876-1A0D-FC0A-5DBFEB00B0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7433" y="3792316"/>
            <a:ext cx="3238500" cy="6223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554E570-9190-7779-2528-B1DB91C51D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6860" y="19700"/>
            <a:ext cx="2936192" cy="183512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798F952C-B1DB-54F3-E69D-14DC5EE13510}"/>
              </a:ext>
            </a:extLst>
          </p:cNvPr>
          <p:cNvSpPr txBox="1"/>
          <p:nvPr/>
        </p:nvSpPr>
        <p:spPr>
          <a:xfrm>
            <a:off x="9561151" y="1882255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行波示意图</a:t>
            </a:r>
          </a:p>
        </p:txBody>
      </p:sp>
      <p:pic>
        <p:nvPicPr>
          <p:cNvPr id="20" name="图片 19" descr="文本&#10;&#10;中度可信度描述已自动生成">
            <a:extLst>
              <a:ext uri="{FF2B5EF4-FFF2-40B4-BE49-F238E27FC236}">
                <a16:creationId xmlns:a16="http://schemas.microsoft.com/office/drawing/2014/main" id="{18FE9A9A-B61A-9A51-17C2-623651C4D1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2232" y="4277310"/>
            <a:ext cx="2175510" cy="1946509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86A38A66-EEF5-CDAB-C9EE-965E9B6047A7}"/>
              </a:ext>
            </a:extLst>
          </p:cNvPr>
          <p:cNvSpPr txBox="1"/>
          <p:nvPr/>
        </p:nvSpPr>
        <p:spPr>
          <a:xfrm>
            <a:off x="5273756" y="6223819"/>
            <a:ext cx="40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德布罗意波长公式，其中</a:t>
            </a:r>
            <a:r>
              <a:rPr kumimoji="1" lang="en-US" altLang="zh-CN" dirty="0"/>
              <a:t>p</a:t>
            </a:r>
            <a:r>
              <a:rPr kumimoji="1" lang="zh-CN" altLang="en-US" dirty="0"/>
              <a:t>为动量</a:t>
            </a:r>
            <a:r>
              <a:rPr kumimoji="1" lang="en-US" altLang="zh-CN" dirty="0"/>
              <a:t>mv</a:t>
            </a:r>
            <a:endParaRPr kumimoji="1"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784B25A-63C5-28AB-A3FB-D02EBC1F4D23}"/>
              </a:ext>
            </a:extLst>
          </p:cNvPr>
          <p:cNvSpPr txBox="1"/>
          <p:nvPr/>
        </p:nvSpPr>
        <p:spPr>
          <a:xfrm>
            <a:off x="8756860" y="4885200"/>
            <a:ext cx="3713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dirty="0"/>
              <a:t>a tennis ball of mass 57 g travelling at 80 k</a:t>
            </a:r>
            <a:r>
              <a:rPr lang="en-US" altLang="zh-CN" dirty="0"/>
              <a:t>m/h</a:t>
            </a:r>
            <a:r>
              <a:rPr lang="zh-CN" altLang="en-US" dirty="0"/>
              <a:t> </a:t>
            </a:r>
            <a:r>
              <a:rPr lang="en-US" altLang="zh-CN" dirty="0"/>
              <a:t>has a wavelength of </a:t>
            </a:r>
            <a:r>
              <a:rPr lang="en" altLang="zh-CN" dirty="0"/>
              <a:t>5.2 × 10</a:t>
            </a:r>
            <a:r>
              <a:rPr lang="en" altLang="zh-CN" baseline="30000" dirty="0"/>
              <a:t>−34 </a:t>
            </a:r>
            <a:r>
              <a:rPr lang="en" altLang="zh-CN" dirty="0"/>
              <a:t>m </a:t>
            </a:r>
          </a:p>
          <a:p>
            <a:r>
              <a:rPr lang="en" altLang="zh-CN" dirty="0"/>
              <a:t> </a:t>
            </a:r>
          </a:p>
          <a:p>
            <a:endParaRPr kumimoji="1" lang="zh-CN" alt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0">
            <p14:nvContentPartPr>
              <p14:cNvPr id="25" name="墨迹 24">
                <a:extLst>
                  <a:ext uri="{FF2B5EF4-FFF2-40B4-BE49-F238E27FC236}">
                    <a16:creationId xmlns:a16="http://schemas.microsoft.com/office/drawing/2014/main" id="{4CED80BB-D369-2406-1A99-2B8159E9ECD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30400" y="1955880"/>
              <a:ext cx="6409440" cy="2481480"/>
            </p14:xfrm>
          </p:contentPart>
        </mc:Choice>
        <mc:Fallback>
          <p:pic>
            <p:nvPicPr>
              <p:cNvPr id="25" name="墨迹 24">
                <a:extLst>
                  <a:ext uri="{FF2B5EF4-FFF2-40B4-BE49-F238E27FC236}">
                    <a16:creationId xmlns:a16="http://schemas.microsoft.com/office/drawing/2014/main" id="{4CED80BB-D369-2406-1A99-2B8159E9EC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21040" y="1946520"/>
                <a:ext cx="6428160" cy="2500200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音频 25">
            <a:hlinkClick r:id="" action="ppaction://media"/>
            <a:extLst>
              <a:ext uri="{FF2B5EF4-FFF2-40B4-BE49-F238E27FC236}">
                <a16:creationId xmlns:a16="http://schemas.microsoft.com/office/drawing/2014/main" id="{00228E2D-0220-5580-5176-CA62B00FB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2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681711"/>
    </mc:Choice>
    <mc:Fallback>
      <p:transition spd="slow" advTm="681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C6D8E-0F58-A44D-8DC4-9FB683570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4435477" cy="1400530"/>
          </a:xfrm>
        </p:spPr>
        <p:txBody>
          <a:bodyPr/>
          <a:lstStyle/>
          <a:p>
            <a:r>
              <a:rPr kumimoji="1" lang="zh-CN" altLang="en-US" sz="4400" dirty="0"/>
              <a:t>原子的发展历程</a:t>
            </a:r>
            <a:r>
              <a:rPr kumimoji="1" lang="en-US" altLang="zh-CN" sz="4400" dirty="0"/>
              <a:t>—</a:t>
            </a:r>
            <a:r>
              <a:rPr kumimoji="1" lang="zh-CN" altLang="en-US" sz="4400" dirty="0"/>
              <a:t>电子云模型</a:t>
            </a:r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E4D5BFE-269B-0544-8C9C-B60CCDF2C1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6598" y="2328209"/>
                <a:ext cx="5359402" cy="4313891"/>
              </a:xfrm>
            </p:spPr>
            <p:txBody>
              <a:bodyPr>
                <a:normAutofit lnSpcReduction="10000"/>
              </a:bodyPr>
              <a:lstStyle/>
              <a:p>
                <a:r>
                  <a:rPr kumimoji="1" lang="zh-CN" altLang="en-US" dirty="0"/>
                  <a:t>海森堡不确定性原则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一个电子的位置和速度不能同时知道</a:t>
                </a:r>
                <a:endParaRPr kumimoji="1" lang="en-US" altLang="zh-CN" dirty="0"/>
              </a:p>
              <a:p>
                <a:r>
                  <a:rPr kumimoji="1" lang="zh-CN" altLang="en-US" dirty="0"/>
                  <a:t>薛定谔认为电子具有波的性质</a:t>
                </a:r>
                <a:endParaRPr kumimoji="1" lang="en-US" altLang="zh-CN" dirty="0"/>
              </a:p>
              <a:p>
                <a:r>
                  <a:rPr kumimoji="1" lang="zh-CN" altLang="en-US" dirty="0"/>
                  <a:t>引用了波函数</a:t>
                </a:r>
                <a:r>
                  <a:rPr kumimoji="1" lang="en-US" altLang="zh-CN" dirty="0"/>
                  <a:t>wave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function</a:t>
                </a:r>
                <a:r>
                  <a:rPr kumimoji="1" lang="zh-CN" altLang="en-US" dirty="0"/>
                  <a:t>（</a:t>
                </a:r>
                <a:r>
                  <a:rPr lang="en" altLang="zh-CN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kumimoji="1" lang="zh-CN" altLang="en-US" dirty="0"/>
                  <a:t>）的概念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一种描述微观粒子状态的函数，也就是原子轨道</a:t>
                </a:r>
                <a:endParaRPr kumimoji="1" lang="en-US" altLang="zh-CN" dirty="0"/>
              </a:p>
              <a:p>
                <a:r>
                  <a:rPr kumimoji="1" lang="zh-CN" altLang="en-US" dirty="0"/>
                  <a:t>概率密度</a:t>
                </a:r>
                <a:r>
                  <a:rPr kumimoji="1" lang="en-US" altLang="zh-CN" dirty="0"/>
                  <a:t>—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kumimoji="1" lang="en-US" altLang="zh-CN" baseline="30000" dirty="0"/>
                  <a:t>2</a:t>
                </a:r>
                <a:r>
                  <a:rPr kumimoji="1" lang="zh-CN" altLang="en-US" baseline="30000" dirty="0"/>
                  <a:t> </a:t>
                </a:r>
                <a:endParaRPr kumimoji="1" lang="en-US" altLang="zh-CN" baseline="30000" dirty="0"/>
              </a:p>
              <a:p>
                <a:r>
                  <a:rPr kumimoji="1" lang="zh-CN" altLang="en-US" dirty="0"/>
                  <a:t>电子云（</a:t>
                </a:r>
                <a:r>
                  <a:rPr kumimoji="1" lang="en-US" altLang="zh-CN" dirty="0"/>
                  <a:t>electron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cloud</a:t>
                </a:r>
                <a:r>
                  <a:rPr kumimoji="1" lang="zh-CN" altLang="en-US" dirty="0"/>
                  <a:t>）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在原子核外发现电子的概率密度形象的描述</a:t>
                </a:r>
                <a:endParaRPr kumimoji="1" lang="en-US" altLang="zh-CN" dirty="0"/>
              </a:p>
              <a:p>
                <a:r>
                  <a:rPr kumimoji="1" lang="zh-CN" altLang="en-US" dirty="0"/>
                  <a:t>因此，氢原子的核外电子分布就从圆形轨道被替代为一个球形的轨道，代表电子被找到的概率分布</a:t>
                </a:r>
                <a:endParaRPr kumimoji="1" lang="en-US" altLang="zh-CN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E4D5BFE-269B-0544-8C9C-B60CCDF2C1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6598" y="2328209"/>
                <a:ext cx="5359402" cy="4313891"/>
              </a:xfrm>
              <a:blipFill>
                <a:blip r:embed="rId4"/>
                <a:stretch>
                  <a:fillRect l="-473" t="-2053" r="-9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内容占位符 4">
            <a:extLst>
              <a:ext uri="{FF2B5EF4-FFF2-40B4-BE49-F238E27FC236}">
                <a16:creationId xmlns:a16="http://schemas.microsoft.com/office/drawing/2014/main" id="{89FB91EE-F354-8744-94D3-72DF48A58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4248749"/>
            <a:ext cx="2160819" cy="210538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28B056-AA15-F947-8F66-49FA36A82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400" y="124342"/>
            <a:ext cx="2154954" cy="332715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F82FCAB-1AD2-DF4C-9630-6A959EC21D22}"/>
              </a:ext>
            </a:extLst>
          </p:cNvPr>
          <p:cNvSpPr txBox="1"/>
          <p:nvPr/>
        </p:nvSpPr>
        <p:spPr>
          <a:xfrm>
            <a:off x="9418997" y="3484289"/>
            <a:ext cx="267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薛定谔</a:t>
            </a:r>
            <a:r>
              <a:rPr kumimoji="1" lang="en-US" altLang="zh-CN" dirty="0"/>
              <a:t>—</a:t>
            </a:r>
            <a:r>
              <a:rPr kumimoji="1" lang="zh-CN" altLang="en-US" dirty="0"/>
              <a:t>物理学家，电子云模型的提出者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36C0449-7E00-074B-AA93-54B2E318AEF0}"/>
              </a:ext>
            </a:extLst>
          </p:cNvPr>
          <p:cNvSpPr txBox="1"/>
          <p:nvPr/>
        </p:nvSpPr>
        <p:spPr>
          <a:xfrm>
            <a:off x="9155730" y="6457434"/>
            <a:ext cx="3036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氢原子的电子云模型</a:t>
            </a:r>
          </a:p>
        </p:txBody>
      </p:sp>
      <p:pic>
        <p:nvPicPr>
          <p:cNvPr id="5" name="图片 4" descr="图示, 示意图&#10;&#10;描述已自动生成">
            <a:extLst>
              <a:ext uri="{FF2B5EF4-FFF2-40B4-BE49-F238E27FC236}">
                <a16:creationId xmlns:a16="http://schemas.microsoft.com/office/drawing/2014/main" id="{09630E0D-735E-218B-D2BE-EE7383525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1470" y="124342"/>
            <a:ext cx="2519124" cy="3301852"/>
          </a:xfrm>
          <a:prstGeom prst="rect">
            <a:avLst/>
          </a:prstGeom>
        </p:spPr>
      </p:pic>
      <p:pic>
        <p:nvPicPr>
          <p:cNvPr id="10" name="图片 9" descr="图表, 直方图&#10;&#10;描述已自动生成">
            <a:extLst>
              <a:ext uri="{FF2B5EF4-FFF2-40B4-BE49-F238E27FC236}">
                <a16:creationId xmlns:a16="http://schemas.microsoft.com/office/drawing/2014/main" id="{6222AE49-0DBD-FF59-8A1C-2519AC8302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3099" y="4258533"/>
            <a:ext cx="2422631" cy="210538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4050FB6-EC53-BAF1-A1C0-2634CA108C26}"/>
              </a:ext>
            </a:extLst>
          </p:cNvPr>
          <p:cNvSpPr txBox="1"/>
          <p:nvPr/>
        </p:nvSpPr>
        <p:spPr>
          <a:xfrm>
            <a:off x="7200903" y="362278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测不准原理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9F135ED-B385-37AE-D4A9-368B310FE9DE}"/>
              </a:ext>
            </a:extLst>
          </p:cNvPr>
          <p:cNvSpPr txBox="1"/>
          <p:nvPr/>
        </p:nvSpPr>
        <p:spPr>
          <a:xfrm>
            <a:off x="7116202" y="644566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概率密度分布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14" name="墨迹 13">
                <a:extLst>
                  <a:ext uri="{FF2B5EF4-FFF2-40B4-BE49-F238E27FC236}">
                    <a16:creationId xmlns:a16="http://schemas.microsoft.com/office/drawing/2014/main" id="{D9B6F60F-8D93-E820-29D3-D68424B0BBB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965160" y="4453560"/>
              <a:ext cx="1118160" cy="1253520"/>
            </p14:xfrm>
          </p:contentPart>
        </mc:Choice>
        <mc:Fallback>
          <p:pic>
            <p:nvPicPr>
              <p:cNvPr id="14" name="墨迹 13">
                <a:extLst>
                  <a:ext uri="{FF2B5EF4-FFF2-40B4-BE49-F238E27FC236}">
                    <a16:creationId xmlns:a16="http://schemas.microsoft.com/office/drawing/2014/main" id="{D9B6F60F-8D93-E820-29D3-D68424B0BB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955800" y="4444200"/>
                <a:ext cx="1136880" cy="127224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音频 14">
            <a:hlinkClick r:id="" action="ppaction://media"/>
            <a:extLst>
              <a:ext uri="{FF2B5EF4-FFF2-40B4-BE49-F238E27FC236}">
                <a16:creationId xmlns:a16="http://schemas.microsoft.com/office/drawing/2014/main" id="{B6453BEF-DFBD-C6AA-C3D7-BAA4DBEDD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13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339"/>
    </mc:Choice>
    <mc:Fallback>
      <p:transition spd="slow" advTm="617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离子</Template>
  <TotalTime>1601</TotalTime>
  <Words>579</Words>
  <Application>Microsoft Macintosh PowerPoint</Application>
  <PresentationFormat>宽屏</PresentationFormat>
  <Paragraphs>53</Paragraphs>
  <Slides>7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3" baseType="lpstr">
      <vt:lpstr>宋体</vt:lpstr>
      <vt:lpstr>Arial</vt:lpstr>
      <vt:lpstr>Cambria Math</vt:lpstr>
      <vt:lpstr>Century Gothic</vt:lpstr>
      <vt:lpstr>Wingdings 3</vt:lpstr>
      <vt:lpstr>离子</vt:lpstr>
      <vt:lpstr>第二节—原子结构（上）</vt:lpstr>
      <vt:lpstr>原子的发展历程—道尔顿原子模型</vt:lpstr>
      <vt:lpstr>原子的发展历程—汤姆生原子模型</vt:lpstr>
      <vt:lpstr>原子的发展历程—卢瑟福有核原子模型</vt:lpstr>
      <vt:lpstr>原子的发展历程—玻尔模型</vt:lpstr>
      <vt:lpstr>波粒二象性—wave- particle duality</vt:lpstr>
      <vt:lpstr>原子的发展历程—电子云模型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第二节—原子的世界</dc:title>
  <dc:creator>Qi Gareth</dc:creator>
  <cp:lastModifiedBy>Qi Gareth</cp:lastModifiedBy>
  <cp:revision>26</cp:revision>
  <dcterms:created xsi:type="dcterms:W3CDTF">2021-07-12T06:23:57Z</dcterms:created>
  <dcterms:modified xsi:type="dcterms:W3CDTF">2022-07-12T11:35:25Z</dcterms:modified>
</cp:coreProperties>
</file>