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78"/>
  </p:normalViewPr>
  <p:slideViewPr>
    <p:cSldViewPr snapToGrid="0" snapToObjects="1">
      <p:cViewPr varScale="1">
        <p:scale>
          <a:sx n="113" d="100"/>
          <a:sy n="113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4T08:10:02.03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4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22-02-14T08:10:02.039"/>
    </inkml:context>
  </inkml:definitions>
  <iact:action type="add" startTime="50089">
    <iact:property name="dataType"/>
    <iact:actionData xml:id="d0">
      <inkml:trace xmlns:inkml="http://www.w3.org/2003/InkML" xml:id="stk0" contextRef="#ctx0" brushRef="#br0">18674 15076 8191 0,'-16'0'0'7,"-47"0"717"1,21 0 1 0,-9 0-1 0,-5 0 1 0,-1 0-718 0,3 0 0 0,-1 0 0 0,-2 0 0 0,-3 0 0 0,-2 0 0 0,7 0 0 0,-3 0 0 0,-2 0 0 0,-2 0 0 0,0 0 0 0,0 0 0 0,1 0 7 0,-3 0 1 0,-1 0 0 0,0 0 0 0,0 0-1 0,0 0 1 0,-1 0 0 0,1 0-8 0,-1 0 0 0,-1 0 0 0,0 0 0 0,1 0 0 0,-1 0 0 0,2 0 0 0,0 0 0 0,-3 0 0 0,0 0 0 0,1 0 0 0,1 0 0 0,1 0 0 0,0 0 251 0,4 0 1 0,2 0 0 0,1 0-1 0,-1 0 1 0,-1 0 0 0,-1 0-252 0,-1 0 0 0,-1 0 0 0,-2 0 0 0,0 0 0 0,0 0 0 0,2 0 0 0,1 0 0 0,2 0 0 0,3 0 0 0,0 0 0 0,0 0 0 0,-1 0 0 0,-3 0 226 0,5 0 1 0,-3 0 0 0,-2 0-1 0,0 0 1 0,-1 0 0 0,2 0-1 0,2 0 1 0,2 0-227 0,-12 0 0 0,3 0 0 0,3 0 0 0,-2 0 0 0,-1 0 0 0,4 0 0 0,-1 0 0 0,-1 0 0 0,0 0 0 0,1 0 0 0,2 0-30 0,-4 0 0 0,1 0 0 0,1 0 0 0,0 0 0 0,0 0 30 0,-3 0 0 0,-1 0 0 0,0 0 0 0,2 0 0 0,1 0 0 0,6 0 0 0,2 0 0 0,1 0 0 0,0 0 0 0,2 0 556 0,-7 0 0 0,2 0 0 0,1 0 0 0,0 0-556 0,3 0 0 0,0 0 0 0,1 0 0 0,4 0 469 0,-22 0 1 0,7 0-470 0,14 0 0 0,4 0 3115 0,-21 0-3115 0,30 0 673 0,10 0 0 0,5 0 1 0,21 0-1 0</inkml:trace>
    </iact:actionData>
  </iact:action>
  <iact:action type="add" startTime="78537">
    <iact:property name="dataType"/>
    <iact:actionData xml:id="d1">
      <inkml:trace xmlns:inkml="http://www.w3.org/2003/InkML" xml:id="stk1" contextRef="#ctx0" brushRef="#br0">26717 14935 8191 0,'0'26'0'11,"-31"-5"5063"0,-29-21-5063 0,9 0 0 0,-6 0 0 0,12 0 0 0,-2 0 0 0,-2 0 813 0,-2 0 0 0,-1 0 0 0,1 0-813 0,3 0 0 0,1 0 0 0,-2 0 0 0,-4 0 0 0,-1 0 0 0,2 0 0 0,-9 0 0 0,-1 0 0 0,10 0 0 0,-2 0 0 0,1 0 0 0,-15 0 0 0,3 0 0 0,4 0 0 0,1 0 0 0,-7 0 0 0,1 0 0 0,16 0 0 0,1 0 0 0,-15 0 0 1,0 0 881-1,10 0 1 0,1 0-882 0,-5 0 0 0,1 0 0 0,3 0 0 0,0 0 3309 0,1 0 0 0,-1 0-3309 0,-4 0 0 0,1 0 0 0,9 0 0 0,0 0 0 0,-10 0 0 0,1 0 243 0,13 0 1 0,1 0-244 0,-8 0 0 0,1 0 7 0,7 0 0 0,2 0-7 0,-1 0 0 0,0 0 0 0,-4 0 0 0,1 0 0 0,8 0 0 0,1 0 0 0,-9 0 0 0,-2 0 0 0,0 0 0 0,0 0 0 1,5 0 0-1,-2 0 0 0,-17 0 0 0,-1 0 0 0,13 0 0 0,-1 0 0 0,-13 0 0 0,-2 0 0 0,19 0 0 0,0 0 0 0,-1 0-177 0,0 0 1 0,-1 0 0 0,-1 0 176 0,-2 0 0 0,-1 0 0 0,1 0 0 0,4 0 0 0,-1 0 0 0,2 0 0 0,-18-2 0 0,0 4 0 0,18 4 0 0,0 2 0 0,0-1 0 0,-2-5 0 0,0-1 0 0,0 1 0 0,-4 4 0 0,0 3 0 1,2-3 0-1,-12-5 0 0,4-2 0 0,8 1 0 0,8 0 0 0,6 0 0 0,-6 0 0 0,36 0 0 0,-35 0 0 0,4 0 264 0,3 0 1 0,-2 0-265 0,-1 0 0 0,0 0 0 0,2 0 0 0,0 0 0 0,0 0 0 0,2 0 0 0,-17 0 0 0,-7 0 0 0,10 0 0 0,0 0 0 0,10 21 0 0,-7-16 0 0,7 16 0 0,-10-21 0 0,10 10 0 0,-7-7 0 0,28 7 0 0,-5-10 0 0,1 0 0 1,14 0 0-1,-36 0 0 0,27 0 0 0,-51 0 0 0,14 0 0 0,18 0 0 0,-2 0 0 0,-4 0 0 0,1 0 0 0,-23 0 0 0,6 0 0 0,-1 0 0 0,18 0 0 0,0 0 0 0,-23 0 0 0,1 0 0 0,-4 0 0 0,14 0 0 0,2 0 0 0,8 0 0 0,-25 0 0 0,51-10 0 0,-6 7 0 0,0-7 0 0,15 10 0 0,27-33 0 0,11-7 0 0,-14 21 0 0,19-17 0 0,-1-1 0 1</inkml:trace>
    </iact:actionData>
  </iact:action>
  <iact:action type="add" startTime="107489">
    <iact:property name="dataType"/>
    <iact:actionData xml:id="d2">
      <inkml:trace xmlns:inkml="http://www.w3.org/2003/InkML" xml:id="stk2" contextRef="#ctx0" brushRef="#br0">33326 15029 24575 0,'-26'0'0'13,"-27"0"0"1,25 0 0 0,-30 0 0 0,11 0 0 0,-10 0 0 0,22 0 0 0,-1 0 0 0,-10 0 0 0,-2 0 0 0,-4 0 0 0,-3 0 0 0,10 0 0 0,-1 0 0 0,-2 0-298 0,-5 0 1 0,-3 0 0 0,1 0 297 0,-1 0 0 0,-1 0 0 0,0 0 0 0,-5 0 0 0,-1 0 0 0,2 0 0 0,12 0 0 0,2 0 0 0,0 0-86 0,-3 0 0 0,-1 0 0 0,3 0 86 0,-12 1 0 0,-1-2 0 0,7-5 0 0,-4-3 0 0,1 3-415 0,1 3 0 0,0 3 0-1,-2-2 415 1,6-3 0 0,-1-1 0 0,-1 0 0 0,1 2 0 0,3 2 0 0,1 2 0 0,-1 1 0 0,-2 0-442 0,-9-1 1 0,-3 0 0 0,0 0 0 0,2 0 441 0,6 0 0 0,0 0 0 0,2 0 0 0,-2 0 0 0,-3 0 0 0,0 0 0 0,0 0 0 0,1 0-19 0,2 0 0 0,0 0 0 0,2 0 0 0,3 0 19 0,-1 0 0 0,4 0 0 0,-1 0 33 0,-9 0 0 0,0 0 0 0,4 0-33 0,4 0 0 0,1 0 0 0,-19 0 0 0,2 0 562 0,27 0 1 0,0 0-563-1,-21 0 0 1,-3 0 0 0,9 0 0 0,1 0 944 0,4 0 1 0,-1 0-945 0,-8 0 0 0,3 0 975 0,-7 0-975 0,4 0 148 0,14 0-148 0,28 0 0 0,-47 0 0 0,22 0 0 0,-4 0 0 0,-2 0 0 0,10 0 0 0,1 0 0 0,0 0 0 0,1 0 0 0,-22 0 0 0,31 0 0 0,-6 0 0 0,9 0 0 0,-13 0 0 0,-7 0 0 0,0 0 0 0,-2 0 0 0,-9 0 0 0,0 0 0 0,12 0 0 0,3 0 0 0,-18 0 0 0,31 0 0 0,5 0 0 0,21 0 0 0</inkml:trace>
    </iact:actionData>
  </iact:action>
  <iact:action type="add" startTime="126122">
    <iact:property name="dataType"/>
    <iact:actionData xml:id="d3">
      <inkml:trace xmlns:inkml="http://www.w3.org/2003/InkML" xml:id="stk3" contextRef="#ctx0" brushRef="#br0">18297 18933 24575 0,'-56'0'0'7,"0"0"0"1,-1 0 0 0,-5 0 0 0,-4 0 0 0,15 0 0 0,-3 0 0 0,-1 0 0 0,-2 0 0 0,-1 0-1267 0,2 0 0 0,-2 0 1 0,-1 1-1 0,-1-1 1 0,-1 0-1 0,0-1 1267-1,1-1 0 1,0-1 0 0,-1 1 0 0,-1-2 0 0,-1 1 0 0,0-1 0 0,1 1-407 0,-3 0 0 0,-1-1 0 0,1 1 0 0,-1 0 0 0,-1-1 0 0,1 0 0 0,-2-1 407 0,5-1 0-1,-2 0 0 1,1 0 0 0,-1-1 0 0,-1 0 0 0,1-1 0 0,0-1 0 0,1 0 0 0,-1-1 0 0,1 0 0 0,0-1 0 0,0-1 0 0,0 0 0 0,1 0 0 0,0 0 0 0,0 0 0-1,3 0 0 1,0 0 0 0,0 1 0 0,1-1 0 0,0 0 0 0,0-1 0 0,1 0 0 0,0-2-49 0,-5-1 1 0,0-3 0 0,1 0-1 0,0 0 1 0,1-1 0 0,0 2 0 0,2 1 48 0,-2 1 0-1,0 2 0 1,2-1 0 0,0 2 0 0,1-1 0 0,1 0-221 0,-7-2 1 0,2-1-1 0,1 1 1 0,1 1-1 0,1 1 221 0,-8 0 0 0,2 2 0 0,1 1 0 0,4 1 652 0,-3 0 1-1,3 2 0 1,2 0-653 0,7 0 0 0,1 0 0 0,2 3 0 0,-11 4 0 0,3 2 1869 0,8-1 0 0,0 0-1869 0,-9 0 0 0,-1 0 0 0,-6 0 0 0,0 0 0 0,3 0 0 0,-1 0 957-1,10 0 1 1,-3 0-1 0,3 0-957 0,-16 0 0 0,2 0 0 0,5-2 0 0,2 4 1101 0,0 8 0 0,6 1-1101 0,0-6 261 0,18 6 0 0,5-1-261 0,14-10 0 0,-5 0 0 0,21 0 0 0</inkml:trace>
    </iact:actionData>
  </iact:action>
  <iact:action type="add" startTime="137173">
    <iact:property name="dataType"/>
    <iact:actionData xml:id="d4">
      <inkml:trace xmlns:inkml="http://www.w3.org/2003/InkML" xml:id="stk4" contextRef="#ctx1" brushRef="#br0">26153 18839 24575,'-47'0'0,"2"0"0,-10 0 0,8 0 0,-5 0 0,-5 0 0,-4 0-1579,5-1 1,-4 1 0,-2 0 0,-4-1 0,0 2 0,-3 0 1578,14 0 0,-2 1 0,-1 0 0,-1 0 0,-2 1 0,1 0 0,-2-1 0,0 1 0,1 0-310,1-1 1,-1 0 0,1 1 0,-2-1 0,0 1 0,0-1-1,0 1 1,-1 0 0,1 0 0,-1 0 309,-2 0 0,0 0 0,0 0 0,-1 0 0,1 1 0,-1-1 0,0 1 0,0 0 0,0 0 0,0 1 35,6 0 1,2 0 0,1 0 0,0 1 0,0 0 0,-1 0 0,-2 0 0,-1 0 0,-3 1 0,-2 0 0,-5 0 0,17-2 0,-2 0 0,-1 0 0,-3 1 0,-1 0 0,-1-1 0,-2 1 0,0 0 0,-2 0 0,-1 0 0,11-1-6</inkml:trace>
    </iact:actionData>
  </iact:action>
  <iact:action type="add" startTime="152922">
    <iact:property name="dataType"/>
    <iact:actionData xml:id="d5">
      <inkml:trace xmlns:inkml="http://www.w3.org/2003/InkML" xml:id="stk5" contextRef="#ctx1" brushRef="#br0">27634 18956 24575,'61'0'0,"0"0"0,0 0 0,-1 0 0,0 0 0,3 0 0,-3 0 0,4 0 0,1 0 0,0 0-1417,-1 0 0,0 0 0,1 0 0,3 0 1417,-15 0 0,2 0 0,1 0 0,1 0 0,0 0 0,2 0-478,-3 0 1,2 0 0,0 0 0,1 0-1,0 0 1,1 0 0,0 0 477,5 0 0,0 0 0,1 0 0,0 0 0,2 0 0,-1 0 0,1 0-204,-3 0 1,1 0 0,0 0 0,1 0 0,0 0-1,-1 0 1,0 0 0,-1 0 203,-4 0 0,0 0 0,-2 0 0,1 0 0,-1 0 0,1 0 0,-1 0 0,0 0 0,1 0 0,0 0 0,0 0 0,0 0 0,0 0 0,0 0 0,-2 0 0,0 0-281,3 0 1,-2 0 0,0 0-1,0 0 1,-1 0 0,1 0 0,-1 0 280,9 0 0,1 0 0,-1 0 0,-1 0 0,1 0 0,-2 0 26,-4 0 0,-1 0 1,0 0-1,-1 0 1,-1 0-1,-1 0-26,2 0 0,-1 1 0,-2-1 0,0 0 0,0-1 311,-1 0 0,1-2 0,-1 1 0,-1 0 0,-2 0-311,1 1 0,-1 1 0,-2-1 0,1 0 687,3-1 0,0 0 0,-1 0 0,-2-2-687,6-3 0,-3-1 0,0 2 256,-8 6 0,0 1 0,0-7 0,-2-11 0,1-8 1,0-2-1,1 2 0,-15 10-95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4T08:10:02.03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0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14T08:10:02.039"/>
    </inkml:context>
    <inkml:brush xml:id="br1">
      <inkml:brushProperty name="width" value="0.055" units="cm"/>
      <inkml:brushProperty name="height" value="0.055" units="cm"/>
    </inkml:brush>
  </inkml:definitions>
  <iact:action type="add" startTime="62703">
    <iact:property name="dataType"/>
    <iact:actionData xml:id="d0">
      <inkml:trace xmlns:inkml="http://www.w3.org/2003/InkML" xml:id="stk0" contextRef="#ctx0" brushRef="#br0">19332 8914 24575 0,'0'34'0'21,"0"0"0"1,0 29 0 0,0-8 0 0,0 2 0 0,1-18 0 0,-2 0 0 0,-4 22 0 0,0 1 0 0,5-18 0 0,-3-2 0 0,-11 5 0 0,-3 0 0 0,4 0 0 0,0-2 0 0,1-13 0 0,-2-1 0 0,-9-2 0 0,4-1 0 0,14 16 0 0,-16-7 0 0,21-11 0 0,0 16 0 0,0-37 0 0,0 16 0 0</inkml:trace>
    </iact:actionData>
  </iact:action>
  <iact:action type="add" startTime="64170">
    <iact:property name="dataType"/>
    <iact:actionData xml:id="d1">
      <inkml:trace xmlns:inkml="http://www.w3.org/2003/InkML" xml:id="stk1" contextRef="#ctx0" brushRef="#br0">23989 4281 24575 0,'-58'31'0'5,"26"-3"0"1,-2 7 0 0,-2 4 0 0,2 1 0 0,-1 4 0 0,-2 3 0 0,0 2-1253 0,0 0 0-1,0 3 0 1,-2 1 1 0,0 1-1 0,0 0 1253 0,4-8 0 0,0 1 0 0,0 1 0 0,-1-1 0 0,1 1 0-1,-1 0 0 1,1 3 0 0,-1-1 0 0,1 2 0 0,0-1 0 0,0-1 0 0,0 0 0 0,-6 4 0 0,1-2 0-1,0 0 0 1,-1 0 0 0,1 1 0 0,7-7 0 0,0 0 0 0,0 1 0 0,0 0 0 0,0-1 0-1,0-1 0 1,-5 8 0 0,1-1 0 0,0-1 0 0,0 1 0 0,-2-1 0 0,3-6 0 0,0 0 0 0,-1 0 0-1,0 0 0 1,0 1 0 0,0 0 0 0,0 2 0 0,-1 1 0 0,1 0 0 0,-1 0 0 0,0 0 0 0,-1 0 0-1,-1-1 0 1,-1 0 0 0,-1-1 0 0,1 0 0 0,-1 0 0 0,0 0 0 0,-1 1 0 0,0-1 0 0,-1 1 0-1,1-1 0 1,0-1 0 0,3 1 0 0,-3 3 0 0,1 1 0 0,2-1 0 0,0-1 0 0,-2-1-118-1,1-4 0 1,0-1 1 0,-1-1-1 0,0 0 0 0,2-1 118 0,-8 6 0 0,1 0 0 0,1-1 0 0,1-1 95-1,7-3 1 1,1 0 0 0,1-1 0 0,-2-1-96 0,-2-3 0 0,-3-2 0 0,3 0 0 0,4 2 0 0,4 6 0-1,5 2 0 1,0-5 0 0,-14-1 0 0,3-5 2806 0,-9 10-2806 0,21-13 0 0,5-25 0 0,21 15 0 0</inkml:trace>
    </iact:actionData>
  </iact:action>
  <iact:action type="add" startTime="65653">
    <iact:property name="dataType"/>
    <iact:actionData xml:id="d2">
      <inkml:trace xmlns:inkml="http://www.w3.org/2003/InkML" xml:id="stk2" contextRef="#ctx0" brushRef="#br0">29092 1694 8191 0,'0'39'0'15,"-20"16"1500"1,14-14 1 0,2 8 0 0,-2-1-1501 0,-6 0 0 0,-4 0 0 0,-1 0 0 0,-1 3 0 0,-2 1 0 0,1-1 0 0,1-3 0 0,1-2 0 0,0 1 0 0,-3 3 0 0,1 0 0 0,0-1 0 0,-4 12 0 0,2 1 0 0,8-12 0 0,2 1 0 0,-2-3 0 0,-10 2 0 0,-1-1 1362 0,6 12 1 0,0 1-1363 0,-4-8 0 0,-1-1 0 0,5-3 0 0,0 0 904 0,-6 7 0 0,0-2-904 0,11-17 0 0,0-3 3252 0,-2 1 1 0,-1-1-3253 0,-8 22 630 0,9-10-630 0,-6-21 214 0,0 6-214 0,16-9 0 0,-15 5 0 0,-2 2 0 0,6 11 0 0,4-8 0 0,1 0 0 0,0 3 0 0,-10-9 0 0,16-7 0 0,-16-20 0 0</inkml:trace>
    </iact:actionData>
  </iact:action>
  <iact:action type="add" startTime="69420">
    <iact:property name="dataType"/>
    <iact:actionData xml:id="d3">
      <inkml:trace xmlns:inkml="http://www.w3.org/2003/InkML" xml:id="stk3" contextRef="#ctx0" brushRef="#br0">24106 3787 24575 0,'27'0'0'11,"14"0"0"1,-14 0 0 0,30 0 0 0,-22 0 0 0,1 0 0 0,0 0 0 0,1 0 0 0,-1 0 0 0,-2 0 0 0,24 0 0 0,-32 0 0-1,5 0 0 1,-28 0 0 0,49 0 0 0,0 0 0 0,-1 0 0 0,3 0 0 0,-11 0 0 0,0 0 0 0,8 0 0 0,0 0 0 0,-4 0 0 0,0 0 0-1,1 0 0 1,1 0 0 0,7 0 0 0,3 0 0 0,5 0 0 0,0 0 0 0,-3 0 0 0,1 0 0 0,-14 0 0 0,3 0 0 0,-1 0 0-1,-3 1 0 1,0-1 0 0,0-1 0 0,-3-5 0 0,0-2 0 0,1 1-213 0,7 4 1 0,2 3-1 0,-1-2 213 0,-4-5 0 0,-1-1 0 0,-1 2 0-1,1 4 0 1,-1 3 0 0,2 0 0 0,4-1 0 0,1 0 0 0,-2 0 0 0,15 0 0 0,0 0 0 0,-20 0 0 0,0 0 0 0,0 0 0-1,17 0 0 1,0 0 0 0,0 0 0 0,0 0 0 0,-3-2 0 0,-2 4-24 0,-6 8 1 0,1 1 23 0,7-9 0 0,1 1 0 0,-2 8 0 0,0-1 0-1,-4-9 0 1,1-2 0 0,-8 1 0 0,1 0 0 0,-6 0 0 0,14 0 0 0,-4 0 0 0,-1 0-1640 0,-11 0 1 0,5 0 0 0,-26 0 0 0</inkml:trace>
    </iact:actionData>
  </iact:action>
  <iact:action type="add" startTime="71820">
    <iact:property name="dataType"/>
    <iact:actionData xml:id="d4">
      <inkml:trace xmlns:inkml="http://www.w3.org/2003/InkML" xml:id="stk4" contextRef="#ctx0" brushRef="#br0">19544 8843 24575 0,'47'0'0'27,"10"0"0"0,-12 0 0 0,2 0 0 0,-9 0 0 0,2 0 0 0,6 1 0 0,4 0 0 0,-2-3 0 0,3-7 0 0,0-3 0 0,-2 4 0 0,3 0 0 0,-4-2 0 0,2-8 0 0,-1 0 0 0,11 7 0 0,-7-2 0 0,-12-18 0 0,22 26 0 0,-58-16 0 0,16 21 0 0,-21 0 0 0,0 0 0 0</inkml:trace>
    </iact:actionData>
  </iact:action>
  <iact:action type="add" startTime="87287">
    <iact:property name="dataType"/>
    <iact:actionData xml:id="d5">
      <inkml:trace xmlns:inkml="http://www.w3.org/2003/InkML" xml:id="stk5" contextRef="#ctx0" brushRef="#br0">19661 8185 24575 0,'0'43'0'7,"0"0"0"1,-7 2 0-1,-4 3 0 1,-2 3 0 0,2-5 0-1,-2 3 0 1,0 1 0 0,0 1-736-1,1 6 0 1,1 3 0 0,-2-1 0-1,-3-3 736 1,-4-6 0 0,-3-3 0-1,-1 0 0 1,5 0 0 0,3 16 0-1,4 1 0 1,-2-5 465 0,-10-1 1-1,1-4-466 1,10-7 0 0,5-5 484-1,8 2-484 1,0-49 0 0,21 21 0-1,4-44 0 1,8-17 0 0,10 10 0-1,9 1 0 1,2-5-315 0,-7 0 0-1,1-3 0 1,1-2 0 0,3 0 315-1,-4 4 0 1,2-1 0 0,1 0 0-1,0 0 0 1,-3 2 0 0,2-2 0-1,-1 2 0 1,-1 0 0 0,-2 2-46-1,-4 3 0 1,0 0 0 0,-3 3 0-1,-2 4 46 1,7 0 0-1,-5 4 0 1,8-8 0 0,-47 62 0-1,-18 7 0 1,-11 5 0 0,-2 2 0-1,-4 3 0 1,-3 3-559 0,4-5 1-1,0 2 0 1,-3 0 0 0,-2 1 558-1,1-5 0 1,-3 1 0 0,-1 0 0-1,-2-1 0 1,0 0-82 0,-2 0 1-1,-1-1 0 1,-1-1-1 0,0 1 1-1,-1-1 81 1,6-4 0 0,0 0 0-1,-1 0 0 1,0-1 0 0,0 0 0-1,1-3 0 1,-4 2 0 0,0-1 0-1,1-2 0 1,2 0 0 0,0 0-61-1,-3 6 0 1,2 0 0 0,2-2 0-1,3-3 61 1,-11 11 0 0,8-6 0-1,-1 8 0 1,33-26-854 0,11-42 1-1,0 16 0 1,0-16-1 0</inkml:trace>
    </iact:actionData>
  </iact:action>
  <iact:action type="remove" startTime="89987">
    <iact:property name="style" value="instant"/>
    <iact:actionData xml:id="d6" ref="#d1"/>
    <iact:actionData xml:id="d7">
      <inkml:trace xmlns:inkml="http://www.w3.org/2003/InkML" xml:id="stk6" contextRef="#ctx0" brushRef="#br0">23989 4281 24575 0,'-58'31'0'5,"26"-3"0"1,-2 7 0 0,-2 4 0 0,2 1 0 0,-1 4 0 0,-2 3 0 0,0 2-1253 0,0 0 0-1,0 3 0 1,-2 1 1 0,0 1-1 0,0 0 1253 0,4-8 0 0,0 1 0 0,0 1 0 0,-1-1 0 0,1 1 0-1,-1 0 0 1,1 3 0 0,-1-1 0 0,1 2 0 0,0-1 0 0,0-1 0 0,0 0 0 0,-6 4 0 0,1-2 0-1,0 0 0 1,-1 0 0 0,1 1 0 0,7-7 0 0,0 0 0 0,0 1 0 0,0 0 0 0,0-1 0-1,0-1 0 1,-5 8 0 0,1-1 0 0,0-1 0 0,0 1 0 0,-2-1 0 0,3-6 0 0,0 0 0 0,-1 0 0-1,0 0 0 1,0 1 0 0,0 0 0 0,0 2 0 0,-1 1 0 0,1 0 0 0,-1 0 0 0,0 0 0 0,-1 0 0-1,-1-1 0 1,-1 0 0 0,-1-1 0 0,1 0 0 0,-1 0 0 0,0 0 0 0,-1 1 0 0,0-1 0 0,-1 1 0-1,1-1 0 1,0-1 0 0,3 1 0 0,-3 3 0 0,1 1 0 0,2-1 0 0,0-1 0 0,-2-1-118-1,1-4 0 1,0-1 1 0,-1-1-1 0,0 0 0 0,2-1 118 0,-8 6 0 0,1 0 0 0,1-1 0 0,1-1 95-1,7-3 1 1,1 0 0 0,1-1 0 0,-2-1-96 0,-2-3 0 0,-3-2 0 0,3 0 0 0,4 2 0 0,4 6 0-1,5 2 0 1,0-5 0 0,-14-1 0 0,3-5 2806 0,-9 10-2806 0,21-13 0 0,5-25 0 0,21 15 0 0</inkml:trace>
    </iact:actionData>
  </iact:action>
  <iact:action type="remove" startTime="90271">
    <iact:property name="style" value="instant"/>
    <iact:actionData xml:id="d8" ref="#d5"/>
    <iact:actionData xml:id="d9">
      <inkml:trace xmlns:inkml="http://www.w3.org/2003/InkML" xml:id="stk7" contextRef="#ctx0" brushRef="#br0">19661 8185 24575 0,'0'43'0'7,"0"0"0"1,-7 2 0-1,-4 3 0 1,-2 3 0 0,2-5 0-1,-2 3 0 1,0 1 0 0,0 1-736-1,1 6 0 1,1 3 0 0,-2-1 0-1,-3-3 736 1,-4-6 0 0,-3-3 0-1,-1 0 0 1,5 0 0 0,3 16 0-1,4 1 0 1,-2-5 465 0,-10-1 1-1,1-4-466 1,10-7 0 0,5-5 484-1,8 2-484 1,0-49 0 0,21 21 0-1,4-44 0 1,8-17 0 0,10 10 0-1,9 1 0 1,2-5-315 0,-7 0 0-1,1-3 0 1,1-2 0 0,3 0 315-1,-4 4 0 1,2-1 0 0,1 0 0-1,0 0 0 1,-3 2 0 0,2-2 0-1,-1 2 0 1,-1 0 0 0,-2 2-46-1,-4 3 0 1,0 0 0 0,-3 3 0-1,-2 4 46 1,7 0 0-1,-5 4 0 1,8-8 0 0,-47 62 0-1,-18 7 0 1,-11 5 0 0,-2 2 0-1,-4 3 0 1,-3 3-559 0,4-5 1-1,0 2 0 1,-3 0 0 0,-2 1 558-1,1-5 0 1,-3 1 0 0,-1 0 0-1,-2-1 0 1,0 0-82 0,-2 0 1-1,-1-1 0 1,-1-1-1 0,0 1 1-1,-1-1 81 1,6-4 0 0,0 0 0-1,-1 0 0 1,0-1 0 0,0 0 0-1,1-3 0 1,-4 2 0 0,0-1 0-1,1-2 0 1,2 0 0 0,0 0-61-1,-3 6 0 1,2 0 0 0,2-2 0-1,3-3 61 1,-11 11 0 0,8-6 0-1,-1 8 0 1,33-26-854 0,11-42 1-1,0 16 0 1,0-16-1 0</inkml:trace>
    </iact:actionData>
  </iact:action>
  <iact:action type="remove" startTime="90304">
    <iact:property name="style" value="instant"/>
    <iact:actionData xml:id="d10" ref="#d4"/>
    <iact:actionData xml:id="d11">
      <inkml:trace xmlns:inkml="http://www.w3.org/2003/InkML" xml:id="stk8" contextRef="#ctx0" brushRef="#br0">19544 8843 24575 0,'47'0'0'27,"10"0"0"0,-12 0 0 0,2 0 0 0,-9 0 0 0,2 0 0 0,6 1 0 0,4 0 0 0,-2-3 0 0,3-7 0 0,0-3 0 0,-2 4 0 0,3 0 0 0,-4-2 0 0,2-8 0 0,-1 0 0 0,11 7 0 0,-7-2 0 0,-12-18 0 0,22 26 0 0,-58-16 0 0,16 21 0 0,-21 0 0 0,0 0 0 0</inkml:trace>
    </iact:actionData>
  </iact:action>
  <iact:action type="remove" startTime="90487">
    <iact:property name="style" value="instant"/>
    <iact:actionData xml:id="d12" ref="#d0"/>
    <iact:actionData xml:id="d13">
      <inkml:trace xmlns:inkml="http://www.w3.org/2003/InkML" xml:id="stk9" contextRef="#ctx0" brushRef="#br0">19332 8914 24575 0,'0'34'0'21,"0"0"0"1,0 29 0 0,0-8 0 0,0 2 0 0,1-18 0 0,-2 0 0 0,-4 22 0 0,0 1 0 0,5-18 0 0,-3-2 0 0,-11 5 0 0,-3 0 0 0,4 0 0 0,0-2 0 0,1-13 0 0,-2-1 0 0,-9-2 0 0,4-1 0 0,14 16 0 0,-16-7 0 0,21-11 0 0,0 16 0 0,0-37 0 0,0 16 0 0</inkml:trace>
    </iact:actionData>
  </iact:action>
  <iact:action type="add" startTime="89788">
    <iact:property name="dataType" value="strokeEraser"/>
    <iact:actionData xml:id="d14">
      <inkml:trace xmlns:inkml="http://www.w3.org/2003/InkML" xml:id="stk10" contextRef="#ctx1" brushRef="#br1">20790 6773 0,'0'24'19,"0"-24"1,0 141 0,0 71 0,0 70-1,0 47 1,0 47 0,-70-46 0,-24-1-1,23-70 1,24-95 0,-47 1 0,47-48-1,-24 1 1,24-24 0,0-47 0,24-23-1,-24 23 1,0-47 0,-24 0 0,24 0-1,-47 0 1,24-71 0,-72-235 0,25-187-1,-1-119 1,24 71 0,94 165 0,0 117 0,0 189-1,0 23 1,0 94 0,47 23 0,-47 236-1,0 94 1,0 94 0,-47 94 0,-70-48-1,46-116 1,-23-142 0,47-70 0,0-142-1,23-23 1,24 0 0,0-47 0,0-47-1,0-70 1,24-48 0,23-47 0,47 95-1,-94-24 1,47 117 0,-47 24 0,0 0 0</inkml:trace>
    </iact:actionData>
  </iact:action>
  <iact:action type="remove" startTime="91687">
    <iact:property name="style" value="instant"/>
    <iact:actionData xml:id="d15" ref="#d3"/>
    <iact:actionData xml:id="d16">
      <inkml:trace xmlns:inkml="http://www.w3.org/2003/InkML" xml:id="stk11" contextRef="#ctx0" brushRef="#br0">24106 3787 24575 0,'27'0'0'11,"14"0"0"1,-14 0 0 0,30 0 0 0,-22 0 0 0,1 0 0 0,0 0 0 0,1 0 0 0,-1 0 0 0,-2 0 0 0,24 0 0 0,-32 0 0-1,5 0 0 1,-28 0 0 0,49 0 0 0,0 0 0 0,-1 0 0 0,3 0 0 0,-11 0 0 0,0 0 0 0,8 0 0 0,0 0 0 0,-4 0 0 0,0 0 0-1,1 0 0 1,1 0 0 0,7 0 0 0,3 0 0 0,5 0 0 0,0 0 0 0,-3 0 0 0,1 0 0 0,-14 0 0 0,3 0 0 0,-1 0 0-1,-3 1 0 1,0-1 0 0,0-1 0 0,-3-5 0 0,0-2 0 0,1 1-213 0,7 4 1 0,2 3-1 0,-1-2 213 0,-4-5 0 0,-1-1 0 0,-1 2 0-1,1 4 0 1,-1 3 0 0,2 0 0 0,4-1 0 0,1 0 0 0,-2 0 0 0,15 0 0 0,0 0 0 0,-20 0 0 0,0 0 0 0,0 0 0-1,17 0 0 1,0 0 0 0,0 0 0 0,0 0 0 0,-3-2 0 0,-2 4-24 0,-6 8 1 0,1 1 23 0,7-9 0 0,1 1 0 0,-2 8 0 0,0-1 0-1,-4-9 0 1,1-2 0 0,-8 1 0 0,1 0 0 0,-6 0 0 0,14 0 0 0,-4 0 0 0,-1 0-1640 0,-11 0 1 0,5 0 0 0,-26 0 0 0</inkml:trace>
    </iact:actionData>
  </iact:action>
  <iact:action type="remove" startTime="91954">
    <iact:property name="style" value="instant"/>
    <iact:actionData xml:id="d17" ref="#d2"/>
    <iact:actionData xml:id="d18">
      <inkml:trace xmlns:inkml="http://www.w3.org/2003/InkML" xml:id="stk12" contextRef="#ctx0" brushRef="#br0">29092 1694 8191 0,'0'39'0'15,"-20"16"1500"1,14-14 1 0,2 8 0 0,-2-1-1501 0,-6 0 0 0,-4 0 0 0,-1 0 0 0,-1 3 0 0,-2 1 0 0,1-1 0 0,1-3 0 0,1-2 0 0,0 1 0 0,-3 3 0 0,1 0 0 0,0-1 0 0,-4 12 0 0,2 1 0 0,8-12 0 0,2 1 0 0,-2-3 0 0,-10 2 0 0,-1-1 1362 0,6 12 1 0,0 1-1363 0,-4-8 0 0,-1-1 0 0,5-3 0 0,0 0 904 0,-6 7 0 0,0-2-904 0,11-17 0 0,0-3 3252 0,-2 1 1 0,-1-1-3253 0,-8 22 630 0,9-10-630 0,-6-21 214 0,0 6-214 0,16-9 0 0,-15 5 0 0,-2 2 0 0,6 11 0 0,4-8 0 0,1 0 0 0,0 3 0 0,-10-9 0 0,16-7 0 0,-16-20 0 0</inkml:trace>
    </iact:actionData>
  </iact:action>
  <iact:action type="add" startTime="91471">
    <iact:property name="dataType" value="strokeEraser"/>
    <iact:actionData xml:id="d19">
      <inkml:trace xmlns:inkml="http://www.w3.org/2003/InkML" xml:id="stk13" contextRef="#ctx1" brushRef="#br1">27517 3622 0,'0'23'21,"0"24"0,-47 71 0,-24-24 0,24 24 1,-47-1-1,70-70 0,24 47 0,0-94 0,0 47 1,0-47-1,71-47 0,141-117 0,117-142 0,-47 118 1,-70-24-1,47 1 0,-95-1 0,1-47 0,-1 71 1,-70 23-1,-23 24 0,-24 118 0,0-24 0,-47 0 1,24 0-1,70-24 0,-24-23 0,-23 47 0,-47 23 1,0 24-1,-117 24 0,-95 23 0,-70 71 0,23 23 1,94-24-1,48 1 0,-1 23 0,71-117 0,47 23 1,0-47-1,-47 0 0,47 0 0,0 0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4T08:10:02.039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4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14T08:10:02.039"/>
    </inkml:context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7919">
    <iact:property name="dataType"/>
    <iact:actionData xml:id="d0">
      <inkml:trace xmlns:inkml="http://www.w3.org/2003/InkML" xml:id="stk0" contextRef="#ctx0" brushRef="#br0">17639 17592 24575 0,'0'-56'0'10,"0"0"0"1,0 10 0 0,0-1 0 0,0-4 0 0,0 1 0 0,0-3 0 0,0-2 0 0,0 1-676 0,0 0 1 0,0 0-1 0,0 0 1-1,0 0 675 1,0 0 0 0,0 0 0 0,0 1 0 0,0 2 0 0,0-6 0 0,0 2 0 0,0 2 286 0,0 5 0 0,0 1 0 0,0 4-286 0,1-1 0-1,-2 2 222 1,-9-9 1 0,-1 2-223 0,6-14 0 0,-16 28 0 0,0 0 0 0,18 0 0 0,1 2 1399 0,-19-17-1399 0,10-7 0 0,9 10 0-1,-9-11 0 1,11 9 0 0,0 15 0 0,0 0 0 0,0-1 0 0,0-1 0 0,0-5 0 0,0-1 0 0,0-1 0 0,0 2 0 0,0 5 0 0,0 1 0-1,0 1 0 1,0 0 0 0,0-1 0 0,0 0 0 0,0-1 0 0,0-1 0 0,0-18 0 0,0-3 0 0,0 9 0 0,0-1 0 0,0-13 0-1,0-2 0 1,0 0 0 0,0 2 0 0,0 13 0 0,0 1 0 0,0-10 0 0,0 5 0 0,0 2 0 0,0-13 0 0,0 7 0 0,0-5 0 0,0 18 0-1,0-1 0 1,5 9 0 0,1 1 0 0,-6-9 0 0,2-2 0 0,14 1 0 0,0-2 0 0,-13 1 0 0,-1-2 0 0,7-9 0 0,3 1 0-1,-1 14 0 1,-1-1 0 0,-7-16 0 0,-1-2 0 0,9 12 0 0,-1 0 0 0,-9-12 0 0,-2-4 0 0,1 20 0 0,0 0 0 0,0 0 0 0,0-21 0-1,0 0 0 1,0 20 0 0,0 0 0 0,0 0 0 0,0-17 0 0,0 0 0 0,0-1 0 0,0 2 0 0,0 13 0 0,0 1 0 0,0-8 0 0,0 2 0-1,0 18 0 1,0 0 0 0,0-9 0 0,0 1 0 0,0-7 0 0,0 8 0 0,0 1 0 0,0 2 0 0,0 3 0 0,0-3 0 0,0 6 0-1,0 0 0 1,0-1 0 0,0-1 0 0,0-8 0 0,0-2 0 0,0 0 0 0,0 0 0 0,0-1 0 0,0-1 0 0,0 3 0 0,0-2 0 0,0-9 0-1,0 2 0 1,0 16 0 0,0 0 0 0,0-22 0 0,0-1 0 0,0 9 0 0,0-1 0 0,0 8 0 0,0-2 0 0,0 0 0 0,0-18 0-1,0-1-165 1,0 14 0 0,0-1 1 0,0 2 164 0,0-10 0 0,0 1 0 0,0 11 0 0,0-1 0 0,0 3 0 0,0-2 0 0,0 1 0 0,0-13 0-1,0 1 0 1,0 18 0 0,0 0 0 0,0-14 0 0,0-1 0 0,0-1 0 0,0 0 0 0,0-1 0 0,0 0 0 0,0 6 0 0,0 1 0-1,0 1 0 1,0 2 0 0,0 13 0 0,0 1 0 0,0-11 0 0,0 2 494 0,0-18-494 0,2 28 0 0,-4 3 0 0,-19-5 0 0,16-7 0 0,-37 28 0-1,37-26 0 1,-16 37 0 0,21-16 0 0,0 21 0 0,0 0 0 0,0-21 0 0,-11 16 0 0,9-16 0 0,-51 21 0 0,43 0 0 0,-32 0 0 0</inkml:trace>
    </iact:actionData>
  </iact:action>
  <iact:action type="add" startTime="444888">
    <iact:property name="dataType"/>
    <iact:actionData xml:id="d1">
      <inkml:trace xmlns:inkml="http://www.w3.org/2003/InkML" xml:id="stk1" contextRef="#ctx0" brushRef="#br0">17027 13406 24575 0,'61'0'0'5,"-4"0"0"0,-20 0 0 0,-14 0 0 0,8 21 0 0,-4 36 0 0,0-21 0 1,3 4 0-1,-6 16 0 0,2 3 0 0,13-6 0 0,0 1 0 0,-18 6 0 0,0-2 0 1,12-15 0-1,-1 0 0 0,-12 10 0 0,-3-7 0 0,9-14 0 0,-5 30 0 0,-21-56 0 1,0-6 0-1,0-68 0 0,-8 24 0 0,-4-7 0 0,-4-6 0 0,0-6-848 0,3 14 0 1,-1-5 0-1,-1-3 0 0,0-2 0 0,-2-3 0 0,0-1 0 0,-2-1 0 1,1-1 848-1,2 12 0 0,-1-1 0 0,-1-2 0 0,0-1 0 0,0 0 0 0,-1-1 0 1,0-2 0-1,-1 1 0 0,0-1 0 0,-1-1 0 0,0 0 0 0,0 0-303 0,2 5 1 1,-1-1-1-1,0 0 1 0,-1-1-1 0,0-1 1 0,-1 0-1 0,1 0 1 0,-1 0 0 1,0-1-1-1,0 0 1 0,0 0-1 0,0 1 1 0,0-1-1 0,1 1 1 1,-1 0 302-1,0-4 0 0,-1 0 0 0,1 0 0 0,-1-1 0 0,0 1 0 0,1 0 0 1,-1-1 0-1,1 1 0 0,-1 0 0 0,1 1 0 0,0 0 0 0,0 1 0 0,0 0 0 1,0 1-241-1,-2-4 1 0,1 0-1 0,-1 1 1 0,1 0 0 0,-1 1-1 0,1 0 1 1,0 1 0-1,1 0-1 0,-1 1 1 0,2 1 0 0,0 1-1 0,0 0 241 0,-2-7 0 1,0 1 0-1,1 0 0 0,0 1 0 0,0 2 0 0,2 0 0 0,1 2 0 1,1 1 0-1,2 2-117 0,-2-11 0 0,3 2 1 0,2 2-1 0,0 2 0 0,1 2 1 1,-1 3 116-1,-5-8 0 0,0 4 0 0,2 3 0 0,5 5 1380 0,8-13 0 0,1 10-1380 1,-19 0 0-1,21 110 0 0,-2-1 0 0,-1 12 0 0,-2 7 42 0,-1-18 1 0,0 3 0 1,-2 4 0-1,0 3 0 0,0 2 0 0,-1 3-43 0,3-15 0 0,-1 3 0 1,0 2 0-1,0 2 0 0,0 1 0 0,0 1 0 0,-1 1 0 0,1 0 0 0,-2 0 0 1,1 0-17-1,0-6 0 0,0 0 0 0,-1 1 0 0,0 0 0 0,0 1 0 0,0 0 0 1,-1 0 0-1,1 1 0 0,0 0 0 0,0 1 0 0,0 0 0 0,0 0 17 0,0 1 0 1,1 0 0-1,0 1 0 0,-1 1 0 0,1 1 0 0,0-1 0 0,0 1 0 0,0 0 0 1,0-1 0-1,-1 1 0 0,1-2 0 0,0 1 0 0,0-1-173 0,-1 1 0 1,0 1 0-1,0-1 1 0,0 0-1 0,-1 0 0 0,1-1 0 0,0 1 1 0,0-1-1 1,1-1 0-1,-1 1 1 0,2-1-1 0,-1-1 173 0,1 3 0 0,1-1 0 0,-1 0 0 1,1 0 0-1,1-1 0 0,-1 0 0 0,1 0 0 0,0-2 0 0,0 0 0 0,0-1 0 1,0-1-136-1,-1 4 1 0,0-1 0 0,1 0 0 0,-1-2 0 0,1 0 0 1,0-2 0-1,0-1 0 0,1-1 0 0,1-2 135 0,0 11 0 0,0-2 0 0,2-2 0 1,-1-2 0-1,1-3 0 0,1-3 544 0,-1 7 0 0,1-4 0 0,0-4 1 0,1-4-545 1,-3 14 0-1,4-11 3603 0,8-5-3603 0,35-26 2694 0,-11-38 0 0,5-8-2694 0,9 9 0 1,0 1 1940-1,-4-9 0 0,-4 1-1940 0,7 2 0 0,-26 21 0 0,-21 0 0 1</inkml:trace>
    </iact:actionData>
  </iact:action>
  <iact:action type="remove" startTime="447287">
    <iact:property name="style" value="instant"/>
    <iact:actionData xml:id="d2" ref="#d1"/>
    <iact:actionData xml:id="d3">
      <inkml:trace xmlns:inkml="http://www.w3.org/2003/InkML" xml:id="stk2" contextRef="#ctx0" brushRef="#br0">17027 13406 24575 0,'61'0'0'5,"-4"0"0"0,-20 0 0 0,-14 0 0 0,8 21 0 0,-4 36 0 0,0-21 0 1,3 4 0-1,-6 16 0 0,2 3 0 0,13-6 0 0,0 1 0 0,-18 6 0 0,0-2 0 1,12-15 0-1,-1 0 0 0,-12 10 0 0,-3-7 0 0,9-14 0 0,-5 30 0 0,-21-56 0 1,0-6 0-1,0-68 0 0,-8 24 0 0,-4-7 0 0,-4-6 0 0,0-6-848 0,3 14 0 1,-1-5 0-1,-1-3 0 0,0-2 0 0,-2-3 0 0,0-1 0 0,-2-1 0 1,1-1 848-1,2 12 0 0,-1-1 0 0,-1-2 0 0,0-1 0 0,0 0 0 0,-1-1 0 1,0-2 0-1,-1 1 0 0,0-1 0 0,-1-1 0 0,0 0 0 0,0 0-303 0,2 5 1 1,-1-1-1-1,0 0 1 0,-1-1-1 0,0-1 1 0,-1 0-1 0,1 0 1 0,-1 0 0 1,0-1-1-1,0 0 1 0,0 0-1 0,0 1 1 0,0-1-1 0,1 1 1 1,-1 0 302-1,0-4 0 0,-1 0 0 0,1 0 0 0,-1-1 0 0,0 1 0 0,1 0 0 1,-1-1 0-1,1 1 0 0,-1 0 0 0,1 1 0 0,0 0 0 0,0 1 0 0,0 0 0 1,0 1-241-1,-2-4 1 0,1 0-1 0,-1 1 1 0,1 0 0 0,-1 1-1 0,1 0 1 1,0 1 0-1,1 0-1 0,-1 1 1 0,2 1 0 0,0 1-1 0,0 0 241 0,-2-7 0 1,0 1 0-1,1 0 0 0,0 1 0 0,0 2 0 0,2 0 0 0,1 2 0 1,1 1 0-1,2 2-117 0,-2-11 0 0,3 2 1 0,2 2-1 0,0 2 0 0,1 2 1 1,-1 3 116-1,-5-8 0 0,0 4 0 0,2 3 0 0,5 5 1380 0,8-13 0 0,1 10-1380 1,-19 0 0-1,21 110 0 0,-2-1 0 0,-1 12 0 0,-2 7 42 0,-1-18 1 0,0 3 0 1,-2 4 0-1,0 3 0 0,0 2 0 0,-1 3-43 0,3-15 0 0,-1 3 0 1,0 2 0-1,0 2 0 0,0 1 0 0,0 1 0 0,-1 1 0 0,1 0 0 0,-2 0 0 1,1 0-17-1,0-6 0 0,0 0 0 0,-1 1 0 0,0 0 0 0,0 1 0 0,0 0 0 1,-1 0 0-1,1 1 0 0,0 0 0 0,0 1 0 0,0 0 0 0,0 0 17 0,0 1 0 1,1 0 0-1,0 1 0 0,-1 1 0 0,1 1 0 0,0-1 0 0,0 1 0 0,0 0 0 1,0-1 0-1,-1 1 0 0,1-2 0 0,0 1 0 0,0-1-173 0,-1 1 0 1,0 1 0-1,0-1 1 0,0 0-1 0,-1 0 0 0,1-1 0 0,0 1 1 0,0-1-1 1,1-1 0-1,-1 1 1 0,2-1-1 0,-1-1 173 0,1 3 0 0,1-1 0 0,-1 0 0 1,1 0 0-1,1-1 0 0,-1 0 0 0,1 0 0 0,0-2 0 0,0 0 0 0,0-1 0 1,0-1-136-1,-1 4 1 0,0-1 0 0,1 0 0 0,-1-2 0 0,1 0 0 1,0-2 0-1,0-1 0 0,1-1 0 0,1-2 135 0,0 11 0 0,0-2 0 0,2-2 0 1,-1-2 0-1,1-3 0 0,1-3 544 0,-1 7 0 0,1-4 0 0,0-4 1 0,1-4-545 1,-3 14 0-1,4-11 3603 0,8-5-3603 0,35-26 2694 0,-11-38 0 0,5-8-2694 0,9 9 0 1,0 1 1940-1,-4-9 0 0,-4 1-1940 0,7 2 0 0,-26 21 0 0,-21 0 0 1</inkml:trace>
    </iact:actionData>
  </iact:action>
  <iact:action type="remove" startTime="447704">
    <iact:property name="style" value="instant"/>
    <iact:actionData xml:id="d4" ref="#d0"/>
    <iact:actionData xml:id="d5">
      <inkml:trace xmlns:inkml="http://www.w3.org/2003/InkML" xml:id="stk3" contextRef="#ctx0" brushRef="#br0">17639 17592 24575 0,'0'-56'0'10,"0"0"0"1,0 10 0 0,0-1 0 0,0-4 0 0,0 1 0 0,0-3 0 0,0-2 0 0,0 1-676 0,0 0 1 0,0 0-1 0,0 0 1-1,0 0 675 1,0 0 0 0,0 0 0 0,0 1 0 0,0 2 0 0,0-6 0 0,0 2 0 0,0 2 286 0,0 5 0 0,0 1 0 0,0 4-286 0,1-1 0-1,-2 2 222 1,-9-9 1 0,-1 2-223 0,6-14 0 0,-16 28 0 0,0 0 0 0,18 0 0 0,1 2 1399 0,-19-17-1399 0,10-7 0 0,9 10 0-1,-9-11 0 1,11 9 0 0,0 15 0 0,0 0 0 0,0-1 0 0,0-1 0 0,0-5 0 0,0-1 0 0,0-1 0 0,0 2 0 0,0 5 0 0,0 1 0-1,0 1 0 1,0 0 0 0,0-1 0 0,0 0 0 0,0-1 0 0,0-1 0 0,0-18 0 0,0-3 0 0,0 9 0 0,0-1 0 0,0-13 0-1,0-2 0 1,0 0 0 0,0 2 0 0,0 13 0 0,0 1 0 0,0-10 0 0,0 5 0 0,0 2 0 0,0-13 0 0,0 7 0 0,0-5 0 0,0 18 0-1,0-1 0 1,5 9 0 0,1 1 0 0,-6-9 0 0,2-2 0 0,14 1 0 0,0-2 0 0,-13 1 0 0,-1-2 0 0,7-9 0 0,3 1 0-1,-1 14 0 1,-1-1 0 0,-7-16 0 0,-1-2 0 0,9 12 0 0,-1 0 0 0,-9-12 0 0,-2-4 0 0,1 20 0 0,0 0 0 0,0 0 0 0,0-21 0-1,0 0 0 1,0 20 0 0,0 0 0 0,0 0 0 0,0-17 0 0,0 0 0 0,0-1 0 0,0 2 0 0,0 13 0 0,0 1 0 0,0-8 0 0,0 2 0-1,0 18 0 1,0 0 0 0,0-9 0 0,0 1 0 0,0-7 0 0,0 8 0 0,0 1 0 0,0 2 0 0,0 3 0 0,0-3 0 0,0 6 0-1,0 0 0 1,0-1 0 0,0-1 0 0,0-8 0 0,0-2 0 0,0 0 0 0,0 0 0 0,0-1 0 0,0-1 0 0,0 3 0 0,0-2 0 0,0-9 0-1,0 2 0 1,0 16 0 0,0 0 0 0,0-22 0 0,0-1 0 0,0 9 0 0,0-1 0 0,0 8 0 0,0-2 0 0,0 0 0 0,0-18 0-1,0-1-165 1,0 14 0 0,0-1 1 0,0 2 164 0,0-10 0 0,0 1 0 0,0 11 0 0,0-1 0 0,0 3 0 0,0-2 0 0,0 1 0 0,0-13 0-1,0 1 0 1,0 18 0 0,0 0 0 0,0-14 0 0,0-1 0 0,0-1 0 0,0 0 0 0,0-1 0 0,0 0 0 0,0 6 0 0,0 1 0-1,0 1 0 1,0 2 0 0,0 13 0 0,0 1 0 0,0-11 0 0,0 2 494 0,0-18-494 0,2 28 0 0,-4 3 0 0,-19-5 0 0,16-7 0 0,-37 28 0-1,37-26 0 1,-16 37 0 0,21-16 0 0,0 21 0 0,0 0 0 0,0-21 0 0,-11 16 0 0,9-16 0 0,-51 21 0 0,43 0 0 0,-32 0 0 0</inkml:trace>
    </iact:actionData>
  </iact:action>
  <iact:action type="add" startTime="447155">
    <iact:property name="dataType" value="strokeEraser"/>
    <iact:actionData xml:id="d6">
      <inkml:trace xmlns:inkml="http://www.w3.org/2003/InkML" xml:id="stk4" contextRef="#ctx1" brushRef="#br1">16486 10254 0,'0'0'19,"0"47"0,0 188 0,0 306 0,0 329 0,0 48 0,0-95 1,0-71-1,0-328 0,0-213 0,0-93 0,0-118 0,0-47 0,-94-188 1,-164-236-1,-72-117 0,48 24 0,71 141 0,140 46 0,71 142 0,71 23 1,234 48-1,95 70 0,70 23 0,-23-70 0,-70-24 0,-95-117 1,-23-141-1,-142 23 0,-70 94 0,0 95 0,-23 140 0,-24 24 0,0 94 1,0 71-1,0 211 0,47 188 0,-47 95 0,0 93 0,0-93 0,0-142 1,0-93-1,-47-142 0,23-71 0,24-117 0,-47 0 0,47-47 1</inkml:trace>
    </iact:actionData>
  </iact:action>
  <iact:action type="add" startTime="673051">
    <iact:property name="dataType"/>
    <iact:actionData xml:id="d7">
      <inkml:trace xmlns:inkml="http://www.w3.org/2003/InkML" xml:id="stk5" contextRef="#ctx0" brushRef="#br2">26599 12912 24575 0,'0'-39'0'37,"0"0"0"1,0-13 0 0,0-4 0 0,0-10 0 0,0-1 0 0,0 5 0 0,0 4 0 0,0 20 0 0,0 5 0 0,0 2 0 0</inkml:trace>
    </iact:actionData>
  </iact:action>
  <iact:action type="add" startTime="673951">
    <iact:property name="dataType"/>
    <iact:actionData xml:id="d8">
      <inkml:trace xmlns:inkml="http://www.w3.org/2003/InkML" xml:id="stk6" contextRef="#ctx0" brushRef="#br2">26694 12700 24575 0,'0'-39'0'20,"0"0"0"0,0-13 0 1,0-3 0-1,0-6 0 1,0-1 0-1,0-5 0 1,0 6 0-1,0-2 0 1,0 1 0-1,-21 56 0 0,15-15 0 1,-56 21 0-1,20 21 0 1,8-19 0-1,-3 2 0 1,2 15 0-1,2 3 0 1,-16 4 0-1,-9 1 0 1,32 4 0-1,5-8 0 0,0 14 0 1,16 10 0-1,-16-10 0 1,21-14 0-1,0 9 0 1,0-27 0-1,0 37 0 1,0-37 0-1,0 16 0 1</inkml:trace>
    </iact:actionData>
  </iact:action>
  <iact:action type="add" startTime="675201">
    <iact:property name="dataType"/>
    <iact:actionData xml:id="d9">
      <inkml:trace xmlns:inkml="http://www.w3.org/2003/InkML" xml:id="stk7" contextRef="#ctx0" brushRef="#br2">27964 13030 24575 0,'0'-50'0'20,"0"0"0"0,0 5 0 0,0-2 0 0,0-4 0 0,0 0 0 0,0-3 0 0,0-1 0 0,0 0-369 0,0 3 0 0,0-1 0 0,0 2 0 0,0 1 369 0,0-8 0 0,0 2 0 0,0 5 96 0,0-4 0 0,0 8 0 0,0 11 0 0,0 15 0 0</inkml:trace>
    </iact:actionData>
  </iact:action>
  <iact:action type="add" startTime="676067">
    <iact:property name="dataType"/>
    <iact:actionData xml:id="d10">
      <inkml:trace xmlns:inkml="http://www.w3.org/2003/InkML" xml:id="stk8" contextRef="#ctx0" brushRef="#br2">28269 12159 24575 0,'-21'-36'0'22,"1"1"0"0,-7 4 0 0,-35 11 0 1,27-13 0-1,-1 3 0 0,0 26 0 0,4 3 0 1,3-20 0-1,-23 0 0 0,26 16 0 0,-21 5 0 1,10 5 0-1,-7 37 0 0,28-16 0 1,-26 0 0-1,16 26 0 0,-10-23 0 0,12-1 0 1,3 1 0-1,6-2 0 0,-27 14 0 0,37-35 0 1,-16 25 0-1,21-28 0 0,0 7 0 0,0 11 0 1,0-16 0-1,0 16 0 0,0-21 0 1</inkml:trace>
    </iact:actionData>
  </iact:action>
  <iact:action type="add" startTime="677301">
    <iact:property name="dataType"/>
    <iact:actionData xml:id="d11">
      <inkml:trace xmlns:inkml="http://www.w3.org/2003/InkML" xml:id="stk9" contextRef="#ctx0" brushRef="#br2">29186 13288 24575 0,'0'-49'0'20,"0"-1"0"1,0-14 0 0,0-5 0 0,0 8 0-1,0-4 0 1,0 0-560 0,0 1 0 0,0 0 0-1,0 1 560 1,0 6 0 0,0 1 0 0,0 5 0-1,0-6 0 1,0 6 544 0,0-6-544 0,0 36-1556-1,0 21 1 1,0 0 0 0,0 0-1 0</inkml:trace>
    </iact:actionData>
  </iact:action>
  <iact:action type="add" startTime="678250">
    <iact:property name="dataType"/>
    <iact:actionData xml:id="d12">
      <inkml:trace xmlns:inkml="http://www.w3.org/2003/InkML" xml:id="stk10" contextRef="#ctx0" brushRef="#br2">29516 12489 24575 0,'0'-58'0'14,"0"9"0"1,0-4 0 0,2 3 0 0,-4-2 0-1,-9 3 0 1,-5-2 0 0,1 2 0 0,1-3 0-1,-3 5 0 1,-12 9 0 0,0 6 0 0,6 0 0-1,12 32 0 1,-10 0 0 0,16 0 0 0,-37 0 0-1,16 11 0 1,-2 8 0 0,-1 6 0 0,4 4 0-1,0 5 0 1,-3-2 0 0,-4 3 0 0,3 2-206-1,3 5 1 1,2 2 0 0,-2-2 205 0,-5 0 0-1,-1-2 0 1,1 1 0 0,6 3 0 0,3 0 0-1,-1-4 0 1,-8-2 0 0,4-3 0 0,14 0 0-1,0-4 0 1,-29 5 0 0,37 11 0 0,-26 0 0-1,28-10 0 1,-7-14 0 0,10-12 0 0</inkml:trace>
    </iact:actionData>
  </iact:action>
  <iact:action type="add" startTime="679350">
    <iact:property name="dataType"/>
    <iact:actionData xml:id="d13">
      <inkml:trace xmlns:inkml="http://www.w3.org/2003/InkML" xml:id="stk11" contextRef="#ctx0" brushRef="#br2">30010 13030 24575 0,'0'-66'0'14,"0"0"0"0,0 0 0 0,0 0 0 0,0 8 0 0,0-1 0 0,0 0 0 0,0-2 0 0,0 0 0 0,0 3 0 0,0-1 0 0,0-1 0 0,0-1 0 0,0 2 0 0,0 0-833 0,0-5 0 0,0 0 0 0,0 1 0 0,0 2 0 0,0 0 833 0,0-9 0 0,0 0 0 0,0 4 0 0,0 5 0 0,0 9 0 0,0 5 0 0,0 3 257 0,0-11 0 0,0 10 0 0,0 19 0 0,0 5 0 0</inkml:trace>
    </iact:actionData>
  </iact:action>
  <iact:action type="add" startTime="680300">
    <iact:property name="dataType"/>
    <iact:actionData xml:id="d14">
      <inkml:trace xmlns:inkml="http://www.w3.org/2003/InkML" xml:id="stk12" contextRef="#ctx0" brushRef="#br2">30292 11901 24575 0,'0'-43'0'14,"0"-1"0"0,0-6 0 1,0-6 0-1,0-2 0 1,0 7 0-1,0-2 0 0,0-1 0 1,0 0-356-1,0-3 1 1,0-1 0-1,0 2 0 0,0 2 355 1,0 0 0-1,0 3 0 1,0 5 231-1,0-4 0 0,0 8-231 1,0 6 235-1,-21 15-235 1,16 21 0-1,-16 21 0 0,10 5 724 1,-12 31-724-1,6-22 0 1,-3 1 0-1,-7 10 0 0,-3 2 0 1,-6 4 0-1,1 3-171 1,14-13 0-1,1 2 0 0,-1-2 171 1,-5-1 0-1,-2-1 0 1,3-1 0-1,0 16 0 0,0-2 0 1,-4-12 0-1,1-1 0 1,15 1 0-1,0-4 0 0,-19-6 0 1,30 22 0-1,-9-51 0 1,11 30 513-1,-20-27-513 0,14 16 0 1,-15-21 0-1,21 0 0 1,0 0 0-1,0 0 0 1</inkml:trace>
    </iact:actionData>
  </iact:action>
  <iact:action type="add" startTime="691267">
    <iact:property name="dataType"/>
    <iact:actionData xml:id="d15">
      <inkml:trace xmlns:inkml="http://www.w3.org/2003/InkML" xml:id="stk13" contextRef="#ctx0" brushRef="#br2">32996 16887 24575 0,'-47'0'0'22,"-10"0"0"0,7 0 0 0,17-10 0 0,-2-1 0 0,0 8 0 0,0 1 0 0,-2-9 0 0,1 1 0 1,-1 9 0-1,3 2 0 0,-2-12 0 0,-6 9 0 0,16-9 0 0,-21 11 0 0,20 0 0 0,-4 0 0 1,8 0 0-1,-14 0 0 0,-10-21 0 0,10 16 0 0,14-16 0 0,-9 21 0 0,27 0 0 0,-37 0 0 1,16 0 0-1,-10 0 0 0,-30 0 0 0,25 0 0 0,-17-21 0 0,14 16 0 0,7-16 0 0,-10 21 0 0,0 0 0 1,-11-21 0-1,9 16 0 0,16-6 0 0,-2 1 0 0,0 9 0 0,-1 2 0 0,-26-1 0 0,4-10 0 1,14 7 0-1,28-8 0 0,-5 11 0 0,0 0 0 0,16 0 0 0,-16 0 0 0,21 0 0 0,-21 0 0 1,5 0 0-1,-49 0 0 0,23 0 0 0,7 0 0 0,2 0 0 0,7 0 0 0,5 0 0 0,21 0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4T10:30:25.368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context xml:id="ctx1">
      <inkml:inkSource xml:id="inkSrc27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14T10:30:25.368"/>
    </inkml:context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1489">
    <iact:property name="dataType"/>
    <iact:actionData xml:id="d0">
      <inkml:trace xmlns:inkml="http://www.w3.org/2003/InkML" xml:id="stk0" contextRef="#ctx0" brushRef="#br0">17545 6186 24575 0,'44'0'0'10,"1"0"0"1,13 0 0-1,4 0 0 1,-12-1 0-1,3 0 0 1,1 3-641-1,3 4 1 1,2 2 0-1,0-1 640 1,0-5 0 0,0-2 0-1,-2 3 0 1,-7 3 0-1,-1 3 0 1,-2-3 252-1,18-6 1 1,-2 0-253-1,0 5 0 1,-3 0 0 0,-10-3 0-1,-1-1 0 1,15 4 0-1,0 0 0 1,-10-5 0-1,0 0 0 1,3 10 0-1,0 1 0 1,-3-9 0 0,0 1 0-1,-10 10 0 1,2 3 0-1,2-3-176 1,6-9 0-1,1-4 0 1,1 1 176-1,0 5 0 1,1 2 0-1,0-1 0 1,1 1 0 0,2-1 0-1,-3-1 0 1,-8-4 0-1,-2-1 0 1,-2 1 0-1,10 8 0 1,-3 1 0-1,0 1 0 1,-2-3 467 0,-14-6 1-1,1 0-468 1,18 12 0-1,2 1 0 1,-7-14 0-1,0-2 0 1,13 6 0-1,2-1 0 1,-1-6 0 0,0 2 0-1,-4 9 0 1,0 1 0-1,4-8 0 1,0-1 0-1,0 9 0 1,0-1 0-1,-4-9 0 1,0-2 0 0,4 1 0-1,0 0 0 1,-5 0 0-1,0 0 0 1,4 0 0-1,2 0-112 1,-18 0 0-1,0 0 1 1,0 0 111-1,19 0 0 1,1 0 0 0,-14 0 0-1,2 0 0 1,-3 0 0-1,10 0 0 1,-1 0 0-1,3 0 0 1,0 0 0-1,-6 0 0 1,-1 0 450 0,-8 0 1-1,-2 0-451 1,0 0 0-1,0 0 0 1,10 0 0-1,-1 0 0 1,-17 0 0-1,0 0 0 1,22 0 0 0,1 0 0-1,-19 0 0 1,0 0 0-1,13 0 0 1,3 0 0-1,4 0 0 1,2 0-335-1,-12 0 0 1,2 0 1-1,2 0 334 1,-6 0 0 0,3 0 0-1,0 0 0 1,-2 0 0-1,14 0 0 1,-2 0 0-1,2 0 0 1,-9 0 0-1,1 0 0 1,0 0 0 0,-3 0 0-1,3 0 0 1,-2 0 0-1,0 0-136 1,-1 0 1-1,1 0-1 1,-3 0 136-1,-6 1 0 1,-1-1 0 0,0-1 0-1,0-5 0 1,0-2 0-1,0 1 0 1,-1 5 0-1,-1 1 0 1,1-1 0-1,1-5 0 1,1-1 0 0,1 2 0-1,2 5 0 1,0 2 0-1,-1-1 0 1,12-4 0-1,0-3 0 1,-9 1 0-1,2-2 0 1,0-1-379-1,0-2 1 1,1-1 0 0,1-2 378-1,6-1 0 1,2-1 0-1,0 0 0 1,0 0 0-1,-1 0 0 1,1 1 0-1,-12 6 0 1,1 0 0 0,-1 1 0-1,-3-2 0 1,3-5 0-1,-4-2 0 1,1 4-131-1,5 7 1 1,0 3 0-1,-2-3 130 1,-8-7 0 0,-1-2 0-1,-2 1 650 1,9 0 0-1,-1 2-650 1,9-1 0-1,-3 0 401 1,7-8-401-1,-4 21 1221 1,-35 0-1221-1,30-11 458 1,-22 9-458 0,26-9 0-1,-24 0 0 1,0 1 0-1,19 5 0 1,-17-4 0-1,1-3 0 1,21-9 0-1,-31 16 0 1,16-16 0 0,-37 21 0-1,16 0 0 1,-21 0 0-1,11 0 0 1,-9 0 0-1,29 0 0 1,-4 0 0-1,-1 0 0 1,-5 0 0 0,-21 0 0-1,0 0 0 1,0 21 0-1,0-16 0 1,0 37 0-1,0-37 0 1,0 16 0-1,0-21 0 1,0 0 0 0</inkml:trace>
    </iact:actionData>
  </iact:action>
  <iact:action type="add" startTime="111505">
    <iact:property name="dataType"/>
    <iact:actionData xml:id="d1">
      <inkml:trace xmlns:inkml="http://www.w3.org/2003/InkML" xml:id="stk1" contextRef="#ctx0" brushRef="#br0">17545 9431 24575 0,'0'13'0'112,"21"-13"0"0,5-23 0 1,21-14 0-1,-21-10 0 1,-5 21 0-1,-21 5 0 1</inkml:trace>
    </iact:actionData>
  </iact:action>
  <iact:action type="add" startTime="112922">
    <iact:property name="dataType"/>
    <iact:actionData xml:id="d2">
      <inkml:trace xmlns:inkml="http://www.w3.org/2003/InkML" xml:id="stk2" contextRef="#ctx0" brushRef="#br0">17474 9713 24575 0,'-26'0'0'18,"-16"21"0"0,6 16 0 0,11-4 0 0,0 5 0 1,-5 7 0-1,3 4 0 0,6-1 0 0,5 0 0 0,3 0 0 1,2-2 0-1,5-9 0 0,2-3 0 0,4 23 0 1,0-20 0-1,31-13 0 0,19-14 0 0,-5-8 0 0,4-4 0 1,-5-3 0-1,-2 0 0 0,0 5 0 0,-3-3 0 0,19-28 0 1,-11 25 0-1,-21-35 0 0,-5 4 0 0,-19 3 0 1,-4-3 0-1,2 1 0 0,0-1 0 0,0-8 0 0,0-1 0 1,0 3 0-1,0 2 0 0,0-22 0 0,-21 19 0 0,16 34 0 1,-16 10 0-1,21 0 0 0,0 0 0 0,0 0 0 1</inkml:trace>
    </iact:actionData>
  </iact:action>
  <iact:action type="add" startTime="114105">
    <iact:property name="dataType"/>
    <iact:actionData xml:id="d3">
      <inkml:trace xmlns:inkml="http://www.w3.org/2003/InkML" xml:id="stk3" contextRef="#ctx0" brushRef="#br0">17733 9761 24575 0,'0'54'0'31,"0"9"0"0,0-21 0 1,0 0 0-1,0-6 0 0,0-2 0 1,0 24 0-1,0-32 0 1,0-5 0-1,0-21 0 0,0 0 0 1,0 10 0-1,0 14 0 1,0 12 0-1,0 11 0 0,0-20 0 1,0-7 0-1,0-20 0 1</inkml:trace>
    </iact:actionData>
  </iact:action>
  <iact:action type="add" startTime="115306">
    <iact:property name="dataType"/>
    <iact:actionData xml:id="d4">
      <inkml:trace xmlns:inkml="http://www.w3.org/2003/InkML" xml:id="stk4" contextRef="#ctx0" brushRef="#br0">18250 9666 24575 0,'-34'0'0'28,"-2"0"0"0,10 0 0 1,-16 0 0-1,26 0 0 1,-7 21 0-1,-9-15 0 1,27 14 0-1,-16 1 0 1,21-15 0-1,0 15 0 1,-21-21 0-1,16 0 0 0,-37 0 0 1,27 0 0-1,-30 10 0 1,29-7 0-1,-4 7 0 1,20-10 0-1,-21 0 0 1,15 0 0-1,-35 21 0 1,35-16 0-1,-15 16 0 1,21-21 0-1,21 0 0 0,6 21 0 1,20 5 0-1,-19 2 0 1,1 2 0-1,7-6 0 1,-1 1 0-1,-9 4 0 1,0 0 0-1,9-5 0 1,-5-1 0-1,-14 3 0 0,26-5 0 1,-37-21 0-1,16 10 0 1,-21-7 0-1,0 28 0 1,21-26 0-1,-6 37 0 1,30-16 0-1,-29 1 0 1,4-7 0-1,-20-20 0 1</inkml:trace>
    </iact:actionData>
  </iact:action>
  <iact:action type="add" startTime="123622">
    <iact:property name="dataType"/>
    <iact:actionData xml:id="d5">
      <inkml:trace xmlns:inkml="http://www.w3.org/2003/InkML" xml:id="stk5" contextRef="#ctx0" brushRef="#br0">20367 6468 24575 0,'-13'0'0'34,"-18"0"0"1,25 21 0-1,-35 5 0 1,35 0 0-1,-15 16 0 1,21-37 0-1,0 16 0 1,0-21 0-1,21 10 0 1,-15-7 0-1,35 8 0 1,-35-11 0-1,15 0 0 1,-11-11 0-1,-7 8 0 1,7-7 0 0,-10 10 0-1,0 0 0 1,0-21 0-1,0 16 0 1,0-16 0-1,0 21 0 1,-10 0 0-1,7 0 0 1,-7 0 0-1,10 0 0 1,0 0 0-1,10 0 0 1,-7 0 0-1,28 0 0 1,-26 0 0-1,37 0 0 1,-37 0 0 0,37 0 0-1,-37 0 0 1,16 0 0-1,-21 0 0 1,0 0 0-1,0-21 0 1,0 16 0-1,0-16 0 1,0 21 0-1,-21 0 0 1,16 0 0-1,-16 0 0 1,0 0 0-1,16 0 0 1,-16 0 0-1,21 21 0 1,-21-16 0 0,16 16 0-1,-16-21 0 1,42 0 0-1,-16 0 0 1,16 0 0-1,-21 0 0 1,0 0 0-1,-21 0 0 1,16 0 0-1,-16 0 0 1,21 0 0-1,0 0 0 1,21 0 0-1,-16 0 0 1,16 0 0-1,-21 0 0 1,0 0 0 0</inkml:trace>
    </iact:actionData>
  </iact:action>
  <iact:action type="add" startTime="131772">
    <iact:property name="dataType"/>
    <iact:actionData xml:id="d6">
      <inkml:trace xmlns:inkml="http://www.w3.org/2003/InkML" xml:id="stk6" contextRef="#ctx0" brushRef="#br0">20414 6562 24575 0,'0'37'0'16,"0"28"0"0,0-13 0 1,0-7 0-1,0 2 0 0,0-11 0 1,0 1 0-1,0 18 0 1,0 2 0-1,0-8 0 0,0 1 0 1,0 13 0-1,0 3 0 1,0-1 0-1,0-2 0 0,-1-14 0 1,2 1 0-1,9 11 0 0,1 1 0 1,-10-8 0-1,3-1 0 1,17-4 0-1,0 1 0 0,-17 7 0 1,-3-2 0-1,9-17 0 1,1-2 0-1,1 9 0 0,-3 1 0 1,-6-9 0-1,-1-1 0 1,8 10 0-1,1 0 0 0,-5-10 0 1,-1 1 0-1,-4 8 0 0,0 1 0 1,5-3 0-1,-1-2 0 1,-5 22 0-1,0 2 0 0,0-28 0 1,21 10 0-1,-16-11 0 1,6-3 0-1,-1 0 0 0,-10 8 0 1,0 17 0-1,0-14 0 1,0-7 0-1,0 10 0 0,0-10 0 1,0 7 0-1,0-28 0 0,0 25 0 1,0-35 0-1,0 15 0 1,0-21 0-1,0 0 0 0,-21 20 0 1,16 7 0-1,-16-1 0 1,21 5 0-1,0-28 0 0,0 7 0 1,0-10 0-1,0 0 0 1</inkml:trace>
    </iact:actionData>
  </iact:action>
  <iact:action type="add" startTime="137589">
    <iact:property name="dataType"/>
    <iact:actionData xml:id="d7">
      <inkml:trace xmlns:inkml="http://www.w3.org/2003/InkML" xml:id="stk7" contextRef="#ctx0" brushRef="#br0">20461 9549 24575 0,'-26'0'0'27,"5"0"0"0,0 0 0 0,16 0 0 1,-16 21 0-1,11-6 0 0,-14 30 0 1,8-29 0-1,-5 25 0 0,21-15 0 1,0 11 0-1,0 28 0 0,0-2 0 1,0 0 0-1,0 2 0 0,0-28 0 1,0-11 0-1,0-5 0 0,0 0 0 1,0-16 0-1,-20 16 0 0,14-11 0 1,-15-7 0-1,1 7 0 0,14-10 0 1,-15 0 0-1,21 0 0 0,0 0 0 1</inkml:trace>
    </iact:actionData>
  </iact:action>
  <iact:action type="add" startTime="138989">
    <iact:property name="dataType"/>
    <iact:actionData xml:id="d8">
      <inkml:trace xmlns:inkml="http://www.w3.org/2003/InkML" xml:id="stk8" contextRef="#ctx0" brushRef="#br0">20038 9996 24575 0,'47'0'0'28,"-9"0"0"1,2 0 0-1,-2 0 0 1,0 0 0 0,8 0 0-1,2 0 0 1,-1 0 0-1,-2 0 0 1,-9 0 0 0,1 0 0-1,9-5 0 1,-1-1 0-1,18 4 0 1,-16-9 0 0,-16-10 0-1,-28 16 0 1,7-16 0 0</inkml:trace>
    </iact:actionData>
  </iact:action>
  <iact:action type="add" startTime="139939">
    <iact:property name="dataType"/>
    <iact:actionData xml:id="d9">
      <inkml:trace xmlns:inkml="http://www.w3.org/2003/InkML" xml:id="stk9" contextRef="#ctx0" brushRef="#br0">20743 9925 24575 0,'0'26'0'19,"0"8"0"1,0 5 0 0,0 3 0 0,0 3 0 0,0 15 0 0,0 3 0 0,0 3 0-1,0-4 0 1,0-23 0 0,0-5 0 0,0 10 0 0,0-13 0 0,0-25 0 0,0 15 0-1,0-21 0 1,0-21 0 0,0 5 0 0,-1-23 0 0,2-8 0 0,9 9 0 0,1-3 0 0,-8-6 0-1,-3-5 0 1,2 2 0 0,8-1 0 0,1 1 0 0,1-14 0 0,-3 5 0 0,-3-4 0-1,14 16 0 1,-20 26 0 0,0 21 0 0,0 0 0 0,0-21 0 0,21 16 0 0,-15-16 0 0,14 21 0-1,-20 0 0 1,11 0 0 0,12-10 0 0,14 7 0 0,-11-7 0 0,16 10 0 0,-37 0 0-1,16 10 0 1,-10 13 0 0,-9 35 0 0,9-6 0 0,-11 6 0 0,0-35 0 0,0 9 0-1,0-27 0 1,0 16 0 0,0-21 0 0,0 0 0 0,-11 0 0 0,9 0 0 0,-9 21 0 0,-10-16 0-1,16 16 0 1,-37-21 0 0,16 21 0 0,-11-16 0 0,14 26 0 0,-8-28 0 0,25 7 0-1,-15-10 0 1,21 0 0 0,-20 0 0 0,14 0 0 0,-15 0 0 0,21 0 0 0,0 0 0 0</inkml:trace>
    </iact:actionData>
  </iact:action>
  <iact:action type="add" startTime="147806">
    <iact:property name="dataType"/>
    <iact:actionData xml:id="d10">
      <inkml:trace xmlns:inkml="http://www.w3.org/2003/InkML" xml:id="stk10" contextRef="#ctx0" brushRef="#br0">22672 6609 24575 0,'0'0'0'750</inkml:trace>
    </iact:actionData>
  </iact:action>
  <iact:action type="add" startTime="156173">
    <iact:property name="dataType"/>
    <iact:actionData xml:id="d11">
      <inkml:trace xmlns:inkml="http://www.w3.org/2003/InkML" xml:id="stk11" contextRef="#ctx0" brushRef="#br0">22672 6515 24575 0,'0'42'0'16,"0"0"0"0,0 3 0 1,0 1 0-1,0 1 0 1,0 0 0-1,0 7 0 1,0-1 0-1,0-9 0 0,0-2 0 1,0 11 0-1,0-6 0 1,0-16 0-1,0 21 0 1,0-49 0-1,0 7 0 1,0 11 0-1,10 26 0 0,-9-7 0 1,1 4 0-1,13 8 0 1,1 3 0-1,-12-10 0 1,-4 2 0-1,2 0-186 0,4 0 1 1,2 1 0-1,-2 0 185 1,-4 4 0-1,-3-1 0 1,0 1 0-1,1-4 0 1,0-1 0-1,0-1 0 0,0 8 0 1,0-1 0-1,0-1 0 1,0-2 0-1,0-13 0 1,0-1 0-1,0 9 0 1,0 1 0-1,0 2 0 0,0-2 0 1,0-7 0-1,0-2 278 1,0 4 0-1,0-3-278 1,0 9 0-1,0-21 0 0,0-5 0 1,0-21 0-1,0 10 0 1,0-7 0-1,0 49 0 1,0-10 0-1,0-8 0 1,0 2 0-1,0 22 0 0,0-11 0 1,0-21 0-1,0-5 0 1,0-21 0-1,0 31 0 1,0-2 0-1,-9 9 0 0,-2 2 0 1,5 2 0-1,-5-9 0 1,1 0 0-1,10 3 0 1,0-10 0-1,0 16 0 1,0-37 0-1,0 27 0 0,0-9 0 1,-10 14 0-1,7-11 0 1,-7 16 0-1,10-37 0 1,0 16 0-1,0-21 0 1</inkml:trace>
    </iact:actionData>
  </iact:action>
  <iact:action type="add" startTime="158989">
    <iact:property name="dataType"/>
    <iact:actionData xml:id="d12">
      <inkml:trace xmlns:inkml="http://www.w3.org/2003/InkML" xml:id="stk12" contextRef="#ctx0" brushRef="#br0">22460 9666 24575 0,'0'63'0'17,"0"0"0"1,1-10 0 0,0 2 0-1,-3 2 0 1,-3 6 0 0,-3 2 0-1,0 0-534 1,3-15 0 0,-1 1 0 0,0 0 0-1,-3-2 534 1,-5 12 0 0,-3-1 0-1,1-6 0 1,3-1 0 0,0-7 343 0,2-10 0-1,1-6-343 1,0 1 352 0,7-26-352-1,-7 16 0 1,10-42 0 0,0-15 549 0,3-8 0-1,4-4-549 1,3 10 0 0,4-2 0-1,3 0 0 1,3-3 0 0,0 3 0 0,1-5 0-1,0 4 0 1,1 9 0 0,0 1 0-1,-4-4 0 1,-4 7 0 0,-9 23 0 0,37-16 0-1,-37 21 0 1,16 0 0 0,-21 0 0-1,0 0 0 1,21 0 0 0,5 0 0 0,0 21 0-1,5 5 0 1,-28 1 0 0,7 14 0-1,-10-35 0 1,0 14 0 0,0-9 0 0,0 12 0-1,0 14 0 1,0 10 0 0,-10-10 0-1,7 7 0 1,-7-28 0 0,-11 5 0 0,16-21 0-1,-37 0 0 1,37 0 0 0,-37 0 0-1,37 0 0 1,-16 0 0 0,21 0 0 0</inkml:trace>
    </iact:actionData>
  </iact:action>
  <iact:action type="add" startTime="160739">
    <iact:property name="dataType"/>
    <iact:actionData xml:id="d13">
      <inkml:trace xmlns:inkml="http://www.w3.org/2003/InkML" xml:id="stk13" contextRef="#ctx0" brushRef="#br0">22954 10090 24575 0,'0'57'0'15,"0"-8"0"1,0 4 0-1,0 7 0 1,0 3-559-1,0-10 0 1,0 3 1 0,0 0 558-1,0-1 0 1,0 0 0-1,0-1 0 1,1-1 0-1,0-1 0 1,-3-3 271 0,-7 14 1-1,-3-5-272 1,0-10 0-1,-2-5 277 1,-12 15-277-1,5-22 0 1,11-12 0 0,7-24 856-1,3-45-856 1,0-8 0-1,3-9 0 1,5 15 0 0,4-2 0-1,-1-4-374 1,-4-1 0-1,-2-5 0 1,1-1 1-1,2 3 373 1,6-6 0 0,2 3 0-1,1-2 0 1,-3 10 0-1,2-1 0 1,-1 1 0-1,-2 2-9 1,-4 0 0 0,-1 2 0-1,3 3 9 1,15-10 0-1,1 3 0 1,-14-2 0-1,0 8 0 1,13 15 0 0,-5-11 0-1,-21 42 1493 1,10 0-1493-1,-7 0 29 1,7 0-29 0,-10-21 0-1,21 5 0 1,5-28 0-1,21 7 0 1,0 11 0-1,-10-15 0 1,-14 35 0 0,-12-15 0-1,10 21 0 1,-16 0 0-1,16 21 0 1,-21 26 0-1,0-5 0 1,0 1 0 0,0 0 0-1,0-1 0 1,0 5 0-1,0-5 0 1,-21-37 0-1,5 27 0 1,-28-9 0 0,14-5 0-1,2 1 0 1,-3 7 0-1,-11-5 0 1,42-21 0 0</inkml:trace>
    </iact:actionData>
  </iact:action>
  <iact:action type="remove" startTime="173838">
    <iact:property name="style" value="instant"/>
    <iact:actionData xml:id="d14" ref="#d13"/>
    <iact:actionData xml:id="d15">
      <inkml:trace xmlns:inkml="http://www.w3.org/2003/InkML" xml:id="stk14" contextRef="#ctx0" brushRef="#br0">22954 10090 24575 0,'0'57'0'15,"0"-8"0"1,0 4 0-1,0 7 0 1,0 3-559-1,0-10 0 1,0 3 1 0,0 0 558-1,0-1 0 1,0 0 0-1,0-1 0 1,1-1 0-1,0-1 0 1,-3-3 271 0,-7 14 1-1,-3-5-272 1,0-10 0-1,-2-5 277 1,-12 15-277-1,5-22 0 1,11-12 0 0,7-24 856-1,3-45-856 1,0-8 0-1,3-9 0 1,5 15 0 0,4-2 0-1,-1-4-374 1,-4-1 0-1,-2-5 0 1,1-1 1-1,2 3 373 1,6-6 0 0,2 3 0-1,1-2 0 1,-3 10 0-1,2-1 0 1,-1 1 0-1,-2 2-9 1,-4 0 0 0,-1 2 0-1,3 3 9 1,15-10 0-1,1 3 0 1,-14-2 0-1,0 8 0 1,13 15 0 0,-5-11 0-1,-21 42 1493 1,10 0-1493-1,-7 0 29 1,7 0-29 0,-10-21 0-1,21 5 0 1,5-28 0-1,21 7 0 1,0 11 0-1,-10-15 0 1,-14 35 0 0,-12-15 0-1,10 21 0 1,-16 0 0-1,16 21 0 1,-21 26 0-1,0-5 0 1,0 1 0 0,0 0 0-1,0-1 0 1,0 5 0-1,0-5 0 1,-21-37 0-1,5 27 0 1,-28-9 0 0,14-5 0-1,2 1 0 1,-3 7 0-1,-11-5 0 1,42-21 0 0</inkml:trace>
    </iact:actionData>
  </iact:action>
  <iact:action type="remove" startTime="173988">
    <iact:property name="style" value="instant"/>
    <iact:actionData xml:id="d16" ref="#d12"/>
    <iact:actionData xml:id="d17">
      <inkml:trace xmlns:inkml="http://www.w3.org/2003/InkML" xml:id="stk15" contextRef="#ctx0" brushRef="#br0">22460 9666 24575 0,'0'63'0'17,"0"0"0"1,1-10 0 0,0 2 0-1,-3 2 0 1,-3 6 0 0,-3 2 0-1,0 0-534 1,3-15 0 0,-1 1 0 0,0 0 0-1,-3-2 534 1,-5 12 0 0,-3-1 0-1,1-6 0 1,3-1 0 0,0-7 343 0,2-10 0-1,1-6-343 1,0 1 352 0,7-26-352-1,-7 16 0 1,10-42 0 0,0-15 549 0,3-8 0-1,4-4-549 1,3 10 0 0,4-2 0-1,3 0 0 1,3-3 0 0,0 3 0 0,1-5 0-1,0 4 0 1,1 9 0 0,0 1 0-1,-4-4 0 1,-4 7 0 0,-9 23 0 0,37-16 0-1,-37 21 0 1,16 0 0 0,-21 0 0-1,0 0 0 1,21 0 0 0,5 0 0 0,0 21 0-1,5 5 0 1,-28 1 0 0,7 14 0-1,-10-35 0 1,0 14 0 0,0-9 0 0,0 12 0-1,0 14 0 1,0 10 0 0,-10-10 0-1,7 7 0 1,-7-28 0 0,-11 5 0 0,16-21 0-1,-37 0 0 1,37 0 0 0,-37 0 0-1,37 0 0 1,-16 0 0 0,21 0 0 0</inkml:trace>
    </iact:actionData>
  </iact:action>
  <iact:action type="remove" startTime="174038">
    <iact:property name="style" value="instant"/>
    <iact:actionData xml:id="d18" ref="#d0"/>
    <iact:actionData xml:id="d19">
      <inkml:trace xmlns:inkml="http://www.w3.org/2003/InkML" xml:id="stk16" contextRef="#ctx0" brushRef="#br0">17545 6186 24575 0,'44'0'0'10,"1"0"0"1,13 0 0-1,4 0 0 1,-12-1 0-1,3 0 0 1,1 3-641-1,3 4 1 1,2 2 0-1,0-1 640 1,0-5 0 0,0-2 0-1,-2 3 0 1,-7 3 0-1,-1 3 0 1,-2-3 252-1,18-6 1 1,-2 0-253-1,0 5 0 1,-3 0 0 0,-10-3 0-1,-1-1 0 1,15 4 0-1,0 0 0 1,-10-5 0-1,0 0 0 1,3 10 0-1,0 1 0 1,-3-9 0 0,0 1 0-1,-10 10 0 1,2 3 0-1,2-3-176 1,6-9 0-1,1-4 0 1,1 1 176-1,0 5 0 1,1 2 0-1,0-1 0 1,1 1 0 0,2-1 0-1,-3-1 0 1,-8-4 0-1,-2-1 0 1,-2 1 0-1,10 8 0 1,-3 1 0-1,0 1 0 1,-2-3 467 0,-14-6 1-1,1 0-468 1,18 12 0-1,2 1 0 1,-7-14 0-1,0-2 0 1,13 6 0-1,2-1 0 1,-1-6 0 0,0 2 0-1,-4 9 0 1,0 1 0-1,4-8 0 1,0-1 0-1,0 9 0 1,0-1 0-1,-4-9 0 1,0-2 0 0,4 1 0-1,0 0 0 1,-5 0 0-1,0 0 0 1,4 0 0-1,2 0-112 1,-18 0 0-1,0 0 1 1,0 0 111-1,19 0 0 1,1 0 0 0,-14 0 0-1,2 0 0 1,-3 0 0-1,10 0 0 1,-1 0 0-1,3 0 0 1,0 0 0-1,-6 0 0 1,-1 0 450 0,-8 0 1-1,-2 0-451 1,0 0 0-1,0 0 0 1,10 0 0-1,-1 0 0 1,-17 0 0-1,0 0 0 1,22 0 0 0,1 0 0-1,-19 0 0 1,0 0 0-1,13 0 0 1,3 0 0-1,4 0 0 1,2 0-335-1,-12 0 0 1,2 0 1-1,2 0 334 1,-6 0 0 0,3 0 0-1,0 0 0 1,-2 0 0-1,14 0 0 1,-2 0 0-1,2 0 0 1,-9 0 0-1,1 0 0 1,0 0 0 0,-3 0 0-1,3 0 0 1,-2 0 0-1,0 0-136 1,-1 0 1-1,1 0-1 1,-3 0 136-1,-6 1 0 1,-1-1 0 0,0-1 0-1,0-5 0 1,0-2 0-1,0 1 0 1,-1 5 0-1,-1 1 0 1,1-1 0-1,1-5 0 1,1-1 0 0,1 2 0-1,2 5 0 1,0 2 0-1,-1-1 0 1,12-4 0-1,0-3 0 1,-9 1 0-1,2-2 0 1,0-1-379-1,0-2 1 1,1-1 0 0,1-2 378-1,6-1 0 1,2-1 0-1,0 0 0 1,0 0 0-1,-1 0 0 1,1 1 0-1,-12 6 0 1,1 0 0 0,-1 1 0-1,-3-2 0 1,3-5 0-1,-4-2 0 1,1 4-131-1,5 7 1 1,0 3 0-1,-2-3 130 1,-8-7 0 0,-1-2 0-1,-2 1 650 1,9 0 0-1,-1 2-650 1,9-1 0-1,-3 0 401 1,7-8-401-1,-4 21 1221 1,-35 0-1221-1,30-11 458 1,-22 9-458 0,26-9 0-1,-24 0 0 1,0 1 0-1,19 5 0 1,-17-4 0-1,1-3 0 1,21-9 0-1,-31 16 0 1,16-16 0 0,-37 21 0-1,16 0 0 1,-21 0 0-1,11 0 0 1,-9 0 0-1,29 0 0 1,-4 0 0-1,-1 0 0 1,-5 0 0 0,-21 0 0-1,0 0 0 1,0 21 0-1,0-16 0 1,0 37 0-1,0-37 0 1,0 16 0-1,0-21 0 1,0 0 0 0</inkml:trace>
    </iact:actionData>
  </iact:action>
  <iact:action type="remove" startTime="174321">
    <iact:property name="style" value="instant"/>
    <iact:actionData xml:id="d20" ref="#d11"/>
    <iact:actionData xml:id="d21">
      <inkml:trace xmlns:inkml="http://www.w3.org/2003/InkML" xml:id="stk17" contextRef="#ctx0" brushRef="#br0">22672 6515 24575 0,'0'42'0'16,"0"0"0"0,0 3 0 1,0 1 0-1,0 1 0 1,0 0 0-1,0 7 0 1,0-1 0-1,0-9 0 0,0-2 0 1,0 11 0-1,0-6 0 1,0-16 0-1,0 21 0 1,0-49 0-1,0 7 0 1,0 11 0-1,10 26 0 0,-9-7 0 1,1 4 0-1,13 8 0 1,1 3 0-1,-12-10 0 1,-4 2 0-1,2 0-186 0,4 0 1 1,2 1 0-1,-2 0 185 1,-4 4 0-1,-3-1 0 1,0 1 0-1,1-4 0 1,0-1 0-1,0-1 0 0,0 8 0 1,0-1 0-1,0-1 0 1,0-2 0-1,0-13 0 1,0-1 0-1,0 9 0 1,0 1 0-1,0 2 0 0,0-2 0 1,0-7 0-1,0-2 278 1,0 4 0-1,0-3-278 1,0 9 0-1,0-21 0 0,0-5 0 1,0-21 0-1,0 10 0 1,0-7 0-1,0 49 0 1,0-10 0-1,0-8 0 1,0 2 0-1,0 22 0 0,0-11 0 1,0-21 0-1,0-5 0 1,0-21 0-1,0 31 0 1,0-2 0-1,-9 9 0 0,-2 2 0 1,5 2 0-1,-5-9 0 1,1 0 0-1,10 3 0 1,0-10 0-1,0 16 0 1,0-37 0-1,0 27 0 0,0-9 0 1,-10 14 0-1,7-11 0 1,-7 16 0-1,10-37 0 1,0 16 0-1,0-21 0 1</inkml:trace>
    </iact:actionData>
  </iact:action>
  <iact:action type="remove" startTime="174805">
    <iact:property name="style" value="instant"/>
    <iact:actionData xml:id="d22" ref="#d8"/>
    <iact:actionData xml:id="d23">
      <inkml:trace xmlns:inkml="http://www.w3.org/2003/InkML" xml:id="stk18" contextRef="#ctx0" brushRef="#br0">20038 9996 24575 0,'47'0'0'28,"-9"0"0"1,2 0 0-1,-2 0 0 1,0 0 0 0,8 0 0-1,2 0 0 1,-1 0 0-1,-2 0 0 1,-9 0 0 0,1 0 0-1,9-5 0 1,-1-1 0-1,18 4 0 1,-16-9 0 0,-16-10 0-1,-28 16 0 1,7-16 0 0</inkml:trace>
    </iact:actionData>
  </iact:action>
  <iact:action type="remove" startTime="174871">
    <iact:property name="style" value="instant"/>
    <iact:actionData xml:id="d24" ref="#d7"/>
    <iact:actionData xml:id="d25">
      <inkml:trace xmlns:inkml="http://www.w3.org/2003/InkML" xml:id="stk19" contextRef="#ctx0" brushRef="#br0">20461 9549 24575 0,'-26'0'0'27,"5"0"0"0,0 0 0 0,16 0 0 1,-16 21 0-1,11-6 0 0,-14 30 0 1,8-29 0-1,-5 25 0 0,21-15 0 1,0 11 0-1,0 28 0 0,0-2 0 1,0 0 0-1,0 2 0 0,0-28 0 1,0-11 0-1,0-5 0 0,0 0 0 1,0-16 0-1,-20 16 0 0,14-11 0 1,-15-7 0-1,1 7 0 0,14-10 0 1,-15 0 0-1,21 0 0 0,0 0 0 1</inkml:trace>
    </iact:actionData>
  </iact:action>
  <iact:action type="remove" startTime="174905">
    <iact:property name="style" value="instant"/>
    <iact:actionData xml:id="d26" ref="#d6"/>
    <iact:actionData xml:id="d27">
      <inkml:trace xmlns:inkml="http://www.w3.org/2003/InkML" xml:id="stk20" contextRef="#ctx0" brushRef="#br0">20414 6562 24575 0,'0'37'0'16,"0"28"0"0,0-13 0 1,0-7 0-1,0 2 0 0,0-11 0 1,0 1 0-1,0 18 0 1,0 2 0-1,0-8 0 0,0 1 0 1,0 13 0-1,0 3 0 1,0-1 0-1,0-2 0 0,-1-14 0 1,2 1 0-1,9 11 0 0,1 1 0 1,-10-8 0-1,3-1 0 1,17-4 0-1,0 1 0 0,-17 7 0 1,-3-2 0-1,9-17 0 1,1-2 0-1,1 9 0 0,-3 1 0 1,-6-9 0-1,-1-1 0 1,8 10 0-1,1 0 0 0,-5-10 0 1,-1 1 0-1,-4 8 0 0,0 1 0 1,5-3 0-1,-1-2 0 1,-5 22 0-1,0 2 0 0,0-28 0 1,21 10 0-1,-16-11 0 1,6-3 0-1,-1 0 0 0,-10 8 0 1,0 17 0-1,0-14 0 1,0-7 0-1,0 10 0 0,0-10 0 1,0 7 0-1,0-28 0 0,0 25 0 1,0-35 0-1,0 15 0 1,0-21 0-1,0 0 0 0,-21 20 0 1,16 7 0-1,-16-1 0 1,21 5 0-1,0-28 0 0,0 7 0 1,0-10 0-1,0 0 0 1</inkml:trace>
    </iact:actionData>
  </iact:action>
  <iact:action type="remove" startTime="175055">
    <iact:property name="style" value="instant"/>
    <iact:actionData xml:id="d28" ref="#d5"/>
    <iact:actionData xml:id="d29">
      <inkml:trace xmlns:inkml="http://www.w3.org/2003/InkML" xml:id="stk21" contextRef="#ctx0" brushRef="#br0">20367 6468 24575 0,'-13'0'0'34,"-18"0"0"1,25 21 0-1,-35 5 0 1,35 0 0-1,-15 16 0 1,21-37 0-1,0 16 0 1,0-21 0-1,21 10 0 1,-15-7 0-1,35 8 0 1,-35-11 0-1,15 0 0 1,-11-11 0-1,-7 8 0 1,7-7 0 0,-10 10 0-1,0 0 0 1,0-21 0-1,0 16 0 1,0-16 0-1,0 21 0 1,-10 0 0-1,7 0 0 1,-7 0 0-1,10 0 0 1,0 0 0-1,10 0 0 1,-7 0 0-1,28 0 0 1,-26 0 0-1,37 0 0 1,-37 0 0 0,37 0 0-1,-37 0 0 1,16 0 0-1,-21 0 0 1,0 0 0-1,0-21 0 1,0 16 0-1,0-16 0 1,0 21 0-1,-21 0 0 1,16 0 0-1,-16 0 0 1,0 0 0-1,16 0 0 1,-16 0 0-1,21 21 0 1,-21-16 0 0,16 16 0-1,-16-21 0 1,42 0 0-1,-16 0 0 1,16 0 0-1,-21 0 0 1,0 0 0-1,-21 0 0 1,16 0 0-1,-16 0 0 1,21 0 0-1,0 0 0 1,21 0 0-1,-16 0 0 1,16 0 0-1,-21 0 0 1,0 0 0 0</inkml:trace>
    </iact:actionData>
  </iact:action>
  <iact:action type="remove" startTime="175554">
    <iact:property name="style" value="instant"/>
    <iact:actionData xml:id="d30" ref="#d9"/>
    <iact:actionData xml:id="d31">
      <inkml:trace xmlns:inkml="http://www.w3.org/2003/InkML" xml:id="stk22" contextRef="#ctx0" brushRef="#br0">20743 9925 24575 0,'0'26'0'19,"0"8"0"1,0 5 0 0,0 3 0 0,0 3 0 0,0 15 0 0,0 3 0 0,0 3 0-1,0-4 0 1,0-23 0 0,0-5 0 0,0 10 0 0,0-13 0 0,0-25 0 0,0 15 0-1,0-21 0 1,0-21 0 0,0 5 0 0,-1-23 0 0,2-8 0 0,9 9 0 0,1-3 0 0,-8-6 0-1,-3-5 0 1,2 2 0 0,8-1 0 0,1 1 0 0,1-14 0 0,-3 5 0 0,-3-4 0-1,14 16 0 1,-20 26 0 0,0 21 0 0,0 0 0 0,0-21 0 0,21 16 0 0,-15-16 0 0,14 21 0-1,-20 0 0 1,11 0 0 0,12-10 0 0,14 7 0 0,-11-7 0 0,16 10 0 0,-37 0 0-1,16 10 0 1,-10 13 0 0,-9 35 0 0,9-6 0 0,-11 6 0 0,0-35 0 0,0 9 0-1,0-27 0 1,0 16 0 0,0-21 0 0,0 0 0 0,-11 0 0 0,9 0 0 0,-9 21 0 0,-10-16 0-1,16 16 0 1,-37-21 0 0,16 21 0 0,-11-16 0 0,14 26 0 0,-8-28 0 0,25 7 0-1,-15-10 0 1,21 0 0 0,-20 0 0 0,14 0 0 0,-15 0 0 0,21 0 0 0,0 0 0 0</inkml:trace>
    </iact:actionData>
  </iact:action>
  <iact:action type="remove" startTime="176121">
    <iact:property name="style" value="instant"/>
    <iact:actionData xml:id="d32" ref="#d2"/>
    <iact:actionData xml:id="d33">
      <inkml:trace xmlns:inkml="http://www.w3.org/2003/InkML" xml:id="stk23" contextRef="#ctx0" brushRef="#br0">17474 9713 24575 0,'-26'0'0'18,"-16"21"0"0,6 16 0 0,11-4 0 0,0 5 0 1,-5 7 0-1,3 4 0 0,6-1 0 0,5 0 0 0,3 0 0 1,2-2 0-1,5-9 0 0,2-3 0 0,4 23 0 1,0-20 0-1,31-13 0 0,19-14 0 0,-5-8 0 0,4-4 0 1,-5-3 0-1,-2 0 0 0,0 5 0 0,-3-3 0 0,19-28 0 1,-11 25 0-1,-21-35 0 0,-5 4 0 0,-19 3 0 1,-4-3 0-1,2 1 0 0,0-1 0 0,0-8 0 0,0-1 0 1,0 3 0-1,0 2 0 0,0-22 0 0,-21 19 0 0,16 34 0 1,-16 10 0-1,21 0 0 0,0 0 0 0,0 0 0 1</inkml:trace>
    </iact:actionData>
  </iact:action>
  <iact:action type="remove" startTime="176438">
    <iact:property name="style" value="instant"/>
    <iact:actionData xml:id="d34" ref="#d3"/>
    <iact:actionData xml:id="d35">
      <inkml:trace xmlns:inkml="http://www.w3.org/2003/InkML" xml:id="stk24" contextRef="#ctx0" brushRef="#br0">17733 9761 24575 0,'0'54'0'31,"0"9"0"0,0-21 0 1,0 0 0-1,0-6 0 0,0-2 0 1,0 24 0-1,0-32 0 1,0-5 0-1,0-21 0 0,0 0 0 1,0 10 0-1,0 14 0 1,0 12 0-1,0 11 0 0,0-20 0 1,0-7 0-1,0-20 0 1</inkml:trace>
    </iact:actionData>
  </iact:action>
  <iact:action type="remove" startTime="176455">
    <iact:property name="style" value="instant"/>
    <iact:actionData xml:id="d36" ref="#d4"/>
    <iact:actionData xml:id="d37">
      <inkml:trace xmlns:inkml="http://www.w3.org/2003/InkML" xml:id="stk25" contextRef="#ctx0" brushRef="#br0">18250 9666 24575 0,'-34'0'0'28,"-2"0"0"0,10 0 0 1,-16 0 0-1,26 0 0 1,-7 21 0-1,-9-15 0 1,27 14 0-1,-16 1 0 1,21-15 0-1,0 15 0 1,-21-21 0-1,16 0 0 0,-37 0 0 1,27 0 0-1,-30 10 0 1,29-7 0-1,-4 7 0 1,20-10 0-1,-21 0 0 1,15 0 0-1,-35 21 0 1,35-16 0-1,-15 16 0 1,21-21 0-1,21 0 0 0,6 21 0 1,20 5 0-1,-19 2 0 1,1 2 0-1,7-6 0 1,-1 1 0-1,-9 4 0 1,0 0 0-1,9-5 0 1,-5-1 0-1,-14 3 0 0,26-5 0 1,-37-21 0-1,16 10 0 1,-21-7 0-1,0 28 0 1,21-26 0-1,-6 37 0 1,30-16 0-1,-29 1 0 1,4-7 0-1,-20-20 0 1</inkml:trace>
    </iact:actionData>
  </iact:action>
  <iact:action type="remove" startTime="176921">
    <iact:property name="style" value="instant"/>
    <iact:actionData xml:id="d38" ref="#d1"/>
    <iact:actionData xml:id="d39">
      <inkml:trace xmlns:inkml="http://www.w3.org/2003/InkML" xml:id="stk26" contextRef="#ctx0" brushRef="#br0">17545 9431 24575 0,'0'13'0'112,"21"-13"0"0,5-23 0 1,21-14 0-1,-21-10 0 1,-5 21 0-1,-21 5 0 1</inkml:trace>
    </iact:actionData>
  </iact:action>
  <iact:action type="add" startTime="173688">
    <iact:property name="dataType" value="strokeEraser"/>
    <iact:actionData xml:id="d40">
      <inkml:trace xmlns:inkml="http://www.w3.org/2003/InkML" xml:id="stk27" contextRef="#ctx1" brushRef="#br1">23119 7761 0,'0'0'17,"0"94"0,0 424 1,0 869-1,0 189 0,0-259 1,0-400-1,0-376 1,0-282-1,0-189 0,0-117 1,0-352-1,-118-942 1,-141-893-1,-70 23 0,70 847 1,142 588-1,46 235 1,71 329-1,0 165 0,-47 47 1,-94 212-1,-23 376 1,-72 305-1,119 189 0,70-164 1,47-330-1,0-212 1,47-165-1,117-211 0,119-305 1,163-612-1,25-189 1,-189 189-1,-70 211 0,-95 283 1,-117 258-1,0 165 1,-70 165-1,-142 258 0,0 165 1,1 71-1,93-1 1,71-70-1,0-188 0,47-188 1,0-71-1,0-141 1,0-470-1,0-518 0,-165-47 1,-164 71-1,-47 258 1,0 377-1,93 211 0,48 189 1,-24 399-1,48 259 1,140 330-1,71-25 0,0-210 1,0-166-1,0-235 1,24-258-1,23-94 0,70-189 1,48-329-1,23-352 1,-70 22-1,-48-93 0,-70 71 1,0 352-1,0 188 1,-23 141-1,-24 71 0,0 142 1,-71 257-1,24 330 1,-24 24-1,24 23 0,71-188 1,-24-235-1,47-189 1,0-23-1,-47-188 0,-24-353 1,-140-423-1,-95-47 1,141 235-1,48 282 0,70 141 1,47 306-1,94 377 1,141 564-1,71 258 0,-71-164 1,-71-306-1,-22-235 1,-72-282-1,-23-189 0,-47-23 1,47-47-1,0-70 1,-23-95-1,70-47 0,-47 1 1,-24 93-1,-23 24 0,0 47 1,47 47-1,-47 0 1,0 0-1,0 0 0,47 0 1,0 0-1,-23 47 1,-24-47-1,47-71 0,-47-234 1,0-142-1,0 118 1,-47 117-1,47 118 0,-24 70 1,24 95-1,-47 141 1,-47 46-1,-23 25 0,-48-48 1,-117-24-1,-94-70 1,-48-23-1,-23-47 0,24-24 1,47 0-1,94 0 1,117-24-1,24-23 0,70-164 1,24-119-1,0-140 1,24-24-1,23 165 0,0 117 1,-47 71-1,47 141 1,-94 118-1,23 164 0,-23 48 1,23-48-1,24-47 1,47-70-1,0-48 0,47-70 1,-47-47-1,71-23 1,94-24-1,46-212 0,95-188 1,-118-23-1,-23 23 1,-24 189-1,-118 70 0,24 117 1,-47 48-1,0 140 1,47 142-1,0 141 0,1 23 1,-25-94-1,24-140 1,0-142-1,-47-94 0,0-259 1,-94-329-1,-24 47 1,-46 47-1,-1 165 0,48 164 1,23 118-1,46 24 1,25 46-1,-24 118 0,0 48 1,0 22-1,47-46 1,0-71-1,0-47 0,0-24 1,0-23-1,94 0 1,-24 0-1,-22 0 0,-1-23 1,0 23-1,-47 23 1,-94 72-1,23 116 0,-23-46 1,0-48-1,70-23 1,-23-70-1,47 23 0,0-94 1,0 47-1,0 0 1</inkml:trace>
    </iact:actionData>
  </iact:action>
  <iact:action type="add" startTime="181872">
    <iact:property name="dataType"/>
    <iact:actionData xml:id="d41">
      <inkml:trace xmlns:inkml="http://www.w3.org/2003/InkML" xml:id="stk28" contextRef="#ctx0" brushRef="#br2">21167 1670 24575 0,'0'13'0'13,"0"19"0"1,0-27 0 0,0 16 0 0,0-21 0 0,0 21 0 0,0 5 0-1,0 10 0 1,0 30 0 0,0-45 0 0,0 41 0 0,0-46 0 0,0 7 0 0,0 9 0-1,0 15 0 1,0 5 0 0,0 6 0 0,0-14 0 0,0-7 0 0,0 20 0-1,0-7 0 1,0-14 0 0,21 6 0 0,-16-16 0 0,16 32 0 0,-21-9 0 0,0 9 0-1,0-21 0 1,21 7 0 0,-16 13 0 0,16-4 0 0,-20-5 0 0,-2 3 0-1,6-8 0 1,0 0 0 0,-3 9 0 0,-1 3 0 0,1-10 0 0,2 1 0 0,0-1 0-1,3 0 0 1,1-1 0 0,-2 1 0 0,-4 2 0 0,-2 1 0 0,3 0-158-1,9 6 1 1,4 0-1 0,-2-2 158 0,0 10 0 0,-2-2 0 0,2 6 0 0,-2-3 0-1,0-16 0 1,-3 0 0 0,-2 9 0 0,-3 0 0 0,-3-7 0 0,0 1 0-1,5 9 0 1,-1 0 0 0,-6-2 0 0,2 1 0 0,9 6 0 0,1 0 0 0,-9-12 0-1,1-2 0 1,8 3 0 0,-1-4 0 0,-10 8 236 0,0-23 1 0,0 0-237-1,0 29 0 1,0-19 0 0,0 3 0 0,0 1 0 0,0-2 0 0,0-3 0 0,0 1 0-1,-2 7 0 1,4 0 0 0,8-15 0 0,1 1 0 0,-9 19 0 0,1 0 0-1,8-22 0 1,-1 0 0 0,-8 15 0 0,-4 1 0 0,2-14 0 0,0-1 0 0,0 1 0-1,0 1 0 1,0 8 0 0,0 1 0 0,0 2 0 0,0-1 0 0,0-5 0-1,0 2 0 1,0 7 0 0,0 0 0 0,0-9 0 0,0-1 0 0,0 1 0 0,0 0 0-1,0 4 0 1,0-1 0 0,0-8 0 0,0 0 0 0,0 8 0 0,0 1 0-1,0-10 0 1,0 1 0 0,0 13 0 0,0 2 0 0,0 1 0 0,0 1 0 0,0 6 0-1,0 0 0 1,1 4 0 0,-2 1 0 0,-9-1 0 0,-1 0 0 0,9-4 0-1,-1 0 0 1,-8-7 0 0,1 1 0 0,10 8 0 0,0-1 0 0,-10-11 0 0,-1-1 0-1,8 10 0 1,1 0 0 0,-9-12 0 0,1 0 0 0,9-1 0 0,2-1 0-1,-6-8 0 1,-1-1 0 0,5 10 0 0,0 0 0 0,-5-9 0 0,1-1 0 0,5-1 0-1,0 1 0 1,0 4 0 0,0-2 0 0,0 4 0 0,3 3 0 0,-6-4 0-1,-18-20 0 1,16 42 0 0,-16-48 0 0,21 9 0 0,-21 7 0 0,16-5 0 0,-16 21 0-1,21-10 0 1,-21 7 0 0,16-28 0 0,-16 26 0 0,21-37 0 0,0 37 0-1,-10-37 0 1,7 26 0 0,-7-28 0 0,10 28 0 0,0-4 0 0,0 20 0 0,0-21 0-1,0 15 0 1,0-35 0 0,-21 25 0 0,16-28 0 0,-16 28 0 0,21-26 0-1,0 37 0 1,0-37 0 0,0 16 0 0,0-21 0 0,0 0 0 0,0 0 0 0</inkml:trace>
    </iact:actionData>
  </iact:action>
  <iact:action type="add" startTime="185855">
    <iact:property name="dataType"/>
    <iact:actionData xml:id="d42">
      <inkml:trace xmlns:inkml="http://www.w3.org/2003/InkML" xml:id="stk29" contextRef="#ctx0" brushRef="#br2">21073 1858 24575 0,'0'-13'0'29,"0"3"0"1,0-11 0 0,0 16 0 0,0-16 0-1,0 0 0 1,0 16 0 0,0-16 0 0,0 21 0-1,0 0 0 1,0-21 0 0,0 16 0 0,0-16 0-1,0 21 0 1,0 0 0 0,0-11 0 0,21 9 0-1,-16-9 0 1,16-10 0 0,-21 16 0 0,0-16 0-1,0 21 0 1,0 0 0 0,0-21 0 0,0 16 0-1,0-16 0 1,21 21 0 0,-16 0 0 0,16 0 0-1,-21 0 0 1,0 0 0 0,0-21 0 0,0 16 0-1,0-16 0 1,0 21 0 0,0 0 0 0,0 0 0 0</inkml:trace>
    </iact:actionData>
  </iact:action>
  <iact:action type="add" startTime="220075">
    <iact:property name="dataType"/>
    <iact:actionData xml:id="d43">
      <inkml:trace xmlns:inkml="http://www.w3.org/2003/InkML" xml:id="stk30" contextRef="#ctx0" brushRef="#br2">21990 8020 24575 0,'-5'-34'0'21,"-1"0"0"1,-4-7 0 0,-3-1 0 0,-4-7 0 0,-3 1 0 0,-2 0 0 0,-3 2 0-1,2 9 0 1,-1 3 0 0,5 4 0 0,2 3 0 0,-7 1 0 0,-7 5 0 0,26 21 0 0,-16 0 0-1,21-11 0 1,0 9 0 0,0-30 0 0,-21 6 0 0,-16-21 0 0,-13 11 0 0,21 12 0 0,1 3 0-1,2 5 0 1,5-4 0 0,0 20 0 0,16 20 0 0,-27-4 0 0,10 24 0 0,0 6 0 0,2-17 0-1,-2 0 0 1,-3 9 0 0,-3 5 0 0,3-1 0 0,0 2 0 0,0-2 0 0,-5 0 0 0,3 0 0-1,14-6 0 1,0-5 0 0,-29-4 0 0,37-6 0 0,-16-11 0 0,21-7 0 0,0 7 0 0,-11-10 0-1,9 0 0 1,-9 0 0 0,11 21 0 0,0-16 0 0,0 16 0 0,0-21 0 0,0 0 0 0</inkml:trace>
    </iact:actionData>
  </iact:action>
  <iact:action type="add" startTime="222092">
    <iact:property name="dataType"/>
    <iact:actionData xml:id="d44">
      <inkml:trace xmlns:inkml="http://www.w3.org/2003/InkML" xml:id="stk31" contextRef="#ctx0" brushRef="#br2">21708 5268 24575 0,'0'-36'0'22,"0"-9"0"1,0 9 0 0,0 10 0-1,0 5 0 1,0 0 0 0,0 16 0-1,0-16 0 1,0 10 0 0,0-12 0 0,-21-35 0-1,8 17 0 1,0-1 0 0,0 4 0-1,-1 0 0 1,-3-3 0 0,3 4 0-1,11 0 0 1,-28 13 0 0,26-7 0 0,-37 5 0-1,16-21 0 1,0 21 0 0,5 5 0-1,10 21 0 1,9 0 0 0,-9 0 0-1,-10 21 0 1,-26 5 0 0,17 10 0 0,-2 6 0-1,-14 0 0 1,0 3-212 0,21-5 1-1,2 4 0 1,-2 0 211 0,-6-3 0-1,-2-2 0 1,6 1 0 0,5 9 0 0,2-2 0-1,-14-5 0 1,5-5 0 0,24-1 0-1,-16-12 0 1,21-14 0 0,0-10 0 0</inkml:trace>
    </iact:actionData>
  </iact:action>
  <iact:action type="remove" startTime="238243">
    <iact:property name="style" value="instant"/>
    <iact:actionData xml:id="d45" ref="#d41"/>
    <iact:actionData xml:id="d46">
      <inkml:trace xmlns:inkml="http://www.w3.org/2003/InkML" xml:id="stk32" contextRef="#ctx0" brushRef="#br2">21167 1670 24575 0,'0'13'0'13,"0"19"0"1,0-27 0 0,0 16 0 0,0-21 0 0,0 21 0 0,0 5 0-1,0 10 0 1,0 30 0 0,0-45 0 0,0 41 0 0,0-46 0 0,0 7 0 0,0 9 0-1,0 15 0 1,0 5 0 0,0 6 0 0,0-14 0 0,0-7 0 0,0 20 0-1,0-7 0 1,0-14 0 0,21 6 0 0,-16-16 0 0,16 32 0 0,-21-9 0 0,0 9 0-1,0-21 0 1,21 7 0 0,-16 13 0 0,16-4 0 0,-20-5 0 0,-2 3 0-1,6-8 0 1,0 0 0 0,-3 9 0 0,-1 3 0 0,1-10 0 0,2 1 0 0,0-1 0-1,3 0 0 1,1-1 0 0,-2 1 0 0,-4 2 0 0,-2 1 0 0,3 0-158-1,9 6 1 1,4 0-1 0,-2-2 158 0,0 10 0 0,-2-2 0 0,2 6 0 0,-2-3 0-1,0-16 0 1,-3 0 0 0,-2 9 0 0,-3 0 0 0,-3-7 0 0,0 1 0-1,5 9 0 1,-1 0 0 0,-6-2 0 0,2 1 0 0,9 6 0 0,1 0 0 0,-9-12 0-1,1-2 0 1,8 3 0 0,-1-4 0 0,-10 8 236 0,0-23 1 0,0 0-237-1,0 29 0 1,0-19 0 0,0 3 0 0,0 1 0 0,0-2 0 0,0-3 0 0,0 1 0-1,-2 7 0 1,4 0 0 0,8-15 0 0,1 1 0 0,-9 19 0 0,1 0 0-1,8-22 0 1,-1 0 0 0,-8 15 0 0,-4 1 0 0,2-14 0 0,0-1 0 0,0 1 0-1,0 1 0 1,0 8 0 0,0 1 0 0,0 2 0 0,0-1 0 0,0-5 0-1,0 2 0 1,0 7 0 0,0 0 0 0,0-9 0 0,0-1 0 0,0 1 0 0,0 0 0-1,0 4 0 1,0-1 0 0,0-8 0 0,0 0 0 0,0 8 0 0,0 1 0-1,0-10 0 1,0 1 0 0,0 13 0 0,0 2 0 0,0 1 0 0,0 1 0 0,0 6 0-1,0 0 0 1,1 4 0 0,-2 1 0 0,-9-1 0 0,-1 0 0 0,9-4 0-1,-1 0 0 1,-8-7 0 0,1 1 0 0,10 8 0 0,0-1 0 0,-10-11 0 0,-1-1 0-1,8 10 0 1,1 0 0 0,-9-12 0 0,1 0 0 0,9-1 0 0,2-1 0-1,-6-8 0 1,-1-1 0 0,5 10 0 0,0 0 0 0,-5-9 0 0,1-1 0 0,5-1 0-1,0 1 0 1,0 4 0 0,0-2 0 0,0 4 0 0,3 3 0 0,-6-4 0-1,-18-20 0 1,16 42 0 0,-16-48 0 0,21 9 0 0,-21 7 0 0,16-5 0 0,-16 21 0-1,21-10 0 1,-21 7 0 0,16-28 0 0,-16 26 0 0,21-37 0 0,0 37 0-1,-10-37 0 1,7 26 0 0,-7-28 0 0,10 28 0 0,0-4 0 0,0 20 0 0,0-21 0-1,0 15 0 1,0-35 0 0,-21 25 0 0,16-28 0 0,-16 28 0 0,21-26 0-1,0 37 0 1,0-37 0 0,0 16 0 0,0-21 0 0,0 0 0 0,0 0 0 0</inkml:trace>
    </iact:actionData>
  </iact:action>
  <iact:action type="remove" startTime="238426">
    <iact:property name="style" value="instant"/>
    <iact:actionData xml:id="d47" ref="#d44"/>
    <iact:actionData xml:id="d48">
      <inkml:trace xmlns:inkml="http://www.w3.org/2003/InkML" xml:id="stk33" contextRef="#ctx0" brushRef="#br2">21708 5268 24575 0,'0'-36'0'22,"0"-9"0"1,0 9 0 0,0 10 0-1,0 5 0 1,0 0 0 0,0 16 0-1,0-16 0 1,0 10 0 0,0-12 0 0,-21-35 0-1,8 17 0 1,0-1 0 0,0 4 0-1,-1 0 0 1,-3-3 0 0,3 4 0-1,11 0 0 1,-28 13 0 0,26-7 0 0,-37 5 0-1,16-21 0 1,0 21 0 0,5 5 0-1,10 21 0 1,9 0 0 0,-9 0 0-1,-10 21 0 1,-26 5 0 0,17 10 0 0,-2 6 0-1,-14 0 0 1,0 3-212 0,21-5 1-1,2 4 0 1,-2 0 211 0,-6-3 0-1,-2-2 0 1,6 1 0 0,5 9 0 0,2-2 0-1,-14-5 0 1,5-5 0 0,24-1 0-1,-16-12 0 1,21-14 0 0,0-10 0 0</inkml:trace>
    </iact:actionData>
  </iact:action>
  <iact:action type="remove" startTime="238476">
    <iact:property name="style" value="instant"/>
    <iact:actionData xml:id="d49" ref="#d43"/>
    <iact:actionData xml:id="d50">
      <inkml:trace xmlns:inkml="http://www.w3.org/2003/InkML" xml:id="stk34" contextRef="#ctx0" brushRef="#br2">21990 8020 24575 0,'-5'-34'0'21,"-1"0"0"1,-4-7 0 0,-3-1 0 0,-4-7 0 0,-3 1 0 0,-2 0 0 0,-3 2 0-1,2 9 0 1,-1 3 0 0,5 4 0 0,2 3 0 0,-7 1 0 0,-7 5 0 0,26 21 0 0,-16 0 0-1,21-11 0 1,0 9 0 0,0-30 0 0,-21 6 0 0,-16-21 0 0,-13 11 0 0,21 12 0 0,1 3 0-1,2 5 0 1,5-4 0 0,0 20 0 0,16 20 0 0,-27-4 0 0,10 24 0 0,0 6 0 0,2-17 0-1,-2 0 0 1,-3 9 0 0,-3 5 0 0,3-1 0 0,0 2 0 0,0-2 0 0,-5 0 0 0,3 0 0-1,14-6 0 1,0-5 0 0,-29-4 0 0,37-6 0 0,-16-11 0 0,21-7 0 0,0 7 0 0,-11-10 0-1,9 0 0 1,-9 0 0 0,11 21 0 0,0-16 0 0,0 16 0 0,0-21 0 0,0 0 0 0</inkml:trace>
    </iact:actionData>
  </iact:action>
  <iact:action type="remove" startTime="239009">
    <iact:property name="style" value="instant"/>
    <iact:actionData xml:id="d51" ref="#d42"/>
    <iact:actionData xml:id="d52">
      <inkml:trace xmlns:inkml="http://www.w3.org/2003/InkML" xml:id="stk35" contextRef="#ctx0" brushRef="#br2">21073 1858 24575 0,'0'-13'0'29,"0"3"0"1,0-11 0 0,0 16 0 0,0-16 0-1,0 0 0 1,0 16 0 0,0-16 0 0,0 21 0-1,0 0 0 1,0-21 0 0,0 16 0 0,0-16 0-1,0 21 0 1,0 0 0 0,0-11 0 0,21 9 0-1,-16-9 0 1,16-10 0 0,-21 16 0 0,0-16 0-1,0 21 0 1,0 0 0 0,0-21 0 0,0 16 0-1,0-16 0 1,21 21 0 0,-16 0 0 0,16 0 0-1,-21 0 0 1,0 0 0 0,0-21 0 0,0 16 0-1,0-16 0 1,0 21 0 0,0 0 0 0,0 0 0 0</inkml:trace>
    </iact:actionData>
  </iact:action>
  <iact:action type="add" startTime="238243">
    <iact:property name="dataType" value="strokeEraser"/>
    <iact:actionData xml:id="d53">
      <inkml:trace xmlns:inkml="http://www.w3.org/2003/InkML" xml:id="stk36" contextRef="#ctx1" brushRef="#br1">21120 2399 0,'47'0'18,"-47"0"1,0 141 0,0 259 0,0 399 0,0 354-1,0 46 1,0-187 0,0-236 0,0 23 0,0-187-1,0-24 1,0-141 0,47-95 0,-47-163 0,0-95-1,0-47 1,0-24 0,0-23 0,0-70 0,47-401-1,-24-752 1,-23-399 0,0 234 0,0 165 0,0 94-1,0 471 1,47 234 0,0 166 0,-47 140 0,47 71 0,-47 94-1,0-47 1,0 94 0,0-70 0,0-24 0,-47-118-1,-47-211 1,-23-118 0,-1-24 0,24 189 0,47 71-1,23 116 1,24 95 0,-47 0 0,47 0 0,0 0-1,0 0 1,0 48 0,0-1 0,-47-47 0,47 94-1,0-71 1,-47 24 0,47 0 0,0 0 0,0-23-1,-23 23 1,23 0 0,0 0 0,0-24 0,0-23 0</inkml:trace>
    </iact:actionData>
  </iact:action>
  <iact:action type="add" startTime="441866">
    <iact:property name="dataType"/>
    <iact:actionData xml:id="d54">
      <inkml:trace xmlns:inkml="http://www.w3.org/2003/InkML" xml:id="stk37" contextRef="#ctx0" brushRef="#br0">20249 7315 24575 0,'0'-27'0'43,"0"7"0"0,0 20 0 0,0 0 0 0,-20 0 0 0,14 20 0 1,-15-14 0-1,21 15 0 0,0-11 0 0,0-7 0 0,0 7 0 0,21-10 0 1,-15 0 0-1,14 0 0 0,-20-10 0 0,0-14 0 0,0 8 0 0,0-4 0 1,0 20 0-1,0 0 0 0,0 20 0 0,0-14 0 0,0 15 0 0,0-21 0 1</inkml:trace>
    </iact:actionData>
  </iact:action>
  <iact:action type="add" startTime="444183">
    <iact:property name="dataType"/>
    <iact:actionData xml:id="d55">
      <inkml:trace xmlns:inkml="http://www.w3.org/2003/InkML" xml:id="stk38" contextRef="#ctx0" brushRef="#br0">20179 7268 24575 0,'0'26'0'38,"0"5"0"0,-21-28 0 0,16 28 0 0,-16-26 0 0,21 16 0 0,21-21 0 0,-16 0 0 0,16 0 0 0,-21 0 0 0,0 0 0 0,0-21 0 0,0 16 0 0,0-16 0 0,0 21 0 1,0 0 0-1,0-10 0 0,0 7 0 0,0-7 0 0,0 20 0 0,0-7 0 0,0 7 0 0,0-10 0 0,0 0 0 0,10 0 0 0,-7 0 0 0,7 0 0 0,-10 0 0 0,0 0 0 1</inkml:trace>
    </iact:actionData>
  </iact:action>
  <iact:action type="add" startTime="446216">
    <iact:property name="dataType"/>
    <iact:actionData xml:id="d56">
      <inkml:trace xmlns:inkml="http://www.w3.org/2003/InkML" xml:id="stk39" contextRef="#ctx0" brushRef="#br0">20673 7432 24575 0,'0'26'0'43,"0"-5"0"1,21-21 0 0,-16 0 0-1,16 0 0 1,-11 0 0 0,-7 0 0-1,7 0 0 1,11-21 0 0,-16 16 0-1,16-37 0 1,-21 37 0 0,0-16 0-1,0 21 0 1,0 0 0 0,-21 0 0-1,16 0 0 1,-16 0 0 0,21 21 0-1,0-16 0 1,0 16 0 0,0-21 0-1,0 0 0 1,0 0 0 0</inkml:trace>
    </iact:actionData>
  </iact:action>
  <iact:action type="add" startTime="450633">
    <iact:property name="dataType"/>
    <iact:actionData xml:id="d57">
      <inkml:trace xmlns:inkml="http://www.w3.org/2003/InkML" xml:id="stk40" contextRef="#ctx0" brushRef="#br0">19379 7268 24575 0,'0'26'0'35,"0"5"0"0,0-28 0 0,0 7 0 0,0-10 0 0,21 0 0 1,-16 0 0-1,16-10 0 0,0-14 0 0,-16 8 0 0,16-25 0 0,-21 35 0 1,-21-14 0-1,16 20 0 0,-16 0 0 0,21 0 0 0,0 0 0 0,0 20 0 1,0-14 0-1,0 15 0 0,0-21 0 0,-21 0 0 0,16 0 0 0,-16 20 0 1,21-4 0-1,0 8 0 0,-21 7 0 0,16-26 0 0,-16 16 0 0,21-21 0 1,0 0 0-1,0-21 0 0,0 16 0 0,0-16 0 0,0 21 0 1</inkml:trace>
    </iact:actionData>
  </iact:action>
  <iact:action type="add" startTime="456500">
    <iact:property name="dataType"/>
    <iact:actionData xml:id="d58">
      <inkml:trace xmlns:inkml="http://www.w3.org/2003/InkML" xml:id="stk41" contextRef="#ctx0" brushRef="#br0">20790 6562 24575 0,'0'37'0'29,"0"-14"0"0,21 8 0 0,-15-25 0 0,35 15 0 1,-25-21 0-1,8 0 0 0,7 0 0 0,-26-21 0 0,16 5 0 1,-21-8 0-1,0-7 0 0,0 5 0 0,0 0 0 0,0 5 0 1,-21 42 0-1,16-16 0 0,-16 16 0 0,11-21 0 0,7 21 0 1,-8-16 0-1,11 16 0 0,0-21 0 0,0 10 0 0,0-7 0 1,0 28 0-1,0-25 0 0,0 15 0 0,0-21 0 0,0 0 0 1,11 0 0-1,-8-21 0 0,7 15 0 0,-10-25 0 0,0 28 0 1,0-7 0-1,0 10 0 0,0-21 0 0,0 16 0 0,-10-16 0 1,7 21 0-1,-8 0 0 0,11 21 0 0,0-16 0 0,0 26 0 1,-20-28 0-1,14 28 0 0,-15-25 0 0,21 15 0 1</inkml:trace>
    </iact:actionData>
  </iact:action>
  <iact:action type="add" startTime="469283">
    <iact:property name="dataType"/>
    <iact:actionData xml:id="d59">
      <inkml:trace xmlns:inkml="http://www.w3.org/2003/InkML" xml:id="stk42" contextRef="#ctx0" brushRef="#br0">25188 5316 24575 0,'0'-48'0'5,"2"11"0"1,-4-4 0 0,-6-1 0 0,-5-2 0 0,0-21 0 0,-10 2 0-1,-6 27 0 1,-7 5 0 0,-1-1-436 0,-2-8 1 0,-1 0 0 0,-4 7 435-1,-5 14 0 1,-3 8 0 0,-1-1 0 0,-1-3 0 0,0-1 0 0,0 6 0 0,0 6 0-1,-1 6 0 1,-1 0-331 0,-6-3 0 0,-1 0 0 0,0 3 331 0,3 1 0-1,-1 3 0 1,2 5 0 0,11 4 0 0,1 4 0 0,1 2 0 0,1 3 0 0,-9 9 0-1,2 4 0 1,4 5 0 0,15-5 0 0,2 4 0 0,2 2 0 0,2 1 0-1,1 1 0 1,1 1 0 0,3 2 0 0,3-2 0 0,2 10 0 0,5 0 0 0,5 2 0-1,5-3 0 1,4 4 0 0,5-1 0 0,7-2-423 0,6-5 0 0,8-2 0-1,4-1 1 1,3 0 422 0,0-4 0 0,3 1 0 0,3-1 0 0,3-2 0-1,2-6 0 1,2-5 0 0,3-5 0 0,3-3 0 0,1-1 0 0,1-1 0 0,4 2 0-1,3 0 0 1,0-2 0 0,1-3 0 0,-1-6 0 0,-5-7 0 0,-1-3 0-1,0-5 0 1,0-1 0 0,2-2 0 0,3 0 0 0,2-3 0 0,0-2 0 0,-1-3 0-1,-3-3 0 1,-6-2 0 0,-2-4 0 0,-2-1 0 0,-1-3 0 0,0-3 0-1,0-3 0 1,0-3 0 0,-1-2 0 0,-3-2 0 0,-4-1 0 0,0-7 0 0,-5-3 0-1,-2 0 0 1,-1 0-210 0,0 3 0 0,1 0 0 0,-3 1 0 0,-6-1 210-1,-8-9 0 1,-5 0 0 0,1 6 0 0,10 5 0 0,-5 6 0 0,-18-12 0 0</inkml:trace>
    </iact:actionData>
  </iact:action>
  <iact:action type="remove" startTime="480784">
    <iact:property name="style" value="instant"/>
    <iact:actionData xml:id="d60" ref="#d59"/>
    <iact:actionData xml:id="d61">
      <inkml:trace xmlns:inkml="http://www.w3.org/2003/InkML" xml:id="stk43" contextRef="#ctx0" brushRef="#br0">25188 5316 24575 0,'0'-48'0'5,"2"11"0"1,-4-4 0 0,-6-1 0 0,-5-2 0 0,0-21 0 0,-10 2 0-1,-6 27 0 1,-7 5 0 0,-1-1-436 0,-2-8 1 0,-1 0 0 0,-4 7 435-1,-5 14 0 1,-3 8 0 0,-1-1 0 0,-1-3 0 0,0-1 0 0,0 6 0 0,0 6 0-1,-1 6 0 1,-1 0-331 0,-6-3 0 0,-1 0 0 0,0 3 331 0,3 1 0-1,-1 3 0 1,2 5 0 0,11 4 0 0,1 4 0 0,1 2 0 0,1 3 0 0,-9 9 0-1,2 4 0 1,4 5 0 0,15-5 0 0,2 4 0 0,2 2 0 0,2 1 0-1,1 1 0 1,1 1 0 0,3 2 0 0,3-2 0 0,2 10 0 0,5 0 0 0,5 2 0-1,5-3 0 1,4 4 0 0,5-1 0 0,7-2-423 0,6-5 0 0,8-2 0-1,4-1 1 1,3 0 422 0,0-4 0 0,3 1 0 0,3-1 0 0,3-2 0-1,2-6 0 1,2-5 0 0,3-5 0 0,3-3 0 0,1-1 0 0,1-1 0 0,4 2 0-1,3 0 0 1,0-2 0 0,1-3 0 0,-1-6 0 0,-5-7 0 0,-1-3 0-1,0-5 0 1,0-1 0 0,2-2 0 0,3 0 0 0,2-3 0 0,0-2 0 0,-1-3 0-1,-3-3 0 1,-6-2 0 0,-2-4 0 0,-2-1 0 0,-1-3 0 0,0-3 0-1,0-3 0 1,0-3 0 0,-1-2 0 0,-3-2 0 0,-4-1 0 0,0-7 0 0,-5-3 0-1,-2 0 0 1,-1 0-210 0,0 3 0 0,1 0 0 0,-3 1 0 0,-6-1 210-1,-8-9 0 1,-5 0 0 0,1 6 0 0,10 5 0 0,-5 6 0 0,-18-12 0 0</inkml:trace>
    </iact:actionData>
  </iact:action>
  <iact:action type="add" startTime="480537">
    <iact:property name="dataType" value="strokeEraser"/>
    <iact:actionData xml:id="d62">
      <inkml:trace xmlns:inkml="http://www.w3.org/2003/InkML" xml:id="stk44" contextRef="#ctx1" brushRef="#br1">24530 5315 0,'0'0'27,"0"118"1,0 140 0,0 189 0,0 94 0,0-117 0,0-142 0,0-23 0,0-48-1,0-46 1,0-48 0,0-46 0,-47-24 0,47 0 0,0 0 0,-47 24 0,47 23-1,-24-47 1,24-24 0,0 24 0,0-47 0,0 47 0,0-47 0,0 0 0,0 0 0</inkml:trace>
    </iact:actionData>
  </iact:action>
  <iact:action type="add" startTime="484101">
    <iact:property name="dataType"/>
    <iact:actionData xml:id="d63">
      <inkml:trace xmlns:inkml="http://www.w3.org/2003/InkML" xml:id="stk45" contextRef="#ctx0" brushRef="#br2">24436 5363 24575 0,'0'34'0'10,"0"23"0"1,0-7 0 0,0 5 0-1,0 9 0 1,0 5-792 0,0-10 0 0,0 5 0-1,0-2 792 1,0-2 0 0,0 0 0 0,0 1 0-1,0 4 0 1,0 2 0 0,0-1 0 0,0-3 0-1,0 0 0 1,0-1 0 0,0 5 0-1,0-1 0 1,0 0 0 0,0-5 0 0,0-2 0-1,0 1 0 1,0 2 0 0,0 0 0 0,0 0 0-1,0 0 0 1,0 0 0 0,0-1 0 0,0-4 0-1,0-1 0 1,0 1 0 0,0 6 0-1,0 0 0 1,0-3 379 0,0 8 1 0,0-3-380-1,0-6 0 1,0-3 196 0,0-9 0 0,0-3-196-1,0 19 0 1,0-14 0 0,0 2 0 0,0-9 0-1,0 2 612 1,-4 14 1 0,-3 1-613-1,-4-5 0 1,-1-1 0 0,4 5 0 0,0-1 0-1,-2 3 0 1,-1-2 0 0,0-8 0 0,1-1 0-1,8 9 0 1,-1-3 0 0,-8-18 0 0,1-1 0-1,10-1 0 1,0 0 0 0,-10-1 0-1,-1 0 0 1,8 1 0 0,1 1 0 0,-9 11 0-1,1 0 0 1,9-9 0 0,2 0 0 0,0 2 0-1,-2-2 0 1,-9 9 0 0,7-10 0 0,-7-14 0-1,10-12 0 1,0-11 0 0,0 0 0 0</inkml:trace>
    </iact:actionData>
  </iact:action>
  <iact:action type="add" startTime="486751">
    <iact:property name="dataType"/>
    <iact:actionData xml:id="d64">
      <inkml:trace xmlns:inkml="http://www.w3.org/2003/InkML" xml:id="stk46" contextRef="#ctx0" brushRef="#br2">24318 5268 24575 0,'-50'0'0'9,"1"0"0"0,-7 0 0 0,-7 0 0 0,-4 0 0 0,15 0 0 0,-4 0 0 0,-1 0 0 0,-3 0 0 0,-2 0-1065 0,6 0 0 0,-3 0 0 0,-2 0 0 0,-1 0 0 0,0 0 0 1,1 0 0-1,1 0 1065 0,-5 0 0 0,1 0 0 0,1 0 0 0,0 0 0 0,0 0 0 0,0 0 0 0,0 0 0 0,-1 0 0 0,1 0 0 0,1 0 0 0,1 0 0 0,3 0 138 1,-13 0 1-1,3 0-1 0,3 0 1 0,2 0-139 0,10 0 0 0,3 0 0 0,0 0 0 0,2 0 361 0,-12 0 0 0,1 0 0 0,3 0-361 0,7 0 0 0,3 0 0 0,0 0 0 1,-18 0 0-1,0 0 0 0,17 0 0 0,1 0 0 0,0 0 0 0,-15 0 0 0,-1 0 0 0,13 1 0 0,-1 0 0 0,0-3 0 0,3-4 0 0,1-2 0 0,-2 2 0 0,-2 3 0 0,-2 3 0 1,0-3 0-1,-2-3 0 0,-1-2 0 0,-1 1-307 0,-5 3 1 0,-1 0 0 0,0 2 306 0,-1 1 0 0,-1 1 0 0,0-2 0 0,14 0 0 0,0-1 0 0,0 0 0 0,-1 1 0 1,-1 1 0-1,0 1 0 0,0 1 0 0,-1-1 0 0,-3 0 0 0,0 0 0 0,0 0 0 0,2 0 0 0,-12 0 0 0,1 0 0 0,0 0 0 0,13 0 0 0,-1 0 0 0,1 0 0 1,2 0 0-1,-7 0 0 0,3 0 0 0,1 0 1665 0,-15 0 1 0,2 0-1666 0,21 1 0 0,-1 0 0 0,1-3 0 0,-9-8 0 0,1-1 0 0,-4 8 0 0,-3 1 0 0,15-4 0 0,-1-2 0 1,-2 1 212-1,-5-1 0 0,-3 1 0 0,1 1-212 0,-2 4 0 0,1 1 0 0,-1-1 0 0,-2-5 0 0,0-1 0 0,2 2 0 0,8 5 0 0,2 1 0 0,2 1 233 0,-11-1 0 1,4 0-233-1,10 0 0 0,3 0 1215 0,-18 0-1215 0,31 0 181 0,5 0-181 0,0 0 908 0,16 0-908 0,-48 0 0 0,4 0 0 0,-14 0 0 0,16 0 0 0,26 0 0 0,21 0 0 1</inkml:trace>
    </iact:actionData>
  </iact:action>
  <iact:action type="remove" startTime="493051">
    <iact:property name="style" value="instant"/>
    <iact:actionData xml:id="d65" ref="#d63"/>
    <iact:actionData xml:id="d66">
      <inkml:trace xmlns:inkml="http://www.w3.org/2003/InkML" xml:id="stk47" contextRef="#ctx0" brushRef="#br2">24436 5363 24575 0,'0'34'0'10,"0"23"0"1,0-7 0 0,0 5 0-1,0 9 0 1,0 5-792 0,0-10 0 0,0 5 0-1,0-2 792 1,0-2 0 0,0 0 0 0,0 1 0-1,0 4 0 1,0 2 0 0,0-1 0 0,0-3 0-1,0 0 0 1,0-1 0 0,0 5 0-1,0-1 0 1,0 0 0 0,0-5 0 0,0-2 0-1,0 1 0 1,0 2 0 0,0 0 0 0,0 0 0-1,0 0 0 1,0 0 0 0,0-1 0 0,0-4 0-1,0-1 0 1,0 1 0 0,0 6 0-1,0 0 0 1,0-3 379 0,0 8 1 0,0-3-380-1,0-6 0 1,0-3 196 0,0-9 0 0,0-3-196-1,0 19 0 1,0-14 0 0,0 2 0 0,0-9 0-1,0 2 612 1,-4 14 1 0,-3 1-613-1,-4-5 0 1,-1-1 0 0,4 5 0 0,0-1 0-1,-2 3 0 1,-1-2 0 0,0-8 0 0,1-1 0-1,8 9 0 1,-1-3 0 0,-8-18 0 0,1-1 0-1,10-1 0 1,0 0 0 0,-10-1 0-1,-1 0 0 1,8 1 0 0,1 1 0 0,-9 11 0-1,1 0 0 1,9-9 0 0,2 0 0 0,0 2 0-1,-2-2 0 1,-9 9 0 0,7-10 0 0,-7-14 0-1,10-12 0 1,0-11 0 0,0 0 0 0</inkml:trace>
    </iact:actionData>
  </iact:action>
  <iact:action type="remove" startTime="493467">
    <iact:property name="style" value="instant"/>
    <iact:actionData xml:id="d67" ref="#d64"/>
    <iact:actionData xml:id="d68">
      <inkml:trace xmlns:inkml="http://www.w3.org/2003/InkML" xml:id="stk48" contextRef="#ctx0" brushRef="#br2">24318 5268 24575 0,'-50'0'0'9,"1"0"0"0,-7 0 0 0,-7 0 0 0,-4 0 0 0,15 0 0 0,-4 0 0 0,-1 0 0 0,-3 0 0 0,-2 0-1065 0,6 0 0 0,-3 0 0 0,-2 0 0 0,-1 0 0 0,0 0 0 1,1 0 0-1,1 0 1065 0,-5 0 0 0,1 0 0 0,1 0 0 0,0 0 0 0,0 0 0 0,0 0 0 0,0 0 0 0,-1 0 0 0,1 0 0 0,1 0 0 0,1 0 0 0,3 0 138 1,-13 0 1-1,3 0-1 0,3 0 1 0,2 0-139 0,10 0 0 0,3 0 0 0,0 0 0 0,2 0 361 0,-12 0 0 0,1 0 0 0,3 0-361 0,7 0 0 0,3 0 0 0,0 0 0 1,-18 0 0-1,0 0 0 0,17 0 0 0,1 0 0 0,0 0 0 0,-15 0 0 0,-1 0 0 0,13 1 0 0,-1 0 0 0,0-3 0 0,3-4 0 0,1-2 0 0,-2 2 0 0,-2 3 0 0,-2 3 0 1,0-3 0-1,-2-3 0 0,-1-2 0 0,-1 1-307 0,-5 3 1 0,-1 0 0 0,0 2 306 0,-1 1 0 0,-1 1 0 0,0-2 0 0,14 0 0 0,0-1 0 0,0 0 0 0,-1 1 0 1,-1 1 0-1,0 1 0 0,0 1 0 0,-1-1 0 0,-3 0 0 0,0 0 0 0,0 0 0 0,2 0 0 0,-12 0 0 0,1 0 0 0,0 0 0 0,13 0 0 0,-1 0 0 0,1 0 0 1,2 0 0-1,-7 0 0 0,3 0 0 0,1 0 1665 0,-15 0 1 0,2 0-1666 0,21 1 0 0,-1 0 0 0,1-3 0 0,-9-8 0 0,1-1 0 0,-4 8 0 0,-3 1 0 0,15-4 0 0,-1-2 0 1,-2 1 212-1,-5-1 0 0,-3 1 0 0,1 1-212 0,-2 4 0 0,1 1 0 0,-1-1 0 0,-2-5 0 0,0-1 0 0,2 2 0 0,8 5 0 0,2 1 0 0,2 1 233 0,-11-1 0 1,4 0-233-1,10 0 0 0,3 0 1215 0,-18 0-1215 0,31 0 181 0,5 0-181 0,0 0 908 0,16 0-908 0,-48 0 0 0,4 0 0 0,-14 0 0 0,16 0 0 0,26 0 0 0,21 0 0 1</inkml:trace>
    </iact:actionData>
  </iact:action>
  <iact:action type="remove" startTime="494117">
    <iact:property name="style" value="instant"/>
    <iact:actionData xml:id="d69" ref="#d57"/>
    <iact:actionData xml:id="d70">
      <inkml:trace xmlns:inkml="http://www.w3.org/2003/InkML" xml:id="stk49" contextRef="#ctx0" brushRef="#br0">19379 7268 24575 0,'0'26'0'35,"0"5"0"0,0-28 0 0,0 7 0 0,0-10 0 0,21 0 0 1,-16 0 0-1,16-10 0 0,0-14 0 0,-16 8 0 0,16-25 0 0,-21 35 0 1,-21-14 0-1,16 20 0 0,-16 0 0 0,21 0 0 0,0 0 0 0,0 20 0 1,0-14 0-1,0 15 0 0,0-21 0 0,-21 0 0 0,16 0 0 0,-16 20 0 1,21-4 0-1,0 8 0 0,-21 7 0 0,16-26 0 0,-16 16 0 0,21-21 0 1,0 0 0-1,0-21 0 0,0 16 0 0,0-16 0 0,0 21 0 1</inkml:trace>
    </iact:actionData>
  </iact:action>
  <iact:action type="remove" startTime="494367">
    <iact:property name="style" value="instant"/>
    <iact:actionData xml:id="d71" ref="#d58"/>
    <iact:actionData xml:id="d72">
      <inkml:trace xmlns:inkml="http://www.w3.org/2003/InkML" xml:id="stk50" contextRef="#ctx0" brushRef="#br0">20790 6562 24575 0,'0'37'0'29,"0"-14"0"0,21 8 0 0,-15-25 0 0,35 15 0 1,-25-21 0-1,8 0 0 0,7 0 0 0,-26-21 0 0,16 5 0 1,-21-8 0-1,0-7 0 0,0 5 0 0,0 0 0 0,0 5 0 1,-21 42 0-1,16-16 0 0,-16 16 0 0,11-21 0 0,7 21 0 1,-8-16 0-1,11 16 0 0,0-21 0 0,0 10 0 0,0-7 0 1,0 28 0-1,0-25 0 0,0 15 0 0,0-21 0 0,0 0 0 1,11 0 0-1,-8-21 0 0,7 15 0 0,-10-25 0 0,0 28 0 1,0-7 0-1,0 10 0 0,0-21 0 0,0 16 0 0,-10-16 0 1,7 21 0-1,-8 0 0 0,11 21 0 0,0-16 0 0,0 26 0 1,-20-28 0-1,14 28 0 0,-15-25 0 0,21 15 0 1</inkml:trace>
    </iact:actionData>
  </iact:action>
  <iact:action type="remove" startTime="494418">
    <iact:property name="style" value="instant"/>
    <iact:actionData xml:id="d73" ref="#d56"/>
    <iact:actionData xml:id="d74">
      <inkml:trace xmlns:inkml="http://www.w3.org/2003/InkML" xml:id="stk51" contextRef="#ctx0" brushRef="#br0">20673 7432 24575 0,'0'26'0'43,"0"-5"0"1,21-21 0 0,-16 0 0-1,16 0 0 1,-11 0 0 0,-7 0 0-1,7 0 0 1,11-21 0 0,-16 16 0-1,16-37 0 1,-21 37 0 0,0-16 0-1,0 21 0 1,0 0 0 0,-21 0 0-1,16 0 0 1,-16 0 0 0,21 21 0-1,0-16 0 1,0 16 0 0,0-21 0-1,0 0 0 1,0 0 0 0</inkml:trace>
    </iact:actionData>
  </iact:action>
  <iact:action type="add" startTime="492734">
    <iact:property name="dataType" value="strokeEraser"/>
    <iact:actionData xml:id="d75">
      <inkml:trace xmlns:inkml="http://www.w3.org/2003/InkML" xml:id="stk52" contextRef="#ctx1" brushRef="#br1">24106 5927 0,'0'0'17,"0"47"0,0 376 1,0 659-1,0 117 0,0 48 1,0-142-1,-23-258 1,-24-306-1,47-353 0,-47-47 1,47-188-1,47-541 1,71-847-1,93-493 0,-46 188 1,-48 470-1,-70 470 1,0 306-1,-47 282 0,0 165 1,0 47-1,-47 94 1,0 71-1,-23 70 0,23 24 1,0 0-1,0-142 0,47 1 1,0-1-1,0 24 1,0-23-1,0-71 0,0 0 1,-24-47-1,-140-141 1,-189-24-1,-47-70 0,24 94 1,93 71-1,25 23 1,93-1-1,118 48 0,47 48 1,47-1-1,118 23 1,93 71-1,72-117 0,-48-24 1,-70-71-1,-142-23 0,24 24 1,-258 23-1,-377 47 1,-377 47-1,-210 117 0,140 48 1,282-48-1,212-46 1,212-24-1,118-23 0,69 23 1,95-71-1,47-23 1,118 0-1,117-164 0,-23-24 1,-94 46-1,-48 72 1,-23-24-1,-141 94 0,-70 117 1,-48 95-1,-23 94 0,164 70 1,142 71-1,211-71 1,95-47-1,-25-164 0,-22-118 1,-72-47-1,-69-212 1,-25-234-1,-93-142 0,-24 117 1,-47 142-1,-47 164 1,-94 118-1,-71 188 0,-117 142 1,70 46-1,95-23 1,23 23-1,94 0 0,94 48 1,141-142-1,24-94 0,-24-141 1,-23-353-1,-95-164 1,-70 46-1,-47 189 0,-70 117 1,-189 71-1,-23 212 1,-24 141-1,118 23 0,47-23 1,117-48-1,48 1 1,70-95-1,-47-46 0,-24-24 1,24-47-1,-47-47 1,0-24-1,-47-46 0,-117 70 1,-71 117-1,-142 236 0,1 94 1,94-47-1,70-71 1,71-164-1,117-24 0,95-94 1,141-141-1,117-95 1,0-22-1,-164 46 0,-24 94 1,-118 71-1,-23 47 1,-23 47-1,-118 47 0,117 24 1,-70-71-1,94-47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4T10:30:25.3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0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14T10:30:25.368"/>
    </inkml:context>
    <inkml:brush xml:id="br1">
      <inkml:brushProperty name="width" value="0.055" units="cm"/>
      <inkml:brushProperty name="height" value="0.055" units="cm"/>
    </inkml:brush>
  </inkml:definitions>
  <iact:action type="add" startTime="62512">
    <iact:property name="dataType"/>
    <iact:actionData xml:id="d0">
      <inkml:trace xmlns:inkml="http://www.w3.org/2003/InkML" xml:id="stk0" contextRef="#ctx0" brushRef="#br0">2234 5762 24575 0,'47'0'0'12,"-9"0"0"1,3 0 0-1,1 0 0 1,2 0 0-1,10 0 0 1,-1 0 0 0,-9 0 0-1,-4 0 0 1,7 0 0-1,-16 0 0 1,-28 0 0-1,7 0 0 1,11 0 0 0,26 0 0-1,16 0 0 1,-8 0 0-1,2 0 0 1,-17 0 0 0,-1 0 0-1,8 0 0 1,-3 0 0-1,-7 0 0 1,-16 0 0-1,-1 0 0 1,-14 0 0 0,15 0 0-1,-21 0 0 1,10 0 0-1,34 0 0 1,1 0 0 0,5 0 0-1,5 0 0 1,2 0 0-1,-3 0 0 1,-1 0 0-1,0 0 0 1,-7 0 0 0,-14 0 0-1,20 0 0 1,-8 0 0-1,9 0 0 1,-9 0 0 0,3 0 0-1,1 0 0 1,-2 0 0-1,-7 0 0 1,-2 0 0-1,20 0 0 1,-15 0 0 0,-5 0 0-1,-4 0 0 1,4 0 0-1,9 0 0 1,2 0 0-1,6 0 0 1,0 0 0 0,-11 0 0-1,0 0 0 1,9 0 0-1,-5 0 0 1,-5 0 0 0,0 0 0-1,2 0 0 1,19 0 0-1,-12 0 0 1,2 0 0-1,-9-1 0 1,-1 2 0 0,8 9 0-1,0 1 0 1,-15-8 0-1,1 0 0 1,19 7 0 0,0 0 0-1,-17-9 0 1,0-2 0-1,18 1 0 1,-1 0 0-1,-19 0 0 1,-1 0 0 0,10 0 0-1,-1 0 0 1,-8 0 0-1,0 0 0 1,19 0 0 0,0 0 0-1,-17 0 0 1,0 0 0-1,22 0 0 1,1 0 0-1,-18 0 0 1,-2 0 0 0,10 0 0-1,1 0 0 1,-1 0 0-1,1 0 0 1,0 0 0-1,1 0 0 1,4 0 0 0,1 0 0-1,5 0 0 1,0 0 0-1,-3 0 0 1,-1 0 0 0,-2 0 0-1,1 0 0 1,-1 0 0-1,-1 0 0 1,-3 0 0-1,-1 0 0 1,5 0 0 0,2 0 0-1,3 2 0 1,2-4-152-1,-18-4 1 1,0-2 0 0,0 2 151-1,-2 3 0 1,-1 3 0-1,0-3 0 1,21-8 0-1,-2 1 0 1,-4 10 0 0,-3 0 0-1,-12-5 0 1,-1 0 0-1,8 4 0 1,-1-1 0 0,-13-3 0-1,0 0 0 1,8 5 0-1,1 0 0 1,-4-10 0-1,0-1 227 1,-1 8 0 0,1 1-227-1,4-9 0 1,0 1 0-1,1 10 0 1,0 0 0-1,-4-10 0 1,0-1 0 0,8 8 0-1,0 1 0 1,-3-9 0-1,-2 1 0 1,-8 9 0 0,0 2 0-1,13-1 0 1,-3 0 0-1,-6 0 0 1,-9-10 0-1,-1-1 0 1,5 6 0 0,-11-16 0-1,16 21 0 1,-27 0 0-1,30 0 0 1,-29 0 0 0,25 0 0-1,-14 0 0 1,30 0 0-1,-7 0 0 1,7 0 0-1,-20 0 0 1,7 0 0 0,-7 0 0-1,10 0 0 1,-21 0 0-1,16 0 0 1,-37 0 0 0,26 0 0-1,-28 21 0 1,7-16 0-1,11 16 0 1,5-21 0-1,1 0 0 1,-7 0 0 0,-20 0 0-1,21 0 0 1,-15 0 0-1,14 0 0 1,-20 0 0 0</inkml:trace>
    </iact:actionData>
  </iact:action>
  <iact:action type="add" startTime="109378">
    <iact:property name="dataType"/>
    <iact:actionData xml:id="d1">
      <inkml:trace xmlns:inkml="http://www.w3.org/2003/InkML" xml:id="stk1" contextRef="#ctx0" brushRef="#br0">6350 5903 24575 0,'-26'0'0'20,"5"0"0"0,0 0 0 0,16 11 0 1,-16-8 0-1,21 7 0 0,0-10 0 0,0 21 0 1,0-16 0-1,0 16 0 0,21-21 0 1,5 0 0-1,0 0 0 0,16 0 0 0,-37 0 0 1,37 0 0-1,-37 0 0 0,16 0 0 1,-21 0 0-1,0-21 0 0,0 16 0 0,0-16 0 1,0 11 0-1,-21 7 0 0,16-8 0 1,-37 11 0-1,37 0 0 0,-16 0 0 0,0 11 0 1,16-8 0-1,-16 7 0 0,21-10 0 0,21 0 0 1,-16 0 0-1,37 0 0 0,-37 0 0 1,16 0 0-1,-21 0 0 0,0 0 0 0,0-10 0 1,-21 7 0-1,16-28 0 0,-37 25 0 1,37-15 0-1,-37 21 0 0,37 0 0 0,-16 0 0 1,21 0 0-1,0 21 0 0,0-15 0 1,0 14 0-1,0-9 0 0,21-8 0 0,-16 7 0 1,37-10 0-1,-37 0 0 0,16 0 0 1,-21 0 0-1,0 0 0 0,21 0 0 0,-16-10 0 1,16 7 0-1,-21-8 0 0,0-9 0 0,0 14 0 1,0-15 0-1,0 21 0 0,0 0 0 1,-21 0 0-1,16 0 0 0,-37 0 0 0,37 0 0 1,-37 0 0-1,37 0 0 0,-16 0 0 1,21 0 0-1,0 0 0 0,0 21 0 0,0-15 0 1,0 25 0-1,0-28 0 0,21 7 0 1,-16-10 0-1,37 0 0 0,-37 0 0 0,37 0 0 1,-37 0 0-1,16 0 0 0,-21 0 0 1,0 0 0-1,0-10 0 0,0 7 0 0,0-8 0 1,0 11 0-1,0-20 0 0,0 14 0 0,0-15 0 1,0 21 0-1,-21 0 0 0,16 0 0 1,-16 0 0-1,0 0 0 0,16 0 0 0,-16 21 0 1,0-15 0-1,16 25 0 0,-16-28 0 1,21 28 0-1,0-26 0 0,0 16 0 0,0-21 0 1,21 0 0-1,-16 0 0 0,37 0 0 1,-37 0 0-1,37 0 0 0,-37 0 0 0,16 0 0 1,-21 0 0-1,0 0 0 0,0-21 0 1,-21 16 0-1,-5-26 0 0,-31 7 0 0,7 8 0 1,-8-5 0-1,32 21 0 0,-16 0 0 0,37 0 0 1,-16 0 0-1,21 21 0 0,0-15 0 1,0 25 0-1,0-28 0 0,21 28 0 0,5-26 0 1,21 16 0-1,-10 0 0 0,7-16 0 1,-7 16 0-1,-11-21 0 0,16 0 0 0,-37 0 0 1,16-21 0-1,-21 16 0 0,0-16 0 1,0 0 0-1,0 16 0 0,0-16 0 0,0 21 0 1,0-10 0-1,-21 7 0 0,16-8 0 1,-37 11 0-1,16 0 0 0,0 0 0 0,-6 0 0 1,30 0 0-1,-9 0 0 0,11 11 0 0,0-8 0 1,0 7 0-1,0 11 0 0,0-16 0 1,0 16 0-1,0-21 0 0,11 0 0 0,12-21 0 1,-7 16 0-1,5-16 0 0,-21 11 0 1,0 7 0-1,0-28 0 0,0 25 0 0,0-15 0 1,0 21 0-1,0 0 0 0,0 21 0 1,0-15 0-1,0 25 0 0,0-28 0 0,0 7 0 1,0-10 0-1,0 0 0 0,0 0 0 1</inkml:trace>
    </iact:actionData>
  </iact:action>
  <iact:action type="add" startTime="127263">
    <iact:property name="dataType"/>
    <iact:actionData xml:id="d2">
      <inkml:trace xmlns:inkml="http://www.w3.org/2003/InkML" xml:id="stk2" contextRef="#ctx0" brushRef="#br0">4351 5903 24575 0,'-13'0'0'35,"2"0"0"0,11 11 0 0,0-8 0 1,0 7 0-1,0 11 0 0,0-16 0 0,0 16 0 1,0-21 0-1,0 0 0 0,0-21 0 0,0 16 0 1,0-16 0-1,0 21 0 0,0 0 0 1,-20 0 0-1,14 0 0 0,17 0 0 0,-3 0 0 1,23 0 0-1,-42 0 0 0,9 0 0 0,-9 0 0 1,11 0 0-1,-20 0 0 0,14 0 0 1,-15 0 0-1,21 0 0 0,0 21 0 0,0-16 0 1,0 16 0-1,0-21 0 0,21 0 0 0,-15 0 0 1,25 0 0-1,-8 0 0 0,-7 0 0 1,5 0 0-1,-21 0 0 0,0 0 0 0,-21 0 0 1,16 0 0-1,-16 0 0 0,10 0 0 0,9 0 0 1,-9 0 0-1,11 0 0 0,-20 0 0 0,14 0 0 1,-15 0 0-1,21 0 0 0,21 0 0 1,-15 0 0-1,14 0 0 0,-9 0 0 0,-9 0 0 1,9-21 0-1,-11 16 0 0,0-26 0 0,0 28 0 1,0-8 0-1,0 11 0 0,0 0 0 1,-11 0 0-1,9 0 0 0,-9 0 0 0,11 0 0 1,-20 11 0-1,14-8 0 0,-15 7 0 0,21-10 0 1,21 0 0-1,-15 0 0 0,14 0 0 1,-20 0 0-1,11 0 0 0,-9 0 0 0,9 0 0 1,-11 0 0-1,-11 0 0 0,9 0 0 0,-9 0 0 1,11 0 0-1,0 0 0 0,0 0 0 1</inkml:trace>
    </iact:actionData>
  </iact:action>
  <iact:action type="add" startTime="130580">
    <iact:property name="dataType"/>
    <iact:actionData xml:id="d3">
      <inkml:trace xmlns:inkml="http://www.w3.org/2003/InkML" xml:id="stk3" contextRef="#ctx0" brushRef="#br0">4327 5927 24575 0,'-26'0'0'28,"5"0"0"1,21 0 0 0,0 0 0-1,0 21 0 1,-21-16 0 0,16 16 0-1,-16-21 0 1,21 0 0 0,21 0 0-1,-16 0 0 1,37 0 0 0,-26 0 0 0,7 0 0-1,9 0 0 1,-27-21 0 0,16 16 0-1,-21-26 0 1,0 28 0 0,0-8 0-1,-21 11 0 1,16 0 0 0,-16 0 0-1,21 0 0 1,0 0 0 0,21 0 0 0,-16 0 0-1,37 0 0 1,-37 0 0 0,16-20 0-1,-21 14 0 1,0-15 0 0,0 21 0-1,0 0 0 1,-21 0 0 0,-5 0 0-1,-32-20 0 1,9 14 0 0,12-15 0 0,-5 21 0-1,37 21 0 1,-16-15 0 0,21 14 0-1,0-20 0 1,0 0 0 0,21 0 0-1,5 0 0 1,0 0 0 0,16 0 0-1,-36 0 0 1,14 0 0 0,-20 0 0 0,0 0 0-1,-20 0 0 1,14 0 0 0,-15 0 0-1,21 21 0 1,0-15 0 0,0 14 0-1,0-20 0 1,21 0 0 0,-15-20 0-1,14 14 0 1,-20-15 0 0,0 21 0 0</inkml:trace>
    </iact:actionData>
  </iact:action>
  <iact:action type="add" startTime="167162">
    <iact:property name="dataType"/>
    <iact:actionData xml:id="d4">
      <inkml:trace xmlns:inkml="http://www.w3.org/2003/InkML" xml:id="stk4" contextRef="#ctx0" brushRef="#br0">4445 5809 24575 0,'0'42'0'17,"0"0"0"0,0 17 0 0,0 5 0 0,0-17 0 0,0 1 0 0,0 1-364 1,0 0 1-1,0 0 0 0,0 2 363 0,0 7 0 0,0 1 0 0,0-7 178 0,0-11 1 1,0-3-179-1,0 6 0 0,0-2 181 0,0 15-181 0,0-16 0 0,0 2 0 1,0 9 0-1,0 3 0 0,0 9 0 0,0 0 0 0,0-3 0 0,0-1 0 0,0-10 0 1,0-4 0-1,0-10 0 0,0-4 552 0,0 13-552 0,0 12 0 0,0-17 0 1,0 4 0-1,0 8 0 0,0 3 0 0,0 10 0 0,0-2 0 0,0-23 0 0,0-2 0 1,0 7 0-1,0-4 0 0,0-4 0 0,0-11 0 0,0 16 0 0,0-37 0 0,0 27 0 1,0 33 0-1,0-8 0 0,0-11 0 0,0 0 0 0,0 11 0 0,0-20 0 1,0-14 0-1,0-12 0 0,0 10 0 0,0-16 0 0,0 16 0 0,0 0 0 0,0 5 0 1,0 31 0-1,0-7 0 0,0-13 0 0,0 5 0 0,0-37 0 0,0 16 0 1</inkml:trace>
    </iact:actionData>
  </iact:action>
  <iact:action type="remove" startTime="208280">
    <iact:property name="style" value="instant"/>
    <iact:actionData xml:id="d5" ref="#d0"/>
    <iact:actionData xml:id="d6">
      <inkml:trace xmlns:inkml="http://www.w3.org/2003/InkML" xml:id="stk5" contextRef="#ctx0" brushRef="#br0">2234 5762 24575 0,'47'0'0'12,"-9"0"0"1,3 0 0-1,1 0 0 1,2 0 0-1,10 0 0 1,-1 0 0 0,-9 0 0-1,-4 0 0 1,7 0 0-1,-16 0 0 1,-28 0 0-1,7 0 0 1,11 0 0 0,26 0 0-1,16 0 0 1,-8 0 0-1,2 0 0 1,-17 0 0 0,-1 0 0-1,8 0 0 1,-3 0 0-1,-7 0 0 1,-16 0 0-1,-1 0 0 1,-14 0 0 0,15 0 0-1,-21 0 0 1,10 0 0-1,34 0 0 1,1 0 0 0,5 0 0-1,5 0 0 1,2 0 0-1,-3 0 0 1,-1 0 0-1,0 0 0 1,-7 0 0 0,-14 0 0-1,20 0 0 1,-8 0 0-1,9 0 0 1,-9 0 0 0,3 0 0-1,1 0 0 1,-2 0 0-1,-7 0 0 1,-2 0 0-1,20 0 0 1,-15 0 0 0,-5 0 0-1,-4 0 0 1,4 0 0-1,9 0 0 1,2 0 0-1,6 0 0 1,0 0 0 0,-11 0 0-1,0 0 0 1,9 0 0-1,-5 0 0 1,-5 0 0 0,0 0 0-1,2 0 0 1,19 0 0-1,-12 0 0 1,2 0 0-1,-9-1 0 1,-1 2 0 0,8 9 0-1,0 1 0 1,-15-8 0-1,1 0 0 1,19 7 0 0,0 0 0-1,-17-9 0 1,0-2 0-1,18 1 0 1,-1 0 0-1,-19 0 0 1,-1 0 0 0,10 0 0-1,-1 0 0 1,-8 0 0-1,0 0 0 1,19 0 0 0,0 0 0-1,-17 0 0 1,0 0 0-1,22 0 0 1,1 0 0-1,-18 0 0 1,-2 0 0 0,10 0 0-1,1 0 0 1,-1 0 0-1,1 0 0 1,0 0 0-1,1 0 0 1,4 0 0 0,1 0 0-1,5 0 0 1,0 0 0-1,-3 0 0 1,-1 0 0 0,-2 0 0-1,1 0 0 1,-1 0 0-1,-1 0 0 1,-3 0 0-1,-1 0 0 1,5 0 0 0,2 0 0-1,3 2 0 1,2-4-152-1,-18-4 1 1,0-2 0 0,0 2 151-1,-2 3 0 1,-1 3 0-1,0-3 0 1,21-8 0-1,-2 1 0 1,-4 10 0 0,-3 0 0-1,-12-5 0 1,-1 0 0-1,8 4 0 1,-1-1 0 0,-13-3 0-1,0 0 0 1,8 5 0-1,1 0 0 1,-4-10 0-1,0-1 227 1,-1 8 0 0,1 1-227-1,4-9 0 1,0 1 0-1,1 10 0 1,0 0 0-1,-4-10 0 1,0-1 0 0,8 8 0-1,0 1 0 1,-3-9 0-1,-2 1 0 1,-8 9 0 0,0 2 0-1,13-1 0 1,-3 0 0-1,-6 0 0 1,-9-10 0-1,-1-1 0 1,5 6 0 0,-11-16 0-1,16 21 0 1,-27 0 0-1,30 0 0 1,-29 0 0 0,25 0 0-1,-14 0 0 1,30 0 0-1,-7 0 0 1,7 0 0-1,-20 0 0 1,7 0 0 0,-7 0 0-1,10 0 0 1,-21 0 0-1,16 0 0 1,-37 0 0 0,26 0 0-1,-28 21 0 1,7-16 0-1,11 16 0 1,5-21 0-1,1 0 0 1,-7 0 0 0,-20 0 0-1,21 0 0 1,-15 0 0-1,14 0 0 1,-20 0 0 0</inkml:trace>
    </iact:actionData>
  </iact:action>
  <iact:action type="remove" startTime="208980">
    <iact:property name="style" value="instant"/>
    <iact:actionData xml:id="d7" ref="#d1"/>
    <iact:actionData xml:id="d8">
      <inkml:trace xmlns:inkml="http://www.w3.org/2003/InkML" xml:id="stk6" contextRef="#ctx0" brushRef="#br0">6350 5903 24575 0,'-26'0'0'20,"5"0"0"0,0 0 0 0,16 11 0 1,-16-8 0-1,21 7 0 0,0-10 0 0,0 21 0 1,0-16 0-1,0 16 0 0,21-21 0 1,5 0 0-1,0 0 0 0,16 0 0 0,-37 0 0 1,37 0 0-1,-37 0 0 0,16 0 0 1,-21 0 0-1,0-21 0 0,0 16 0 0,0-16 0 1,0 11 0-1,-21 7 0 0,16-8 0 1,-37 11 0-1,37 0 0 0,-16 0 0 0,0 11 0 1,16-8 0-1,-16 7 0 0,21-10 0 0,21 0 0 1,-16 0 0-1,37 0 0 0,-37 0 0 1,16 0 0-1,-21 0 0 0,0 0 0 0,0-10 0 1,-21 7 0-1,16-28 0 0,-37 25 0 1,37-15 0-1,-37 21 0 0,37 0 0 0,-16 0 0 1,21 0 0-1,0 21 0 0,0-15 0 1,0 14 0-1,0-9 0 0,21-8 0 0,-16 7 0 1,37-10 0-1,-37 0 0 0,16 0 0 1,-21 0 0-1,0 0 0 0,21 0 0 0,-16-10 0 1,16 7 0-1,-21-8 0 0,0-9 0 0,0 14 0 1,0-15 0-1,0 21 0 0,0 0 0 1,-21 0 0-1,16 0 0 0,-37 0 0 0,37 0 0 1,-37 0 0-1,37 0 0 0,-16 0 0 1,21 0 0-1,0 0 0 0,0 21 0 0,0-15 0 1,0 25 0-1,0-28 0 0,21 7 0 1,-16-10 0-1,37 0 0 0,-37 0 0 0,37 0 0 1,-37 0 0-1,16 0 0 0,-21 0 0 1,0 0 0-1,0-10 0 0,0 7 0 0,0-8 0 1,0 11 0-1,0-20 0 0,0 14 0 0,0-15 0 1,0 21 0-1,-21 0 0 0,16 0 0 1,-16 0 0-1,0 0 0 0,16 0 0 0,-16 21 0 1,0-15 0-1,16 25 0 0,-16-28 0 1,21 28 0-1,0-26 0 0,0 16 0 0,0-21 0 1,21 0 0-1,-16 0 0 0,37 0 0 1,-37 0 0-1,37 0 0 0,-37 0 0 0,16 0 0 1,-21 0 0-1,0 0 0 0,0-21 0 1,-21 16 0-1,-5-26 0 0,-31 7 0 0,7 8 0 1,-8-5 0-1,32 21 0 0,-16 0 0 0,37 0 0 1,-16 0 0-1,21 21 0 0,0-15 0 1,0 25 0-1,0-28 0 0,21 28 0 0,5-26 0 1,21 16 0-1,-10 0 0 0,7-16 0 1,-7 16 0-1,-11-21 0 0,16 0 0 0,-37 0 0 1,16-21 0-1,-21 16 0 0,0-16 0 1,0 0 0-1,0 16 0 0,0-16 0 0,0 21 0 1,0-10 0-1,-21 7 0 0,16-8 0 1,-37 11 0-1,16 0 0 0,0 0 0 0,-6 0 0 1,30 0 0-1,-9 0 0 0,11 11 0 0,0-8 0 1,0 7 0-1,0 11 0 0,0-16 0 1,0 16 0-1,0-21 0 0,11 0 0 0,12-21 0 1,-7 16 0-1,5-16 0 0,-21 11 0 1,0 7 0-1,0-28 0 0,0 25 0 0,0-15 0 1,0 21 0-1,0 0 0 0,0 21 0 1,0-15 0-1,0 25 0 0,0-28 0 0,0 7 0 1,0-10 0-1,0 0 0 0,0 0 0 1</inkml:trace>
    </iact:actionData>
  </iact:action>
  <iact:action type="remove" startTime="209580">
    <iact:property name="style" value="instant"/>
    <iact:actionData xml:id="d9" ref="#d3"/>
    <iact:actionData xml:id="d10">
      <inkml:trace xmlns:inkml="http://www.w3.org/2003/InkML" xml:id="stk7" contextRef="#ctx0" brushRef="#br0">4327 5927 24575 0,'-26'0'0'28,"5"0"0"1,21 0 0 0,0 0 0-1,0 21 0 1,-21-16 0 0,16 16 0-1,-16-21 0 1,21 0 0 0,21 0 0-1,-16 0 0 1,37 0 0 0,-26 0 0 0,7 0 0-1,9 0 0 1,-27-21 0 0,16 16 0-1,-21-26 0 1,0 28 0 0,0-8 0-1,-21 11 0 1,16 0 0 0,-16 0 0-1,21 0 0 1,0 0 0 0,21 0 0 0,-16 0 0-1,37 0 0 1,-37 0 0 0,16-20 0-1,-21 14 0 1,0-15 0 0,0 21 0-1,0 0 0 1,-21 0 0 0,-5 0 0-1,-32-20 0 1,9 14 0 0,12-15 0 0,-5 21 0-1,37 21 0 1,-16-15 0 0,21 14 0-1,0-20 0 1,0 0 0 0,21 0 0-1,5 0 0 1,0 0 0 0,16 0 0-1,-36 0 0 1,14 0 0 0,-20 0 0 0,0 0 0-1,-20 0 0 1,14 0 0 0,-15 0 0-1,21 21 0 1,0-15 0 0,0 14 0-1,0-20 0 1,21 0 0 0,-15-20 0-1,14 14 0 1,-20-15 0 0,0 21 0 0</inkml:trace>
    </iact:actionData>
  </iact:action>
  <iact:action type="remove" startTime="210130">
    <iact:property name="style" value="instant"/>
    <iact:actionData xml:id="d11" ref="#d2"/>
    <iact:actionData xml:id="d12">
      <inkml:trace xmlns:inkml="http://www.w3.org/2003/InkML" xml:id="stk8" contextRef="#ctx0" brushRef="#br0">4351 5903 24575 0,'-13'0'0'35,"2"0"0"0,11 11 0 0,0-8 0 1,0 7 0-1,0 11 0 0,0-16 0 0,0 16 0 1,0-21 0-1,0 0 0 0,0-21 0 0,0 16 0 1,0-16 0-1,0 21 0 0,0 0 0 1,-20 0 0-1,14 0 0 0,17 0 0 0,-3 0 0 1,23 0 0-1,-42 0 0 0,9 0 0 0,-9 0 0 1,11 0 0-1,-20 0 0 0,14 0 0 1,-15 0 0-1,21 0 0 0,0 21 0 0,0-16 0 1,0 16 0-1,0-21 0 0,21 0 0 0,-15 0 0 1,25 0 0-1,-8 0 0 0,-7 0 0 1,5 0 0-1,-21 0 0 0,0 0 0 0,-21 0 0 1,16 0 0-1,-16 0 0 0,10 0 0 0,9 0 0 1,-9 0 0-1,11 0 0 0,-20 0 0 0,14 0 0 1,-15 0 0-1,21 0 0 0,21 0 0 1,-15 0 0-1,14 0 0 0,-9 0 0 0,-9 0 0 1,9-21 0-1,-11 16 0 0,0-26 0 0,0 28 0 1,0-8 0-1,0 11 0 0,0 0 0 1,-11 0 0-1,9 0 0 0,-9 0 0 0,11 0 0 1,-20 11 0-1,14-8 0 0,-15 7 0 0,21-10 0 1,21 0 0-1,-15 0 0 0,14 0 0 1,-20 0 0-1,11 0 0 0,-9 0 0 0,9 0 0 1,-11 0 0-1,-11 0 0 0,9 0 0 0,-9 0 0 1,11 0 0-1,0 0 0 0,0 0 0 1</inkml:trace>
    </iact:actionData>
  </iact:action>
  <iact:action type="remove" startTime="210314">
    <iact:property name="style" value="instant"/>
    <iact:actionData xml:id="d13" ref="#d4"/>
    <iact:actionData xml:id="d14">
      <inkml:trace xmlns:inkml="http://www.w3.org/2003/InkML" xml:id="stk9" contextRef="#ctx0" brushRef="#br0">4445 5809 24575 0,'0'42'0'17,"0"0"0"0,0 17 0 0,0 5 0 0,0-17 0 0,0 1 0 0,0 1-364 1,0 0 1-1,0 0 0 0,0 2 363 0,0 7 0 0,0 1 0 0,0-7 178 0,0-11 1 1,0-3-179-1,0 6 0 0,0-2 181 0,0 15-181 0,0-16 0 0,0 2 0 1,0 9 0-1,0 3 0 0,0 9 0 0,0 0 0 0,0-3 0 0,0-1 0 0,0-10 0 1,0-4 0-1,0-10 0 0,0-4 552 0,0 13-552 0,0 12 0 0,0-17 0 1,0 4 0-1,0 8 0 0,0 3 0 0,0 10 0 0,0-2 0 0,0-23 0 0,0-2 0 1,0 7 0-1,0-4 0 0,0-4 0 0,0-11 0 0,0 16 0 0,0-37 0 0,0 27 0 1,0 33 0-1,0-8 0 0,0-11 0 0,0 0 0 0,0 11 0 0,0-20 0 1,0-14 0-1,0-12 0 0,0 10 0 0,0-16 0 0,0 16 0 0,0 0 0 0,0 5 0 1,0 31 0-1,0-7 0 0,0-13 0 0,0 5 0 0,0-37 0 0,0 16 0 1</inkml:trace>
    </iact:actionData>
  </iact:action>
  <iact:action type="add" startTime="208014">
    <iact:property name="dataType" value="strokeEraser"/>
    <iact:actionData xml:id="d15">
      <inkml:trace xmlns:inkml="http://www.w3.org/2003/InkML" xml:id="stk10" contextRef="#ctx1" brushRef="#br1">7385 8043 0,'0'0'19,"0"-70"1,0-142 0,-71-235 0,-70-141 0,71 47 0,23 118 0,47 47 0,0 211 0,0 95 0,0 70 0,0 0 0,47 0 0,70 117-1,48 142 1,46 23 0,1 0 0,-47-70 0,-95-71 0,24-117 0,-94 70 0,0-24 0,-94 71 0,-94 24 0,-118 47 0,-93-48 0,-72-46 0,142-71-1,70-47 1,71-94 0,47 23 0,70-93 0,24-25 0,47 1 0,47-117 0,71-72 0,0 25 0,23 46 0,-71 94 0,-23 142 0,-47 23 0,0 94-1,0 70 1,0 48 0,0 164 0,0 94 0,47 71 0,24-70 0,70-189 0,-117-94 0,23-118 0,0-93 0,-47-189 0,47-188 0,-47 24 0,23 188-1,-23 70 1,0 71 0,-23 94 0,23 0 0,-141 118 0,-71 211 0,-23 188 0,23 48 0,47 70 0,71-188 0,94-236 0,-23-93 0,23-71 0,-47-212-1,-118-446 1,-94-306 0,48 46 0,23 236 0,47 306 0,23 165 0,71 116 0,-24 143 0,24 234 0,-47 165 0,24 0 0,23-118 0,47-117-1,0-95 1,0-93 0,0-71 0,0 47 0,0-94 0,0-24 0,47-140 0,0-1 0,-47 47 0,23 118 0,-23 24 0,47-24 0,-47 94 0,0-24-1,0 71 1,0-47 0,0-23 0,47-48 0,-47-140 0,47-189 0,-47 24 0,47 141 0,-23 46 0,-24 142 0,0 0 0,0 47 0,0 48 0,0 69-1,0 1 1,0 23 0,47 0 0,-47-23 0,47-48 0,-47 48 0,0 0 0,0 46 0,0 24 0,0-23 0,-47-47 0,47-24 0,0-118 0,0-23-1,-47 47 1,47-94 0,47-23 0,-47-24 0,0 70 0,0-23 0,0 94 0,0 118 0,47 235 0,0-24 0,-23-117 0,23-95 0,-47-164 0</inkml:trace>
    </iact:actionData>
  </iact:action>
  <iact:action type="add" startTime="213631">
    <iact:property name="dataType"/>
    <iact:actionData xml:id="d16">
      <inkml:trace xmlns:inkml="http://www.w3.org/2003/InkML" xml:id="stk11" contextRef="#ctx0" brushRef="#br0">13076 4351 24575 0,'39'0'0'10,"1"0"0"0,1 0 0 0,4 0 0 0,-1 0 0 0,3 0 0 0,0 0-441 0,1 0 1 0,-1 0 0 0,2 0 440 0,5 0 0 0,1 0 0 0,1 0 0 0,-2 0 0 0,1 0 0 0,0 0 0 0,4 1 0 0,0-1 0 0,-2-1 0 0,-7-1 0 0,-2-1 0 0,1-2 0 0,1-2 0 0,0-2 0 0,-1 1 215 0,11 2 1 0,-3-3-216 0,-3-13 0 0,0 2 0 0,2 16 0 0,2 3 0 0,2-10 0 0,-2 1 109 0,-8 10 1 0,-1 0-110 0,9-10 0 0,-3-1 0 0,-18 8 0 0,-1 1 0 0,9-9 0 0,1 1 335 0,1 8 1 0,0 4-336 0,6-2 0 0,2 0 0 0,-10 0 0 0,1 0 0 0,1 0 0 0,20 0 0 0,-1 0 0 0,-19 0 0 0,1 0 0 0,-2 0 0 0,20 0 0 0,-3 0 0 0,-9 0 0 0,-1 0 0 0,-6 0 0 0,0 0 0 0,-2 0 0 0,1 0 0 0,1 0 0 0,0 0 0 0,1 0 0 0,1 0 0 0,8 0 0 0,1 0 0 0,-5-2 0 0,1 4 0 0,4 8 0 0,2 1 0 0,4-9 0 0,0 1 0 0,-15 6 0 0,1 3 0 0,-6-5 0 0,3 1 0 0,-5-2 0 0,-2-4 0 0,-1 1 0 0,7 8 0 0,-1-1 0 0,-10-9 0 0,-2-2 0 0,17 1 0 0,-12 0 0 0,2 0 0 0,23 0 0 0,-28 0 0 0,0 0 0 0,23 0 0 0,-1 0 0 0,-7 0 0 0,8 0 0 0,-11 0 0 0,10 0 0 0,-7 0 0 0,7 0 0 0,-20 0 0 0,28 0 0 0,-23 0 0 0,-3 0 0 0,0 0 0 0,11 0 0 0,-10 0 0 0,-2 0 0 0,4 0 0 0,23 0 0 0,-7 0 0 0,-16 21 0 0,23-16 0 0,-28 16 0 0,10-21 0 0,10 0 0 0,-7 0 0 0,-16 0 0 0,0 0 0 0,15 0 0 0,-9 5 0 0,-1 0 0 0,13-2 0 0,-13 1 0 0,1 2 0 0,-5 5 0 0,0-1 0 0,1-7 0 0,1-1 0 0,14 8 0 0,0 1 0 0,-8 1 0 0,0-3 0 0,13-7 0 0,3 1 0 0,-11 10 0 0,2 4 0 0,1-5-433 0,4-8 0 0,2-4 1 0,1 1 432 0,-7 4 0 0,2 1 0 0,1 0 0 0,0-2 0 0,1-2 0 0,0-3 0 0,1 0 0 0,0 1-425 0,2 2 0 0,1 0 0 0,1 1 0 0,-2 1 425 0,0 1 0 0,-1 1 0 0,0 1 0 0,-1-2 0 0,9 0 0 0,-1-1 0 0,-3 3-72 0,-5 6 1 0,-3 4 0 0,-2-5 71 0,4-9 0 0,-3-1 0 0,-8 9 0 0,-5-1 0 0,8-10 0 0,-26 0 0 0,-21 0 0 1</inkml:trace>
    </iact:actionData>
  </iact:action>
  <iact:action type="add" startTime="227416">
    <iact:property name="dataType"/>
    <iact:actionData xml:id="d17">
      <inkml:trace xmlns:inkml="http://www.w3.org/2003/InkML" xml:id="stk12" contextRef="#ctx0" brushRef="#br0">15146 4281 24575 0,'0'-26'0'61,"-21"5"0"0,16 21 0 0,-16 0 0 0,21 21 0 0,0-16 0 1,0 37 0-1,0-27 0 0,0-2 0 0,0-5 0 0,0-18 0 0,0 10 0 1</inkml:trace>
    </iact:actionData>
  </iact:action>
  <iact:action type="add" startTime="228783">
    <iact:property name="dataType"/>
    <iact:actionData xml:id="d18">
      <inkml:trace xmlns:inkml="http://www.w3.org/2003/InkML" xml:id="stk13" contextRef="#ctx0" brushRef="#br0">15851 4281 24575 0,'0'0'0'583</inkml:trace>
    </iact:actionData>
  </iact:action>
  <iact:action type="add" startTime="230483">
    <iact:property name="dataType"/>
    <iact:actionData xml:id="d19">
      <inkml:trace xmlns:inkml="http://www.w3.org/2003/InkML" xml:id="stk14" contextRef="#ctx0" brushRef="#br0">14934 4351 24575 0,'0'47'0'10,"0"-9"0"0,0 3 0 0,0-4 0 0,0 1 0 0,0 9 0 0,0 1 0 0,0-1 0 0,0-3 0 0,0 8 0 0,0 0 0 0,0 3 0 0,-1-6 0 0,2 2-365 0,5 3 1 0,2 6-1 0,-1 1 365 0,-4-2 0 0,-3 1 0 0,2 1 0 0,4 5 0 0,2 1 0 1,-1-1 0-1,1-6 0 0,-1-1 0 0,-1-1 0 0,-4 1 0 0,-1 0 0 0,1-2-186 0,5-8 1 0,1-2 0 0,-2 1 185 0,-4 5 0 0,-3 1 0 0,0-1 0 0,1-5 0 0,0-1 0 0,0 1 0 0,0 6 0 0,0 1 0 0,0 1-396 0,0 5 1 0,0 1 0 1,0 0 395-1,0 2 0 0,0-1 0 0,0 1 0 0,0-11 0 0,0 0 0 0,0 1 0 0,0-2 0 0,0 12 0 0,0 0 0 0,0-1 0 0,0-1 0 0,0 0 0 0,0-1 0 0,0-5 0 0,0-2 0 0,0 1-234 0,0 0 0 0,0 0 0 0,0-1 234 0,0 1 0 0,0 0 0 1,0 0 0-1,0 0 0 0,0 1 0 0,0-2 0 0,0-5 0 0,0-1 0 0,0-2 477 0,0 20 1 0,0-3-478 0,0-15 0 0,0-2 264 0,2-10 1 0,-4-2-265 0,-19 24 1239 0,16-11-1239 0,-16-11 815 0,21 9-815 0,0 12 0 0,0-25 0 0,0 9 0 0,0-41 0 1</inkml:trace>
    </iact:actionData>
  </iact:action>
  <iact:action type="add" startTime="232250">
    <iact:property name="dataType"/>
    <iact:actionData xml:id="d20">
      <inkml:trace xmlns:inkml="http://www.w3.org/2003/InkML" xml:id="stk15" contextRef="#ctx0" brushRef="#br0">15640 4351 24575 0,'0'63'0'10,"0"0"0"0,0 2 0 0,0 3 0 1,0-9 0-1,0 4 0 0,0 0-628 1,0 1 0-1,0 0 1 0,0-1 627 1,0-6 0-1,0-1 0 0,0 1 0 0,0 4 0 1,0 1 0-1,0-5 232 0,0 6 1 1,0-3-233-1,0 6 0 0,0-4 172 1,0-19 1-1,0-2-173 0,0 8 0 0,0 1 0 1,0 3 0-1,0 1 0 0,0 7 0 1,0 1 0-1,-5 3 0 0,-1-2 0 1,5-14 0-1,0-4 0 0,-5-7 0 1,1-5 959-1,5 3-959 0,0 6 114 0,-21 16-114 1,19-8 0-1,-1 7 0 0,-9-11 0 1,-4 2 0-1,2 2-269 0,4 3 0 1,2 3 1-1,0-1 268 0,-1 0 0 0,0 0 0 1,1 0 0-1,0 0 0 0,0 0 0 1,3-1 0-1,5 2 0 0,1 0 0 1,-2-3 0-1,-5-7 0 0,-2-2 0 1,1-1 0-1,5 16 0 0,-1-3 0 0,-8-9 0 1,1-2 0-1,9-4 0 0,2 1 0 1,-1 19 0-1,0 4 0 0,0 1 0 1,0 1 0-1,0-19 0 0,0 1 0 0,0-2 0 1,0 9 0-1,0-5 0 0,1-15 0 1,-2-4 0-1,-9 12 806 0,7-28-806 1,-7 5 0-1,10-21 0 0,0 0 0 1</inkml:trace>
    </iact:actionData>
  </iact:action>
  <iact:action type="add" startTime="236499">
    <iact:property name="dataType"/>
    <iact:actionData xml:id="d21">
      <inkml:trace xmlns:inkml="http://www.w3.org/2003/InkML" xml:id="stk16" contextRef="#ctx0" brushRef="#br0">19803 4398 24575 0,'-27'21'0'27,"7"-16"0"0,20 16 0 0,-21 0 0 0,-5-5 0 0,-11 28 0 0,13-7 0 0,14-11 0 0,20-5 0 1,14-21 0-1,13 0 0 0,10 0 0 0,-21 0 0 0,-5 0 0 0,0-21 0 0,-16-5 0 0,16 0 0 0,-21-6 0 1,0 30 0-1,-21-9 0 0,16 11 0 0,-37 0 0 0,16 0 0 0,-21 0 0 0,20 11 0 0,6-9 0 0,42 9 0 1,6-11 0-1,20-31 0 0,10 2 0 0,-31 0 0 0,-2 0 0 0,12 3 0 0,-15-5 0 0,-21 28 0 0,0-7 0 1,-21 10 0-1,6 0 0 0,-30 0 0 0,30 0 0 0,-27 0 0 0,36 0 0 0,-14 0 0 0,40-21 0 0,-14-5 0 1,15 0 0-1,-21 5 0 0,0 21 0 0,0 0 0 0,0 21 0 0,0-16 0 0,0 16 0 0,0 0 0 0,21-16 0 1,-16 16 0-1,16-21 0 0,-21 10 0 0,0-7 0 0,0 7 0 0,0-10 0 0,0 0 0 0,0 0 0 1</inkml:trace>
    </iact:actionData>
  </iact:action>
  <iact:action type="add" startTime="238682">
    <iact:property name="dataType"/>
    <iact:actionData xml:id="d22">
      <inkml:trace xmlns:inkml="http://www.w3.org/2003/InkML" xml:id="stk17" contextRef="#ctx0" brushRef="#br0">19873 4516 24575 0,'-30'23'0'25,"0"1"0"0,1 0 0 1,1-1 0-1,-19 14 0 1,10 7 0-1,13-28 0 1,14 5 0-1,20-21 0 0,14 0 0 1,13 0 0-1,-5 0 0 1,3 0 0-1,28 0 0 1,-27 0 0-1,-1 0 0 1,22 0 0-1,-31-21 0 0,-5 15 0 1,-21-46 0-1,0 23 0 1,-21-28 0-1,-5 31 0 1,-21-6 0-1,21 30 0 0,5-9 0 1,11 11 0-1,7 0 0 1,-7 0 0-1,10 0 0 1,0 0 0-1,0 0 0 1</inkml:trace>
    </iact:actionData>
  </iact:action>
  <iact:action type="add" startTime="252382">
    <iact:property name="dataType"/>
    <iact:actionData xml:id="d23">
      <inkml:trace xmlns:inkml="http://www.w3.org/2003/InkML" xml:id="stk18" contextRef="#ctx0" brushRef="#br0">19379 4234 24575 0,'26'47'0'6,"-13"-11"0"1,-5 6 0 0,-6 19 0 0,-4 6-804 0,2-9 1 0,0 3-1 0,0 0 804 0,0 4 0 0,0 0 0 0,0-1 0 0,0-7 0 0,0-1 0 0,0-5 385-1,0 6 0 1,0-9-385 0,0-1 398 0,21-26-398 0,-16-42 0 0,11-21 0 0,0-15 0 0,-12 5 0 0,-3-7 0 0,-3-6 0 0,1-2-666 0,2 14 1 0,0-2-1 0,0-2 1-1,-1-2 0 1,0-1-1 0,0-1 1 0,-3 1 665 0,0 2 0 0,-2 0 0 0,0-1 0 0,-1-1 0 0,0 0 0 0,-1 0 0 0,1 1 0 0,0 0 0 0,0-8 0-1,1-1 0 1,-1 1 0 0,1-1 0 0,-1 3 0 0,0 1 0 0,-2 3-9 0,-2-8 0 0,-3 1 0 0,1 4 0 0,0 3 0 0,2 4 9 0,2-8 0 0,1 6 0 0,-2 8 0-1,-5 5 0 1,-3 16 0 0,-9 30 0 0,-12 37 0 0,-3 23 0 0,15-17 0 0,1 6 0 0,-2 4 0 0,-2 3-542 0,5-11 1 0,-1 3 0 0,-1 2-1 0,-1 1 1-1,-1 2 0 1,0 1-1 0,1 0 542 0,-1 1 0 0,0 2 0 0,0 0 0 0,0 2 0 0,-1 0 0 0,0 0 0 0,0 0 0 0,0-1 0 0,0 1 0 0,-2 0 0 0,1 0 0-1,0 1 0 1,-1-1 0 0,1-1 0 0,0 0 0 0,1-2 0 0,-1 1 0 0,0 0 0 0,0-1 0 0,1-2 0 0,0 0 0 0,2-1 0 0,1-3 558 0,-3 7 1-1,1 0 0 1,2-4 0 0,2-2 0 0,3-5-559 0,-2 2 0 0,4-5 0 0,3-6 919 0,-5 21-919 0,21-58 0 0,21-6 0 0,-16-14 0 0,16 20 0 0,-21 0 0 0</inkml:trace>
    </iact:actionData>
  </iact:action>
  <iact:action type="remove" startTime="255682">
    <iact:property name="style" value="instant"/>
    <iact:actionData xml:id="d24" ref="#d16"/>
    <iact:actionData xml:id="d25">
      <inkml:trace xmlns:inkml="http://www.w3.org/2003/InkML" xml:id="stk19" contextRef="#ctx0" brushRef="#br0">13076 4351 24575 0,'39'0'0'10,"1"0"0"0,1 0 0 0,4 0 0 0,-1 0 0 0,3 0 0 0,0 0-441 0,1 0 1 0,-1 0 0 0,2 0 440 0,5 0 0 0,1 0 0 0,1 0 0 0,-2 0 0 0,1 0 0 0,0 0 0 0,4 1 0 0,0-1 0 0,-2-1 0 0,-7-1 0 0,-2-1 0 0,1-2 0 0,1-2 0 0,0-2 0 0,-1 1 215 0,11 2 1 0,-3-3-216 0,-3-13 0 0,0 2 0 0,2 16 0 0,2 3 0 0,2-10 0 0,-2 1 109 0,-8 10 1 0,-1 0-110 0,9-10 0 0,-3-1 0 0,-18 8 0 0,-1 1 0 0,9-9 0 0,1 1 335 0,1 8 1 0,0 4-336 0,6-2 0 0,2 0 0 0,-10 0 0 0,1 0 0 0,1 0 0 0,20 0 0 0,-1 0 0 0,-19 0 0 0,1 0 0 0,-2 0 0 0,20 0 0 0,-3 0 0 0,-9 0 0 0,-1 0 0 0,-6 0 0 0,0 0 0 0,-2 0 0 0,1 0 0 0,1 0 0 0,0 0 0 0,1 0 0 0,1 0 0 0,8 0 0 0,1 0 0 0,-5-2 0 0,1 4 0 0,4 8 0 0,2 1 0 0,4-9 0 0,0 1 0 0,-15 6 0 0,1 3 0 0,-6-5 0 0,3 1 0 0,-5-2 0 0,-2-4 0 0,-1 1 0 0,7 8 0 0,-1-1 0 0,-10-9 0 0,-2-2 0 0,17 1 0 0,-12 0 0 0,2 0 0 0,23 0 0 0,-28 0 0 0,0 0 0 0,23 0 0 0,-1 0 0 0,-7 0 0 0,8 0 0 0,-11 0 0 0,10 0 0 0,-7 0 0 0,7 0 0 0,-20 0 0 0,28 0 0 0,-23 0 0 0,-3 0 0 0,0 0 0 0,11 0 0 0,-10 0 0 0,-2 0 0 0,4 0 0 0,23 0 0 0,-7 0 0 0,-16 21 0 0,23-16 0 0,-28 16 0 0,10-21 0 0,10 0 0 0,-7 0 0 0,-16 0 0 0,0 0 0 0,15 0 0 0,-9 5 0 0,-1 0 0 0,13-2 0 0,-13 1 0 0,1 2 0 0,-5 5 0 0,0-1 0 0,1-7 0 0,1-1 0 0,14 8 0 0,0 1 0 0,-8 1 0 0,0-3 0 0,13-7 0 0,3 1 0 0,-11 10 0 0,2 4 0 0,1-5-433 0,4-8 0 0,2-4 1 0,1 1 432 0,-7 4 0 0,2 1 0 0,1 0 0 0,0-2 0 0,1-2 0 0,0-3 0 0,1 0 0 0,0 1-425 0,2 2 0 0,1 0 0 0,1 1 0 0,-2 1 425 0,0 1 0 0,-1 1 0 0,0 1 0 0,-1-2 0 0,9 0 0 0,-1-1 0 0,-3 3-72 0,-5 6 1 0,-3 4 0 0,-2-5 71 0,4-9 0 0,-3-1 0 0,-8 9 0 0,-5-1 0 0,8-10 0 0,-26 0 0 0,-21 0 0 1</inkml:trace>
    </iact:actionData>
  </iact:action>
  <iact:action type="remove" startTime="255682">
    <iact:property name="style" value="instant"/>
    <iact:actionData xml:id="d26" ref="#d23"/>
    <iact:actionData xml:id="d27">
      <inkml:trace xmlns:inkml="http://www.w3.org/2003/InkML" xml:id="stk20" contextRef="#ctx0" brushRef="#br0">19379 4234 24575 0,'26'47'0'6,"-13"-11"0"1,-5 6 0 0,-6 19 0 0,-4 6-804 0,2-9 1 0,0 3-1 0,0 0 804 0,0 4 0 0,0 0 0 0,0-1 0 0,0-7 0 0,0-1 0 0,0-5 385-1,0 6 0 1,0-9-385 0,0-1 398 0,21-26-398 0,-16-42 0 0,11-21 0 0,0-15 0 0,-12 5 0 0,-3-7 0 0,-3-6 0 0,1-2-666 0,2 14 1 0,0-2-1 0,0-2 1-1,-1-2 0 1,0-1-1 0,0-1 1 0,-3 1 665 0,0 2 0 0,-2 0 0 0,0-1 0 0,-1-1 0 0,0 0 0 0,-1 0 0 0,1 1 0 0,0 0 0 0,0-8 0-1,1-1 0 1,-1 1 0 0,1-1 0 0,-1 3 0 0,0 1 0 0,-2 3-9 0,-2-8 0 0,-3 1 0 0,1 4 0 0,0 3 0 0,2 4 9 0,2-8 0 0,1 6 0 0,-2 8 0-1,-5 5 0 1,-3 16 0 0,-9 30 0 0,-12 37 0 0,-3 23 0 0,15-17 0 0,1 6 0 0,-2 4 0 0,-2 3-542 0,5-11 1 0,-1 3 0 0,-1 2-1 0,-1 1 1-1,-1 2 0 1,0 1-1 0,1 0 542 0,-1 1 0 0,0 2 0 0,0 0 0 0,0 2 0 0,-1 0 0 0,0 0 0 0,0 0 0 0,0-1 0 0,0 1 0 0,-2 0 0 0,1 0 0-1,0 1 0 1,-1-1 0 0,1-1 0 0,0 0 0 0,1-2 0 0,-1 1 0 0,0 0 0 0,0-1 0 0,1-2 0 0,0 0 0 0,2-1 0 0,1-3 558 0,-3 7 1-1,1 0 0 1,2-4 0 0,2-2 0 0,3-5-559 0,-2 2 0 0,4-5 0 0,3-6 919 0,-5 21-919 0,21-58 0 0,21-6 0 0,-16-14 0 0,16 20 0 0,-21 0 0 0</inkml:trace>
    </iact:actionData>
  </iact:action>
  <iact:action type="remove" startTime="256298">
    <iact:property name="style" value="instant"/>
    <iact:actionData xml:id="d28" ref="#d21"/>
    <iact:actionData xml:id="d29">
      <inkml:trace xmlns:inkml="http://www.w3.org/2003/InkML" xml:id="stk21" contextRef="#ctx0" brushRef="#br0">19803 4398 24575 0,'-27'21'0'27,"7"-16"0"0,20 16 0 0,-21 0 0 0,-5-5 0 0,-11 28 0 0,13-7 0 0,14-11 0 0,20-5 0 1,14-21 0-1,13 0 0 0,10 0 0 0,-21 0 0 0,-5 0 0 0,0-21 0 0,-16-5 0 0,16 0 0 0,-21-6 0 1,0 30 0-1,-21-9 0 0,16 11 0 0,-37 0 0 0,16 0 0 0,-21 0 0 0,20 11 0 0,6-9 0 0,42 9 0 1,6-11 0-1,20-31 0 0,10 2 0 0,-31 0 0 0,-2 0 0 0,12 3 0 0,-15-5 0 0,-21 28 0 0,0-7 0 1,-21 10 0-1,6 0 0 0,-30 0 0 0,30 0 0 0,-27 0 0 0,36 0 0 0,-14 0 0 0,40-21 0 0,-14-5 0 1,15 0 0-1,-21 5 0 0,0 21 0 0,0 0 0 0,0 21 0 0,0-16 0 0,0 16 0 0,0 0 0 0,21-16 0 1,-16 16 0-1,16-21 0 0,-21 10 0 0,0-7 0 0,0 7 0 0,0-10 0 0,0 0 0 0,0 0 0 1</inkml:trace>
    </iact:actionData>
  </iact:action>
  <iact:action type="remove" startTime="256315">
    <iact:property name="style" value="instant"/>
    <iact:actionData xml:id="d30" ref="#d22"/>
    <iact:actionData xml:id="d31">
      <inkml:trace xmlns:inkml="http://www.w3.org/2003/InkML" xml:id="stk22" contextRef="#ctx0" brushRef="#br0">19873 4516 24575 0,'-30'23'0'25,"0"1"0"0,1 0 0 1,1-1 0-1,-19 14 0 1,10 7 0-1,13-28 0 1,14 5 0-1,20-21 0 0,14 0 0 1,13 0 0-1,-5 0 0 1,3 0 0-1,28 0 0 1,-27 0 0-1,-1 0 0 1,22 0 0-1,-31-21 0 0,-5 15 0 1,-21-46 0-1,0 23 0 1,-21-28 0-1,-5 31 0 1,-21-6 0-1,21 30 0 0,5-9 0 1,11 11 0-1,7 0 0 1,-7 0 0-1,10 0 0 1,0 0 0-1,0 0 0 1</inkml:trace>
    </iact:actionData>
  </iact:action>
  <iact:action type="remove" startTime="256798">
    <iact:property name="style" value="instant"/>
    <iact:actionData xml:id="d32" ref="#d20"/>
    <iact:actionData xml:id="d33">
      <inkml:trace xmlns:inkml="http://www.w3.org/2003/InkML" xml:id="stk23" contextRef="#ctx0" brushRef="#br0">15640 4351 24575 0,'0'63'0'10,"0"0"0"0,0 2 0 0,0 3 0 1,0-9 0-1,0 4 0 0,0 0-628 1,0 1 0-1,0 0 1 0,0-1 627 1,0-6 0-1,0-1 0 0,0 1 0 0,0 4 0 1,0 1 0-1,0-5 232 0,0 6 1 1,0-3-233-1,0 6 0 0,0-4 172 1,0-19 1-1,0-2-173 0,0 8 0 0,0 1 0 1,0 3 0-1,0 1 0 0,0 7 0 1,0 1 0-1,-5 3 0 0,-1-2 0 1,5-14 0-1,0-4 0 0,-5-7 0 1,1-5 959-1,5 3-959 0,0 6 114 0,-21 16-114 1,19-8 0-1,-1 7 0 0,-9-11 0 1,-4 2 0-1,2 2-269 0,4 3 0 1,2 3 1-1,0-1 268 0,-1 0 0 0,0 0 0 1,1 0 0-1,0 0 0 0,0 0 0 1,3-1 0-1,5 2 0 0,1 0 0 1,-2-3 0-1,-5-7 0 0,-2-2 0 1,1-1 0-1,5 16 0 0,-1-3 0 0,-8-9 0 1,1-2 0-1,9-4 0 0,2 1 0 1,-1 19 0-1,0 4 0 0,0 1 0 1,0 1 0-1,0-19 0 0,0 1 0 0,0-2 0 1,0 9 0-1,0-5 0 0,1-15 0 1,-2-4 0-1,-9 12 806 0,7-28-806 1,-7 5 0-1,10-21 0 0,0 0 0 1</inkml:trace>
    </iact:actionData>
  </iact:action>
  <iact:action type="remove" startTime="256815">
    <iact:property name="style" value="instant"/>
    <iact:actionData xml:id="d34" ref="#d19"/>
    <iact:actionData xml:id="d35">
      <inkml:trace xmlns:inkml="http://www.w3.org/2003/InkML" xml:id="stk24" contextRef="#ctx0" brushRef="#br0">14934 4351 24575 0,'0'47'0'10,"0"-9"0"0,0 3 0 0,0-4 0 0,0 1 0 0,0 9 0 0,0 1 0 0,0-1 0 0,0-3 0 0,0 8 0 0,0 0 0 0,0 3 0 0,-1-6 0 0,2 2-365 0,5 3 1 0,2 6-1 0,-1 1 365 0,-4-2 0 0,-3 1 0 0,2 1 0 0,4 5 0 0,2 1 0 1,-1-1 0-1,1-6 0 0,-1-1 0 0,-1-1 0 0,-4 1 0 0,-1 0 0 0,1-2-186 0,5-8 1 0,1-2 0 0,-2 1 185 0,-4 5 0 0,-3 1 0 0,0-1 0 0,1-5 0 0,0-1 0 0,0 1 0 0,0 6 0 0,0 1 0 0,0 1-396 0,0 5 1 0,0 1 0 1,0 0 395-1,0 2 0 0,0-1 0 0,0 1 0 0,0-11 0 0,0 0 0 0,0 1 0 0,0-2 0 0,0 12 0 0,0 0 0 0,0-1 0 0,0-1 0 0,0 0 0 0,0-1 0 0,0-5 0 0,0-2 0 0,0 1-234 0,0 0 0 0,0 0 0 0,0-1 234 0,0 1 0 0,0 0 0 1,0 0 0-1,0 0 0 0,0 1 0 0,0-2 0 0,0-5 0 0,0-1 0 0,0-2 477 0,0 20 1 0,0-3-478 0,0-15 0 0,0-2 264 0,2-10 1 0,-4-2-265 0,-19 24 1239 0,16-11-1239 0,-16-11 815 0,21 9-815 0,0 12 0 0,0-25 0 0,0 9 0 0,0-41 0 1</inkml:trace>
    </iact:actionData>
  </iact:action>
  <iact:action type="remove" startTime="257232">
    <iact:property name="style" value="instant"/>
    <iact:actionData xml:id="d36" ref="#d17"/>
    <iact:actionData xml:id="d37">
      <inkml:trace xmlns:inkml="http://www.w3.org/2003/InkML" xml:id="stk25" contextRef="#ctx0" brushRef="#br0">15146 4281 24575 0,'0'-26'0'61,"-21"5"0"0,16 21 0 0,-16 0 0 0,21 21 0 0,0-16 0 1,0 37 0-1,0-27 0 0,0-2 0 0,0-5 0 0,0-18 0 0,0 10 0 1</inkml:trace>
    </iact:actionData>
  </iact:action>
  <iact:action type="add" startTime="255399">
    <iact:property name="dataType" value="strokeEraser"/>
    <iact:actionData xml:id="d38">
      <inkml:trace xmlns:inkml="http://www.w3.org/2003/InkML" xml:id="stk26" contextRef="#ctx1" brushRef="#br1">19003 4774 0,'0'47'17,"0"-47"1,0 0-1,0 165 1,0 164-1,0-47 1,0-70 0,0-94-1,0-142 1,94-282-1,118-846 1,-24-189-1,-47 448 1,-70 187 0,-71 353-1,47 236 1,-94 117-1,-24 94 1,-94 282-1,-93 353 1,-1 118 0,94 23-1,1-164 1,140-212-1,-23-118 1,47-212 0,47-93-1,118-142 1,-1-352-1,48-165 1,-47 141-1,-95 165 1,-23 117 0,0 118-1,-47 94 1,0 24-1,24 23 1,117-70-1,-70 23 1,70-94 0,-71-24-1,-23-23 1,0 70-1,-47 24 1,0 0 0,0 24-1,0 235 1,-47 117-1,0-94 1,47-70-1,-47-95 1,47-69 0,0-1-1,0-94 1,0-24-1,47-117 1,0 70-1,-47 48 1,0 23 0,0 47-1,-94 117 1,-141 212-1,-94 259 1,-95 24 0,142-142-1,70-235 1,71-93-1,71-189 1,-48-236-1,-93-305 1,-95-47 0,-47 118-1,-117 94 1,-24 211-1,-47 141 1,47 95-1,24 235 1,117 117 0,94 235-1,94 95 1,165 0-1,48-48 1,69-70-1,1-259 1,23-117 0,-71-94-1,95-24 1,0-212-1,93-352 1,-22-565 0,-25-118-1,-164 119 1,-47 328-1,-94 330 1,-23 117-1,46 188 1,24 71 0,0 0-1,47 0 1,0 118-1,0 94 1,0-1-1,0-46 1,0-141 0,47-24-1,-47-71 1,0-47-1,-47-70 1,-24 118 0,24 23-1,47 47 1,-47 0-1,47 0 1,0 0-1,0 47 1,0 70 0,0 48-1,0 0 1,47-24-1,24-71 1,23-23-1,-23 0 1,-71-47 0,47 0-1,-47 0 1,0 0-1,47-47 1,-47 47 0</inkml:trace>
    </iact:actionData>
  </iact:action>
  <iact:action type="add" startTime="294583">
    <iact:property name="dataType"/>
    <iact:actionData xml:id="d39">
      <inkml:trace xmlns:inkml="http://www.w3.org/2003/InkML" xml:id="stk27" contextRef="#ctx0" brushRef="#br0">23777 2823 24575 0,'58'0'0'3,"1"0"0"0,-1 0 0 1,0 0 0-1,-2 0 0 1,3 0 0-1,3 0 0 1,2 0 0-1,2 0 0 0,3 0 0 1,-15 0 0-1,2 0 0 1,2 0 0-1,2 0 0 1,0 0 0-1,2 0 0 1,0 0 0-1,2 0 0 0,0 0 0 1,0 0-820-1,-3 0 1 1,2 0 0-1,0 0 0 1,1 0 0-1,1 0-1 1,1 0 1-1,0 0 0 0,0 0 0 1,1 0 0-1,0 0 0 1,-1 0-1-1,1 0 705 1,-3 0 0-1,1 0 1 1,0 0-1-1,1 0 1 0,-1 0-1 1,1 0 0-1,0 0 1 1,0 0-1-1,0 0 1 1,0 0-1-1,1 0 1 1,-1 0-1-1,1 0-39 0,-4 0 0 1,0 0 0-1,1 0 0 1,0 0 0-1,0 0 0 1,0 0 0-1,0 0 0 1,0 0 1-1,0 0-1 0,-1 0 0 1,1 0 0-1,0 0 0 1,-1 0 0-1,0 0 154 1,2 0 0-1,0 0 0 1,1 0 0-1,-1 0 0 0,0 0 0 1,0 0 0-1,-1 0 0 1,1 0 0-1,-1 0 0 1,0 0 0-1,0 0 0 0,-1 0 0 1,0 0-74-1,3 0 1 1,-1 0 0-1,0 0 0 1,-1 0 0-1,1 0-1 1,-1 0 1-1,0 0 0 0,0 0 0 1,-1 0 0-1,0 0-1 1,0 0 1-1,0 0 73 1,2 0 0-1,0 0 0 1,0 0 0-1,0 0 0 0,0 0 0 1,-1 0 0-1,0 0 0 1,-1 0 0-1,-1 0 0 1,0 0 0-1,-2 0-162 1,4 0 1-1,-1 0 0 0,0 0 0 1,-2 0 0-1,0 0 0 1,-1 0 0-1,-1 0 0 1,0 0 0-1,0 0 161 1,10 0 0-1,0 0 0 0,-1 0 0 1,-1 0 0-1,-1 0 0 1,-2 0 0-1,-2 0 255 1,-2 0 0-1,-1 0 0 1,-1 0 1-1,-3 0-1 0,0 0 0 1,-2 0-255-1,13 0 0 1,-3 0 0-1,-2 0 0 1,-3 0 997-1,0 0 0 1,-3 0 1-1,-3 0-998 0,13 0 0 1,-8 0 4556-1,6 0-4556 1,-5 0 1066-1,-14 0 1 1,-28 0 0-1,5 0-1 1</inkml:trace>
    </iact:actionData>
  </iact:action>
  <iact:action type="add" startTime="305734">
    <iact:property name="dataType"/>
    <iact:actionData xml:id="d40">
      <inkml:trace xmlns:inkml="http://www.w3.org/2003/InkML" xml:id="stk28" contextRef="#ctx0" brushRef="#br0">25400 2917 24575 0,'0'13'0'34,"0"-3"0"1,21-10 0 0,-16 0 0 0,16 0 0 0,0 0 0 0,-16 0 0 0,16-10 0 0,-21 7 0 0,0-7 0 0,-21 10 0 0,16 0 0 0,-16 0 0 0,21 0 0 0,0 0 0 0,-21 0 0 0,16 0 0 0,-16 10 0 0,21-7 0 0,21 7 0 0,-16-20 0 0,16 7 0 0,0-28 0 0,-16 5 0 0,16-21 0 0,-21 0 0 0,0 20 0 0,-21 6 0 0,16 42 0 0,-16-15 0 0,21 15 0 0,0-1 0 0,0-14 0 0,0 15 0 0,0-21 0 0,-21 0 0 0,16 0 0 0,-16 0 0 0,21 0 0 0,0 0 0 0</inkml:trace>
    </iact:actionData>
  </iact:action>
  <iact:action type="add" startTime="339335">
    <iact:property name="dataType"/>
    <iact:actionData xml:id="d41">
      <inkml:trace xmlns:inkml="http://www.w3.org/2003/InkML" xml:id="stk29" contextRef="#ctx0" brushRef="#br0">26059 4445 24575 0,'0'-47'0'18,"0"-10"0"0,0 7 0 0,0-7 0 0,0 31 0 0,0-16 0 0,0 26 0 0,0-49 0 0,0 12 0 0,0 18 0 0,0 0 0 0,0-23 0 1,0 32 0-1,0 5 0 0,0 0 0 0,0 16 0 0,0-16 0 0,0-10 0 0,0-29 0 0,0 18 0 0,0-2 0 0,0-9 0 0,0 1 0 0,0 8 0 1,0 4 0-1,0-9 0 0,0 17 0 0,0 32 0 0,0-20 0 0,0 14 0 0,0-15 0 0,0 21 0 0,0-31 0 0,0-19 0 0,0 5 0 0,0-4 0 1,0 0 0-1,0 2 0 0,0 8 0 0,0 5 0 0,0-11 0 0,0 14 0 0,0 25 0 0,0-14 0 0,0-1 0 0,0-37 0 0,0 13 0 0,0-6 0 1,0 3 0-1,0-4 0 0,0 0-146 0,0 0 0 0,0-1 1 0,0 1 145 0,0 3 0 0,0 0 0 0,0 3 0 0,0-9 0 0,0 6 0 1,0 2 0-1,0 5 0 0,0 26 0 0,1-23 0 0,-2-8 0 0,-10 9 0 0,1-2 0 0,7-7 0 0,3-5 0 0,-3 2 0 0,-11-12 0 0,-3 1 0 1,8 12 0-1,1-2 0 0,2 2 0 0,-1-13 0 0,-2 4 218 0,-13 4 1 0,2 1-219 0,18 1 0 0,-1 2 0 0,-18 3 0 0,0 0 0 0,17-2 0 1,3 1 0-1,-9 11 0 0,-1 1 0 0,4-9 0 0,3 4 0 0,2-1 0 0,-9-5 0 0,-10 26 0 0,16 0 0 0,-37-16 0 0,28 4 0 0,2-4 0 1,-4 0 0-1,-4 1 0 0,-14-11 0 0,2 2 0 0,11-7 0 0,-12 17 0 0,4 5 0 0,24 14 0 0,-16-5 0 0,21 21 0 0,0 0 0 1</inkml:trace>
    </iact:actionData>
  </iact:action>
  <iact:action type="add" startTime="344268">
    <iact:property name="dataType"/>
    <iact:actionData xml:id="d42">
      <inkml:trace xmlns:inkml="http://www.w3.org/2003/InkML" xml:id="stk30" contextRef="#ctx0" brushRef="#br0">25494 2728 24575 0,'0'-13'0'25,"0"-39"0"0,0 10 0 0,0 8 0 0,0-2 0 0,0-22 0 1,0 11 0-1,0 11 0 0,0-9 0 0,0-12 0 0,11 15 0 1,-9-23 0-1,9 49 0 0,-11-47 0 0,0 32 0 0,9-17 0 0,2-3 0 1,-5-4 0-1,5 9 0 0,-1 3 0 0,-10 14 0 0,0-23 0 1,0 26 0-1,21-32 0 0,-9 18 0 0,2-1 0 0,-1 9 0 0,0-1 0 1,-1-7 0-1,-3 1 0 0,-9-8 0 0,10 21 0 0,-7 5 0 1,7 1 0-1,-10-17 0 0,0-13 0 0,0 14 0 0,0-6 0 0,0 37 0 1,0-27 0-1,21 9 0 0,-16-14 0 0,16-20 0 0,-21 28 0 1,0-2 0-1,0 31 0 0,21 0 0 0,-16 0 0 0,16 0 0 1</inkml:trace>
    </iact:actionData>
  </iact:action>
  <iact:action type="add" startTime="346068">
    <iact:property name="dataType"/>
    <iact:actionData xml:id="d43">
      <inkml:trace xmlns:inkml="http://www.w3.org/2003/InkML" xml:id="stk31" contextRef="#ctx0" brushRef="#br0">25071 988 24575 0,'36'0'0'20,"30"-10"0"1,-41-11 0 0,2-3 0 0,14 8 0 0,8 0 0 0,-6-4 0 0,-1-24 0 0,0-3 0 0,1 17 0 0,4 3 0 0,-4 0 0 0,-4-5 0 0,-5 1 0 0,16-13 0 0,2 33 0 0,-47 11 0 0,16 0 0 0,-21 11 0 0,21 33 0-1,-4-9 0 1,3 3 0 0,14 9 0 0,2 3 0 0,-9 7 0 0,-1 1 0 0,6-4 0 0,1-1 0 0,-2 1 0 0,-5-1 0 0,-10-9 0 0,0-4 0 0,5-9 0 0,0-5 0 0,-1-2 0 0,-14-14 0 0,15-10 0 0,-21 0 0 0,0 0 0 0</inkml:trace>
    </iact:actionData>
  </iact:action>
  <iact:action type="remove" startTime="369251">
    <iact:property name="style" value="instant"/>
    <iact:actionData xml:id="d44" ref="#d42"/>
    <iact:actionData xml:id="d45">
      <inkml:trace xmlns:inkml="http://www.w3.org/2003/InkML" xml:id="stk32" contextRef="#ctx0" brushRef="#br0">25494 2728 24575 0,'0'-13'0'25,"0"-39"0"0,0 10 0 0,0 8 0 0,0-2 0 0,0-22 0 1,0 11 0-1,0 11 0 0,0-9 0 0,0-12 0 0,11 15 0 1,-9-23 0-1,9 49 0 0,-11-47 0 0,0 32 0 0,9-17 0 0,2-3 0 1,-5-4 0-1,5 9 0 0,-1 3 0 0,-10 14 0 0,0-23 0 1,0 26 0-1,21-32 0 0,-9 18 0 0,2-1 0 0,-1 9 0 0,0-1 0 1,-1-7 0-1,-3 1 0 0,-9-8 0 0,10 21 0 0,-7 5 0 1,7 1 0-1,-10-17 0 0,0-13 0 0,0 14 0 0,0-6 0 0,0 37 0 1,0-27 0-1,21 9 0 0,-16-14 0 0,16-20 0 0,-21 28 0 1,0-2 0-1,0 31 0 0,21 0 0 0,-16 0 0 0,16 0 0 1</inkml:trace>
    </iact:actionData>
  </iact:action>
  <iact:action type="remove" startTime="369384">
    <iact:property name="style" value="instant"/>
    <iact:actionData xml:id="d46" ref="#d40"/>
    <iact:actionData xml:id="d47">
      <inkml:trace xmlns:inkml="http://www.w3.org/2003/InkML" xml:id="stk33" contextRef="#ctx0" brushRef="#br0">25400 2917 24575 0,'0'13'0'34,"0"-3"0"1,21-10 0 0,-16 0 0 0,16 0 0 0,0 0 0 0,-16 0 0 0,16-10 0 0,-21 7 0 0,0-7 0 0,-21 10 0 0,16 0 0 0,-16 0 0 0,21 0 0 0,0 0 0 0,-21 0 0 0,16 0 0 0,-16 10 0 0,21-7 0 0,21 7 0 0,-16-20 0 0,16 7 0 0,0-28 0 0,-16 5 0 0,16-21 0 0,-21 0 0 0,0 20 0 0,-21 6 0 0,16 42 0 0,-16-15 0 0,21 15 0 0,0-1 0 0,0-14 0 0,0 15 0 0,0-21 0 0,-21 0 0 0,16 0 0 0,-16 0 0 0,21 0 0 0,0 0 0 0</inkml:trace>
    </iact:actionData>
  </iact:action>
  <iact:action type="remove" startTime="369384">
    <iact:property name="style" value="instant"/>
    <iact:actionData xml:id="d48" ref="#d39"/>
    <iact:actionData xml:id="d49">
      <inkml:trace xmlns:inkml="http://www.w3.org/2003/InkML" xml:id="stk34" contextRef="#ctx0" brushRef="#br0">23777 2823 24575 0,'58'0'0'3,"1"0"0"0,-1 0 0 1,0 0 0-1,-2 0 0 1,3 0 0-1,3 0 0 1,2 0 0-1,2 0 0 0,3 0 0 1,-15 0 0-1,2 0 0 1,2 0 0-1,2 0 0 1,0 0 0-1,2 0 0 1,0 0 0-1,2 0 0 0,0 0 0 1,0 0-820-1,-3 0 1 1,2 0 0-1,0 0 0 1,1 0 0-1,1 0-1 1,1 0 1-1,0 0 0 0,0 0 0 1,1 0 0-1,0 0 0 1,-1 0-1-1,1 0 705 1,-3 0 0-1,1 0 1 1,0 0-1-1,1 0 1 0,-1 0-1 1,1 0 0-1,0 0 1 1,0 0-1-1,0 0 1 1,0 0-1-1,1 0 1 1,-1 0-1-1,1 0-39 0,-4 0 0 1,0 0 0-1,1 0 0 1,0 0 0-1,0 0 0 1,0 0 0-1,0 0 0 1,0 0 1-1,0 0-1 0,-1 0 0 1,1 0 0-1,0 0 0 1,-1 0 0-1,0 0 154 1,2 0 0-1,0 0 0 1,1 0 0-1,-1 0 0 0,0 0 0 1,0 0 0-1,-1 0 0 1,1 0 0-1,-1 0 0 1,0 0 0-1,0 0 0 0,-1 0 0 1,0 0-74-1,3 0 1 1,-1 0 0-1,0 0 0 1,-1 0 0-1,1 0-1 1,-1 0 1-1,0 0 0 0,0 0 0 1,-1 0 0-1,0 0-1 1,0 0 1-1,0 0 73 1,2 0 0-1,0 0 0 1,0 0 0-1,0 0 0 0,0 0 0 1,-1 0 0-1,0 0 0 1,-1 0 0-1,-1 0 0 1,0 0 0-1,-2 0-162 1,4 0 1-1,-1 0 0 0,0 0 0 1,-2 0 0-1,0 0 0 1,-1 0 0-1,-1 0 0 1,0 0 0-1,0 0 161 1,10 0 0-1,0 0 0 0,-1 0 0 1,-1 0 0-1,-1 0 0 1,-2 0 0-1,-2 0 255 1,-2 0 0-1,-1 0 0 1,-1 0 1-1,-3 0-1 0,0 0 0 1,-2 0-255-1,13 0 0 1,-3 0 0-1,-2 0 0 1,-3 0 997-1,0 0 0 1,-3 0 1-1,-3 0-998 0,13 0 0 1,-8 0 4556-1,6 0-4556 1,-5 0 1066-1,-14 0 1 1,-28 0 0-1,5 0-1 1</inkml:trace>
    </iact:actionData>
  </iact:action>
  <iact:action type="remove" startTime="369600">
    <iact:property name="style" value="instant"/>
    <iact:actionData xml:id="d50" ref="#d43"/>
    <iact:actionData xml:id="d51">
      <inkml:trace xmlns:inkml="http://www.w3.org/2003/InkML" xml:id="stk35" contextRef="#ctx0" brushRef="#br0">25071 988 24575 0,'36'0'0'20,"30"-10"0"1,-41-11 0 0,2-3 0 0,14 8 0 0,8 0 0 0,-6-4 0 0,-1-24 0 0,0-3 0 0,1 17 0 0,4 3 0 0,-4 0 0 0,-4-5 0 0,-5 1 0 0,16-13 0 0,2 33 0 0,-47 11 0 0,16 0 0 0,-21 11 0 0,21 33 0-1,-4-9 0 1,3 3 0 0,14 9 0 0,2 3 0 0,-9 7 0 0,-1 1 0 0,6-4 0 0,1-1 0 0,-2 1 0 0,-5-1 0 0,-10-9 0 0,0-4 0 0,5-9 0 0,0-5 0 0,-1-2 0 0,-14-14 0 0,15-10 0 0,-21 0 0 0,0 0 0 0</inkml:trace>
    </iact:actionData>
  </iact:action>
  <iact:action type="remove" startTime="369967">
    <iact:property name="style" value="instant"/>
    <iact:actionData xml:id="d52" ref="#d41"/>
    <iact:actionData xml:id="d53">
      <inkml:trace xmlns:inkml="http://www.w3.org/2003/InkML" xml:id="stk36" contextRef="#ctx0" brushRef="#br0">26059 4445 24575 0,'0'-47'0'18,"0"-10"0"0,0 7 0 0,0-7 0 0,0 31 0 0,0-16 0 0,0 26 0 0,0-49 0 0,0 12 0 0,0 18 0 0,0 0 0 0,0-23 0 1,0 32 0-1,0 5 0 0,0 0 0 0,0 16 0 0,0-16 0 0,0-10 0 0,0-29 0 0,0 18 0 0,0-2 0 0,0-9 0 0,0 1 0 0,0 8 0 1,0 4 0-1,0-9 0 0,0 17 0 0,0 32 0 0,0-20 0 0,0 14 0 0,0-15 0 0,0 21 0 0,0-31 0 0,0-19 0 0,0 5 0 0,0-4 0 1,0 0 0-1,0 2 0 0,0 8 0 0,0 5 0 0,0-11 0 0,0 14 0 0,0 25 0 0,0-14 0 0,0-1 0 0,0-37 0 0,0 13 0 0,0-6 0 1,0 3 0-1,0-4 0 0,0 0-146 0,0 0 0 0,0-1 1 0,0 1 145 0,0 3 0 0,0 0 0 0,0 3 0 0,0-9 0 0,0 6 0 1,0 2 0-1,0 5 0 0,0 26 0 0,1-23 0 0,-2-8 0 0,-10 9 0 0,1-2 0 0,7-7 0 0,3-5 0 0,-3 2 0 0,-11-12 0 0,-3 1 0 1,8 12 0-1,1-2 0 0,2 2 0 0,-1-13 0 0,-2 4 218 0,-13 4 1 0,2 1-219 0,18 1 0 0,-1 2 0 0,-18 3 0 0,0 0 0 0,17-2 0 1,3 1 0-1,-9 11 0 0,-1 1 0 0,4-9 0 0,3 4 0 0,2-1 0 0,-9-5 0 0,-10 26 0 0,16 0 0 0,-37-16 0 0,28 4 0 0,2-4 0 1,-4 0 0-1,-4 1 0 0,-14-11 0 0,2 2 0 0,11-7 0 0,-12 17 0 0,4 5 0 0,24 14 0 0,-16-5 0 0,21 21 0 0,0 0 0 1</inkml:trace>
    </iact:actionData>
  </iact:action>
  <iact:action type="add" startTime="369251">
    <iact:property name="dataType" value="strokeEraser"/>
    <iact:actionData xml:id="d54">
      <inkml:trace xmlns:inkml="http://www.w3.org/2003/InkML" xml:id="stk37" contextRef="#ctx1" brushRef="#br1">25494 2564 0,'24'0'20,"-24"-24"1,0 212 0,0 400 0,0 423 0,0 212-1,0-258 1,0-424 0,0-212 0,0-165 0,0-164 0,0-70-1,0-612 1,0-917 0,0-353 0,-24 235 0,-70 517-1,-24 1036 1,118 540 0,24-47 0,70-70 0,-47-24 0,0-70-1,-23-71 1,23-94 0,-47 47 0,0-47 0,0-47 0,0-165-1,0-235 1,0-23 0,0 188 0,0 329 0,164 682-1,1 306 1,-48 23 0,-22-70 0,-48-165 0,0-235 0,-47-212-1,0-164 1,0-142 0,23-70 0,-23 0 0,0 0-1,0-70 1,0-142 0,0-117 0,-23-142 0,-24-22 0,0 69-1,47 189 1,0 117 0,0 71 0,0 47 0,0 0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gif"/><Relationship Id="rId11" Type="http://schemas.microsoft.com/office/2011/relationships/inkAction" Target="../ink/inkAction1.xml"/><Relationship Id="rId5" Type="http://schemas.openxmlformats.org/officeDocument/2006/relationships/image" Target="../media/image8.gif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40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microsoft.com/office/2011/relationships/inkAction" Target="../ink/inkAction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1.jpeg"/><Relationship Id="rId9" Type="http://schemas.openxmlformats.org/officeDocument/2006/relationships/image" Target="../media/image29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158D62-62C0-504E-AE1A-D7B3C5984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第九节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物态变化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10EEF1-4941-9D41-8D85-AE0DE027B3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zh-CN" altLang="en-US" dirty="0"/>
              <a:t>选择性内容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B3E9AB0D-4588-E94D-93D4-5B284EDBD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56"/>
    </mc:Choice>
    <mc:Fallback>
      <p:transition spd="slow" advTm="4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91173A4-1B76-EF4A-821A-EA5178C7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83" y="217310"/>
            <a:ext cx="3863727" cy="1444752"/>
          </a:xfrm>
        </p:spPr>
        <p:txBody>
          <a:bodyPr anchor="b">
            <a:no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物质的状态</a:t>
            </a:r>
            <a:r>
              <a:rPr kumimoji="1" lang="en-US" altLang="zh-CN" sz="3600" dirty="0">
                <a:solidFill>
                  <a:srgbClr val="EBEBEB"/>
                </a:solidFill>
              </a:rPr>
              <a:t>—state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of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matter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E2B61-86AC-F246-AE6D-FFCA0C3F7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18" y="2643407"/>
            <a:ext cx="3108057" cy="2947415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FFFFFF"/>
                </a:solidFill>
              </a:rPr>
              <a:t>常见物态有三种</a:t>
            </a:r>
            <a:r>
              <a:rPr kumimoji="1" lang="en-US" altLang="zh-CN">
                <a:solidFill>
                  <a:srgbClr val="FFFFFF"/>
                </a:solidFill>
              </a:rPr>
              <a:t>——</a:t>
            </a:r>
            <a:r>
              <a:rPr kumimoji="1" lang="zh-CN" altLang="en-US">
                <a:solidFill>
                  <a:srgbClr val="FFFFFF"/>
                </a:solidFill>
              </a:rPr>
              <a:t>固体，液体，气体</a:t>
            </a:r>
            <a:endParaRPr kumimoji="1" lang="en-US" altLang="zh-CN">
              <a:solidFill>
                <a:srgbClr val="FFFFFF"/>
              </a:solidFill>
            </a:endParaRPr>
          </a:p>
          <a:p>
            <a:r>
              <a:rPr kumimoji="1" lang="zh-CN" altLang="en-US">
                <a:solidFill>
                  <a:srgbClr val="FFFFFF"/>
                </a:solidFill>
              </a:rPr>
              <a:t>六种物态变化</a:t>
            </a:r>
            <a:endParaRPr kumimoji="1" lang="en-US" altLang="zh-CN">
              <a:solidFill>
                <a:srgbClr val="FFFFFF"/>
              </a:solidFill>
            </a:endParaRPr>
          </a:p>
          <a:p>
            <a:r>
              <a:rPr kumimoji="1" lang="zh-CN" altLang="en-US">
                <a:solidFill>
                  <a:srgbClr val="FFFFFF"/>
                </a:solidFill>
              </a:rPr>
              <a:t>熔化，气化，和升华为吸热</a:t>
            </a:r>
            <a:endParaRPr kumimoji="1" lang="en-US" altLang="zh-CN">
              <a:solidFill>
                <a:srgbClr val="FFFFFF"/>
              </a:solidFill>
            </a:endParaRPr>
          </a:p>
          <a:p>
            <a:r>
              <a:rPr kumimoji="1" lang="zh-CN" altLang="en-US">
                <a:solidFill>
                  <a:srgbClr val="FFFFFF"/>
                </a:solidFill>
              </a:rPr>
              <a:t>凝固，液化，和凝华为放热</a:t>
            </a: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A6D3EE97-9A8C-E045-BAB8-CE8DA3239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2"/>
            <a:ext cx="4123171" cy="3638697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42CCCF-D4A6-BD4F-864E-9CBF87852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422" y="3818356"/>
            <a:ext cx="2032001" cy="14299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8FED19-2590-694C-87F4-6CBFA788D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712" y="5452517"/>
            <a:ext cx="2032000" cy="1371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343AEC-6B8D-1C4F-AD2C-2FCAD879B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452517"/>
            <a:ext cx="2027423" cy="13716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7D2CBAB-DE91-114F-B256-6A31B4E29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7611" y="5452517"/>
            <a:ext cx="2032001" cy="138140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474509E-0619-CF43-83C6-9BC1DCC31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7516" y="3818355"/>
            <a:ext cx="2058195" cy="147699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0C81552-25C3-6B4E-9CF6-5363D95F9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7611" y="3811432"/>
            <a:ext cx="2032001" cy="14839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735F9FBB-23E5-B741-AA0F-9991834F2FB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34760" y="5367960"/>
              <a:ext cx="7857360" cy="1490040"/>
            </p14:xfrm>
          </p:contentPart>
        </mc:Choice>
        <mc:Fallback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735F9FBB-23E5-B741-AA0F-9991834F2F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25400" y="5358600"/>
                <a:ext cx="7876080" cy="1508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467E2B34-44B6-F642-BF2A-6239730E4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80948"/>
    </mc:Choice>
    <mc:Fallback>
      <p:transition spd="slow" advTm="280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7EEA8B-D033-E94B-B03A-FEEB8D93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能量变化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图表, 条形图&#10;&#10;描述已自动生成">
            <a:extLst>
              <a:ext uri="{FF2B5EF4-FFF2-40B4-BE49-F238E27FC236}">
                <a16:creationId xmlns:a16="http://schemas.microsoft.com/office/drawing/2014/main" id="{76FD2FC0-9DA5-914B-AD5D-11F8F8B21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691" y="1826990"/>
            <a:ext cx="6221402" cy="3204020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2020010-C97E-6645-BBFF-79566E5F45D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2" y="2251587"/>
                <a:ext cx="4166509" cy="37854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EBEBEB"/>
                    </a:solidFill>
                  </a:rPr>
                  <a:t>熔化热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(Heat of fusion)—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一摩尔物质熔化吸收的热量，用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kumimoji="1" lang="en-US" altLang="zh-CN" b="0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𝑓𝑢𝑠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表示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EBEBEB"/>
                    </a:solidFill>
                  </a:rPr>
                  <a:t>气化热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(Heat of vaporization)—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一摩尔物质气化吸收的热量，用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vap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表示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EBEBEB"/>
                    </a:solidFill>
                  </a:rPr>
                  <a:t>升华热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(Heat of sublimation)—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一摩尔物质升华吸收的热量，用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EBEB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sub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表示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kumimoji="1" lang="zh-CN" altLang="en-US" dirty="0">
                    <a:solidFill>
                      <a:srgbClr val="EBEBEB"/>
                    </a:solidFill>
                  </a:rPr>
                  <a:t>分子间作用力越强，以上能量越大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EBEBEB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2020010-C97E-6645-BBFF-79566E5F45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2" y="2251587"/>
                <a:ext cx="4166509" cy="3785419"/>
              </a:xfrm>
              <a:blipFill>
                <a:blip r:embed="rId5"/>
                <a:stretch>
                  <a:fillRect l="-606" t="-23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B53E208-C02E-2147-8550-F88CE13FD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59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5410"/>
    </mc:Choice>
    <mc:Fallback>
      <p:transition spd="slow" advTm="34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67F3B1B-4DFE-DB4A-8DE4-A62A3F377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加热曲线</a:t>
            </a:r>
            <a:r>
              <a:rPr kumimoji="1" lang="en-US" altLang="zh-CN" sz="3600" dirty="0">
                <a:solidFill>
                  <a:srgbClr val="EBEBEB"/>
                </a:solidFill>
              </a:rPr>
              <a:t>——heating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curve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938342-31F6-7942-AE31-2E10F623C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52" y="2446197"/>
            <a:ext cx="4557868" cy="3785419"/>
          </a:xfrm>
        </p:spPr>
        <p:txBody>
          <a:bodyPr>
            <a:normAutofit lnSpcReduction="10000"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描述物质加热过程中温度随时间变化的曲线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加热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物质分子运动速度加快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平均动能增加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温度上升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在熔点与沸点处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全部热量用于拉大分子间距离完成物态变化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温度不变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过热（</a:t>
            </a:r>
            <a:r>
              <a:rPr kumimoji="1" lang="en-US" altLang="zh-CN" dirty="0">
                <a:solidFill>
                  <a:srgbClr val="EBEBEB"/>
                </a:solidFill>
              </a:rPr>
              <a:t>superheating</a:t>
            </a:r>
            <a:r>
              <a:rPr kumimoji="1" lang="zh-CN" altLang="en-US" dirty="0">
                <a:solidFill>
                  <a:srgbClr val="EBEBEB"/>
                </a:solidFill>
              </a:rPr>
              <a:t>）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温度高于沸点但不沸腾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r>
              <a:rPr kumimoji="1" lang="zh-CN" altLang="en-US" dirty="0">
                <a:solidFill>
                  <a:srgbClr val="EBEBEB"/>
                </a:solidFill>
              </a:rPr>
              <a:t>过冷（</a:t>
            </a:r>
            <a:r>
              <a:rPr kumimoji="1" lang="en-US" altLang="zh-CN" dirty="0">
                <a:solidFill>
                  <a:srgbClr val="EBEBEB"/>
                </a:solidFill>
              </a:rPr>
              <a:t>supercooling</a:t>
            </a:r>
            <a:r>
              <a:rPr kumimoji="1" lang="zh-CN" altLang="en-US" dirty="0">
                <a:solidFill>
                  <a:srgbClr val="EBEBEB"/>
                </a:solidFill>
              </a:rPr>
              <a:t>）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温度低于熔点但不凝固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endParaRPr kumimoji="1" lang="en-US" altLang="zh-CN" dirty="0">
              <a:solidFill>
                <a:srgbClr val="EBEBEB"/>
              </a:solidFill>
            </a:endParaRPr>
          </a:p>
          <a:p>
            <a:endParaRPr kumimoji="1" lang="zh-CN" altLang="en-US" dirty="0">
              <a:solidFill>
                <a:srgbClr val="EBEBEB"/>
              </a:solidFill>
            </a:endParaRPr>
          </a:p>
        </p:txBody>
      </p:sp>
      <p:pic>
        <p:nvPicPr>
          <p:cNvPr id="5" name="图片 4" descr="图表&#10;&#10;中度可信度描述已自动生成">
            <a:extLst>
              <a:ext uri="{FF2B5EF4-FFF2-40B4-BE49-F238E27FC236}">
                <a16:creationId xmlns:a16="http://schemas.microsoft.com/office/drawing/2014/main" id="{CA1ED773-18FA-7340-A503-A09D81C66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89" y="0"/>
            <a:ext cx="4904559" cy="3850077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5A458D-BDEB-E948-842A-B9750CE85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400" y="4075297"/>
            <a:ext cx="2972578" cy="177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946EDE-5099-A848-904C-60C1BE336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459" y="4075297"/>
            <a:ext cx="2972578" cy="177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CF3465B-2B1E-7344-AD04-2240BC256309}"/>
              </a:ext>
            </a:extLst>
          </p:cNvPr>
          <p:cNvSpPr txBox="1"/>
          <p:nvPr/>
        </p:nvSpPr>
        <p:spPr>
          <a:xfrm>
            <a:off x="6527691" y="61556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过热现象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7210906-5051-964F-B138-C50263097AF3}"/>
              </a:ext>
            </a:extLst>
          </p:cNvPr>
          <p:cNvSpPr txBox="1"/>
          <p:nvPr/>
        </p:nvSpPr>
        <p:spPr>
          <a:xfrm>
            <a:off x="10002750" y="61242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过冷现象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9E200740-A078-4D4D-A159-C5D89DC4FDB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33419" y="2210039"/>
              <a:ext cx="2" cy="2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9E200740-A078-4D4D-A159-C5D89DC4FD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33419" y="221003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71AD9CAB-7E5C-5048-AFE6-F3A5D6451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67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62977"/>
    </mc:Choice>
    <mc:Fallback>
      <p:transition spd="slow" advTm="56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7EFC5BF-9927-5F4D-B61B-E4368BE9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15824"/>
            <a:ext cx="3108626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蒸汽压与沸点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B7D336-3AA4-1D48-B6BC-90D9BE99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01" y="2436878"/>
            <a:ext cx="3517454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在任何时刻，液体的气化与其蒸气的液化同时进行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气化和液化速率相等时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动态平衡</a:t>
            </a:r>
            <a:r>
              <a:rPr kumimoji="1" lang="en-US" altLang="zh-CN" dirty="0">
                <a:solidFill>
                  <a:srgbClr val="FFFFFF"/>
                </a:solidFill>
              </a:rPr>
              <a:t>——</a:t>
            </a:r>
            <a:r>
              <a:rPr kumimoji="1" lang="zh-CN" altLang="en-US" dirty="0">
                <a:solidFill>
                  <a:srgbClr val="FFFFFF"/>
                </a:solidFill>
              </a:rPr>
              <a:t>饱和蒸气压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高蒸汽压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强挥发性（</a:t>
            </a:r>
            <a:r>
              <a:rPr kumimoji="1" lang="en-US" altLang="zh-CN" dirty="0">
                <a:solidFill>
                  <a:srgbClr val="FFFFFF"/>
                </a:solidFill>
              </a:rPr>
              <a:t>volatility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分子间作用力越强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蒸汽压越小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饱和蒸汽压等于外界压强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液体沸腾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354EC1A6-6D35-0C47-9E84-18894765D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9" t="822" r="25734" b="3181"/>
          <a:stretch/>
        </p:blipFill>
        <p:spPr>
          <a:xfrm>
            <a:off x="8647673" y="3320409"/>
            <a:ext cx="3352345" cy="3049015"/>
          </a:xfrm>
          <a:prstGeom prst="rect">
            <a:avLst/>
          </a:prstGeom>
          <a:effectLst/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8F0471E7-313E-BC4C-B4A8-C0EB6FA37B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6"/>
          <a:stretch/>
        </p:blipFill>
        <p:spPr>
          <a:xfrm>
            <a:off x="4415746" y="6847"/>
            <a:ext cx="4603699" cy="2930145"/>
          </a:xfrm>
          <a:prstGeom prst="rect">
            <a:avLst/>
          </a:prstGeom>
        </p:spPr>
      </p:pic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E21C7658-9849-6E46-BA37-B19D7FB40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790" y="112003"/>
            <a:ext cx="3204043" cy="2719831"/>
          </a:xfrm>
          <a:prstGeom prst="rect">
            <a:avLst/>
          </a:prstGeom>
        </p:spPr>
      </p:pic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0496E03C-8E0E-5F4A-9C3F-87F0C4E8C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087" y="3146572"/>
            <a:ext cx="3812605" cy="34867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35B3636F-AF06-F543-AF96-4C48E13A33D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40280" y="3928680"/>
              <a:ext cx="2438640" cy="215100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35B3636F-AF06-F543-AF96-4C48E13A33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30920" y="3919320"/>
                <a:ext cx="2457360" cy="21697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E3E75B2D-6D87-5141-BFF2-896D61B19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7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04417"/>
    </mc:Choice>
    <mc:Fallback>
      <p:transition spd="slow" advTm="704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0AA21FC-F74E-034F-936D-FD3A15A82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80" y="410068"/>
            <a:ext cx="3108626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相图</a:t>
            </a:r>
            <a:r>
              <a:rPr kumimoji="1" lang="en-US" altLang="zh-CN" sz="3600" dirty="0">
                <a:solidFill>
                  <a:srgbClr val="EBEBEB"/>
                </a:solidFill>
              </a:rPr>
              <a:t>—phase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diagram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C10208-14BD-7E46-B3A6-5A7BAC15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79" y="2055766"/>
            <a:ext cx="3634231" cy="2947415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rgbClr val="FFFFFF"/>
                </a:solidFill>
              </a:rPr>
              <a:t>将具有汽、液、固三态的物质的状态曲线画在一个以压力</a:t>
            </a:r>
            <a:r>
              <a:rPr lang="en" altLang="zh-CN" dirty="0">
                <a:solidFill>
                  <a:srgbClr val="FFFFFF"/>
                </a:solidFill>
              </a:rPr>
              <a:t>P</a:t>
            </a:r>
            <a:r>
              <a:rPr lang="zh-CN" altLang="en-US" dirty="0">
                <a:solidFill>
                  <a:srgbClr val="FFFFFF"/>
                </a:solidFill>
              </a:rPr>
              <a:t>为纵坐标温度</a:t>
            </a:r>
            <a:r>
              <a:rPr lang="en" altLang="zh-CN" dirty="0">
                <a:solidFill>
                  <a:srgbClr val="FFFFFF"/>
                </a:solidFill>
              </a:rPr>
              <a:t>T</a:t>
            </a:r>
            <a:r>
              <a:rPr lang="zh-CN" altLang="en-US" dirty="0">
                <a:solidFill>
                  <a:srgbClr val="FFFFFF"/>
                </a:solidFill>
              </a:rPr>
              <a:t>为横坐标的坐标图</a:t>
            </a:r>
            <a:endParaRPr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不同压力下，物质的熔点，沸点，和升华点可能不同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三相点（</a:t>
            </a:r>
            <a:r>
              <a:rPr kumimoji="1" lang="en-US" altLang="zh-CN" dirty="0">
                <a:solidFill>
                  <a:srgbClr val="FFFFFF"/>
                </a:solidFill>
              </a:rPr>
              <a:t>triple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point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三相共存，相互平衡的状态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临界点（</a:t>
            </a:r>
            <a:r>
              <a:rPr kumimoji="1" lang="en-US" altLang="zh-CN" dirty="0">
                <a:solidFill>
                  <a:srgbClr val="FFFFFF"/>
                </a:solidFill>
              </a:rPr>
              <a:t>critical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point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对应临界压力和临界温度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超临界流体（</a:t>
            </a:r>
            <a:r>
              <a:rPr kumimoji="1" lang="en-US" altLang="zh-CN" dirty="0">
                <a:solidFill>
                  <a:srgbClr val="FFFFFF"/>
                </a:solidFill>
              </a:rPr>
              <a:t>supercritical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fluid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同时具有气液的特点</a:t>
            </a:r>
          </a:p>
        </p:txBody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2DB0C41F-8D42-5F43-859C-83ED720BB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189" y="410068"/>
            <a:ext cx="7181016" cy="3177599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F78337-E5BA-5D44-A566-07CD8A4ED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693" y="3722916"/>
            <a:ext cx="3201617" cy="184762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7271482-41C9-314F-97C7-37B67C74F777}"/>
              </a:ext>
            </a:extLst>
          </p:cNvPr>
          <p:cNvSpPr txBox="1"/>
          <p:nvPr/>
        </p:nvSpPr>
        <p:spPr>
          <a:xfrm>
            <a:off x="5292838" y="597370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环己烷的三相平衡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F4C2FD-F7E5-E64E-A82D-23B8D7D2BC21}"/>
              </a:ext>
            </a:extLst>
          </p:cNvPr>
          <p:cNvSpPr txBox="1"/>
          <p:nvPr/>
        </p:nvSpPr>
        <p:spPr>
          <a:xfrm>
            <a:off x="9162080" y="597370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超临界二氧化碳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E3B927-8AD1-D041-BEF6-E0001D4AA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6048" y="3722916"/>
            <a:ext cx="3155443" cy="184762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DEE5DF8-32F0-CC48-9B7F-26EC03622BF5}"/>
              </a:ext>
            </a:extLst>
          </p:cNvPr>
          <p:cNvSpPr/>
          <p:nvPr/>
        </p:nvSpPr>
        <p:spPr>
          <a:xfrm>
            <a:off x="10062326" y="-2"/>
            <a:ext cx="1455094" cy="4100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B629D992-F7A1-DF46-8F54-B9AAABBAB5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47520" y="2379240"/>
              <a:ext cx="914760" cy="279720"/>
            </p14:xfrm>
          </p:contentPart>
        </mc:Choice>
        <mc:Fallback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B629D992-F7A1-DF46-8F54-B9AAABBAB5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38160" y="2369880"/>
                <a:ext cx="933480" cy="2984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音频 18">
            <a:hlinkClick r:id="" action="ppaction://media"/>
            <a:extLst>
              <a:ext uri="{FF2B5EF4-FFF2-40B4-BE49-F238E27FC236}">
                <a16:creationId xmlns:a16="http://schemas.microsoft.com/office/drawing/2014/main" id="{F6302638-5608-0049-AF72-10724B0C0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70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34591"/>
    </mc:Choice>
    <mc:Fallback>
      <p:transition spd="slow" advTm="63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7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9DE5810-C466-D84B-88F7-7F45E479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zh-CN" altLang="en-US" sz="4800"/>
              <a:t>水，二氧化碳与甲烷的相图</a:t>
            </a:r>
          </a:p>
        </p:txBody>
      </p:sp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B1EA85A7-D8BC-5D42-BD8D-12D316F6AE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04" y="49571"/>
            <a:ext cx="3588296" cy="3426822"/>
          </a:xfrm>
          <a:prstGeom prst="rect">
            <a:avLst/>
          </a:prstGeom>
          <a:effectLst/>
        </p:spPr>
      </p:pic>
      <p:pic>
        <p:nvPicPr>
          <p:cNvPr id="15" name="图片 14" descr="图表&#10;&#10;描述已自动生成">
            <a:extLst>
              <a:ext uri="{FF2B5EF4-FFF2-40B4-BE49-F238E27FC236}">
                <a16:creationId xmlns:a16="http://schemas.microsoft.com/office/drawing/2014/main" id="{9C405916-2E5D-D049-B089-14968F711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8308" y="8490"/>
            <a:ext cx="3857421" cy="3452391"/>
          </a:xfrm>
          <a:prstGeom prst="rect">
            <a:avLst/>
          </a:prstGeom>
          <a:effectLst/>
        </p:spPr>
      </p:pic>
      <p:pic>
        <p:nvPicPr>
          <p:cNvPr id="11" name="图片 10" descr="图表&#10;&#10;描述已自动生成">
            <a:extLst>
              <a:ext uri="{FF2B5EF4-FFF2-40B4-BE49-F238E27FC236}">
                <a16:creationId xmlns:a16="http://schemas.microsoft.com/office/drawing/2014/main" id="{CAFA3BF2-6A02-0240-91C5-518D636268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6380" y="0"/>
            <a:ext cx="4342631" cy="3452391"/>
          </a:xfrm>
          <a:prstGeom prst="rect">
            <a:avLst/>
          </a:prstGeom>
          <a:effectLst/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D0D8B3B-CF83-BD40-83A8-670A0736280A}"/>
              </a:ext>
            </a:extLst>
          </p:cNvPr>
          <p:cNvSpPr txBox="1"/>
          <p:nvPr/>
        </p:nvSpPr>
        <p:spPr>
          <a:xfrm>
            <a:off x="1653610" y="3665255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二氧化碳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EA54E99-953A-F54E-9167-2A1FE589F5E3}"/>
              </a:ext>
            </a:extLst>
          </p:cNvPr>
          <p:cNvSpPr txBox="1"/>
          <p:nvPr/>
        </p:nvSpPr>
        <p:spPr>
          <a:xfrm>
            <a:off x="5871888" y="362439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甲烷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0EB7C31-DE13-E048-BFD1-FAF1B7149D8F}"/>
              </a:ext>
            </a:extLst>
          </p:cNvPr>
          <p:cNvSpPr txBox="1"/>
          <p:nvPr/>
        </p:nvSpPr>
        <p:spPr>
          <a:xfrm>
            <a:off x="10046568" y="3602583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水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42310758-38AF-8B40-AC2C-275C19FECE7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06360" y="1541160"/>
              <a:ext cx="360" cy="36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42310758-38AF-8B40-AC2C-275C19FECE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97000" y="15318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1801C03-F8E9-584B-80AA-E4BD99FED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3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00"/>
    </mc:Choice>
    <mc:Fallback>
      <p:transition spd="slow" advTm="39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574</TotalTime>
  <Words>367</Words>
  <Application>Microsoft Macintosh PowerPoint</Application>
  <PresentationFormat>宽屏</PresentationFormat>
  <Paragraphs>39</Paragraphs>
  <Slides>7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Arial</vt:lpstr>
      <vt:lpstr>Cambria Math</vt:lpstr>
      <vt:lpstr>Century Gothic</vt:lpstr>
      <vt:lpstr>Wingdings 3</vt:lpstr>
      <vt:lpstr>离子</vt:lpstr>
      <vt:lpstr>第九节—物态变化</vt:lpstr>
      <vt:lpstr>物质的状态—state of matter</vt:lpstr>
      <vt:lpstr>能量变化</vt:lpstr>
      <vt:lpstr>加热曲线——heating curve</vt:lpstr>
      <vt:lpstr>蒸汽压与沸点</vt:lpstr>
      <vt:lpstr>相图—phase diagram</vt:lpstr>
      <vt:lpstr>水，二氧化碳与甲烷的相图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第九节—物态变化</dc:title>
  <dc:creator>Qi Gareth</dc:creator>
  <cp:lastModifiedBy>Qi Gareth</cp:lastModifiedBy>
  <cp:revision>2</cp:revision>
  <dcterms:created xsi:type="dcterms:W3CDTF">2022-02-13T07:02:18Z</dcterms:created>
  <dcterms:modified xsi:type="dcterms:W3CDTF">2022-02-14T11:14:24Z</dcterms:modified>
</cp:coreProperties>
</file>