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ink/inkAction1.xml" ContentType="application/vnd.ms-office.inkAction+xml"/>
  <Override PartName="/ppt/tags/tag2.xml" ContentType="application/vnd.openxmlformats-officedocument.presentationml.tags+xml"/>
  <Override PartName="/ppt/ink/inkAction2.xml" ContentType="application/vnd.ms-office.inkActio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70"/>
    <p:restoredTop sz="95807"/>
  </p:normalViewPr>
  <p:slideViewPr>
    <p:cSldViewPr snapToGrid="0" snapToObjects="1">
      <p:cViewPr>
        <p:scale>
          <a:sx n="102" d="100"/>
          <a:sy n="102" d="100"/>
        </p:scale>
        <p:origin x="-1128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Action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8-26T14:19:15.1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294498">
    <iact:property name="dataType"/>
    <iact:actionData xml:id="d0">
      <inkml:trace xmlns:inkml="http://www.w3.org/2003/InkML" xml:id="stk0" contextRef="#ctx0" brushRef="#br0">17514 7388 24575 0,'23'-19'0'16,"14"15"0"1,-14-15 0 0,0 19 0 0,14 0 0 0,-32 0 0 0,13 0 0 0,1 0 0 0,-15-18 0 0,15 13 0 0,-19-13 0 0,18 18 0 0,-13-19 0 0,32 15 0 0,-14-15 0 0,18 1 0 0,-18 13 0 0,14-13 0 0,-32-1 0 0,32 15 0 0,-33-15 0 0,15 19 0 0,-19 0 0 0,18 0 0 0,-13-18 0 0,13 13 0 0,1-32 0 0,4 14 0 0,18 0 0 0,1-14 0 0,-1 32 0 0,-18-31 0 0,14 31 0 0,-32-13 0 0,13 18 0 0,1-19 0 0,-15 14 0 0,15-13 0 0,-19 0 0-1,18 13 0 1,5-13 0 0,1-1 0 0,-6 14 0 0,0-31 0 0,-13 31 0 0,13-13 0 0,-18 18 0 0,19 0 0 0,-14 0 0 0,13 0 0 0,-18-19 0 0,0 14 0 0,18-13 0 0,-13 18 0 0,32-18 0 0,-32 13 0 0,31-13 0 0,-31 18 0 0,13 0 0 0,-18-19 0 0,19 14 0 0,-14-13 0 0,13 18 0 0,0-18 0 0,-13 13 0 0,32-32 0 0,-14 32 0 0,0-13 0 0,14 0 0 0,-32 13 0 0,13-13 0 0,-18 18 0 0,18 0 0 0,-13 0 0 0,13 0 0 0,-18-19 0 0,19 14 0-1,-14-31 0 1,31 31 0 0,-13-32 0 0,19 32 0 0,-19-13 0 0,14 0 0 0,-14 13 0 0,0-13 0 0,-4 18 0 0,-19-19 0 0,18 14 0 0,-13-13 0 0,13 18 0 0,0-18 0 0,24-6 0 0,4-17 0 0,14 18 0 0,-37-14 0 0,14 32 0 0,-32-31 0 0,31 31 0 0,-31-14 0 0,14 19 0 0,-19 0 0 0,0 0 0 0,18-18 0 0,-13 13 0 0,31-31 0 0,-12 12 0 0,17-17 0 0,-18 18 0 0,14-14 0 0,-32 32 0 0,31-31 0 0,-31 31 0 0,14-14 0 0,-19 19 0 0,18 0 0-1,-13 0 0 1,13-18 0 0,-18 13 0 0,18-31 0 0,-13 31 0 0,32-14 0 0,-32 1 0 0,13 13 0 0,-18-13 0 0,19 18 0 0,-15 0 0 0,15-18 0 0,-19 13 0 0,0-14 0 0,18 19 0 0,-13-18 0 0,32 13 0 0,-33-31 0 0,33 31 0 0,-32-14 0 0,13 19 0 0,-18 0 0 0,19-18 0 0,-15 13 0 0,15-13 0 0,-1-1 0 0,5 15 0 0,19-33 0 0,-1 32 0 0,1-32 0 0,-19 33 0 0,14-33 0 0,-33 32 0 0,15-13 0 0,-1 18 0 0,-13 0 0 0,13 0 0 0,-18-19 0-1,19 15 0 1,-15-15 0 0,33 1 0 0,-32 13 0 0,32-32 0 0,-33 33 0 0,33-15 0 0,-32 19 0 0,32-18 0 0,-33 13 0 0,15-13 0 0,-19 18 0 0,18 0 0 0,-13-19 0 0,13 15 0 0,1-33 0 0,4 14 0 0,0-19 0 0,14 19 0 0,-14-14 0 0,0 33 0 0,-5-33 0 0,-18 32 0 0,19-13 0 0,-15 18 0 0,15 0 0 0,-19 0 0 0,0-19 0 0,18-4 0 0,-13 0 0 0,32-14 0 0,-14 14 0 0,18-18 0 0,-18 18 0 0,14-14 0 0,-32 32 0 0,13-13 0 0,-18-1 0-1,19 15 0 1,-15-15 0 0,15 19 0 0,-19 0 0 0,0-18 0 0,18 13 0 0,5-32 0 0,0 14 0 0,14 0 0 0,-32-14 0 0,13 33 0 0,-18-15 0 0,19 1 0 0,-15 13 0 0,15-13 0 0,-19 18 0 0,0 0 0 0,18-19 0 0,-13-4 0 0,13 0 0 0,1-14 0 0,-15 14 0 0,15 0 0 0,-1 5 0 0,-13 18 0 0,13-19 0 0,-18 15 0 0,0-15 0 0,0 38 0 0,0-15 0 0,0 15 0 0,0-19 0 0,0 0 0 0,0 18 0 0,-18-13 0 0,13 13 0 0,-13-18 0 0,18 0 0-1,0 0 0 1,-19 0 0 0,15 0 0 0,-15 19 0 0,19-15 0 0,0 15 0 0,0-19 0 0,-18 0 0 0,13 0 0 0,-13 0 0 0,-1 0 0 0,15 0 0 0,-33 0 0 0,14 0 0 0,-19 0 0 0,1 0 0 0,-1 0 0 0,19 0 0 0,-14 0 0 0,14 0 0 0,-18 0 0 0,18 0 0 0,4 0 0 0,1 0 0 0,32 0 0 0,-10 0 0 0,19 0 0 0,-4 0 0 0,-19 0 0 0,0 0 0 0,18 0 0 0,-13 0 0 0,13 0 0 0,-18 0 0 0,0 18 0 0,0-13 0 0,0 13 0 0,0-18 0-1,19 0 0 1,-15 0 0 0,15 0 0 0,-19 0 0 0,18 0 0 0,-13 0 0 0,13 0 0 0,-18 0 0 0,19 0 0 0,-15 0 0 0,15 0 0 0,-19 0 0 0,18 0 0 0,-13 0 0 0,13 0 0 0,1 0 0 0,4 0 0 0,0 0 0 0,14-18 0 0,-33 13 0 0,33-13 0 0,-32 18 0 0,13 0 0 0,1 0 0 0,-15 0 0 0,15 0 0 0,-19-19 0 0,18 15 0 0,5-15 0 0,19 19 0 0,-1-18 0 0,1 13 0 0,-19-13 0 0,14 18 0 0,-33 0 0 0,15 0 0 0,-1 0 0 0,-13-19 0-1,13 15 0 1,-18 4 0 0,0 4 0 0,0 15 0 0,0-19 0 0,0 18 0 0,0-13 0 0,0 13 0 0,0-18 0 0,-18 0 0 0,13 19 0 0,-13-15 0 0,18 15 0 0,0-19 0 0,0 18 0 0,0-13 0 0,0 13 0 0,0-18 0 0,0 0 0 0,0 19 0 0,0-15 0 0,0 15 0 0,0-19 0 0,0 18 0 0,0-13 0 0,0 13 0 0,0-18 0 0,0 19 0 0,0-15 0 0,0 15 0 0,0-19 0 0,0 18 0 0,0-13 0 0,-19 13 0 0,15-18 0 0,-15 0 0 0,19 0 0 0,0 0 0 0</inkml:trace>
    </iact:actionData>
  </iact:action>
  <iact:action type="add" startTime="301132">
    <iact:property name="dataType"/>
    <iact:actionData xml:id="d1">
      <inkml:trace xmlns:inkml="http://www.w3.org/2003/InkML" xml:id="stk1" contextRef="#ctx0" brushRef="#br0">21457 4648 24575 0,'0'0'0'138</inkml:trace>
    </iact:actionData>
  </iact:action>
  <iact:action type="add" startTime="325043">
    <iact:property name="dataType"/>
    <iact:actionData xml:id="d2">
      <inkml:trace xmlns:inkml="http://www.w3.org/2003/InkML" xml:id="stk2" contextRef="#ctx0" brushRef="#br0">19216 7595 24575 0,'0'-23'0'10,"0"-14"0"0,0 14 0 0,0 0 0 0,0-14 0 1,0 33 0-1,0-33 0 0,0 32 0 0,0-13 0 1,0-1 0-1,0 15 0 0,0-15 0 0,0 1 0 1,0 13 0-1,-18-13 0 0,13-1 0 0,-32 15 0 1,32-33 0-1,-31 14 0 0,13 0 0 0,-1 4 0 1,6 1 0-1,18 13 0 0,-18-13 0 0,13 18 0 1,-14 0 0-1,19 0 0 0,-18-19 0 0,13 15 0 1,-31-15 0-1,12 19 0 0,1-18 0 0,-13 13 0 1,12-13 0-1,-17-1 0 0,18 14 0 0,-14-13 0 0,14 0 0 1,0 13 0-1,-14-13 0 0,32 18 0 0,-31 0 0 1,31 0 0-1,-32 0 0 0,32-19 0 0,-31 14 0 1,31-13 0-1,-14 18 0 0,1 0 0 0,13 0 0 1,-31 0 0-1,31 0 0 0,-32 0 0 0,32 0 0 1,-31 0 0-1,31 0 0 0,-32 0 0 0,32 0 0 1,-13 0 0-1,-1 0 0 0,15 0 0 0,-33 0 0 1,32 0 0-1,-32 0 0 0,33 0 0 0,-15 18 0 1,1-13 0-1,13 32 0 0,-32-32 0 0,33 31 0 0,-33-31 0 1,32 32 0-1,-13-32 0 0,18 32 0 0,-19-33 0 1,15 33 0-1,-15-32 0 0,19 13 0 0,0-18 0 1,0 19 0-1,0-15 0 0,0 33 0 0,0-14 0 1,0 19 0-1,0-1 0 0,0 19 0 0,0-14 0 1,0 14 0-1,0 0 0 0,0-32 0 0,0 27 0 1,0-50 0-1,0 32 0 0,0-33 0 0,0 33 0 1,0-32 0-1,19 32 0 0,4-33 0 0,18 33 0 1,1-32 0-1,-1 32 0 0,1-33 0 0,-1 15 0 0,1-1 0 1,-1-13 0-1,1 13 0 0,-1-18 0 0,1 0 0 1,-1 0 0-1,1 0 0 0,-1 0 0 0,1 0 0 1,-1 0 0-1,1 0 0 0,-1 0 0 0,1 0 0 1,-19 0 0-1,14 0 0 0,-14 0 0 0,18 0 0 1,1 0 0-1,-19-18 0 0,14 13 0 0,-14-13 0 1,19 18 0-1,-1-19 0 0,-18 15 0 0,14-33 0 1,-32 32 0-1,13-13 0 0,-18 18 0 0,18-19 0 1,-13 15 0-1,14-15 0 0,-19 19 0 0,0 0 0 1</inkml:trace>
    </iact:actionData>
  </iact:action>
  <iact:action type="add" startTime="334435">
    <iact:property name="dataType"/>
    <iact:actionData xml:id="d3">
      <inkml:trace xmlns:inkml="http://www.w3.org/2003/InkML" xml:id="stk3" contextRef="#ctx0" brushRef="#br0">25192 7429 24575 0,'0'-23'0'13,"0"5"0"1,0 18 0 0,0-19 0 0,0 15 0 0,0-15 0 0,0 1 0 0,0 13 0 0,0-13 0 0,0-1 0 0,0 15 0 0,0-15 0 0,0 1 0 0,0 13 0 0,0-13 0 0,0-1 0 0,0 15 0 0,0-15 0 0,0 1 0 0,0 13 0 0,0-32 0 0,0 33 0 0,0-15 0 0,0 1 0 0,-18 13 0 0,13-13 0 0,-13-1 0 0,18 14 0 0,0-13 0-1,0 0 0 1,0 13 0 0,0-13 0 0,0-1 0 0,0 14 0 0,0-13 0 0,0 18 0 0,-18-18 0 0,13 13 0 0,-14-13 0 0,19-1 0 0,0 14 0 0,0-31 0 0,-18 31 0 0,13-32 0 0,-13 32 0 0,18-13 0 0,0 0 0 0,0 13 0 0,0-13 0 0,0 18 0 0,-18 0 0 0,13-19 0 0,-14 14 0 0,19-31 0 0,-18 13 0 0,13-19 0 0,-31 1 0-1,31-1 0 1,-32 19 0 0,32-14 0 0,-13 32 0 0,0-31 0 0,13 31 0 0,-14-13 0 0,19 18 0 0,0 0 0 0,0-19 0 0,-18 14 0 0,13-31 0 0,-13 31 0 0,0-32 0 0,-6 32 0 0,1-31 0 0,-13 12 0 0,12 1 0 0,1-13 0 0,-14 31 0 0,33-32 0 0,-15 32 0 0,19-13 0 0,-18 18 0 0,13 0 0 0,-13 0 0 0,18 0 0 0,-19-18 0 0,15 13 0-1,-15-14 0 1,1 19 0 0,13-18 0 0,-32 13 0 0,33-31 0 0,-33 31 0 0,32-32 0 0,-32 32 0 0,33-31 0 0,-33 31 0 0,32-14 0 0,-13 1 0 0,18 13 0 0,0-13 0 0,0 18 0 0,-19 0 0 0,15 0 0 0,-15-18 0 0,19 13 0 0,0-14 0 0,-18 1 0 0,13 13 0 0,-32-31 0 0,33 31 0 0,-15-14 0 0,19 1 0 0,-18 13 0 0,13-13 0-1,-13 18 0 1,18 0 0 0,0-18 0 0,-19 13 0 0,15-32 0 0,-33 14 0 0,32 0 0 0,-32-14 0 0,14-5 0 0,-18-4 0 0,-1-14 0 0,1 19 0 0,-1-19 0 0,1 32 0 0,18-27 0 0,-14 32 0 0,14 0 0 0,0-14 0 0,-14 32 0 0,32-13 0 0,-13-1 0 0,18 15 0 0,-19-15 0 0,15 19 0 0,-33-18 0 0,14 13 0 0,-19-32 0 0,1 14 0 0,-1 0 0-1,19 5 0 1,-14-1 0 0,14 15 0 0,0-33 0 0,5 32 0 0,-1-13 0 0,15 18 0 0,-15 0 0 0,19 0 0 0,-18-19 0 0,-5 15 0 0,0-33 0 0,-14 32 0 0,14-13 0 0,-19-1 0 0,19-4 0 0,-14 0 0 0,14-14 0 0,-18 33 0 0,-1-33 0 0,19 14 0 0,-14 0 0 0,33-14 0 0,-33 32 0 0,14-32 0 0,0 33 0 0,-14-15 0 0,32 1 0-1,-32 13 0 1,33-13 0 0,-33 18 0 0,32 0 0 0,-13 0 0 0,18 0 0 0,-19 0 0 0,15 0 0 0,-15-19 0 0,19 15 0 0,-18-15 0 0,-5 19 0 0,0 0 0 0,-14-18 0 0,32 13 0 0,-32-13 0 0,33 18 0 0,-15 0 0 0,1 0 0 0,13 0 0 0,-13 0 0 0,36 0 0 0,-13 0 0 0,13 0 0 0,-18 0 0 0,19 0 0 0,-15 0 0 0,15 0 0 0</inkml:trace>
    </iact:actionData>
  </iact:action>
  <iact:action type="add" startTime="338126">
    <iact:property name="dataType"/>
    <iact:actionData xml:id="d4">
      <inkml:trace xmlns:inkml="http://www.w3.org/2003/InkML" xml:id="stk4" contextRef="#ctx0" brushRef="#br0">22744 4358 24575 0,'-23'0'0'21,"4"0"0"0,1 0 0 0,-5 0 0 0,0 0 0 0,-14 0 0 0,14 0 0 0,0 0 0 1,-14-19 0-1,32 15 0 0,-32-15 0 0,33 19 0 0,-33 0 0 0,32 0 0 0,-13 0 0 1,18 0 0-1,-19 0 0 0,15 0 0 0,-15 0 0 0,1 0 0 0,-5 0 0 0,0 0 0 1,-14 0 0-1,32 0 0 0,-13 0 0 0,18 0 0 0,-19 0 0 0,15 19 0 0,-15-15 0 0,19 15 0 1,19-19 0-1,-15 18 0 0,15-13 0 0,-19 13 0 0,0-18 0 0,0 0 0 0,0 19 0 1,0-15 0-1,0 15 0 0,0-19 0 0,18 18 0 0,-13-13 0 0,13 13 0 0,-18-18 0 1,0 19 0-1,0-15 0 0,19 15 0 0,-15-19 0 0,15 18 0 0,-19-13 0 0,0 13 0 0,0 1 0 1,18-15 0-1,-13 33 0 0,13-32 0 0,-18 13 0 0,0 1 0 0,19-15 0 0,-15 15 0 1,15-19 0-1,-19 0 0 0,0 18 0 0,0-13 0 0,0 13 0 0,0-18 0 0,0 0 0 1</inkml:trace>
    </iact:actionData>
  </iact:action>
  <iact:action type="add" startTime="347853">
    <iact:property name="dataType"/>
    <iact:actionData xml:id="d5">
      <inkml:trace xmlns:inkml="http://www.w3.org/2003/InkML" xml:id="stk5" contextRef="#ctx0" brushRef="#br0">26604 7512 24575 0,'0'-41'0'12,"0"-1"0"0,0 1 0 1,-19-1 0-1,15 1 0 1,-15 18 0-1,1-14 0 1,13 32 0-1,-13-32 0 1,18 33 0-1,0-15 0 0,0 19 0 1,0 0 0-1,-19 0 0 1,15-18 0-1,-15 13 0 1,1-13 0-1,13-1 0 1,-32 15 0-1,33-33 0 1,-33 14 0-1,14-1 0 0,-19-12 0 1,1 13 0-1,18-1 0 1,-14 6 0-1,32 0 0 1,-13 13 0-1,18-13 0 1,-19 18 0-1,15 0 0 0,-15 0 0 1,19-19 0-1,-18 14 0 1,13-13 0-1,-32 0 0 1,14 13 0-1,-18-32 0 1,-1 32 0-1,19-31 0 1,-14 31 0-1,32-13 0 0,-31 18 0 1,31 0 0-1,-13 0 0 1,18 0 0-1,-19 0 0 1,14 0 0-1,-13 0 0 1,18 0 0-1,0 0 0 0,-18 0 0 1,-5 0 0-1,-1 0 0 1,-12 18 0-1,13 5 0 1,-1 0 0-1,-12 14 0 1,13-14 0-1,-19 0 0 1,19 14 0-1,5-32 0 0,-1 13 0 1,14-18 0-1,-13 18 0 1,18-13 0-1,0 14 0 1,0-1 0-1,0-13 0 1,0 13 0-1,-18-18 0 0,13 18 0 1,-32 6 0-1,32 17 0 1,-13 1 0-1,0-19 0 1,13 14 0-1,-14-33 0 1,19 33 0-1,0-32 0 1,-18 13 0-1,13 1 0 0,-13 4 0 1,18 18 0-1,-18-18 0 1,13 14 0-1,-14-14 0 1,19 0 0-1,0-4 0 1,0-1 0-1,0-13 0 1,0 32 0-1,0-14 0 0,0 0 0 1,0 14 0-1,0-33 0 1,0 33 0-1,19-32 0 1,-14 32 0-1,13-33 0 1,0 15 0-1,-13-19 0 0,13 18 0 1,1 5 0-1,4 0 0 1,19 14 0-1,-1-14 0 1,1 0 0-1,-1 14 0 1,1-32 0-1,-1 32 0 1,-18-33 0-1,-4 15 0 0,-1-19 0 1,-13 0 0-1,13 0 0 1,0 0 0-1,6 0 0 1,17 0 0-1,1 0 0 1,17 0 0-1,6 0 0 0,0 18 0 1,13-13 0-1,-32 13 0 1,14-18 0-1,-18 0 0 1,-1 0 0-1,-18 0 0 1,-4 0 0-1,-19 0 0 1,18 0 0-1,-13 0 0 0,13 0 0 1,1-18 0-1,4-5 0 1,18-19 0-1,1 1 0 1,-1-1 0-1,1 1 0 1,-1-1 0-1,1 1 0 0,-19 18 0 1,-5-14 0-1,-18 32 0 1,19-13 0-1,-15 18 0 1,15 0 0-1,-19-19 0 1,0 15 0-1,0-33 0 1,0 14 0-1,0-19 0 0,0 19 0 1,0-14 0-1,0 14 0 1,18 0 0-1,-13-14 0 1,13 33 0-1,-18-15 0 1,0 19 0-1,0 0 0 1</inkml:trace>
    </iact:actionData>
  </iact:action>
  <iact:action type="add" startTime="369845">
    <iact:property name="dataType"/>
    <iact:actionData xml:id="d6">
      <inkml:trace xmlns:inkml="http://www.w3.org/2003/InkML" xml:id="stk6" contextRef="#ctx0" brushRef="#br0">20752 4026 24575 0,'0'-23'0'12,"0"4"0"1,0 1 0 0,-19 13 0 0,15-13 0 0,-15 18 0 0,19 0 0 0,0-19 0 0,-18 15 0 0,13-33 0 0,-13 32 0 0,-1-32 0 0,15 33 0 0,-33-33 0-1,32 32 0 1,-13-32 0 0,-1 33 0 0,15-15 0 0,-15 19 0 0,19 0 0 0,-18-18 0 0,13 13 0 0,-32-13 0 0,14-1 0 0,0 15 0 0,-14-15 0 0,14 1 0-1,0 13 0 1,-14-13 0 0,33 18 0 0,-15 0 0 0,19 0 0 0,-18 0 0 0,13 0 0 0,-13 0 0 0,18 0 0 0,-19 0 0 0,15 0 0 0,-33-19 0 0,14 15 0-1,-19-15 0 1,19 19 0 0,-14 0 0 0,33 0 0 0,-15 0 0 0,1 0 0 0,13 0 0 0,-13 0 0 0,-1 0 0 0,15 0 0 0,-15 0 0 0,19 0 0 0,-18 0 0-1,13 0 0 1,-32 0 0 0,14 0 0 0,-18 0 0 0,-1 0 0 0,1 0 0 0,-1 19 0 0,19-15 0 0,-14 15 0 0,32-19 0 0,-13 0 0 0,0 0 0 0,13 18 0-1,-13-13 0 1,18 13 0 0,0-18 0 0,0 0 0 0,-19 19 0 0,14-15 0 0,-31 15 0 0,31-1 0 0,-32 5 0 0,32 19 0 0,-31-19 0 0,13 14 0 0,-1-14 0-1,-12 0 0 1,31 14 0 0,-13-33 0 0,18 15 0 0,-19-1 0 0,14-13 0 0,-13 13 0 0,18-18 0 0,0 19 0 0,0-15 0 0,0 15 0 0,0-1 0 0,0 5 0-1,0 19 0 1,0-1 0 0,0 1 0 0,0-19 0 0,0 14 0 0,0-33 0 0,0 15 0 0,0-19 0 0,0 18 0 0,0-13 0 0,0 32 0 0,0-14 0 0,0 18 0-1,0 1 0 1,0 18 0 0,0-14 0 0,0 14 0 0,0 0 0 0,0-14 0 0,0 14 0 0,18-37 0 0,-13-5 0 0,14 1 0 0,-19-15 0 0,18 15 0 0,-13-19 0-1,13 0 0 1,-18 0 0 0,18 0 0 0,-13 18 0 0,14-13 0 0,-1 13 0 0,-13-18 0 0,13 19 0 0,0-15 0 0,6 15 0 0,17-1 0 0,-18-13 0 0,14 13 0-1,-32 1 0 1,13-15 0 0,0 15 0 0,-13-19 0 0,32 0 0 0,-32 0 0 0,13 0 0 0,0 0 0 0,6 0 0 0,17 0 0 0,1 0 0 0,-1 0 0 0,19 0 0-1,-14 0 0 1,14 0 0 0,-18 0 0 0,-1 0 0 0,-18 0 0 0,14 18 0 0,-32-13 0 0,13 13 0 0,-18-18 0 0,19 0 0 0,-15 0 0 0,15 0 0 0,-1-18 0-1,5 13 0 1,19-32 0 0,-1 33 0 0,-18-33 0 0,14 32 0 0,-14-13 0 0,0 18 0 0,-4 0 0 0,-19 0 0 0,0-19 0 0,18 15 0 0,-13-15 0 0,13 1 0-1,1-5 0 1,4-37 0 0,18 14 0 0,1-14 0 0,-1 18 0 0,-18 1 0 0,14-1 0 0,-32 19 0 0,13 5 0 0,1-1 0 0,-15 15 0 0,15-15 0 0,-19-18 0-1,0 10 0 1,0-33 0 0,0 18 0 0,0 1 0 0,0-1 0 0,0 19 0 0,0-14 0 0,0 33 0 0,0-15 0 0,0 19 0 0,0-18 0 0,0 13 0 0,0-32 0-1,0 33 0 1,0-15 0 0,0 19 0 0,0-18 0 0,0 13 0 0,0-13 0 0,0 18 0 0,0 0 0 0,-19 0 0 0,15 0 0 0,-15 0 0 0,19 0 0 0</inkml:trace>
    </iact:actionData>
  </iact:action>
  <iact:action type="add" startTime="385144">
    <iact:property name="dataType"/>
    <iact:actionData xml:id="d7">
      <inkml:trace xmlns:inkml="http://www.w3.org/2003/InkML" xml:id="stk7" contextRef="#ctx0" brushRef="#br0">24238 4026 24575 0,'0'-42'0'11,"0"19"0"0,0-14 0 0,0 14 0 1,-19-18 0-1,15-1 0 0,-33 1 0 1,14-1 0-1,-19 19 0 0,1-32 0 0,-1 27 0 1,19-13 0-1,-14 4 0 0,14 32 0 1,-18-32 0-1,18 33 0 0,-14-33 0 0,14 32 0 1,-19-32 0-1,19 33 0 0,-14-33 0 1,14 32 0-1,-18-13 0 0,18 18 0 1,-14 0 0-1,32 0 0 0,-32 0 0 0,33 0 0 1,-15 0 0-1,19 0 0 0,-18 0 0 1,13 0 0-1,-13 0 0 0,-1 0 0 0,15 0 0 1,-33 0 0-1,32 0 0 0,-32 0 0 1,14 0 0-1,-18 0 0 0,18 0 0 0,-14 0 0 1,14 0 0-1,0 0 0 0,4 0 0 1,1 0 0-1,13 0 0 0,-13 18 0 1,18-13 0-1,0 13 0 0,0-18 0 0,-19 0 0 1,15 0 0-1,-15 0 0 0,19 19 0 1,0-15 0-1,0 15 0 0,-18-19 0 0,13 0 0 1,-13 18 0-1,18-13 0 0,0 13 0 1,0-18 0-1,-19 19 0 0,15 4 0 0,-33 18 0 1,32 1 0-1,-32-1 0 0,33 1 0 1,-33-1 0-1,32-18 0 0,-32 14 0 1,33-32 0-1,-15 13 0 0,19 1 0 0,0-15 0 1,0 15 0-1,0-19 0 0,0 0 0 1,0 18 0-1,0-13 0 0,0 32 0 0,0-33 0 1,0 33 0-1,0-14 0 0,0 0 0 1,0 14 0-1,0-32 0 0,0 32 0 0,0-14 0 1,0 0 0-1,0 14 0 0,0-33 0 1,0 33 0-1,0-32 0 0,0 32 0 1,0-14 0-1,0 18 0 0,0-18 0 0,19 14 0 1,-15-32 0-1,15 32 0 0,-19-33 0 1,18 15 0-1,-13-19 0 0,13 18 0 0,-18-13 0 1,19 13 0-1,-15-18 0 0,15 19 0 1,-1-15 0-1,5 33 0 0,0-14 0 0,14 19 0 1,-14-1 0-1,19 1 0 0,-1-19 0 1,1 14 0-1,-19-33 0 0,14 15 0 1,-33-1 0-1,15-13 0 0,-19 13 0 0,18-18 0 1,-13 0 0-1,13 0 0 0,-18 0 0 1,19 0 0-1,-15 0 0 0,33 0 0 0,5 0 0 1,4 0 0-1,32 19 0 0,-13-15 0 1,-1 15 0-1,15-19 0 0,-33 0 0 0,14 0 0 1,-37 0 0-1,-5 0 0 0,1 0 0 1,-15 0 0-1,15 0 0 0,-19 0 0 1,18 0 0-1,-13 0 0 0,13 0 0 0,-18 0 0 1,19 0 0-1,-15-19 0 0,33-4 0 1,-14 0 0-1,0-14 0 0,14 33 0 0,-32-33 0 1,13 32 0-1,-18-13 0 0,19-1 0 1,-15 15 0-1,15-15 0 0,-19 19 0 0,0-18 0 1,18-5 0-1,-13-19 0 0,13-18 0 1,1-4 0-1,-15 18 0 0,15-10 0 1,-19 33 0-1,0-18 0 0,0 18 0 0,0 4 0 1,0 1 0-1,0 13 0 0,0-32 0 1,0 33 0-1,0-33 0 0,0 14 0 0,0 0 0 1,0-14 0-1,0 32 0 0,0-32 0 1,0 33 0-1,0-15 0 0,0 19 0 1</inkml:trace>
    </iact:actionData>
  </iact:action>
</iact:actions>
</file>

<file path=ppt/ink/inkAction2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8-26T14:19:15.13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34">
        <inkml:traceFormat>
          <inkml:channel name="X" type="integer" min="-2.14748E9" max="2.14748E9" units="cm"/>
          <inkml:channel name="Y" type="integer" min="-2.14748E9" max="2.14748E9" units="cm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T" name="resolution" value="1" units="1/dev"/>
        </inkml:channelProperties>
      </inkml:inkSource>
      <inkml:timestamp xml:id="ts1" timeString="2021-08-26T14:19:15.130"/>
    </inkml:context>
    <inkml:brush xml:id="br1">
      <inkml:brushProperty name="width" value="0.055" units="cm"/>
      <inkml:brushProperty name="height" value="0.055" units="cm"/>
    </inkml:brush>
  </inkml:definitions>
  <iact:action type="add" startTime="74496">
    <iact:property name="dataType"/>
    <iact:actionData xml:id="d0">
      <inkml:trace xmlns:inkml="http://www.w3.org/2003/InkML" xml:id="stk0" contextRef="#ctx0" brushRef="#br0">3652 16269 24575 0,'-41'0'0'13,"-1"0"0"1,1 0 0 0,-19 0 0 0,-5 0 0 0,1 0 0-1,-15 0 0 1,15 0 0 0,-1 0 0 0,5 0 0 0,0 0 0 0,-4 0 0-1,-1 0 0 1,-13 0 0 0,32 0 0 0,-33 0 0 0,52 0 0 0,-47 0 0-1,65 0 0 1,-47 0 0 0,33 0 0 0,-18 0 0 0,18 0 0 0,4 0 0-1,1 0 0 1,13 0 0 0,-13 0 0 0,18 0 0 0,0 0 0 0,0 19 0-1,0 4 0 1,-19 0 0 0,15 32 0 0,-15-27 0 0,19 32 0-1,-18 0 0 1,13-14 0 0,-13 32 0 0,18-13 0 0,-19 18 0 0,15-19 0-1,-15 15 0 1,19-33 0 0,-18 14 0 0,13-19 0 0,-13 1 0 0,18-19 0-1,0-5 0 1,0-18 0 0,0 19 0 0,0-15 0 0,0 33 0 0,0-14 0-1,0 19 0 1,0-1 0 0,0 1 0 0,0-1 0 0,0 1 0 0,0-19 0-1,0 14 0 1,0-33 0 0,0 15 0 0,0-19 0 0,0 0 0-1,18 0 0 1,-13 0 0 0,13 0 0 0,-18 0 0 0,19 0 0 0,-15 0 0-1,15-19 0 1,-19 15 0 0,18-15 0 0,5 19 0 0,19 0 0 0,-1 0 0-1,38 0 0 1,-29-18 0 0,47 13 0 0,-32-13 0 0,18 18 0 0,-19 0 0-1,-4 0 0 1,-18 0 0 0,-19 0 0 0,14-19 0 0,-33 15 0 0,33-15 0-1,-32 19 0 1,13 0 0 0,1 0 0 0,-15 0 0 0,33 0 0 0,-14 0 0-1,19-18 0 1,-1 13 0 0,1-13 0 0,-1 18 0 0,-18 0 0-1,14 0 0 1,-32 0 0 0,13 0 0 0,1 0 0 0,-15 0 0 0,15 0 0-1,-19 0 0 1,18 0 0 0,-13 0 0 0,32 0 0 0,-33 0 0 0,33 0 0-1,-32 0 0 1,13 0 0 0,1 0 0 0,-15 0 0 0,15 0 0 0,-19-19 0-1,0 15 0 1,0-15 0 0,0 1 0 0,0 13 0 0,0-32 0 0,0 33 0-1,0-33 0 1,0 14 0 0,0 0 0 0,0-14 0 0,0 14 0-1,0-37 0 1,0 14 0 0,0-14 0 0,0 18 0 0,0 1 0 0,0-1 0-1,0 19 0 1,0-14 0 0,0 33 0 0,0-33 0 0,0 32 0 0,0-13 0-1,0-1 0 1,0-4 0 0,0-18 0 0,0-1 0 0,0 1 0 0,0-1 0-1,0 19 0 1,0-14 0 0,0 33 0 0,0-15 0 0,0 19 0 0,0-18 0-1,0 13 0 1,0-13 0 0,0 18 0 0,0 0 0 0,0 0 0 0</inkml:trace>
    </iact:actionData>
  </iact:action>
  <iact:action type="add" startTime="78352">
    <iact:property name="dataType"/>
    <iact:actionData xml:id="d1">
      <inkml:trace xmlns:inkml="http://www.w3.org/2003/InkML" xml:id="stk1" contextRef="#ctx0" brushRef="#br0">4814 16352 24575 0,'-23'0'0'11,"-14"0"0"1,-4 0 0 0,-5 0 0 0,4 0 0 0,5 0 0 0,33 0 0 0,-33 0 0 0,32 0 0 0,-32 0 0 0,33 0 0-1,-33 0 0 1,14 0 0 0,-19 0 0 0,1 0 0 0,-1 0 0 0,1 0 0 0,-1 0 0 0,19 0 0 0,-14 0 0 0,33 0 0 0,-15 0 0-1,19 0 0 1,0 0 0 0,0 19 0 0,-18 4 0 0,13 37 0 0,-13-14 0 0,-1 14 0 0,15-19 0 0,-15 1 0 0,19-19 0 0,-18 14 0-1,13-14 0 1,-13 0 0 0,18 14 0 0,0-14 0 0,0 18 0 0,0-18 0 0,0 14 0 0,0-32 0 0,0 50 0 0,0-46 0 0,0 47 0-1,0-33 0 1,0 0 0 0,0 14 0 0,0-33 0 0,0 33 0 0,0-14 0 0,0 19 0 0,0 18 0 0,0-14 0 0,0 14 0 0,0-37 0-1,0 14 0 1,0-33 0 0,0 15 0 0,0-19 0 0,0 18 0 0,0-13 0 0,0 13 0 0,18-18 0 0,-13 0 0 0,13 0 0 0,-18 0 0-1,19 0 0 1,-15 0 0 0,33 0 0 0,-14 0 0 0,19 0 0 0,18 0 0 0,-14 0 0 0,32 0 0 0,-13 0 0 0,-1 0 0 0,-4 0 0-1,0 0 0 1,-32 0 0 0,27 0 0 0,-32 0 0 0,19 0 0 0,-1 0 0 0,1 0 0 0,-1 0 0 0,1 0 0 0,-1-18 0 0,1 13 0-1,-19-13 0 1,14 18 0 0,-33 0 0 0,15-19 0 0,-1 15 0 0,-13-15 0 0,13 19 0 0,-18 0 0 0,0 0 0 0,19 0 0-1,-15 0 0 1,15 0 0 0,-19-18 0 0,0 13 0 0,0-13 0 0,0-19 0 0,0 9 0 0,0-69 0 0,0-9-860 0,0 35 0 0,0-5 860-1,1-17 0 1,-2 1 0 0,-8 25 0 0,-1 1-330 0,9-24 0 0,-2 4 330 0,-16-6 0 0,9 31 0 0,2 2 0 0,3-5 0 0,-13 4 0-1,-1 18 1660 1,15 19-1660 0,-15 5 720 0,19-1-720 0,0 15 0 0,0-15 0 0,0 1 0 0,-18 13 0 0,13-32 0 0,-13 14 0 0,18 0 0-1,0-14 0 1,0 33 0 0,0-33 0 0,0 32 0 0,0-13 0 0,-19 18 0 0,15 0 0 0,-15 0 0 0,19 0 0 0,0 18 0 0,-18-13 0-1,13 13 0 1,-13-18 0 0,18 0 0 0,0 0 0 0,-19 19 0 0,15-15 0 0,-15 15 0 0,1-19 0 0,13 18 0 0,-32-13 0 0,33 32 0-1,-33-33 0 1,14 33 0 0,-19-32 0 0,19 32 0 0,5-33 0 0,-1 15 0 0,15-1 0 0,-15-13 0 0,19 32 0 0,0-33 0 0,-18 15 0-1,13-1 0 1,-13-13 0 0,18 13 0 0,0-18 0 0,0 19 0 0,0-15 0 0,0 15 0 0,0-1 0 0,0-32 0 0,0 10 0 0</inkml:trace>
    </iact:actionData>
  </iact:action>
  <iact:action type="add" startTime="81352">
    <iact:property name="dataType"/>
    <iact:actionData xml:id="d2">
      <inkml:trace xmlns:inkml="http://www.w3.org/2003/InkML" xml:id="stk2" contextRef="#ctx0" brushRef="#br0">6516 16394 24575 0,'-23'0'0'12,"5"0"0"0,-1 0 0 0,14 0 0 1,-31 0 0-1,31 0 0 0,-13 0 0 0,-1 0 0 1,14 0 0-1,-31 0 0 0,31 0 0 0,-14 0 0 1,19 0 0-1,-18 0 0 0,13 0 0 0,-31 0 0 1,31 0 0-1,-32 0 0 0,32 0 0 0,-13 0 0 1,0 0 0-1,13 0 0 0,-14 0 0 0,19 0 0 1,-18 0 0-1,13 0 0 0,-13 0 0 0,18 0 0 1,-18 0 0-1,13 0 0 0,-14 0 0 0,19 0 0 1,-18 0 0-1,13 0 0 0,-13 0 0 0,18 0 0 1,-18 0 0-1,13 0 0 0,-14 0 0 0,1 0 0 1,13 0 0-1,-31 0 0 0,31 0 0 0,-14 18 0 1,1-13 0-1,13 13 0 0,-13-18 0 0,0 0 0 1,13 0 0-1,-32 0 0 0,32 0 0 1,-13 0 0-1,18 0 0 0,0 0 0 0,-18 0 0 1,13 0 0-1,-14 0 0 0,19 0 0 0,-18 0 0 1,13 0 0-1,-13 0 0 0,0 19 0 0,13-15 0 1,-14 15 0-1,1-19 0 0,13 0 0 0,-32 0 0 1,33 0 0-1,-15 0 0 0,19 0 0 0,0 0 0 1,0 18 0-1,0-13 0 0,0 13 0 0,0-18 0 1,0 19 0-1,0-15 0 0,0 15 0 0,0-1 0 1,0 5 0-1,0 0 0 0,0 14 0 0,0 5 0 1,0 4 0-1,0 14 0 0,0-19 0 0,0 19 0 1,0-14 0-1,0 14 0 0,0-18 0 0,0-1 0 1,0 1 0-1,0-1 0 0,0 1 0 0,0-1 0 1,0 1 0-1,0-1 0 0,-18 1 0 0,13-1 0 1,-13 1 0-1,18-1 0 0,0 1 0 1,0-19 0-1,0 14 0 0,0-33 0 0,0 33 0 1,0-32 0-1,0 13 0 0,0-18 0 0,0 0 0 1,18 0 0-1,-13 0 0 0,32 0 0 0,-14 0 0 1,18 0 0-1,1 0 0 0,-1 0 0 0,19 0 0 1,5 0 0-1,0 0 0 0,13 0 0 0,-14 0 0 1,19 0 0-1,-18 0 0 0,-5 0 0 0,-19 0 0 1,-17 0 0-1,12 0 0 0,-31 0 0 0,14 0 0 1,-1 0 0-1,-13 0 0 0,13 0 0 0,-18 0 0 1,18 0 0-1,6 0 0 0,-1 0 0 0,-5 0 0 1,0 0 0-1,-13 0 0 0,14-18 0 0,-19 13 0 1,18-13 0-1,-13 18 0 0,13 0 0 0,-18 0 0 1,18 0 0-1,-13 0 0 0,14 0 0 0,-19 0 0 1,0-19 0-1,0 15 0 0,0-15 0 1,0 1 0-1,0 13 0 0,0-50 0 0,0 27 0 1,0-32 0-1,0 0 0 0,0-4 0 0,0-1 0 1,0-13 0-1,0 32 0 0,0-14 0 0,0 37 0 1,0-14 0-1,0 32 0 0,0-13 0 0,0-1 0 1,0-4 0-1,0 0 0 0,0-14 0 0,0 14 0 1,0-18 0-1,0-19 0 0,-19 14 0 0,14-14 0 1,-13 37 0-1,18-14 0 0,0 32 0 0,0-32 0 1,0 33 0-1,0-15 0 0,0 19 0 0,0 0 0 1,-18 0 0-1,13 0 0 0,-13 0 0 0,-1 0 0 1,14 0 0-1,-31-18 0 0,13 13 0 0,-1-13 0 1,-12 18 0-1,13 0 0 0,-1 0 0 0,6-19 0 1,0 15 0-1,13-15 0 0,-32 19 0 0,32 0 0 1,-13 0 0-1,18 0 0 0,0 0 0 1</inkml:trace>
    </iact:actionData>
  </iact:action>
  <iact:action type="add" startTime="84832">
    <iact:property name="dataType"/>
    <iact:actionData xml:id="d3">
      <inkml:trace xmlns:inkml="http://www.w3.org/2003/InkML" xml:id="stk3" contextRef="#ctx0" brushRef="#br0">3735 15190 24575 0,'23'0'0'16,"-4"0"0"0,-19 19 0 0,0-15 0 0,18 15 0 0,-13-1 0 0,13-13 0 0,-18 32 0 0,0-33 0 1,0 15 0-1,0-1 0 0,0-13 0 0,0 13 0 0,0-18 0 0,0 19 0 0,0-15 0 0,0 15 0 1,0-19 0-1,0 18 0 0,0-13 0 0,0 13 0 0,0-18 0 0,0 0 0 0,-18 19 0 0,13-15 0 0,-13 15 0 1,-1-1 0-1,15-13 0 0,-15 32 0 0,1-33 0 0,13 33 0 0,-32-14 0 0,14 19 0 0,0-19 0 1,5 14 0-1,-1-33 0 0,15 33 0 0,-15-32 0 0,19 13 0 0,0-18 0 0,0 0 0 0,19 0 0 1,-15 0 0-1,15 0 0 0,-19 0 0 0,18 0 0 0,-13 0 0 0,13 0 0 0,1 0 0 0,-15 0 0 0,15 0 0 1,-1 0 0-1,-13 0 0 0,32 0 0 0,-33 0 0 0,15 0 0 0,-1 0 0 0,-13 0 0 0,13 0 0 1,-18 0 0-1,19 0 0 0,-15 0 0 0,15 0 0 0,-19 0 0 0,18 0 0 0,-13 0 0 0,13 0 0 1</inkml:trace>
    </iact:actionData>
  </iact:action>
  <iact:action type="add" startTime="86742">
    <iact:property name="dataType"/>
    <iact:actionData xml:id="d4">
      <inkml:trace xmlns:inkml="http://www.w3.org/2003/InkML" xml:id="stk4" contextRef="#ctx0" brushRef="#br0">4192 15439 24575 0,'0'23'0'12,"0"14"0"0,0-14 0 0,0 0 0 0,0-4 0 1,0-1 0-1,0-13 0 0,0 13 0 0,0 1 0 0,0-15 0 1,0 15 0-1,0-19 0 0,0 0 0 0,0 18 0 1,0 5 0-1,0 0 0 0,0 14 0 0,0-14 0 0,0 19 0 1,0-19 0-1,0 14 0 0,0-33 0 0,0 33 0 0,0-32 0 1,0 13 0-1,0-18 0 0,0 0 0 0,0-18 0 1,0 13 0-1,0-32 0 0,0 33 0 0,0-33 0 0,0 14 0 1,0 0 0-1,0-14 0 0,0 14 0 0,0-19 0 1,0 1 0-1,0-1 0 0,0 1 0 0,0 18 0 0,0-14 0 1,0 14 0-1,0-19 0 0,0 1 0 0,0 18 0 0,0-14 0 1,0 32 0-1,0-13 0 0,0 18 0 0,18 0 0 1,-13-19 0-1,13 15 0 0,-18-33 0 0,19 32 0 0,-15-32 0 1,33 33 0-1,-32-33 0 0,13 32 0 0,-18-13 0 1,19 18 0-1,-15-19 0 0,15 15 0 0,-19-15 0 0,18 19 0 1,-13 0 0-1,13 0 0 0,-18 0 0 0,19 0 0 0,-15 0 0 1,15 19 0-1,-19-15 0 0,18 15 0 0,-13-19 0 1,13 18 0-1,-18-13 0 0,19 13 0 0,-15-18 0 0,15 19 0 1,-19-15 0-1,0 15 0 0,0-1 0 0,0-13 0 0,0 13 0 1,0-18 0-1,0 19 0 0,0-15 0 0,0 15 0 1,0-19 0-1,0 18 0 0,0-13 0 0,0 13 0 0,0 1 0 1,0-15 0-1,0 15 0 0,0-1 0 0,0-13 0 1,0 32 0-1,0-33 0 0,0 15 0 0,0-19 0 0,0 18 0 1,0-13 0-1,0 13 0 0,-19-18 0 0,15 0 0 0,-15 19 0 1,1-15 0-1,13 15 0 0,-32-1 0 0,33-13 0 1,-33 13 0-1,32 1 0 0,-32-15 0 0,33 15 0 0,-15-19 0 1,19 0 0-1,-18 0 0 0,13 0 0 0,-13 0 0 1</inkml:trace>
    </iact:actionData>
  </iact:action>
  <iact:action type="add" startTime="88981">
    <iact:property name="dataType"/>
    <iact:actionData xml:id="d5">
      <inkml:trace xmlns:inkml="http://www.w3.org/2003/InkML" xml:id="stk5" contextRef="#ctx0" brushRef="#br0">1411 16352 24575 0,'-41'0'0'11,"18"0"0"0,-14 0 0 0,32 0 0 0,-32 0 0 1,14 0 0-1,-18 0 0 0,18 0 0 0,-14 0 0 0,14 0 0 1,-19 0 0-1,1 0 0 0,-1 0 0 0,1 19 0 0,-1-15 0 1,1 15 0-1,18-1 0 0,-14-13 0 0,14 32 0 0,0-33 0 1,-14 15 0-1,14-1 0 0,-1 5 0 0,-12 19 0 1,31-19 0-1,-32 14 0 0,32-33 0 0,-31 33 0 0,31-32 0 1,-32 32 0-1,32-33 0 0,-13 15 0 0,18-1 0 0,0-13 0 1,-18 32 0-1,13-33 0 0,-13 15 0 0,18-19 0 0,0 18 0 1,0-13 0-1,0 13 0 0,0-18 0 0,0 19 0 1,0-15 0-1,0 33 0 0,0-32 0 0,0 50 0 0,18-27 0 1,-13 32 0-1,13-37 0 0,0 14 0 0,-13-33 0 0,14 15 0 1,-1-19 0-1,-13 18 0 0,13-13 0 0,0 13 0 0,6 1 0 1,-1-15 0-1,13 15 0 0,-12-19 0 0,17 0 0 1,1 18 0-1,-19-13 0 0,14 13 0 0,-33 1 0 0,33-15 0 1,-32 15 0-1,13-19 0 0,1 0 0 0,-15 0 0 0,15 0 0 1,-1 0 0-1,-13 0 0 0,32 0 0 0,-33 0 0 0,15 0 0 1,-19 0 0-1,18 0 0 0,-13 0 0 0,13 0 0 1</inkml:trace>
    </iact:actionData>
  </iact:action>
  <iact:action type="add" startTime="91819">
    <iact:property name="dataType"/>
    <iact:actionData xml:id="d6">
      <inkml:trace xmlns:inkml="http://www.w3.org/2003/InkML" xml:id="stk6" contextRef="#ctx0" brushRef="#br0">2905 17224 24575 0,'0'-23'0'20,"0"-14"0"0,0-5 0 0,0 15 0 0,0-29 0 0,0 33 0 0,0 0 0 0,0-14 0 0,0 14 0 1,0 0 0-1,0 5 0 0,0-1 0 0,0 15 0 0,0-15 0 0,0 19 0 0,0-18 0 0,0-5 0 0,0-19 0 1,0 19 0-1,0 5 0 0,0-1 0 0,0 15 0 0,0-15 0 0,0 1 0 0,0-5 0 0,0 0 0 0,0-14 0 1,0 32 0-1,0-32 0 0,0 33 0 0,0-15 0 0,0 19 0 0,0-18 0 0,0 13 0 0,0-13 0 1</inkml:trace>
    </iact:actionData>
  </iact:action>
  <iact:action type="add" startTime="93132">
    <iact:property name="dataType"/>
    <iact:actionData xml:id="d7">
      <inkml:trace xmlns:inkml="http://www.w3.org/2003/InkML" xml:id="stk7" contextRef="#ctx0" brushRef="#br0">3071 16726 24575 0,'-23'0'0'17,"5"0"0"1,18-19 0 0,0 15 0-1,0-15 0 1,0 19 0 0,-19-18 0-1,15 13 0 1,-15-13 0 0,19 18 0-1,0-19 0 1,-18 15 0 0,13-15 0-1,-13 19 0 1,18 0 0 0,0 0 0-1,-19 0 0 1,15-18 0 0,-15 13 0-1,19-13 0 1,-18 18 0 0,13 0 0-1,-13 0 0 1,18 0 0 0,0 0 0-1,-19 0 0 1,15 0 0 0,-15-19 0-1,19 15 0 1,-18-15 0 0,13 19 0-1,-13 0 0 1,18 0 0 0,-19 0 0-1,15 0 0 1,-15 0 0 0,19 0 0-1,-18 0 0 1,13 0 0 0,-13 0 0-1,18 0 0 1,0 19 0 0,0-15 0-1,0 15 0 1,0-19 0 0,-19 0 0-1,15 18 0 1,-15-13 0 0,19 13 0-1,0-18 0 1,0 0 0 0,-18 19 0-1,13-15 0 1,-13 15 0 0,18-19 0-1,0 18 0 1,-19-13 0 0,15 13 0-1,-15 1 0 1,1-15 0 0,13 15 0-1,-13-19 0 1,18 18 0 0,0-13 0-1,0 13 0 1,-19-18 0 0,15 19 0-1,-15-15 0 1,19 15 0 0,0-19 0 0</inkml:trace>
    </iact:actionData>
  </iact:action>
  <iact:action type="add" startTime="95198">
    <iact:property name="dataType"/>
    <iact:actionData xml:id="d8">
      <inkml:trace xmlns:inkml="http://www.w3.org/2003/InkML" xml:id="stk8" contextRef="#ctx0" brushRef="#br0">4565 17265 24575 0,'0'-41'0'27,"0"18"0"1,0-33 0 0,0 47 0 0,0-65 0 0,0 65 0 0,0-46 0 0,0 32 0 0,0 0 0 0,0 4 0-1,0 1 0 1,0 13 0 0,0-13 0 0,0-1 0 0,0 15 0 0,0-15 0 0,0 1 0 0,0-5 0 0,0 0 0-1,0-14 0 1,0 32 0 0,0-13 0 0,0-1 0 0,0 15 0 0,0-15 0 0,0 19 0 0,0 0 0 0</inkml:trace>
    </iact:actionData>
  </iact:action>
  <iact:action type="add" startTime="96593">
    <iact:property name="dataType"/>
    <iact:actionData xml:id="d9">
      <inkml:trace xmlns:inkml="http://www.w3.org/2003/InkML" xml:id="stk9" contextRef="#ctx0" brushRef="#br0">4814 16850 24575 0,'0'-23'0'19,"0"5"0"0,-18-1 0 0,13 15 0 0,-13-15 0 0,-1 19 0 0,15-18 0 1,-33 13 0-1,32-13 0 0,-13 18 0 0,18 0 0 0,-19 0 0 0,15 0 0 0,-15 0 0 1,19-19 0-1,0 15 0 0,-18-33 0 0,13 32 0 0,-13-32 0 0,18 33 0 1,0-15 0-1,-19 1 0 0,15 13 0 0,-15-13 0 0,19 18 0 0,0 0 0 0,-18 0 0 1,13 0 0-1,-13 0 0 0,18 0 0 0,-19 0 0 0,15 0 0 0,-15 18 0 1,1-13 0-1,13 13 0 0,-32 1 0 0,33-15 0 0,-15 15 0 0,1-19 0 0,13 18 0 1,-13-13 0-1,-1 13 0 0,15-18 0 0,-15 19 0 0,19-15 0 0,-18 15 0 1,13-19 0-1,-13 0 0 0,-1 18 0 0,15-13 0 0,-15 13 0 0,19-18 0 0,0 0 0 1,0 19 0-1,-18-15 0 0,13 15 0 0,-13-19 0 0,18 0 0 0,0 0 0 1</inkml:trace>
    </iact:actionData>
  </iact:action>
  <iact:action type="add" startTime="151561">
    <iact:property name="dataType"/>
    <iact:actionData xml:id="d10">
      <inkml:trace xmlns:inkml="http://www.w3.org/2003/InkML" xml:id="stk10" contextRef="#ctx0" brushRef="#br0">13862 16560 24575 0,'-41'23'0'17,"-1"14"0"0,1-14 0 0,18 18 0 0,-33-18 0 0,47 14 0 0,-46-32 0 0,13 50 0 1,-4-46 0-1,-14 47 0 0,19-33 0 0,-1 37 0 0,-18-14 0 0,-4 32 0 0,-1-32 0 1,5 33 0-1,0-33 0 0,14 14 0 0,-14-19 0 0,19 1 0 0,17-19 0 0,-12 14 0 1,31-33 0-1,-13 33 0 0,18-32 0 0,0 13 0 0,0-18 0 0,0 0 0 0,0 0 0 1</inkml:trace>
    </iact:actionData>
  </iact:action>
  <iact:action type="add" startTime="152552">
    <iact:property name="dataType"/>
    <iact:actionData xml:id="d11">
      <inkml:trace xmlns:inkml="http://www.w3.org/2003/InkML" xml:id="stk11" contextRef="#ctx0" brushRef="#br0">12825 16726 24575 0,'18'41'0'18,"23"1"0"0,-13-19 0 0,27 32 0 0,-31-27 0 0,17 32 0 1,19-19 0-1,-32 1 0 0,45-1 0 0,-45 19 0 0,32-14 0 1,0 14 0-1,-14-18 0 0,33 18 0 0,-33-14 0 0,14-5 0 0,-19-4 0 1,-18-14 0-1,-4 0 0 0,-1-4 0 0,-13-19 0 0,13 18 0 1,-18-13 0-1,0 13 0 0,19-18 0 0,-15 0 0 0,15 0 0 1</inkml:trace>
    </iact:actionData>
  </iact:action>
  <iact:action type="add" startTime="159984">
    <iact:property name="dataType"/>
    <iact:actionData xml:id="d12">
      <inkml:trace xmlns:inkml="http://www.w3.org/2003/InkML" xml:id="stk12" contextRef="#ctx0" brushRef="#br0">15771 16311 24575 0,'-83'0'0'11,"19"0"0"0,-33 0 0 0,65 0 0 1,-79 0 0-1,60 0 0 0,-50 0 0 0,55 0 0 1,-10 0 0-1,33 0 0 0,-18 0 0 0,18 0 0 1,4 0 0-1,1 0 0 0,13 0 0 0,-32 0 0 1,33 0 0-1,-33 0 0 0,14 0 0 0,0 0 0 1,-14 0 0-1,32 0 0 0,-32 0 0 0,33 0 0 1,-15 0 0-1,19 18 0 0,0-13 0 1,0 13 0-1,-18-18 0 0,13 0 0 0,-32 0 0 1,33 19 0-1,-33-15 0 0,14 15 0 0,0-1 0 1,-14-13 0-1,32 13 0 0,-32-18 0 0,33 0 0 1,-15 0 0-1,19 19 0 0,0-15 0 0,0 15 0 1,0-19 0-1,0 18 0 0,0-13 0 0,0 13 0 1,0 1 0-1,0-15 0 0,0 33 0 0,0-14 0 1,0 37 0-1,0 5 0 0,0-1 0 1,0 15 0-1,0-33 0 0,0 14 0 0,0 18 0 1,0-9 0-1,0 14 0 0,0-4 0 0,0-15 0 1,0 1 0-1,0-24 0 0,0-4 0 0,0-14 0 1,19 0 0-1,-15-4 0 0,15-19 0 0,-19 0 0 1,18 0 0-1,-13 0 0 0,13 0 0 0,-18 0 0 1,19 0 0-1,-15 0 0 0,33 0 0 0,-14 0 0 1,19 0 0-1,-1 18 0 0,1-13 0 1,-1 13 0-1,19 1 0 0,5-15 0 0,18 33 0 1,-19-32 0-1,33 32 0 0,-28-33 0 0,33 15 0 1,-32-18 0-1,-2-2 0 0,10 1 0 0,8 0 0 1,-1 0 0-1,-11 0 0 0,-6 0 0 0,2 0 0 1,18 0 0-1,13-19 0 0,-36 15 0 0,-5-33 0 1,-19 32 0-1,-18-13 0 0,14-1 0 0,-32 15 0 1,13-15 0-1,-18 19 0 0,0 0 0 1,0-18 0-1,0 13 0 0,0-32 0 0,0-4 0 1,-18-24 0-1,-5-18 0 0,-37 0 0 0,32 0 0 1,-27-18 0-1,32 32 0 0,-19-28 0 0,19 51 0 1,-14-14 0-1,33 18 0 0,-15 19 0 0,19-14 0 1,0 33 0-1,0-15 0 0,0 1 0 0,-18-5 0 1,13-19 0-1,-13 1 0 0,18 18 0 0,0-14 0 1,0 14 0-1,0 0 0 0,0 4 0 1,0 19 0-1,-19 0 0 0,15 0 0 0,-15 0 0 1,19 0 0-1,-18 0 0 0,13 0 0 0,-13 0 0 1,-1 0 0-1,-4 0 0 0,-55 0 0 0,27-18 0 1,-64 13 0-1,27-32 0 0,1 33 0 0,-29-15 0 1,66 1 0-1,-29 13 0 0,38-13 0 0,-1 18 0 1,19 0 0-1,5 0 0 0,18 0 0 1</inkml:trace>
    </iact:actionData>
  </iact:action>
  <iact:action type="add" startTime="162362">
    <iact:property name="dataType"/>
    <iact:actionData xml:id="d13">
      <inkml:trace xmlns:inkml="http://www.w3.org/2003/InkML" xml:id="stk13" contextRef="#ctx0" brushRef="#br0">17597 16269 24575 0,'-23'0'0'10,"-14"0"0"0,14 0 0 0,-18 0 0 0,-19 0 0 0,32 0 0 0,-27 0 0 0,50 0 0 0,-32 0 0 0,33 0 0 0,-15 0 0 0,1 0 0 1,13 0 0-1,-32 0 0 0,33 0 0 0,-15 0 0 0,1 0 0 0,13 0 0 0,-13 0 0 0,18 0 0 0,-19 0 0 0,15 0 0 0,-15 0 0 0,19 0 0 1,0 19 0-1,0-15 0 0,0 15 0 0,0-19 0 0,0 18 0 0,-18-13 0 0,13 32 0 0,-13-14 0 0,-1 18 0 0,15-18 0 0,-15 14 0 1,19-14 0-1,0 19 0 0,0-19 0 0,0 14 0 0,-18-14 0 0,13 18 0 0,-13-18 0 0,18 14 0 0,0-14 0 0,0 0 0 0,0 14 0 0,0-32 0 1,0 32 0-1,0-33 0 0,0 33 0 0,0-14 0 0,0 19 0 0,0-19 0 0,0 14 0 0,0-14 0 0,0 18 0 0,0 1 0 0,0-19 0 1,0-5 0-1,-19 1 0 0,15-15 0 0,-15 15 0 0,19-1 0 0,0-13 0 0,0 13 0 0,0-18 0 0,0 19 0 0,0-15 0 0,0 15 0 0,0-1 0 1,0-13 0-1,19 13 0 0,-15-18 0 0,15 0 0 0,-19 0 0 0,18 0 0 0,-13 19 0 0,13-15 0 0,1 15 0 0,-15-19 0 0,33 18 0 0,-14-13 0 1,19 13 0-1,-1 1 0 0,19-15 0 0,-14 15 0 0,14-1 0 0,-18-13 0 0,-1 13 0 0,19-18 0 0,-14 0 0 0,14 0 0 0,-18 0 0 1,-1 0 0-1,1 0 0 0,18 0 0 0,-14 0 0 0,14 0 0 0,-37 0 0 0,14 0 0 0,-14 0 0 0,18 0 0 0,-18 0 0 0,-4 0 0 0,-1-18 0 1,-13 13 0-1,13-13 0 0,1 18 0 0,-15 0 0 0,15 0 0 0,-19-19 0 0,18 15 0 0,-13-15 0 0,13 19 0 0,-18 0 0 0,0-18 0 1,19-5 0-1,-15-19 0 0,15 19 0 0,-19-32 0 0,18 9 0 0,-13-37 0 0,13 0 0 0,-18-19 0 0,0 15 0 0,0-15 0 0,0 19 0 0,0 0 0 1,0 19 0-1,0 4 0 0,0 18 0 0,0 1 0 0,0 18 0 0,0 4 0 0,0 19 0 0,-18-18 0 0,13 13 0 0,-13-13 0 0,18 18 0 0,-19 0 0 1,15-19 0-1,-33 15 0 0,32-15 0 0,-13 1 0 0,18 13 0 0,-19-13 0 0,-4 18 0 0,0 0 0 0,-14 0 0 0,14-19 0 0,0 15 0 1,-14-15 0-1,14 19 0 0,-18 0 0 0,18 0 0 0,-14 0 0 0,32 0 0 0,-32 0 0 0,33 0 0 0,-33 0 0 0,32 0 0 0,-13 0 0 0,-1 0 0 1,15 0 0-1,-15 0 0 0,19 0 0 0,-18 0 0 0,13 0 0 0,-13 0 0 0,18 0 0 0,-19 0 0 0,15 0 0 0,-15 0 0 0,19 0 0 1</inkml:trace>
    </iact:actionData>
  </iact:action>
  <iact:action type="add" startTime="164666">
    <iact:property name="dataType"/>
    <iact:actionData xml:id="d14">
      <inkml:trace xmlns:inkml="http://www.w3.org/2003/InkML" xml:id="stk14" contextRef="#ctx0" brushRef="#br0">20129 16145 24575 0,'-23'0'0'16,"-51"0"0"0,24 0 0 1,-52 0 0-1,19 0 0 0,18 0 0 1,-31 0 0-1,45 0 0 0,-64 0 0 1,45 0 0-1,-31 0 0 0,36 0 0 1,6 0 0-1,17 0 0 1,1 0 0-1,-1 0 0 0,19 0 0 1,-14 0 0-1,32 0 0 0,-31 0 0 1,12 0 0-1,-17 0 0 0,18 0 0 1,4 0 0-1,19 0 0 1</inkml:trace>
    </iact:actionData>
  </iact:action>
  <iact:action type="add" startTime="165186">
    <iact:property name="dataType"/>
    <iact:actionData xml:id="d15">
      <inkml:trace xmlns:inkml="http://www.w3.org/2003/InkML" xml:id="stk15" contextRef="#ctx0" brushRef="#br0">18801 16145 24575 0,'-23'23'0'13,"4"14"0"1,1-14 0 0,13 18 0 0,-13-18 0-1,18 14 0 1,0-14 0 0,-18 19 0 0,13-1 0-1,-14-18 0 1,19 14 0 0,0-14 0 0,-18 19 0 0,13-1 0-1,-13 1 0 1,18 18 0 0,-18 4 0 0,13 19 0-1,-14 0 0 1,1-18 0 0,13 13 0 0,-13-13 0-1,18-1 0 1,0-4 0 0,0 0 0 0,-18-14 0 0,13 14 0-1,-14-37 0 1,19 14 0 0,0-32 0 0,0 32 0-1,0-33 0 1,0 15 0 0,0-19 0 0,19 0 0-1,-14 0 0 1,13 0 0 0,0 0 0 0,-13 0 0 0,32 18 0-1,-14-13 0 1,18 13 0 0,1-18 0 0,-1 0 0-1,1 0 0 1,-1 0 0 0,19 0 0 0,5 19 0-1,0-15 0 1,13 15 0 0,-32-19 0 0,14 0 0 0,-18 0 0-1,-1 0 0 1,1 0 0 0,-19 0 0 0,13 0 0-1,-31 0 0 1,14 0 0 0,-1 0 0 0,5 0 0 0,0 0 0-1,14 0 0 1,-32 0 0 0,31 0 0 0,-31 0 0-1,14-19 0 1,-1 15 0 0,-13-15 0 0,13 19 0-1,-18 0 0 1,18 0 0 0,-13 0 0 0,14 0 0 0,-19 0 0-1,18 0 0 1,-13 0 0 0,13 0 0 0,-18-18 0-1,0 13 0 1,0-13 0 0,0-1 0 0,0-4 0-1,0-55 0 1,0 9 0 0,0 2 0 0,0-5-773 0,0-38 773-1,0 30 0 1,0-2-681 0,-1 19 1 0,2-3 680-1,8-33 0 1,0 0 0 0,-6 39 0 0,-1 0-386-1,8-28 0 1,-1 1 386 0,-9-19-123 0,0 0 123 0,0 23 685-1,0 41-685 1,0 5 1344 0,0 33-1344 0,0-33 856-1,0 51-856 1,0-28 0 0,0 32 0 0,0-18 0 0</inkml:trace>
    </iact:actionData>
  </iact:action>
  <iact:action type="add" startTime="167381">
    <iact:property name="dataType"/>
    <iact:actionData xml:id="d16">
      <inkml:trace xmlns:inkml="http://www.w3.org/2003/InkML" xml:id="stk16" contextRef="#ctx0" brushRef="#br0">15273 17556 24575 0,'0'-42'0'25,"0"1"0"1,0-1 0-1,0 1 0 1,0-1 0 0,0 19 0-1,0-14 0 1,0 33 0 0,0-15 0-1,0 19 0 1,0-18 0-1,0 13 0 1,0-32 0 0,0 33 0-1,0-15 0 1,0 1 0 0,0-5 0-1,0 0 0 1,0 4 0-1,0 19 0 1,0-18 0 0,0 13 0-1,0-13 0 1,0 18 0 0</inkml:trace>
    </iact:actionData>
  </iact:action>
  <iact:action type="add" startTime="168514">
    <iact:property name="dataType"/>
    <iact:actionData xml:id="d17">
      <inkml:trace xmlns:inkml="http://www.w3.org/2003/InkML" xml:id="stk17" contextRef="#ctx0" brushRef="#br0">15481 17182 24575 0,'0'-41'0'14,"0"-19"0"1,-19 14 0 0,15-14 0 0,-33 0 0 0,14 14 0 0,0 4 0 0,-14 5 0 0,32 33 0 0,-32-33 0 0,33 32 0 0,-15-13 0 0,19 18 0 0,-18 0 0 0,13 0 0 0,-13 0 0 0,18 0 0 0,-19 0 0 0,15 0 0 0,-15 0 0 0,1 0 0 0,13 18 0 0,-13-13 0-1,-1 13 0 1,15-18 0 0,-33 0 0 0,14 19 0 0,-19 4 0 0,1 0 0 0,-1 14 0 0,1-33 0 0,-1 33 0 0,1-32 0 0,18 32 0 0,-14-33 0 0,32 33 0 0,-32-32 0 0,33 13 0 0,-33-18 0 0,32 19 0 0,-13-15 0 0,18 15 0 0,0-19 0 0,0 0 0 0</inkml:trace>
    </iact:actionData>
  </iact:action>
  <iact:action type="add" startTime="169852">
    <iact:property name="dataType"/>
    <iact:actionData xml:id="d18">
      <inkml:trace xmlns:inkml="http://www.w3.org/2003/InkML" xml:id="stk18" contextRef="#ctx0" brushRef="#br0">17390 17182 24575 0,'0'-23'0'26,"0"5"0"0,0-1 0 1,0 15 0-1,0-15 0 1,0 1 0-1,0 13 0 1,0-32 0-1,0 33 0 0,0-15 0 1,0 19 0-1,0-18 0 1,0 13 0-1,0-13 0 1,0 18 0-1,0-19 0 0,0 15 0 1,0-15 0-1,0 1 0 1,0 13 0-1,0-13 0 1,0-1 0-1,0 15 0 0,0-15 0 1,0 1 0-1,0 13 0 1,0-13 0-1,0 18 0 1,0 0 0-1,0 0 0 1</inkml:trace>
    </iact:actionData>
  </iact:action>
  <iact:action type="add" startTime="171173">
    <iact:property name="dataType"/>
    <iact:actionData xml:id="d19">
      <inkml:trace xmlns:inkml="http://www.w3.org/2003/InkML" xml:id="stk19" contextRef="#ctx0" brushRef="#br0">17639 16850 24575 0,'0'-23'0'15,"0"5"0"1,0-1 0 0,0 15 0 0,0-33 0-1,0 32 0 1,0-13 0 0,0 18 0 0,0-19 0 0,-19 15 0-1,15-15 0 1,-15 19 0 0,1-18 0 0,13 13 0 0,-13-13 0-1,18 18 0 1,-19 0 0 0,15-19 0 0,-15 15 0 0,19-15 0-1,-18 19 0 1,13 0 0 0,-13 0 0 0,18 0 0 0,-19 0 0-1,15 0 0 1,-15 0 0 0,1 19 0 0,13-15 0 0,-32 15 0-1,33-19 0 1,-33 18 0 0,32-13 0 0,-32 13 0-1,33 1 0 1,-33-15 0 0,32 15 0 0,-32-19 0 0,33 18 0-1,-15-13 0 1,1 13 0 0,13-18 0 0,-13 19 0 0,18-15 0-1,0 15 0 1,0-19 0 0,-19 18 0 0,15-13 0 0,-15 13 0-1,19-18 0 1,-18 19 0 0,13-15 0 0,-13 15 0 0,18-19 0-1,-19 18 0 1,15-13 0 0,-15 13 0 0,19-18 0 0</inkml:trace>
    </iact:actionData>
  </iact:action>
  <iact:action type="add" startTime="172805">
    <iact:property name="dataType"/>
    <iact:actionData xml:id="d20">
      <inkml:trace xmlns:inkml="http://www.w3.org/2003/InkML" xml:id="stk20" contextRef="#ctx0" brushRef="#br0">18967 17514 24575 0,'0'-23'0'24,"0"-32"0"0,0 27 0 0,0-13 0 1,0-15 0-1,0 29 0 0,0-33 0 1,0 18 0-1,0 19 0 0,0-14 0 0,0 33 0 1,0-15 0-1,0 1 0 0,0 13 0 1,0-32 0-1,0 33 0 0,0-33 0 0,0 32 0 1,0-32 0-1,0 33 0 0,0-15 0 1,0 19 0-1,0 0 0 0,0 0 0 1</inkml:trace>
    </iact:actionData>
  </iact:action>
  <iact:action type="add" startTime="173945">
    <iact:property name="dataType"/>
    <iact:actionData xml:id="d21">
      <inkml:trace xmlns:inkml="http://www.w3.org/2003/InkML" xml:id="stk21" contextRef="#ctx0" brushRef="#br0">19008 17099 24575 0,'-18'-41'0'18,"13"-1"0"1,-13 19 0 0,0-14 0 0,13 14 0 0,-32-18 0 0,32 18 0 0,-13 4 0 0,0 1 0-1,13 13 0 1,-14-32 0 0,19 33 0 0,0-15 0 0,-18 19 0 0,13-18 0 0,-13 13 0 0,18-13 0 0,0 18 0-1,-18 0 0 1,13 18 0 0,-14-13 0 0,19 13 0 0,-18-18 0 0,13 19 0 0,-13-15 0 0,18 15 0 0,-18-1 0-1,13-13 0 1,-14 13 0 0,19 1 0 0,-18-15 0 0,13 33 0 0,-13-14 0 0,18 19 0 0,-18-19 0-1,13 14 0 1,-14-33 0 0,19 33 0 0,0-32 0 0,0 32 0 0,0-14 0 0,0 0 0 0,-18-5 0 0,13 1 0-1,-13-15 0 1,18 15 0 0,0-1 0 0,0-13 0 0,0 32 0 0,0-33 0 0,0 15 0 0,0-19 0 0</inkml:trace>
    </iact:actionData>
  </iact:action>
  <iact:action type="add" startTime="175601">
    <iact:property name="dataType"/>
    <iact:actionData xml:id="d22">
      <inkml:trace xmlns:inkml="http://www.w3.org/2003/InkML" xml:id="stk22" contextRef="#ctx0" brushRef="#br0">18925 17099 24575 0,'24'0'0'27,"-6"0"0"1,-18 0 0 0,18 0 0-1,-13 0 0 1,13 0 0 0,-18 0 0 0,0 0 0-1,19 19 0 1,-14-15 0 0,13 15 0-1,-18-19 0 1,0 0 0 0,0 18 0 0,18-13 0-1,-13 13 0 1,14-18 0 0,-19 0 0 0</inkml:trace>
    </iact:actionData>
  </iact:action>
  <iact:action type="add" startTime="176750">
    <iact:property name="dataType"/>
    <iact:actionData xml:id="d23">
      <inkml:trace xmlns:inkml="http://www.w3.org/2003/InkML" xml:id="stk23" contextRef="#ctx0" brushRef="#br0">18718 16975 24575 0,'0'23'0'14,"0"14"0"0,0-33 0 0,0 33 0 1,0-14 0-1,0 0 0 0,0 14 0 1,-18-32 0-1,13 32 0 0,-14-33 0 0,19 15 0 1,0-1 0-1,0-13 0 0,0 13 0 1,0 1 0-1,0-15 0 0,0 15 0 0,0-19 0 1,0 18 0-1,0-13 0 0,0 13 0 1,0-18 0-1,0-18 0 0,19 13 0 1,-14-32 0-1,13 33 0 0,-18-33 0 0,0 32 0 1,18-32 0-1,-13 33 0 0,13-33 0 1,-18 32 0-1,0-13 0 0,0-1 0 0,19 15 0 1,-14-15 0-1,13 19 0 0,-18-18 0 1,0 13 0-1,0-13 0 0,0-1 0 0,18 15 0 1,-13-33 0-1,13 32 0 0,-18-13 0 1,0-1 0-1,0 15 0 0,19-15 0 1,-14 19 0-1,13-18 0 0,-18 13 0 0,0-13 0 1,0 18 0-1,18 0 0 0,-13 0 0 1,13 0 0-1,-18 18 0 0,0-13 0 0,0 13 0 1,0-18 0-1,19 19 0 0,-14-15 0 1,13 15 0-1,-18-19 0 0,0 18 0 0,18-13 0 1,-13 13 0-1,13 1 0 0,-18-15 0 1,19 33 0-1,-14-32 0 0,13 13 0 1,0 1 0-1,-13-15 0 0,32 15 0 0,-32-1 0 1,31-13 0-1,-12 32 0 0,-1-33 0 1,13 33 0-1,-31-32 0 0,32 13 0 0,-32 1 0 1,13-15 0-1,0 15 0 0,-13-19 0 1,14 0 0-1,-19 0 0 0,0 0 0 1</inkml:trace>
    </iact:actionData>
  </iact:action>
  <iact:action type="add" startTime="179424">
    <iact:property name="dataType"/>
    <iact:actionData xml:id="d24">
      <inkml:trace xmlns:inkml="http://www.w3.org/2003/InkML" xml:id="stk24" contextRef="#ctx0" brushRef="#br0">16394 14983 24575 0,'0'41'0'14,"0"1"0"0,0-19 0 0,0 14 0 1,0-14 0-1,0 0 0 0,0-5 0 1,0 1 0-1,0-15 0 0,0 33 0 0,0-32 0 1,0 13 0-1,0 1 0 0,-19 4 0 1,15 18 0-1,-33 19 0 0,14 5 0 0,-19-1 0 1,1 15 0-1,18-33 0 0,-14 32 0 1,14-32 0-1,0-4 0 0,-14-5 0 0,14-14 0 1,-19 18 0-1,19-18 0 0,-14 14 0 1,14-32 0-1,0 13 0 0,5 1 0 0,-1-15 0 1,15 15 0-1,-15-19 0 0,38 0 0 1,-15 0 0-1,15 0 0 0,-1 0 0 0,-13 0 0 1,32 0 0-1,-33 0 0 0,33 0 0 1,-32 0 0-1,32 0 0 0,-14 0 0 0,18 0 0 1,19 0 0-1,-14-19 0 0,14 15 0 1,-18-15 0-1,-1 19 0 0,-18 0 0 0,14 0 0 1,-32 0 0-1,13 0 0 0,1 0 0 1,-15 0 0-1,15 0 0 0,-19 0 0 0,18 0 0 1,-13 0 0-1,13 0 0 0,-18 0 0 1</inkml:trace>
    </iact:actionData>
  </iact:action>
  <iact:action type="add" startTime="181007">
    <iact:property name="dataType"/>
    <iact:actionData xml:id="d25">
      <inkml:trace xmlns:inkml="http://www.w3.org/2003/InkML" xml:id="stk25" contextRef="#ctx0" brushRef="#br0">16850 15647 24575 0,'0'41'0'11,"0"-18"0"0,0 14 0 0,0-32 0 0,0 13 0 0,0 1 0 0,0-15 0 1,0 33 0-1,0-32 0 0,0 32 0 0,0-33 0 0,0 33 0 0,0-32 0 0,0 32 0 1,0-33 0-1,0 15 0 0,0-19 0 0,0 18 0 0,0-13 0 0,0 13 0 0,0-18 0 1,0 19 0-1,0-15 0 0,0 15 0 0,0-19 0 0,0 0 0 0,0-19 0 0,0 15 0 1,0-33 0-1,0 32 0 0,0-32 0 0,0 33 0 0,0-15 0 0,0 1 0 0,0 13 0 1,0-13 0-1,0-1 0 0,0 15 0 0,0-33 0 0,0 32 0 0,0-32 0 0,19 14 0 1,-15-18 0-1,15-1 0 0,-19 1 0 0,0-1 0 0,18 19 0 0,-13-14 0 0,13 33 0 1,-18-33 0-1,0 32 0 0,0-32 0 0,0 33 0 0,19-15 0 0,-15 1 0 0,15 13 0 1,-1-32 0-1,-13 14 0 0,13 0 0 0,-18-14 0 0,19 33 0 0,-15-33 0 0,15 32 0 1,-19-13 0-1,18 18 0 0,-13-19 0 0,13 15 0 0,-18-15 0 0,19 19 0 0,-15 0 0 1,15 0 0-1,-19 0 0 0,18 0 0 0,-13 0 0 0,13 0 0 0,-18 0 0 0,19 0 0 1,-15 0 0-1,15 0 0 0,-19 19 0 0,0-15 0 0,0 15 0 0,18-19 0 0,-13 0 0 1,13 18 0-1,-18-13 0 0,0 13 0 0,0 1 0 0,0-15 0 0,0 15 0 0,0-19 0 1,0 18 0-1,0-13 0 0,0 13 0 0,0-18 0 0,0 19 0 0,0-15 0 0,0 15 0 1,0-19 0-1,0 18 0 0,0-13 0 0,0 13 0 0,0-18 0 0,0 19 0 0,0-15 0 1,0 15 0-1,0-1 0 0,0-13 0 0,0 32 0 0,0-33 0 0,0 33 0 0,-18-32 0 1,13 32 0-1,-13-33 0 0,18 33 0 0,-19-14 0 0,15 0 0 0,-33 14 0 0,32-32 0 1,-13 13 0-1,18-18 0 0,-19 19 0 0,15-15 0 0,-33 15 0 0,32-19 0 0,-32 18 0 1,33-13 0-1,-15 13 0 0,1-18 0 0,13 0 0 0,-32 0 0 0,33 0 0 0,-15 0 0 1,19 0 0-1,-18 0 0 0,13 0 0 0,-13 0 0 0,18 0 0 0,-19 0 0 0,15 0 0 1,-15 0 0-1,1 0 0 0,13 0 0 0,-13 0 0 0,18 0 0 0,0 0 0 0,0 0 0 1</inkml:trace>
    </iact:actionData>
  </iact:action>
  <iact:action type="add" startTime="184772">
    <iact:property name="dataType"/>
    <iact:actionData xml:id="d26">
      <inkml:trace xmlns:inkml="http://www.w3.org/2003/InkML" xml:id="stk26" contextRef="#ctx0" brushRef="#br0">13613 17307 24575 0,'0'-23'0'15,"0"-14"0"1,0 14 0 0,0-37 0 0,0 14 0 0,0-14 0 0,-18 18 0 0,-5 1 0 0,-19-1 0 0,1 19 0 0,-1 5 0 0,19 18 0 0,-32-19 0 0,45 15 0 0,-45-15 0 0,50 19 0 0,-13 0 0 0,18 0 0 0,-18 0 0 0,13 19 0 0,-13 4 0 0,18 18 0 0,-19-18 0 0,14 14 0 0,-13-32 0 0,18 32 0 0,0-33 0 0,0 15 0 0,0-1 0 0,0-13 0 0,18 13 0 0,6 1 0 0,17-15 0 0,1 33 0 0,-1-32 0 0,1 13 0 0,-1 1 0 0,1-15 0 0,-19 15 0 0,14-19 0 0,-33 0 0 0,15 0 0 0,-19 0 0 0,0 0 0 0</inkml:trace>
    </iact:actionData>
  </iact:action>
  <iact:action type="add" startTime="185968">
    <iact:property name="dataType"/>
    <iact:actionData xml:id="d27">
      <inkml:trace xmlns:inkml="http://www.w3.org/2003/InkML" xml:id="stk27" contextRef="#ctx0" brushRef="#br0">12492 16850 24575 0,'42'-60'0'27,"-19"33"0"1,-5-47 0-1,-18 46 0 1,0-32 0 0,0 19 0-1,0 18 0 1,0-14 0 0,0 32 0-1,0-13 0 1,0 18 0 0</inkml:trace>
    </iact:actionData>
  </iact:action>
  <iact:action type="add" startTime="186752">
    <iact:property name="dataType"/>
    <iact:actionData xml:id="d28">
      <inkml:trace xmlns:inkml="http://www.w3.org/2003/InkML" xml:id="stk28" contextRef="#ctx0" brushRef="#br0">13115 17016 8191 0,'0'23'0'10,"-18"-4"5063"0,-24-19-5063 0,-22 0 2818 1,-19 0-2818-1,18 18 1719 0,-13 5-1719 1,31 0 6784-1,-31 14-6784 0,32-14 0 0,-14 19 0 1,37-1 0-1,4 1 0 0,19-19 0 1,0 14 0-1,0-14 0 0,0 18 0 1,37 1 0-1,-9-1 0 0,50 1 0 0,-13-1 0 1,18 1 0-1,18-1 0 0,-13-18 0 1,14 14 0-1,-1-32 0 0,-13 13 0 1,13-18 0-1,-18 0 0 0,0 0 0 0,-18-18 0 1,13-5 0-1,-32-19 0 0,14 1 0 1,-18-19 0-1,-19 14 0 0,14-33 0 1,-33 33 0-1,33-14 0 0,-32 19 0 0,13-1 0 1,-18 1 0-1,0-1 0 0,0 19 0 1,-18-14 0-1,13 33 0 0,-32-15 0 0,14 19 0 1,-18-18 0-1,-19 13 0 0,-5-13 0 1,-18 18 0-1,0 0 0 0,0 0 0 1,0 0 0-1,-18 0 0 0,31 0 0 0,-26 0 0 1,31 0 0-1,0 18 0 0,6-13 0 1,35 32 0-1,-12-33 0 0,31 33 0 1,-13-32 0-1,18 32 0 0,0-33 0 0,0 33 0 1,0 5 0-1,0 4 0 0,0 14 0 1,18-19 0-1,23 1 0 0,6-1 0 1,13-18 0-1,-19 14 0 0,1-32 0 0,-1 13 0 1,1-18 0-1,-1 0 0 0,1 0 0 1,-1-37 0-1,1 10 0 0,-1-52 0 0,1 15 0 1,-1-1 0-1,-18 5 0 0,14 19 0 1,-32 18 0-1,13-14 0 0,-18 14 0 1,0 0 0-1,0 4 0 0,-18 1 0 0,-24 13 0 1,-41-32 0-1,-5 14 0 0,29 11 0 1,-1 1 0-1,-46-7 0 0,18 18 0 1,-27 0 0-1,45 0 0 0,-13 0 0 0,42 0 0 1,4 0 0-1,32 18 0 0,-13-13 0 1,36 13 0-1,-13-18 0 0,13 0 0 1</inkml:trace>
    </iact:actionData>
  </iact:action>
  <iact:action type="add" startTime="188353">
    <iact:property name="dataType"/>
    <iact:actionData xml:id="d29">
      <inkml:trace xmlns:inkml="http://www.w3.org/2003/InkML" xml:id="stk29" contextRef="#ctx0" brushRef="#br0">12658 15979 24575 0,'0'-69'0'13,"0"-1"0"0,0-26 0 0,2 0 0 0,-4-2-1318 0,-16-17 1318 0,25 34 0 0,0 0 0 0,-15 17 0 0,2 4 0 0,24-46 429 0,1 23-429 0,-14 4 219 0,13 52-219 0,-18-29 0 0,0 52 0 0,18-15 670 0,-13 19-670 0,14 0 0 0,-19 0 0 0,0 19 0 0,0-15 0 0,18 15 0 0,-13-19 0 0,13 18 0 0,-18 5 0 0,18 0 0 0,-13 14 0 0,32-32 0 0,-32 32 0 0,13-14 0 0,0 18 0 0,6-18 0 0,-1 14 0 0,13-14 0 0,-12 19 0 0,-1-1 0 0,13 1 0 0,-12-1 0 0,-1-18 0 0,13 14 0 0,-31-14 0 0,14 0 0 0,-19-4 0 0,18-1 0 0,-13 5 0 0,13 0 0 0,-18-4 0 0,18-1 0 0,-13-13 0 0,14 13 0 0,-1-18 0 1,-13 19 0-1,13-15 0 0,-18 15 0 0,18-1 0 0,-13-13 0 0,14 13 0 0,-19 1 0 0,18-15 0 0,-13 15 0 0,13-19 0 0,-18 18 0 0,0-13 0 0,0 13 0 0,18-18 0 0,-13 0 0 0,14-18 0 0,-19 13 0 0,0-32 0 0,0 33 0 0,0-33 0 0,0 32 0 0,0-32 0 0,0 33 0 0,0-33 0 0,0 32 0 0,0-13 0 0,0-1 0 0,0 15 0 0,0-33 0 0,0 32 0 0,0-32 0 0,0 14 0 0,0-18 0 0,0-1 0 0,18 1 0 0,-13-1 0 0,13 1 0 0,-18-1 0 0,19 1 0 0,-15 18 0 0,15-33 0 0,-19 29 0 0,0-33 0 0,0 18 0 0,18 19 0 0,-13-14 0 0,13 33 0 0,-18-33 0 0,0 32 0 0,0-13 0 0,0 18 0 0,0 0 0 1</inkml:trace>
    </iact:actionData>
  </iact:action>
  <iact:action type="remove" startTime="191233">
    <iact:property name="style" value="instant"/>
    <iact:actionData xml:id="d30" ref="#d10"/>
    <iact:actionData xml:id="d31">
      <inkml:trace xmlns:inkml="http://www.w3.org/2003/InkML" xml:id="stk30" contextRef="#ctx0" brushRef="#br0">13862 16560 24575 0,'-41'23'0'17,"-1"14"0"0,1-14 0 0,18 18 0 0,-33-18 0 0,47 14 0 0,-46-32 0 0,13 50 0 1,-4-46 0-1,-14 47 0 0,19-33 0 0,-1 37 0 0,-18-14 0 0,-4 32 0 0,-1-32 0 1,5 33 0-1,0-33 0 0,14 14 0 0,-14-19 0 0,19 1 0 0,17-19 0 0,-12 14 0 1,31-33 0-1,-13 33 0 0,18-32 0 0,0 13 0 0,0-18 0 0,0 0 0 0,0 0 0 1</inkml:trace>
    </iact:actionData>
    <iact:actionData xml:id="d32" ref="#d11"/>
    <iact:actionData xml:id="d33">
      <inkml:trace xmlns:inkml="http://www.w3.org/2003/InkML" xml:id="stk31" contextRef="#ctx0" brushRef="#br0">12825 16726 24575 0,'18'41'0'18,"23"1"0"0,-13-19 0 0,27 32 0 0,-31-27 0 0,17 32 0 1,19-19 0-1,-32 1 0 0,45-1 0 0,-45 19 0 0,32-14 0 1,0 14 0-1,-14-18 0 0,33 18 0 0,-33-14 0 0,14-5 0 0,-19-4 0 1,-18-14 0-1,-4 0 0 0,-1-4 0 0,-13-19 0 0,13 18 0 1,-18-13 0-1,0 13 0 0,19-18 0 0,-15 0 0 0,15 0 0 1</inkml:trace>
    </iact:actionData>
    <iact:actionData xml:id="d34" ref="#d28"/>
    <iact:actionData xml:id="d35">
      <inkml:trace xmlns:inkml="http://www.w3.org/2003/InkML" xml:id="stk32" contextRef="#ctx0" brushRef="#br0">13115 17016 8191 0,'0'23'0'10,"-18"-4"5063"0,-24-19-5063 0,-22 0 2818 1,-19 0-2818-1,18 18 1719 0,-13 5-1719 1,31 0 6784-1,-31 14-6784 0,32-14 0 0,-14 19 0 1,37-1 0-1,4 1 0 0,19-19 0 1,0 14 0-1,0-14 0 0,0 18 0 1,37 1 0-1,-9-1 0 0,50 1 0 0,-13-1 0 1,18 1 0-1,18-1 0 0,-13-18 0 1,14 14 0-1,-1-32 0 0,-13 13 0 1,13-18 0-1,-18 0 0 0,0 0 0 0,-18-18 0 1,13-5 0-1,-32-19 0 0,14 1 0 1,-18-19 0-1,-19 14 0 0,14-33 0 1,-33 33 0-1,33-14 0 0,-32 19 0 0,13-1 0 1,-18 1 0-1,0-1 0 0,0 19 0 1,-18-14 0-1,13 33 0 0,-32-15 0 0,14 19 0 1,-18-18 0-1,-19 13 0 0,-5-13 0 1,-18 18 0-1,0 0 0 0,0 0 0 1,0 0 0-1,-18 0 0 0,31 0 0 0,-26 0 0 1,31 0 0-1,0 18 0 0,6-13 0 1,35 32 0-1,-12-33 0 0,31 33 0 1,-13-32 0-1,18 32 0 0,0-33 0 0,0 33 0 1,0 5 0-1,0 4 0 0,0 14 0 1,18-19 0-1,23 1 0 0,6-1 0 1,13-18 0-1,-19 14 0 0,1-32 0 0,-1 13 0 1,1-18 0-1,-1 0 0 0,1 0 0 1,-1-37 0-1,1 10 0 0,-1-52 0 0,1 15 0 1,-1-1 0-1,-18 5 0 0,14 19 0 1,-32 18 0-1,13-14 0 0,-18 14 0 1,0 0 0-1,0 4 0 0,-18 1 0 0,-24 13 0 1,-41-32 0-1,-5 14 0 0,29 11 0 1,-1 1 0-1,-46-7 0 0,18 18 0 1,-27 0 0-1,45 0 0 0,-13 0 0 0,42 0 0 1,4 0 0-1,32 18 0 0,-13-13 0 1,36 13 0-1,-13-18 0 0,13 0 0 1</inkml:trace>
    </iact:actionData>
  </iact:action>
  <iact:action type="remove" startTime="191442">
    <iact:property name="style" value="instant"/>
    <iact:actionData xml:id="d36" ref="#d26"/>
    <iact:actionData xml:id="d37">
      <inkml:trace xmlns:inkml="http://www.w3.org/2003/InkML" xml:id="stk33" contextRef="#ctx0" brushRef="#br0">13613 17307 24575 0,'0'-23'0'15,"0"-14"0"1,0 14 0 0,0-37 0 0,0 14 0 0,0-14 0 0,-18 18 0 0,-5 1 0 0,-19-1 0 0,1 19 0 0,-1 5 0 0,19 18 0 0,-32-19 0 0,45 15 0 0,-45-15 0 0,50 19 0 0,-13 0 0 0,18 0 0 0,-18 0 0 0,13 19 0 0,-13 4 0 0,18 18 0 0,-19-18 0 0,14 14 0 0,-13-32 0 0,18 32 0 0,0-33 0 0,0 15 0 0,0-1 0 0,0-13 0 0,18 13 0 0,6 1 0 0,17-15 0 0,1 33 0 0,-1-32 0 0,1 13 0 0,-1 1 0 0,1-15 0 0,-19 15 0 0,14-19 0 0,-33 0 0 0,15 0 0 0,-19 0 0 0,0 0 0 0</inkml:trace>
    </iact:actionData>
  </iact:action>
  <iact:action type="add" startTime="191233">
    <iact:property name="dataType" value="strokeEraser"/>
    <iact:actionData xml:id="d38">
      <inkml:trace xmlns:inkml="http://www.w3.org/2003/InkML" xml:id="stk34" contextRef="#ctx1" brushRef="#br1">13115 17099 0,'42'42'11,"-42"-42"1,0 124 0,0-82-1,0-1 1,0 1 0,0 41 0,0-42-1,0 1 1,0-42 0,0 41 0,0-41-1,0 42 1,0-42 0,41 0 0,1 0-1,-1 0 1,1 0 0,-1 0 0,42-42-1,-41-41 1,-1 42 0,1-1-1,41-41 1,-42 0 0,-41 42 0,42-1-1,-42 1 1,0-1 0,0 1 0,0 41-1,0-42 1,0 1 0,-42 41 0,-41-42-1,42 42 1,-84-41 0,1 41 0,-1 0-1,42 0 1,-41 0 0,41 0 0,41 0-1,-41 0 1,42 0 0,41 0-1,0 41 1,0 1 0,0-1 0,0 1-1,0 41 1,0 0 0,0-42 0,0 1-1,41-1 1,-41-41 0,0 42 0,42-42-1,-42 41 1,0-41 0,0-41 0,0-42-1,0 41 1,0 1 0,0 41 0</inkml:trace>
    </iact:actionData>
  </iact:action>
  <iact:action type="add" startTime="192194">
    <iact:property name="dataType" value="strokeEraser"/>
    <iact:actionData xml:id="d39">
      <inkml:trace xmlns:inkml="http://www.w3.org/2003/InkML" xml:id="stk35" contextRef="#ctx1" brushRef="#br1">12825 17141 0,'0'0'368</inkml:trace>
    </iact:actionData>
  </iact:action>
  <iact:action type="remove" startTime="193386">
    <iact:property name="style" value="instant"/>
    <iact:actionData xml:id="d40" ref="#d27"/>
    <iact:actionData xml:id="d41">
      <inkml:trace xmlns:inkml="http://www.w3.org/2003/InkML" xml:id="stk36" contextRef="#ctx0" brushRef="#br0">12492 16850 24575 0,'42'-60'0'27,"-19"33"0"1,-5-47 0-1,-18 46 0 1,0-32 0 0,0 19 0-1,0 18 0 1,0-14 0 0,0 32 0-1,0-13 0 1,0 18 0 0</inkml:trace>
    </iact:actionData>
  </iact:action>
  <iact:action type="remove" startTime="193927">
    <iact:property name="style" value="instant"/>
    <iact:actionData xml:id="d42" ref="#d29"/>
    <iact:actionData xml:id="d43">
      <inkml:trace xmlns:inkml="http://www.w3.org/2003/InkML" xml:id="stk37" contextRef="#ctx0" brushRef="#br0">12658 15979 24575 0,'0'-69'0'13,"0"-1"0"0,0-26 0 0,2 0 0 0,-4-2-1318 0,-16-17 1318 0,25 34 0 0,0 0 0 0,-15 17 0 0,2 4 0 0,24-46 429 0,1 23-429 0,-14 4 219 0,13 52-219 0,-18-29 0 0,0 52 0 0,18-15 670 0,-13 19-670 0,14 0 0 0,-19 0 0 0,0 19 0 0,0-15 0 0,18 15 0 0,-13-19 0 0,13 18 0 0,-18 5 0 0,18 0 0 0,-13 14 0 0,32-32 0 0,-32 32 0 0,13-14 0 0,0 18 0 0,6-18 0 0,-1 14 0 0,13-14 0 0,-12 19 0 0,-1-1 0 0,13 1 0 0,-12-1 0 0,-1-18 0 0,13 14 0 0,-31-14 0 0,14 0 0 0,-19-4 0 0,18-1 0 0,-13 5 0 0,13 0 0 0,-18-4 0 0,18-1 0 0,-13-13 0 0,14 13 0 0,-1-18 0 1,-13 19 0-1,13-15 0 0,-18 15 0 0,18-1 0 0,-13-13 0 0,14 13 0 0,-19 1 0 0,18-15 0 0,-13 15 0 0,13-19 0 0,-18 18 0 0,0-13 0 0,0 13 0 0,18-18 0 0,-13 0 0 0,14-18 0 0,-19 13 0 0,0-32 0 0,0 33 0 0,0-33 0 0,0 32 0 0,0-32 0 0,0 33 0 0,0-33 0 0,0 32 0 0,0-13 0 0,0-1 0 0,0 15 0 0,0-33 0 0,0 32 0 0,0-32 0 0,0 14 0 0,0-18 0 0,0-1 0 0,18 1 0 0,-13-1 0 0,13 1 0 0,-18-1 0 0,19 1 0 0,-15 18 0 0,15-33 0 0,-19 29 0 0,0-33 0 0,0 18 0 0,18 19 0 0,-13-14 0 0,13 33 0 0,-18-33 0 0,0 32 0 0,0-13 0 0,0 18 0 0,0 0 0 1</inkml:trace>
    </iact:actionData>
  </iact:action>
  <iact:action type="add" startTime="192899">
    <iact:property name="dataType" value="strokeEraser"/>
    <iact:actionData xml:id="d44">
      <inkml:trace xmlns:inkml="http://www.w3.org/2003/InkML" xml:id="stk38" contextRef="#ctx1" brushRef="#br1">12825 16518 0,'-42'0'17,"42"0"0,0 0 0,0 42 0,0-84 0,0 42 0,0 0 0,0 0 0,-41 42 0,-1 41 0,42-42 0,-42-41 0,42 42 0,-41-1 0,41-41 0,0 42 0,0-42 0,0 0 0,0 0 0,0 0 0,-42 0 0,42 41 0,0-41 0,0 0 0,0 0 0,0 0 0,-41 0 0,41 0 0,0 0 0,0 0 0,41-83 0,1-41 0,-1 41 0,43-83 0,-1-42 0,-42 84 0,84-42 0,-84 41 0,1 1 0,-1 82 1,1-41-1,-42 42 0,0 41 0,41-42 0,-41 42 0,0 0 0,0 0 0,0-41 0,0-1 0,0-41 0,0 42 0,0-42 0,0 0 0,0-42 0,0 84 0,0-42 0,0 41 0,0 42 0,0-41 0,0 41 0,0 0 0,-41 0 0,-1 0 0,-41 41 0,42 1 0,-1 41 0,-41 0 0,0 83 0,0-83 0,83 0 0,0 0 0,-42 0 0,42 0 0,0-42 0,0-41 0,0 42 0,0-42 0,0 0 0,42 0 0,-42 0 1</inkml:trace>
    </iact:actionData>
  </iact:action>
  <iact:action type="add" startTime="196115">
    <iact:property name="dataType"/>
    <iact:actionData xml:id="d45">
      <inkml:trace xmlns:inkml="http://www.w3.org/2003/InkML" xml:id="stk39" contextRef="#ctx0" brushRef="#br0">12617 17805 24575 0,'0'-42'0'13,"0"-18"0"0,0-23 0 1,0-23 0-1,0 0 0 1,0 5 0-1,0-1 0 1,0 15 0-1,0 27 0 1,0 0 0-1,0-28 0 1,18-13 0-1,-13 18 0 1,13 0 0-1,1 18 0 1,-14 5 0-1,13 19 0 1,-18-1 0-1,0 1 0 1,18 18 0-1,-13-14 0 1,14 32 0-1,-19-13 0 1,0 18 0-1,0 0 0 1,18 0 0-1,-13 0 0 0,13 0 0 1,-18 0 0-1,0 18 0 1,0-13 0-1,18 13 0 1,-13 1 0-1,32 4 0 1,-14 37 0-1,19 4 0 1,-1 19 0-1,1 0 0 1,-1 0 0-1,1 0 0 1,-1-18 0-1,1-5 0 1,-19-19 0-1,13-18 0 1,-31-4 0-1,14-1 0 1,-19-13 0-1,0 32 0 1,18-33 0-1,-13 33 0 1,13-14 0-1,0 0 0 1,-13-4 0-1,14 18 0 0,-1-28 0 1,-13 46 0-1,31-32 0 1,-31 0 0-1,14 14 0 1,-19-32 0-1,18 13 0 1,-13-18 0-1,13 19 0 1,-18-15 0-1,0 15 0 1,0-19 0-1,19 0 0 1,-15 18 0-1,15-13 0 1,-19 13 0-1,18 1 0 1,-13-15 0-1,13 15 0 1,-18-1 0-1,0-13 0 1,0-24 0-1,0 10 0 1,19-46 0-1,-15 32 0 0,15-37 0 1,-19-5 0-1,0-36 0 1,18-5 0-1,-13 18 0 1,13-27 0-1,-18 27 0 1,0-18 0-1,0 23 0 1,0 23 0-1,0 37 0 1,0-14 0-1,0 33 0 1,0-33 0-1,0 32 0 1,19-13 0-1,-15 18 0 1,15-19 0-1,-19 15 0 1,0-15 0-1,0 1 0 1,0 13 0-1,0-13 0 1,0 18 0-1,0 0 0 1</inkml:trace>
    </iact:actionData>
  </iact:action>
  <iact:action type="remove" startTime="202763">
    <iact:property name="style" value="instant"/>
    <iact:actionData xml:id="d46" ref="#d13"/>
    <iact:actionData xml:id="d47">
      <inkml:trace xmlns:inkml="http://www.w3.org/2003/InkML" xml:id="stk40" contextRef="#ctx0" brushRef="#br0">17597 16269 24575 0,'-23'0'0'10,"-14"0"0"0,14 0 0 0,-18 0 0 0,-19 0 0 0,32 0 0 0,-27 0 0 0,50 0 0 0,-32 0 0 0,33 0 0 0,-15 0 0 0,1 0 0 1,13 0 0-1,-32 0 0 0,33 0 0 0,-15 0 0 0,1 0 0 0,13 0 0 0,-13 0 0 0,18 0 0 0,-19 0 0 0,15 0 0 0,-15 0 0 0,19 0 0 1,0 19 0-1,0-15 0 0,0 15 0 0,0-19 0 0,0 18 0 0,-18-13 0 0,13 32 0 0,-13-14 0 0,-1 18 0 0,15-18 0 0,-15 14 0 1,19-14 0-1,0 19 0 0,0-19 0 0,0 14 0 0,-18-14 0 0,13 18 0 0,-13-18 0 0,18 14 0 0,0-14 0 0,0 0 0 0,0 14 0 0,0-32 0 1,0 32 0-1,0-33 0 0,0 33 0 0,0-14 0 0,0 19 0 0,0-19 0 0,0 14 0 0,0-14 0 0,0 18 0 0,0 1 0 0,0-19 0 1,0-5 0-1,-19 1 0 0,15-15 0 0,-15 15 0 0,19-1 0 0,0-13 0 0,0 13 0 0,0-18 0 0,0 19 0 0,0-15 0 0,0 15 0 0,0-1 0 1,0-13 0-1,19 13 0 0,-15-18 0 0,15 0 0 0,-19 0 0 0,18 0 0 0,-13 19 0 0,13-15 0 0,1 15 0 0,-15-19 0 0,33 18 0 0,-14-13 0 1,19 13 0-1,-1 1 0 0,19-15 0 0,-14 15 0 0,14-1 0 0,-18-13 0 0,-1 13 0 0,19-18 0 0,-14 0 0 0,14 0 0 0,-18 0 0 1,-1 0 0-1,1 0 0 0,18 0 0 0,-14 0 0 0,14 0 0 0,-37 0 0 0,14 0 0 0,-14 0 0 0,18 0 0 0,-18 0 0 0,-4 0 0 0,-1-18 0 1,-13 13 0-1,13-13 0 0,1 18 0 0,-15 0 0 0,15 0 0 0,-19-19 0 0,18 15 0 0,-13-15 0 0,13 19 0 0,-18 0 0 0,0-18 0 1,19-5 0-1,-15-19 0 0,15 19 0 0,-19-32 0 0,18 9 0 0,-13-37 0 0,13 0 0 0,-18-19 0 0,0 15 0 0,0-15 0 0,0 19 0 0,0 0 0 1,0 19 0-1,0 4 0 0,0 18 0 0,0 1 0 0,0 18 0 0,0 4 0 0,0 19 0 0,-18-18 0 0,13 13 0 0,-13-13 0 0,18 18 0 0,-19 0 0 1,15-19 0-1,-33 15 0 0,32-15 0 0,-13 1 0 0,18 13 0 0,-19-13 0 0,-4 18 0 0,0 0 0 0,-14 0 0 0,14-19 0 0,0 15 0 1,-14-15 0-1,14 19 0 0,-18 0 0 0,18 0 0 0,-14 0 0 0,32 0 0 0,-32 0 0 0,33 0 0 0,-33 0 0 0,32 0 0 0,-13 0 0 0,-1 0 0 1,15 0 0-1,-15 0 0 0,19 0 0 0,-18 0 0 0,13 0 0 0,-13 0 0 0,18 0 0 0,-19 0 0 0,15 0 0 0,-15 0 0 0,19 0 0 1</inkml:trace>
    </iact:actionData>
  </iact:action>
  <iact:action type="remove" startTime="202779">
    <iact:property name="style" value="instant"/>
    <iact:actionData xml:id="d48" ref="#d15"/>
    <iact:actionData xml:id="d49">
      <inkml:trace xmlns:inkml="http://www.w3.org/2003/InkML" xml:id="stk41" contextRef="#ctx0" brushRef="#br0">18801 16145 24575 0,'-23'23'0'13,"4"14"0"1,1-14 0 0,13 18 0 0,-13-18 0-1,18 14 0 1,0-14 0 0,-18 19 0 0,13-1 0-1,-14-18 0 1,19 14 0 0,0-14 0 0,-18 19 0 0,13-1 0-1,-13 1 0 1,18 18 0 0,-18 4 0 0,13 19 0-1,-14 0 0 1,1-18 0 0,13 13 0 0,-13-13 0-1,18-1 0 1,0-4 0 0,0 0 0 0,-18-14 0 0,13 14 0-1,-14-37 0 1,19 14 0 0,0-32 0 0,0 32 0-1,0-33 0 1,0 15 0 0,0-19 0 0,19 0 0-1,-14 0 0 1,13 0 0 0,0 0 0 0,-13 0 0 0,32 18 0-1,-14-13 0 1,18 13 0 0,1-18 0 0,-1 0 0-1,1 0 0 1,-1 0 0 0,19 0 0 0,5 19 0-1,0-15 0 1,13 15 0 0,-32-19 0 0,14 0 0 0,-18 0 0-1,-1 0 0 1,1 0 0 0,-19 0 0 0,13 0 0-1,-31 0 0 1,14 0 0 0,-1 0 0 0,5 0 0 0,0 0 0-1,14 0 0 1,-32 0 0 0,31 0 0 0,-31 0 0-1,14-19 0 1,-1 15 0 0,-13-15 0 0,13 19 0-1,-18 0 0 1,18 0 0 0,-13 0 0 0,14 0 0 0,-19 0 0-1,18 0 0 1,-13 0 0 0,13 0 0 0,-18-18 0-1,0 13 0 1,0-13 0 0,0-1 0 0,0-4 0-1,0-55 0 1,0 9 0 0,0 2 0 0,0-5-773 0,0-38 773-1,0 30 0 1,0-2-681 0,-1 19 1 0,2-3 680-1,8-33 0 1,0 0 0 0,-6 39 0 0,-1 0-386-1,8-28 0 1,-1 1 386 0,-9-19-123 0,0 0 123 0,0 23 685-1,0 41-685 1,0 5 1344 0,0 33-1344 0,0-33 856-1,0 51-856 1,0-28 0 0,0 32 0 0,0-18 0 0</inkml:trace>
    </iact:actionData>
    <iact:actionData xml:id="d50" ref="#d21"/>
    <iact:actionData xml:id="d51">
      <inkml:trace xmlns:inkml="http://www.w3.org/2003/InkML" xml:id="stk42" contextRef="#ctx0" brushRef="#br0">19008 17099 24575 0,'-18'-41'0'18,"13"-1"0"1,-13 19 0 0,0-14 0 0,13 14 0 0,-32-18 0 0,32 18 0 0,-13 4 0 0,0 1 0-1,13 13 0 1,-14-32 0 0,19 33 0 0,0-15 0 0,-18 19 0 0,13-18 0 0,-13 13 0 0,18-13 0 0,0 18 0-1,-18 0 0 1,13 18 0 0,-14-13 0 0,19 13 0 0,-18-18 0 0,13 19 0 0,-13-15 0 0,18 15 0 0,-18-1 0-1,13-13 0 1,-14 13 0 0,19 1 0 0,-18-15 0 0,13 33 0 0,-13-14 0 0,18 19 0 0,-18-19 0-1,13 14 0 1,-14-33 0 0,19 33 0 0,0-32 0 0,0 32 0 0,0-14 0 0,0 0 0 0,-18-5 0 0,13 1 0-1,-13-15 0 1,18 15 0 0,0-1 0 0,0-13 0 0,0 32 0 0,0-33 0 0,0 15 0 0,0-19 0 0</inkml:trace>
    </iact:actionData>
  </iact:action>
  <iact:action type="remove" startTime="202795">
    <iact:property name="style" value="instant"/>
    <iact:actionData xml:id="d52" ref="#d23"/>
    <iact:actionData xml:id="d53">
      <inkml:trace xmlns:inkml="http://www.w3.org/2003/InkML" xml:id="stk43" contextRef="#ctx0" brushRef="#br0">18718 16975 24575 0,'0'23'0'14,"0"14"0"0,0-33 0 0,0 33 0 1,0-14 0-1,0 0 0 0,0 14 0 1,-18-32 0-1,13 32 0 0,-14-33 0 0,19 15 0 1,0-1 0-1,0-13 0 0,0 13 0 1,0 1 0-1,0-15 0 0,0 15 0 0,0-19 0 1,0 18 0-1,0-13 0 0,0 13 0 1,0-18 0-1,0-18 0 0,19 13 0 1,-14-32 0-1,13 33 0 0,-18-33 0 0,0 32 0 1,18-32 0-1,-13 33 0 0,13-33 0 1,-18 32 0-1,0-13 0 0,0-1 0 0,19 15 0 1,-14-15 0-1,13 19 0 0,-18-18 0 1,0 13 0-1,0-13 0 0,0-1 0 0,18 15 0 1,-13-33 0-1,13 32 0 0,-18-13 0 1,0-1 0-1,0 15 0 0,19-15 0 1,-14 19 0-1,13-18 0 0,-18 13 0 0,0-13 0 1,0 18 0-1,18 0 0 0,-13 0 0 1,13 0 0-1,-18 18 0 0,0-13 0 0,0 13 0 1,0-18 0-1,19 19 0 0,-14-15 0 1,13 15 0-1,-18-19 0 0,0 18 0 0,18-13 0 1,-13 13 0-1,13 1 0 0,-18-15 0 1,19 33 0-1,-14-32 0 0,13 13 0 1,0 1 0-1,-13-15 0 0,32 15 0 0,-32-1 0 1,31-13 0-1,-12 32 0 0,-1-33 0 1,13 33 0-1,-31-32 0 0,32 13 0 0,-32 1 0 1,13-15 0-1,0 15 0 0,-13-19 0 1,14 0 0-1,-19 0 0 0,0 0 0 1</inkml:trace>
    </iact:actionData>
  </iact:action>
  <iact:action type="remove" startTime="202803">
    <iact:property name="style" value="instant"/>
    <iact:actionData xml:id="d54" ref="#d20"/>
    <iact:actionData xml:id="d55">
      <inkml:trace xmlns:inkml="http://www.w3.org/2003/InkML" xml:id="stk44" contextRef="#ctx0" brushRef="#br0">18967 17514 24575 0,'0'-23'0'24,"0"-32"0"0,0 27 0 0,0-13 0 1,0-15 0-1,0 29 0 0,0-33 0 1,0 18 0-1,0 19 0 0,0-14 0 0,0 33 0 1,0-15 0-1,0 1 0 0,0 13 0 1,0-32 0-1,0 33 0 0,0-33 0 0,0 32 0 1,0-32 0-1,0 33 0 0,0-15 0 1,0 19 0-1,0 0 0 0,0 0 0 1</inkml:trace>
    </iact:actionData>
  </iact:action>
  <iact:action type="remove" startTime="202943">
    <iact:property name="style" value="instant"/>
    <iact:actionData xml:id="d56" ref="#d14"/>
    <iact:actionData xml:id="d57">
      <inkml:trace xmlns:inkml="http://www.w3.org/2003/InkML" xml:id="stk45" contextRef="#ctx0" brushRef="#br0">20129 16145 24575 0,'-23'0'0'16,"-51"0"0"0,24 0 0 1,-52 0 0-1,19 0 0 0,18 0 0 1,-31 0 0-1,45 0 0 0,-64 0 0 1,45 0 0-1,-31 0 0 0,36 0 0 1,6 0 0-1,17 0 0 1,1 0 0-1,-1 0 0 0,19 0 0 1,-14 0 0-1,32 0 0 0,-31 0 0 1,12 0 0-1,-17 0 0 0,18 0 0 1,4 0 0-1,19 0 0 1</inkml:trace>
    </iact:actionData>
  </iact:action>
  <iact:action type="remove" startTime="203008">
    <iact:property name="style" value="instant"/>
    <iact:actionData xml:id="d58" ref="#d25"/>
    <iact:actionData xml:id="d59">
      <inkml:trace xmlns:inkml="http://www.w3.org/2003/InkML" xml:id="stk46" contextRef="#ctx0" brushRef="#br0">16850 15647 24575 0,'0'41'0'11,"0"-18"0"0,0 14 0 0,0-32 0 0,0 13 0 0,0 1 0 0,0-15 0 1,0 33 0-1,0-32 0 0,0 32 0 0,0-33 0 0,0 33 0 0,0-32 0 0,0 32 0 1,0-33 0-1,0 15 0 0,0-19 0 0,0 18 0 0,0-13 0 0,0 13 0 0,0-18 0 1,0 19 0-1,0-15 0 0,0 15 0 0,0-19 0 0,0 0 0 0,0-19 0 0,0 15 0 1,0-33 0-1,0 32 0 0,0-32 0 0,0 33 0 0,0-15 0 0,0 1 0 0,0 13 0 1,0-13 0-1,0-1 0 0,0 15 0 0,0-33 0 0,0 32 0 0,0-32 0 0,19 14 0 1,-15-18 0-1,15-1 0 0,-19 1 0 0,0-1 0 0,18 19 0 0,-13-14 0 0,13 33 0 1,-18-33 0-1,0 32 0 0,0-32 0 0,0 33 0 0,19-15 0 0,-15 1 0 0,15 13 0 1,-1-32 0-1,-13 14 0 0,13 0 0 0,-18-14 0 0,19 33 0 0,-15-33 0 0,15 32 0 1,-19-13 0-1,18 18 0 0,-13-19 0 0,13 15 0 0,-18-15 0 0,19 19 0 0,-15 0 0 1,15 0 0-1,-19 0 0 0,18 0 0 0,-13 0 0 0,13 0 0 0,-18 0 0 0,19 0 0 1,-15 0 0-1,15 0 0 0,-19 19 0 0,0-15 0 0,0 15 0 0,18-19 0 0,-13 0 0 1,13 18 0-1,-18-13 0 0,0 13 0 0,0 1 0 0,0-15 0 0,0 15 0 0,0-19 0 1,0 18 0-1,0-13 0 0,0 13 0 0,0-18 0 0,0 19 0 0,0-15 0 0,0 15 0 1,0-19 0-1,0 18 0 0,0-13 0 0,0 13 0 0,0-18 0 0,0 19 0 0,0-15 0 1,0 15 0-1,0-1 0 0,0-13 0 0,0 32 0 0,0-33 0 0,0 33 0 0,-18-32 0 1,13 32 0-1,-13-33 0 0,18 33 0 0,-19-14 0 0,15 0 0 0,-33 14 0 0,32-32 0 1,-13 13 0-1,18-18 0 0,-19 19 0 0,15-15 0 0,-33 15 0 0,32-19 0 0,-32 18 0 1,33-13 0-1,-15 13 0 0,1-18 0 0,13 0 0 0,-32 0 0 0,33 0 0 0,-15 0 0 1,19 0 0-1,-18 0 0 0,13 0 0 0,-13 0 0 0,18 0 0 0,-19 0 0 0,15 0 0 1,-15 0 0-1,1 0 0 0,13 0 0 0,-13 0 0 0,18 0 0 0,0 0 0 0,0 0 0 1</inkml:trace>
    </iact:actionData>
  </iact:action>
  <iact:action type="remove" startTime="203387">
    <iact:property name="style" value="instant"/>
    <iact:actionData xml:id="d60" ref="#d22"/>
    <iact:actionData xml:id="d61">
      <inkml:trace xmlns:inkml="http://www.w3.org/2003/InkML" xml:id="stk47" contextRef="#ctx0" brushRef="#br0">18925 17099 24575 0,'24'0'0'27,"-6"0"0"1,-18 0 0 0,18 0 0-1,-13 0 0 1,13 0 0 0,-18 0 0 0,0 0 0-1,19 19 0 1,-14-15 0 0,13 15 0-1,-18-19 0 1,0 0 0 0,0 18 0 0,18-13 0-1,-13 13 0 1,14-18 0 0,-19 0 0 0</inkml:trace>
    </iact:actionData>
  </iact:action>
  <iact:action type="remove" startTime="203748">
    <iact:property name="style" value="instant"/>
    <iact:actionData xml:id="d62" ref="#d19"/>
    <iact:actionData xml:id="d63">
      <inkml:trace xmlns:inkml="http://www.w3.org/2003/InkML" xml:id="stk48" contextRef="#ctx0" brushRef="#br0">17639 16850 24575 0,'0'-23'0'15,"0"5"0"1,0-1 0 0,0 15 0 0,0-33 0-1,0 32 0 1,0-13 0 0,0 18 0 0,0-19 0 0,-19 15 0-1,15-15 0 1,-15 19 0 0,1-18 0 0,13 13 0 0,-13-13 0-1,18 18 0 1,-19 0 0 0,15-19 0 0,-15 15 0 0,19-15 0-1,-18 19 0 1,13 0 0 0,-13 0 0 0,18 0 0 0,-19 0 0-1,15 0 0 1,-15 0 0 0,1 19 0 0,13-15 0 0,-32 15 0-1,33-19 0 1,-33 18 0 0,32-13 0 0,-32 13 0-1,33 1 0 1,-33-15 0 0,32 15 0 0,-32-19 0 0,33 18 0-1,-15-13 0 1,1 13 0 0,13-18 0 0,-13 19 0 0,18-15 0-1,0 15 0 1,0-19 0 0,-19 18 0 0,15-13 0 0,-15 13 0-1,19-18 0 1,-18 19 0 0,13-15 0 0,-13 15 0 0,18-19 0-1,-19 18 0 1,15-13 0 0,-15 13 0 0,19-18 0 0</inkml:trace>
    </iact:actionData>
  </iact:action>
  <iact:action type="remove" startTime="203961">
    <iact:property name="style" value="instant"/>
    <iact:actionData xml:id="d64" ref="#d12"/>
    <iact:actionData xml:id="d65">
      <inkml:trace xmlns:inkml="http://www.w3.org/2003/InkML" xml:id="stk49" contextRef="#ctx0" brushRef="#br0">15771 16311 24575 0,'-83'0'0'11,"19"0"0"0,-33 0 0 0,65 0 0 1,-79 0 0-1,60 0 0 0,-50 0 0 0,55 0 0 1,-10 0 0-1,33 0 0 0,-18 0 0 0,18 0 0 1,4 0 0-1,1 0 0 0,13 0 0 0,-32 0 0 1,33 0 0-1,-33 0 0 0,14 0 0 0,0 0 0 1,-14 0 0-1,32 0 0 0,-32 0 0 0,33 0 0 1,-15 0 0-1,19 18 0 0,0-13 0 1,0 13 0-1,-18-18 0 0,13 0 0 0,-32 0 0 1,33 19 0-1,-33-15 0 0,14 15 0 0,0-1 0 1,-14-13 0-1,32 13 0 0,-32-18 0 0,33 0 0 1,-15 0 0-1,19 19 0 0,0-15 0 0,0 15 0 1,0-19 0-1,0 18 0 0,0-13 0 0,0 13 0 1,0 1 0-1,0-15 0 0,0 33 0 0,0-14 0 1,0 37 0-1,0 5 0 0,0-1 0 1,0 15 0-1,0-33 0 0,0 14 0 0,0 18 0 1,0-9 0-1,0 14 0 0,0-4 0 0,0-15 0 1,0 1 0-1,0-24 0 0,0-4 0 0,0-14 0 1,19 0 0-1,-15-4 0 0,15-19 0 0,-19 0 0 1,18 0 0-1,-13 0 0 0,13 0 0 0,-18 0 0 1,19 0 0-1,-15 0 0 0,33 0 0 0,-14 0 0 1,19 0 0-1,-1 18 0 0,1-13 0 1,-1 13 0-1,19 1 0 0,5-15 0 0,18 33 0 1,-19-32 0-1,33 32 0 0,-28-33 0 0,33 15 0 1,-32-18 0-1,-2-2 0 0,10 1 0 0,8 0 0 1,-1 0 0-1,-11 0 0 0,-6 0 0 0,2 0 0 1,18 0 0-1,13-19 0 0,-36 15 0 0,-5-33 0 1,-19 32 0-1,-18-13 0 0,14-1 0 0,-32 15 0 1,13-15 0-1,-18 19 0 0,0 0 0 1,0-18 0-1,0 13 0 0,0-32 0 0,0-4 0 1,-18-24 0-1,-5-18 0 0,-37 0 0 0,32 0 0 1,-27-18 0-1,32 32 0 0,-19-28 0 0,19 51 0 1,-14-14 0-1,33 18 0 0,-15 19 0 0,19-14 0 1,0 33 0-1,0-15 0 0,0 1 0 0,-18-5 0 1,13-19 0-1,-13 1 0 0,18 18 0 0,0-14 0 1,0 14 0-1,0 0 0 0,0 4 0 1,0 19 0-1,-19 0 0 0,15 0 0 0,-15 0 0 1,19 0 0-1,-18 0 0 0,13 0 0 0,-13 0 0 1,-1 0 0-1,-4 0 0 0,-55 0 0 0,27-18 0 1,-64 13 0-1,27-32 0 0,1 33 0 0,-29-15 0 1,66 1 0-1,-29 13 0 0,38-13 0 0,-1 18 0 1,19 0 0-1,5 0 0 0,18 0 0 1</inkml:trace>
    </iact:actionData>
  </iact:action>
  <iact:action type="remove" startTime="204001">
    <iact:property name="style" value="instant"/>
    <iact:actionData xml:id="d66" ref="#d24"/>
    <iact:actionData xml:id="d67">
      <inkml:trace xmlns:inkml="http://www.w3.org/2003/InkML" xml:id="stk50" contextRef="#ctx0" brushRef="#br0">16394 14983 24575 0,'0'41'0'14,"0"1"0"0,0-19 0 0,0 14 0 1,0-14 0-1,0 0 0 0,0-5 0 1,0 1 0-1,0-15 0 0,0 33 0 0,0-32 0 1,0 13 0-1,0 1 0 0,-19 4 0 1,15 18 0-1,-33 19 0 0,14 5 0 0,-19-1 0 1,1 15 0-1,18-33 0 0,-14 32 0 1,14-32 0-1,0-4 0 0,-14-5 0 0,14-14 0 1,-19 18 0-1,19-18 0 0,-14 14 0 1,14-32 0-1,0 13 0 0,5 1 0 0,-1-15 0 1,15 15 0-1,-15-19 0 0,38 0 0 1,-15 0 0-1,15 0 0 0,-1 0 0 0,-13 0 0 1,32 0 0-1,-33 0 0 0,33 0 0 1,-32 0 0-1,32 0 0 0,-14 0 0 0,18 0 0 1,19 0 0-1,-14-19 0 0,14 15 0 1,-18-15 0-1,-1 19 0 0,-18 0 0 0,14 0 0 1,-32 0 0-1,13 0 0 0,1 0 0 1,-15 0 0-1,15 0 0 0,-19 0 0 0,18 0 0 1,-13 0 0-1,13 0 0 0,-18 0 0 1</inkml:trace>
    </iact:actionData>
  </iact:action>
  <iact:action type="remove" startTime="204739">
    <iact:property name="style" value="instant"/>
    <iact:actionData xml:id="d68" ref="#d18"/>
    <iact:actionData xml:id="d69">
      <inkml:trace xmlns:inkml="http://www.w3.org/2003/InkML" xml:id="stk51" contextRef="#ctx0" brushRef="#br0">17390 17182 24575 0,'0'-23'0'26,"0"5"0"0,0-1 0 1,0 15 0-1,0-15 0 1,0 1 0-1,0 13 0 1,0-32 0-1,0 33 0 0,0-15 0 1,0 19 0-1,0-18 0 1,0 13 0-1,0-13 0 1,0 18 0-1,0-19 0 0,0 15 0 1,0-15 0-1,0 1 0 1,0 13 0-1,0-13 0 1,0-1 0-1,0 15 0 0,0-15 0 1,0 1 0-1,0 13 0 1,0-13 0-1,0 18 0 1,0 0 0-1,0 0 0 1</inkml:trace>
    </iact:actionData>
  </iact:action>
  <iact:action type="remove" startTime="205609">
    <iact:property name="style" value="instant"/>
    <iact:actionData xml:id="d70" ref="#d17"/>
    <iact:actionData xml:id="d71">
      <inkml:trace xmlns:inkml="http://www.w3.org/2003/InkML" xml:id="stk52" contextRef="#ctx0" brushRef="#br0">15481 17182 24575 0,'0'-41'0'14,"0"-19"0"1,-19 14 0 0,15-14 0 0,-33 0 0 0,14 14 0 0,0 4 0 0,-14 5 0 0,32 33 0 0,-32-33 0 0,33 32 0 0,-15-13 0 0,19 18 0 0,-18 0 0 0,13 0 0 0,-13 0 0 0,18 0 0 0,-19 0 0 0,15 0 0 0,-15 0 0 0,1 0 0 0,13 18 0 0,-13-13 0-1,-1 13 0 1,15-18 0 0,-33 0 0 0,14 19 0 0,-19 4 0 0,1 0 0 0,-1 14 0 0,1-33 0 0,-1 33 0 0,1-32 0 0,18 32 0 0,-14-33 0 0,32 33 0 0,-32-32 0 0,33 13 0 0,-33-18 0 0,32 19 0 0,-13-15 0 0,18 15 0 0,0-19 0 0,0 0 0 0</inkml:trace>
    </iact:actionData>
  </iact:action>
  <iact:action type="remove" startTime="205633">
    <iact:property name="style" value="instant"/>
    <iact:actionData xml:id="d72" ref="#d16"/>
    <iact:actionData xml:id="d73">
      <inkml:trace xmlns:inkml="http://www.w3.org/2003/InkML" xml:id="stk53" contextRef="#ctx0" brushRef="#br0">15273 17556 24575 0,'0'-42'0'25,"0"1"0"1,0-1 0-1,0 1 0 1,0-1 0 0,0 19 0-1,0-14 0 1,0 33 0 0,0-15 0-1,0 19 0 1,0-18 0-1,0 13 0 1,0-32 0 0,0 33 0-1,0-15 0 1,0 1 0 0,0-5 0-1,0 0 0 1,0 4 0-1,0 19 0 1,0-18 0 0,0 13 0-1,0-13 0 1,0 18 0 0</inkml:trace>
    </iact:actionData>
  </iact:action>
  <iact:action type="remove" startTime="206110">
    <iact:property name="style" value="instant"/>
    <iact:actionData xml:id="d74" ref="#d45"/>
    <iact:actionData xml:id="d75">
      <inkml:trace xmlns:inkml="http://www.w3.org/2003/InkML" xml:id="stk54" contextRef="#ctx0" brushRef="#br0">12617 17805 24575 0,'0'-42'0'13,"0"-18"0"0,0-23 0 1,0-23 0-1,0 0 0 1,0 5 0-1,0-1 0 1,0 15 0-1,0 27 0 1,0 0 0-1,0-28 0 1,18-13 0-1,-13 18 0 1,13 0 0-1,1 18 0 1,-14 5 0-1,13 19 0 1,-18-1 0-1,0 1 0 1,18 18 0-1,-13-14 0 1,14 32 0-1,-19-13 0 1,0 18 0-1,0 0 0 1,18 0 0-1,-13 0 0 0,13 0 0 1,-18 0 0-1,0 18 0 1,0-13 0-1,18 13 0 1,-13 1 0-1,32 4 0 1,-14 37 0-1,19 4 0 1,-1 19 0-1,1 0 0 1,-1 0 0-1,1 0 0 1,-1-18 0-1,1-5 0 1,-19-19 0-1,13-18 0 1,-31-4 0-1,14-1 0 1,-19-13 0-1,0 32 0 1,18-33 0-1,-13 33 0 1,13-14 0-1,0 0 0 1,-13-4 0-1,14 18 0 0,-1-28 0 1,-13 46 0-1,31-32 0 1,-31 0 0-1,14 14 0 1,-19-32 0-1,18 13 0 1,-13-18 0-1,13 19 0 1,-18-15 0-1,0 15 0 1,0-19 0-1,19 0 0 1,-15 18 0-1,15-13 0 1,-19 13 0-1,18 1 0 1,-13-15 0-1,13 15 0 1,-18-1 0-1,0-13 0 1,0-24 0-1,0 10 0 1,19-46 0-1,-15 32 0 0,15-37 0 1,-19-5 0-1,0-36 0 1,18-5 0-1,-13 18 0 1,13-27 0-1,-18 27 0 1,0-18 0-1,0 23 0 1,0 23 0-1,0 37 0 1,0-14 0-1,0 33 0 1,0-33 0-1,0 32 0 1,19-13 0-1,-15 18 0 1,15-19 0-1,-19 15 0 1,0-15 0-1,0 1 0 1,0 13 0-1,0-13 0 1,0 18 0-1,0 0 0 1</inkml:trace>
    </iact:actionData>
  </iact:action>
  <iact:action type="add" startTime="202645">
    <iact:property name="dataType" value="strokeEraser"/>
    <iact:actionData xml:id="d76">
      <inkml:trace xmlns:inkml="http://www.w3.org/2003/InkML" xml:id="stk55" contextRef="#ctx1" brushRef="#br1">18261 16020 0,'0'42'9,"0"41"0,0 124 1,42 1-1,82 124 1,42-83-1,-124-166 0,165 166 1,-41-125-1,-41 1 1,41-42-1,-41-42 1,-1-41-1,1 0 0,-125 0 1,124 0-1,1 0 1,-84-41-1,42-42 1,-83-42-1,0-82 0,0-167 1,0 250-1,0-167 1,-124 84-1,-167-250 1,167 374-1,-333-290 0,125 207 1,124 124-1,-124-41 1,-41 83-1,82 0 0,42 0 1,0 83-1,125 42 1,-1 82-1,42 125 1,83-124-1,0 207 0,0-208 1,166 84-1,0-1 1,0-82-1,42-1 1,-1-41-1,1-41 0,-42-84 1,0-41-1,-42 0 1,1-41-1,-42-84 1,41-82-1,-82-42 0,-1-42 1,-41 1-1,0-1 1,0 42-1,-124 42 0,-42 41 1,0 83-1,-42-42 1,1 125-1,82 0 1,1 0-1,-1 0 0,42 42 1,42-1-1,-1 42 1,42 42-1,0-42 1,125 83-1,41-42 0,41 84 1,42-42-1,0-42 1,0 1-1,-41-84 1,-84 1-1,42-42 0,-41 41 1,-42-41-1,0 0 1,0-41-1,-83-42 0,0-42 1,0 84-1,0-42 1,-83 0-1,42 41 1,-1 1-1,1-1 0,41 42 1,-42 0-1,42 0 1,0 42-1,0 165 1,0-82-1,83 82 0,0 42 1,0-124-1,-41-1 1,41 1-1,-42-42 1,-41-42-1,42 1 0,-42-42 1,41 0-1,-41 0 1,0-83-1,-83 0 0,0 0 1,-41-42-1,-42 42 1,-1-41-1,1-1 1,-83 1-1,42-1 0,-42 1 1,-42-1-1,84 42 1,-42 42-1,41-1 1,125 42-1,-83 0 0,42 0 1,41 0-1,41 0 1,-41 0-1,42 125 1,41-1-1,-42 208 0,42 42 1,0-167-1,0-41 1,0 83-1,0-41 0,0-84 1,0-41-1,0 0 1,0-41-1,0-42 1,-41-42-1,-1-165 0,1-125 1,-84-125-1,42-82 1,0 248-1,-41-124 1,82 249-1,-41-83 0,0 42 1,42 82-1,-1 1 1,42 124-1,0 0 1,0 249-1,83-42 0,0 1 1,42 82-1,-1-82 1,-41-84-1,42 42 0,-42-41 1,0-84-1,-42 1 1,42-42-1,-41 0 1,-1 0-1,1-291 0,-42-41 1,41-41-1,-41 124 1,0-125-1,0 250 1,0-125-1,-83 41 0,0 42 1,-41 0-1,41 125 1,0 41-1,-42 0 1,84 0-1,-42 0 0,0 166 1,-42 83-1,125 41 1,0 84-1,0 41 0,0-125 1,125 416-1,-42-499 1,83 125-1,-83-207 1,41 124-1,1-83 0,-1-42 1,42 1-1,-83-125 1,42 0-1,41-125 1,-83 1-1,83-84 0,-42-41 1,1 42-1,-84 124 1,84-83-1,-84 41 1,1 42-1,-1 42 0,-41-1 1,0 42-1,0 0 1,0 0-1,0 0 1,-41-41-1,-42 41 0,0 0 1,0 0-1,41 0 1,-82 0-1,41 0 0,0 0 1,41 0-1,-41 0 1,83 0-1,-41 41 1,41-41-1,-42 42 0,42-1 1,0 1-1,0-1 1,0 1-1,0 41 1,0-42-1,0-41 0,0 42 1,0-42-1,0 41 1,0-41-1,0-41 1,42-1-1,-1 1 0,1-1 1,-1-41-1,1 42 1,-42 41-1,41-42 0,-41 1 1,0 41-1,42 0 1,-42 0-1,0 0 1,0 41-1,0-41 0,0 0 1,0 0-1,-42 42 1,42-42-1,-41 0 1,41 0-1,-42 0 0,1 0 1,-1 0-1,1 0 1,-42 0-1,0 0 1,0 0-1,-42 0 0,1 0 1,-1 0-1,1 0 1,-42 0-1,41 0 0,1 0 1,41 83-1,-42 0 1,84-42-1,-1 84 1,1-42-1,-1 0 0,1-42 1,41 1-1,0-1 1,0 1-1,0-42 1,0-42-1,0-41 0,0-83 1,41 0-1,-41 42 1,0-1-1,0 42 1,42 0-1,-42 0 0,0 83 1,0-41-1,0 82 1,0 1-1,0 41 0,0-42 1,0 42-1,0-41 1,0-1-1,0-41 1,0 0-1,0 0 0,0 42 1,-42-42-1,42 0 1,-41 0-1,-1 0 1,-41 0-1,42 0 0,-84 0 1,84 0-1,-42 0 1,-42 41-1,84 1 1,-1-42-1,42 41 0,0-41 1,0 0-1,0 0 1,0 0-1,0-41 0,0-84 1,0 42-1,0 42 1,0-42-1,0 41 1,0 1-1,0 41 0,0-42 1,-41 42-1,41 0 1,0 42-1,-42 41 1,42 41-1,-41-41 0,41 0 1,0 0-1,0 0 1,0-41-1,0-1 1,0 1-1,0-42 0,0 0 1,0 0-1,0 0 1,0-42-1,0 1 0,-83-42 1,0 41-1,-42-82 1,1 82-1,-42-41 1,0 42-1,0-42 0,0 41 1,124 1-1,-82-1 1,-1 42-1,1 0 1,-1 0-1,1 0 0,41 0 1,41 83-1,-41 42 1,42-1-1,41-82 1,-42 41-1,42 41 0,-41-82 1,41 41-1,0-83 1,0 41-1,0-41 0,0 42 1,0-125-1,41-42 1,1-41-1,-1-41 1,1-1-1,-1 84 0,-41-1 1,0 1-1,0 82 1,0 1-1,0-1 1,0 42-1,0 42 0,0 82 1,0 1-1,0 41 1,0 41-1,0-41 1,0 42-1,0-125 0,0 83 1,0-83-1,0 0 1,0-42-1,0 1 0,0-42 1,0 0-1,0 0 1,0-83-1,-83-42 1,0-41-1,-41 42 0,40 41 1,-82 0-1,125 41 1,-125-41-1,83 83 1,0-41-1,0-1 0,0 42 1,41-41-1,1 41 1,-42-83-1,0 0 1,83-42-1,-42 42 0,1 0 1,-1-41-1,1-1 1,-1-41-1,42 166 1</inkml:trace>
    </iact:actionData>
  </iact:action>
  <iact:action type="remove" startTime="207373">
    <iact:property name="style" value="instant"/>
    <iact:actionData xml:id="d77" ref="#d1"/>
    <iact:actionData xml:id="d78">
      <inkml:trace xmlns:inkml="http://www.w3.org/2003/InkML" xml:id="stk56" contextRef="#ctx0" brushRef="#br0">4814 16352 24575 0,'-23'0'0'11,"-14"0"0"1,-4 0 0 0,-5 0 0 0,4 0 0 0,5 0 0 0,33 0 0 0,-33 0 0 0,32 0 0 0,-32 0 0 0,33 0 0-1,-33 0 0 1,14 0 0 0,-19 0 0 0,1 0 0 0,-1 0 0 0,1 0 0 0,-1 0 0 0,19 0 0 0,-14 0 0 0,33 0 0 0,-15 0 0-1,19 0 0 1,0 0 0 0,0 19 0 0,-18 4 0 0,13 37 0 0,-13-14 0 0,-1 14 0 0,15-19 0 0,-15 1 0 0,19-19 0 0,-18 14 0-1,13-14 0 1,-13 0 0 0,18 14 0 0,0-14 0 0,0 18 0 0,0-18 0 0,0 14 0 0,0-32 0 0,0 50 0 0,0-46 0 0,0 47 0-1,0-33 0 1,0 0 0 0,0 14 0 0,0-33 0 0,0 33 0 0,0-14 0 0,0 19 0 0,0 18 0 0,0-14 0 0,0 14 0 0,0-37 0-1,0 14 0 1,0-33 0 0,0 15 0 0,0-19 0 0,0 18 0 0,0-13 0 0,0 13 0 0,18-18 0 0,-13 0 0 0,13 0 0 0,-18 0 0-1,19 0 0 1,-15 0 0 0,33 0 0 0,-14 0 0 0,19 0 0 0,18 0 0 0,-14 0 0 0,32 0 0 0,-13 0 0 0,-1 0 0 0,-4 0 0-1,0 0 0 1,-32 0 0 0,27 0 0 0,-32 0 0 0,19 0 0 0,-1 0 0 0,1 0 0 0,-1 0 0 0,1 0 0 0,-1-18 0 0,1 13 0-1,-19-13 0 1,14 18 0 0,-33 0 0 0,15-19 0 0,-1 15 0 0,-13-15 0 0,13 19 0 0,-18 0 0 0,0 0 0 0,19 0 0-1,-15 0 0 1,15 0 0 0,-19-18 0 0,0 13 0 0,0-13 0 0,0-19 0 0,0 9 0 0,0-69 0 0,0-9-860 0,0 35 0 0,0-5 860-1,1-17 0 1,-2 1 0 0,-8 25 0 0,-1 1-330 0,9-24 0 0,-2 4 330 0,-16-6 0 0,9 31 0 0,2 2 0 0,3-5 0 0,-13 4 0-1,-1 18 1660 1,15 19-1660 0,-15 5 720 0,19-1-720 0,0 15 0 0,0-15 0 0,0 1 0 0,-18 13 0 0,13-32 0 0,-13 14 0 0,18 0 0-1,0-14 0 1,0 33 0 0,0-33 0 0,0 32 0 0,0-13 0 0,-19 18 0 0,15 0 0 0,-15 0 0 0,19 0 0 0,0 18 0 0,-18-13 0-1,13 13 0 1,-13-18 0 0,18 0 0 0,0 0 0 0,-19 19 0 0,15-15 0 0,-15 15 0 0,1-19 0 0,13 18 0 0,-32-13 0 0,33 32 0-1,-33-33 0 1,14 33 0 0,-19-32 0 0,19 32 0 0,5-33 0 0,-1 15 0 0,15-1 0 0,-15-13 0 0,19 32 0 0,0-33 0 0,-18 15 0-1,13-1 0 1,-13-13 0 0,18 13 0 0,0-18 0 0,0 19 0 0,0-15 0 0,0 15 0 0,0-1 0 0,0-32 0 0,0 10 0 0</inkml:trace>
    </iact:actionData>
  </iact:action>
  <iact:action type="remove" startTime="207405">
    <iact:property name="style" value="instant"/>
    <iact:actionData xml:id="d79" ref="#d9"/>
    <iact:actionData xml:id="d80">
      <inkml:trace xmlns:inkml="http://www.w3.org/2003/InkML" xml:id="stk57" contextRef="#ctx0" brushRef="#br0">4814 16850 24575 0,'0'-23'0'19,"0"5"0"0,-18-1 0 0,13 15 0 0,-13-15 0 0,-1 19 0 0,15-18 0 1,-33 13 0-1,32-13 0 0,-13 18 0 0,18 0 0 0,-19 0 0 0,15 0 0 0,-15 0 0 1,19-19 0-1,0 15 0 0,-18-33 0 0,13 32 0 0,-13-32 0 0,18 33 0 1,0-15 0-1,-19 1 0 0,15 13 0 0,-15-13 0 0,19 18 0 0,0 0 0 0,-18 0 0 1,13 0 0-1,-13 0 0 0,18 0 0 0,-19 0 0 0,15 0 0 0,-15 18 0 1,1-13 0-1,13 13 0 0,-32 1 0 0,33-15 0 0,-15 15 0 0,1-19 0 0,13 18 0 1,-13-13 0-1,-1 13 0 0,15-18 0 0,-15 19 0 0,19-15 0 0,-18 15 0 1,13-19 0-1,-13 0 0 0,-1 18 0 0,15-13 0 0,-15 13 0 0,19-18 0 0,0 0 0 1,0 19 0-1,-18-15 0 0,13 15 0 0,-13-19 0 0,18 0 0 0,0 0 0 1</inkml:trace>
    </iact:actionData>
  </iact:action>
  <iact:action type="remove" startTime="207512">
    <iact:property name="style" value="instant"/>
    <iact:actionData xml:id="d81" ref="#d2"/>
    <iact:actionData xml:id="d82">
      <inkml:trace xmlns:inkml="http://www.w3.org/2003/InkML" xml:id="stk58" contextRef="#ctx0" brushRef="#br0">6516 16394 24575 0,'-23'0'0'12,"5"0"0"0,-1 0 0 0,14 0 0 1,-31 0 0-1,31 0 0 0,-13 0 0 0,-1 0 0 1,14 0 0-1,-31 0 0 0,31 0 0 0,-14 0 0 1,19 0 0-1,-18 0 0 0,13 0 0 0,-31 0 0 1,31 0 0-1,-32 0 0 0,32 0 0 0,-13 0 0 1,0 0 0-1,13 0 0 0,-14 0 0 0,19 0 0 1,-18 0 0-1,13 0 0 0,-13 0 0 0,18 0 0 1,-18 0 0-1,13 0 0 0,-14 0 0 0,19 0 0 1,-18 0 0-1,13 0 0 0,-13 0 0 0,18 0 0 1,-18 0 0-1,13 0 0 0,-14 0 0 0,1 0 0 1,13 0 0-1,-31 0 0 0,31 0 0 0,-14 18 0 1,1-13 0-1,13 13 0 0,-13-18 0 0,0 0 0 1,13 0 0-1,-32 0 0 0,32 0 0 1,-13 0 0-1,18 0 0 0,0 0 0 0,-18 0 0 1,13 0 0-1,-14 0 0 0,19 0 0 0,-18 0 0 1,13 0 0-1,-13 0 0 0,0 19 0 0,13-15 0 1,-14 15 0-1,1-19 0 0,13 0 0 0,-32 0 0 1,33 0 0-1,-15 0 0 0,19 0 0 0,0 0 0 1,0 18 0-1,0-13 0 0,0 13 0 0,0-18 0 1,0 19 0-1,0-15 0 0,0 15 0 0,0-1 0 1,0 5 0-1,0 0 0 0,0 14 0 0,0 5 0 1,0 4 0-1,0 14 0 0,0-19 0 0,0 19 0 1,0-14 0-1,0 14 0 0,0-18 0 0,0-1 0 1,0 1 0-1,0-1 0 0,0 1 0 0,0-1 0 1,0 1 0-1,0-1 0 0,-18 1 0 0,13-1 0 1,-13 1 0-1,18-1 0 0,0 1 0 1,0-19 0-1,0 14 0 0,0-33 0 0,0 33 0 1,0-32 0-1,0 13 0 0,0-18 0 0,0 0 0 1,18 0 0-1,-13 0 0 0,32 0 0 0,-14 0 0 1,18 0 0-1,1 0 0 0,-1 0 0 0,19 0 0 1,5 0 0-1,0 0 0 0,13 0 0 0,-14 0 0 1,19 0 0-1,-18 0 0 0,-5 0 0 0,-19 0 0 1,-17 0 0-1,12 0 0 0,-31 0 0 0,14 0 0 1,-1 0 0-1,-13 0 0 0,13 0 0 0,-18 0 0 1,18 0 0-1,6 0 0 0,-1 0 0 0,-5 0 0 1,0 0 0-1,-13 0 0 0,14-18 0 0,-19 13 0 1,18-13 0-1,-13 18 0 0,13 0 0 0,-18 0 0 1,18 0 0-1,-13 0 0 0,14 0 0 0,-19 0 0 1,0-19 0-1,0 15 0 0,0-15 0 1,0 1 0-1,0 13 0 0,0-50 0 0,0 27 0 1,0-32 0-1,0 0 0 0,0-4 0 0,0-1 0 1,0-13 0-1,0 32 0 0,0-14 0 0,0 37 0 1,0-14 0-1,0 32 0 0,0-13 0 0,0-1 0 1,0-4 0-1,0 0 0 0,0-14 0 0,0 14 0 1,0-18 0-1,0-19 0 0,-19 14 0 0,14-14 0 1,-13 37 0-1,18-14 0 0,0 32 0 0,0-32 0 1,0 33 0-1,0-15 0 0,0 19 0 0,0 0 0 1,-18 0 0-1,13 0 0 0,-13 0 0 0,-1 0 0 1,14 0 0-1,-31-18 0 0,13 13 0 0,-1-13 0 1,-12 18 0-1,13 0 0 0,-1 0 0 0,6-19 0 1,0 15 0-1,13-15 0 0,-32 19 0 0,32 0 0 1,-13 0 0-1,18 0 0 0,0 0 0 1</inkml:trace>
    </iact:actionData>
  </iact:action>
  <iact:action type="remove" startTime="207947">
    <iact:property name="style" value="instant"/>
    <iact:actionData xml:id="d83" ref="#d0"/>
    <iact:actionData xml:id="d84">
      <inkml:trace xmlns:inkml="http://www.w3.org/2003/InkML" xml:id="stk59" contextRef="#ctx0" brushRef="#br0">3652 16269 24575 0,'-41'0'0'13,"-1"0"0"1,1 0 0 0,-19 0 0 0,-5 0 0 0,1 0 0-1,-15 0 0 1,15 0 0 0,-1 0 0 0,5 0 0 0,0 0 0 0,-4 0 0-1,-1 0 0 1,-13 0 0 0,32 0 0 0,-33 0 0 0,52 0 0 0,-47 0 0-1,65 0 0 1,-47 0 0 0,33 0 0 0,-18 0 0 0,18 0 0 0,4 0 0-1,1 0 0 1,13 0 0 0,-13 0 0 0,18 0 0 0,0 0 0 0,0 19 0-1,0 4 0 1,-19 0 0 0,15 32 0 0,-15-27 0 0,19 32 0-1,-18 0 0 1,13-14 0 0,-13 32 0 0,18-13 0 0,-19 18 0 0,15-19 0-1,-15 15 0 1,19-33 0 0,-18 14 0 0,13-19 0 0,-13 1 0 0,18-19 0-1,0-5 0 1,0-18 0 0,0 19 0 0,0-15 0 0,0 33 0 0,0-14 0-1,0 19 0 1,0-1 0 0,0 1 0 0,0-1 0 0,0 1 0 0,0-19 0-1,0 14 0 1,0-33 0 0,0 15 0 0,0-19 0 0,0 0 0-1,18 0 0 1,-13 0 0 0,13 0 0 0,-18 0 0 0,19 0 0 0,-15 0 0-1,15-19 0 1,-19 15 0 0,18-15 0 0,5 19 0 0,19 0 0 0,-1 0 0-1,38 0 0 1,-29-18 0 0,47 13 0 0,-32-13 0 0,18 18 0 0,-19 0 0-1,-4 0 0 1,-18 0 0 0,-19 0 0 0,14-19 0 0,-33 15 0 0,33-15 0-1,-32 19 0 1,13 0 0 0,1 0 0 0,-15 0 0 0,33 0 0 0,-14 0 0-1,19-18 0 1,-1 13 0 0,1-13 0 0,-1 18 0 0,-18 0 0-1,14 0 0 1,-32 0 0 0,13 0 0 0,1 0 0 0,-15 0 0 0,15 0 0-1,-19 0 0 1,18 0 0 0,-13 0 0 0,32 0 0 0,-33 0 0 0,33 0 0-1,-32 0 0 1,13 0 0 0,1 0 0 0,-15 0 0 0,15 0 0 0,-19-19 0-1,0 15 0 1,0-15 0 0,0 1 0 0,0 13 0 0,0-32 0 0,0 33 0-1,0-33 0 1,0 14 0 0,0 0 0 0,0-14 0 0,0 14 0-1,0-37 0 1,0 14 0 0,0-14 0 0,0 18 0 0,0 1 0 0,0-1 0-1,0 19 0 1,0-14 0 0,0 33 0 0,0-33 0 0,0 32 0 0,0-13 0-1,0-1 0 1,0-4 0 0,0-18 0 0,0-1 0 0,0 1 0 0,0-1 0-1,0 19 0 1,0-14 0 0,0 33 0 0,0-15 0 0,0 19 0 0,0-18 0-1,0 13 0 1,0-13 0 0,0 18 0 0,0 0 0 0,0 0 0 0</inkml:trace>
    </iact:actionData>
  </iact:action>
  <iact:action type="remove" startTime="208250">
    <iact:property name="style" value="instant"/>
    <iact:actionData xml:id="d85" ref="#d7"/>
    <iact:actionData xml:id="d86">
      <inkml:trace xmlns:inkml="http://www.w3.org/2003/InkML" xml:id="stk60" contextRef="#ctx0" brushRef="#br0">3071 16726 24575 0,'-23'0'0'17,"5"0"0"1,18-19 0 0,0 15 0-1,0-15 0 1,0 19 0 0,-19-18 0-1,15 13 0 1,-15-13 0 0,19 18 0-1,0-19 0 1,-18 15 0 0,13-15 0-1,-13 19 0 1,18 0 0 0,0 0 0-1,-19 0 0 1,15-18 0 0,-15 13 0-1,19-13 0 1,-18 18 0 0,13 0 0-1,-13 0 0 1,18 0 0 0,0 0 0-1,-19 0 0 1,15 0 0 0,-15-19 0-1,19 15 0 1,-18-15 0 0,13 19 0-1,-13 0 0 1,18 0 0 0,-19 0 0-1,15 0 0 1,-15 0 0 0,19 0 0-1,-18 0 0 1,13 0 0 0,-13 0 0-1,18 0 0 1,0 19 0 0,0-15 0-1,0 15 0 1,0-19 0 0,-19 0 0-1,15 18 0 1,-15-13 0 0,19 13 0-1,0-18 0 1,0 0 0 0,-18 19 0-1,13-15 0 1,-13 15 0 0,18-19 0-1,0 18 0 1,-19-13 0 0,15 13 0-1,-15 1 0 1,1-15 0 0,13 15 0-1,-13-19 0 1,18 18 0 0,0-13 0-1,0 13 0 1,-19-18 0 0,15 19 0-1,-15-15 0 1,19 15 0 0,0-19 0 0</inkml:trace>
    </iact:actionData>
  </iact:action>
  <iact:action type="remove" startTime="208423">
    <iact:property name="style" value="instant"/>
    <iact:actionData xml:id="d87" ref="#d3"/>
    <iact:actionData xml:id="d88">
      <inkml:trace xmlns:inkml="http://www.w3.org/2003/InkML" xml:id="stk61" contextRef="#ctx0" brushRef="#br0">3735 15190 24575 0,'23'0'0'16,"-4"0"0"0,-19 19 0 0,0-15 0 0,18 15 0 0,-13-1 0 0,13-13 0 0,-18 32 0 0,0-33 0 1,0 15 0-1,0-1 0 0,0-13 0 0,0 13 0 0,0-18 0 0,0 19 0 0,0-15 0 0,0 15 0 1,0-19 0-1,0 18 0 0,0-13 0 0,0 13 0 0,0-18 0 0,0 0 0 0,-18 19 0 0,13-15 0 0,-13 15 0 1,-1-1 0-1,15-13 0 0,-15 32 0 0,1-33 0 0,13 33 0 0,-32-14 0 0,14 19 0 0,0-19 0 1,5 14 0-1,-1-33 0 0,15 33 0 0,-15-32 0 0,19 13 0 0,0-18 0 0,0 0 0 0,19 0 0 1,-15 0 0-1,15 0 0 0,-19 0 0 0,18 0 0 0,-13 0 0 0,13 0 0 0,1 0 0 0,-15 0 0 0,15 0 0 1,-1 0 0-1,-13 0 0 0,32 0 0 0,-33 0 0 0,15 0 0 0,-1 0 0 0,-13 0 0 0,13 0 0 1,-18 0 0-1,19 0 0 0,-15 0 0 0,15 0 0 0,-19 0 0 0,18 0 0 0,-13 0 0 0,13 0 0 1</inkml:trace>
    </iact:actionData>
  </iact:action>
  <iact:action type="remove" startTime="208660">
    <iact:property name="style" value="instant"/>
    <iact:actionData xml:id="d89" ref="#d4"/>
    <iact:actionData xml:id="d90">
      <inkml:trace xmlns:inkml="http://www.w3.org/2003/InkML" xml:id="stk62" contextRef="#ctx0" brushRef="#br0">4192 15439 24575 0,'0'23'0'12,"0"14"0"0,0-14 0 0,0 0 0 0,0-4 0 1,0-1 0-1,0-13 0 0,0 13 0 0,0 1 0 0,0-15 0 1,0 15 0-1,0-19 0 0,0 0 0 0,0 18 0 1,0 5 0-1,0 0 0 0,0 14 0 0,0-14 0 0,0 19 0 1,0-19 0-1,0 14 0 0,0-33 0 0,0 33 0 0,0-32 0 1,0 13 0-1,0-18 0 0,0 0 0 0,0-18 0 1,0 13 0-1,0-32 0 0,0 33 0 0,0-33 0 0,0 14 0 1,0 0 0-1,0-14 0 0,0 14 0 0,0-19 0 1,0 1 0-1,0-1 0 0,0 1 0 0,0 18 0 0,0-14 0 1,0 14 0-1,0-19 0 0,0 1 0 0,0 18 0 0,0-14 0 1,0 32 0-1,0-13 0 0,0 18 0 0,18 0 0 1,-13-19 0-1,13 15 0 0,-18-33 0 0,19 32 0 0,-15-32 0 1,33 33 0-1,-32-33 0 0,13 32 0 0,-18-13 0 1,19 18 0-1,-15-19 0 0,15 15 0 0,-19-15 0 0,18 19 0 1,-13 0 0-1,13 0 0 0,-18 0 0 0,19 0 0 0,-15 0 0 1,15 19 0-1,-19-15 0 0,18 15 0 0,-13-19 0 1,13 18 0-1,-18-13 0 0,19 13 0 0,-15-18 0 0,15 19 0 1,-19-15 0-1,0 15 0 0,0-1 0 0,0-13 0 0,0 13 0 1,0-18 0-1,0 19 0 0,0-15 0 0,0 15 0 1,0-19 0-1,0 18 0 0,0-13 0 0,0 13 0 0,0 1 0 1,0-15 0-1,0 15 0 0,0-1 0 0,0-13 0 1,0 32 0-1,0-33 0 0,0 15 0 0,0-19 0 0,0 18 0 1,0-13 0-1,0 13 0 0,-19-18 0 0,15 0 0 0,-15 19 0 1,1-15 0-1,13 15 0 0,-32-1 0 0,33-13 0 1,-33 13 0-1,32 1 0 0,-32-15 0 0,33 15 0 0,-15-19 0 1,19 0 0-1,-18 0 0 0,13 0 0 0,-13 0 0 1</inkml:trace>
    </iact:actionData>
  </iact:action>
  <iact:action type="remove" startTime="209022">
    <iact:property name="style" value="instant"/>
    <iact:actionData xml:id="d91" ref="#d8"/>
    <iact:actionData xml:id="d92">
      <inkml:trace xmlns:inkml="http://www.w3.org/2003/InkML" xml:id="stk63" contextRef="#ctx0" brushRef="#br0">4565 17265 24575 0,'0'-41'0'27,"0"18"0"1,0-33 0 0,0 47 0 0,0-65 0 0,0 65 0 0,0-46 0 0,0 32 0 0,0 0 0 0,0 4 0-1,0 1 0 1,0 13 0 0,0-13 0 0,0-1 0 0,0 15 0 0,0-15 0 0,0 1 0 0,0-5 0 0,0 0 0-1,0-14 0 1,0 32 0 0,0-13 0 0,0-1 0 0,0 15 0 0,0-15 0 0,0 19 0 0,0 0 0 0</inkml:trace>
    </iact:actionData>
  </iact:action>
  <iact:action type="remove" startTime="209661">
    <iact:property name="style" value="instant"/>
    <iact:actionData xml:id="d93" ref="#d6"/>
    <iact:actionData xml:id="d94">
      <inkml:trace xmlns:inkml="http://www.w3.org/2003/InkML" xml:id="stk64" contextRef="#ctx0" brushRef="#br0">2905 17224 24575 0,'0'-23'0'20,"0"-14"0"0,0-5 0 0,0 15 0 0,0-29 0 0,0 33 0 0,0 0 0 0,0-14 0 0,0 14 0 1,0 0 0-1,0 5 0 0,0-1 0 0,0 15 0 0,0-15 0 0,0 19 0 0,0-18 0 0,0-5 0 0,0-19 0 1,0 19 0-1,0 5 0 0,0-1 0 0,0 15 0 0,0-15 0 0,0 1 0 0,0-5 0 0,0 0 0 0,0-14 0 1,0 32 0-1,0-32 0 0,0 33 0 0,0-15 0 0,0 19 0 0,0-18 0 0,0 13 0 0,0-13 0 1</inkml:trace>
    </iact:actionData>
  </iact:action>
  <iact:action type="remove" startTime="210284">
    <iact:property name="style" value="instant"/>
    <iact:actionData xml:id="d95" ref="#d5"/>
    <iact:actionData xml:id="d96">
      <inkml:trace xmlns:inkml="http://www.w3.org/2003/InkML" xml:id="stk65" contextRef="#ctx0" brushRef="#br0">1411 16352 24575 0,'-41'0'0'11,"18"0"0"0,-14 0 0 0,32 0 0 0,-32 0 0 1,14 0 0-1,-18 0 0 0,18 0 0 0,-14 0 0 0,14 0 0 1,-19 0 0-1,1 0 0 0,-1 0 0 0,1 19 0 0,-1-15 0 1,1 15 0-1,18-1 0 0,-14-13 0 0,14 32 0 0,0-33 0 1,-14 15 0-1,14-1 0 0,-1 5 0 0,-12 19 0 1,31-19 0-1,-32 14 0 0,32-33 0 0,-31 33 0 0,31-32 0 1,-32 32 0-1,32-33 0 0,-13 15 0 0,18-1 0 0,0-13 0 1,-18 32 0-1,13-33 0 0,-13 15 0 0,18-19 0 0,0 18 0 1,0-13 0-1,0 13 0 0,0-18 0 0,0 19 0 1,0-15 0-1,0 33 0 0,0-32 0 0,0 50 0 0,18-27 0 1,-13 32 0-1,13-37 0 0,0 14 0 0,-13-33 0 0,14 15 0 1,-1-19 0-1,-13 18 0 0,13-13 0 0,0 13 0 0,6 1 0 1,-1-15 0-1,13 15 0 0,-12-19 0 0,17 0 0 1,1 18 0-1,-19-13 0 0,14 13 0 0,-33 1 0 0,33-15 0 1,-32 15 0-1,13-19 0 0,1 0 0 0,-15 0 0 0,15 0 0 1,-1 0 0-1,-13 0 0 0,32 0 0 0,-33 0 0 0,15 0 0 1,-19 0 0-1,18 0 0 0,-13 0 0 0,13 0 0 1</inkml:trace>
    </iact:actionData>
  </iact:action>
  <iact:action type="add" startTime="207279">
    <iact:property name="dataType" value="strokeEraser"/>
    <iact:actionData xml:id="d97">
      <inkml:trace xmlns:inkml="http://www.w3.org/2003/InkML" xml:id="stk66" contextRef="#ctx1" brushRef="#br1">4731 15647 0,'0'0'9,"0"41"0,0 167 0,0-84 0,0 208 0,0-207 0,0 82 0,0 42 0,0-41 0,42-42 1,-42-125-1,41 1 0,1 41 0,-1-42 0,42-41 0,-41 0 0,-1 0 0,125 0 0,-41-83 1,-1-83-1,-82 42 0,41-125 0,0 0 0,-42 0 0,1 0 0,-42-42 0,0 84 0,0-1 1,-83 42-1,0 42 0,-42-1 0,42 84 0,0-42 0,0 83 0,-41-42 0,41 42 0,41 0 0,1 0 1,-1 0-1,1 42 0,41 41 0,0 83 0,0 0 0,41 0 0,42 83 0,42-42 0,-1 42 1,1-83-1,-1 0 0,1 0 0,-1-83 0,42 0 0,-83-41 0,0-1 0,42-41 0,-84 42 1,1-42-1,-1 0 0,-41 0 0,0-42 0,0 1 0,-41-84 0,-42 1 0,-83-1 0,-42 1 0,1 41 1,-42 0-1,-42 0 0,1 83 0,41 0 0,-42 0 0,42 41 0,0 125 0,83 42 0,0-1 1,42 42-1,41-41 0,41-1 0,1 1 0,41-125 0,0 41 0,0-82 0,0 41 0,0-42 1,0-41-1,0 0 0,41 0 0,-41 0 0,42-83 0,-1-124 0,42-1 0,-41-41 0,-42 0 0,41 42 1,-41-42-1,0 83 0,-41 0 0,-1 83 0,1-42 0,-42 42 0,41 42 0,-41-1 0,83 1 1,-41 41-1,-1 0 0,42 0 0,0 124 0,0 42 0,0 166 0,0-166 0,42 83 0,-1-124 1,1-1-1,41 42 0,0-41 0,0-84 0,0 42 0,41-83 0,-82 0 0,41-83 0,41-41 0,-82-42 1,41-42-1,-42-41 0,1 42 0,-42-42 0,0 41 0,0 1 0,-42 41 0,1 124 0,-42-82 1,0 41-1,0 41 0,-42 1 0,84 41 0,-1 0 0,1 0 0,-42 0 0,83 124 0,0 1 1,0 41-1,0 0 0,0 0 0,41-83 0,42 0 0,0 41 0,-41-41 0,41 0 0,0-83 0,41 42 1,1-42-1,-84 0 0,42 0 0,-41-42 0,82-82 0,-82-1 0,41 1 0,-83-42 0,0 0 1,0 0-1,0 41 0,-42 1 0,-82-1 0,-1 42 0,1 0 0,-42 83 0,83 0 0,0 0 1,-83 0-1,124 83 0,1 42 0,-1 82 0,42 1 0,0 124 0,0-125 0,125 84 0,-1-42 0,-82-166 1,82 83-1,1-83 0,-42 0 0,0-42 0,0-41 0,-42 0 0,42-41 0,-41-125 0,-1 0 1,1-83-1,-1 0 0,-41 0 0,0 166 0,0-83 0,0 41 0,0 42 0,0 42 0,-41 41 1,41-42-1,0 42 0,0 0 0,0 42 0,0 124 0,0-42 0,0 125 0,41 0 0,42 0 0,-41-41 1,-1-84-1,1-41 0,-1 42 0,1-84 0,-42 1 0,41-42 0,-41 41 0,0-41 0,0-41 1,0 41-1,0 0 0,0 0 0,-41 0 0,-1 41 0,1 42 0,41-41 0,-42-1 0,42 1 1,-41-1-1,41 1 0,0-1 0,0-41 0,0 0 0,0 42 0,0-84 0,0-82 0,0 41 0,0-83 1,-42 41-1,1 42 0,-84-41 0,1 41 0,41 0 0,-83 41 0,41 42 0,42 0 0,-83 0 1,83 0-1,-41 125 0,41-1 0,-42 42 0,84 0 0,-1-83 0,1 42 0,-1-1 0,42-82 1,-41 41-1,41-42 0,0-41 0,0 42 0,0-42 0,0 0 0,0-83 0,0 0 0,0 41 0,0-41 1,0 0-1,0 0 0,-42 0 0,42 0 0,-41-41 0,-1 41 0,42 41 0,-41-41 0,-1 42 1,42-1-1,-41 42 0,41-41 0,0 41 0,0 0 0,0 41 0,0 1 0,0-42 0,0 41 1,0-41-1,0 42 0,0-42 0,0-42 0,0-41 0,0 42 0,41-42 0,-41 0 0,0 41 0,0 1 1,0-1-1,0 1 0,0 41 0,0 83 0,-83 41 0,42 1 0,-1-42 0,1 41 0,-1-41 1,42 0-1,-41-41 0,41-1 0,0-41 0,0 0 0,-42 0 0,1-41 0,-1-42 0,1 0 1,-42 41-1,41-41 0,-41 0 0,0 42 0,-83-1 0,83 42 0,-83 42 0,0 165 0,-41 84 0,82-125 1,-41 124-1,125-165 0,-84 82 0,84-82 0,-1-42 0,1 0 0,41-42 0,0-41 0,0 0 1,83-83-1,-42-83 0,42 0 0,-41-41 0,41 41 0,-83-42 0,41 1 0,-41 41 0,42-42 1,-42 125-1,0-124 0,0 82 0,0-41 0,-42 83 0,1 0 0,-1-41 0,1 82 0,-1 1 0,1-1 1,-1 42-1,42 83 0,-41 83 0,-1 0 0,42-41 0,0 41 0,0 0 0,0 0 0,0-83 1,0 0-1,0-42 0,0 1 0,0-42 0,0 0 0,0 0 0,42-42 0,-1-82 0,1-1 1,-42 42-1,41-41 0,-41 41 0,0 0 0,0 41 0,0 1 0,0 41 0,0-42 0,0 42 1</inkml:trace>
    </iact:actionData>
  </iact:action>
  <iact:action type="add" startTime="223071">
    <iact:property name="dataType"/>
    <iact:actionData xml:id="d98">
      <inkml:trace xmlns:inkml="http://www.w3.org/2003/InkML" xml:id="stk67" contextRef="#ctx0" brushRef="#br0">6848 9629 24575 0,'0'-23'0'9,"-18"-14"0"1,-5 14 0-1,-1 0 0 1,-12-14 0 0,13 14 0-1,-19-19 0 1,1 19 0 0,-1-14 0-1,1 14 0 1,-1-18 0 0,1 18 0-1,-1-14 0 1,-18 32 0 0,14-32 0-1,4 33 0 1,-13-33 0 0,27 32 0-1,-32-32 0 1,19 33 0 0,-1-15 0-1,1 1 0 1,-1 13 0 0,1-13 0-1,-1-1 0 1,19 15 0 0,-13-15 0-1,12 19 0 1,-17-18 0-1,-1 13 0 1,1-13 0 0,-1 18 0-1,1 0 0 1,-19-19 0 0,14 15 0-1,-14-15 0 1,0 19 0 0,14 0 0-1,-33 0 0 1,33-18 0 0,-32 13 0-1,32-13 0 1,-33 18 0 0,33 0 0-1,-32 0 0 1,32 0 0 0,-14 0 0-1,18 0 0 1,1 0 0 0,-19 0 0-1,14 0 0 1,-14 0 0 0,18 0 0-1,-18 0 0 1,14 0 0 0,-14 0 0-1,0 0 0 1,14 0 0-1,-14 0 0 1,19 0 0 0,18 0 0-1,-14 0 0 1,14 0 0 0,0 0 0-1,-14 0 0 1,32 0 0 0,-32 0 0-1,-4 0 0 1,-24 0 0 0,-18 0 0-1,-18 0 0 1,13 0 0 0,-13 0 0-1,18 0 0 1,0 0 0 0,0 0 0-1,0 18 0 1,0-13 0 0,18 13 0-1,-13-18 0 1,32 19 0 0,-14-15 0-1,18 15 0 1,1-1 0 0,-1-13 0-1,1 32 0 1,-1-33 0-1,1 33 0 1,-1-32 0 0,1 32 0-1,-1-33 0 1,-18 33 0 0,14-14 0-1,-32 19 0 1,13-1 0 0,-18 1 0-1,0-1 0 1,0-18 0 0,0 14 0-1,19-32 0 1,4 32 0 0,18-33 0-1,1 33 0 1,18-32 0 0,-14 13 0-1,32-18 0 1,-13 19 0 0,18-15 0-1,-19 15 0 1,15-1 0 0,-15-13 0-1,1 13 0 1,13 1 0 0,-13-15 0-1,18 15 0 1,0-19 0-1,0 18 0 1,0-13 0 0,0 13 0-1,37 1 0 1,-10-15 0 0,52 33 0-1,-15-14 0 1,19 19 0 0,0-1 0-1,19 1 0 1,-15-19 0 0,15 14 0-1,-1-33 0 1,-13 33 0 0,13-32 0-1,-18 13 0 1,0-18 0 0,19 0 0-1,-33 0 0 1,46 0 0 0,-46 0 0-1,-9 0 0 1,0 0 0 0,9 0 0-1,28 0 0 1,-32 0 0-1,-1 0 0 1,-4 0 0 0,-18 0 0-1,-19 0 0 1,14 0 0 0,-14 0 0-1,18 0 0 1,1 0 0 0,36 0 0-1,-27 0 0 1,46 0 0 0,-33 0 0-1,38 0 0 1,-15 19 0 0,-4-15 0-1,-4 15 0 1,-15-19 0 0,19 0 0-1,0 0 0 1,0 0 0 0,-18 0 0-1,13 0 0 1,-13 0 0 0,-1 0 0-1,-4 0 0 1,-18 0 0 0,-19 0 0-1,14 0 0 1,-33 0 0-1,15 0 0 1,-1 0 0 0,5 0 0-1,19 0 0 1,-1 0 0 0,19 0 0-1,-14 0 0 1,33 0 0 0,-33 0 0-1,14 0 0 1,-37 0 0 0,14 0 0-1,-33 0 0 1,33 0 0 0,-14 0 0-1,19 0 0 1,18-19 0 0,-14 15 0-1,32-15 0 1,-31 1 0 0,12 13 0-1,-17-13 0 1,-1 18 0 0,-17 0 0-1,12 0 0 1,-13-19 0 0,1 15 0-1,12-15 0 1,6 1 0-1,4 13 0 1,14-50 0 0,0 46 0-1,-14-47 0 1,14 52 0 0,-18-33 0-1,-19 32 0 1,-5-13 0 0,0 18 0-1,-13-19 0 1,14 15 0 0,-1-33 0-1,-13 14 0 1,31-19 0 0,-12-18 0-1,17 14 0 1,1-14 0 0,-1 19 0-1,1-1 0 1,-19 1 0 0,-5 18 0-1,0 4 0 1,-13 1 0 0,14 13 0-1,-19-13 0 1,0 18 0 0</inkml:trace>
    </iact:actionData>
  </iact:action>
  <iact:action type="add" startTime="262575">
    <iact:property name="dataType"/>
    <iact:actionData xml:id="d99">
      <inkml:trace xmlns:inkml="http://www.w3.org/2003/InkML" xml:id="stk68" contextRef="#ctx0" brushRef="#br0">3984 18759 24575 0,'0'-64'0'12,"0"-33"0"0,0 9-1071 1,-1 28 0-1,2-4 1071 0,7-6 0 1,3-3 0-1,0-9 0 0,1-2 0 1,-1 0 0-1,1-3-877 0,8-13 1 1,-3-3 876-1,-15 9 0 0,0-1 0 1,16-8 0-1,1-1 0 0,-6 0 0 1,-3 0 0-1,1 10 0 0,1-1 0 1,8-8 0-1,-3 3 105 0,-15 32 0 1,1 3-105-1,15-14 0 0,1 1 0 1,-16 14 0-1,-2 3 0 0,18-49 0 1,-9 49 0-1,-2 2 0 0,-3-43-201 1,32 15 201-1,-33-15 942 1,15 56-942-1,-19-9 1902 0,0 32-1902 1,0-19 797-1,0 19-797 0,0 5 245 1,0 18-245-1,0 0 0 0,0-19 0 1,0 15 0-1,0-15 0 0,0 19 0 1,0-18 0-1,0 13 0 0,0-13 0 1,0-1 0-1,0-4 0 0,0-18 0 1,0-1 0-1,0 1 0 0,18-1 0 1,-13 1 0-1,13-1 0 0,-18 19 0 1,0-14 0-1,0 33 0 0,0-15 0 1,0 19 0-1,0 0 0 0,19 0 0 1,-15 0 0-1,15 0 0 1</inkml:trace>
    </iact:actionData>
  </iact:action>
  <iact:action type="add" startTime="263909">
    <iact:property name="dataType"/>
    <iact:actionData xml:id="d100">
      <inkml:trace xmlns:inkml="http://www.w3.org/2003/InkML" xml:id="stk69" contextRef="#ctx0" brushRef="#br0">4773 15439 24575 0,'0'-23'0'14,"0"5"0"1,0 18 0 0,0-19 0 0,0 15 0 0,0-33 0-1,0 14 0 1,0 0 0 0,0-14 0 0,-19 14 0 0,15 0 0-1,-15-14 0 1,1 32 0 0,13-13 0 0,-13-1 0 0,18 15 0-1,0-15 0 1,-19 19 0 0,15 0 0 0,-15 0 0 0,19-18 0-1,0 13 0 1,0-32 0 0,0 33 0 0,0-33 0 0,-18 14 0 0,13 0 0-1,-13 4 0 1,18 1 0 0,0 13 0 0,-19-32 0 0,15 33 0-1,-15-15 0 1,19 19 0 0,-18 0 0 0,13-18 0 0,-13 13 0-1,-1-13 0 1,15-1 0 0,-15 15 0 0,19-15 0 0,0 19 0-1,-18 0 0 1,13 0 0 0,-13 0 0 0,18 0 0 0,-19 0 0 0,-4 0 0-1,0 0 0 1,5 0 0 0,-1 0 0 0,-4 0 0 0,0 0 0-1,5 0 0 1,18 0 0 0,-19 0 0 0,15 0 0 0,-15 0 0-1,19 0 0 1,0 0 0 0,-18 19 0 0,13-15 0 0,-13 15 0-1,18-19 0 1,-19 18 0 0,15-13 0 0,-33 32 0 0,32-33 0 0,-32 33 0-1,14-14 0 1,0 0 0 0,-14 14 0 0,33-14 0 0,-33 0 0-1,32-4 0 1,-32-1 0 0,33-13 0 0,-15 13 0 0,19 1 0-1,0-15 0 1,0 15 0 0,0-19 0 0,0 18 0 0,0-13 0-1,0 13 0 1,-18-18 0 0,13 19 0 0,-13-15 0 0,18 15 0 0</inkml:trace>
    </iact:actionData>
  </iact:action>
  <iact:action type="add" startTime="266004">
    <iact:property name="dataType"/>
    <iact:actionData xml:id="d101">
      <inkml:trace xmlns:inkml="http://www.w3.org/2003/InkML" xml:id="stk70" contextRef="#ctx0" brushRef="#br0">4980 16352 24575 0,'-41'0'0'16,"18"0"0"0,4 0 0 1,1 0 0-1,13 0 0 0,-32 0 0 1,33 0 0-1,-15 0 0 0,1 0 0 1,13 0 0-1,-13 0 0 1,18 0 0-1,-19 0 0 0,15 0 0 1,-15 0 0-1,19 0 0 0,-18 0 0 1,13 0 0-1,-13 0 0 1,18 0 0-1,-19 0 0 0,15 0 0 1,-15 0 0-1,19 0 0 0,-18 0 0 1,13 0 0-1,-13 0 0 0,18 0 0 1,0 19 0-1,0-15 0 1,0 15 0-1,0-1 0 0,0-13 0 1,-19 32 0-1,15-14 0 0,-15 18 0 1,19 1 0-1,0-1 0 1,-18 1 0-1,13-1 0 0,-13-18 0 1,18-4 0-1,0-1 0 0,0-13 0 1,0 13 0-1,0 1 0 0,0-15 0 1,0 33 0-1,0-32 0 1,-19 32 0-1,15-14 0 0,-15 0 0 1,19 14 0-1,0-33 0 0,0 33 0 1,0-32 0-1,0 32 0 1,0-33 0-1,0 33 0 0,0-32 0 1,0 13 0-1,0-18 0 0,0 19 0 1,0-15 0-1,19 15 0 0,-15-19 0 1,15 0 0-1,-1 0 0 1,5 0 0-1,19 0 0 0,18 0 0 1,4 0 0-1,1 18 0 0,13-13 0 1,-13 13 0-1,-1 1 0 1,-4-15 0-1,-18 15 0 0,-19-19 0 1,14 0 0-1,-33 0 0 0,15 0 0 1,-19 0 0-1,0 0 0 1</inkml:trace>
    </iact:actionData>
  </iact:action>
  <iact:action type="add" startTime="267996">
    <iact:property name="dataType"/>
    <iact:actionData xml:id="d102">
      <inkml:trace xmlns:inkml="http://www.w3.org/2003/InkML" xml:id="stk71" contextRef="#ctx0" brushRef="#br0">4482 16726 24575 0,'23'0'0'22,"33"0"0"0,-29 0 0 0,33 0 0 0,-37 0 0 0,14 0 0 1,-32 0 0-1,13 0 0 0,1 0 0 0,4 0 0 0,18 0 0 1,1 0 0-1,-1 0 0 0,1 0 0 0,-19 0 0 0,-5 0 0 1,1 0 0-1,-15 0 0 0,15 0 0 0,-19 0 0 0,0 0 0 1</inkml:trace>
    </iact:actionData>
  </iact:action>
  <iact:action type="add" startTime="277037">
    <iact:property name="dataType"/>
    <iact:actionData xml:id="d103">
      <inkml:trace xmlns:inkml="http://www.w3.org/2003/InkML" xml:id="stk72" contextRef="#ctx0" brushRef="#br0">12949 18510 24575 0,'0'-41'0'14,"0"-1"0"1,0-17 0 0,0 12 0 0,18-31 0 0,-13 32 0 0,32-33 0 0,-32 33 0 0,13-14 0 0,0 0 0 0,-13 14 0 0,32-14 0 0,-32 0 0 0,13 14 0 0,0-14 0 0,-13 19 0 0,14-1 0 0,-19 19 0 0,18-14 0 0,-13 33 0 0,13-15 0-1,-18 1 0 1,0 13 0 0,0-13 0 0,18 18 0 0,-13 18 0 0,14-13 0 0,-19 13 0 0,0-18 0 0,0 19 0 0,0-15 0 0,0 15 0 0,0-1 0 0,18-13 0 0,-13 13 0 0,13 1 0 0,-18-15 0 0,18 15 0 0,-13-1 0 0,14-13 0 0,-19 13 0 0,0 1 0-1,18 4 0 1,-13 0 0 0,13 14 0 0,0-14 0 0,6 18 0 0,17 1 0 0,-18-1 0 0,14 1 0 0,-14-19 0 0,0 14 0 0,14-33 0 0,-32 15 0 0,13-1 0 0,1-13 0 0,-15 13 0 0,15 1 0 0,-19-15 0 0,18 33 0 0,-13-32 0 0,32 32 0-1,-33-14 0 1,33 18 0 0,-32-18 0 0,13-4 0 0,-18-1 0 0,19-13 0 0,-15 13 0 0,15-18 0 0,-19 0 0 0,0 0 0 0,18-18 0 0,-13 13 0 0,13-32 0 0,-18 14 0 0,0-18 0 0,19-19 0 0,4-23 0 0,0 14 0 0,14-28 0 0,-14 32 0 0,0-18 0-1,14 19 0 1,-33 22 0 0,15 5 0 0,-1 33 0 0,-13-33 0 0,13 32 0 0,-18-13 0 0,0 18 0 0,0-19 0 0,0 15 0 0,0-33 0 0,19 32 0 0,-15-32 0 0,15 33 0 0,-19-15 0 0,0 1 0 0,0 13 0 0,0-13 0 0,0 18 0 0,0 0 0 0</inkml:trace>
    </iact:actionData>
  </iact:action>
  <iact:action type="add" startTime="282886">
    <iact:property name="dataType"/>
    <iact:actionData xml:id="d104">
      <inkml:trace xmlns:inkml="http://www.w3.org/2003/InkML" xml:id="stk73" contextRef="#ctx0" brushRef="#br0">6641 14734 24575 0,'-24'0'0'10,"-12"0"0"1,31 0 0 0,-13 0 0-1,-1 0 0 1,14 0 0 0,-31-19 0 0,13 15 0-1,-19-15 0 1,1 1 0 0,17 13 0 0,-12-13 0-1,31 18 0 1,-32 0 0 0,32 0 0 0,-31 0 0-1,31 0 0 1,-32 0 0 0,32 0 0 0,-31-19 0-1,12 15 0 1,1-15 0 0,-13 19 0 0,12 0 0-1,-17 0 0 1,18 0 0 0,-14 0 0 0,14 0 0-1,0 0 0 1,-14 0 0 0,32 0 0 0,-31 0 0-1,31 0 0 1,-14 0 0 0,1 0 0 0,13 0 0-1,-31 0 0 1,31 0 0 0,-32 0 0 0,14 0 0-1,0 19 0 1,4-15 0 0,1 15 0-1,13-19 0 1,-13 0 0 0,-1 18 0 0,15-13 0-1,-33 13 0 1,32-18 0 0,-32 19 0 0,14 4 0-1,-18 18 0 1,-1-18 0 0,1 14 0 0,-1-14 0-1,19 19 0 1,-14-1 0 0,33-18 0 0,-33 14 0-1,32-32 0 1,-32 32 0 0,33-33 0 0,-15 33 0-1,19-32 0 1,0 13 0 0,0 1 0 0,0-15 0-1,0 15 0 1,0-19 0 0,0 18 0 0,0-13 0-1,0 32 0 1,0-14 0 0,0 18 0 0,0-18 0-1,19 14 0 1,-15-14 0 0,33 0 0 0,-32 14 0-1,32-14 0 1,-14 19 0 0,0-19 0 0,14 14 0-1,-14-14 0 1,18 18 0 0,1-18 0-1,-1 14 0 1,1-14 0 0,-1 0 0 0,-18 14 0-1,14-32 0 1,-14 13 0 0,1-18 0 0,12 0 0-1,-31 0 0 1,32 0 0 0,-32 0 0 0,31 0 0-1,-31 0 0 1,13 0 0 0,1 0 0 0,-14 0 0-1,31 0 0 1,-31 0 0 0,32 0 0 0,-32 0 0-1,31 0 0 1,-31 0 0 0,32 0 0 0,-32 0 0-1,13-18 0 1,0 13 0 0,-13-13 0 0,13 18 0-1,1 0 0 1,-14 0 0 0,13 0 0 0,-18 0 0-1,0 0 0 1,18 0 0 0,-13-19 0 0,13 15 0-1,-18-15 0 1,0 19 0 0,0 0 0 0</inkml:trace>
    </iact:actionData>
  </iact:action>
  <iact:action type="add" startTime="304128">
    <iact:property name="dataType"/>
    <iact:actionData xml:id="d105">
      <inkml:trace xmlns:inkml="http://www.w3.org/2003/InkML" xml:id="stk74" contextRef="#ctx0" brushRef="#br0">24653 10874 24575 0,'0'0'0'145</inkml:trace>
    </iact:actionData>
  </iact:action>
</iact:action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8/24/21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8/24/21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8/24/21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6.png"/><Relationship Id="rId5" Type="http://schemas.openxmlformats.org/officeDocument/2006/relationships/image" Target="../media/image30.gif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1.png"/><Relationship Id="rId5" Type="http://schemas.openxmlformats.org/officeDocument/2006/relationships/image" Target="../media/image20.png"/><Relationship Id="rId4" Type="http://schemas.openxmlformats.org/officeDocument/2006/relationships/image" Target="../media/image32.png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3.png"/><Relationship Id="rId18" Type="http://schemas.openxmlformats.org/officeDocument/2006/relationships/image" Target="../media/image6.png"/><Relationship Id="rId3" Type="http://schemas.openxmlformats.org/officeDocument/2006/relationships/audio" Target="../media/media10.m4a"/><Relationship Id="rId7" Type="http://schemas.openxmlformats.org/officeDocument/2006/relationships/image" Target="../media/image39.png"/><Relationship Id="rId12" Type="http://schemas.openxmlformats.org/officeDocument/2006/relationships/image" Target="../media/image42.png"/><Relationship Id="rId17" Type="http://schemas.openxmlformats.org/officeDocument/2006/relationships/image" Target="../media/image46.png"/><Relationship Id="rId2" Type="http://schemas.microsoft.com/office/2007/relationships/media" Target="../media/media10.m4a"/><Relationship Id="rId16" Type="http://schemas.microsoft.com/office/2011/relationships/inkAction" Target="../ink/inkAction1.xml"/><Relationship Id="rId1" Type="http://schemas.openxmlformats.org/officeDocument/2006/relationships/tags" Target="../tags/tag1.xml"/><Relationship Id="rId6" Type="http://schemas.openxmlformats.org/officeDocument/2006/relationships/image" Target="../media/image38.png"/><Relationship Id="rId11" Type="http://schemas.openxmlformats.org/officeDocument/2006/relationships/image" Target="../media/image41.png"/><Relationship Id="rId5" Type="http://schemas.openxmlformats.org/officeDocument/2006/relationships/image" Target="../media/image1.jpeg"/><Relationship Id="rId15" Type="http://schemas.openxmlformats.org/officeDocument/2006/relationships/image" Target="../media/image45.gif"/><Relationship Id="rId10" Type="http://schemas.openxmlformats.org/officeDocument/2006/relationships/image" Target="../media/image40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8.jpeg"/><Relationship Id="rId1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audio" Target="../media/media11.m4a"/><Relationship Id="rId7" Type="http://schemas.microsoft.com/office/2011/relationships/inkAction" Target="../ink/inkAction2.xml"/><Relationship Id="rId2" Type="http://schemas.microsoft.com/office/2007/relationships/media" Target="../media/media11.m4a"/><Relationship Id="rId1" Type="http://schemas.openxmlformats.org/officeDocument/2006/relationships/tags" Target="../tags/tag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475A1E-D5BE-8349-82CC-06DDCD6602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4" y="1447800"/>
            <a:ext cx="10292407" cy="3329581"/>
          </a:xfrm>
        </p:spPr>
        <p:txBody>
          <a:bodyPr/>
          <a:lstStyle/>
          <a:p>
            <a:r>
              <a:rPr kumimoji="1" lang="zh-CN" altLang="en-US" dirty="0"/>
              <a:t>第十七节</a:t>
            </a:r>
            <a:r>
              <a:rPr kumimoji="1" lang="en-US" altLang="zh-CN" dirty="0"/>
              <a:t>—</a:t>
            </a:r>
            <a:r>
              <a:rPr kumimoji="1" lang="zh-CN" altLang="en-US" dirty="0"/>
              <a:t>分子轨道理论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AB9AA29-F8DF-4645-93BB-EA72E3E01A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5" name="音频 4">
            <a:hlinkClick r:id="" action="ppaction://media"/>
            <a:extLst>
              <a:ext uri="{FF2B5EF4-FFF2-40B4-BE49-F238E27FC236}">
                <a16:creationId xmlns:a16="http://schemas.microsoft.com/office/drawing/2014/main" id="{C350C93D-E310-1842-9F47-4DBF4B36E3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081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766"/>
    </mc:Choice>
    <mc:Fallback>
      <p:transition spd="slow" advTm="267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076D5E-68ED-4CD1-A04F-E7934EBFA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811D51E-4FDE-B34C-AAE0-3CC73754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>
            <a:normAutofit/>
          </a:bodyPr>
          <a:lstStyle/>
          <a:p>
            <a:r>
              <a:rPr kumimoji="1" lang="zh-CN" altLang="en-US" sz="3600" dirty="0">
                <a:solidFill>
                  <a:srgbClr val="EBEBEB"/>
                </a:solidFill>
              </a:rPr>
              <a:t>价键理论局限性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1BE0A6B-EBF8-4301-B1AE-F6A1C4003E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ounded Rectangle 9">
            <a:extLst>
              <a:ext uri="{FF2B5EF4-FFF2-40B4-BE49-F238E27FC236}">
                <a16:creationId xmlns:a16="http://schemas.microsoft.com/office/drawing/2014/main" id="{03C06118-B3FE-4B51-80A1-B82C2E9F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484632"/>
            <a:ext cx="6584098" cy="5739187"/>
          </a:xfrm>
          <a:prstGeom prst="roundRect">
            <a:avLst>
              <a:gd name="adj" fmla="val 0"/>
            </a:avLst>
          </a:prstGeom>
          <a:ln w="12700">
            <a:solidFill>
              <a:schemeClr val="bg2"/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图片 3" descr="图表, 散点图&#10;&#10;描述已自动生成">
            <a:extLst>
              <a:ext uri="{FF2B5EF4-FFF2-40B4-BE49-F238E27FC236}">
                <a16:creationId xmlns:a16="http://schemas.microsoft.com/office/drawing/2014/main" id="{539E27E7-D439-CA44-99EC-90BDD6F0BE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8319" y="1782843"/>
            <a:ext cx="5614835" cy="3139095"/>
          </a:xfrm>
          <a:prstGeom prst="rect">
            <a:avLst/>
          </a:prstGeom>
          <a:effectLst/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72BE3F8-96D6-4535-9AE4-694DC4F5B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92713F87-C963-5E40-842E-C8A88EFDE4B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8931" y="2438400"/>
                <a:ext cx="3505494" cy="3785419"/>
              </a:xfrm>
            </p:spPr>
            <p:txBody>
              <a:bodyPr>
                <a:normAutofit/>
              </a:bodyPr>
              <a:lstStyle/>
              <a:p>
                <a:r>
                  <a:rPr kumimoji="1" lang="en-US" altLang="zh-CN" dirty="0">
                    <a:solidFill>
                      <a:srgbClr val="FFFFFF"/>
                    </a:solidFill>
                  </a:rPr>
                  <a:t>1.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 过度强调电子是定域（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localized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）的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只在两个原子间成键处运动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r>
                  <a:rPr kumimoji="1" lang="en-US" altLang="zh-CN" dirty="0">
                    <a:solidFill>
                      <a:srgbClr val="FFFFFF"/>
                    </a:solidFill>
                  </a:rPr>
                  <a:t>2.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 无法预知未知分子结构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只能对已知分子结构进行解释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r>
                  <a:rPr kumimoji="1" lang="en-US" altLang="zh-CN" dirty="0">
                    <a:solidFill>
                      <a:srgbClr val="FFFFFF"/>
                    </a:solidFill>
                  </a:rPr>
                  <a:t>3.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 无法解释许多现象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氧气的顺磁性；氢分子离子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b="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kumimoji="1" lang="en-US" altLang="zh-CN" b="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kumimoji="1" lang="en-US" altLang="zh-CN" b="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</m:oMath>
                </a14:m>
                <a:r>
                  <a:rPr kumimoji="1" lang="en-US" altLang="zh-CN" dirty="0">
                    <a:solidFill>
                      <a:srgbClr val="FFFFFF"/>
                    </a:solidFill>
                  </a:rPr>
                  <a:t>,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氦分子离子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kumimoji="1" lang="en-US" altLang="zh-CN" b="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  <m:r>
                      <a:rPr kumimoji="1" lang="zh-CN" altLang="en-US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的存在</m:t>
                    </m:r>
                  </m:oMath>
                </a14:m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 marL="0" indent="0">
                  <a:buNone/>
                </a:pPr>
                <a:endParaRPr kumimoji="1" lang="en-US" altLang="zh-CN" dirty="0">
                  <a:solidFill>
                    <a:srgbClr val="FFFFFF"/>
                  </a:solidFill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92713F87-C963-5E40-842E-C8A88EFDE4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8931" y="2438400"/>
                <a:ext cx="3505494" cy="3785419"/>
              </a:xfrm>
              <a:blipFill>
                <a:blip r:embed="rId5"/>
                <a:stretch>
                  <a:fillRect l="-719" t="-1338" r="-3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音频 4">
            <a:hlinkClick r:id="" action="ppaction://media"/>
            <a:extLst>
              <a:ext uri="{FF2B5EF4-FFF2-40B4-BE49-F238E27FC236}">
                <a16:creationId xmlns:a16="http://schemas.microsoft.com/office/drawing/2014/main" id="{0E85D354-6FFB-BE41-82EA-3175F3B875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9265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187797"/>
    </mc:Choice>
    <mc:Fallback>
      <p:transition spd="slow" advTm="1877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160C7EE-F0C4-204A-8489-53C36388D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017" y="522597"/>
            <a:ext cx="4553178" cy="1444752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3600" dirty="0">
                <a:solidFill>
                  <a:srgbClr val="EBEBEB"/>
                </a:solidFill>
              </a:rPr>
              <a:t>分子轨道（上）</a:t>
            </a:r>
            <a:r>
              <a:rPr kumimoji="1" lang="en-US" altLang="zh-CN" sz="3600" dirty="0">
                <a:solidFill>
                  <a:srgbClr val="EBEBEB"/>
                </a:solidFill>
              </a:rPr>
              <a:t>—molecular</a:t>
            </a:r>
            <a:r>
              <a:rPr kumimoji="1" lang="zh-CN" altLang="en-US" sz="3600" dirty="0">
                <a:solidFill>
                  <a:srgbClr val="EBEBEB"/>
                </a:solidFill>
              </a:rPr>
              <a:t> </a:t>
            </a:r>
            <a:r>
              <a:rPr kumimoji="1" lang="en-US" altLang="zh-CN" sz="3600" dirty="0">
                <a:solidFill>
                  <a:srgbClr val="EBEBEB"/>
                </a:solidFill>
              </a:rPr>
              <a:t>orbital</a:t>
            </a:r>
            <a:r>
              <a:rPr kumimoji="1" lang="zh-CN" altLang="en-US" sz="3600" dirty="0">
                <a:solidFill>
                  <a:srgbClr val="EBEBEB"/>
                </a:solidFill>
              </a:rPr>
              <a:t>（</a:t>
            </a:r>
            <a:r>
              <a:rPr kumimoji="1" lang="en-US" altLang="zh-CN" sz="3600" dirty="0">
                <a:solidFill>
                  <a:srgbClr val="EBEBEB"/>
                </a:solidFill>
              </a:rPr>
              <a:t>MO</a:t>
            </a:r>
            <a:r>
              <a:rPr kumimoji="1" lang="zh-CN" altLang="en-US" sz="3600" dirty="0">
                <a:solidFill>
                  <a:srgbClr val="EBEBEB"/>
                </a:solidFill>
              </a:rPr>
              <a:t>）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7EF2C1-DB6E-CB4C-BC1B-A3C03D9A6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077" y="2235933"/>
            <a:ext cx="3932348" cy="2947415"/>
          </a:xfrm>
        </p:spPr>
        <p:txBody>
          <a:bodyPr>
            <a:noAutofit/>
          </a:bodyPr>
          <a:lstStyle/>
          <a:p>
            <a:r>
              <a:rPr kumimoji="1" lang="zh-CN" altLang="en-US" dirty="0">
                <a:solidFill>
                  <a:srgbClr val="FFFFFF"/>
                </a:solidFill>
              </a:rPr>
              <a:t>把分子看作整体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电子在分子特定区域运动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分子轨道可看作是原子轨道波函数之相加或相减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相加得到的轨道称为成键轨道（</a:t>
            </a:r>
            <a:r>
              <a:rPr kumimoji="1" lang="en-US" altLang="zh-CN" dirty="0">
                <a:solidFill>
                  <a:srgbClr val="FFFFFF"/>
                </a:solidFill>
              </a:rPr>
              <a:t>bonding</a:t>
            </a:r>
            <a:r>
              <a:rPr kumimoji="1" lang="zh-CN" altLang="en-US" dirty="0">
                <a:solidFill>
                  <a:srgbClr val="FFFFFF"/>
                </a:solidFill>
              </a:rPr>
              <a:t> </a:t>
            </a:r>
            <a:r>
              <a:rPr kumimoji="1" lang="en-US" altLang="zh-CN" dirty="0">
                <a:solidFill>
                  <a:srgbClr val="FFFFFF"/>
                </a:solidFill>
              </a:rPr>
              <a:t>molecular</a:t>
            </a:r>
            <a:r>
              <a:rPr kumimoji="1" lang="zh-CN" altLang="en-US" dirty="0">
                <a:solidFill>
                  <a:srgbClr val="FFFFFF"/>
                </a:solidFill>
              </a:rPr>
              <a:t> </a:t>
            </a:r>
            <a:r>
              <a:rPr kumimoji="1" lang="en-US" altLang="zh-CN" dirty="0">
                <a:solidFill>
                  <a:srgbClr val="FFFFFF"/>
                </a:solidFill>
              </a:rPr>
              <a:t>orbital</a:t>
            </a:r>
            <a:r>
              <a:rPr kumimoji="1" lang="zh-CN" altLang="en-US" dirty="0">
                <a:solidFill>
                  <a:srgbClr val="FFFFFF"/>
                </a:solidFill>
              </a:rPr>
              <a:t>）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能量低，电子在原子中间概率大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相减得到的轨道称为反键轨道</a:t>
            </a:r>
            <a:r>
              <a:rPr kumimoji="1" lang="en-US" altLang="zh-CN" dirty="0">
                <a:solidFill>
                  <a:srgbClr val="FFFFFF"/>
                </a:solidFill>
              </a:rPr>
              <a:t>antibonding</a:t>
            </a:r>
            <a:r>
              <a:rPr kumimoji="1" lang="zh-CN" altLang="en-US" dirty="0">
                <a:solidFill>
                  <a:srgbClr val="FFFFFF"/>
                </a:solidFill>
              </a:rPr>
              <a:t> </a:t>
            </a:r>
            <a:r>
              <a:rPr kumimoji="1" lang="en-US" altLang="zh-CN" dirty="0">
                <a:solidFill>
                  <a:srgbClr val="FFFFFF"/>
                </a:solidFill>
              </a:rPr>
              <a:t>molecular</a:t>
            </a:r>
            <a:r>
              <a:rPr kumimoji="1" lang="zh-CN" altLang="en-US" dirty="0">
                <a:solidFill>
                  <a:srgbClr val="FFFFFF"/>
                </a:solidFill>
              </a:rPr>
              <a:t> </a:t>
            </a:r>
            <a:r>
              <a:rPr kumimoji="1" lang="en-US" altLang="zh-CN" dirty="0">
                <a:solidFill>
                  <a:srgbClr val="FFFFFF"/>
                </a:solidFill>
              </a:rPr>
              <a:t>orbital</a:t>
            </a:r>
            <a:r>
              <a:rPr kumimoji="1" lang="zh-CN" altLang="en-US" dirty="0">
                <a:solidFill>
                  <a:srgbClr val="FFFFFF"/>
                </a:solidFill>
              </a:rPr>
              <a:t>）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能量高，电子在原子两核概率大，中间形成节点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endParaRPr kumimoji="1" lang="en-US" altLang="zh-CN" dirty="0">
              <a:solidFill>
                <a:srgbClr val="FFFFFF"/>
              </a:solidFill>
            </a:endParaRPr>
          </a:p>
          <a:p>
            <a:endParaRPr kumimoji="1" lang="zh-CN" altLang="en-US" dirty="0">
              <a:solidFill>
                <a:srgbClr val="FFFFFF"/>
              </a:solidFill>
            </a:endParaRPr>
          </a:p>
        </p:txBody>
      </p:sp>
      <p:pic>
        <p:nvPicPr>
          <p:cNvPr id="5" name="图片 4" descr="图示&#10;&#10;描述已自动生成">
            <a:extLst>
              <a:ext uri="{FF2B5EF4-FFF2-40B4-BE49-F238E27FC236}">
                <a16:creationId xmlns:a16="http://schemas.microsoft.com/office/drawing/2014/main" id="{9CC0FBD2-C36A-7346-8DD6-F72BCBBC08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7398" y="710119"/>
            <a:ext cx="3552281" cy="2362266"/>
          </a:xfrm>
          <a:prstGeom prst="rect">
            <a:avLst/>
          </a:prstGeom>
          <a:effectLst/>
        </p:spPr>
      </p:pic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9A85CBE5-1A8D-5240-8245-72A3884FF3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780" y="110952"/>
            <a:ext cx="1914140" cy="69797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203C831-A0B6-0646-B270-9108CCEF25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7245" y="2948926"/>
            <a:ext cx="6294733" cy="3921219"/>
          </a:xfrm>
          <a:prstGeom prst="rect">
            <a:avLst/>
          </a:prstGeom>
        </p:spPr>
      </p:pic>
      <p:pic>
        <p:nvPicPr>
          <p:cNvPr id="13" name="图片 12" descr="图表, 雷达图&#10;&#10;描述已自动生成">
            <a:extLst>
              <a:ext uri="{FF2B5EF4-FFF2-40B4-BE49-F238E27FC236}">
                <a16:creationId xmlns:a16="http://schemas.microsoft.com/office/drawing/2014/main" id="{194CFB54-F9B8-2448-9ED0-89D4822DE1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2740" y="-12145"/>
            <a:ext cx="3748249" cy="2835754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20D452DE-8FB2-234B-A02F-E3A2FCDC9F5F}"/>
              </a:ext>
            </a:extLst>
          </p:cNvPr>
          <p:cNvSpPr txBox="1"/>
          <p:nvPr/>
        </p:nvSpPr>
        <p:spPr>
          <a:xfrm>
            <a:off x="6814118" y="21547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氢的分子轨道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3B9B1DF-5AEC-6F46-AC0C-19C57B9161FB}"/>
              </a:ext>
            </a:extLst>
          </p:cNvPr>
          <p:cNvSpPr txBox="1"/>
          <p:nvPr/>
        </p:nvSpPr>
        <p:spPr>
          <a:xfrm>
            <a:off x="9606247" y="268306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分子轨道能级图</a:t>
            </a:r>
          </a:p>
        </p:txBody>
      </p:sp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415A27D0-D991-024A-8598-C0C2797F77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0335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386810"/>
    </mc:Choice>
    <mc:Fallback>
      <p:transition spd="slow" advTm="3868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FAF50875-FC9A-114B-9473-93C1F663A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629266"/>
            <a:ext cx="4166510" cy="162232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3600" dirty="0">
                <a:solidFill>
                  <a:srgbClr val="EBEBEB"/>
                </a:solidFill>
              </a:rPr>
              <a:t>分子轨道（下）</a:t>
            </a:r>
            <a:r>
              <a:rPr kumimoji="1" lang="en-US" altLang="zh-CN" sz="3600" dirty="0">
                <a:solidFill>
                  <a:srgbClr val="EBEBEB"/>
                </a:solidFill>
              </a:rPr>
              <a:t>—molecular</a:t>
            </a:r>
            <a:r>
              <a:rPr kumimoji="1" lang="zh-CN" altLang="en-US" sz="3600" dirty="0">
                <a:solidFill>
                  <a:srgbClr val="EBEBEB"/>
                </a:solidFill>
              </a:rPr>
              <a:t> </a:t>
            </a:r>
            <a:r>
              <a:rPr kumimoji="1" lang="en-US" altLang="zh-CN" sz="3600" dirty="0">
                <a:solidFill>
                  <a:srgbClr val="EBEBEB"/>
                </a:solidFill>
              </a:rPr>
              <a:t>orbital</a:t>
            </a:r>
            <a:r>
              <a:rPr kumimoji="1" lang="zh-CN" altLang="en-US" sz="3600" dirty="0">
                <a:solidFill>
                  <a:srgbClr val="EBEBEB"/>
                </a:solidFill>
              </a:rPr>
              <a:t>（</a:t>
            </a:r>
            <a:r>
              <a:rPr kumimoji="1" lang="en-US" altLang="zh-CN" sz="3600" dirty="0">
                <a:solidFill>
                  <a:srgbClr val="EBEBEB"/>
                </a:solidFill>
              </a:rPr>
              <a:t>MO</a:t>
            </a:r>
            <a:r>
              <a:rPr kumimoji="1" lang="zh-CN" altLang="en-US" sz="3600" dirty="0">
                <a:solidFill>
                  <a:srgbClr val="EBEBEB"/>
                </a:solidFill>
              </a:rPr>
              <a:t>）</a:t>
            </a:r>
          </a:p>
        </p:txBody>
      </p:sp>
      <p:sp>
        <p:nvSpPr>
          <p:cNvPr id="12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pic>
        <p:nvPicPr>
          <p:cNvPr id="5" name="图片 4" descr="图表, 雷达图&#10;&#10;描述已自动生成">
            <a:extLst>
              <a:ext uri="{FF2B5EF4-FFF2-40B4-BE49-F238E27FC236}">
                <a16:creationId xmlns:a16="http://schemas.microsoft.com/office/drawing/2014/main" id="{B026967D-16C8-FD43-81B3-9D41E7A31E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6550" y="1376352"/>
            <a:ext cx="5463905" cy="3811072"/>
          </a:xfrm>
          <a:prstGeom prst="rect">
            <a:avLst/>
          </a:prstGeom>
          <a:effectLst/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DD4A23B2-376F-F849-A61D-07C4CCB8BF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3715" y="2330892"/>
                <a:ext cx="4796942" cy="4230329"/>
              </a:xfrm>
            </p:spPr>
            <p:txBody>
              <a:bodyPr>
                <a:normAutofit/>
              </a:bodyPr>
              <a:lstStyle/>
              <a:p>
                <a:r>
                  <a:rPr kumimoji="1" lang="zh-CN" altLang="en-US" dirty="0">
                    <a:solidFill>
                      <a:srgbClr val="EBEBEB"/>
                    </a:solidFill>
                  </a:rPr>
                  <a:t>分子轨道排布式遵循原子轨道排布式的写法</a:t>
                </a:r>
                <a:endParaRPr kumimoji="1" lang="en-US" altLang="zh-CN" dirty="0">
                  <a:solidFill>
                    <a:srgbClr val="EBEBEB"/>
                  </a:solidFill>
                </a:endParaRP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zh-CN" altLang="en-US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格式为</m:t>
                        </m:r>
                        <m:r>
                          <a:rPr kumimoji="1" lang="zh-CN" altLang="en-US" b="0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（</m:t>
                        </m:r>
                        <m:r>
                          <m:rPr>
                            <m:sty m:val="p"/>
                          </m:rP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c</m:t>
                        </m:r>
                      </m:sub>
                      <m:sup>
                        <m:r>
                          <m:rPr>
                            <m:sty m:val="p"/>
                          </m:rP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</m:sup>
                    </m:sSubSup>
                    <m:sSup>
                      <m:sSupPr>
                        <m:ctrlP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zh-CN" altLang="en-US" b="0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）</m:t>
                        </m:r>
                      </m:e>
                      <m:sup>
                        <m:r>
                          <m:rPr>
                            <m:sty m:val="p"/>
                          </m:rP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d</m:t>
                        </m:r>
                      </m:sup>
                    </m:sSup>
                  </m:oMath>
                </a14:m>
                <a:r>
                  <a:rPr kumimoji="1" lang="zh-CN" altLang="en-US" dirty="0">
                    <a:solidFill>
                      <a:srgbClr val="EBEBEB"/>
                    </a:solidFill>
                  </a:rPr>
                  <a:t>，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a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为原子轨道重叠类型（</a:t>
                </a:r>
                <a14:m>
                  <m:oMath xmlns:m="http://schemas.openxmlformats.org/officeDocument/2006/math">
                    <m:r>
                      <a:rPr kumimoji="1" lang="zh-CN" altLang="en-US" i="1">
                        <a:solidFill>
                          <a:srgbClr val="EBEBEB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kumimoji="1" lang="zh-CN" altLang="en-US" i="1">
                        <a:solidFill>
                          <a:srgbClr val="EBEBEB"/>
                        </a:solidFill>
                        <a:latin typeface="Cambria Math" panose="02040503050406030204" pitchFamily="18" charset="0"/>
                      </a:rPr>
                      <m:t>或</m:t>
                    </m:r>
                    <m:r>
                      <a:rPr kumimoji="1" lang="zh-CN" altLang="en-US" i="1">
                        <a:solidFill>
                          <a:srgbClr val="EBEBEB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kumimoji="1" lang="zh-CN" altLang="en-US" dirty="0">
                    <a:solidFill>
                      <a:srgbClr val="EBEBEB"/>
                    </a:solidFill>
                  </a:rPr>
                  <a:t>）；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b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为无或*，分别表示成键轨道和反键轨道；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c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为原子轨道类型；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 d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为轨道上电子数目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遵循泡利不相容原理和能量最低原理</a:t>
                </a:r>
                <a:endParaRPr kumimoji="1" lang="en-US" altLang="zh-CN" dirty="0">
                  <a:solidFill>
                    <a:srgbClr val="EBEBEB"/>
                  </a:solidFill>
                </a:endParaRPr>
              </a:p>
              <a:p>
                <a:r>
                  <a:rPr kumimoji="1" lang="zh-CN" altLang="en-US" dirty="0">
                    <a:solidFill>
                      <a:srgbClr val="EBEBEB"/>
                    </a:solidFill>
                  </a:rPr>
                  <a:t>键极计算公式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—</a:t>
                </a:r>
              </a:p>
              <a:p>
                <a:r>
                  <a:rPr kumimoji="1" lang="zh-CN" altLang="en-US" dirty="0">
                    <a:solidFill>
                      <a:srgbClr val="EBEBEB"/>
                    </a:solidFill>
                  </a:rPr>
                  <a:t>键极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zh-CN" altLang="en-US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成键轨道电子</m:t>
                        </m:r>
                        <m:r>
                          <a:rPr kumimoji="1" lang="en-US" altLang="zh-CN" b="0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zh-CN" altLang="en-US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反键轨道电子</m:t>
                        </m:r>
                      </m:num>
                      <m:den>
                        <m:r>
                          <a:rPr kumimoji="1" lang="en-US" altLang="zh-CN" b="0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kumimoji="1" lang="en-US" altLang="zh-CN" dirty="0">
                  <a:solidFill>
                    <a:srgbClr val="EBEBEB"/>
                  </a:solidFill>
                </a:endParaRPr>
              </a:p>
              <a:p>
                <a:endParaRPr kumimoji="1" lang="en-US" altLang="zh-CN" dirty="0">
                  <a:solidFill>
                    <a:srgbClr val="EBEBEB"/>
                  </a:solidFill>
                </a:endParaRP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DD4A23B2-376F-F849-A61D-07C4CCB8BF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3715" y="2330892"/>
                <a:ext cx="4796942" cy="4230329"/>
              </a:xfrm>
              <a:blipFill>
                <a:blip r:embed="rId5"/>
                <a:stretch>
                  <a:fillRect l="-528" t="-898" r="-55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5E7BB359-3611-D342-AAEB-CB7C72CC6AF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333" r="2260" b="17760"/>
          <a:stretch/>
        </p:blipFill>
        <p:spPr>
          <a:xfrm>
            <a:off x="7188043" y="926692"/>
            <a:ext cx="2300920" cy="5137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37B5FF90-2A1A-F14C-8941-AB27A061656F}"/>
                  </a:ext>
                </a:extLst>
              </p:cNvPr>
              <p:cNvSpPr txBox="1"/>
              <p:nvPr/>
            </p:nvSpPr>
            <p:spPr>
              <a:xfrm>
                <a:off x="7341778" y="4929621"/>
                <a:ext cx="24243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kumimoji="1"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kumimoji="1"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bSup>
                  </m:oMath>
                </a14:m>
                <a:r>
                  <a:rPr kumimoji="1" lang="zh-CN" altLang="en-US" dirty="0"/>
                  <a:t>的分子轨道和键极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37B5FF90-2A1A-F14C-8941-AB27A06165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1778" y="4929621"/>
                <a:ext cx="2424318" cy="369332"/>
              </a:xfrm>
              <a:prstGeom prst="rect">
                <a:avLst/>
              </a:prstGeom>
              <a:blipFill>
                <a:blip r:embed="rId7"/>
                <a:stretch>
                  <a:fillRect t="-13333" b="-2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图片 12" descr="文本&#10;&#10;中度可信度描述已自动生成">
            <a:extLst>
              <a:ext uri="{FF2B5EF4-FFF2-40B4-BE49-F238E27FC236}">
                <a16:creationId xmlns:a16="http://schemas.microsoft.com/office/drawing/2014/main" id="{35AAADB9-956F-FF40-9E6F-B4ACDF49A0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5298954"/>
            <a:ext cx="4796613" cy="1262267"/>
          </a:xfrm>
          <a:prstGeom prst="rect">
            <a:avLst/>
          </a:prstGeom>
        </p:spPr>
      </p:pic>
      <p:pic>
        <p:nvPicPr>
          <p:cNvPr id="8" name="音频 7">
            <a:hlinkClick r:id="" action="ppaction://media"/>
            <a:extLst>
              <a:ext uri="{FF2B5EF4-FFF2-40B4-BE49-F238E27FC236}">
                <a16:creationId xmlns:a16="http://schemas.microsoft.com/office/drawing/2014/main" id="{616C2539-F83D-4540-BE45-E97F821A28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4137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420131"/>
    </mc:Choice>
    <mc:Fallback>
      <p:transition spd="slow" advTm="4201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C320DD33-62E1-6B48-A030-E8139942C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377" y="463167"/>
            <a:ext cx="2702557" cy="1143000"/>
          </a:xfrm>
        </p:spPr>
        <p:txBody>
          <a:bodyPr anchor="b">
            <a:noAutofit/>
          </a:bodyPr>
          <a:lstStyle/>
          <a:p>
            <a:r>
              <a:rPr kumimoji="1" lang="zh-CN" altLang="en-US" sz="3600" dirty="0">
                <a:solidFill>
                  <a:srgbClr val="EBEBEB"/>
                </a:solidFill>
              </a:rPr>
              <a:t>同核双原子分子轨道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2561E955-638F-6446-83A1-F25E5AF49C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50209" y="2354171"/>
                <a:ext cx="3108057" cy="4174966"/>
              </a:xfrm>
            </p:spPr>
            <p:txBody>
              <a:bodyPr>
                <a:noAutofit/>
              </a:bodyPr>
              <a:lstStyle/>
              <a:p>
                <a:r>
                  <a:rPr kumimoji="1" lang="zh-CN" altLang="en-US" dirty="0">
                    <a:solidFill>
                      <a:srgbClr val="FFFFFF"/>
                    </a:solidFill>
                  </a:rPr>
                  <a:t>只有原子轨道重叠才能参与分子轨道成键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对成键做有效贡献的是最外能级电子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r>
                  <a:rPr kumimoji="1" lang="en-US" altLang="zh-CN" dirty="0">
                    <a:solidFill>
                      <a:srgbClr val="FFFFFF"/>
                    </a:solidFill>
                  </a:rPr>
                  <a:t>p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轨道重叠形成三个成键轨道和三个反键轨道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kumimoji="1" lang="zh-CN" altLang="en-US" i="1" dirty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硼</m:t>
                    </m:r>
                    <m:r>
                      <a:rPr kumimoji="1" lang="zh-CN" altLang="en-US" i="1" dirty="0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的</m:t>
                    </m:r>
                    <m:r>
                      <a:rPr kumimoji="1" lang="zh-CN" altLang="en-US" i="1" dirty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原子轨道为</m:t>
                    </m:r>
                    <m:r>
                      <a:rPr kumimoji="1" lang="en-US" altLang="zh-CN" b="0" i="1" dirty="0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1</m:t>
                    </m:r>
                    <m:sSup>
                      <m:sSupPr>
                        <m:ctrlPr>
                          <a:rPr kumimoji="1" lang="en-US" altLang="zh-CN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kumimoji="1" lang="en-US" altLang="zh-CN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kumimoji="1" lang="en-US" altLang="zh-CN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kumimoji="1" lang="en-US" altLang="zh-CN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kumimoji="1" lang="en-US" altLang="zh-CN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kumimoji="1" lang="en-US" altLang="zh-CN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kumimoji="1" lang="en-US" altLang="zh-CN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kumimoji="1" lang="en-US" altLang="zh-CN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r>
                  <a:rPr kumimoji="1" lang="zh-CN" altLang="en-US" dirty="0">
                    <a:solidFill>
                      <a:srgbClr val="FFFFFF"/>
                    </a:solidFill>
                  </a:rPr>
                  <a:t>根据分子轨道能级图推断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kumimoji="1" lang="en-US" altLang="zh-CN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kumimoji="1" lang="zh-CN" altLang="en-US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的</m:t>
                    </m:r>
                    <m:r>
                      <a:rPr kumimoji="1" lang="zh-CN" altLang="en-US" i="1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存在</m:t>
                    </m:r>
                    <m:r>
                      <a:rPr kumimoji="1" lang="zh-CN" altLang="en-US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合理性</m:t>
                    </m:r>
                  </m:oMath>
                </a14:m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endParaRPr kumimoji="1" lang="zh-CN" altLang="en-US" dirty="0">
                  <a:solidFill>
                    <a:srgbClr val="FFFFFF"/>
                  </a:solidFill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2561E955-638F-6446-83A1-F25E5AF49C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0209" y="2354171"/>
                <a:ext cx="3108057" cy="4174966"/>
              </a:xfrm>
              <a:blipFill>
                <a:blip r:embed="rId4"/>
                <a:stretch>
                  <a:fillRect l="-1220" t="-909" r="-105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 descr="图示&#10;&#10;描述已自动生成">
            <a:extLst>
              <a:ext uri="{FF2B5EF4-FFF2-40B4-BE49-F238E27FC236}">
                <a16:creationId xmlns:a16="http://schemas.microsoft.com/office/drawing/2014/main" id="{A7051F56-EA69-2B47-AF0B-0180787662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8087" y="0"/>
            <a:ext cx="6924834" cy="2069335"/>
          </a:xfrm>
          <a:prstGeom prst="rect">
            <a:avLst/>
          </a:prstGeom>
        </p:spPr>
      </p:pic>
      <p:pic>
        <p:nvPicPr>
          <p:cNvPr id="5" name="图片 4" descr="图表, 气泡图&#10;&#10;描述已自动生成">
            <a:extLst>
              <a:ext uri="{FF2B5EF4-FFF2-40B4-BE49-F238E27FC236}">
                <a16:creationId xmlns:a16="http://schemas.microsoft.com/office/drawing/2014/main" id="{229606C8-EE8A-5242-892F-DC607C375B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2956" y="2377289"/>
            <a:ext cx="4363480" cy="3043526"/>
          </a:xfrm>
          <a:prstGeom prst="rect">
            <a:avLst/>
          </a:prstGeom>
          <a:effectLst/>
        </p:spPr>
      </p:pic>
      <p:pic>
        <p:nvPicPr>
          <p:cNvPr id="9" name="图片 8" descr="图表, 雷达图&#10;&#10;描述已自动生成">
            <a:extLst>
              <a:ext uri="{FF2B5EF4-FFF2-40B4-BE49-F238E27FC236}">
                <a16:creationId xmlns:a16="http://schemas.microsoft.com/office/drawing/2014/main" id="{57067C94-A3E6-2440-8151-A56DB87C33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0887" y="2009001"/>
            <a:ext cx="3343938" cy="4575915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90774F30-72B9-214C-98EF-15C563370ACA}"/>
              </a:ext>
            </a:extLst>
          </p:cNvPr>
          <p:cNvSpPr txBox="1"/>
          <p:nvPr/>
        </p:nvSpPr>
        <p:spPr>
          <a:xfrm>
            <a:off x="11048728" y="681335"/>
            <a:ext cx="1143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p</a:t>
            </a:r>
            <a:r>
              <a:rPr kumimoji="1" lang="zh-CN" altLang="en-US" dirty="0"/>
              <a:t>轨道“头碰头”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BF28945-850D-F640-9B81-5D6990E9768B}"/>
              </a:ext>
            </a:extLst>
          </p:cNvPr>
          <p:cNvSpPr txBox="1"/>
          <p:nvPr/>
        </p:nvSpPr>
        <p:spPr>
          <a:xfrm>
            <a:off x="5645139" y="5796790"/>
            <a:ext cx="1919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pc="-300" dirty="0"/>
              <a:t>p</a:t>
            </a:r>
            <a:r>
              <a:rPr kumimoji="1" lang="zh-CN" altLang="en-US" dirty="0"/>
              <a:t>轨道“肩并肩”</a:t>
            </a:r>
          </a:p>
        </p:txBody>
      </p:sp>
      <p:pic>
        <p:nvPicPr>
          <p:cNvPr id="8" name="音频 7">
            <a:hlinkClick r:id="" action="ppaction://media"/>
            <a:extLst>
              <a:ext uri="{FF2B5EF4-FFF2-40B4-BE49-F238E27FC236}">
                <a16:creationId xmlns:a16="http://schemas.microsoft.com/office/drawing/2014/main" id="{9D0B6A64-EE91-3545-BFAA-843651D018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5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490482"/>
    </mc:Choice>
    <mc:Fallback>
      <p:transition spd="slow" advTm="4904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758810D-E035-284B-83F6-61C0B5BC2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064" y="115824"/>
            <a:ext cx="4046748" cy="1444752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3200" dirty="0">
                <a:solidFill>
                  <a:srgbClr val="EBEBEB"/>
                </a:solidFill>
              </a:rPr>
              <a:t>顺磁性</a:t>
            </a:r>
            <a:r>
              <a:rPr kumimoji="1" lang="en-US" altLang="zh-CN" sz="3200" dirty="0">
                <a:solidFill>
                  <a:srgbClr val="EBEBEB"/>
                </a:solidFill>
              </a:rPr>
              <a:t>—</a:t>
            </a:r>
            <a:r>
              <a:rPr kumimoji="1" lang="zh-CN" altLang="en-US" sz="3200" dirty="0">
                <a:solidFill>
                  <a:srgbClr val="EBEBEB"/>
                </a:solidFill>
              </a:rPr>
              <a:t>（</a:t>
            </a:r>
            <a:r>
              <a:rPr kumimoji="1" lang="en-US" altLang="zh-CN" sz="3200" dirty="0" err="1">
                <a:solidFill>
                  <a:srgbClr val="EBEBEB"/>
                </a:solidFill>
              </a:rPr>
              <a:t>paramagnetism</a:t>
            </a:r>
            <a:r>
              <a:rPr kumimoji="1" lang="zh-CN" altLang="en-US" sz="3200" dirty="0">
                <a:solidFill>
                  <a:srgbClr val="EBEBEB"/>
                </a:solidFill>
              </a:rPr>
              <a:t>）</a:t>
            </a: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D951A1-A4A7-774F-BD4C-2432F70CA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459" y="2113053"/>
            <a:ext cx="3945179" cy="2947415"/>
          </a:xfrm>
        </p:spPr>
        <p:txBody>
          <a:bodyPr>
            <a:noAutofit/>
          </a:bodyPr>
          <a:lstStyle/>
          <a:p>
            <a:r>
              <a:rPr kumimoji="1" lang="zh-CN" altLang="en-US" dirty="0">
                <a:solidFill>
                  <a:srgbClr val="FFFFFF"/>
                </a:solidFill>
              </a:rPr>
              <a:t>出现外部磁场时，与磁场吸引的物质称为顺磁性物质（</a:t>
            </a:r>
            <a:r>
              <a:rPr kumimoji="1" lang="en-US" altLang="zh-CN" dirty="0">
                <a:solidFill>
                  <a:srgbClr val="FFFFFF"/>
                </a:solidFill>
              </a:rPr>
              <a:t>paramagnetic</a:t>
            </a:r>
            <a:r>
              <a:rPr kumimoji="1" lang="zh-CN" altLang="en-US" dirty="0">
                <a:solidFill>
                  <a:srgbClr val="FFFFFF"/>
                </a:solidFill>
              </a:rPr>
              <a:t>）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与磁铁吸引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出现外部磁场时，与磁场排斥的物质称为反磁性物质（</a:t>
            </a:r>
            <a:r>
              <a:rPr kumimoji="1" lang="en-US" altLang="zh-CN" dirty="0">
                <a:solidFill>
                  <a:srgbClr val="FFFFFF"/>
                </a:solidFill>
              </a:rPr>
              <a:t>diamagnetic</a:t>
            </a:r>
            <a:r>
              <a:rPr kumimoji="1" lang="zh-CN" altLang="en-US" dirty="0">
                <a:solidFill>
                  <a:srgbClr val="FFFFFF"/>
                </a:solidFill>
              </a:rPr>
              <a:t>）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与磁铁吸引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电子壳层有未成对电子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顺磁性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电子壳层没有未成对电子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反磁性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endParaRPr kumimoji="1" lang="en-US" altLang="zh-CN" dirty="0">
              <a:solidFill>
                <a:srgbClr val="FFFFFF"/>
              </a:solidFill>
            </a:endParaRPr>
          </a:p>
          <a:p>
            <a:endParaRPr kumimoji="1" lang="zh-CN" altLang="en-US" dirty="0">
              <a:solidFill>
                <a:srgbClr val="FFFFFF"/>
              </a:solidFill>
            </a:endParaRPr>
          </a:p>
          <a:p>
            <a:endParaRPr kumimoji="1" lang="zh-CN" altLang="en-US" dirty="0">
              <a:solidFill>
                <a:srgbClr val="FFFFFF"/>
              </a:solidFill>
            </a:endParaRPr>
          </a:p>
        </p:txBody>
      </p:sp>
      <p:pic>
        <p:nvPicPr>
          <p:cNvPr id="6" name="图片 5" descr="模糊的照片&#10;&#10;低可信度描述已自动生成">
            <a:extLst>
              <a:ext uri="{FF2B5EF4-FFF2-40B4-BE49-F238E27FC236}">
                <a16:creationId xmlns:a16="http://schemas.microsoft.com/office/drawing/2014/main" id="{3CA2FC2E-B0DA-BE4B-AEDF-3035A01EE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183" y="1035446"/>
            <a:ext cx="4039540" cy="2234215"/>
          </a:xfrm>
          <a:prstGeom prst="rect">
            <a:avLst/>
          </a:prstGeom>
        </p:spPr>
      </p:pic>
      <p:pic>
        <p:nvPicPr>
          <p:cNvPr id="8" name="图片 7" descr="图片包含 建筑, 站, 牛, 风景&#10;&#10;描述已自动生成">
            <a:extLst>
              <a:ext uri="{FF2B5EF4-FFF2-40B4-BE49-F238E27FC236}">
                <a16:creationId xmlns:a16="http://schemas.microsoft.com/office/drawing/2014/main" id="{987840C0-5FD7-6D4F-91BD-86C661F0D0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5508" y="4400309"/>
            <a:ext cx="4096891" cy="231474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B41D2B6E-2F52-7B40-AE04-FF94226AD313}"/>
              </a:ext>
            </a:extLst>
          </p:cNvPr>
          <p:cNvSpPr txBox="1"/>
          <p:nvPr/>
        </p:nvSpPr>
        <p:spPr>
          <a:xfrm>
            <a:off x="5696807" y="15269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液氧的顺磁性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BF88648-8C5A-7E4A-B5E8-A36F98384B47}"/>
              </a:ext>
            </a:extLst>
          </p:cNvPr>
          <p:cNvSpPr txBox="1"/>
          <p:nvPr/>
        </p:nvSpPr>
        <p:spPr>
          <a:xfrm>
            <a:off x="5678240" y="358676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液氮的反磁性</a:t>
            </a:r>
          </a:p>
        </p:txBody>
      </p:sp>
      <p:pic>
        <p:nvPicPr>
          <p:cNvPr id="16" name="图片 15" descr="图片包含 文本&#10;&#10;描述已自动生成">
            <a:extLst>
              <a:ext uri="{FF2B5EF4-FFF2-40B4-BE49-F238E27FC236}">
                <a16:creationId xmlns:a16="http://schemas.microsoft.com/office/drawing/2014/main" id="{7A6D077E-5539-9640-8E06-46B83EA5A6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9777" y="-290"/>
            <a:ext cx="643918" cy="3163918"/>
          </a:xfrm>
          <a:prstGeom prst="rect">
            <a:avLst/>
          </a:prstGeom>
        </p:spPr>
      </p:pic>
      <p:pic>
        <p:nvPicPr>
          <p:cNvPr id="18" name="图片 17" descr="文本&#10;&#10;描述已自动生成">
            <a:extLst>
              <a:ext uri="{FF2B5EF4-FFF2-40B4-BE49-F238E27FC236}">
                <a16:creationId xmlns:a16="http://schemas.microsoft.com/office/drawing/2014/main" id="{0CBAEC05-2C72-1349-9AAA-3689FC11DD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13696" y="-290"/>
            <a:ext cx="664460" cy="3148360"/>
          </a:xfrm>
          <a:prstGeom prst="rect">
            <a:avLst/>
          </a:prstGeom>
        </p:spPr>
      </p:pic>
      <p:pic>
        <p:nvPicPr>
          <p:cNvPr id="20" name="图片 19" descr="图片包含 天线, 物体, 钟表, 飞行&#10;&#10;描述已自动生成">
            <a:extLst>
              <a:ext uri="{FF2B5EF4-FFF2-40B4-BE49-F238E27FC236}">
                <a16:creationId xmlns:a16="http://schemas.microsoft.com/office/drawing/2014/main" id="{1BCA87B3-2578-904A-8092-64BB6101F9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24601" y="-290"/>
            <a:ext cx="1025479" cy="3148360"/>
          </a:xfrm>
          <a:prstGeom prst="rect">
            <a:avLst/>
          </a:prstGeom>
        </p:spPr>
      </p:pic>
      <p:pic>
        <p:nvPicPr>
          <p:cNvPr id="22" name="图片 21" descr="图片包含 文本&#10;&#10;描述已自动生成">
            <a:extLst>
              <a:ext uri="{FF2B5EF4-FFF2-40B4-BE49-F238E27FC236}">
                <a16:creationId xmlns:a16="http://schemas.microsoft.com/office/drawing/2014/main" id="{990FD53D-C9C1-F543-BA53-E11F1EA508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5317" y="3729511"/>
            <a:ext cx="652347" cy="3144047"/>
          </a:xfrm>
          <a:prstGeom prst="rect">
            <a:avLst/>
          </a:prstGeom>
        </p:spPr>
      </p:pic>
      <p:pic>
        <p:nvPicPr>
          <p:cNvPr id="24" name="图片 23" descr="文本&#10;&#10;描述已自动生成">
            <a:extLst>
              <a:ext uri="{FF2B5EF4-FFF2-40B4-BE49-F238E27FC236}">
                <a16:creationId xmlns:a16="http://schemas.microsoft.com/office/drawing/2014/main" id="{A2370E60-11FA-CC43-8D5B-763DA04CFC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12983" y="3729511"/>
            <a:ext cx="762000" cy="3128489"/>
          </a:xfrm>
          <a:prstGeom prst="rect">
            <a:avLst/>
          </a:prstGeom>
        </p:spPr>
      </p:pic>
      <p:pic>
        <p:nvPicPr>
          <p:cNvPr id="26" name="图片 25" descr="墙上的钟表&#10;&#10;低可信度描述已自动生成">
            <a:extLst>
              <a:ext uri="{FF2B5EF4-FFF2-40B4-BE49-F238E27FC236}">
                <a16:creationId xmlns:a16="http://schemas.microsoft.com/office/drawing/2014/main" id="{A5941D30-4A93-4E49-923A-E382EA997A0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3267" t="-1301"/>
          <a:stretch/>
        </p:blipFill>
        <p:spPr>
          <a:xfrm>
            <a:off x="10088818" y="3693794"/>
            <a:ext cx="1062214" cy="3163917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AAC978C5-1BBB-CC4B-83C7-9B98518C5DFE}"/>
              </a:ext>
            </a:extLst>
          </p:cNvPr>
          <p:cNvSpPr txBox="1"/>
          <p:nvPr/>
        </p:nvSpPr>
        <p:spPr>
          <a:xfrm>
            <a:off x="11465685" y="337360"/>
            <a:ext cx="32595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氧气分子轨道能级图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1808B11-FE49-5F4E-B923-7E56941072C4}"/>
              </a:ext>
            </a:extLst>
          </p:cNvPr>
          <p:cNvSpPr txBox="1"/>
          <p:nvPr/>
        </p:nvSpPr>
        <p:spPr>
          <a:xfrm>
            <a:off x="11472994" y="4034526"/>
            <a:ext cx="32595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氮气分子轨道能级图</a:t>
            </a:r>
          </a:p>
        </p:txBody>
      </p:sp>
      <p:pic>
        <p:nvPicPr>
          <p:cNvPr id="30" name="图片 29" descr="卡通人物&#10;&#10;描述已自动生成">
            <a:extLst>
              <a:ext uri="{FF2B5EF4-FFF2-40B4-BE49-F238E27FC236}">
                <a16:creationId xmlns:a16="http://schemas.microsoft.com/office/drawing/2014/main" id="{5050432B-31AE-6F4F-B2E6-3B5B0ECE2F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05870" y="524677"/>
            <a:ext cx="914400" cy="457200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9E3C0877-3D37-BA4A-925A-0D104436EB3E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-10138" r="1615" b="-1"/>
          <a:stretch/>
        </p:blipFill>
        <p:spPr>
          <a:xfrm>
            <a:off x="5910559" y="3956093"/>
            <a:ext cx="1057062" cy="406774"/>
          </a:xfrm>
          <a:prstGeom prst="rect">
            <a:avLst/>
          </a:prstGeom>
        </p:spPr>
      </p:pic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3735E7C0-1983-0B40-AA0B-B29A70E354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465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417481"/>
    </mc:Choice>
    <mc:Fallback>
      <p:transition spd="slow" advTm="4174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9853787C-45D0-3641-89F7-DF613D101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629" y="-150876"/>
            <a:ext cx="4355848" cy="1444752"/>
          </a:xfrm>
        </p:spPr>
        <p:txBody>
          <a:bodyPr anchor="b">
            <a:normAutofit/>
          </a:bodyPr>
          <a:lstStyle/>
          <a:p>
            <a:r>
              <a:rPr kumimoji="1" lang="en-US" altLang="zh-CN" sz="3600" dirty="0">
                <a:solidFill>
                  <a:srgbClr val="EBEBEB"/>
                </a:solidFill>
              </a:rPr>
              <a:t>HOMO</a:t>
            </a:r>
            <a:r>
              <a:rPr kumimoji="1" lang="zh-CN" altLang="en-US" sz="3600" dirty="0">
                <a:solidFill>
                  <a:srgbClr val="EBEBEB"/>
                </a:solidFill>
              </a:rPr>
              <a:t>和</a:t>
            </a:r>
            <a:r>
              <a:rPr kumimoji="1" lang="en-US" altLang="zh-CN" sz="3600" dirty="0">
                <a:solidFill>
                  <a:srgbClr val="EBEBEB"/>
                </a:solidFill>
              </a:rPr>
              <a:t>LUMO</a:t>
            </a:r>
            <a:endParaRPr kumimoji="1" lang="zh-CN" altLang="en-US" sz="3600" dirty="0">
              <a:solidFill>
                <a:srgbClr val="EBEBEB"/>
              </a:solidFill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E64F912B-1CF4-9A49-9FC3-280EA2659B4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8826" y="1854820"/>
                <a:ext cx="3967710" cy="2947415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kumimoji="1" lang="zh-CN" altLang="en-US">
                    <a:solidFill>
                      <a:srgbClr val="FFFFFF"/>
                    </a:solidFill>
                  </a:rPr>
                  <a:t>前线轨道理论</a:t>
                </a:r>
                <a:r>
                  <a:rPr kumimoji="1" lang="en-US" altLang="zh-CN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>
                    <a:solidFill>
                      <a:srgbClr val="FFFFFF"/>
                    </a:solidFill>
                  </a:rPr>
                  <a:t>分子价电子是前线电子，因此在分子之间的化学反应过程中，最先作用的分子轨道是前线轨道，起关键作用的电子是前线电子</a:t>
                </a:r>
                <a:endParaRPr kumimoji="1" lang="en-US" altLang="zh-CN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kumimoji="1" lang="en-US" altLang="zh-CN">
                    <a:solidFill>
                      <a:srgbClr val="FFFFFF"/>
                    </a:solidFill>
                  </a:rPr>
                  <a:t>HOMO—</a:t>
                </a:r>
                <a:r>
                  <a:rPr kumimoji="1" lang="zh-CN" altLang="en-US">
                    <a:solidFill>
                      <a:srgbClr val="FFFFFF"/>
                    </a:solidFill>
                  </a:rPr>
                  <a:t>最高占据分子轨道（</a:t>
                </a:r>
                <a:r>
                  <a:rPr lang="en" altLang="zh-CN" i="1">
                    <a:solidFill>
                      <a:srgbClr val="FFFFFF"/>
                    </a:solidFill>
                  </a:rPr>
                  <a:t>h</a:t>
                </a:r>
                <a:r>
                  <a:rPr lang="en" altLang="zh-CN">
                    <a:solidFill>
                      <a:srgbClr val="FFFFFF"/>
                    </a:solidFill>
                  </a:rPr>
                  <a:t>ighest occupied molecular orbital</a:t>
                </a:r>
                <a:r>
                  <a:rPr kumimoji="1" lang="zh-CN" altLang="en-US">
                    <a:solidFill>
                      <a:srgbClr val="FFFFFF"/>
                    </a:solidFill>
                  </a:rPr>
                  <a:t>）</a:t>
                </a:r>
                <a:r>
                  <a:rPr kumimoji="1" lang="en-US" altLang="zh-CN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>
                    <a:solidFill>
                      <a:srgbClr val="FFFFFF"/>
                    </a:solidFill>
                  </a:rPr>
                  <a:t>已占据电子的分子轨道中能量最高的</a:t>
                </a:r>
                <a:endParaRPr kumimoji="1" lang="en-US" altLang="zh-CN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kumimoji="1" lang="en-US" altLang="zh-CN">
                    <a:solidFill>
                      <a:srgbClr val="FFFFFF"/>
                    </a:solidFill>
                  </a:rPr>
                  <a:t>LUMO—</a:t>
                </a:r>
                <a:r>
                  <a:rPr kumimoji="1" lang="zh-CN" altLang="en-US">
                    <a:solidFill>
                      <a:srgbClr val="FFFFFF"/>
                    </a:solidFill>
                  </a:rPr>
                  <a:t>最低未占分子轨道（</a:t>
                </a:r>
                <a:r>
                  <a:rPr kumimoji="1" lang="en" altLang="zh-CN">
                    <a:solidFill>
                      <a:srgbClr val="FFFFFF"/>
                    </a:solidFill>
                  </a:rPr>
                  <a:t>lowest</a:t>
                </a:r>
                <a:r>
                  <a:rPr lang="en" altLang="zh-CN">
                    <a:solidFill>
                      <a:srgbClr val="FFFFFF"/>
                    </a:solidFill>
                  </a:rPr>
                  <a:t> </a:t>
                </a:r>
                <a:r>
                  <a:rPr lang="en-US" altLang="zh-CN">
                    <a:solidFill>
                      <a:srgbClr val="FFFFFF"/>
                    </a:solidFill>
                  </a:rPr>
                  <a:t>un</a:t>
                </a:r>
                <a:r>
                  <a:rPr lang="en" altLang="zh-CN">
                    <a:solidFill>
                      <a:srgbClr val="FFFFFF"/>
                    </a:solidFill>
                  </a:rPr>
                  <a:t>occupied molecular orbital</a:t>
                </a:r>
                <a:r>
                  <a:rPr kumimoji="1" lang="zh-CN" altLang="en-US">
                    <a:solidFill>
                      <a:srgbClr val="FFFFFF"/>
                    </a:solidFill>
                  </a:rPr>
                  <a:t>）</a:t>
                </a:r>
                <a:r>
                  <a:rPr kumimoji="1" lang="en-US" altLang="zh-CN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>
                    <a:solidFill>
                      <a:srgbClr val="FFFFFF"/>
                    </a:solidFill>
                  </a:rPr>
                  <a:t>未占电子的分子轨道中能量最低的</a:t>
                </a:r>
                <a:endParaRPr kumimoji="1" lang="en-US" altLang="zh-CN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kumimoji="1" lang="en-US" altLang="zh-CN">
                    <a:solidFill>
                      <a:srgbClr val="FFFFFF"/>
                    </a:solidFill>
                  </a:rPr>
                  <a:t>e.g.</a:t>
                </a:r>
                <a:r>
                  <a:rPr kumimoji="1" lang="zh-CN" altLang="en-US">
                    <a:solidFill>
                      <a:srgbClr val="FFFFFF"/>
                    </a:solidFill>
                  </a:rPr>
                  <a:t> </a:t>
                </a:r>
                <a:r>
                  <a:rPr kumimoji="1" lang="en-US" altLang="zh-CN">
                    <a:solidFill>
                      <a:srgbClr val="FFFFFF"/>
                    </a:solidFill>
                  </a:rPr>
                  <a:t>1</a:t>
                </a:r>
                <a:r>
                  <a:rPr kumimoji="1" lang="zh-CN" altLang="en-US">
                    <a:solidFill>
                      <a:srgbClr val="FFFFFF"/>
                    </a:solidFill>
                  </a:rPr>
                  <a:t>，</a:t>
                </a:r>
                <a:r>
                  <a:rPr kumimoji="1" lang="en-US" altLang="zh-CN">
                    <a:solidFill>
                      <a:srgbClr val="FFFFFF"/>
                    </a:solidFill>
                  </a:rPr>
                  <a:t>3—</a:t>
                </a:r>
                <a:r>
                  <a:rPr kumimoji="1" lang="zh-CN" altLang="en-US">
                    <a:solidFill>
                      <a:srgbClr val="FFFFFF"/>
                    </a:solidFill>
                  </a:rPr>
                  <a:t>丁二烯有四个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kumimoji="1" lang="zh-CN" altLang="en-US">
                    <a:solidFill>
                      <a:srgbClr val="FFFFFF"/>
                    </a:solidFill>
                  </a:rPr>
                  <a:t>电子分子轨道</a:t>
                </a:r>
                <a:endParaRPr kumimoji="1" lang="en-US" altLang="zh-CN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endParaRPr kumimoji="1" lang="zh-CN" altLang="en-US">
                  <a:solidFill>
                    <a:srgbClr val="FFFFFF"/>
                  </a:solidFill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E64F912B-1CF4-9A49-9FC3-280EA2659B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826" y="1854820"/>
                <a:ext cx="3967710" cy="2947415"/>
              </a:xfrm>
              <a:blipFill>
                <a:blip r:embed="rId4"/>
                <a:stretch>
                  <a:fillRect l="-958" t="-2564" b="-585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6C020FC4-BB30-394D-9B1F-DC4CA71C50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7581" y="0"/>
            <a:ext cx="7261789" cy="6766668"/>
          </a:xfrm>
          <a:prstGeom prst="rect">
            <a:avLst/>
          </a:prstGeom>
          <a:effectLst/>
        </p:spPr>
      </p:pic>
      <p:pic>
        <p:nvPicPr>
          <p:cNvPr id="5" name="音频 4">
            <a:hlinkClick r:id="" action="ppaction://media"/>
            <a:extLst>
              <a:ext uri="{FF2B5EF4-FFF2-40B4-BE49-F238E27FC236}">
                <a16:creationId xmlns:a16="http://schemas.microsoft.com/office/drawing/2014/main" id="{0CDDBEA7-51EE-694B-9AC4-CE7375145C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718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367111"/>
    </mc:Choice>
    <mc:Fallback>
      <p:transition spd="slow" advTm="3671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53DBD970-D9B5-5040-BB5C-E71321495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47" y="173529"/>
            <a:ext cx="4001887" cy="1444752"/>
          </a:xfrm>
        </p:spPr>
        <p:txBody>
          <a:bodyPr anchor="b">
            <a:normAutofit/>
          </a:bodyPr>
          <a:lstStyle/>
          <a:p>
            <a:r>
              <a:rPr kumimoji="1" lang="en-US" altLang="zh-CN" sz="3600" dirty="0" err="1">
                <a:solidFill>
                  <a:srgbClr val="EBEBEB"/>
                </a:solidFill>
              </a:rPr>
              <a:t>sp</a:t>
            </a:r>
            <a:r>
              <a:rPr kumimoji="1" lang="zh-CN" altLang="en-US" sz="3600" dirty="0">
                <a:solidFill>
                  <a:srgbClr val="EBEBEB"/>
                </a:solidFill>
              </a:rPr>
              <a:t>混杂</a:t>
            </a:r>
            <a:r>
              <a:rPr kumimoji="1" lang="en-US" altLang="zh-CN" sz="3600" dirty="0">
                <a:solidFill>
                  <a:srgbClr val="EBEBEB"/>
                </a:solidFill>
              </a:rPr>
              <a:t>—s-p</a:t>
            </a:r>
            <a:r>
              <a:rPr kumimoji="1" lang="zh-CN" altLang="en-US" sz="3600" dirty="0">
                <a:solidFill>
                  <a:srgbClr val="EBEBEB"/>
                </a:solidFill>
              </a:rPr>
              <a:t> </a:t>
            </a:r>
            <a:r>
              <a:rPr kumimoji="1" lang="en-US" altLang="zh-CN" sz="3600" dirty="0">
                <a:solidFill>
                  <a:srgbClr val="EBEBEB"/>
                </a:solidFill>
              </a:rPr>
              <a:t>mixing</a:t>
            </a:r>
            <a:endParaRPr kumimoji="1" lang="zh-CN" altLang="en-US" sz="3600" dirty="0">
              <a:solidFill>
                <a:srgbClr val="EBEBEB"/>
              </a:solidFill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FEA5EDBF-7395-B14A-B848-7FFA7EB57DB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7254" y="2436878"/>
                <a:ext cx="3108057" cy="2947415"/>
              </a:xfrm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kumimoji="1" lang="zh-CN" altLang="en-US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为</m:t>
                    </m:r>
                  </m:oMath>
                </a14:m>
                <a:r>
                  <a:rPr kumimoji="1" lang="zh-CN" altLang="en-US" dirty="0">
                    <a:solidFill>
                      <a:srgbClr val="FFFFFF"/>
                    </a:solidFill>
                  </a:rPr>
                  <a:t>顺磁性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与推断的分子轨道能级不符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r>
                  <a:rPr kumimoji="1" lang="en-US" altLang="zh-CN" dirty="0">
                    <a:solidFill>
                      <a:srgbClr val="FFFFFF"/>
                    </a:solidFill>
                  </a:rPr>
                  <a:t>2p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轨道可以与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2s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轨道重叠造成轨道能量变化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kumimoji="1" lang="en-US" altLang="zh-CN" b="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kumimoji="1" lang="en-US" altLang="zh-CN" b="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kumimoji="1" lang="zh-CN" altLang="en-US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能量降低</m:t>
                    </m:r>
                  </m:oMath>
                </a14:m>
                <a:r>
                  <a:rPr kumimoji="1" lang="zh-CN" altLang="en-US" dirty="0">
                    <a:solidFill>
                      <a:srgbClr val="FFFFFF"/>
                    </a:solidFill>
                  </a:rPr>
                  <a:t>，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</m:oMath>
                </a14:m>
                <a:r>
                  <a:rPr kumimoji="1" lang="zh-CN" altLang="en-US" dirty="0">
                    <a:solidFill>
                      <a:srgbClr val="FFFFFF"/>
                    </a:solidFill>
                  </a:rPr>
                  <a:t>能量升高，超过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</m:oMath>
                </a14:m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r>
                  <a:rPr kumimoji="1" lang="en-US" altLang="zh-CN" dirty="0" err="1">
                    <a:solidFill>
                      <a:srgbClr val="FFFFFF"/>
                    </a:solidFill>
                  </a:rPr>
                  <a:t>sp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相互作用随原子序数从左往右降低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氮到氧时轨道能量顺序调换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endParaRPr kumimoji="1" lang="zh-CN" altLang="en-US" dirty="0">
                  <a:solidFill>
                    <a:srgbClr val="FFFFFF"/>
                  </a:solidFill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FEA5EDBF-7395-B14A-B848-7FFA7EB57D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7254" y="2436878"/>
                <a:ext cx="3108057" cy="2947415"/>
              </a:xfrm>
              <a:blipFill>
                <a:blip r:embed="rId4"/>
                <a:stretch>
                  <a:fillRect l="-813" t="-1724" r="-1626" b="-99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 descr="图表, 雷达图&#10;&#10;描述已自动生成">
            <a:extLst>
              <a:ext uri="{FF2B5EF4-FFF2-40B4-BE49-F238E27FC236}">
                <a16:creationId xmlns:a16="http://schemas.microsoft.com/office/drawing/2014/main" id="{D10C767A-DD67-7041-8CDF-E4D0979B55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0346" y="135834"/>
            <a:ext cx="2222887" cy="3045052"/>
          </a:xfrm>
          <a:prstGeom prst="rect">
            <a:avLst/>
          </a:prstGeom>
          <a:effectLst/>
        </p:spPr>
      </p:pic>
      <p:pic>
        <p:nvPicPr>
          <p:cNvPr id="6" name="图片 5" descr="图表, 雷达图&#10;&#10;描述已自动生成">
            <a:extLst>
              <a:ext uri="{FF2B5EF4-FFF2-40B4-BE49-F238E27FC236}">
                <a16:creationId xmlns:a16="http://schemas.microsoft.com/office/drawing/2014/main" id="{9D551356-15EB-4742-89A2-6C4491B0D8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6797" y="684"/>
            <a:ext cx="2328285" cy="3133124"/>
          </a:xfrm>
          <a:prstGeom prst="rect">
            <a:avLst/>
          </a:prstGeom>
        </p:spPr>
      </p:pic>
      <p:sp>
        <p:nvSpPr>
          <p:cNvPr id="8" name="右箭头 7">
            <a:extLst>
              <a:ext uri="{FF2B5EF4-FFF2-40B4-BE49-F238E27FC236}">
                <a16:creationId xmlns:a16="http://schemas.microsoft.com/office/drawing/2014/main" id="{F7E2447E-736E-F442-92C7-906C34D88EF3}"/>
              </a:ext>
            </a:extLst>
          </p:cNvPr>
          <p:cNvSpPr/>
          <p:nvPr/>
        </p:nvSpPr>
        <p:spPr>
          <a:xfrm>
            <a:off x="8802832" y="1219596"/>
            <a:ext cx="1298719" cy="877529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7760216-1CFD-6E40-8F21-C745D1B3960E}"/>
              </a:ext>
            </a:extLst>
          </p:cNvPr>
          <p:cNvSpPr txBox="1"/>
          <p:nvPr/>
        </p:nvSpPr>
        <p:spPr>
          <a:xfrm>
            <a:off x="8814956" y="1444750"/>
            <a:ext cx="918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err="1"/>
              <a:t>sp</a:t>
            </a:r>
            <a:r>
              <a:rPr kumimoji="1" lang="zh-CN" altLang="en-US" dirty="0"/>
              <a:t>混杂</a:t>
            </a:r>
          </a:p>
        </p:txBody>
      </p:sp>
      <p:pic>
        <p:nvPicPr>
          <p:cNvPr id="20" name="图片 19" descr="卡通人物&#10;&#10;中度可信度描述已自动生成">
            <a:extLst>
              <a:ext uri="{FF2B5EF4-FFF2-40B4-BE49-F238E27FC236}">
                <a16:creationId xmlns:a16="http://schemas.microsoft.com/office/drawing/2014/main" id="{E08C301F-AD7D-6344-87B2-10E56BA1CD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0900" y="486697"/>
            <a:ext cx="2756011" cy="1097378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65C3FEF3-8625-2E47-B6D3-50FC7FD744B7}"/>
              </a:ext>
            </a:extLst>
          </p:cNvPr>
          <p:cNvSpPr txBox="1"/>
          <p:nvPr/>
        </p:nvSpPr>
        <p:spPr>
          <a:xfrm>
            <a:off x="5460857" y="1857214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err="1"/>
              <a:t>sp</a:t>
            </a:r>
            <a:r>
              <a:rPr kumimoji="1" lang="zh-CN" altLang="en-US" dirty="0"/>
              <a:t>混杂</a:t>
            </a:r>
            <a:endParaRPr kumimoji="1" lang="en-US" altLang="zh-CN" dirty="0"/>
          </a:p>
        </p:txBody>
      </p:sp>
      <p:pic>
        <p:nvPicPr>
          <p:cNvPr id="24" name="图片 23" descr="图示&#10;&#10;描述已自动生成">
            <a:extLst>
              <a:ext uri="{FF2B5EF4-FFF2-40B4-BE49-F238E27FC236}">
                <a16:creationId xmlns:a16="http://schemas.microsoft.com/office/drawing/2014/main" id="{C091EF49-EDD2-B047-8FD7-5FDDFDFF95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7582" y="3326250"/>
            <a:ext cx="7672430" cy="3045053"/>
          </a:xfrm>
          <a:prstGeom prst="rect">
            <a:avLst/>
          </a:prstGeom>
        </p:spPr>
      </p:pic>
      <p:pic>
        <p:nvPicPr>
          <p:cNvPr id="10" name="音频 9">
            <a:hlinkClick r:id="" action="ppaction://media"/>
            <a:extLst>
              <a:ext uri="{FF2B5EF4-FFF2-40B4-BE49-F238E27FC236}">
                <a16:creationId xmlns:a16="http://schemas.microsoft.com/office/drawing/2014/main" id="{8BB881B3-B008-0F48-9F93-988D9F8ABC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1065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279383"/>
    </mc:Choice>
    <mc:Fallback>
      <p:transition spd="slow" advTm="2793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660F1EB2-EA8F-BF42-82B1-62586BC24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850" y="420624"/>
            <a:ext cx="2843468" cy="1444752"/>
          </a:xfrm>
        </p:spPr>
        <p:txBody>
          <a:bodyPr anchor="b">
            <a:normAutofit/>
          </a:bodyPr>
          <a:lstStyle/>
          <a:p>
            <a:r>
              <a:rPr kumimoji="1" lang="zh-CN" altLang="en-US" sz="3600" dirty="0">
                <a:solidFill>
                  <a:srgbClr val="EBEBEB"/>
                </a:solidFill>
              </a:rPr>
              <a:t>异核双原子分子轨道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C9A9FA-5EC5-7542-BAF7-D2E28B485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453" y="2955647"/>
            <a:ext cx="3108057" cy="2947415"/>
          </a:xfrm>
        </p:spPr>
        <p:txBody>
          <a:bodyPr>
            <a:normAutofit lnSpcReduction="10000"/>
          </a:bodyPr>
          <a:lstStyle/>
          <a:p>
            <a:r>
              <a:rPr kumimoji="1" lang="zh-CN" altLang="en-US" dirty="0">
                <a:solidFill>
                  <a:srgbClr val="FFFFFF"/>
                </a:solidFill>
              </a:rPr>
              <a:t>电负性强的原子的原子轨道能量低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不易失电子，更稳定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与分子轨道能量相近的原子轨道对其形成时贡献大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两个结构区别大的原子的分子轨道可以是</a:t>
            </a:r>
            <a:r>
              <a:rPr kumimoji="1" lang="en-US" altLang="zh-CN" dirty="0">
                <a:solidFill>
                  <a:srgbClr val="FFFFFF"/>
                </a:solidFill>
              </a:rPr>
              <a:t>s</a:t>
            </a:r>
            <a:r>
              <a:rPr kumimoji="1" lang="zh-CN" altLang="en-US" dirty="0">
                <a:solidFill>
                  <a:srgbClr val="FFFFFF"/>
                </a:solidFill>
              </a:rPr>
              <a:t>轨道和</a:t>
            </a:r>
            <a:r>
              <a:rPr kumimoji="1" lang="en-US" altLang="zh-CN" dirty="0">
                <a:solidFill>
                  <a:srgbClr val="FFFFFF"/>
                </a:solidFill>
              </a:rPr>
              <a:t>p</a:t>
            </a:r>
            <a:r>
              <a:rPr kumimoji="1" lang="zh-CN" altLang="en-US" dirty="0">
                <a:solidFill>
                  <a:srgbClr val="FFFFFF"/>
                </a:solidFill>
              </a:rPr>
              <a:t>轨道的结合</a:t>
            </a:r>
          </a:p>
        </p:txBody>
      </p:sp>
      <p:pic>
        <p:nvPicPr>
          <p:cNvPr id="5" name="图片 4" descr="图示&#10;&#10;描述已自动生成">
            <a:extLst>
              <a:ext uri="{FF2B5EF4-FFF2-40B4-BE49-F238E27FC236}">
                <a16:creationId xmlns:a16="http://schemas.microsoft.com/office/drawing/2014/main" id="{D35F9E60-00C4-AD42-B7F3-4F2B7024C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9202" y="339403"/>
            <a:ext cx="4030022" cy="4727300"/>
          </a:xfrm>
          <a:prstGeom prst="rect">
            <a:avLst/>
          </a:prstGeom>
          <a:effectLst/>
        </p:spPr>
      </p:pic>
      <p:pic>
        <p:nvPicPr>
          <p:cNvPr id="7" name="图片 6" descr="图表, 雷达图&#10;&#10;描述已自动生成">
            <a:extLst>
              <a:ext uri="{FF2B5EF4-FFF2-40B4-BE49-F238E27FC236}">
                <a16:creationId xmlns:a16="http://schemas.microsoft.com/office/drawing/2014/main" id="{1BAA0CCB-6485-8F4D-B673-5B832D48CC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7657" y="3263829"/>
            <a:ext cx="3904344" cy="355375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91871741-F746-D34D-939D-F473C2F7D8C5}"/>
              </a:ext>
            </a:extLst>
          </p:cNvPr>
          <p:cNvSpPr txBox="1"/>
          <p:nvPr/>
        </p:nvSpPr>
        <p:spPr>
          <a:xfrm>
            <a:off x="8947002" y="2703053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氟化氢分子轨道能级图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DBFCB77-80FF-A64F-BEB7-FE516EB4B58C}"/>
              </a:ext>
            </a:extLst>
          </p:cNvPr>
          <p:cNvSpPr txBox="1"/>
          <p:nvPr/>
        </p:nvSpPr>
        <p:spPr>
          <a:xfrm>
            <a:off x="5420232" y="4856038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一氧化氮分子轨道能级图</a:t>
            </a:r>
          </a:p>
        </p:txBody>
      </p:sp>
      <p:pic>
        <p:nvPicPr>
          <p:cNvPr id="9" name="音频 8">
            <a:hlinkClick r:id="" action="ppaction://media"/>
            <a:extLst>
              <a:ext uri="{FF2B5EF4-FFF2-40B4-BE49-F238E27FC236}">
                <a16:creationId xmlns:a16="http://schemas.microsoft.com/office/drawing/2014/main" id="{5E207ECF-ACA8-FC4C-AFEE-251023E279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4356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212242"/>
    </mc:Choice>
    <mc:Fallback>
      <p:transition spd="slow" advTm="2122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A1C402CB-3CB5-144D-A010-FF2C584856A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786618" y="571500"/>
                <a:ext cx="3088799" cy="1444750"/>
              </a:xfrm>
            </p:spPr>
            <p:txBody>
              <a:bodyPr anchor="b"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kumimoji="1" lang="zh-CN" altLang="en-US" sz="3600" dirty="0"/>
                  <a:t>离域</a:t>
                </a:r>
                <a14:m>
                  <m:oMath xmlns:m="http://schemas.openxmlformats.org/officeDocument/2006/math">
                    <m:r>
                      <a:rPr kumimoji="1" lang="en-US" altLang="zh-CN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kumimoji="1" lang="zh-CN" altLang="en-US" sz="3600" dirty="0"/>
                  <a:t>键</a:t>
                </a:r>
                <a:r>
                  <a:rPr kumimoji="1" lang="en-US" altLang="zh-CN" sz="3600" dirty="0"/>
                  <a:t>—delocalized</a:t>
                </a:r>
                <a:r>
                  <a:rPr kumimoji="1" lang="zh-CN" altLang="en-US" sz="3600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CN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kumimoji="1" lang="zh-CN" altLang="en-US" sz="3600" dirty="0"/>
                  <a:t> </a:t>
                </a:r>
                <a:r>
                  <a:rPr kumimoji="1" lang="en-US" altLang="zh-CN" sz="3600" dirty="0"/>
                  <a:t>bond</a:t>
                </a:r>
                <a:endParaRPr kumimoji="1" lang="zh-CN" altLang="en-US" sz="3600" dirty="0"/>
              </a:p>
            </p:txBody>
          </p:sp>
        </mc:Choice>
        <mc:Fallback xmlns="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A1C402CB-3CB5-144D-A010-FF2C584856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786618" y="571500"/>
                <a:ext cx="3088799" cy="1444750"/>
              </a:xfrm>
              <a:blipFill>
                <a:blip r:embed="rId6"/>
                <a:stretch>
                  <a:fillRect l="-5714" t="-21053" b="-1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8073EE4-EB60-444A-A7EA-82035FCDE0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7" name="Freeform 23">
            <a:extLst>
              <a:ext uri="{FF2B5EF4-FFF2-40B4-BE49-F238E27FC236}">
                <a16:creationId xmlns:a16="http://schemas.microsoft.com/office/drawing/2014/main" id="{86AD7ABD-24C8-4B21-A948-ABC2F8C70B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63082B3-0202-4A7D-A42B-721E4CE9E2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ontent Placeholder 31">
                <a:extLst>
                  <a:ext uri="{FF2B5EF4-FFF2-40B4-BE49-F238E27FC236}">
                    <a16:creationId xmlns:a16="http://schemas.microsoft.com/office/drawing/2014/main" id="{BCEA6B30-FFDE-4492-93EB-B73A38C520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7973" y="2380497"/>
                <a:ext cx="4071018" cy="3709642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zh-CN" altLang="en-US" dirty="0"/>
                  <a:t>又名“大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kumimoji="1" lang="zh-CN" altLang="en-US" dirty="0"/>
                  <a:t>键</a:t>
                </a:r>
                <a:r>
                  <a:rPr lang="zh-CN" altLang="en-US" dirty="0"/>
                  <a:t>”</a:t>
                </a:r>
                <a:endParaRPr lang="en-US" altLang="zh-CN" dirty="0"/>
              </a:p>
              <a:p>
                <a:r>
                  <a:rPr lang="zh-CN" altLang="en-US" dirty="0"/>
                  <a:t>多原子分子中未参与杂化的相互平行的</a:t>
                </a:r>
                <a:r>
                  <a:rPr lang="en-US" altLang="zh-CN" dirty="0"/>
                  <a:t>p</a:t>
                </a:r>
                <a:r>
                  <a:rPr lang="zh-CN" altLang="en-US" dirty="0"/>
                  <a:t>轨道</a:t>
                </a:r>
                <a:r>
                  <a:rPr lang="en-US" altLang="zh-CN" dirty="0"/>
                  <a:t>—</a:t>
                </a:r>
                <a:r>
                  <a:rPr lang="zh-CN" altLang="en-US" dirty="0"/>
                  <a:t>相互重叠</a:t>
                </a:r>
                <a:endParaRPr lang="en-US" altLang="zh-CN" dirty="0"/>
              </a:p>
              <a:p>
                <a:r>
                  <a:rPr lang="en-US" altLang="zh-CN" dirty="0"/>
                  <a:t>p</a:t>
                </a:r>
                <a:r>
                  <a:rPr lang="zh-CN" altLang="en-US" dirty="0"/>
                  <a:t>电子在平行的</a:t>
                </a:r>
                <a:r>
                  <a:rPr lang="en-US" altLang="zh-CN" dirty="0"/>
                  <a:t>p</a:t>
                </a:r>
                <a:r>
                  <a:rPr lang="zh-CN" altLang="en-US" dirty="0"/>
                  <a:t>轨道内自由运动形成离域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kumimoji="1" lang="zh-CN" altLang="en-US" dirty="0"/>
                  <a:t>键</a:t>
                </a:r>
                <a:endParaRPr lang="en-US" altLang="zh-CN" dirty="0"/>
              </a:p>
              <a:p>
                <a:r>
                  <a:rPr lang="zh-CN" altLang="en-US" dirty="0"/>
                  <a:t>不局限于两个原子的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kumimoji="1" lang="zh-CN" altLang="en-US" dirty="0"/>
                  <a:t>键</a:t>
                </a:r>
                <a:endParaRPr kumimoji="1" lang="en-US" altLang="zh-CN" dirty="0"/>
              </a:p>
              <a:p>
                <a:r>
                  <a:rPr kumimoji="1" lang="zh-CN" altLang="en-US" dirty="0"/>
                  <a:t>形成共轭体系（</a:t>
                </a:r>
                <a:r>
                  <a:rPr kumimoji="1" lang="en-US" altLang="zh-CN" dirty="0"/>
                  <a:t>conjugate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system</a:t>
                </a:r>
                <a:r>
                  <a:rPr kumimoji="1" lang="zh-CN" altLang="en-US" dirty="0"/>
                  <a:t>）</a:t>
                </a:r>
                <a:endParaRPr kumimoji="1" lang="en-US" altLang="zh-CN" dirty="0"/>
              </a:p>
              <a:p>
                <a:r>
                  <a:rPr kumimoji="1" lang="zh-CN" altLang="en-US" dirty="0"/>
                  <a:t>离域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kumimoji="1" lang="zh-CN" altLang="en-US" dirty="0"/>
                  <a:t>键表示方法</a:t>
                </a:r>
                <a:r>
                  <a:rPr kumimoji="1" lang="en-US" altLang="zh-CN" dirty="0"/>
                  <a:t>—a</a:t>
                </a:r>
                <a:r>
                  <a:rPr kumimoji="1" lang="zh-CN" altLang="en-US" dirty="0"/>
                  <a:t>中心</a:t>
                </a:r>
                <a:r>
                  <a:rPr kumimoji="1" lang="en-US" altLang="zh-CN" dirty="0"/>
                  <a:t>b</a:t>
                </a:r>
                <a:r>
                  <a:rPr kumimoji="1" lang="zh-CN" altLang="en-US" dirty="0"/>
                  <a:t>电子</a:t>
                </a:r>
                <a:r>
                  <a:rPr kumimoji="1" lang="en-US" altLang="zh-CN" dirty="0"/>
                  <a:t>—a</a:t>
                </a:r>
                <a:r>
                  <a:rPr kumimoji="1" lang="zh-CN" altLang="en-US" dirty="0"/>
                  <a:t>为为共用电子的原子数，</a:t>
                </a:r>
                <a:r>
                  <a:rPr kumimoji="1" lang="en-US" altLang="zh-CN" dirty="0"/>
                  <a:t>b</a:t>
                </a:r>
                <a:r>
                  <a:rPr kumimoji="1" lang="zh-CN" altLang="en-US" dirty="0"/>
                  <a:t>平行</a:t>
                </a:r>
                <a:r>
                  <a:rPr kumimoji="1" lang="en-US" altLang="zh-CN" dirty="0"/>
                  <a:t>p</a:t>
                </a:r>
                <a:r>
                  <a:rPr kumimoji="1" lang="zh-CN" altLang="en-US" dirty="0"/>
                  <a:t>轨道内电子总数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32" name="Content Placeholder 31">
                <a:extLst>
                  <a:ext uri="{FF2B5EF4-FFF2-40B4-BE49-F238E27FC236}">
                    <a16:creationId xmlns:a16="http://schemas.microsoft.com/office/drawing/2014/main" id="{BCEA6B30-FFDE-4492-93EB-B73A38C520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7973" y="2380497"/>
                <a:ext cx="4071018" cy="3709642"/>
              </a:xfrm>
              <a:blipFill>
                <a:blip r:embed="rId7"/>
                <a:stretch>
                  <a:fillRect l="-623" t="-23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内容占位符 17" descr="卡通人物&#10;&#10;中度可信度描述已自动生成">
            <a:extLst>
              <a:ext uri="{FF2B5EF4-FFF2-40B4-BE49-F238E27FC236}">
                <a16:creationId xmlns:a16="http://schemas.microsoft.com/office/drawing/2014/main" id="{CC58C4E3-4F5A-734E-8B19-B89B55E429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0782" y="3497239"/>
            <a:ext cx="4155029" cy="3246116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AFA70AFB-C6C9-B045-AF09-B83F5042E57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04517" y="3088493"/>
            <a:ext cx="1551553" cy="1551553"/>
          </a:xfrm>
          <a:prstGeom prst="rect">
            <a:avLst/>
          </a:prstGeom>
        </p:spPr>
      </p:pic>
      <p:pic>
        <p:nvPicPr>
          <p:cNvPr id="30" name="图片 29" descr="图示, 示意图&#10;&#10;描述已自动生成">
            <a:extLst>
              <a:ext uri="{FF2B5EF4-FFF2-40B4-BE49-F238E27FC236}">
                <a16:creationId xmlns:a16="http://schemas.microsoft.com/office/drawing/2014/main" id="{882BF484-4A36-F34E-ADBD-A7C7C38C059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45112" y="4452741"/>
            <a:ext cx="3416300" cy="2400300"/>
          </a:xfrm>
          <a:prstGeom prst="rect">
            <a:avLst/>
          </a:prstGeom>
        </p:spPr>
      </p:pic>
      <p:pic>
        <p:nvPicPr>
          <p:cNvPr id="25" name="图片 24" descr="许多绿色的苹果&#10;&#10;描述已自动生成">
            <a:extLst>
              <a:ext uri="{FF2B5EF4-FFF2-40B4-BE49-F238E27FC236}">
                <a16:creationId xmlns:a16="http://schemas.microsoft.com/office/drawing/2014/main" id="{03A6B2A9-3D0D-774C-A421-1A84CD9087F4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882906" y="4572001"/>
            <a:ext cx="3302000" cy="2128640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8B975810-E511-A94D-B8D0-1C0E4B0817F4}"/>
              </a:ext>
            </a:extLst>
          </p:cNvPr>
          <p:cNvSpPr txBox="1"/>
          <p:nvPr/>
        </p:nvSpPr>
        <p:spPr>
          <a:xfrm>
            <a:off x="9967475" y="2552022"/>
            <a:ext cx="1784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</a:rPr>
              <a:t>三中心四电子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9BE908F1-D95B-0144-AE3D-C2A937CCF9B0}"/>
              </a:ext>
            </a:extLst>
          </p:cNvPr>
          <p:cNvSpPr txBox="1"/>
          <p:nvPr/>
        </p:nvSpPr>
        <p:spPr>
          <a:xfrm>
            <a:off x="9889437" y="4143039"/>
            <a:ext cx="1782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</a:rPr>
              <a:t>六中心六电子</a:t>
            </a:r>
          </a:p>
        </p:txBody>
      </p:sp>
      <p:pic>
        <p:nvPicPr>
          <p:cNvPr id="31" name="图片 30" descr="图片包含 游戏机, 物体, 钟表&#10;&#10;描述已自动生成">
            <a:extLst>
              <a:ext uri="{FF2B5EF4-FFF2-40B4-BE49-F238E27FC236}">
                <a16:creationId xmlns:a16="http://schemas.microsoft.com/office/drawing/2014/main" id="{9FEE242A-8A42-6948-A295-EEDC23EFD0C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74644" y="-7409"/>
            <a:ext cx="3111500" cy="939800"/>
          </a:xfrm>
          <a:prstGeom prst="rect">
            <a:avLst/>
          </a:prstGeom>
        </p:spPr>
      </p:pic>
      <p:pic>
        <p:nvPicPr>
          <p:cNvPr id="38" name="图片 37" descr="图示&#10;&#10;描述已自动生成">
            <a:extLst>
              <a:ext uri="{FF2B5EF4-FFF2-40B4-BE49-F238E27FC236}">
                <a16:creationId xmlns:a16="http://schemas.microsoft.com/office/drawing/2014/main" id="{A316DB48-8478-E44F-925D-2AD2BDB9503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34139" y="-21598"/>
            <a:ext cx="2650767" cy="2400301"/>
          </a:xfrm>
          <a:prstGeom prst="rect">
            <a:avLst/>
          </a:prstGeom>
        </p:spPr>
      </p:pic>
      <p:pic>
        <p:nvPicPr>
          <p:cNvPr id="41" name="图片 40" descr="图形用户界面, 应用程序&#10;&#10;描述已自动生成">
            <a:extLst>
              <a:ext uri="{FF2B5EF4-FFF2-40B4-BE49-F238E27FC236}">
                <a16:creationId xmlns:a16="http://schemas.microsoft.com/office/drawing/2014/main" id="{6F1D3C17-C5E3-CD48-9C11-B24E568B281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10550" y="2277534"/>
            <a:ext cx="2621572" cy="728632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AE1FBA99-B692-5A47-8438-80E6A35E942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15769" y="1244848"/>
            <a:ext cx="3738958" cy="787149"/>
          </a:xfrm>
          <a:prstGeom prst="rect">
            <a:avLst/>
          </a:prstGeom>
        </p:spPr>
      </p:pic>
      <p:sp>
        <p:nvSpPr>
          <p:cNvPr id="44" name="文本框 43">
            <a:extLst>
              <a:ext uri="{FF2B5EF4-FFF2-40B4-BE49-F238E27FC236}">
                <a16:creationId xmlns:a16="http://schemas.microsoft.com/office/drawing/2014/main" id="{CA331961-03E6-0846-8C05-663DEA298C6F}"/>
              </a:ext>
            </a:extLst>
          </p:cNvPr>
          <p:cNvSpPr txBox="1"/>
          <p:nvPr/>
        </p:nvSpPr>
        <p:spPr>
          <a:xfrm>
            <a:off x="6054287" y="698338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</a:rPr>
              <a:t>中心氧原子</a:t>
            </a:r>
          </a:p>
        </p:txBody>
      </p:sp>
      <p:pic>
        <p:nvPicPr>
          <p:cNvPr id="46" name="图片 45" descr="图形用户界面, 应用程序&#10;&#10;描述已自动生成">
            <a:extLst>
              <a:ext uri="{FF2B5EF4-FFF2-40B4-BE49-F238E27FC236}">
                <a16:creationId xmlns:a16="http://schemas.microsoft.com/office/drawing/2014/main" id="{4816CD53-B079-B64C-ABD1-BE595A88BD4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39005" y="2296639"/>
            <a:ext cx="2621572" cy="728632"/>
          </a:xfrm>
          <a:prstGeom prst="rect">
            <a:avLst/>
          </a:prstGeom>
        </p:spPr>
      </p:pic>
      <p:sp>
        <p:nvSpPr>
          <p:cNvPr id="47" name="文本框 46">
            <a:extLst>
              <a:ext uri="{FF2B5EF4-FFF2-40B4-BE49-F238E27FC236}">
                <a16:creationId xmlns:a16="http://schemas.microsoft.com/office/drawing/2014/main" id="{589518A0-C71C-6445-8E0F-95638E90D94E}"/>
              </a:ext>
            </a:extLst>
          </p:cNvPr>
          <p:cNvSpPr txBox="1"/>
          <p:nvPr/>
        </p:nvSpPr>
        <p:spPr>
          <a:xfrm>
            <a:off x="5424301" y="2053594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</a:rPr>
              <a:t>氧原子</a:t>
            </a:r>
            <a:r>
              <a:rPr kumimoji="1" lang="en-US" altLang="zh-CN" dirty="0">
                <a:solidFill>
                  <a:schemeClr val="bg1"/>
                </a:solidFill>
              </a:rPr>
              <a:t>1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20A5C4CB-7429-8246-BF65-E8682A72F615}"/>
              </a:ext>
            </a:extLst>
          </p:cNvPr>
          <p:cNvSpPr txBox="1"/>
          <p:nvPr/>
        </p:nvSpPr>
        <p:spPr>
          <a:xfrm>
            <a:off x="7801815" y="2016250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</a:rPr>
              <a:t>氧原子</a:t>
            </a:r>
            <a:r>
              <a:rPr kumimoji="1" lang="en-US" altLang="zh-CN" dirty="0">
                <a:solidFill>
                  <a:schemeClr val="bg1"/>
                </a:solidFill>
              </a:rPr>
              <a:t>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16">
            <p14:nvContentPartPr>
              <p14:cNvPr id="50" name="墨迹 49">
                <a:extLst>
                  <a:ext uri="{FF2B5EF4-FFF2-40B4-BE49-F238E27FC236}">
                    <a16:creationId xmlns:a16="http://schemas.microsoft.com/office/drawing/2014/main" id="{D2F63450-FE9F-0B44-A9C7-01CDA41EF8AD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6305040" y="1210320"/>
              <a:ext cx="3347280" cy="1673640"/>
            </p14:xfrm>
          </p:contentPart>
        </mc:Choice>
        <mc:Fallback>
          <p:pic>
            <p:nvPicPr>
              <p:cNvPr id="50" name="墨迹 49">
                <a:extLst>
                  <a:ext uri="{FF2B5EF4-FFF2-40B4-BE49-F238E27FC236}">
                    <a16:creationId xmlns:a16="http://schemas.microsoft.com/office/drawing/2014/main" id="{D2F63450-FE9F-0B44-A9C7-01CDA41EF8A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295680" y="1200960"/>
                <a:ext cx="3366000" cy="1692360"/>
              </a:xfrm>
              <a:prstGeom prst="rect">
                <a:avLst/>
              </a:prstGeom>
            </p:spPr>
          </p:pic>
        </mc:Fallback>
      </mc:AlternateContent>
      <p:pic>
        <p:nvPicPr>
          <p:cNvPr id="51" name="音频 50">
            <a:hlinkClick r:id="" action="ppaction://media"/>
            <a:extLst>
              <a:ext uri="{FF2B5EF4-FFF2-40B4-BE49-F238E27FC236}">
                <a16:creationId xmlns:a16="http://schemas.microsoft.com/office/drawing/2014/main" id="{1D9D875F-113F-0F4D-AFA1-4AEEBC31D29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2443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6735"/>
    </mc:Choice>
    <mc:Fallback>
      <p:transition spd="slow" advTm="5967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0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  <p:bldLst>
      <p:bldP spid="33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9">
            <a:extLst>
              <a:ext uri="{FF2B5EF4-FFF2-40B4-BE49-F238E27FC236}">
                <a16:creationId xmlns:a16="http://schemas.microsoft.com/office/drawing/2014/main" id="{61515115-95FB-41E0-86F3-8744438C0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98222FC-5EEC-7D43-BA10-277B53D3B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783" y="232499"/>
            <a:ext cx="5616217" cy="1622321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EBEBEB"/>
                </a:solidFill>
              </a:rPr>
              <a:t>Practice 1</a:t>
            </a:r>
            <a:endParaRPr kumimoji="1" lang="zh-CN" altLang="en-US" dirty="0">
              <a:solidFill>
                <a:srgbClr val="EBEBEB"/>
              </a:solidFill>
            </a:endParaRPr>
          </a:p>
        </p:txBody>
      </p:sp>
      <p:sp>
        <p:nvSpPr>
          <p:cNvPr id="19" name="Freeform 31">
            <a:extLst>
              <a:ext uri="{FF2B5EF4-FFF2-40B4-BE49-F238E27FC236}">
                <a16:creationId xmlns:a16="http://schemas.microsoft.com/office/drawing/2014/main" id="{8222A33F-BE2D-4D69-92A0-5DF8B17BA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49843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 useBgFill="1">
        <p:nvSpPr>
          <p:cNvPr id="20" name="Freeform: Shape 13">
            <a:extLst>
              <a:ext uri="{FF2B5EF4-FFF2-40B4-BE49-F238E27FC236}">
                <a16:creationId xmlns:a16="http://schemas.microsoft.com/office/drawing/2014/main" id="{CE1C74D0-9609-468A-9597-5D87C8A42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98731" y="664312"/>
            <a:ext cx="6858001" cy="5529377"/>
          </a:xfrm>
          <a:custGeom>
            <a:avLst/>
            <a:gdLst>
              <a:gd name="connsiteX0" fmla="*/ 6858001 w 6858001"/>
              <a:gd name="connsiteY0" fmla="*/ 1177 h 5529377"/>
              <a:gd name="connsiteX1" fmla="*/ 6858001 w 6858001"/>
              <a:gd name="connsiteY1" fmla="*/ 1344715 h 5529377"/>
              <a:gd name="connsiteX2" fmla="*/ 6858000 w 6858001"/>
              <a:gd name="connsiteY2" fmla="*/ 1344715 h 5529377"/>
              <a:gd name="connsiteX3" fmla="*/ 6858000 w 6858001"/>
              <a:gd name="connsiteY3" fmla="*/ 5529377 h 5529377"/>
              <a:gd name="connsiteX4" fmla="*/ 0 w 6858001"/>
              <a:gd name="connsiteY4" fmla="*/ 5529376 h 5529377"/>
              <a:gd name="connsiteX5" fmla="*/ 0 w 6858001"/>
              <a:gd name="connsiteY5" fmla="*/ 891096 h 5529377"/>
              <a:gd name="connsiteX6" fmla="*/ 1 w 6858001"/>
              <a:gd name="connsiteY6" fmla="*/ 891096 h 5529377"/>
              <a:gd name="connsiteX7" fmla="*/ 1 w 6858001"/>
              <a:gd name="connsiteY7" fmla="*/ 0 h 5529377"/>
              <a:gd name="connsiteX8" fmla="*/ 40463 w 6858001"/>
              <a:gd name="connsiteY8" fmla="*/ 5883 h 5529377"/>
              <a:gd name="connsiteX9" fmla="*/ 159107 w 6858001"/>
              <a:gd name="connsiteY9" fmla="*/ 23196 h 5529377"/>
              <a:gd name="connsiteX10" fmla="*/ 245518 w 6858001"/>
              <a:gd name="connsiteY10" fmla="*/ 35299 h 5529377"/>
              <a:gd name="connsiteX11" fmla="*/ 348388 w 6858001"/>
              <a:gd name="connsiteY11" fmla="*/ 48073 h 5529377"/>
              <a:gd name="connsiteX12" fmla="*/ 470460 w 6858001"/>
              <a:gd name="connsiteY12" fmla="*/ 63369 h 5529377"/>
              <a:gd name="connsiteX13" fmla="*/ 605563 w 6858001"/>
              <a:gd name="connsiteY13" fmla="*/ 79506 h 5529377"/>
              <a:gd name="connsiteX14" fmla="*/ 757810 w 6858001"/>
              <a:gd name="connsiteY14" fmla="*/ 96483 h 5529377"/>
              <a:gd name="connsiteX15" fmla="*/ 923774 w 6858001"/>
              <a:gd name="connsiteY15" fmla="*/ 114469 h 5529377"/>
              <a:gd name="connsiteX16" fmla="*/ 1104139 w 6858001"/>
              <a:gd name="connsiteY16" fmla="*/ 132454 h 5529377"/>
              <a:gd name="connsiteX17" fmla="*/ 1296163 w 6858001"/>
              <a:gd name="connsiteY17" fmla="*/ 150776 h 5529377"/>
              <a:gd name="connsiteX18" fmla="*/ 1503275 w 6858001"/>
              <a:gd name="connsiteY18" fmla="*/ 167753 h 5529377"/>
              <a:gd name="connsiteX19" fmla="*/ 1719988 w 6858001"/>
              <a:gd name="connsiteY19" fmla="*/ 184058 h 5529377"/>
              <a:gd name="connsiteX20" fmla="*/ 1949045 w 6858001"/>
              <a:gd name="connsiteY20" fmla="*/ 198849 h 5529377"/>
              <a:gd name="connsiteX21" fmla="*/ 2187703 w 6858001"/>
              <a:gd name="connsiteY21" fmla="*/ 212969 h 5529377"/>
              <a:gd name="connsiteX22" fmla="*/ 2436649 w 6858001"/>
              <a:gd name="connsiteY22" fmla="*/ 226248 h 5529377"/>
              <a:gd name="connsiteX23" fmla="*/ 2564208 w 6858001"/>
              <a:gd name="connsiteY23" fmla="*/ 230955 h 5529377"/>
              <a:gd name="connsiteX24" fmla="*/ 2694509 w 6858001"/>
              <a:gd name="connsiteY24" fmla="*/ 236165 h 5529377"/>
              <a:gd name="connsiteX25" fmla="*/ 2826868 w 6858001"/>
              <a:gd name="connsiteY25" fmla="*/ 241040 h 5529377"/>
              <a:gd name="connsiteX26" fmla="*/ 2959914 w 6858001"/>
              <a:gd name="connsiteY26" fmla="*/ 244234 h 5529377"/>
              <a:gd name="connsiteX27" fmla="*/ 3095702 w 6858001"/>
              <a:gd name="connsiteY27" fmla="*/ 247091 h 5529377"/>
              <a:gd name="connsiteX28" fmla="*/ 3232862 w 6858001"/>
              <a:gd name="connsiteY28" fmla="*/ 250117 h 5529377"/>
              <a:gd name="connsiteX29" fmla="*/ 3372765 w 6858001"/>
              <a:gd name="connsiteY29" fmla="*/ 252134 h 5529377"/>
              <a:gd name="connsiteX30" fmla="*/ 3514040 w 6858001"/>
              <a:gd name="connsiteY30" fmla="*/ 252134 h 5529377"/>
              <a:gd name="connsiteX31" fmla="*/ 3656686 w 6858001"/>
              <a:gd name="connsiteY31" fmla="*/ 253142 h 5529377"/>
              <a:gd name="connsiteX32" fmla="*/ 3800704 w 6858001"/>
              <a:gd name="connsiteY32" fmla="*/ 252134 h 5529377"/>
              <a:gd name="connsiteX33" fmla="*/ 3946780 w 6858001"/>
              <a:gd name="connsiteY33" fmla="*/ 250117 h 5529377"/>
              <a:gd name="connsiteX34" fmla="*/ 4092855 w 6858001"/>
              <a:gd name="connsiteY34" fmla="*/ 248268 h 5529377"/>
              <a:gd name="connsiteX35" fmla="*/ 4240988 w 6858001"/>
              <a:gd name="connsiteY35" fmla="*/ 244234 h 5529377"/>
              <a:gd name="connsiteX36" fmla="*/ 4390492 w 6858001"/>
              <a:gd name="connsiteY36" fmla="*/ 240032 h 5529377"/>
              <a:gd name="connsiteX37" fmla="*/ 4539997 w 6858001"/>
              <a:gd name="connsiteY37" fmla="*/ 235157 h 5529377"/>
              <a:gd name="connsiteX38" fmla="*/ 4690873 w 6858001"/>
              <a:gd name="connsiteY38" fmla="*/ 228266 h 5529377"/>
              <a:gd name="connsiteX39" fmla="*/ 4843120 w 6858001"/>
              <a:gd name="connsiteY39" fmla="*/ 220029 h 5529377"/>
              <a:gd name="connsiteX40" fmla="*/ 4996054 w 6858001"/>
              <a:gd name="connsiteY40" fmla="*/ 212129 h 5529377"/>
              <a:gd name="connsiteX41" fmla="*/ 5148987 w 6858001"/>
              <a:gd name="connsiteY41" fmla="*/ 202044 h 5529377"/>
              <a:gd name="connsiteX42" fmla="*/ 5303978 w 6858001"/>
              <a:gd name="connsiteY42" fmla="*/ 189941 h 5529377"/>
              <a:gd name="connsiteX43" fmla="*/ 5456911 w 6858001"/>
              <a:gd name="connsiteY43" fmla="*/ 177839 h 5529377"/>
              <a:gd name="connsiteX44" fmla="*/ 5612588 w 6858001"/>
              <a:gd name="connsiteY44" fmla="*/ 163887 h 5529377"/>
              <a:gd name="connsiteX45" fmla="*/ 5768950 w 6858001"/>
              <a:gd name="connsiteY45" fmla="*/ 148591 h 5529377"/>
              <a:gd name="connsiteX46" fmla="*/ 5923255 w 6858001"/>
              <a:gd name="connsiteY46" fmla="*/ 132455 h 5529377"/>
              <a:gd name="connsiteX47" fmla="*/ 6079618 w 6858001"/>
              <a:gd name="connsiteY47" fmla="*/ 113629 h 5529377"/>
              <a:gd name="connsiteX48" fmla="*/ 6235294 w 6858001"/>
              <a:gd name="connsiteY48" fmla="*/ 93458 h 5529377"/>
              <a:gd name="connsiteX49" fmla="*/ 6391657 w 6858001"/>
              <a:gd name="connsiteY49" fmla="*/ 73455 h 5529377"/>
              <a:gd name="connsiteX50" fmla="*/ 6547333 w 6858001"/>
              <a:gd name="connsiteY50" fmla="*/ 50091 h 5529377"/>
              <a:gd name="connsiteX51" fmla="*/ 6702324 w 6858001"/>
              <a:gd name="connsiteY51" fmla="*/ 26222 h 5529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5529377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5529377"/>
                </a:lnTo>
                <a:lnTo>
                  <a:pt x="0" y="5529376"/>
                </a:lnTo>
                <a:lnTo>
                  <a:pt x="0" y="891096"/>
                </a:lnTo>
                <a:lnTo>
                  <a:pt x="1" y="891096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8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5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4" y="252134"/>
                </a:lnTo>
                <a:lnTo>
                  <a:pt x="3946780" y="250117"/>
                </a:lnTo>
                <a:lnTo>
                  <a:pt x="4092855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pic>
        <p:nvPicPr>
          <p:cNvPr id="5" name="图片 4" descr="图示&#10;&#10;描述已自动生成">
            <a:extLst>
              <a:ext uri="{FF2B5EF4-FFF2-40B4-BE49-F238E27FC236}">
                <a16:creationId xmlns:a16="http://schemas.microsoft.com/office/drawing/2014/main" id="{2F03B7E7-0914-A54E-8F0D-C268743642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3857" y="5152327"/>
            <a:ext cx="1903648" cy="1507055"/>
          </a:xfrm>
          <a:prstGeom prst="rect">
            <a:avLst/>
          </a:prstGeom>
          <a:effectLst/>
        </p:spPr>
      </p:pic>
      <p:sp>
        <p:nvSpPr>
          <p:cNvPr id="21" name="Rectangle 15">
            <a:extLst>
              <a:ext uri="{FF2B5EF4-FFF2-40B4-BE49-F238E27FC236}">
                <a16:creationId xmlns:a16="http://schemas.microsoft.com/office/drawing/2014/main" id="{C137128D-E594-4905-9F76-E385F0831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8739B53-2C2C-E441-BECE-C81B90D8D55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8318" y="1043659"/>
                <a:ext cx="6486776" cy="3709642"/>
              </a:xfrm>
            </p:spPr>
            <p:txBody>
              <a:bodyPr>
                <a:noAutofit/>
              </a:bodyPr>
              <a:lstStyle/>
              <a:p>
                <a:pPr marL="0" indent="0">
                  <a:lnSpc>
                    <a:spcPct val="90000"/>
                  </a:lnSpc>
                  <a:buNone/>
                </a:pPr>
                <a:r>
                  <a:rPr lang="en" altLang="zh-CN" dirty="0">
                    <a:solidFill>
                      <a:srgbClr val="FFFFFF"/>
                    </a:solidFill>
                  </a:rPr>
                  <a:t>  The diagram that follows shows the highest-energy occupied MOs of a neutral molecule CX, where element X is in the same row of the periodic table as C. </a:t>
                </a:r>
              </a:p>
              <a:p>
                <a:pPr>
                  <a:lnSpc>
                    <a:spcPct val="90000"/>
                  </a:lnSpc>
                </a:pPr>
                <a:r>
                  <a:rPr lang="en" altLang="zh-CN" b="1" dirty="0">
                    <a:solidFill>
                      <a:srgbClr val="FFFFFF"/>
                    </a:solidFill>
                  </a:rPr>
                  <a:t>(a) </a:t>
                </a:r>
                <a:r>
                  <a:rPr lang="en" altLang="zh-CN" dirty="0">
                    <a:solidFill>
                      <a:srgbClr val="FFFFFF"/>
                    </a:solidFill>
                  </a:rPr>
                  <a:t>Based on the number of electrons, can you determine the identity of X?</a:t>
                </a:r>
              </a:p>
              <a:p>
                <a:pPr>
                  <a:lnSpc>
                    <a:spcPct val="90000"/>
                  </a:lnSpc>
                </a:pPr>
                <a:r>
                  <a:rPr lang="en" altLang="zh-CN" dirty="0">
                    <a:solidFill>
                      <a:srgbClr val="FFFFFF"/>
                    </a:solidFill>
                  </a:rPr>
                  <a:t> </a:t>
                </a:r>
                <a:r>
                  <a:rPr lang="en" altLang="zh-CN" b="1" dirty="0">
                    <a:solidFill>
                      <a:srgbClr val="FFFFFF"/>
                    </a:solidFill>
                  </a:rPr>
                  <a:t>(b) </a:t>
                </a:r>
                <a:r>
                  <a:rPr lang="en" altLang="zh-CN" dirty="0">
                    <a:solidFill>
                      <a:srgbClr val="FFFFFF"/>
                    </a:solidFill>
                  </a:rPr>
                  <a:t>Would the molecule be diamagnetic or paramagnetic? </a:t>
                </a:r>
              </a:p>
              <a:p>
                <a:pPr>
                  <a:lnSpc>
                    <a:spcPct val="90000"/>
                  </a:lnSpc>
                </a:pPr>
                <a:r>
                  <a:rPr lang="en" altLang="zh-CN" b="1" dirty="0">
                    <a:solidFill>
                      <a:srgbClr val="FFFFFF"/>
                    </a:solidFill>
                  </a:rPr>
                  <a:t>(c) </a:t>
                </a:r>
                <a:r>
                  <a:rPr lang="en" altLang="zh-CN" dirty="0">
                    <a:solidFill>
                      <a:srgbClr val="FFFFFF"/>
                    </a:solidFill>
                  </a:rPr>
                  <a:t>Consider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r>
                      <a:rPr kumimoji="1" lang="en-US" altLang="zh-CN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" altLang="zh-CN" dirty="0">
                    <a:solidFill>
                      <a:srgbClr val="FFFFFF"/>
                    </a:solidFill>
                  </a:rPr>
                  <a:t>MOs of the molecule. Would you expect them to have a greater atomic orbital contribution from C, have a greater atomic orbital contribution from X, or be an equal mixture of atomic orbitals from the two atoms? </a:t>
                </a:r>
              </a:p>
              <a:p>
                <a:pPr>
                  <a:lnSpc>
                    <a:spcPct val="90000"/>
                  </a:lnSpc>
                </a:pPr>
                <a:endParaRPr kumimoji="1" lang="zh-CN" altLang="en-US" dirty="0">
                  <a:solidFill>
                    <a:srgbClr val="FFFFFF"/>
                  </a:solidFill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8739B53-2C2C-E441-BECE-C81B90D8D5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318" y="1043659"/>
                <a:ext cx="6486776" cy="3709642"/>
              </a:xfrm>
              <a:blipFill>
                <a:blip r:embed="rId6"/>
                <a:stretch>
                  <a:fillRect l="-977" t="-2048" r="-1563" b="-197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矩形 5">
            <a:extLst>
              <a:ext uri="{FF2B5EF4-FFF2-40B4-BE49-F238E27FC236}">
                <a16:creationId xmlns:a16="http://schemas.microsoft.com/office/drawing/2014/main" id="{DF6179C5-D115-6348-AEB4-73F4097DF0F7}"/>
              </a:ext>
            </a:extLst>
          </p:cNvPr>
          <p:cNvSpPr/>
          <p:nvPr/>
        </p:nvSpPr>
        <p:spPr>
          <a:xfrm>
            <a:off x="7351718" y="258582"/>
            <a:ext cx="4647134" cy="6400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（</a:t>
            </a:r>
            <a:r>
              <a:rPr kumimoji="1" lang="en-US" altLang="zh-CN" dirty="0"/>
              <a:t>a</a:t>
            </a:r>
            <a:r>
              <a:rPr kumimoji="1" lang="zh-CN" altLang="en-US" dirty="0"/>
              <a:t>）因为这是</a:t>
            </a:r>
            <a:r>
              <a:rPr kumimoji="1" lang="en-US" altLang="zh-CN" dirty="0"/>
              <a:t>HOMO</a:t>
            </a:r>
            <a:r>
              <a:rPr kumimoji="1" lang="zh-CN" altLang="en-US" dirty="0"/>
              <a:t>，所以两个元素的</a:t>
            </a:r>
            <a:r>
              <a:rPr kumimoji="1" lang="en-US" altLang="zh-CN" dirty="0"/>
              <a:t>p</a:t>
            </a:r>
            <a:r>
              <a:rPr kumimoji="1" lang="zh-CN" altLang="en-US" dirty="0"/>
              <a:t>轨道电子总数为</a:t>
            </a:r>
            <a:r>
              <a:rPr kumimoji="1" lang="en-US" altLang="zh-CN" dirty="0"/>
              <a:t>5</a:t>
            </a:r>
            <a:r>
              <a:rPr kumimoji="1" lang="zh-CN" altLang="en-US" dirty="0"/>
              <a:t>。因为出现</a:t>
            </a:r>
            <a:r>
              <a:rPr kumimoji="1" lang="en-US" altLang="zh-CN" dirty="0"/>
              <a:t>s-p</a:t>
            </a:r>
            <a:r>
              <a:rPr kumimoji="1" lang="zh-CN" altLang="en-US" dirty="0"/>
              <a:t>混杂，所以是</a:t>
            </a:r>
            <a:r>
              <a:rPr kumimoji="1" lang="en-US" altLang="zh-CN" dirty="0"/>
              <a:t>CN</a:t>
            </a:r>
            <a:r>
              <a:rPr kumimoji="1" lang="zh-CN" altLang="en-US" dirty="0"/>
              <a:t>氮化碳，故</a:t>
            </a:r>
            <a:r>
              <a:rPr kumimoji="1" lang="en-US" altLang="zh-CN" dirty="0"/>
              <a:t>X</a:t>
            </a:r>
            <a:r>
              <a:rPr kumimoji="1" lang="zh-CN" altLang="en-US" dirty="0"/>
              <a:t>为氮</a:t>
            </a:r>
            <a:endParaRPr kumimoji="1" lang="en-US" altLang="zh-CN" dirty="0"/>
          </a:p>
          <a:p>
            <a:pPr algn="ctr"/>
            <a:r>
              <a:rPr kumimoji="1" lang="zh-CN" altLang="en-US" dirty="0"/>
              <a:t>（</a:t>
            </a:r>
            <a:r>
              <a:rPr kumimoji="1" lang="en-US" altLang="zh-CN" dirty="0"/>
              <a:t>b</a:t>
            </a:r>
            <a:r>
              <a:rPr kumimoji="1" lang="zh-CN" altLang="en-US" dirty="0"/>
              <a:t>）有未成对电子因此为顺磁性</a:t>
            </a:r>
            <a:endParaRPr kumimoji="1" lang="en-US" altLang="zh-CN" dirty="0"/>
          </a:p>
          <a:p>
            <a:pPr algn="ctr"/>
            <a:r>
              <a:rPr kumimoji="1" lang="zh-CN" altLang="en-US" dirty="0"/>
              <a:t>（</a:t>
            </a:r>
            <a:r>
              <a:rPr kumimoji="1" lang="en-US" altLang="zh-CN" dirty="0"/>
              <a:t>c</a:t>
            </a:r>
            <a:r>
              <a:rPr kumimoji="1" lang="zh-CN" altLang="en-US" dirty="0"/>
              <a:t>）因为氮的电负性更大，因此它的原子轨道对分子轨道贡献更大</a:t>
            </a: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7">
            <p14:nvContentPartPr>
              <p14:cNvPr id="7" name="墨迹 6">
                <a:extLst>
                  <a:ext uri="{FF2B5EF4-FFF2-40B4-BE49-F238E27FC236}">
                    <a16:creationId xmlns:a16="http://schemas.microsoft.com/office/drawing/2014/main" id="{E4F4C277-CABB-FF46-B163-FA4FE0D8E505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523080" y="3197520"/>
              <a:ext cx="8352360" cy="3556080"/>
            </p14:xfrm>
          </p:contentPart>
        </mc:Choice>
        <mc:Fallback>
          <p:pic>
            <p:nvPicPr>
              <p:cNvPr id="7" name="墨迹 6">
                <a:extLst>
                  <a:ext uri="{FF2B5EF4-FFF2-40B4-BE49-F238E27FC236}">
                    <a16:creationId xmlns:a16="http://schemas.microsoft.com/office/drawing/2014/main" id="{E4F4C277-CABB-FF46-B163-FA4FE0D8E50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13720" y="3188160"/>
                <a:ext cx="8371080" cy="35748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音频 7">
            <a:hlinkClick r:id="" action="ppaction://media"/>
            <a:extLst>
              <a:ext uri="{FF2B5EF4-FFF2-40B4-BE49-F238E27FC236}">
                <a16:creationId xmlns:a16="http://schemas.microsoft.com/office/drawing/2014/main" id="{C2FB517A-745E-EC49-B989-AA0BD58DDBC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880582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315819"/>
    </mc:Choice>
    <mc:Fallback>
      <p:transition spd="slow" advTm="3158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10.9|37.4|6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9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离子</Template>
  <TotalTime>5602</TotalTime>
  <Words>944</Words>
  <Application>Microsoft Macintosh PowerPoint</Application>
  <PresentationFormat>宽屏</PresentationFormat>
  <Paragraphs>72</Paragraphs>
  <Slides>11</Slides>
  <Notes>0</Notes>
  <HiddenSlides>0</HiddenSlides>
  <MMClips>11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6" baseType="lpstr">
      <vt:lpstr>Arial</vt:lpstr>
      <vt:lpstr>Cambria Math</vt:lpstr>
      <vt:lpstr>Century Gothic</vt:lpstr>
      <vt:lpstr>Wingdings 3</vt:lpstr>
      <vt:lpstr>离子</vt:lpstr>
      <vt:lpstr>第十七节—分子轨道理论</vt:lpstr>
      <vt:lpstr>价键理论局限性</vt:lpstr>
      <vt:lpstr>分子轨道（上）—molecular orbital（MO）</vt:lpstr>
      <vt:lpstr>分子轨道（下）—molecular orbital（MO）</vt:lpstr>
      <vt:lpstr>同核双原子分子轨道</vt:lpstr>
      <vt:lpstr>顺磁性—（paramagnetism）</vt:lpstr>
      <vt:lpstr>HOMO和LUMO</vt:lpstr>
      <vt:lpstr>sp混杂—s-p mixing</vt:lpstr>
      <vt:lpstr>异核双原子分子轨道</vt:lpstr>
      <vt:lpstr>离域π键—delocalized π bond</vt:lpstr>
      <vt:lpstr>Practice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第十七节—分子轨道理论</dc:title>
  <dc:creator>Qi Gareth</dc:creator>
  <cp:lastModifiedBy>Qi Gareth</cp:lastModifiedBy>
  <cp:revision>35</cp:revision>
  <dcterms:created xsi:type="dcterms:W3CDTF">2021-07-30T11:38:57Z</dcterms:created>
  <dcterms:modified xsi:type="dcterms:W3CDTF">2021-08-26T14:41:59Z</dcterms:modified>
</cp:coreProperties>
</file>