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33AAC-310A-48B1-96E3-BCCDEF3EBE97}" type="datetimeFigureOut">
              <a:rPr lang="zh-CN" altLang="en-US" smtClean="0"/>
              <a:t>2017/3/8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B129-24B5-44EA-BA8B-37AD0D590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67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B129-24B5-44EA-BA8B-37AD0D59008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08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175B-A8B7-437A-811A-179DEDDE014D}" type="datetimeFigureOut">
              <a:rPr lang="zh-CN" altLang="en-US" smtClean="0"/>
              <a:t>2017/3/8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5B8F-CDCB-4071-A50A-58B00A6F2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25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175B-A8B7-437A-811A-179DEDDE014D}" type="datetimeFigureOut">
              <a:rPr lang="zh-CN" altLang="en-US" smtClean="0"/>
              <a:t>2017/3/8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5B8F-CDCB-4071-A50A-58B00A6F2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52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175B-A8B7-437A-811A-179DEDDE014D}" type="datetimeFigureOut">
              <a:rPr lang="zh-CN" altLang="en-US" smtClean="0"/>
              <a:t>2017/3/8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5B8F-CDCB-4071-A50A-58B00A6F2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78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175B-A8B7-437A-811A-179DEDDE014D}" type="datetimeFigureOut">
              <a:rPr lang="zh-CN" altLang="en-US" smtClean="0"/>
              <a:t>2017/3/8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5B8F-CDCB-4071-A50A-58B00A6F2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48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175B-A8B7-437A-811A-179DEDDE014D}" type="datetimeFigureOut">
              <a:rPr lang="zh-CN" altLang="en-US" smtClean="0"/>
              <a:t>2017/3/8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5B8F-CDCB-4071-A50A-58B00A6F2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3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175B-A8B7-437A-811A-179DEDDE014D}" type="datetimeFigureOut">
              <a:rPr lang="zh-CN" altLang="en-US" smtClean="0"/>
              <a:t>2017/3/8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5B8F-CDCB-4071-A50A-58B00A6F2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80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175B-A8B7-437A-811A-179DEDDE014D}" type="datetimeFigureOut">
              <a:rPr lang="zh-CN" altLang="en-US" smtClean="0"/>
              <a:t>2017/3/8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5B8F-CDCB-4071-A50A-58B00A6F2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24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175B-A8B7-437A-811A-179DEDDE014D}" type="datetimeFigureOut">
              <a:rPr lang="zh-CN" altLang="en-US" smtClean="0"/>
              <a:t>2017/3/8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5B8F-CDCB-4071-A50A-58B00A6F2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59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175B-A8B7-437A-811A-179DEDDE014D}" type="datetimeFigureOut">
              <a:rPr lang="zh-CN" altLang="en-US" smtClean="0"/>
              <a:t>2017/3/8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5B8F-CDCB-4071-A50A-58B00A6F2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6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175B-A8B7-437A-811A-179DEDDE014D}" type="datetimeFigureOut">
              <a:rPr lang="zh-CN" altLang="en-US" smtClean="0"/>
              <a:t>2017/3/8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5B8F-CDCB-4071-A50A-58B00A6F2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8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175B-A8B7-437A-811A-179DEDDE014D}" type="datetimeFigureOut">
              <a:rPr lang="zh-CN" altLang="en-US" smtClean="0"/>
              <a:t>2017/3/8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5B8F-CDCB-4071-A50A-58B00A6F2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60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175B-A8B7-437A-811A-179DEDDE014D}" type="datetimeFigureOut">
              <a:rPr lang="zh-CN" altLang="en-US" smtClean="0"/>
              <a:t>2017/3/8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55B8F-CDCB-4071-A50A-58B00A6F29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天文学入门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29352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3900" dirty="0">
                <a:solidFill>
                  <a:schemeClr val="bg1"/>
                </a:solidFill>
              </a:rPr>
              <a:t>第</a:t>
            </a:r>
            <a:r>
              <a:rPr lang="en-US" altLang="zh-CN" sz="3900" dirty="0">
                <a:solidFill>
                  <a:schemeClr val="bg1"/>
                </a:solidFill>
              </a:rPr>
              <a:t>2.5</a:t>
            </a:r>
            <a:r>
              <a:rPr lang="zh-CN" altLang="en-US" sz="3900" dirty="0">
                <a:solidFill>
                  <a:schemeClr val="bg1"/>
                </a:solidFill>
              </a:rPr>
              <a:t>课，天文观测第一弹</a:t>
            </a:r>
            <a:endParaRPr lang="en-US" altLang="zh-CN" sz="3900" dirty="0">
              <a:solidFill>
                <a:schemeClr val="bg1"/>
              </a:solidFill>
            </a:endParaRPr>
          </a:p>
          <a:p>
            <a:pPr algn="r"/>
            <a:r>
              <a:rPr lang="zh-CN" altLang="en-US" sz="3900" dirty="0">
                <a:solidFill>
                  <a:schemeClr val="bg1"/>
                </a:solidFill>
              </a:rPr>
              <a:t>张帅</a:t>
            </a:r>
            <a:endParaRPr lang="en-US" altLang="zh-CN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2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注意事项（雾）              注意事项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3977640" cy="4351338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1. </a:t>
            </a:r>
            <a:r>
              <a:rPr lang="zh-CN" altLang="en-US" dirty="0">
                <a:solidFill>
                  <a:schemeClr val="bg1"/>
                </a:solidFill>
              </a:rPr>
              <a:t>不要爬栏杆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2. </a:t>
            </a:r>
            <a:r>
              <a:rPr lang="zh-CN" altLang="en-US" dirty="0">
                <a:solidFill>
                  <a:schemeClr val="bg1"/>
                </a:solidFill>
              </a:rPr>
              <a:t>不要吞服目镜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3. </a:t>
            </a:r>
            <a:r>
              <a:rPr lang="zh-CN" altLang="en-US" dirty="0">
                <a:solidFill>
                  <a:schemeClr val="bg1"/>
                </a:solidFill>
              </a:rPr>
              <a:t>不要望着天走出栏杆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4. </a:t>
            </a:r>
            <a:r>
              <a:rPr lang="zh-CN" altLang="en-US" dirty="0">
                <a:solidFill>
                  <a:schemeClr val="bg1"/>
                </a:solidFill>
              </a:rPr>
              <a:t>抬头时别扭到脖子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22636" y="1690688"/>
            <a:ext cx="4937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800" dirty="0">
                <a:solidFill>
                  <a:schemeClr val="bg1"/>
                </a:solidFill>
              </a:rPr>
              <a:t>不要扭动望远镜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dirty="0">
                <a:solidFill>
                  <a:schemeClr val="bg1"/>
                </a:solidFill>
              </a:rPr>
              <a:t>不要用指星笔照别人的眼镜</a:t>
            </a:r>
            <a:r>
              <a:rPr lang="en-US" altLang="zh-CN" sz="2800" dirty="0">
                <a:solidFill>
                  <a:schemeClr val="bg1"/>
                </a:solidFill>
              </a:rPr>
              <a:t>·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5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水平坐标系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14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赤道坐标系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1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星等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1.</a:t>
            </a:r>
            <a:r>
              <a:rPr lang="zh-CN" altLang="en-US" dirty="0">
                <a:solidFill>
                  <a:schemeClr val="bg1"/>
                </a:solidFill>
              </a:rPr>
              <a:t>星等值越小，星星就越亮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2. </a:t>
            </a:r>
            <a:r>
              <a:rPr lang="zh-CN" altLang="en-US" dirty="0">
                <a:solidFill>
                  <a:schemeClr val="bg1"/>
                </a:solidFill>
              </a:rPr>
              <a:t>小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等暗大约</a:t>
            </a:r>
            <a:r>
              <a:rPr lang="en-US" altLang="zh-CN" dirty="0">
                <a:solidFill>
                  <a:schemeClr val="bg1"/>
                </a:solidFill>
              </a:rPr>
              <a:t>2.5</a:t>
            </a:r>
            <a:r>
              <a:rPr lang="zh-CN" altLang="en-US" dirty="0">
                <a:solidFill>
                  <a:schemeClr val="bg1"/>
                </a:solidFill>
              </a:rPr>
              <a:t>倍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3. </a:t>
            </a:r>
            <a:r>
              <a:rPr lang="zh-CN" altLang="en-US" dirty="0">
                <a:solidFill>
                  <a:schemeClr val="bg1"/>
                </a:solidFill>
              </a:rPr>
              <a:t>小</a:t>
            </a:r>
            <a:r>
              <a:rPr lang="en-US" altLang="zh-CN" dirty="0">
                <a:solidFill>
                  <a:schemeClr val="bg1"/>
                </a:solidFill>
              </a:rPr>
              <a:t>6</a:t>
            </a:r>
            <a:r>
              <a:rPr lang="zh-CN" altLang="en-US" dirty="0">
                <a:solidFill>
                  <a:schemeClr val="bg1"/>
                </a:solidFill>
              </a:rPr>
              <a:t>等暗正好</a:t>
            </a:r>
            <a:r>
              <a:rPr lang="en-US" altLang="zh-CN" dirty="0">
                <a:solidFill>
                  <a:schemeClr val="bg1"/>
                </a:solidFill>
              </a:rPr>
              <a:t>100</a:t>
            </a:r>
            <a:r>
              <a:rPr lang="zh-CN" altLang="en-US" dirty="0">
                <a:solidFill>
                  <a:schemeClr val="bg1"/>
                </a:solidFill>
              </a:rPr>
              <a:t>倍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4. </a:t>
            </a:r>
            <a:r>
              <a:rPr lang="zh-CN" altLang="en-US" dirty="0">
                <a:solidFill>
                  <a:schemeClr val="bg1"/>
                </a:solidFill>
              </a:rPr>
              <a:t>人眼极限约为</a:t>
            </a:r>
            <a:r>
              <a:rPr lang="en-US" altLang="zh-CN" dirty="0">
                <a:solidFill>
                  <a:schemeClr val="bg1"/>
                </a:solidFill>
              </a:rPr>
              <a:t>6</a:t>
            </a:r>
            <a:r>
              <a:rPr lang="zh-CN" altLang="en-US" dirty="0">
                <a:solidFill>
                  <a:schemeClr val="bg1"/>
                </a:solidFill>
              </a:rPr>
              <a:t>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5. </a:t>
            </a:r>
            <a:r>
              <a:rPr lang="zh-CN" altLang="en-US" dirty="0">
                <a:solidFill>
                  <a:schemeClr val="bg1"/>
                </a:solidFill>
              </a:rPr>
              <a:t>咱们的望远镜极限是</a:t>
            </a:r>
            <a:r>
              <a:rPr lang="en-US" altLang="zh-CN" dirty="0">
                <a:solidFill>
                  <a:schemeClr val="bg1"/>
                </a:solidFill>
              </a:rPr>
              <a:t>13</a:t>
            </a:r>
            <a:r>
              <a:rPr lang="zh-CN" altLang="en-US" dirty="0">
                <a:solidFill>
                  <a:schemeClr val="bg1"/>
                </a:solidFill>
              </a:rPr>
              <a:t>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6. </a:t>
            </a:r>
            <a:r>
              <a:rPr lang="zh-CN" altLang="en-US" dirty="0">
                <a:solidFill>
                  <a:schemeClr val="bg1"/>
                </a:solidFill>
              </a:rPr>
              <a:t>哈勃望远镜的极限是</a:t>
            </a:r>
            <a:r>
              <a:rPr lang="en-US" altLang="zh-CN" dirty="0">
                <a:solidFill>
                  <a:schemeClr val="bg1"/>
                </a:solidFill>
              </a:rPr>
              <a:t>32</a:t>
            </a:r>
            <a:r>
              <a:rPr lang="zh-CN" altLang="en-US" dirty="0">
                <a:solidFill>
                  <a:schemeClr val="bg1"/>
                </a:solidFill>
              </a:rPr>
              <a:t>等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6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2113" y="1590610"/>
            <a:ext cx="5051526" cy="1325563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梅西耶天体</a:t>
            </a:r>
          </a:p>
        </p:txBody>
      </p:sp>
    </p:spTree>
    <p:extLst>
      <p:ext uri="{BB962C8B-B14F-4D97-AF65-F5344CB8AC3E}">
        <p14:creationId xmlns:p14="http://schemas.microsoft.com/office/powerpoint/2010/main" val="12844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我们要看：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1. </a:t>
            </a:r>
            <a:r>
              <a:rPr lang="zh-CN" altLang="en-US" dirty="0">
                <a:solidFill>
                  <a:schemeClr val="bg1"/>
                </a:solidFill>
              </a:rPr>
              <a:t>月球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2. </a:t>
            </a:r>
            <a:r>
              <a:rPr lang="zh-CN" altLang="en-US" dirty="0">
                <a:solidFill>
                  <a:schemeClr val="bg1"/>
                </a:solidFill>
              </a:rPr>
              <a:t>昴星团（</a:t>
            </a:r>
            <a:r>
              <a:rPr lang="en-US" altLang="zh-CN" dirty="0">
                <a:solidFill>
                  <a:schemeClr val="bg1"/>
                </a:solidFill>
              </a:rPr>
              <a:t>M45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3. </a:t>
            </a:r>
            <a:r>
              <a:rPr lang="zh-CN" altLang="en-US" dirty="0">
                <a:solidFill>
                  <a:schemeClr val="bg1"/>
                </a:solidFill>
              </a:rPr>
              <a:t>猎户座大星云（</a:t>
            </a:r>
            <a:r>
              <a:rPr lang="en-US" altLang="zh-CN" dirty="0">
                <a:solidFill>
                  <a:schemeClr val="bg1"/>
                </a:solidFill>
              </a:rPr>
              <a:t>M42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4. </a:t>
            </a:r>
            <a:r>
              <a:rPr lang="zh-CN" altLang="en-US" dirty="0">
                <a:solidFill>
                  <a:schemeClr val="bg1"/>
                </a:solidFill>
              </a:rPr>
              <a:t>没准看几个行星</a:t>
            </a:r>
          </a:p>
        </p:txBody>
      </p:sp>
    </p:spTree>
    <p:extLst>
      <p:ext uri="{BB962C8B-B14F-4D97-AF65-F5344CB8AC3E}">
        <p14:creationId xmlns:p14="http://schemas.microsoft.com/office/powerpoint/2010/main" val="2816780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150</Words>
  <Application>Microsoft Office PowerPoint</Application>
  <PresentationFormat>宽屏</PresentationFormat>
  <Paragraphs>27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天文学入门</vt:lpstr>
      <vt:lpstr>注意事项（雾）              注意事项</vt:lpstr>
      <vt:lpstr>水平坐标系</vt:lpstr>
      <vt:lpstr>赤道坐标系</vt:lpstr>
      <vt:lpstr>星等</vt:lpstr>
      <vt:lpstr>梅西耶天体</vt:lpstr>
      <vt:lpstr>我们要看：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天文学入门</dc:title>
  <dc:creator>张帅</dc:creator>
  <cp:lastModifiedBy>张帅</cp:lastModifiedBy>
  <cp:revision>3</cp:revision>
  <dcterms:created xsi:type="dcterms:W3CDTF">2017-03-08T11:19:38Z</dcterms:created>
  <dcterms:modified xsi:type="dcterms:W3CDTF">2017-03-08T12:07:02Z</dcterms:modified>
</cp:coreProperties>
</file>