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ink/inkAction1.xml" ContentType="application/vnd.ms-office.inkAction+xml"/>
  <Override PartName="/ppt/ink/inkAction2.xml" ContentType="application/vnd.ms-office.inkAction+xml"/>
  <Override PartName="/ppt/ink/inkAction3.xml" ContentType="application/vnd.ms-office.inkAction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6" r:id="rId6"/>
    <p:sldId id="267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345"/>
    <p:restoredTop sz="95833"/>
  </p:normalViewPr>
  <p:slideViewPr>
    <p:cSldViewPr snapToGrid="0" snapToObjects="1">
      <p:cViewPr>
        <p:scale>
          <a:sx n="104" d="100"/>
          <a:sy n="104" d="100"/>
        </p:scale>
        <p:origin x="456" y="-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10-05T11:08:34.50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345281">
    <iact:property name="dataType"/>
    <iact:actionData xml:id="d0">
      <inkml:trace xmlns:inkml="http://www.w3.org/2003/InkML" xml:id="stk0" contextRef="#ctx0" brushRef="#br0">30214 10583 24575 0,'0'-23'0'14,"0"-14"0"0,0 33 0 0,0-33 0 0,0 14 0 0,0-19 0 0,0 1 0 0,0-1 0 0,0 19 0 0,0-32 0 0,0 27 0 1,0-32 0-1,0 19 0 0,0 18 0 0,19-14 0 0,-15 14 0 0,15 0 0 0,-1 4 0 0,-13 1 0 0,13 13 0 0,-18-13 0 1,0 18 0-1,0 0 0 0,19 0 0 0,-15 0 0 0,15 0 0 0,-19 0 0 0,18 18 0 0,-13-13 0 0,32 32 0 0,-14-14 0 1,18 37 0-1,1-14 0 0,-1 14 0 0,1-19 0 0,-1 19 0 0,1-14 0 0,-1 14 0 0,-18-37 0 0,14 14 0 0,-14-32 0 1,0 32 0-1,-4-33 0 0,-1 33 0 0,-13-32 0 0,13 13 0 0,-18-18 0 0,19 0 0 0,-15 19 0 0,33-15 0 0,-32 15 0 1,13-1 0-1,-18-13 0 0,19 13 0 0,-15-18 0 0,15 0 0 0,-1 19 0 0,-13-15 0 0,13 15 0 0,1-1 0 0,-14-13 0 1,31 13 0-1,-31 1 0 0,13-15 0 0,-18 15 0 0,0-19 0 0,0-37 0 0,0-9 0 0,0-56 0 0,0 33 0 0,0-46 0 1,0 46 0-1,0-33 0 0,0 38 0 0,0 4 0 0,0 18 0 0,0 19 0 0,0 5 0 0,0-1 0 0,0 15 0 0,0-15 0 1</inkml:trace>
    </iact:actionData>
  </iact:action>
  <iact:action type="add" startTime="347235">
    <iact:property name="dataType"/>
    <iact:actionData xml:id="d1">
      <inkml:trace xmlns:inkml="http://www.w3.org/2003/InkML" xml:id="stk1" contextRef="#ctx0" brushRef="#br0">30588 9048 24575 0,'0'23'0'28,"0"51"0"0,0-24 0 0,0 33 0 0,0-23 0 1,0 0 0-1,0-32 0 0,0 27 0 0,0-50 0 1,0 13 0-1,0-18 0 0,0 0 0 0,0 0 0 1</inkml:trace>
    </iact:actionData>
  </iact:action>
  <iact:action type="add" startTime="348318">
    <iact:property name="dataType"/>
    <iact:actionData xml:id="d2">
      <inkml:trace xmlns:inkml="http://www.w3.org/2003/InkML" xml:id="stk2" contextRef="#ctx0" brushRef="#br0">30339 7761 24575 0,'0'42'0'20,"0"18"0"0,0 4 0 0,0 19 0 0,0-18 0 0,0 13 0 0,0-13 0 1,0-1 0-1,0-4 0 0,0-18 0 0,0-1 0 0,0-18 0 0,0 14 0 1,0-32 0-1,0 13 0 0,0 1 0 0,0-15 0 0,0 15 0 0,0-19 0 1</inkml:trace>
    </iact:actionData>
  </iact:action>
  <iact:action type="add" startTime="349165">
    <iact:property name="dataType"/>
    <iact:actionData xml:id="d3">
      <inkml:trace xmlns:inkml="http://www.w3.org/2003/InkML" xml:id="stk3" contextRef="#ctx0" brushRef="#br0">30837 7761 24575 0,'0'42'0'12,"0"18"0"0,0-33 0 1,0 47 0-1,0-46 0 1,0 50 0-1,0-32 0 1,0-4 0-1,0-5 0 1,0-14 0-1,0 18 0 1,0-18 0-1,0 14 0 1,0-32 0-1,0 32 0 1,0-33 0-1,0 33 0 1,0-32 0-1,0 32 0 1,0-33 0-1,0 15 0 1,0-1 0-1,0-13 0 1,0 13 0-1,0 1 0 1,0-15 0-1,0 15 0 1,0-19 0-1,0 18 0 1,0-13 0-1,0 13 0 1</inkml:trace>
    </iact:actionData>
  </iact:action>
  <iact:action type="add" startTime="350144">
    <iact:property name="dataType"/>
    <iact:actionData xml:id="d4">
      <inkml:trace xmlns:inkml="http://www.w3.org/2003/InkML" xml:id="stk4" contextRef="#ctx0" brushRef="#br0">30837 8259 24575 0,'-42'0'0'44,"19"0"0"1,-14 0 0-1,33 0 0 1,-33 0 0 0,32 0 0-1,-13 0 0 1,18 0 0 0</inkml:trace>
    </iact:actionData>
  </iact:action>
  <iact:action type="add" startTime="350954">
    <iact:property name="dataType"/>
    <iact:actionData xml:id="d5">
      <inkml:trace xmlns:inkml="http://www.w3.org/2003/InkML" xml:id="stk5" contextRef="#ctx0" brushRef="#br0">30671 8259 24575 0,'-23'0'0'18,"4"0"0"1,1 0 0 0,-5 0 0 0,0 0 0 0,-14 0 0 0,32 0 0 0,-13 0 0 0,-1 0 0-1,15 0 0 1,-15 0 0 0,1 0 0 0,13 0 0 0,-13 0 0 0,-1 0 0 0,15 0 0 0,-15 0 0 0,1 0 0-1,13 0 0 1,-13 0 0 0,-1 0 0 0,15 0 0 0,-15 0 0 0,19 0 0 0,0 0 0 0,0 0 0 0</inkml:trace>
    </iact:actionData>
  </iact:action>
  <iact:action type="add" startTime="351989">
    <iact:property name="dataType"/>
    <iact:actionData xml:id="d6">
      <inkml:trace xmlns:inkml="http://www.w3.org/2003/InkML" xml:id="stk6" contextRef="#ctx0" brushRef="#br0">32290 9214 24575 0,'-60'0'0'21,"13"0"0"1,-49 0 0-1,45 0 0 1,-27 18 0-1,18-13 0 1,32 13 0-1,-27-18 0 1,50 0 0-1,-32 0 0 1,32 0 0-1,-13 0 0 1</inkml:trace>
    </iact:actionData>
  </iact:action>
  <iact:action type="add" startTime="352864">
    <iact:property name="dataType"/>
    <iact:actionData xml:id="d7">
      <inkml:trace xmlns:inkml="http://www.w3.org/2003/InkML" xml:id="stk7" contextRef="#ctx0" brushRef="#br0">32456 7720 8310 0,'23'0'0'19,"-5"18"5076"0,-18 24-5076 0,0 22 0 0,0 19 0 0,0 19 0 0,0-33 0 0,0 28 0 0,0-33 2800 0,0 1-2800 0,0-5 1703 0,0-37-1703 0,0-5 1671 0,0-18 1 0,0 0-1 0,0 0 1 0</inkml:trace>
    </iact:actionData>
  </iact:action>
  <iact:action type="add" startTime="353576">
    <iact:property name="dataType"/>
    <iact:actionData xml:id="d8">
      <inkml:trace xmlns:inkml="http://www.w3.org/2003/InkML" xml:id="stk8" contextRef="#ctx0" brushRef="#br0">32912 7886 24575 0,'0'23'0'20,"0"32"0"1,0-27 0 0,0 50 0-1,0-32 0 1,0 14 0 0,0-18 0 0,0-1 0-1,0-18 0 1,0-4 0 0,0-1 0-1,0 5 0 1,0 0 0 0,0 14 0 0,0-14 0-1,0 0 0 1,0-4 0 0,0-1 0-1,0-13 0 1,0 13 0 0,0-18 0 0</inkml:trace>
    </iact:actionData>
  </iact:action>
  <iact:action type="add" startTime="354669">
    <iact:property name="dataType"/>
    <iact:actionData xml:id="d9">
      <inkml:trace xmlns:inkml="http://www.w3.org/2003/InkML" xml:id="stk9" contextRef="#ctx0" brushRef="#br0">32788 8342 24575 0,'-23'0'0'15,"4"0"0"1,1 0 0 0,13 0 0-1,-32 0 0 1,33 0 0 0,-15 0 0-1,19 0 0 1,-18 0 0 0,13 0 0-1,-13 0 0 1,-1 0 0 0,-4 0 0-1,-18 0 0 1,18 0 0 0,-14 0 0-1,14 0 0 1,-19 0 0 0,19 0 0-1,5 0 0 1,18 0 0 0,-19 0 0-1,14 0 0 1,-13 0 0 0,18 0 0 0</inkml:trace>
    </iact:actionData>
  </iact:action>
  <iact:action type="add" startTime="355832">
    <iact:property name="dataType"/>
    <iact:actionData xml:id="d10">
      <inkml:trace xmlns:inkml="http://www.w3.org/2003/InkML" xml:id="stk10" contextRef="#ctx0" brushRef="#br0">29882 9836 16351 0,'-18'23'0'14,"-5"-4"3587"1,-19-38-3587 0,-18-4 0 0,-4-18 0 0,-38-1 1415 0,33 19-1415-1,-9 5 0 1,-19 18 0 0,42 0 755 0,-42 0-755 0,55 0 2467 0,-18 0-2467 0,14 0 0-1,-14 0 0 1,19 0 0 0,-1 0 0 0,1-19 0 0,18 15 0 0,-14-15 0-1,32 19 0 1,-32 0 0 0,33 0 0 0,-15 0 0 0,19 0 0 0,0 0 0 0</inkml:trace>
    </iact:actionData>
  </iact:action>
  <iact:action type="add" startTime="356680">
    <iact:property name="dataType"/>
    <iact:actionData xml:id="d11">
      <inkml:trace xmlns:inkml="http://www.w3.org/2003/InkML" xml:id="stk11" contextRef="#ctx0" brushRef="#br0">27641 8508 24575 0,'0'23'0'18,"0"51"0"0,0-42 0 0,0 65 0 0,0-51 0 0,0 70 0 0,0-61 0 0,0 42 0 1,0-56 0-1,0 1 0 0,0-1 0 0,0 1 0 0,0-19 0 0,0-5 0 0,0-18 0 0,0 0 0 1</inkml:trace>
    </iact:actionData>
  </iact:action>
  <iact:action type="add" startTime="357515">
    <iact:property name="dataType"/>
    <iact:actionData xml:id="d12">
      <inkml:trace xmlns:inkml="http://www.w3.org/2003/InkML" xml:id="stk12" contextRef="#ctx0" brushRef="#br0">28347 8467 24575 0,'0'23'0'11,"0"14"0"1,0 23 0 0,0 9 0 0,0 14 0 0,0-23 0 0,0-19 0-1,0-18 0 1,0 14 0 0,0-14 0 0,0 19 0 0,0-19 0 0,0 14 0 0,0-14 0-1,0 0 0 1,0 14 0 0,0-33 0 0,0 33 0 0,0-14 0 0,0 19 0 0,0-19 0-1,0 14 0 1,0-14 0 0,0 18 0 0,0 1 0 0,0-1 0 0,0 1 0 0,0-1 0-1,0-18 0 1,0 14 0 0,0-32 0 0,0 13 0 0,0-18 0 0,0 0 0 0</inkml:trace>
    </iact:actionData>
  </iact:action>
  <iact:action type="add" startTime="358526">
    <iact:property name="dataType"/>
    <iact:actionData xml:id="d13">
      <inkml:trace xmlns:inkml="http://www.w3.org/2003/InkML" xml:id="stk13" contextRef="#ctx0" brushRef="#br0">28181 9131 24575 0,'-42'0'0'19,"1"0"0"1,-1 0 0 0,-18 0 0 0,14 0 0 0,-14 0 0 0,19 0 0 0,-1 0 0 0,1 0 0-1,18 0 0 1,-14 0 0 0,32 0 0 0,-32 0 0 0,33 0 0 0,-15 0 0 0,19 0 0 0,-18 0 0-1,13 0 0 1,-13 0 0 0,18 0 0 0,-19 0 0 0,15 0 0 0,-15 0 0 0,19 0 0 0,0 0 0 0</inkml:trace>
    </iact:actionData>
  </iact:action>
  <iact:action type="add" startTime="359899">
    <iact:property name="dataType"/>
    <iact:actionData xml:id="d14">
      <inkml:trace xmlns:inkml="http://www.w3.org/2003/InkML" xml:id="stk14" contextRef="#ctx0" brushRef="#br0">30256 11330 24575 0,'0'23'0'25,"0"-4"0"0,0-19 0 0,0 18 0 0,0-13 0 0,18 13 0 0,-13-18 0 0,32 0 0 0,-33 0 0 0,33 0 0 0,-32 0 0 0,32 0 0 0,-33 0 0 1,15-18 0-1,-19 13 0 0,0-13 0 0,0 18 0 0,0 0 0 0,-19 0 0 0,15 0 0 0,-15 0 0 0,19 0 0 0,0 0 0 0,0 18 0 0,0-13 0 0,0 13 0 1</inkml:trace>
    </iact:actionData>
  </iact:action>
  <iact:action type="add" startTime="361173">
    <iact:property name="dataType"/>
    <iact:actionData xml:id="d15">
      <inkml:trace xmlns:inkml="http://www.w3.org/2003/InkML" xml:id="stk15" contextRef="#ctx0" brushRef="#br0">31003 11496 24575 0,'0'-23'0'30,"0"5"0"0,0 18 0 0,0 0 0 1,-19 0 0-1,15 0 0 0,-15 18 0 1,19-13 0-1,0 32 0 0,0-33 0 1,0 33 0-1,0-32 0 0,0 13 0 0,0 1 0 1,0-15 0-1,0-22 0 0,0 9 0 1,0-47 0-1,0 52 0 0,0-15 0 1,0 19 0-1,0 0 0 0,0 0 0 1</inkml:trace>
    </iact:actionData>
  </iact:action>
  <iact:action type="add" startTime="362690">
    <iact:property name="dataType"/>
    <iact:actionData xml:id="d16">
      <inkml:trace xmlns:inkml="http://www.w3.org/2003/InkML" xml:id="stk16" contextRef="#ctx0" brushRef="#br0">30505 14609 24575 0,'-23'0'0'10,"4"0"0"1,1 0 0 0,13 0 0 0,-32 0 0-1,33 0 0 1,-33 0 0 0,14 0 0 0,-19 0 0-1,19 0 0 1,-14 19 0 0,33-15 0 0,-33 33 0-1,14-14 0 1,0 0 0 0,-14 14 0 0,14-14 0-1,0 37 0 1,-14-14 0 0,32 14 0 0,-32-18 0-1,33-1 0 1,-33 1 0 0,32 18 0 0,-32-14 0-1,33 14 0 1,-33-19 0 0,32 19 0 0,-13-14 0-1,-1 14 0 1,15-18 0 0,-15-1 0 0,19 1 0-1,-18 18 0 1,13-14 0 0,-13 14 0 0,18-19 0-1,0 1 0 1,0-1 0 0,0 1 0 0,0-1 0-1,0 1 0 1,18-1 0 0,5 1 0 0,19-1 0-1,-1 1 0 1,1-19 0 0,-1 14 0 0,19-33 0-1,-14 33 0 1,33-32 0 0,-33 13 0 0,14-18 0-1,-19 0 0 1,19 0 0 0,-14 0 0 0,-4 0 0-1,-5 0 0 1,-14 0 0 0,18 0 0 0,-18-18 0-1,14-5 0 1,-32 0 0 0,32-14 0 0,-33 32 0-1,33-32 0 1,-32 14 0 0,13-18 0 0,1 18 0-1,-15-14 0 1,15 32 0 0,-19-13 0 0,18-1 0-1,-13 15 0 1,13-15 0 0,-18 19 0 0</inkml:trace>
    </iact:actionData>
  </iact:action>
  <iact:action type="add" startTime="363979">
    <iact:property name="dataType"/>
    <iact:actionData xml:id="d17">
      <inkml:trace xmlns:inkml="http://www.w3.org/2003/InkML" xml:id="stk17" contextRef="#ctx0" brushRef="#br0">31044 15937 24575 0,'0'42'0'11,"0"-19"0"1,0-5 0 0,0 1 0-1,0-15 0 1,19 15 0 0,4-19 0-1,0 0 0 1,14 18 0 0,-32-13 0-1,31 13 0 1,-13 1 0 0,1-15 0-1,12 15 0 1,-13-19 0 0,1 0 0-1,-6 0 0 1,0 0 0 0,-13 0 0-1,13 0 0 1,1 0 0 0,-14 0 0 0,31 0 0-1,-31 0 0 1,13 0 0 0,-18 0 0-1,19-19 0 1,-14 15 0 0,13-15 0-1,-18 1 0 1,0-5 0 0,18 0 0-1,-13-14 0 1,13 32 0 0,-18-32 0-1,19 14 0 1,-14 0 0 0,13-14 0-1,-18 14 0 1,0-18 0 0,0-1 0 0,0 19 0-1,0 5 0 1,0-1 0 0,0 15 0-1,0-15 0 1,0 19 0 0,0 0 0-1,0 19 0 1,0-15 0 0,0 15 0-1,0-19 0 1,0 18 0 0,0-13 0-1,0 13 0 1,0 1 0 0,0-15 0-1,0 33 0 1,0-32 0 0,0 32 0-1,0-33 0 1,0 33 0 0,0-14 0 0,0 0 0-1,0 14 0 1,0-32 0 0,0 32 0-1,0-14 0 1,0 0 0 0,0-5 0-1,0-18 0 1,18 19 0 0,-13-15 0-1,13 15 0 1,1-19 0 0,-14 18 0-1,31-13 0 1,-31 13 0 0,32-18 0-1,-32 0 0 1,31 0 0 0,-31 0 0 0,14 19 0-1,-1-15 0 1,-13 15 0 0,31-19 0-1,-31 0 0 1,32 0 0 0,-32 0 0-1,13 0 0 1,0 0 0 0,-13 0 0-1,32 18 0 1,-32-13 0 0,13 13 0-1,0-18 0 1,-13 0 0 0,14 0 0-1,-19 0 0 1,0 0 0 0,0 0 0 0</inkml:trace>
    </iact:actionData>
  </iact:action>
  <iact:action type="add" startTime="365858">
    <iact:property name="dataType"/>
    <iact:actionData xml:id="d18">
      <inkml:trace xmlns:inkml="http://www.w3.org/2003/InkML" xml:id="stk18" contextRef="#ctx0" brushRef="#br0">32041 14402 24575 0,'18'13'0'13,"-13"-22"0"1,31 65 0 0,-31-52 0 0,14 33 0 0,-1-32 0 0,-13 13 0 0,31 1 0 0,-31-15 0 0,14 33 0 0,-19-32 0 0,18 13 0 0,-13 1 0 0,13-15 0 0,-18 15 0 0,0-19 0 0,0 18 0 0,0-13 0 0,0 13 0 0,0-18 0 0,0 19 0 0,0-15 0 0,0 15 0 0,0-19 0 0,0 18 0 0,0-13 0 0,0 32 0 0,0-33 0 0,0 15 0 0,0-1 0 0,0-13 0 0,-18 32 0 0,13-33 0 0,-13 33 0 0,-1-32 0 0,14 13 0 0,-13 1 0 0,0-15 0 0,13 15 0 0,-32-1 0 0,32-13 0 0,-31 32 0 0,13-33 0 0,-1 33 0 0,-12-32 0 0,31 13 0 0,-32 1 0 0,32-15 0 0,-31 15 0 0,31-19 0 0,-13 18 0 0,18-13 0 0,0 13 0 0,0-18 0 0,0 0 0 0,18 0 0 0,-13 0 0 0,31 0 0 0,-12 0 0 0,-1 0 0 0,13 0 0 0,-12 0 0 0,17 0 0 0,1 0 0 0,-1-18 0 0,-18 13 0 0,14-13 0 0,-14 18 0 0,0 0 0 0,-4 0 0 0,-1 0 0 0,-13 0 0 0,31 0 0 0,-31 0 0 0,14 0 0 0</inkml:trace>
    </iact:actionData>
  </iact:action>
  <iact:action type="add" startTime="367436">
    <iact:property name="dataType"/>
    <iact:actionData xml:id="d19">
      <inkml:trace xmlns:inkml="http://www.w3.org/2003/InkML" xml:id="stk19" contextRef="#ctx0" brushRef="#br0">32456 14858 24575 0,'41'0'0'28,"19"0"0"0,-32 0 0 1,27 0 0-1,-32 0 0 0,19 0 0 1,-19 0 0-1,-5 0 0 1,1 0 0-1,-15 0 0 0,15 0 0 1,-19 0 0-1,0 0 0 1</inkml:trace>
    </iact:actionData>
  </iact:action>
  <iact:action type="add" startTime="368818">
    <iact:property name="dataType"/>
    <iact:actionData xml:id="d20">
      <inkml:trace xmlns:inkml="http://www.w3.org/2003/InkML" xml:id="stk20" contextRef="#ctx0" brushRef="#br0">32663 14651 24575 0,'0'23'0'17,"0"14"0"0,0-14 0 0,0 0 0 0,0 14 0 0,0-14 0 0,0 18 0 0,0 1 0 0,0-1 0 0,0 1 0 0,0-1 0 0,0 1 0 0,0-1 0 0,0 1 0 0,0-1 0 1,0 1 0-1,0-1 0 0,0-18 0 0,0 14 0 0,0-14 0 0,0 0 0 0,0-4 0 0,0-19 0 0,0 18 0 0,0-13 0 0,0 13 0 0,0-18 0 0,0 19 0 0,0-15 0 0,0 15 0 1</inkml:trace>
    </iact:actionData>
  </iact:action>
  <iact:action type="add" startTime="370542">
    <iact:property name="dataType"/>
    <iact:actionData xml:id="d21">
      <inkml:trace xmlns:inkml="http://www.w3.org/2003/InkML" xml:id="stk21" contextRef="#ctx0" brushRef="#br0">32705 14941 24575 0,'23'0'0'40,"-5"0"0"0,1 0 0 0,-15 0 0 0,33 0 0 0,-32 0 0 0,13 0 0 0,-18 0 0 0,19 0 0 0,-15 0 0 0,15 0 0 0,-19 0 0 0,0 0 0 0</inkml:trace>
    </iact:actionData>
  </iact:action>
  <iact:action type="add" startTime="372082">
    <iact:property name="dataType"/>
    <iact:actionData xml:id="d22">
      <inkml:trace xmlns:inkml="http://www.w3.org/2003/InkML" xml:id="stk22" contextRef="#ctx0" brushRef="#br0">32663 14609 24575 0,'0'23'0'25,"0"14"0"1,0-32 0 0,0 13 0 0,0 1 0 0,0-15 0 0,0 15 0 0,0-19 0 0,0 18 0 0,0-13 0 0,0 13 0 0,0-18 0 0,0 19 0 0,0-15 0 0,0 15 0 0,0-19 0 0</inkml:trace>
    </iact:actionData>
  </iact:action>
  <iact:action type="add" startTime="378584">
    <iact:property name="dataType"/>
    <iact:actionData xml:id="d23">
      <inkml:trace xmlns:inkml="http://www.w3.org/2003/InkML" xml:id="stk23" contextRef="#ctx0" brushRef="#br0">30463 12077 24575 0,'0'42'0'13,"0"-1"0"0,0 19 0 1,-18-13 0-1,13 31 0 1,-32-14 0-1,33 1 0 1,-33 13 0-1,32-31 0 0,-13 31 0 1,-1-32 0-1,15 32 0 1,-15-13 0-1,1 0 0 1,13-5 0-1,-13-1 0 1,-1-12 0-1,15 13 0 0,-15-19 0 1,19 19 0-1,-18-14 0 1,13 14 0-1,-13-18 0 1,18-1 0-1,0 1 0 1,-19-1 0-1,15 1 0 0,-15-1 0 1,19 1 0-1,0-1 0 1,0 1 0-1,0-19 0 1,0 14 0-1,0-14 0 0,0 18 0 1,0-18 0-1,0 14 0 1,0-14 0-1,0 0 0 1,0 14 0-1,0-32 0 1,0 32 0-1,0-33 0 0,0 33 0 1,0-32 0-1,0 32 0 1,0-33 0-1,0 15 0 1,0-1 0-1,0-13 0 1,0 13 0-1,0 1 0 0,0-15 0 1,0 15 0-1,0-1 0 1,0-13 0-1,0 13 0 1,0-18 0-1,0 0 0 1</inkml:trace>
    </iact:actionData>
  </iact:action>
  <iact:action type="add" startTime="380164">
    <iact:property name="dataType"/>
    <iact:actionData xml:id="d24">
      <inkml:trace xmlns:inkml="http://www.w3.org/2003/InkML" xml:id="stk24" contextRef="#ctx0" brushRef="#br0">29758 14194 24575 0,'0'42'0'14,"18"-1"0"0,5 1 0 0,0-19 0 1,14 14 0-1,-14-14 0 0,0 18 0 1,14-18 0-1,-32 14 0 0,32-32 0 1,-33 32 0-1,15-33 0 0,-19 15 0 1,18-19 0-1,-13 18 0 0,13-13 0 1,-18 13 0-1,19-18 0 0,-15 0 0 1,15 19 0-1,-19-15 0 0,18 15 0 1,-13-19 0-1,13 18 0 0,-18-13 0 0,0 13 0 1,0-18 0-1,19 19 0 0,-15-15 0 1,15 15 0-1,-19-19 0 0,0 0 0 1,18 0 0-1,-13 0 0 0,13 0 0 1,-18-19 0-1,0 15 0 0,0-33 0 1,0 32 0-1,0-32 0 0,0 33 0 1,0-33 0-1,0 32 0 0,19-13 0 1,-15-1 0-1,15 15 0 0,-19-33 0 0,0 32 0 1,18-32 0-1,-13 14 0 0,13 0 0 1,-18-14 0-1,19 14 0 0,-15-18 0 1,33-1 0-1,-32 1 0 0,32-1 0 1,-33 1 0-1,15-1 0 0,-19 19 0 1,18-14 0-1,-13 33 0 0,13-15 0 1,1 19 0-1,-15-18 0 0,15 13 0 1,-19-13 0-1,0 18 0 0,0 0 0 1</inkml:trace>
    </iact:actionData>
  </iact:action>
  <iact:action type="add" startTime="382305">
    <iact:property name="dataType"/>
    <iact:actionData xml:id="d25">
      <inkml:trace xmlns:inkml="http://www.w3.org/2003/InkML" xml:id="stk25" contextRef="#ctx0" brushRef="#br0">30090 14319 24575 0,'0'23'0'18,"0"-5"0"1,0 1 0 0,0-15 0 0,0 15 0 0,0-19 0 0,0 18 0-1,0-13 0 1,0 32 0 0,0-33 0 0,0 15 0 0,0-1 0 0,0-13 0-1,0 13 0 1,0-18 0 0,0 19 0 0,0-15 0 0,0 15 0 0,0-19 0-1,0 18 0 1,0-13 0 0,0 13 0 0,0-18 0 0,0 19 0 0,0-15 0-1,0 15 0 1,0-19 0 0,0 18 0 0,0-13 0 0,0 13 0 0,0-18 0-1,0 19 0 1,0-15 0 0,0 15 0 0,0-19 0 0,0 0 0 0,0 0 0 0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2-01-24T08:26:48.491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context xml:id="ctx1">
      <inkml:inkSource xml:id="inkSrc6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1" timeString="2022-01-24T08:26:48.491"/>
    </inkml:context>
  </inkml:definitions>
  <iact:action type="add" startTime="217617">
    <iact:property name="dataType"/>
    <iact:actionData xml:id="d0">
      <inkml:trace xmlns:inkml="http://www.w3.org/2003/InkML" xml:id="stk0" contextRef="#ctx0" brushRef="#br0">32738 7856 24575 0,'-65'0'0'5,"0"0"0"0,0 0 0 0,0 0 0 1,0 0 0-1,0 0 0 0,4 0 0 1,4 0 0-1,0 0 0 0,-3 0 0 1,-8 0-984-1,12 0 1 0,-6 0 0 1,-3 0 0-1,-4 0 0 0,-1 0 0 0,-1 0 0 1,0 0 0-1,1 0 0 0,2 0 0 1,4 0 882-1,-4 0 0 0,2 0 1 1,2 0-1-1,0 0 0 0,1 0 1 1,-1 0-1-1,-1 0 0 0,-1 0 101 0,1 0 0 1,0 0 0-1,-1 0 0 0,0 0 0 1,-1 0 0-1,0 0 0 0,0 0 0 1,-1 0 0-1,0 0-250 0,5 0 1 1,-2 0-1-1,1 0 1 0,-1 0 0 0,0 0-1 1,0 0 1-1,-1 0 0 0,1 0-1 1,0 0 1-1,0 0 249 0,1 0 0 1,0 0 0-1,-1 0 0 0,1 0 0 1,-1 0 0-1,1 0 0 0,0 0 0 0,-1 0 0 1,1 0 0-1,1 0 0 0,0 0 0 1,0 0 0-1,0 0 0 0,1 0 0 1,-1 0 0-1,1 0 0 0,0 0 0 1,0 0 0-1,1 0 0 0,0 0-33 0,-4 0 0 1,0 0 0-1,0 0 0 0,1 0 0 1,-1 0 0-1,2 0 0 0,0 0 0 1,1 0 1-1,1 0 32 0,0-1 0 1,2 1 0-1,-1 0 0 0,2 0 0 0,0 0 0 1,1 0 0-1,0 0 0 0,0 1-167 1,-5 0 1-1,1 0 0 0,0 1-1 1,1 0 1-1,1-1 0 0,0 1-1 1,3-1 167-1,-13-1 0 0,3 0 0 0,1 0 0 1,1 0 0-1,1 3 359 0,5 2 1 1,0 1-1-1,1 2 1 0,2-1-1 1,1-2-359-1,-5-3 0 0,2-1 0 1,1-1 0-1,0 2 837 0,3 2 1 0,0 1 0 1,2 1 0-1,2 0-838 0,-2 1 0 1,4 1 0-1,1-2 1911 0,-14-4 0 1,3 1-1911-1,4 8 0 0,4-1 1469 1,6-9 0-1,2-2-1469 0,-1 1 0 0,0 0 935 1,-4 0 1-1,1 0-936 0,9 0 0 1,-1 0 0-1,-13 0 0 0,-2 0 0 1,-5 0 0-1,-4 0-130 0,9 0 0 1,-4 0 0-1,0 0 130 0,-7 0 0 0,-1 0 0 1,0 0 0-1,1 0 0 0,-1 0 0 1,0 0 0-1,13 0 0 0,0 0 0 1,-1 0 0-1,0 0-407 0,-1 0 0 1,0 0 1-1,0 0-1 0,0 0 407 0,-3 0 0 1,-1-1 0-1,0 1 0 0,0 1 0 1,-2 3 0-1,0 2 0 0,0 0 0 1,0-1 0-1,3-3 0 0,0-2 0 1,0 0 0-1,2 3 0 0,-11 7 0 0,2 2 0 1,1-2-136-1,5-8 0 0,2-2 0 1,2 0 136-1,6 4 0 0,1 0 0 1,0-1 0-1,-18-3 0 0,0 0 0 1,5 0 0-1,-2 0 0 0,13 0 0 0,-3 0 0 1,1 0 0-1,2-1 0 0,1 0 0 1,-1 3 0-1,-7 4 0 0,-1 2 0 1,2-1 0-1,8-5 0 0,2-2 0 1,1 3 0-1,-16 8 0 0,3-1 0 0,9-9 0 1,2-2 538-1,9 1 0 0,-1 0-538 1,-9 0 0-1,1 0 1688 0,-18 0-1688 1,23 0 0-1,1 0 474 0,-10 0-474 1,-9 0 0-1,32 0 0 0,5 0 0 1</inkml:trace>
    </iact:actionData>
  </iact:action>
  <iact:action type="add" startTime="219882">
    <iact:property name="dataType"/>
    <iact:actionData xml:id="d1">
      <inkml:trace xmlns:inkml="http://www.w3.org/2003/InkML" xml:id="stk1" contextRef="#ctx0" brushRef="#br0">32785 13571 8191 0,'0'-27'0'5,"-21"6"2194"1,-17 19 0-1,-13 4-2194 1,-2-2 0-1,-7 0 0 1,-5 0 0-1,12 0 0 1,-5 0 0 0,-2 0 0-1,-2 0 0 1,0 0-30-1,3 0 0 1,-1 0 0-1,-1 0 1 1,-1 0-1-1,-1 0 0 1,0 0 30 0,2 0 0-1,0 0 0 1,-1 0 0-1,-1 0 0 1,0 0 0-1,1 0 0 1,0 0 0 0,2 0 0-1,0 0 0 1,1 0 0-1,0 0 0 1,0 0 0-1,-1 0 0 1,-1 0 0-1,-4 0 0 1,-2 0 0 0,1 0 0-1,-1 0 0 1,0 0 0-1,1 0 0 1,1 0 0-1,6 0 0 1,0 0 0 0,1 0 0-1,0 0 0 1,1 0 0-1,-1 0 0 1,0 0 0-1,-2 0 0 1,-1 0 0-1,0 0 0 1,0 0 0 0,1 0 0-1,0 0 0 1,2 0 43-1,-5 0 0 1,2 0 0-1,0 0 1 1,1 0-1 0,0 0 0-1,-1 0-43 1,-1 0 0-1,-1 0 0 1,1 0 0-1,-1 0 0 1,2 0 0-1,1 0 503 1,-4 0 0 0,1 0 0-1,0 0 0 1,2 0 0-1,-2 0-503 1,0 1 0-1,0-1 0 1,-1 0 0-1,2 0 0 1,1-1 0 0,5 0 0-1,1 0 0 1,2-1 0-1,0-1 0 1,1 0-120-1,-7-2 0 1,3-1 1 0,0-1-1-1,-1 2 120 1,0 0 0-1,-2 2 0 1,2-1 0-1,0 0 0 1,6-1 0-1,1-2 0 1,0 2 0 0,0 1 0-1,-3 2 0 1,0 3 0-1,0-1 0 1,0 1 0-1,-11-1 0 1,1 0 0 0,0 0 0-1,11 0 0 1,0 0 0-1,0 0 0 1,1 0 0-1,-13 0 0 1,1 0 0-1,-1 0 0 1,15 0 0 0,-1 0 0-1,0 0 0 1,-2 0 0-1,-4 0 0 1,-2 0 0-1,0 0 0 1,0 0 0 0,2 0 0-1,-1 0 0 1,0 0 0-1,0 0 0 1,-5-1 0-1,0 1 0 1,-1-1 0-1,2 3 0 1,2 2 0 0,0 2 0-1,0 0 0 1,0-1 0-1,-1-3 0 1,-1-2 0-1,0 1 0 1,0 1 0-1,4 3 0 1,1 1 0 0,-1 0 0-1,0-2 0 1,-2-3 0-1,0-1 0 1,0-1 0-1,1 1 0 1,2 0 0 0,0 0 0-1,1 0 0 1,0 0 0-1,2 0 0 1,0 0 0-1,0 0 0 1,0 0 0-1,0 0 0 1,0 0 0 0,0 0 0-1,0 0 0 1,-11 0 0-1,1 0 0 1,0 0 783-1,0 0 1 1,0 0 0 0,3 0-784-1,11 0 0 1,1 0 0-1,1 0 0 1,0 0 0-1,1 0 0 1,1 0 1394-1,-10 0 0 1,3 0-1394 0,8 0 0-1,4 0 2454 1,-17 0-2454-1,33 0 391 1,14 0 0-1,10 0 0 1,0 0 0 0</inkml:trace>
    </iact:actionData>
  </iact:action>
  <iact:action type="add" startTime="285270">
    <iact:property name="dataType"/>
    <iact:actionData xml:id="d2">
      <inkml:trace xmlns:inkml="http://www.w3.org/2003/InkML" xml:id="stk2" contextRef="#ctx0" brushRef="#br0">26223 18345 24575 0,'47'0'0'14,"11"0"0"1,-9 0 0 0,9 0 0 0,-11-21 0-1,-18 6 0 1,-1-7 0 0,-2-20 0 0,-2-7 0-1,9 1 0 1,2-3-360 0,-10 4 0 0,-2-4 0-1,-1 0 360 1,0-3 0 0,-2-1 0 0,1-1 0-1,-1 10 0 1,1-1 0 0,-1-1 0 0,-2-2-504-1,-4-8 1 1,-2-3-1 0,-1-1 1 0,1 0 503-1,3 2 0 1,0 0 0 0,0 0 0 0,-2 0 0-1,-5 0 0 1,-2 0 0 0,-1 0 0 0,2 2-219-1,3 4 1 1,1 1 0 0,1 1 0 0,-3 2 218-1,-3-8 0 1,-2 2 0 0,1 5 0 0,7 0 0-1,0 3 0 1,-7 3 0 0,0 4 919 0,16-17-919-1,-16 6 2020 1,16-6-2020 0,-21 14 1028 0,0 28-1028-1,0-25 0 1,0 35 0 0,0-15 0 0</inkml:trace>
    </iact:actionData>
  </iact:action>
  <iact:action type="add" startTime="286636">
    <iact:property name="dataType"/>
    <iact:actionData xml:id="d3">
      <inkml:trace xmlns:inkml="http://www.w3.org/2003/InkML" xml:id="stk3" contextRef="#ctx0" brushRef="#br0">27611 16510 24575 0,'-21'-55'0'21,"-1"21"0"0,-3-5 0 0,-4-18 0 0,-5-3-268 0,-2 19 1 0,-5 2-1 0,6-2 268 0,6-13 0 1,0 1 132-1,-15 11 0 0,2 3-132 0,22 9 0 0,3 3 133 0,-9 1-133 0,-16 5 0 0,37 21 0 0,-16 0 406 1,21 0-406-1,-10-21 0 0,7 16 0 0,-28-16 0 0,26 21 0 0,-16 0 0 0,21 0 0 0,0 0 0 1,-21 0 0-1,16 21 0 0,-37 5 0 0,26 21 0 0,-28-11 0 0,25-3 0 0,1 0 0 0,-29 9 0 0,22-14 0 1,3 1 0-1,-4 15 0 0,-5-7 0 0,28-11 0 0,-7 16 0 0,10-37 0 0,0 16 0 0,-21 0 0 0,15-16 0 1,-15 27 0-1,1-9 0 0,14 14 0 0,-35 10 0 0,35-11 0 0,-15-12 0 0,21-14 0 0,0-10 0 1</inkml:trace>
    </iact:actionData>
  </iact:action>
  <iact:action type="add" startTime="295102">
    <iact:property name="dataType"/>
    <iact:actionData xml:id="d4">
      <inkml:trace xmlns:inkml="http://www.w3.org/2003/InkML" xml:id="stk4" contextRef="#ctx0" brushRef="#br0">21496 17192 24575 0,'-26'0'0'22,"-6"0"0"1,9 0 0-1,-14 0 0 1,-10 11 0-1,11 12 0 1,-9-7 0 0,30 26 0-1,-6-16 0 1,21 0 0-1,-21 5 0 1,16-28 0-1,-16 8 0 1,21 9 0 0,0-14 0-1,0 35 0 1,0-35 0-1,0 15 0 1,0 0 0-1,21-16 0 1,-16 16 0 0,16-21 0-1,0 0 0 1,-6 0 0-1,9 10 0 1,7-7 0-1,-26 7 0 1,37-10 0 0,-37 0 0-1,37 21 0 1,-37-16 0-1,16 16 0 1,-10-21 0-1,-9 0 0 1,9 0 0 0,10 0 0-1,-16 0 0 1,16 0 0-1,0 0 0 1,-16 0 0-1,16 0 0 1,-21 0 0 0</inkml:trace>
    </iact:actionData>
  </iact:action>
  <iact:action type="add" startTime="296568">
    <iact:property name="dataType"/>
    <iact:actionData xml:id="d5">
      <inkml:trace xmlns:inkml="http://www.w3.org/2003/InkML" xml:id="stk5" contextRef="#ctx0" brushRef="#br0">21755 17545 24575 0,'-47'0'0'27,"0"0"0"0,20 0 0 1,-4 21 0-1,28-16 0 0,-28 16 0 1,26 0 0-1,-37 5 0 0,37 21 0 1,-37-10 0-1,37 7 0 0,-16-28 0 1,21 26 0-1,0-37 0 0,0 16 0 1,0-21 0-1,21 0 0 0,5 0 0 1,21 0 0-1,10 0 0 0,-7 0 0 1,8 0 0-1,-32 0 0 0,5 0 0 1,-28 0 0-1,7 0 0 0,-10-21 0 1,0 16 0-1,0-16 0 0,0 21 0 1,0-21 0-1,0 5 0 0,0-7 0 1,0 12 0-1,0 11 0 0,0 0 0 1</inkml:trace>
    </iact:actionData>
  </iact:action>
  <iact:action type="add" startTime="298785">
    <iact:property name="dataType"/>
    <iact:actionData xml:id="d6">
      <inkml:trace xmlns:inkml="http://www.w3.org/2003/InkML" xml:id="stk6" contextRef="#ctx1" brushRef="#br0">22836 15640 24575,'0'34'0,"0"0"0,0 21 0,0 5 0,0-10 0,0 2 0,0 3-861,0-2 1,0 2 0,0 2 0,0 0 860,0-1 0,0 1 0,0-1 0,0 2 0,0 6 0,0 0 0,0 1 0,0-2 0,0-5 0,0-2 0,0 1 0,0 0 0,0 3 0,0 2 0,0-1 0,0-1 0,0-6 0,0 0 0,0-1 0,0 0-51,0-2 0,0 0 1,0-1-1,0-1 51,0 14 0,0-1 0,0-1 0,0-5 0,0-2 0,0 0 0,0-2 0,0-1 0,0 1 140,0 2 0,0 1 0,0-2-140,0 14 0,0-1 0,0-19 0,0-1 0,0-1 0,0 10 0,0-2 0,0 5 0,0-1 0,0-19 0,0-1 831,0 4 1,0-3-832,0-2 1069,0 9-1069,0-30 492,0 27-492,0-37 0,0 15 0</inkml:trace>
    </iact:actionData>
  </iact:action>
  <iact:action type="add" startTime="300385">
    <iact:property name="dataType"/>
    <iact:actionData xml:id="d7">
      <inkml:trace xmlns:inkml="http://www.w3.org/2003/InkML" xml:id="stk7" contextRef="#ctx0" brushRef="#br0">21661 17686 24575 0,'0'37'0'52,"0"7"0"1,0-28 0 0,0 26 0 0,0-37 0 0,0 37 0 0,0-37 0 0,0 16 0 0,0-21 0 0,0 0 0 0,0 0 0 0</inkml:trace>
    </iact:actionData>
  </iact:action>
  <iact:action type="add" startTime="301735">
    <iact:property name="dataType"/>
    <iact:actionData xml:id="d8">
      <inkml:trace xmlns:inkml="http://www.w3.org/2003/InkML" xml:id="stk8" contextRef="#ctx0" brushRef="#br0">20955 17310 24575 0,'-57'0'0'27,"7"0"0"1,-8 0 0 0,1 0 0-1,7-21 0 1,16 9 0 0,0-2 0-1,-15-23 0 1,20 15 0 0,0 0 0-1,-18-15 0 1,0 11 0 0,10-16 0-1,-7 27 0 1,7-30 0 0,-10 30 0-1,11-27 0 1,12 37 0 0,14-16 0-1,10 21 0 1,0 0 0 0</inkml:trace>
    </iact:actionData>
  </iact:action>
  <iact:action type="add" startTime="302968">
    <iact:property name="dataType"/>
    <iact:actionData xml:id="d9">
      <inkml:trace xmlns:inkml="http://www.w3.org/2003/InkML" xml:id="stk9" contextRef="#ctx0" brushRef="#br0">21708 17545 24575 0,'26'0'0'23,"-5"-10"0"0,-21 7 0 0,0-28 0 1,10 26 0-1,-7-16 0 0,28 0 0 1,-26-5 0-1,37-1 0 0,-37-4 0 0,16 28 0 1,0-28 0-1,-16 26 0 0,16-16 0 1,-21 21 0-1,0-21 0 0,21 16 0 0,-16-16 0 1,16 0 0-1,-10 16 0 0,-9-16 0 1,9 10 0-1,10 9 0 0,-16-9 0 0,37-10 0 1,-37 16 0-1,16-37 0 0,0 37 0 1,-16-16 0-1,16 0 0 0,-21 16 0 0,0-16 0 1,0 21 0-1,0 0 0 0,0 0 0 1</inkml:trace>
    </iact:actionData>
  </iact:action>
  <iact:action type="add" startTime="304802">
    <iact:property name="dataType"/>
    <iact:actionData xml:id="d10">
      <inkml:trace xmlns:inkml="http://www.w3.org/2003/InkML" xml:id="stk10" contextRef="#ctx0" brushRef="#br0">22319 17263 24575 0,'0'-37'0'23,"0"-6"0"0,0 0 0 0,0 7 0 0,0-8 0 0,0 1 0 0,0 7 0 0,0 10 0 0,0-16 0 1,0 37 0-1,0-37 0 0,0 5 0 0,0-13 0 0,0-7 0 0,0 31 0 0,0-5 0 0,0 28 0 0,0-8 0 1,0 11 0-1,0 0 0 0,0 11 0 0,0-8 0 0,0 28 0 0,0-26 0 0,21 37 0 0,-16-37 0 0,16 37 0 1,0-26 0-1,-16 7 0 0,37 9 0 0,-37-6 0 0,16 21 0 0,-10 0 0 0,-9-11 0 0,30 9 0 0,-27-9 0 1,37 11 0-1,-37-10 0 0,37-14 0 0,-37 9 0 0,37-27 0 0,-37 16 0 0,16-21 0 0,-21 0 0 0,0 0 0 1,10 0 0-1,-7-21 0 0,7-16 0 0,-8 0 0 0,-4-7 0 0,2-8 0 0,0-3 0 0,0-4 0 0,0-2 0 1,0 0 0-1,0 4 0 0,0 19 0 0,0 3 0 0,0-9 0 0,0 33 0 0,0 11 0 0,0 0 0 1</inkml:trace>
    </iact:actionData>
  </iact:action>
  <iact:action type="add" startTime="307268">
    <iact:property name="dataType"/>
    <iact:actionData xml:id="d11">
      <inkml:trace xmlns:inkml="http://www.w3.org/2003/InkML" xml:id="stk11" contextRef="#ctx0" brushRef="#br0">19544 17216 24575 0,'0'-38'0'18,"0"0"0"0,0-19 0 0,0 1 0 0,0-1 0 0,0-5 0 1,0 15 0-1,0 26 0 0,0 42 0 0,0-16 0 0,0 16 0 1,0-21 0-1,0 21 0 0,0-16 0 0,0 16 0 0,0 0 0 0,0 5 0 1,21 10 0-1,5-12 0 0,11 7 0 0,7-5 0 0,-26 3 0 1,1 0 0-1,28 0 0 0,-21 23 0 0,16-47 0 0,-37 37 0 0,16-37 0 1,-11 16 0-1,-7-21 0 0,7 0 0 0,-10 21 0 0,21-16 0 1,-16 16 0-1,16-21 0 0,0 0 0 0,-16-21 0 0,37-26 0 1,-37-1 0-1,-5-8 0 0,10 7 0 0,2-4 0 0,-2 0-310 0,-7-2 1 1,-4-2 0-1,1 0 309 0,4-6 0 0,0 0 0 0,-1 3 0 1,-3 10 0-1,0 2 0 0,0 2 0 0,0-15 0 0,0 5 0 0,0 12 0 1,0 7 0-1,0 0 0 0,0 16 0 0,0 0 0 0,0 16 928 1,0-16-928-1,0 21 0 0,21 0 0 0,-16 0 0 0,16 0 0 1</inkml:trace>
    </iact:actionData>
  </iact:action>
  <iact:action type="add" startTime="310252">
    <iact:property name="dataType"/>
    <iact:actionData xml:id="d12">
      <inkml:trace xmlns:inkml="http://www.w3.org/2003/InkML" xml:id="stk12" contextRef="#ctx0" brushRef="#br0">21073 17804 24575 0,'-55'0'0'18,"2"0"0"1,19 0 0-1,-2 0 0 1,-3-1 0-1,0 2 0 1,-3 8 0-1,0 3 0 1,-10-1 0-1,-3 4 0 1,13 2 0-1,-2 4 0 1,2-2 0-1,-18 6 0 1,-1 0 0-1,19-5 0 1,-1 0 0-1,0-2 0 1,-12-5 0-1,3 0 0 1,15 2 0-1,1 1 0 1,-8-4 0-1,2 0 0 1,0 3 0-1,13 5 0 1,1 2 0-1,-17 4 0 1,9 0 0-1,-11 6 0 1,0-30 0-1,20 9 0 1,6-11 0-1,21 0 0 1,0 0 0 0</inkml:trace>
    </iact:actionData>
  </iact:action>
  <iact:action type="add" startTime="312002">
    <iact:property name="dataType"/>
    <iact:actionData xml:id="d13">
      <inkml:trace xmlns:inkml="http://www.w3.org/2003/InkML" xml:id="stk13" contextRef="#ctx0" brushRef="#br0">21543 18016 24575 0,'37'0'0'26,"-14"0"0"1,8 20 0 0,-25-14 0 0,15 25 0 0,-1-28 0-1,-14 28 0 1,36-26 0 0,-37 37 0 0,16-37 0 0,-11 37 0-1,14-26 0 1,-9 7 0 0,27 9 0 0,-37-27 0 0,16 16 0-1,0 0 0 1,-16-16 0 0,16 16 0 0,-21-21 0 0,0 0 0-1,0 21 0 1,0-16 0 0,21 16 0 0,-16 0 0 0,16-16 0-1,-21 16 0 1,0-21 0 0,11 0 0 0,-9 0 0 0,30 10 0-1,-27-7 0 1,16 7 0 0,-21-10 0 0,0 0 0 0,0 0 0 0</inkml:trace>
    </iact:actionData>
  </iact:action>
  <iact:action type="add" startTime="313818">
    <iact:property name="dataType"/>
    <iact:actionData xml:id="d14">
      <inkml:trace xmlns:inkml="http://www.w3.org/2003/InkML" xml:id="stk14" contextRef="#ctx1" brushRef="#br0">22154 18956 24575,'0'-55'0,"0"3"0,0 7 0,0-1 0,0-17 0,0 5 0,0 35 0,0 12 0,0-9 0,0 14 0,0-35 0,0 14 0,0-9 0,0-9 0,0 30 0,0-27 0,0 37 0,0-16 0,0 21 0,0 0 0,21 0 0,-15 21 0,35 15 0,-14 14 0,-10-11 0,2 0 0,3-7 0,1-1 0,-5 5 0,0-1 0,6-5 0,-1-3 0,3 10 0,6 7 0,-30-28 0,30 26 0,-27-16 0,37 0 0,-37 5 0,16-7 0,0-9 0,-16 27 0,16-37 0,-21 15 0</inkml:trace>
    </iact:actionData>
  </iact:action>
  <iact:action type="add" startTime="313818">
    <iact:property name="dataType"/>
    <iact:actionData xml:id="d15">
      <inkml:trace xmlns:inkml="http://www.w3.org/2003/InkML" xml:id="stk15" contextRef="#ctx1" brushRef="#br0">22625 19049 24575,'0'-40'0,"0"-23"0,10 3 0,1-8 0,-9 15 0,-1-2 0,1-2-298,3 8 1,1-2-1,0 0 1,-2 1 297,-3-12 0,-1 0 0,-1 3 0,1 6 0,0 2 0,0 3 0,0-1 0,0 7 0,0 5 0,0 16 0,0 21 0</inkml:trace>
    </iact:actionData>
  </iact:action>
  <iact:action type="add" startTime="316185">
    <iact:property name="dataType"/>
    <iact:actionData xml:id="d16">
      <inkml:trace xmlns:inkml="http://www.w3.org/2003/InkML" xml:id="stk16" contextRef="#ctx1" brushRef="#br0">18932 18956 24575,'0'-34'0,"0"-23"0,0 15 0,0 0 0,0-13 0,0 14 0,0 9 0,0 27 0,0-16 0,0 42 0,0-16 0,0 37 0,11-37 0,-9 37 0,30-26 0,-27 28 0,37-28 0,-16 26 0,0-16 0,16 0 0,-37 5 0,27-7 0,-30-9 0,9 27 0,-11-37 0,20 15 0</inkml:trace>
    </iact:actionData>
  </iact:action>
  <iact:action type="add" startTime="316185">
    <iact:property name="dataType"/>
    <iact:actionData xml:id="d17">
      <inkml:trace xmlns:inkml="http://www.w3.org/2003/InkML" xml:id="stk17" contextRef="#ctx1" brushRef="#br0">19215 19049 24575,'0'-20'0,"21"-6"0,-16-31 0,4 18 0,3-3 0,-1-10 0,-1-3 0,-8-5 0,1-1 0,8-4 0,-1 2 0,-9 19 0,-2 2 0,1 0 0,0 6 0,0 10 0,0 5 0,0 21 0</inkml:trace>
    </iact:actionData>
  </iact:action>
  <iact:action type="add" startTime="320686">
    <iact:property name="dataType"/>
    <iact:actionData xml:id="d18">
      <inkml:trace xmlns:inkml="http://www.w3.org/2003/InkML" xml:id="stk18" contextRef="#ctx0" brushRef="#br0">21449 17192 24575 0,'0'-47'0'20,"0"10"0"1,0-4 0-1,0-6 0 1,0-3 0 0,0-10 0-1,0 0 0 1,0 10 0 0,0 3 0-1,0 12 0 1,0 2 0 0,0-11 0-1,0 7 0 1,0-10 0 0,0 10 0-1,0-4 0 1,-4-1 0 0,-3-2 0-1,-4-10 0 1,-1 1 0-1,4 4 0 1,0 4 0 0,-1 7 0-1,-3 5 0 1,-9-4 0 0,16 16 0-1,-16 1 0 1,21 14 0 0,0-35 0-1,0 25 0 1,0-29 0 0,0-12 0-1,0 15 0 1,0-2 0 0,0 12 0-1,0 27 0 1,0-16 0 0</inkml:trace>
    </iact:actionData>
  </iact:action>
  <iact:action type="add" startTime="322202">
    <iact:property name="dataType"/>
    <iact:actionData xml:id="d19">
      <inkml:trace xmlns:inkml="http://www.w3.org/2003/InkML" xml:id="stk19" contextRef="#ctx0" brushRef="#br0">21049 15523 24575 0,'0'-40'0'19,"0"1"0"1,0-2 0 0,0-4 0 0,0 1 0 0,0-3 0 0,0-1 0-1,0-20 0 1,0 3 0 0,-1 15 0 0,2 1 0 0,4-10 0 0,1 11 0-1,-4 27 0 1,9-21 0 0,-11 42 0 0,0 21 0 0,21 5 0 0,5 32 0-1,7-34 0 1,2 1 0 0,-14 8 0 0,-1 2 0 0,13 1 0 0,0-1 0-1,-13-5 0 1,-4 2 0 0,-3 8 0 0,0-1 0 0,29 10 0 0,-34-15 0-1,0 0 0 1,36 16 0 0,-24-21 0 0,-3 0 0 0,9 18 0 0,16-21 0 0,-26 16 0-1,7-37 0 1,-12 16 0 0,-11-21 0 0,0 0 0 0,0-21 0 0,0-5 0-1,9-11 0 1,2-5 0 0,-9 5 0 0,2-2 0 0,16-17 0 0,1-3 0-1,-17 10 0 1,-2 2 0 0,9 8 0 0,-1 5 0 0,-10-11 0 0,0 35 0-1,0 10 0 1,0-21 0 0,0 16 0 0,21-37 0 0,-16 37 0 0,16-37 0-1,-11 26 0 1,-7-7 0 0,7 12 0 0,-10-10 0 0,0 16 0 0,0-16 0 0</inkml:trace>
    </iact:actionData>
  </iact:action>
  <iact:action type="add" startTime="324202">
    <iact:property name="dataType"/>
    <iact:actionData xml:id="d20">
      <inkml:trace xmlns:inkml="http://www.w3.org/2003/InkML" xml:id="stk20" contextRef="#ctx0" brushRef="#br0">20673 15358 24575 0,'-26'0'0'22,"-16"0"0"1,26 0 0 0,-28 0 0 0,7 0 0 0,-10 0 0 0,21 0 0 0,-16 0 0-1,26 0 0 1,-28 21 0 0,7-16 0 0,-10 26 0 0,11-28 0 0,-9 28 0 0,9-25 0-1,-11 35 0 1,10-14 0 0,-7-1 0 0,7 16 0 0,11-37 0 0,-16 26 0 0,27-7 0-1,-30 12 0 1,9 11 0 0,9-10 0 0,-14-14 0 0,35 9 0 0,-35-6 0 0,25 21 0 0,-8-11 0-1,-7 9 0 1,26-9 0 0,-16-9 0 0,0 14 0 0,16-25 0 0,-16 8 0 0,21 7 0-1,0-26 0 1,-21 37 0 0,16-37 0 0,-16 37 0 0,21-37 0 0,0 37 0 0,0-37 0-1,0 27 0 1,0-30 0 0,0 30 0 0,0-27 0 0,0 16 0 0,0-21 0 0,0 0 0 0</inkml:trace>
    </iact:actionData>
  </iact:action>
  <iact:action type="add" startTime="326935">
    <iact:property name="dataType"/>
    <iact:actionData xml:id="d21">
      <inkml:trace xmlns:inkml="http://www.w3.org/2003/InkML" xml:id="stk21" contextRef="#ctx0" brushRef="#br0">21261 18063 24575 0,'0'13'0'24,"0"18"0"0,0-5 0 0,0 21 0 0,0-10 0 0,0 7 0 0,0-7 0 0,0-4 0 0,0 2 0 0,0 6 0 1,0 25 0-1,0-30 0 0,0 11 0 0,0-20 0 0,0 4 0 0,0-28 0 0,0 7 0 0,0-10 0 0,0 0 0 0,0 21 0 1,0-16 0-1,0 16 0 0,0 0 0 0,0-16 0 0,0 16 0 0,0-21 0 0,-21 0 0 0,16 0 0 0,-16 0 0 1</inkml:trace>
    </iact:actionData>
  </iact:action>
  <iact:action type="add" startTime="328152">
    <iact:property name="dataType"/>
    <iact:actionData xml:id="d22">
      <inkml:trace xmlns:inkml="http://www.w3.org/2003/InkML" xml:id="stk22" contextRef="#ctx1" brushRef="#br0">21437 19049 24575,'28'-20'0,"3"-16"0,-31-14 0,21-7 0,-16 10 0,16 21 0,-21 5 0,0 10 0,0 9 0,0-9 0,0 11 0,0 0 0,0-21 0,0 16 0,0-16 0,0 21 0,0 0 0,0 0 0</inkml:trace>
    </iact:actionData>
  </iact:action>
  <iact:action type="add" startTime="328152">
    <iact:property name="dataType"/>
    <iact:actionData xml:id="d23">
      <inkml:trace xmlns:inkml="http://www.w3.org/2003/InkML" xml:id="stk23" contextRef="#ctx1" brushRef="#br0">21049 19049 24574,'0'-25'1,"0"4"-1,0 21 0,0 0 0,11 0 0,-9 0 0,9-21 0,-11 16 0,0-16 0,0 21 0,0 0 0,0-10 0,0 7 0,0-7 0,0 10 0,0 0 0,0-21 0,0 16 0,0-37 0,0 37 0,0-16 0,0 21 0,0 0 0,21 21 0,-16-16 0,16 16 0,0 0 0,5-16 0,21 26 0,-11-7 0,9-9 0,-9 27 0,11-37 0,8 15 0</inkml:trace>
    </iact:actionData>
  </iact:action>
  <iact:action type="add" startTime="332019">
    <iact:property name="dataType"/>
    <iact:actionData xml:id="d24">
      <inkml:trace xmlns:inkml="http://www.w3.org/2003/InkML" xml:id="stk24" contextRef="#ctx0" brushRef="#br0">19379 18768 24575 0,'0'0'0'767</inkml:trace>
    </iact:actionData>
  </iact:action>
  <iact:action type="add" startTime="335402">
    <iact:property name="dataType"/>
    <iact:actionData xml:id="d25">
      <inkml:trace xmlns:inkml="http://www.w3.org/2003/InkML" xml:id="stk25" contextRef="#ctx0" brushRef="#br0">19497 18556 24575 0,'47'21'0'25,"0"-5"0"0,-10 28 0 1,7-28 0-1,-28 26 0 1,25-16 0-1,-14 0 0 0,20 6 0 1,-11-30 0-1,9 30 0 1,-9-27 0-1,11 16 0 1,-21 0 0-1,6-16 0 0,-9 16 0 1,14-21 0-1,10 21 0 1,-11-16 0-1,-12 16 0 0,7-21 0 1,-5 0 0-1,21 0 0 1,-10 0 0-1,7 0 0 1,-28 0 0-1,5 0 0 0,0 0 0 1,-16 0 0-1,16 0 0 1,-21 0 0-1,0 0 0 0,21 0 0 1,-16 0 0-1,16 0 0 1,-21 0 0-1,0 0 0 1</inkml:trace>
    </iact:actionData>
  </iact:action>
  <iact:action type="add" startTime="351719">
    <iact:property name="dataType"/>
    <iact:actionData xml:id="d26">
      <inkml:trace xmlns:inkml="http://www.w3.org/2003/InkML" xml:id="stk26" contextRef="#ctx0" brushRef="#br0">22201 15146 24575 0,'58'0'0'11,"-10"0"0"0,6 0 0 1,-9 1 0-1,3 0 0 0,3-3-897 1,10-4 1-1,3-2 0 0,1 1 896 1,-13 5 0-1,2 2 0 1,-1 0 0-1,0-3 0 0,0-4 0 1,0-2 0-1,0 0 0 0,0 3 0 1,0 3 0-1,0 3 0 1,0 1 0-1,-1-2 0 0,13-2 0 1,-2-1 0-1,0 1 0 0,0 2 0 1,-1 1 0-1,-1 1-54 0,-6-1 0 1,0 0 0-1,-1 0 54 1,1 0 0-1,0 0 0 0,0 0 0 1,0 0 0-1,1 0 0 0,-2 0 0 1,-6 0 0-1,0 0 0 1,-1 0 336-1,19 0 1 0,-4 0-337 1,-14 0 0-1,-2 0 0 0,1 0 0 1,-2 0 0-1,18 0 667 0,-14 0 1 1,1 0-668-1,15 0 421 1,-24 0 1-1,-1 0-422 0,18 0 0 1,-32 0 0-1,16 0 0 0,-37 0 0 1,16 0 0-1,-21 0 0 1</inkml:trace>
    </iact:actionData>
  </iact:action>
  <iact:action type="add" startTime="352885">
    <iact:property name="dataType"/>
    <iact:actionData xml:id="d27">
      <inkml:trace xmlns:inkml="http://www.w3.org/2003/InkML" xml:id="stk27" contextRef="#ctx0" brushRef="#br0">24859 14652 24575 0,'26'0'0'19,"16"0"0"1,-26 0 0 0,7 21 0 0,-12-15 0 0,-11 25 0 0,0-8 0 0,0 14 0 0,0 10 0 0,0 0 0 0,0-21 0 0,0 6 0 0,0-9 0 0,0 14 0 0,-11 10 0 0,9-21 0 0,-9 5 0 0,11-7 0 0,-21-9 0 0,16 6 0 0,-16-21 0 0,21 21 0 0,-21 5 0 0,-15 11 0 0,13-4 0 0,-4-1 0 0,-12-10 0 0,0-2 0 0,12 10 0 0,1-2 0 0,-21-5 0 0,26 8 0 0,11-25 0 0,7 15 0 0,-7-21 0 0</inkml:trace>
    </iact:actionData>
  </iact:action>
  <iact:action type="add" startTime="470627">
    <iact:property name="dataType"/>
    <iact:actionData xml:id="d28">
      <inkml:trace xmlns:inkml="http://www.w3.org/2003/InkML" xml:id="stk28" contextRef="#ctx0" brushRef="#br0">13664 15311 24575 0,'-34'0'0'14,"0"0"0"0,-7 0 0 0,-1 0 0 1,-6 0 0-1,-1 0 0 0,2 0 0 1,0 0 0-1,0 0 0 0,2 0 0 1,9-1 0-1,-1 2 0 0,-9 7 0 0,1 5 0 1,7-1 0-1,3 2 0 0,-1 3 0 1,1 3 0-1,4 3 0 0,5-2 0 1,-1-5 0-1,7 25 0 0,20-14 0 0,0 20 0 1,0-21 0-1,0 5 0 0,20 14 0 1,2-21 0-1,4 4 0 0,-1 7 0 1,4 5 0-1,0-3 0 0,13 3 0 1,2-1 0-1,-3-3 0 0,2 3 0 0,-4-2 0 1,0 1 0-1,1-3 0 0,16 3 0 1,0-5 0-1,-24-13 0 0,-1-4 0 1,8-3 0-1,0-5 0 0,11-8 0 0,-16 0 0 1,0 0 0-1,15 0 0 0,9 0 0 1,-11 0 0-1,-21-21 0 0,5 16 0 1,-28-16 0-1,7 21 0 0,-10 0 0 1</inkml:trace>
    </iact:actionData>
  </iact:action>
  <iact:action type="add" startTime="472161">
    <iact:property name="dataType"/>
    <iact:actionData xml:id="d29">
      <inkml:trace xmlns:inkml="http://www.w3.org/2003/InkML" xml:id="stk29" contextRef="#ctx0" brushRef="#br0">13311 14605 24575 0,'0'50'0'33,"0"0"0"0,0-1 0 1,0 15 0-1,0-2 0 0,0 3 0 1,0-2 0-1,0-20 0 0,0-5 0 1,0-2 0-1,0-15 0 1</inkml:trace>
    </iact:actionData>
  </iact:action>
  <iact:action type="add" startTime="473177">
    <iact:property name="dataType"/>
    <iact:actionData xml:id="d30">
      <inkml:trace xmlns:inkml="http://www.w3.org/2003/InkML" xml:id="stk30" contextRef="#ctx0" brushRef="#br0">12865 13500 24575 0,'0'46'0'33,"0"-1"0"0,0 8 0 0,0 2 0 1,0 5 0-1,0 0 0 0,0-10 0 0,0-4 0 1,0-9 0-1,0-6 0 0,0-7 0 0,0-14 0 1</inkml:trace>
    </iact:actionData>
  </iact:action>
  <iact:action type="add" startTime="474227">
    <iact:property name="dataType"/>
    <iact:actionData xml:id="d31">
      <inkml:trace xmlns:inkml="http://www.w3.org/2003/InkML" xml:id="stk31" contextRef="#ctx0" brushRef="#br0">13617 13500 24575 0,'0'34'0'21,"0"3"0"1,0 20 0 0,0-22 0 0,0 1 0-1,0 26 0 1,0-4 0 0,0-14 0 0,0-28 0 0,0 5 0-1,0 0 0 1,0 5 0 0,0 0 0 0,0 5 0-1,-21-7 0 1,16 12 0 0,-16 11 0 0,21 0 0 0,0-10 0-1,0-13 0 1,0 7 0 0,0-26 0 0,0 16 0 0</inkml:trace>
    </iact:actionData>
  </iact:action>
  <iact:action type="add" startTime="475544">
    <iact:property name="dataType"/>
    <iact:actionData xml:id="d32">
      <inkml:trace xmlns:inkml="http://www.w3.org/2003/InkML" xml:id="stk32" contextRef="#ctx0" brushRef="#br0">12959 13947 24575 0,'55'0'0'27,"-20"0"0"1,3 0 0 0,9 0 0-1,2 0 0 1,0 0 0 0,-3 0 0 0,3 0 0-1,3 0 0 1,-46 0 0 0,35 0 0-1,-14 0 0 1,9 0 0 0,9 0 0 0,-9 0 0-1,-10 0 0 1,-5 0 0 0,-21 0 0 0</inkml:trace>
    </iact:actionData>
  </iact:action>
  <iact:action type="add" startTime="476677">
    <iact:property name="dataType"/>
    <iact:actionData xml:id="d33">
      <inkml:trace xmlns:inkml="http://www.w3.org/2003/InkML" xml:id="stk33" contextRef="#ctx0" brushRef="#br0">13735 15969 24575 0,'47'0'0'19,"-9"0"0"1,2 0 0 0,26 0 0 0,-16 0 0 0,1 0 0 0,-8 0 0 0,-2 0 0 0,1 0 0 0,0 0 0 0,4 0 0 0,-1 0 0 0,-8 0 0 0,-1 0 0 0,1 0 0 0,-3 0 0 0,3 0 0 0,4 0 0 0,-35 0 0 0,14 0 0 0</inkml:trace>
    </iact:actionData>
  </iact:action>
  <iact:action type="add" startTime="477511">
    <iact:property name="dataType"/>
    <iact:actionData xml:id="d34">
      <inkml:trace xmlns:inkml="http://www.w3.org/2003/InkML" xml:id="stk34" contextRef="#ctx0" brushRef="#br0">14817 15805 24575 0,'0'65'0'24,"0"0"0"1,0 0 0 0,0-2 0 0,0 3 0 0,0-3 0 0,0-13 0 0,0-1 0 0,0-2 0 0,0-3 0 0,0 14 0 0,0-22 0 0,0-12 0 0,0-14 0 0,0-10 0 0,0 0 0 0</inkml:trace>
    </iact:actionData>
  </iact:action>
  <iact:action type="add" startTime="478377">
    <iact:property name="dataType"/>
    <iact:actionData xml:id="d35">
      <inkml:trace xmlns:inkml="http://www.w3.org/2003/InkML" xml:id="stk35" contextRef="#ctx0" brushRef="#br0">15358 15734 24575 0,'0'58'0'21,"0"-24"0"0,0 2 0 1,0 0 0-1,0 1 0 1,0 10 0-1,0-2 0 1,0 7 0-1,0-8 0 1,0-2 0-1,0 0 0 1,0-7 0-1,0-2 0 1,0-7 0-1,0-5 0 1,0-21 0-1,0 0 0 1</inkml:trace>
    </iact:actionData>
  </iact:action>
  <iact:action type="add" startTime="479144">
    <iact:property name="dataType"/>
    <iact:actionData xml:id="d36">
      <inkml:trace xmlns:inkml="http://www.w3.org/2003/InkML" xml:id="stk36" contextRef="#ctx0" brushRef="#br0">15028 16346 24575 0,'51'0'0'30,"0"0"0"0,8 0 0 1,2 0 0-1,6 0 0 1,0 0 0-1,-2 1 0 0,-2-2 0 1,-15-4 0-1,-2-1 0 1,1 5 0-1,-3 0 0 0,9-10 0 1,12 11 0-1,-49 0 0 1,4 0 0-1,-20 0 0 1</inkml:trace>
    </iact:actionData>
  </iact:action>
  <iact:action type="add" startTime="480477">
    <iact:property name="dataType"/>
    <iact:actionData xml:id="d37">
      <inkml:trace xmlns:inkml="http://www.w3.org/2003/InkML" xml:id="stk37" contextRef="#ctx0" brushRef="#br0">15311 16063 24575 0,'0'51'0'22,"0"0"0"1,0-2 0-1,0 2 0 1,0-3 0 0,0 3 0-1,0-1 0 1,0 7 0-1,0-2 0 1,0-6 0 0,0-4 0-1,0 20 0 1,0-28 0-1,0-11 0 1,0 16 0 0,0-37 0-1,0 27 0 1,0-9 0-1,0-7 0 1,0 26 0 0,0-16 0-1,0 0 0 1,0-5 0-1,0-21 0 1,0 0 0 0</inkml:trace>
    </iact:actionData>
  </iact:action>
  <iact:action type="add" startTime="481644">
    <iact:property name="dataType"/>
    <iact:actionData xml:id="d38">
      <inkml:trace xmlns:inkml="http://www.w3.org/2003/InkML" xml:id="stk38" contextRef="#ctx0" brushRef="#br0">13194 16604 24575 0,'0'37'0'25,"0"28"0"0,0-29 0 0,0 1 0 0,0 21 0 0,0 2 0 0,0-9 0 0,0-3 0 0,0 0 0 0,0-4 0 0,0 13 0 0,0-31 0 0,0-5 0 0,0-21 0 0</inkml:trace>
    </iact:actionData>
  </iact:action>
  <iact:action type="add" startTime="482477">
    <iact:property name="dataType"/>
    <iact:actionData xml:id="d39">
      <inkml:trace xmlns:inkml="http://www.w3.org/2003/InkML" xml:id="stk39" contextRef="#ctx0" brushRef="#br0">12865 17545 24575 0,'0'45'0'24,"0"-1"0"0,0-11 0 1,0 2 0-1,0 25 0 0,0 3 0 1,0-9 0-1,0-1 0 0,0-4 0 1,0 1 0-1,0 9 0 0,0-5 0 1,0-2 0-1,0-8 0 0,0-33 0 1</inkml:trace>
    </iact:actionData>
  </iact:action>
  <iact:action type="add" startTime="483344">
    <iact:property name="dataType"/>
    <iact:actionData xml:id="d40">
      <inkml:trace xmlns:inkml="http://www.w3.org/2003/InkML" xml:id="stk40" contextRef="#ctx0" brushRef="#br0">13453 17545 24575 0,'0'47'0'30,"0"0"0"0,0 16 0 0,0-9 0 0,0-1 0 0,0 5 0 0,0-3 0 0,0 2 0 1,0-19 0-1,0-3 0 0,0 1 0 0,0-1 0 0,0 22 0 0,0-20 0 0,0-14 0 0,0-12 0 1</inkml:trace>
    </iact:actionData>
  </iact:action>
  <iact:action type="add" startTime="484377">
    <iact:property name="dataType"/>
    <iact:actionData xml:id="d41">
      <inkml:trace xmlns:inkml="http://www.w3.org/2003/InkML" xml:id="stk41" contextRef="#ctx0" brushRef="#br0">12747 18298 24575 0,'60'0'0'48,"-2"0"0"0,-1 0 0 0,-7 0 0 0,-14 0 0 0,6 0 0 0,-37 0 0 0,16 0 0 0</inkml:trace>
    </iact:actionData>
  </iact:action>
  <iact:action type="add" startTime="485444">
    <iact:property name="dataType"/>
    <iact:actionData xml:id="d42">
      <inkml:trace xmlns:inkml="http://www.w3.org/2003/InkML" xml:id="stk42" contextRef="#ctx0" brushRef="#br0">10913 15617 24575 0,'0'43'0'22,"0"0"0"1,0 15 0 0,0 7 0-1,0-5 0 1,0 5 0 0,0 0-566 0,0 0 0-1,0-1 0 1,0-2 566 0,0-5 0 0,0-1 0-1,0-4 0 1,0 4 0 0,0-5 109 0,0-8 1-1,0-8 0 1,0-8 0 0,0-7 0 0</inkml:trace>
    </iact:actionData>
  </iact:action>
  <iact:action type="add" startTime="486411">
    <iact:property name="dataType"/>
    <iact:actionData xml:id="d43">
      <inkml:trace xmlns:inkml="http://www.w3.org/2003/InkML" xml:id="stk43" contextRef="#ctx0" brushRef="#br0">11877 15617 8191 0,'0'5'0'16,"-21"55"1360"0,18-18 0 0,3 8 0 0,-2 2-1360 0,-10 9 0 0,-4 4 0 0,2-1 0 0,5 1 0 0,1-1 0 0,-1-2 0 0,-3-6 0 0,-1-1 0 0,1-1 976 0,3-2 0 0,1-1 0 0,2-5-976 0,1-5 0 0,-1-4 918 0,-4 0 0 0,-1-8-918 0,6-19 0 0,-16-10 0 0,21 0 0 0</inkml:trace>
    </iact:actionData>
  </iact:action>
  <iact:action type="add" startTime="487511">
    <iact:property name="dataType"/>
    <iact:actionData xml:id="d44">
      <inkml:trace xmlns:inkml="http://www.w3.org/2003/InkML" xml:id="stk44" contextRef="#ctx0" brushRef="#br0">10960 16322 24575 0,'36'0'0'24,"30"0"0"1,-25 0 0 0,17 0 0 0,-35 0 0 0,-12 0 0 0,10 0 0 0,-16 0 0 0,16 0 0 0,0 0 0 0,5 0 0 0,21 0 0 0,-10 0 0 0,7 0 0 0,-7 0 0 0,-11 0 0 0,-5 0 0-1,-1 0 0 1,-4 0 0 0,29 0 0 0,-9 0 0 0,11 0 0 0,-21 0 0 0,-5 0 0 0,-21 0 0 0,0 0 0 0,11 0 0 0,-9 0 0 0,30 0 0 0,-27 0 0 0,16 0 0 0,-21 0 0 0</inkml:trace>
    </iact:actionData>
  </iact:action>
  <iact:action type="add" startTime="488977">
    <iact:property name="dataType"/>
    <iact:actionData xml:id="d45">
      <inkml:trace xmlns:inkml="http://www.w3.org/2003/InkML" xml:id="stk45" contextRef="#ctx0" brushRef="#br0">11900 16063 24575 0,'27'0'0'27,"14"0"0"1,-35 0 0-1,14 0 0 1,1 0 0 0,-15 0 0-1,35 0 0 1,-35 0 0 0,25 0 0-1,-28 0 0 1,28 0 0 0,-26 0 0-1,37 0 0 1,-37 0 0 0,37 0 0-1,-37 0 0 1,16 0 0 0,-21 0 0-1,0 0 0 1,11 0 0 0,12 0 0-1,14-20 0 1,10 14 0 0,-11-15 0-1,-12 21 0 1,7 0 0 0,-26 0 0-1,16 0 0 1,-21 0 0 0,21-20 0-1,5 14 0 1,1-15 0 0,-7 21 0-1,-9 0 0 1,-9 0 0 0,9-10 0-1,10 7 0 1,-16-7 0 0,37 10 0-1,-37 0 0 1,16 0 0 0</inkml:trace>
    </iact:actionData>
  </iact:action>
  <iact:action type="add" startTime="495644">
    <iact:property name="dataType"/>
    <iact:actionData xml:id="d46">
      <inkml:trace xmlns:inkml="http://www.w3.org/2003/InkML" xml:id="stk46" contextRef="#ctx0" brushRef="#br0">12700 18133 24575 0,'47'0'0'39,"11"0"0"1,-18 0 0-1,1 0 0 1,24 0 0-1,-15 0 0 1,-1 0 0-1,14 0 0 1,-28 1 0-1,0-2 0 1,1-9 0-1,-4-1 0 1,-3 6 0-1,23-16 0 1,-46 21 0-1,15 0 0 1</inkml:trace>
    </iact:actionData>
  </iact:action>
</iact:actions>
</file>

<file path=ppt/ink/inkAction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T" type="integer" max="2.14748E9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2-01-24T08:26:48.49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58534">
    <iact:property name="dataType"/>
    <iact:actionData xml:id="d0">
      <inkml:trace xmlns:inkml="http://www.w3.org/2003/InkML" xml:id="stk0" contextRef="#ctx0" brushRef="#br0">25894 3316 24575 0,'-26'0'0'26,"5"-20"0"1,21 14 0-1,0-15 0 1,-11 11 0-1,-12 7 0 1,-14-28 0 0,11 26 0-1,-16-37 0 1,27 37 0-1,-9-16 0 1,14 21 0-1,10 0 0 1,0 0 0 0,-21 0 0-1,-5 0 0 1,-21 0 0-1,10 21 0 1,-7 5 0-1,7 10 0 1,11-12 0 0,5 7 0-1,0-25 0 1,16 35 0-1,-16-15 0 1,21 11 0-1,0 28 0 1,0-44 0 0,0 42 0-1,21-37 0 1,5 0 0-1,21 6 0 1,11-30 0-1,-9 30 0 1,9-27 0 0,-22 16 0-1,9-21 0 1,-9-21 0-1,11 5 0 1,-10-7 0-1,7-9 0 1,-7 27 0 0,-11-16 0-1,-5 0 0 1,-21 16 0-1,0-16 0 1,0 21 0 0</inkml:trace>
    </iact:actionData>
  </iact:action>
  <iact:action type="add" startTime="60651">
    <iact:property name="dataType"/>
    <iact:actionData xml:id="d1">
      <inkml:trace xmlns:inkml="http://www.w3.org/2003/InkML" xml:id="stk1" contextRef="#ctx0" brushRef="#br0">19426 3246 24575 0,'-26'0'0'20,"5"0"0"0,21 0 0 1,-21 0 0-1,6 0 0 1,-30 0 0-1,30-21 0 1,-27 16 0-1,37-16 0 1,-37 21 0-1,26 0 0 1,-49 0 0-1,2 0 0 0,0 0 0 1,-2 0 0-1,28 21 0 1,-10-16 0-1,11 16 0 1,12-21 0-1,-7 10 0 1,5-7 0-1,-21 28 0 1,21-25 0-1,5 35 0 1,21-35 0-1,0 35 0 0,0-35 0 1,0 25 0-1,21 13 0 1,-10-13 0-1,4 1 0 1,12 0 0-1,3-1 0 1,-6 4 0-1,2-5 0 1,31-14 0-1,-10 5 0 0,-10-21 0 1,28 0 0-1,-23 0 0 1,-8 0 0-1,0 0 0 1,3 0 0-1,7 0 0 1,-28 0 0-1,26-21 0 1,-16 16 0-1,0-16 0 1,-5 10 0-1,-11 9 0 0,-7-30 0 1,7-15 0-1,-10-15 0 1,0 26 0-1,0 1 0 1,0-23 0-1,0 11 0 1,0 21 0-1,0 5 0 1,0 21 0-1,0 0 0 1</inkml:trace>
    </iact:actionData>
  </iact:action>
  <iact:action type="add" startTime="89888">
    <iact:property name="dataType"/>
    <iact:actionData xml:id="d2">
      <inkml:trace xmlns:inkml="http://www.w3.org/2003/InkML" xml:id="stk2" contextRef="#ctx0" brushRef="#br0">16275 3622 24575 0,'-26'0'0'21,"5"0"0"1,0 0 0 0,16 0 0-1,-37 0 0 1,37 0 0 0,-16 0 0 0,10 0 0-1,-12-21 0 1,7 16 0 0,-26-16 0 0,16 0 0-1,-10 16 0 1,-9-16 0 0,29 21 0 0,-4 0 0-1,-1 0 0 1,-6 0 0 0,1 0 0 0,-5 0 0-1,7 0 0 1,9 0 0 0,-27 0 0-1,37 0 0 1,-37 0 0 0,37 0 0 0,-27 0 0-1,30 0 0 1,-9 21 0 0,11-16 0 0,0 16 0-1,0 0 0 1,0-16 0 0,0 16 0 0,0-10 0-1,0-9 0 1,11 30 0 0,-9-27 0 0,30 37 0-1,-6-37 0 1,0 37 0 0,26-27 0-1,-23 30 0 1,-2-27 0 0,3 0 0 0,-1 6 0-1,0-1 0 1,21 4 0 0,-11-12 0 0,0 1 0-1,3 7 0 1,1-16 0 0,0 2 0 0,-1 33 0-1,-8-38 0 1,0-3 0 0,2 20 0 0,-12-21 0-1,7 0 0 1,-25 0 0 0,14 0 0-1,-20 0 0 1,0-21 0 0,0 16 0 0,0-37 0-1,0 26 0 1,21-28 0 0,-15-13 0 0,14 15 0-1,-20-24 0 1,0 51 0 0,0-6 0 0,0 21 0-1,0 0 0 1,0-21 0 0,0 16 0 0,-20-16 0-1,14 21 0 1,-15 0 0 0,21 0 0-1,0 0 0 1,0-21 0 0,0 16 0 0,0-16 0-1,-20 21 0 1,14 0 0 0,-15 0 0 0,21 0 0-1,0 0 0 1,-10 0 0 0,7 0 0 0,-7-11 0-1,10 9 0 1,-21-9 0 0,16 11 0 0,-16 0 0-1,21 0 0 1,0 0 0 0,0 0 0 0</inkml:trace>
    </iact:actionData>
  </iact:action>
  <iact:action type="add" startTime="131155">
    <iact:property name="dataType"/>
    <iact:actionData xml:id="d3">
      <inkml:trace xmlns:inkml="http://www.w3.org/2003/InkML" xml:id="stk3" contextRef="#ctx0" brushRef="#br0">15946 3787 24575 0,'-47'31'0'23,"-1"-2"0"1,19 3 0 0,1 4 0 0,3-11 0 0,0 0 0 0,-4 3 0 0,1 1 0 0,-9 18 0 0,14-19 0 0,2 2 0 0,5 19 0-1,-26-12 0 1,16 5 0 0,-21-16 0 0,11 10 0 0,12 9 0 0,-7-30 0 0,5 27 0 0,-1-37 0 0,7 37 0 0,20-37 0 0,0 16 0 0</inkml:trace>
    </iact:actionData>
  </iact:action>
  <iact:action type="add" startTime="132255">
    <iact:property name="dataType"/>
    <iact:actionData xml:id="d4">
      <inkml:trace xmlns:inkml="http://www.w3.org/2003/InkML" xml:id="stk4" contextRef="#ctx0" brushRef="#br0">14817 4563 24575 0,'0'52'0'21,"0"0"0"1,0 2 0 0,0 0 0-1,0 0 0 1,0-1 0 0,0-6 0-1,0 0 0 1,0-1 0 0,0-1 0-1,0-8 0 1,0-1 0 0,0 0 0 0,0-1 0-1,0 22 0 1,0-9 0 0,0-12 0-1,0-12 0 1,0 7 0 0,0-26 0-1,0 37 0 1,0-37 0 0,0 16 0 0</inkml:trace>
    </iact:actionData>
  </iact:action>
  <iact:action type="add" startTime="133372">
    <iact:property name="dataType"/>
    <iact:actionData xml:id="d5">
      <inkml:trace xmlns:inkml="http://www.w3.org/2003/InkML" xml:id="stk5" contextRef="#ctx0" brushRef="#br0">15264 4728 24575 0,'0'41'0'28,"0"1"0"1,0 4 0 0,0 0 0 0,0-9 0 0,0-1 0 0,0-1 0 0,0 0 0 0,0 6 0 0,0-3 0 0,0 4 0 0,0 1 0-1,0 0 0 1,0-1 0 0,0 15 0 0,0-12 0 0,0-30 0 0,0 27 0 0,0-37 0 0,0 37 0 0,0-37 0 0,0 16 0 0,0-21 0 0</inkml:trace>
    </iact:actionData>
  </iact:action>
  <iact:action type="add" startTime="134805">
    <iact:property name="dataType"/>
    <iact:actionData xml:id="d6">
      <inkml:trace xmlns:inkml="http://www.w3.org/2003/InkML" xml:id="stk6" contextRef="#ctx0" brushRef="#br0">14723 5221 24575 0,'34'0'0'42,"0"0"0"1,28 0 0 0,-26 0 0 0,-1 0 0 0,22 0 0 0,-10 0 0 0,-21 0 0-1,-5 0 0 1,-10 0 0 0,-9 0 0 0,9 0 0 0,-11 0 0 0,0 0 0 0</inkml:trace>
    </iact:actionData>
  </iact:action>
  <iact:action type="add" startTime="141656">
    <iact:property name="dataType"/>
    <iact:actionData xml:id="d7">
      <inkml:trace xmlns:inkml="http://www.w3.org/2003/InkML" xml:id="stk7" contextRef="#ctx0" brushRef="#br0">25894 3363 24575 0,'0'27'0'33,"0"4"0"0,-21-8 0 0,5 14 0 0,-7 10 0 1,-9 0 0-1,6-10 0 0,-21 7 0 0,21-7 0 1,-5 10 0-1,7-11 0 0,9 9 0 0,-27-30 0 0,37 27 0 1,-16-36 0-1,0 14 0 0,16-20 0 0,-16 0 0 1</inkml:trace>
    </iact:actionData>
  </iact:action>
  <iact:action type="add" startTime="152923">
    <iact:property name="dataType"/>
    <iact:actionData xml:id="d8">
      <inkml:trace xmlns:inkml="http://www.w3.org/2003/InkML" xml:id="stk8" contextRef="#ctx0" brushRef="#br0">21167 6092 24575 0,'-40'0'0'10,"1"0"0"1,-22 0 0 0,-6 0 0-1,14 0 0 1,-4 0 0 0,-3 0-1039 0,3 0 0-1,-4 0 0 1,-2 0 0 0,1 0 1039-1,0 0 0 1,0 0 0 0,0 0 0 0,-3 0 0-1,8 0 0 1,-2 0 0 0,0 0 0-1,0 0 0 1,1 0 0 0,-9 0 0 0,1 0 0-1,0 0 0 1,1 0 0 0,0 0 0 0,0 0 0-1,1 0 0 1,2 0-1 0,10 0 0-1,1 0 1 1,2 0-1 0,0 0 1 0,-14 0 0-1,0 0 0 1,3 0 0 0,8 0 0-1,1 0 0 1,0 0 180 0,-3 0 1 0,-1 0 0-1,2 0-181 1,-14 0 0 0,1 0 0 0,20 0 0-1,-1 0 0 1,1 0 0 0,0 0 0-1,0 0 0 1,0 0 0 0,-22 0 0 0,2 0-30-1,6 0 1 1,0 0 29 0,-2 0 0-1,1 0 0 1,8 0 0 0,-1 0 0 0,8 0 0-1,-2 0 0 1,1 0 0 0,-19 0 0-1,-1 0 447 1,14 0 0 0,-1 0 1 0,1 0-448-1,5 0 0 1,1 0 0 0,-1 0 0 0,-6 0 0-1,-2 0 0 1,1 0 0 0,0 0 0-1,0 0 0 1,0 0 0 0,1 0 0 0,-1 0 0-1,0 0 0 1,-7 0 0 0,0 0 0-1,0 0 0 1,5 0 0 0,1 0 0 0,-1 0 0-1,-2 0 0 1,0 0 0 0,2 0 0 0,8 0 0-1,2 0 0 1,2 0 530 0,-10 0 1-1,3 0-531 1,10 0 0 0,3 0 468 0,-18 0-468-1,30 0 69 1,6 0-69 0,1 0 736-1,14 0-736 1,-25 0 0 0,28 0 0 0,-7 0 0-1,10-11 0 1,0 9 0 0,0-9 0 0</inkml:trace>
    </iact:actionData>
  </iact:action>
  <iact:action type="add" startTime="166890">
    <iact:property name="dataType"/>
    <iact:actionData xml:id="d9">
      <inkml:trace xmlns:inkml="http://www.w3.org/2003/InkML" xml:id="stk9" contextRef="#ctx0" brushRef="#br0">22319 6139 24575 0,'56'0'0'6,"0"0"0"0,-1 0 0 1,-4 0 0-1,1 0 0 1,3 0 0-1,4 0 0 1,-3 0 0-1,3 0 0 1,4 0 0-1,1 0 0 1,0 0 0-1,1 0-1346 1,-4 0 0-1,0 0 0 1,2 0 0-1,0 0 1 0,1 0-1 1,0 0 0-1,2 0 1346 1,-2 0 0-1,1 0 0 1,1 0 0-1,1 0 0 1,0 0 0-1,1 0 0 1,-1 0 0-1,-1 0 0 1,1 0 0-1,0 0 0 1,0 0 0-1,0 0 0 1,0 0 0-1,0 0 0 0,-1 0 0 1,-1 0 0-1,-2 0 0 1,-1 0 0-1,-1 0 0 1,0 0 0-1,0 0 0 1,-1 0 0-1,0 0 0 1,-1 0-33-1,1 0 1 1,1 0 0-1,-1 0 0 1,-1 0 0-1,-2 0 0 1,0 0 0-1,-1 0 32 0,10 0 0 1,-2 0 0-1,-2 0 0 1,0 0 0-1,0 0 79 1,-1 0 1-1,-1 0 0 1,0 0 0-1,-1 0 0 1,-1 0-80-1,4 0 0 1,-2 0 0-1,0 0 0 1,1 0 0-1,-6 0 0 0,1 0 0 1,0 0 0-1,0 0 0 1,-2 0 0-1,5 0 0 1,-3 0 0-1,1 0 0 1,-2 0-174-1,-1 0 1 1,-1 0-1-1,0 0 1 1,-1 0 173-1,15 0 0 1,-2 0 0-1,-1 0 0 1,-11 0 0-1,-1 0 0 0,0 0 1196 1,6 0 1-1,1 0 0 1,-4 0-1197-1,3 0 0 1,-3 0 1305-1,8 0 0 1,-4 0-1305-1,4 0 2191 1,-5 0-2191-1,-14 0 1247 1,-7 0-1247-1,10 0 0 1,-21 0 0-1,-5 0 0 1</inkml:trace>
    </iact:actionData>
  </iact:action>
  <iact:action type="add" startTime="182443">
    <iact:property name="dataType"/>
    <iact:actionData xml:id="d10">
      <inkml:trace xmlns:inkml="http://www.w3.org/2003/InkML" xml:id="stk10" contextRef="#ctx0" brushRef="#br0">22201 2399 24575 0,'-36'0'0'19,"-5"0"0"0,-4 0 0 1,7 0 0-1,-3 0 0 0,-5 0 0 1,-6 0 0-1,1 0 0 0,-10 0 0 1,0 0 0-1,11 0 0 0,0 0 0 1,1 0 0-1,-12 0 0 0,1 0 0 1,-5 0 0-1,2 0 0 0,19 0 0 1,2 0 0-1,0 0 0 0,6 0 0 1,10 0 0-1,5 0 0 0,21 0 0 1</inkml:trace>
    </iact:actionData>
  </iact:action>
  <iact:action type="add" startTime="183543">
    <iact:property name="dataType"/>
    <iact:actionData xml:id="d11">
      <inkml:trace xmlns:inkml="http://www.w3.org/2003/InkML" xml:id="stk11" contextRef="#ctx0" brushRef="#br0">20884 2164 24575 0,'-36'29'0'19,"-1"0"0"0,-13 9 0 0,1 5 0 0,16-1 0 0,1 2 0 0,0-12 0 0,-4 0 0 0,2-2 0 0,-10 5 0 0,4 0 0 0,8 6 0 0,1-3 0 0,-4-17 0 0,5 0 0 0,14 23 0 0,-25-13 0 0,35-25 0 0,-15 35 0 0,1-35 0 0,14 35 0 0,-15-35 0 0,21 15 0 0,0-21 0 0,0 0 0 0,21 0 0 0,5 0 0 0,32 0 0 0,-14-1 0 0,3 2 0 0,12 7 0 0,3 4-255 0,-12-2 1 0,3 2 0 0,-2 3 254 0,-2 7 0 0,-2 3 0 0,1-1 0 0,-1-7 0 0,0 0 0 0,-3 1 0 0,13 15 0 0,-7-1 0 0,-18-12 0 0,-1-3 0 0,4-4 0 0,-7 0 0 0,-23 8 0 0,16-21 0 0</inkml:trace>
    </iact:actionData>
  </iact:action>
  <iact:action type="add" startTime="185176">
    <iact:property name="dataType"/>
    <iact:actionData xml:id="d12">
      <inkml:trace xmlns:inkml="http://www.w3.org/2003/InkML" xml:id="stk12" contextRef="#ctx0" brushRef="#br0">21966 2023 24575 0,'6'34'0'20,"-1"0"0"1,15-4 0 0,4 3 0 0,0 23 0-1,4 0 0 1,17-16 0 0,2-2 0 0,-15 9 0 0,-1-2 0-1,-3-14 0 1,1-5 0 0,16 0 0 0,-30 6 0 0,27-30 0-1,-37 30 0 1,16-27 0 0,-21 16 0 0,0 0 0 0,0-16 0-1,0 37 0 1,21-37 0 0,-16 16 0 0,16-21 0 0,-42 0 0-1,16 0 0 1,-37 10 0 0,6 14 0 0,-7 3 0 0,-6 3 0-1,0 1 0 1,-1 1 0 0,8-2 0 0,-2 2 0 0,2-2 0-1,-13 2 0 1,3-2 0 0,8 1 0 0,4-4 0 0,-17-4 0-1,33 9 0 1,14-27 0 0,10 16 0 0,0-21 0 0</inkml:trace>
    </iact:actionData>
  </iact:action>
  <iact:action type="add" startTime="186843">
    <iact:property name="dataType"/>
    <iact:actionData xml:id="d13">
      <inkml:trace xmlns:inkml="http://www.w3.org/2003/InkML" xml:id="stk13" contextRef="#ctx0" brushRef="#br0">20249 2658 24575 0,'47'0'0'16,"-9"0"0"0,3 0 0 1,1 0 0-1,2 0 0 0,9 0 0 1,1 0 0-1,4 0 0 0,-1 0 0 1,-8 0 0-1,-1 0 0 0,-1 0 0 1,0 0 0-1,-1 0 0 1,-1 0 0-1,2 0 0 0,1 0 0 1,0 0 0-1,0 0 0 0,-1 0 0 1,0 0 0-1,0 0 0 0,-2 0 0 1,-8 0 0-1,-1 0 0 1,0 0 0-1,-2 0 0 0,24 0 0 1,-21 0 0-1,-14 0 0 0,8 0 0 1,-4 0 0-1,20 0 0 0,10-21 0 1,-7 16 0-1,7-16 0 0,-10 21 0 1,-10 0 0-1,7 0 0 1,-7 0 0-1,-11 0 0 0,16 0 0 1,-37 0 0-1,16 0 0 0,-21 0 0 1,0 0 0-1,10 0 0 0,-7 0 0 1,7 0 0-1,11 0 0 1,-15 0 0-1,35 0 0 0,-35 0 0 1,35 0 0-1,-25 0 0 0,29 0 0 1,-9 0 0-1,11 0 0 0,-10-21 0 1,-14 16 0-1,-12-16 0 1</inkml:trace>
    </iact:actionData>
  </iact:action>
  <iact:action type="add" startTime="239044">
    <iact:property name="dataType"/>
    <iact:actionData xml:id="d14">
      <inkml:trace xmlns:inkml="http://www.w3.org/2003/InkML" xml:id="stk14" contextRef="#ctx0" brushRef="#br0">30551 5268 8191 0,'26'0'0'7,"-51"1"0"1,-23-2 496-1,4-1 1 1,-7-3 0-1,-6-1 0 1,-3-1-497-1,9 0 0 1,-3 0 0 0,-2-2 0-1,-3 1 0 1,-2-1 0-1,0 0 0 1,0 0 0-1,1 1 0 1,-1 0 0 0,-2 0 0-1,0 0 0 1,-1 0 0-1,0 0 0 1,-1 0 0-1,1-1 12 1,4 0 1-1,0 0 0 1,-1 0 0 0,0 0-1-1,0-1 1 1,0 1 0-1,0 0 0 1,1 0-1-1,2 1-12 1,-3 0 0 0,0-1 0-1,1 2 0 1,0-1 0-1,1 1 0 1,0 0 0-1,2 1 0 1,1 0 0-1,-10 1 0 1,0 0 0 0,2 1 0-1,1 0 0 1,3 0 0-1,2 0 441 1,-9-2 0-1,4 0 1 1,3 1-1 0,2 1-441-1,-4 3 0 1,3 2 0-1,10-1 986 1,-14 0 0-1,22 0 0 1,41 0 0 0</inkml:trace>
    </iact:actionData>
  </iact:action>
  <iact:action type="add" startTime="239911">
    <iact:property name="dataType"/>
    <iact:actionData xml:id="d15">
      <inkml:trace xmlns:inkml="http://www.w3.org/2003/InkML" xml:id="stk15" contextRef="#ctx0" brushRef="#br0">27799 4728 24575 0,'-38'0'0'21,"0"0"0"1,0 9 0 0,-2 2 0 0,-22 2 0 0,-4 1 0 0,-1 2 0 0,6 4 0 0,20 3 0 0,3-1 0 0,-9-15 0 0,8 1 0 0,23 13 0 0,-5-21 0 0,1 21 0 0,-7 5 0-1,1 0 0 1,5 16 0 0,21-37 0 0,-10 16 0 0,7-21 0 0,-7 0 0 0,20 11 0 0,-7-9 0 0,49 9 0 0,11 10 0 0,-2-10 0 0,6 4-297 0,-23 2 1 0,0 3-1 0,1 0 297 0,9 3 0-1,1 0 0 1,-2 2 0 0,-7-1 0 0,-1 0 0 0,-3 1 0 0,15 10 0 0,-6 1 0 0,-14-6 0 0,-6-3 0 0,-8-1 0 0,8-5 0 0,-25-21 0 0,15 0 0 0,-21 0 0 0,0 0 0 0</inkml:trace>
    </iact:actionData>
  </iact:action>
  <iact:action type="add" startTime="242061">
    <iact:property name="dataType"/>
    <iact:actionData xml:id="d16">
      <inkml:trace xmlns:inkml="http://www.w3.org/2003/InkML" xml:id="stk16" contextRef="#ctx0" brushRef="#br0">27070 5151 24575 0,'13'0'0'12,"39"0"0"0,-10 0 0 1,12 0 0-1,4 0 0 0,-19 0 0 1,1 0 0-1,26 0 0 0,1 0 0 1,-28 0 0-1,0 0 0 0,22 0 0 1,1 0 0-1,-18 0 0 1,-2 0 0-1,5 0 0 0,1 0 0 1,0 0 0-1,-5 0 0 0,-1 0 0 1,20 0 0-1,-46 0 0 0,24 10 0 1,6 1 0-1,12-6 0 0,-17 4 0 1,6 2 0-1,-2 0 0 1,5 2 0-1,-1-2 0 0,15-4 0 1,1 2 0-1,-7 12 0 0,1-1 0 1,5-17 0-1,0 0 0 0,-4 17 0 1,0 1 0-1,4-13 0 0,0 0 0 1,-21 6 0-1,-1 3 0 1,1-3 0-1,4-8 0 0,1-3 0 1,-1 3 0-1,-3 8 0 0,0 2 0 1,1-4-218-1,7-9 1 0,2-4 0 1,-1 4 217-1,-4 9 0 0,-2 5 0 1,1-4 0-1,0-7 0 1,1-3 0-1,-2 4 0 0,-3 6 0 1,-1 4 0-1,-2-3 0 0,8-7 0 1,-4 2 0-1,-9 13 0 0,-2-2 0 1,24-15 0-1,-11 16 0 0,-21-21 0 1,-5 0 0-1,-21 0 0 1</inkml:trace>
    </iact:actionData>
  </iact:action>
</iact:action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1/23/22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带描述的全景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1/23/22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描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1/23/22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带描述的引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zh-CN" altLang="en-US"/>
              <a:t>单击此处编辑母版文本样式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1/23/22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1/23/22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1/23/22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图片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1/23/22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1/23/22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1/23/22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1/23/22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1/23/22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1/23/22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1/23/22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1/23/22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1/23/22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1/23/22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1/23/22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1/23/22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12" Type="http://schemas.openxmlformats.org/officeDocument/2006/relationships/image" Target="../media/image6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5" Type="http://schemas.openxmlformats.org/officeDocument/2006/relationships/image" Target="../media/image8.png"/><Relationship Id="rId10" Type="http://schemas.microsoft.com/office/2011/relationships/inkAction" Target="../ink/inkAction1.xml"/><Relationship Id="rId4" Type="http://schemas.openxmlformats.org/officeDocument/2006/relationships/image" Target="../media/image7.jpe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20.png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0.png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22.gif"/><Relationship Id="rId4" Type="http://schemas.openxmlformats.org/officeDocument/2006/relationships/image" Target="../media/image18.png"/><Relationship Id="rId9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11/relationships/inkAction" Target="../ink/inkAction2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jpe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6.png"/><Relationship Id="rId4" Type="http://schemas.openxmlformats.org/officeDocument/2006/relationships/image" Target="../media/image23.png"/><Relationship Id="rId9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2.xml"/><Relationship Id="rId7" Type="http://schemas.microsoft.com/office/2011/relationships/inkAction" Target="../ink/inkAction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gif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64F8628-36D0-9C4C-ACDA-9B2D243A66A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zh-CN" altLang="en-US" dirty="0"/>
              <a:t>第十八节</a:t>
            </a:r>
            <a:r>
              <a:rPr kumimoji="1" lang="en-US" altLang="zh-CN" dirty="0"/>
              <a:t>—</a:t>
            </a:r>
            <a:r>
              <a:rPr kumimoji="1" lang="zh-CN" altLang="en-US" dirty="0"/>
              <a:t>配位化学与晶体化学（上）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6424335-7001-4D4D-AA60-DDA820AA20B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pic>
        <p:nvPicPr>
          <p:cNvPr id="6" name="音频 5">
            <a:hlinkClick r:id="" action="ppaction://media"/>
            <a:extLst>
              <a:ext uri="{FF2B5EF4-FFF2-40B4-BE49-F238E27FC236}">
                <a16:creationId xmlns:a16="http://schemas.microsoft.com/office/drawing/2014/main" id="{EEE487A0-4078-5B45-BEA9-BCF6AB1DBB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225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099"/>
    </mc:Choice>
    <mc:Fallback xmlns="">
      <p:transition spd="slow" advTm="240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F3FC718-FDE3-4EF7-921E-A5F374EAF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11331C8C-8C07-C74F-9EDB-509EC28B0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091" y="501076"/>
            <a:ext cx="4325609" cy="1444752"/>
          </a:xfrm>
        </p:spPr>
        <p:txBody>
          <a:bodyPr anchor="b">
            <a:noAutofit/>
          </a:bodyPr>
          <a:lstStyle/>
          <a:p>
            <a:pPr>
              <a:lnSpc>
                <a:spcPct val="90000"/>
              </a:lnSpc>
            </a:pPr>
            <a:r>
              <a:rPr kumimoji="1" lang="zh-CN" altLang="en-US" sz="3200" dirty="0">
                <a:solidFill>
                  <a:srgbClr val="EBEBEB"/>
                </a:solidFill>
              </a:rPr>
              <a:t>配位化合物（上）</a:t>
            </a:r>
            <a:r>
              <a:rPr kumimoji="1" lang="en-US" altLang="zh-CN" sz="3200" dirty="0">
                <a:solidFill>
                  <a:srgbClr val="EBEBEB"/>
                </a:solidFill>
              </a:rPr>
              <a:t>—coordination</a:t>
            </a:r>
            <a:r>
              <a:rPr kumimoji="1" lang="zh-CN" altLang="en-US" sz="3200" dirty="0">
                <a:solidFill>
                  <a:srgbClr val="EBEBEB"/>
                </a:solidFill>
              </a:rPr>
              <a:t> </a:t>
            </a:r>
            <a:r>
              <a:rPr kumimoji="1" lang="en-US" altLang="zh-CN" sz="3200" dirty="0">
                <a:solidFill>
                  <a:srgbClr val="EBEBEB"/>
                </a:solidFill>
              </a:rPr>
              <a:t>compound</a:t>
            </a:r>
            <a:endParaRPr kumimoji="1" lang="zh-CN" altLang="en-US" sz="3200" dirty="0">
              <a:solidFill>
                <a:srgbClr val="EBEBEB"/>
              </a:solidFill>
            </a:endParaRPr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FAA0F719-3DC8-4F08-AD8F-5A845658CB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4811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7DCB61BE-FA0F-4EFB-BE0E-268BAD8E30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4747655" y="-586345"/>
            <a:ext cx="6858001" cy="8030691"/>
          </a:xfrm>
          <a:custGeom>
            <a:avLst/>
            <a:gdLst>
              <a:gd name="connsiteX0" fmla="*/ 6858001 w 6858001"/>
              <a:gd name="connsiteY0" fmla="*/ 1177 h 8030691"/>
              <a:gd name="connsiteX1" fmla="*/ 6858001 w 6858001"/>
              <a:gd name="connsiteY1" fmla="*/ 1344715 h 8030691"/>
              <a:gd name="connsiteX2" fmla="*/ 6858000 w 6858001"/>
              <a:gd name="connsiteY2" fmla="*/ 1344715 h 8030691"/>
              <a:gd name="connsiteX3" fmla="*/ 6858000 w 6858001"/>
              <a:gd name="connsiteY3" fmla="*/ 8030691 h 8030691"/>
              <a:gd name="connsiteX4" fmla="*/ 0 w 6858001"/>
              <a:gd name="connsiteY4" fmla="*/ 8030690 h 8030691"/>
              <a:gd name="connsiteX5" fmla="*/ 0 w 6858001"/>
              <a:gd name="connsiteY5" fmla="*/ 477747 h 8030691"/>
              <a:gd name="connsiteX6" fmla="*/ 1 w 6858001"/>
              <a:gd name="connsiteY6" fmla="*/ 477747 h 8030691"/>
              <a:gd name="connsiteX7" fmla="*/ 1 w 6858001"/>
              <a:gd name="connsiteY7" fmla="*/ 0 h 8030691"/>
              <a:gd name="connsiteX8" fmla="*/ 40463 w 6858001"/>
              <a:gd name="connsiteY8" fmla="*/ 5883 h 8030691"/>
              <a:gd name="connsiteX9" fmla="*/ 159107 w 6858001"/>
              <a:gd name="connsiteY9" fmla="*/ 23196 h 8030691"/>
              <a:gd name="connsiteX10" fmla="*/ 245518 w 6858001"/>
              <a:gd name="connsiteY10" fmla="*/ 35299 h 8030691"/>
              <a:gd name="connsiteX11" fmla="*/ 348388 w 6858001"/>
              <a:gd name="connsiteY11" fmla="*/ 48074 h 8030691"/>
              <a:gd name="connsiteX12" fmla="*/ 470460 w 6858001"/>
              <a:gd name="connsiteY12" fmla="*/ 63370 h 8030691"/>
              <a:gd name="connsiteX13" fmla="*/ 605563 w 6858001"/>
              <a:gd name="connsiteY13" fmla="*/ 79507 h 8030691"/>
              <a:gd name="connsiteX14" fmla="*/ 757810 w 6858001"/>
              <a:gd name="connsiteY14" fmla="*/ 96484 h 8030691"/>
              <a:gd name="connsiteX15" fmla="*/ 923774 w 6858001"/>
              <a:gd name="connsiteY15" fmla="*/ 114469 h 8030691"/>
              <a:gd name="connsiteX16" fmla="*/ 1104139 w 6858001"/>
              <a:gd name="connsiteY16" fmla="*/ 132455 h 8030691"/>
              <a:gd name="connsiteX17" fmla="*/ 1296163 w 6858001"/>
              <a:gd name="connsiteY17" fmla="*/ 150776 h 8030691"/>
              <a:gd name="connsiteX18" fmla="*/ 1503275 w 6858001"/>
              <a:gd name="connsiteY18" fmla="*/ 167753 h 8030691"/>
              <a:gd name="connsiteX19" fmla="*/ 1719988 w 6858001"/>
              <a:gd name="connsiteY19" fmla="*/ 184058 h 8030691"/>
              <a:gd name="connsiteX20" fmla="*/ 1949045 w 6858001"/>
              <a:gd name="connsiteY20" fmla="*/ 198850 h 8030691"/>
              <a:gd name="connsiteX21" fmla="*/ 2187703 w 6858001"/>
              <a:gd name="connsiteY21" fmla="*/ 212969 h 8030691"/>
              <a:gd name="connsiteX22" fmla="*/ 2436649 w 6858001"/>
              <a:gd name="connsiteY22" fmla="*/ 226249 h 8030691"/>
              <a:gd name="connsiteX23" fmla="*/ 2564208 w 6858001"/>
              <a:gd name="connsiteY23" fmla="*/ 230955 h 8030691"/>
              <a:gd name="connsiteX24" fmla="*/ 2694509 w 6858001"/>
              <a:gd name="connsiteY24" fmla="*/ 236166 h 8030691"/>
              <a:gd name="connsiteX25" fmla="*/ 2826869 w 6858001"/>
              <a:gd name="connsiteY25" fmla="*/ 241040 h 8030691"/>
              <a:gd name="connsiteX26" fmla="*/ 2959914 w 6858001"/>
              <a:gd name="connsiteY26" fmla="*/ 244234 h 8030691"/>
              <a:gd name="connsiteX27" fmla="*/ 3095702 w 6858001"/>
              <a:gd name="connsiteY27" fmla="*/ 247092 h 8030691"/>
              <a:gd name="connsiteX28" fmla="*/ 3232862 w 6858001"/>
              <a:gd name="connsiteY28" fmla="*/ 250117 h 8030691"/>
              <a:gd name="connsiteX29" fmla="*/ 3372766 w 6858001"/>
              <a:gd name="connsiteY29" fmla="*/ 252134 h 8030691"/>
              <a:gd name="connsiteX30" fmla="*/ 3514040 w 6858001"/>
              <a:gd name="connsiteY30" fmla="*/ 252134 h 8030691"/>
              <a:gd name="connsiteX31" fmla="*/ 3656686 w 6858001"/>
              <a:gd name="connsiteY31" fmla="*/ 253143 h 8030691"/>
              <a:gd name="connsiteX32" fmla="*/ 3800705 w 6858001"/>
              <a:gd name="connsiteY32" fmla="*/ 252134 h 8030691"/>
              <a:gd name="connsiteX33" fmla="*/ 3946780 w 6858001"/>
              <a:gd name="connsiteY33" fmla="*/ 250117 h 8030691"/>
              <a:gd name="connsiteX34" fmla="*/ 4092856 w 6858001"/>
              <a:gd name="connsiteY34" fmla="*/ 248268 h 8030691"/>
              <a:gd name="connsiteX35" fmla="*/ 4240988 w 6858001"/>
              <a:gd name="connsiteY35" fmla="*/ 244234 h 8030691"/>
              <a:gd name="connsiteX36" fmla="*/ 4390492 w 6858001"/>
              <a:gd name="connsiteY36" fmla="*/ 240032 h 8030691"/>
              <a:gd name="connsiteX37" fmla="*/ 4539997 w 6858001"/>
              <a:gd name="connsiteY37" fmla="*/ 235157 h 8030691"/>
              <a:gd name="connsiteX38" fmla="*/ 4690873 w 6858001"/>
              <a:gd name="connsiteY38" fmla="*/ 228266 h 8030691"/>
              <a:gd name="connsiteX39" fmla="*/ 4843120 w 6858001"/>
              <a:gd name="connsiteY39" fmla="*/ 220029 h 8030691"/>
              <a:gd name="connsiteX40" fmla="*/ 4996054 w 6858001"/>
              <a:gd name="connsiteY40" fmla="*/ 212129 h 8030691"/>
              <a:gd name="connsiteX41" fmla="*/ 5148987 w 6858001"/>
              <a:gd name="connsiteY41" fmla="*/ 202044 h 8030691"/>
              <a:gd name="connsiteX42" fmla="*/ 5303978 w 6858001"/>
              <a:gd name="connsiteY42" fmla="*/ 189941 h 8030691"/>
              <a:gd name="connsiteX43" fmla="*/ 5456911 w 6858001"/>
              <a:gd name="connsiteY43" fmla="*/ 177839 h 8030691"/>
              <a:gd name="connsiteX44" fmla="*/ 5612588 w 6858001"/>
              <a:gd name="connsiteY44" fmla="*/ 163887 h 8030691"/>
              <a:gd name="connsiteX45" fmla="*/ 5768950 w 6858001"/>
              <a:gd name="connsiteY45" fmla="*/ 148591 h 8030691"/>
              <a:gd name="connsiteX46" fmla="*/ 5923255 w 6858001"/>
              <a:gd name="connsiteY46" fmla="*/ 132455 h 8030691"/>
              <a:gd name="connsiteX47" fmla="*/ 6079618 w 6858001"/>
              <a:gd name="connsiteY47" fmla="*/ 113629 h 8030691"/>
              <a:gd name="connsiteX48" fmla="*/ 6235294 w 6858001"/>
              <a:gd name="connsiteY48" fmla="*/ 93458 h 8030691"/>
              <a:gd name="connsiteX49" fmla="*/ 6391657 w 6858001"/>
              <a:gd name="connsiteY49" fmla="*/ 73455 h 8030691"/>
              <a:gd name="connsiteX50" fmla="*/ 6547333 w 6858001"/>
              <a:gd name="connsiteY50" fmla="*/ 50091 h 8030691"/>
              <a:gd name="connsiteX51" fmla="*/ 6702324 w 6858001"/>
              <a:gd name="connsiteY51" fmla="*/ 26222 h 8030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8030691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8030691"/>
                </a:lnTo>
                <a:lnTo>
                  <a:pt x="0" y="8030690"/>
                </a:lnTo>
                <a:lnTo>
                  <a:pt x="0" y="477747"/>
                </a:lnTo>
                <a:lnTo>
                  <a:pt x="1" y="477747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4"/>
                </a:lnTo>
                <a:lnTo>
                  <a:pt x="470460" y="63370"/>
                </a:lnTo>
                <a:lnTo>
                  <a:pt x="605563" y="79507"/>
                </a:lnTo>
                <a:lnTo>
                  <a:pt x="757810" y="96484"/>
                </a:lnTo>
                <a:lnTo>
                  <a:pt x="923774" y="114469"/>
                </a:lnTo>
                <a:lnTo>
                  <a:pt x="1104139" y="132455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50"/>
                </a:lnTo>
                <a:lnTo>
                  <a:pt x="2187703" y="212969"/>
                </a:lnTo>
                <a:lnTo>
                  <a:pt x="2436649" y="226249"/>
                </a:lnTo>
                <a:lnTo>
                  <a:pt x="2564208" y="230955"/>
                </a:lnTo>
                <a:lnTo>
                  <a:pt x="2694509" y="236166"/>
                </a:lnTo>
                <a:lnTo>
                  <a:pt x="2826869" y="241040"/>
                </a:lnTo>
                <a:lnTo>
                  <a:pt x="2959914" y="244234"/>
                </a:lnTo>
                <a:lnTo>
                  <a:pt x="3095702" y="247092"/>
                </a:lnTo>
                <a:lnTo>
                  <a:pt x="3232862" y="250117"/>
                </a:lnTo>
                <a:lnTo>
                  <a:pt x="3372766" y="252134"/>
                </a:lnTo>
                <a:lnTo>
                  <a:pt x="3514040" y="252134"/>
                </a:lnTo>
                <a:lnTo>
                  <a:pt x="3656686" y="253143"/>
                </a:lnTo>
                <a:lnTo>
                  <a:pt x="3800705" y="252134"/>
                </a:lnTo>
                <a:lnTo>
                  <a:pt x="3946780" y="250117"/>
                </a:lnTo>
                <a:lnTo>
                  <a:pt x="4092856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ln>
            <a:noFill/>
          </a:ln>
        </p:spPr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4B31EAA-7423-46F7-9B90-4AB2B09C35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EA8E66F-111A-C142-B81F-A88DE8A2F3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43" y="2235933"/>
            <a:ext cx="4172208" cy="2947415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kumimoji="1" lang="zh-CN" altLang="en-US" dirty="0">
                <a:solidFill>
                  <a:srgbClr val="FFFFFF"/>
                </a:solidFill>
              </a:rPr>
              <a:t>存在</a:t>
            </a:r>
            <a:r>
              <a:rPr kumimoji="1" lang="zh-CN" altLang="en-US" b="1" dirty="0">
                <a:solidFill>
                  <a:srgbClr val="FFFFFF"/>
                </a:solidFill>
              </a:rPr>
              <a:t>复杂离子（</a:t>
            </a:r>
            <a:r>
              <a:rPr kumimoji="1" lang="en-US" altLang="zh-CN" b="1" dirty="0">
                <a:solidFill>
                  <a:srgbClr val="FFFFFF"/>
                </a:solidFill>
              </a:rPr>
              <a:t>complex</a:t>
            </a:r>
            <a:r>
              <a:rPr kumimoji="1" lang="zh-CN" altLang="en-US" b="1" dirty="0">
                <a:solidFill>
                  <a:srgbClr val="FFFFFF"/>
                </a:solidFill>
              </a:rPr>
              <a:t> </a:t>
            </a:r>
            <a:r>
              <a:rPr kumimoji="1" lang="en-US" altLang="zh-CN" b="1" dirty="0">
                <a:solidFill>
                  <a:srgbClr val="FFFFFF"/>
                </a:solidFill>
              </a:rPr>
              <a:t>ion</a:t>
            </a:r>
            <a:r>
              <a:rPr kumimoji="1" lang="zh-CN" altLang="en-US" b="1" dirty="0">
                <a:solidFill>
                  <a:srgbClr val="FFFFFF"/>
                </a:solidFill>
              </a:rPr>
              <a:t>）</a:t>
            </a:r>
            <a:r>
              <a:rPr kumimoji="1" lang="en-US" altLang="zh-CN" dirty="0">
                <a:solidFill>
                  <a:srgbClr val="FFFFFF"/>
                </a:solidFill>
              </a:rPr>
              <a:t>—</a:t>
            </a:r>
            <a:r>
              <a:rPr kumimoji="1" lang="zh-CN" altLang="en-US" dirty="0">
                <a:solidFill>
                  <a:srgbClr val="FFFFFF"/>
                </a:solidFill>
              </a:rPr>
              <a:t>中心金属离子与其配体组成，用中括号括起来</a:t>
            </a:r>
            <a:endParaRPr kumimoji="1" lang="en-US" altLang="zh-CN" dirty="0">
              <a:solidFill>
                <a:srgbClr val="FFFFFF"/>
              </a:solidFill>
            </a:endParaRPr>
          </a:p>
          <a:p>
            <a:pPr>
              <a:lnSpc>
                <a:spcPct val="90000"/>
              </a:lnSpc>
            </a:pPr>
            <a:r>
              <a:rPr kumimoji="1" lang="zh-CN" altLang="en-US" b="1" dirty="0">
                <a:solidFill>
                  <a:srgbClr val="FFFFFF"/>
                </a:solidFill>
              </a:rPr>
              <a:t>配体（</a:t>
            </a:r>
            <a:r>
              <a:rPr kumimoji="1" lang="en-US" altLang="zh-CN" b="1" dirty="0">
                <a:solidFill>
                  <a:srgbClr val="FFFFFF"/>
                </a:solidFill>
              </a:rPr>
              <a:t>ligand</a:t>
            </a:r>
            <a:r>
              <a:rPr kumimoji="1" lang="zh-CN" altLang="en-US" b="1" dirty="0">
                <a:solidFill>
                  <a:srgbClr val="FFFFFF"/>
                </a:solidFill>
              </a:rPr>
              <a:t>）</a:t>
            </a:r>
            <a:r>
              <a:rPr kumimoji="1" lang="en-US" altLang="zh-CN" dirty="0">
                <a:solidFill>
                  <a:srgbClr val="FFFFFF"/>
                </a:solidFill>
              </a:rPr>
              <a:t>—</a:t>
            </a:r>
            <a:r>
              <a:rPr kumimoji="1" lang="zh-CN" altLang="en-US" dirty="0">
                <a:solidFill>
                  <a:srgbClr val="FFFFFF"/>
                </a:solidFill>
              </a:rPr>
              <a:t>带有孤对电子，与中心金属结合形成配位键</a:t>
            </a:r>
            <a:endParaRPr kumimoji="1" lang="en-US" altLang="zh-CN" dirty="0">
              <a:solidFill>
                <a:srgbClr val="FFFFFF"/>
              </a:solidFill>
            </a:endParaRPr>
          </a:p>
          <a:p>
            <a:pPr>
              <a:lnSpc>
                <a:spcPct val="90000"/>
              </a:lnSpc>
            </a:pPr>
            <a:r>
              <a:rPr kumimoji="1" lang="zh-CN" altLang="en-US" dirty="0">
                <a:solidFill>
                  <a:srgbClr val="FFFFFF"/>
                </a:solidFill>
              </a:rPr>
              <a:t>单齿配体（</a:t>
            </a:r>
            <a:r>
              <a:rPr kumimoji="1" lang="en" altLang="zh-CN" dirty="0">
                <a:solidFill>
                  <a:srgbClr val="FFFFFF"/>
                </a:solidFill>
              </a:rPr>
              <a:t>monodentate ligand</a:t>
            </a:r>
            <a:r>
              <a:rPr kumimoji="1" lang="zh-CN" altLang="en-US" dirty="0">
                <a:solidFill>
                  <a:srgbClr val="FFFFFF"/>
                </a:solidFill>
              </a:rPr>
              <a:t>）</a:t>
            </a:r>
            <a:r>
              <a:rPr kumimoji="1" lang="en-US" altLang="zh-CN" dirty="0">
                <a:solidFill>
                  <a:srgbClr val="FFFFFF"/>
                </a:solidFill>
              </a:rPr>
              <a:t>—</a:t>
            </a:r>
            <a:r>
              <a:rPr kumimoji="1" lang="zh-CN" altLang="en-US" dirty="0">
                <a:solidFill>
                  <a:srgbClr val="FFFFFF"/>
                </a:solidFill>
              </a:rPr>
              <a:t>形成一个配位键的配体</a:t>
            </a:r>
            <a:endParaRPr kumimoji="1" lang="en-US" altLang="zh-CN" dirty="0">
              <a:solidFill>
                <a:srgbClr val="FFFFFF"/>
              </a:solidFill>
            </a:endParaRPr>
          </a:p>
          <a:p>
            <a:pPr>
              <a:lnSpc>
                <a:spcPct val="90000"/>
              </a:lnSpc>
            </a:pPr>
            <a:r>
              <a:rPr kumimoji="1" lang="zh-CN" altLang="en-US" dirty="0">
                <a:solidFill>
                  <a:srgbClr val="FFFFFF"/>
                </a:solidFill>
              </a:rPr>
              <a:t>双齿配体（</a:t>
            </a:r>
            <a:r>
              <a:rPr lang="en" altLang="zh-CN" dirty="0">
                <a:solidFill>
                  <a:srgbClr val="FFFFFF"/>
                </a:solidFill>
              </a:rPr>
              <a:t>Bidentate</a:t>
            </a:r>
            <a:r>
              <a:rPr lang="zh-CN" altLang="en-US" dirty="0">
                <a:solidFill>
                  <a:srgbClr val="FFFFFF"/>
                </a:solidFill>
              </a:rPr>
              <a:t> </a:t>
            </a:r>
            <a:r>
              <a:rPr lang="en-US" altLang="zh-CN" dirty="0">
                <a:solidFill>
                  <a:srgbClr val="FFFFFF"/>
                </a:solidFill>
              </a:rPr>
              <a:t>ligand</a:t>
            </a:r>
            <a:r>
              <a:rPr kumimoji="1" lang="zh-CN" altLang="en-US" dirty="0">
                <a:solidFill>
                  <a:srgbClr val="FFFFFF"/>
                </a:solidFill>
              </a:rPr>
              <a:t>）</a:t>
            </a:r>
            <a:r>
              <a:rPr kumimoji="1" lang="en-US" altLang="zh-CN" dirty="0">
                <a:solidFill>
                  <a:srgbClr val="FFFFFF"/>
                </a:solidFill>
              </a:rPr>
              <a:t>—</a:t>
            </a:r>
            <a:r>
              <a:rPr kumimoji="1" lang="zh-CN" altLang="en-US" dirty="0">
                <a:solidFill>
                  <a:srgbClr val="FFFFFF"/>
                </a:solidFill>
              </a:rPr>
              <a:t>形成两个配位键的配体</a:t>
            </a:r>
            <a:endParaRPr kumimoji="1" lang="en-US" altLang="zh-CN" dirty="0">
              <a:solidFill>
                <a:srgbClr val="FFFFFF"/>
              </a:solidFill>
            </a:endParaRPr>
          </a:p>
          <a:p>
            <a:pPr>
              <a:lnSpc>
                <a:spcPct val="90000"/>
              </a:lnSpc>
            </a:pPr>
            <a:r>
              <a:rPr kumimoji="1" lang="zh-CN" altLang="en-US" dirty="0">
                <a:solidFill>
                  <a:srgbClr val="FFFFFF"/>
                </a:solidFill>
              </a:rPr>
              <a:t>多齿配体（</a:t>
            </a:r>
            <a:r>
              <a:rPr lang="en" altLang="zh-CN" dirty="0">
                <a:solidFill>
                  <a:srgbClr val="FFFFFF"/>
                </a:solidFill>
              </a:rPr>
              <a:t> Polydentate </a:t>
            </a:r>
            <a:r>
              <a:rPr kumimoji="1" lang="en-US" altLang="zh-CN" dirty="0">
                <a:solidFill>
                  <a:srgbClr val="FFFFFF"/>
                </a:solidFill>
              </a:rPr>
              <a:t>ligand</a:t>
            </a:r>
            <a:r>
              <a:rPr kumimoji="1" lang="zh-CN" altLang="en-US" dirty="0">
                <a:solidFill>
                  <a:srgbClr val="FFFFFF"/>
                </a:solidFill>
              </a:rPr>
              <a:t>）</a:t>
            </a:r>
            <a:r>
              <a:rPr kumimoji="1" lang="en-US" altLang="zh-CN" dirty="0">
                <a:solidFill>
                  <a:srgbClr val="FFFFFF"/>
                </a:solidFill>
              </a:rPr>
              <a:t>—</a:t>
            </a:r>
            <a:r>
              <a:rPr kumimoji="1" lang="zh-CN" altLang="en-US" dirty="0">
                <a:solidFill>
                  <a:srgbClr val="FFFFFF"/>
                </a:solidFill>
              </a:rPr>
              <a:t>形成多个配位键的配体</a:t>
            </a:r>
            <a:endParaRPr kumimoji="1" lang="en-US" altLang="zh-CN" dirty="0">
              <a:solidFill>
                <a:srgbClr val="FFFFFF"/>
              </a:solidFill>
            </a:endParaRPr>
          </a:p>
          <a:p>
            <a:pPr>
              <a:lnSpc>
                <a:spcPct val="90000"/>
              </a:lnSpc>
            </a:pPr>
            <a:endParaRPr kumimoji="1" lang="zh-CN" altLang="en-US" dirty="0">
              <a:solidFill>
                <a:srgbClr val="FFFFFF"/>
              </a:solidFill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9A59415A-D889-8F44-A1B3-EC102E2F2A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1179" y="13818"/>
            <a:ext cx="2220668" cy="280648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8F7959A7-EF9E-EF4F-818E-62E3E637C0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73744" y="2554241"/>
            <a:ext cx="4564068" cy="430376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C07A66E4-09A1-5642-8001-2BFF4A3A35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23548" y="904612"/>
            <a:ext cx="774700" cy="304800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5A05EAEA-5C22-3347-91FE-4CC61E17F616}"/>
              </a:ext>
            </a:extLst>
          </p:cNvPr>
          <p:cNvSpPr txBox="1"/>
          <p:nvPr/>
        </p:nvSpPr>
        <p:spPr>
          <a:xfrm>
            <a:off x="6774493" y="852209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/>
              <a:t>右：</a:t>
            </a: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A8AD6C80-256D-E74F-A600-2DA7985676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34290" y="1815342"/>
            <a:ext cx="3924300" cy="35560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75459DCD-5A21-9B42-864A-100997A151E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88129" y="1316084"/>
            <a:ext cx="4887014" cy="392585"/>
          </a:xfrm>
          <a:prstGeom prst="rect">
            <a:avLst/>
          </a:prstGeom>
        </p:spPr>
      </p:pic>
      <p:pic>
        <p:nvPicPr>
          <p:cNvPr id="25" name="图片 24" descr="图片包含 文本&#10;&#10;描述已自动生成">
            <a:extLst>
              <a:ext uri="{FF2B5EF4-FFF2-40B4-BE49-F238E27FC236}">
                <a16:creationId xmlns:a16="http://schemas.microsoft.com/office/drawing/2014/main" id="{54E7ED05-562C-454E-AD3F-D200C569906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83680" y="2132800"/>
            <a:ext cx="2705100" cy="342900"/>
          </a:xfrm>
          <a:prstGeom prst="rect">
            <a:avLst/>
          </a:prstGeom>
        </p:spPr>
      </p:pic>
      <p:sp>
        <p:nvSpPr>
          <p:cNvPr id="26" name="文本框 25">
            <a:extLst>
              <a:ext uri="{FF2B5EF4-FFF2-40B4-BE49-F238E27FC236}">
                <a16:creationId xmlns:a16="http://schemas.microsoft.com/office/drawing/2014/main" id="{1BADE9F8-2970-9E42-9CEC-0D50F1E8C2E5}"/>
              </a:ext>
            </a:extLst>
          </p:cNvPr>
          <p:cNvSpPr txBox="1"/>
          <p:nvPr/>
        </p:nvSpPr>
        <p:spPr>
          <a:xfrm>
            <a:off x="6813784" y="1270766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/>
              <a:t>中：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FF16861B-2D5E-7641-AECB-D3AA13CA743D}"/>
              </a:ext>
            </a:extLst>
          </p:cNvPr>
          <p:cNvSpPr txBox="1"/>
          <p:nvPr/>
        </p:nvSpPr>
        <p:spPr>
          <a:xfrm>
            <a:off x="6813784" y="1761162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/>
              <a:t>左：</a:t>
            </a:r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10">
            <p14:nvContentPartPr>
              <p14:cNvPr id="4" name="墨迹 3">
                <a:extLst>
                  <a:ext uri="{FF2B5EF4-FFF2-40B4-BE49-F238E27FC236}">
                    <a16:creationId xmlns:a16="http://schemas.microsoft.com/office/drawing/2014/main" id="{4C0A3F63-2A54-CD4C-B9A8-74CBBED075F1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9920880" y="2779200"/>
              <a:ext cx="1927800" cy="3078000"/>
            </p14:xfrm>
          </p:contentPart>
        </mc:Choice>
        <mc:Fallback xmlns="">
          <p:pic>
            <p:nvPicPr>
              <p:cNvPr id="4" name="墨迹 3">
                <a:extLst>
                  <a:ext uri="{FF2B5EF4-FFF2-40B4-BE49-F238E27FC236}">
                    <a16:creationId xmlns:a16="http://schemas.microsoft.com/office/drawing/2014/main" id="{4C0A3F63-2A54-CD4C-B9A8-74CBBED075F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911520" y="2769840"/>
                <a:ext cx="1946520" cy="309672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音频 5">
            <a:hlinkClick r:id="" action="ppaction://media"/>
            <a:extLst>
              <a:ext uri="{FF2B5EF4-FFF2-40B4-BE49-F238E27FC236}">
                <a16:creationId xmlns:a16="http://schemas.microsoft.com/office/drawing/2014/main" id="{F2462710-0F9E-F549-A1D5-82A2D0FF39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9419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516126"/>
    </mc:Choice>
    <mc:Fallback xmlns="">
      <p:transition spd="slow" advTm="5161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F3FC718-FDE3-4EF7-921E-A5F374EAF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7C62D6B0-7AD7-3946-BE53-D1F5F1EB2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093" y="420624"/>
            <a:ext cx="4634201" cy="1444752"/>
          </a:xfrm>
        </p:spPr>
        <p:txBody>
          <a:bodyPr anchor="b">
            <a:noAutofit/>
          </a:bodyPr>
          <a:lstStyle/>
          <a:p>
            <a:pPr>
              <a:lnSpc>
                <a:spcPct val="90000"/>
              </a:lnSpc>
            </a:pPr>
            <a:r>
              <a:rPr kumimoji="1" lang="zh-CN" altLang="en-US" sz="3200" dirty="0">
                <a:solidFill>
                  <a:srgbClr val="EBEBEB"/>
                </a:solidFill>
              </a:rPr>
              <a:t>配位化合物（下）</a:t>
            </a:r>
            <a:r>
              <a:rPr kumimoji="1" lang="en-US" altLang="zh-CN" sz="3200" dirty="0">
                <a:solidFill>
                  <a:srgbClr val="EBEBEB"/>
                </a:solidFill>
              </a:rPr>
              <a:t>—coordination</a:t>
            </a:r>
            <a:r>
              <a:rPr kumimoji="1" lang="zh-CN" altLang="en-US" sz="3200" dirty="0">
                <a:solidFill>
                  <a:srgbClr val="EBEBEB"/>
                </a:solidFill>
              </a:rPr>
              <a:t> </a:t>
            </a:r>
            <a:r>
              <a:rPr kumimoji="1" lang="en-US" altLang="zh-CN" sz="3200" dirty="0">
                <a:solidFill>
                  <a:srgbClr val="EBEBEB"/>
                </a:solidFill>
              </a:rPr>
              <a:t>compound</a:t>
            </a:r>
            <a:endParaRPr kumimoji="1" lang="zh-CN" altLang="en-US" sz="3200" dirty="0">
              <a:solidFill>
                <a:srgbClr val="EBEBEB"/>
              </a:solidFill>
            </a:endParaRPr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FAA0F719-3DC8-4F08-AD8F-5A845658CB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4811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7DCB61BE-FA0F-4EFB-BE0E-268BAD8E30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4747655" y="-586345"/>
            <a:ext cx="6858001" cy="8030691"/>
          </a:xfrm>
          <a:custGeom>
            <a:avLst/>
            <a:gdLst>
              <a:gd name="connsiteX0" fmla="*/ 6858001 w 6858001"/>
              <a:gd name="connsiteY0" fmla="*/ 1177 h 8030691"/>
              <a:gd name="connsiteX1" fmla="*/ 6858001 w 6858001"/>
              <a:gd name="connsiteY1" fmla="*/ 1344715 h 8030691"/>
              <a:gd name="connsiteX2" fmla="*/ 6858000 w 6858001"/>
              <a:gd name="connsiteY2" fmla="*/ 1344715 h 8030691"/>
              <a:gd name="connsiteX3" fmla="*/ 6858000 w 6858001"/>
              <a:gd name="connsiteY3" fmla="*/ 8030691 h 8030691"/>
              <a:gd name="connsiteX4" fmla="*/ 0 w 6858001"/>
              <a:gd name="connsiteY4" fmla="*/ 8030690 h 8030691"/>
              <a:gd name="connsiteX5" fmla="*/ 0 w 6858001"/>
              <a:gd name="connsiteY5" fmla="*/ 477747 h 8030691"/>
              <a:gd name="connsiteX6" fmla="*/ 1 w 6858001"/>
              <a:gd name="connsiteY6" fmla="*/ 477747 h 8030691"/>
              <a:gd name="connsiteX7" fmla="*/ 1 w 6858001"/>
              <a:gd name="connsiteY7" fmla="*/ 0 h 8030691"/>
              <a:gd name="connsiteX8" fmla="*/ 40463 w 6858001"/>
              <a:gd name="connsiteY8" fmla="*/ 5883 h 8030691"/>
              <a:gd name="connsiteX9" fmla="*/ 159107 w 6858001"/>
              <a:gd name="connsiteY9" fmla="*/ 23196 h 8030691"/>
              <a:gd name="connsiteX10" fmla="*/ 245518 w 6858001"/>
              <a:gd name="connsiteY10" fmla="*/ 35299 h 8030691"/>
              <a:gd name="connsiteX11" fmla="*/ 348388 w 6858001"/>
              <a:gd name="connsiteY11" fmla="*/ 48074 h 8030691"/>
              <a:gd name="connsiteX12" fmla="*/ 470460 w 6858001"/>
              <a:gd name="connsiteY12" fmla="*/ 63370 h 8030691"/>
              <a:gd name="connsiteX13" fmla="*/ 605563 w 6858001"/>
              <a:gd name="connsiteY13" fmla="*/ 79507 h 8030691"/>
              <a:gd name="connsiteX14" fmla="*/ 757810 w 6858001"/>
              <a:gd name="connsiteY14" fmla="*/ 96484 h 8030691"/>
              <a:gd name="connsiteX15" fmla="*/ 923774 w 6858001"/>
              <a:gd name="connsiteY15" fmla="*/ 114469 h 8030691"/>
              <a:gd name="connsiteX16" fmla="*/ 1104139 w 6858001"/>
              <a:gd name="connsiteY16" fmla="*/ 132455 h 8030691"/>
              <a:gd name="connsiteX17" fmla="*/ 1296163 w 6858001"/>
              <a:gd name="connsiteY17" fmla="*/ 150776 h 8030691"/>
              <a:gd name="connsiteX18" fmla="*/ 1503275 w 6858001"/>
              <a:gd name="connsiteY18" fmla="*/ 167753 h 8030691"/>
              <a:gd name="connsiteX19" fmla="*/ 1719988 w 6858001"/>
              <a:gd name="connsiteY19" fmla="*/ 184058 h 8030691"/>
              <a:gd name="connsiteX20" fmla="*/ 1949045 w 6858001"/>
              <a:gd name="connsiteY20" fmla="*/ 198850 h 8030691"/>
              <a:gd name="connsiteX21" fmla="*/ 2187703 w 6858001"/>
              <a:gd name="connsiteY21" fmla="*/ 212969 h 8030691"/>
              <a:gd name="connsiteX22" fmla="*/ 2436649 w 6858001"/>
              <a:gd name="connsiteY22" fmla="*/ 226249 h 8030691"/>
              <a:gd name="connsiteX23" fmla="*/ 2564208 w 6858001"/>
              <a:gd name="connsiteY23" fmla="*/ 230955 h 8030691"/>
              <a:gd name="connsiteX24" fmla="*/ 2694509 w 6858001"/>
              <a:gd name="connsiteY24" fmla="*/ 236166 h 8030691"/>
              <a:gd name="connsiteX25" fmla="*/ 2826869 w 6858001"/>
              <a:gd name="connsiteY25" fmla="*/ 241040 h 8030691"/>
              <a:gd name="connsiteX26" fmla="*/ 2959914 w 6858001"/>
              <a:gd name="connsiteY26" fmla="*/ 244234 h 8030691"/>
              <a:gd name="connsiteX27" fmla="*/ 3095702 w 6858001"/>
              <a:gd name="connsiteY27" fmla="*/ 247092 h 8030691"/>
              <a:gd name="connsiteX28" fmla="*/ 3232862 w 6858001"/>
              <a:gd name="connsiteY28" fmla="*/ 250117 h 8030691"/>
              <a:gd name="connsiteX29" fmla="*/ 3372766 w 6858001"/>
              <a:gd name="connsiteY29" fmla="*/ 252134 h 8030691"/>
              <a:gd name="connsiteX30" fmla="*/ 3514040 w 6858001"/>
              <a:gd name="connsiteY30" fmla="*/ 252134 h 8030691"/>
              <a:gd name="connsiteX31" fmla="*/ 3656686 w 6858001"/>
              <a:gd name="connsiteY31" fmla="*/ 253143 h 8030691"/>
              <a:gd name="connsiteX32" fmla="*/ 3800705 w 6858001"/>
              <a:gd name="connsiteY32" fmla="*/ 252134 h 8030691"/>
              <a:gd name="connsiteX33" fmla="*/ 3946780 w 6858001"/>
              <a:gd name="connsiteY33" fmla="*/ 250117 h 8030691"/>
              <a:gd name="connsiteX34" fmla="*/ 4092856 w 6858001"/>
              <a:gd name="connsiteY34" fmla="*/ 248268 h 8030691"/>
              <a:gd name="connsiteX35" fmla="*/ 4240988 w 6858001"/>
              <a:gd name="connsiteY35" fmla="*/ 244234 h 8030691"/>
              <a:gd name="connsiteX36" fmla="*/ 4390492 w 6858001"/>
              <a:gd name="connsiteY36" fmla="*/ 240032 h 8030691"/>
              <a:gd name="connsiteX37" fmla="*/ 4539997 w 6858001"/>
              <a:gd name="connsiteY37" fmla="*/ 235157 h 8030691"/>
              <a:gd name="connsiteX38" fmla="*/ 4690873 w 6858001"/>
              <a:gd name="connsiteY38" fmla="*/ 228266 h 8030691"/>
              <a:gd name="connsiteX39" fmla="*/ 4843120 w 6858001"/>
              <a:gd name="connsiteY39" fmla="*/ 220029 h 8030691"/>
              <a:gd name="connsiteX40" fmla="*/ 4996054 w 6858001"/>
              <a:gd name="connsiteY40" fmla="*/ 212129 h 8030691"/>
              <a:gd name="connsiteX41" fmla="*/ 5148987 w 6858001"/>
              <a:gd name="connsiteY41" fmla="*/ 202044 h 8030691"/>
              <a:gd name="connsiteX42" fmla="*/ 5303978 w 6858001"/>
              <a:gd name="connsiteY42" fmla="*/ 189941 h 8030691"/>
              <a:gd name="connsiteX43" fmla="*/ 5456911 w 6858001"/>
              <a:gd name="connsiteY43" fmla="*/ 177839 h 8030691"/>
              <a:gd name="connsiteX44" fmla="*/ 5612588 w 6858001"/>
              <a:gd name="connsiteY44" fmla="*/ 163887 h 8030691"/>
              <a:gd name="connsiteX45" fmla="*/ 5768950 w 6858001"/>
              <a:gd name="connsiteY45" fmla="*/ 148591 h 8030691"/>
              <a:gd name="connsiteX46" fmla="*/ 5923255 w 6858001"/>
              <a:gd name="connsiteY46" fmla="*/ 132455 h 8030691"/>
              <a:gd name="connsiteX47" fmla="*/ 6079618 w 6858001"/>
              <a:gd name="connsiteY47" fmla="*/ 113629 h 8030691"/>
              <a:gd name="connsiteX48" fmla="*/ 6235294 w 6858001"/>
              <a:gd name="connsiteY48" fmla="*/ 93458 h 8030691"/>
              <a:gd name="connsiteX49" fmla="*/ 6391657 w 6858001"/>
              <a:gd name="connsiteY49" fmla="*/ 73455 h 8030691"/>
              <a:gd name="connsiteX50" fmla="*/ 6547333 w 6858001"/>
              <a:gd name="connsiteY50" fmla="*/ 50091 h 8030691"/>
              <a:gd name="connsiteX51" fmla="*/ 6702324 w 6858001"/>
              <a:gd name="connsiteY51" fmla="*/ 26222 h 8030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8030691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8030691"/>
                </a:lnTo>
                <a:lnTo>
                  <a:pt x="0" y="8030690"/>
                </a:lnTo>
                <a:lnTo>
                  <a:pt x="0" y="477747"/>
                </a:lnTo>
                <a:lnTo>
                  <a:pt x="1" y="477747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4"/>
                </a:lnTo>
                <a:lnTo>
                  <a:pt x="470460" y="63370"/>
                </a:lnTo>
                <a:lnTo>
                  <a:pt x="605563" y="79507"/>
                </a:lnTo>
                <a:lnTo>
                  <a:pt x="757810" y="96484"/>
                </a:lnTo>
                <a:lnTo>
                  <a:pt x="923774" y="114469"/>
                </a:lnTo>
                <a:lnTo>
                  <a:pt x="1104139" y="132455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50"/>
                </a:lnTo>
                <a:lnTo>
                  <a:pt x="2187703" y="212969"/>
                </a:lnTo>
                <a:lnTo>
                  <a:pt x="2436649" y="226249"/>
                </a:lnTo>
                <a:lnTo>
                  <a:pt x="2564208" y="230955"/>
                </a:lnTo>
                <a:lnTo>
                  <a:pt x="2694509" y="236166"/>
                </a:lnTo>
                <a:lnTo>
                  <a:pt x="2826869" y="241040"/>
                </a:lnTo>
                <a:lnTo>
                  <a:pt x="2959914" y="244234"/>
                </a:lnTo>
                <a:lnTo>
                  <a:pt x="3095702" y="247092"/>
                </a:lnTo>
                <a:lnTo>
                  <a:pt x="3232862" y="250117"/>
                </a:lnTo>
                <a:lnTo>
                  <a:pt x="3372766" y="252134"/>
                </a:lnTo>
                <a:lnTo>
                  <a:pt x="3514040" y="252134"/>
                </a:lnTo>
                <a:lnTo>
                  <a:pt x="3656686" y="253143"/>
                </a:lnTo>
                <a:lnTo>
                  <a:pt x="3800705" y="252134"/>
                </a:lnTo>
                <a:lnTo>
                  <a:pt x="3946780" y="250117"/>
                </a:lnTo>
                <a:lnTo>
                  <a:pt x="4092856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ln>
            <a:noFill/>
          </a:ln>
        </p:spPr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4B31EAA-7423-46F7-9B90-4AB2B09C35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DD2623AE-DDD4-FB49-9565-B7ABFCFD880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54962" y="2007676"/>
                <a:ext cx="4115461" cy="4345749"/>
              </a:xfrm>
            </p:spPr>
            <p:txBody>
              <a:bodyPr>
                <a:noAutofit/>
              </a:bodyPr>
              <a:lstStyle/>
              <a:p>
                <a:r>
                  <a:rPr kumimoji="1" lang="zh-CN" altLang="en-US" b="1" dirty="0">
                    <a:solidFill>
                      <a:srgbClr val="FFFFFF"/>
                    </a:solidFill>
                  </a:rPr>
                  <a:t>配位数</a:t>
                </a:r>
                <a:r>
                  <a:rPr kumimoji="1" lang="en-US" altLang="zh-CN" dirty="0">
                    <a:solidFill>
                      <a:srgbClr val="FFFFFF"/>
                    </a:solidFill>
                  </a:rPr>
                  <a:t>—</a:t>
                </a:r>
                <a:r>
                  <a:rPr kumimoji="1" lang="zh-CN" altLang="en-US" dirty="0">
                    <a:solidFill>
                      <a:srgbClr val="FFFFFF"/>
                    </a:solidFill>
                  </a:rPr>
                  <a:t>中心金属可以结合配体的数量并决定空间构型，电荷大的离子配位数越大</a:t>
                </a:r>
                <a:endParaRPr kumimoji="1" lang="en-US" altLang="zh-CN" dirty="0">
                  <a:solidFill>
                    <a:srgbClr val="FFFFFF"/>
                  </a:solidFill>
                </a:endParaRPr>
              </a:p>
              <a:p>
                <a:r>
                  <a:rPr kumimoji="1" lang="zh-CN" altLang="en-US" dirty="0">
                    <a:solidFill>
                      <a:srgbClr val="FFFFFF"/>
                    </a:solidFill>
                  </a:rPr>
                  <a:t>配位数为</a:t>
                </a:r>
                <a:r>
                  <a:rPr kumimoji="1" lang="en-US" altLang="zh-CN" dirty="0">
                    <a:solidFill>
                      <a:srgbClr val="FFFFFF"/>
                    </a:solidFill>
                  </a:rPr>
                  <a:t>2—</a:t>
                </a:r>
                <a:r>
                  <a:rPr kumimoji="1" lang="zh-CN" altLang="en-US" dirty="0">
                    <a:solidFill>
                      <a:srgbClr val="FFFFFF"/>
                    </a:solidFill>
                  </a:rPr>
                  <a:t>直线型</a:t>
                </a:r>
                <a:endParaRPr kumimoji="1" lang="en-US" altLang="zh-CN" dirty="0">
                  <a:solidFill>
                    <a:srgbClr val="FFFFFF"/>
                  </a:solidFill>
                </a:endParaRPr>
              </a:p>
              <a:p>
                <a:r>
                  <a:rPr kumimoji="1" lang="zh-CN" altLang="en-US" dirty="0">
                    <a:solidFill>
                      <a:srgbClr val="FFFFFF"/>
                    </a:solidFill>
                  </a:rPr>
                  <a:t>配位数为</a:t>
                </a:r>
                <a:r>
                  <a:rPr kumimoji="1" lang="en-US" altLang="zh-CN" dirty="0">
                    <a:solidFill>
                      <a:srgbClr val="FFFFFF"/>
                    </a:solidFill>
                  </a:rPr>
                  <a:t>4—</a:t>
                </a:r>
                <a:r>
                  <a:rPr kumimoji="1" lang="zh-CN" altLang="en-US" dirty="0">
                    <a:solidFill>
                      <a:srgbClr val="FFFFFF"/>
                    </a:solidFill>
                  </a:rPr>
                  <a:t>正四面体或平面四边形</a:t>
                </a:r>
                <a:endParaRPr kumimoji="1" lang="en-US" altLang="zh-CN" dirty="0">
                  <a:solidFill>
                    <a:srgbClr val="FFFFFF"/>
                  </a:solidFill>
                </a:endParaRPr>
              </a:p>
              <a:p>
                <a:r>
                  <a:rPr kumimoji="1" lang="zh-CN" altLang="en-US" dirty="0">
                    <a:solidFill>
                      <a:srgbClr val="FFFFFF"/>
                    </a:solidFill>
                  </a:rPr>
                  <a:t>配位数为</a:t>
                </a:r>
                <a:r>
                  <a:rPr kumimoji="1" lang="en-US" altLang="zh-CN" dirty="0">
                    <a:solidFill>
                      <a:srgbClr val="FFFFFF"/>
                    </a:solidFill>
                  </a:rPr>
                  <a:t>6—</a:t>
                </a:r>
                <a:r>
                  <a:rPr kumimoji="1" lang="zh-CN" altLang="en-US" dirty="0">
                    <a:solidFill>
                      <a:srgbClr val="FFFFFF"/>
                    </a:solidFill>
                  </a:rPr>
                  <a:t>正八面体</a:t>
                </a:r>
                <a:endParaRPr kumimoji="1" lang="en-US" altLang="zh-CN" dirty="0">
                  <a:solidFill>
                    <a:srgbClr val="FFFFFF"/>
                  </a:solidFill>
                </a:endParaRPr>
              </a:p>
              <a:p>
                <a:r>
                  <a:rPr kumimoji="1" lang="zh-CN" altLang="en-US" dirty="0">
                    <a:solidFill>
                      <a:srgbClr val="FFFFFF"/>
                    </a:solidFill>
                  </a:rPr>
                  <a:t>配位离子命名规则</a:t>
                </a:r>
                <a:r>
                  <a:rPr kumimoji="1" lang="en-US" altLang="zh-CN" dirty="0">
                    <a:solidFill>
                      <a:srgbClr val="FFFFFF"/>
                    </a:solidFill>
                  </a:rPr>
                  <a:t>—</a:t>
                </a:r>
                <a:r>
                  <a:rPr kumimoji="1" lang="zh-CN" altLang="en-US" dirty="0">
                    <a:solidFill>
                      <a:srgbClr val="FFFFFF"/>
                    </a:solidFill>
                  </a:rPr>
                  <a:t>（配位体数）（配体名称）合（中心离子）（氧化数）</a:t>
                </a:r>
                <a:endParaRPr kumimoji="1" lang="en-US" altLang="zh-CN" dirty="0">
                  <a:solidFill>
                    <a:srgbClr val="FFFFFF"/>
                  </a:solidFill>
                </a:endParaRPr>
              </a:p>
              <a:p>
                <a:r>
                  <a:rPr kumimoji="1" lang="zh-CN" altLang="en-US" dirty="0">
                    <a:solidFill>
                      <a:srgbClr val="FFFFFF"/>
                    </a:solidFill>
                  </a:rPr>
                  <a:t>多种配体时中间用“</a:t>
                </a:r>
                <a14:m>
                  <m:oMath xmlns:m="http://schemas.openxmlformats.org/officeDocument/2006/math">
                    <m:r>
                      <a:rPr kumimoji="1" lang="zh-CN" altLang="en-US" i="1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∙</m:t>
                    </m:r>
                  </m:oMath>
                </a14:m>
                <a:r>
                  <a:rPr kumimoji="1" lang="zh-CN" altLang="en-US" dirty="0">
                    <a:solidFill>
                      <a:srgbClr val="FFFFFF"/>
                    </a:solidFill>
                  </a:rPr>
                  <a:t>”隔开</a:t>
                </a:r>
                <a:r>
                  <a:rPr kumimoji="1" lang="en-US" altLang="zh-CN" dirty="0">
                    <a:solidFill>
                      <a:srgbClr val="FFFFFF"/>
                    </a:solidFill>
                  </a:rPr>
                  <a:t>—</a:t>
                </a:r>
                <a:r>
                  <a:rPr kumimoji="1" lang="zh-CN" altLang="en-US" dirty="0">
                    <a:solidFill>
                      <a:srgbClr val="FFFFFF"/>
                    </a:solidFill>
                  </a:rPr>
                  <a:t>顺序为</a:t>
                </a:r>
                <a:r>
                  <a:rPr kumimoji="1" lang="en-US" altLang="zh-CN" dirty="0">
                    <a:solidFill>
                      <a:srgbClr val="FFFFFF"/>
                    </a:solidFill>
                  </a:rPr>
                  <a:t>1.</a:t>
                </a:r>
                <a:r>
                  <a:rPr kumimoji="1" lang="zh-CN" altLang="en-US" dirty="0">
                    <a:solidFill>
                      <a:srgbClr val="FFFFFF"/>
                    </a:solidFill>
                  </a:rPr>
                  <a:t> 无机物在前，有机物在后 </a:t>
                </a:r>
                <a:r>
                  <a:rPr kumimoji="1" lang="en-US" altLang="zh-CN" dirty="0">
                    <a:solidFill>
                      <a:srgbClr val="FFFFFF"/>
                    </a:solidFill>
                  </a:rPr>
                  <a:t>2.</a:t>
                </a:r>
                <a:r>
                  <a:rPr kumimoji="1" lang="zh-CN" altLang="en-US" dirty="0">
                    <a:solidFill>
                      <a:srgbClr val="FFFFFF"/>
                    </a:solidFill>
                  </a:rPr>
                  <a:t> 阴离子，阳离子中性分子</a:t>
                </a:r>
                <a:endParaRPr kumimoji="1" lang="en-US" altLang="zh-CN" dirty="0">
                  <a:solidFill>
                    <a:srgbClr val="FFFFFF"/>
                  </a:solidFill>
                </a:endParaRPr>
              </a:p>
              <a:p>
                <a:endParaRPr kumimoji="1" lang="en-US" altLang="zh-CN" dirty="0">
                  <a:solidFill>
                    <a:srgbClr val="FFFFFF"/>
                  </a:solidFill>
                </a:endParaRPr>
              </a:p>
              <a:p>
                <a:endParaRPr kumimoji="1" lang="zh-CN" altLang="en-US" dirty="0">
                  <a:solidFill>
                    <a:srgbClr val="FFFFFF"/>
                  </a:solidFill>
                </a:endParaRPr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DD2623AE-DDD4-FB49-9565-B7ABFCFD880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54962" y="2007676"/>
                <a:ext cx="4115461" cy="4345749"/>
              </a:xfrm>
              <a:blipFill>
                <a:blip r:embed="rId4"/>
                <a:stretch>
                  <a:fillRect l="-615" t="-872" r="-6769" b="-1046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图片 9">
            <a:extLst>
              <a:ext uri="{FF2B5EF4-FFF2-40B4-BE49-F238E27FC236}">
                <a16:creationId xmlns:a16="http://schemas.microsoft.com/office/drawing/2014/main" id="{4D816A80-1BE3-3844-AA82-6335A5B6B3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2120" y="73767"/>
            <a:ext cx="5500870" cy="1875297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581B1BA7-F255-C04F-9CA9-254B0A1E2EA2}"/>
              </a:ext>
            </a:extLst>
          </p:cNvPr>
          <p:cNvSpPr txBox="1"/>
          <p:nvPr/>
        </p:nvSpPr>
        <p:spPr>
          <a:xfrm>
            <a:off x="6378613" y="2007676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/>
              <a:t>各金属配位数</a:t>
            </a:r>
          </a:p>
        </p:txBody>
      </p:sp>
      <p:pic>
        <p:nvPicPr>
          <p:cNvPr id="12" name="图片 11" descr="图表, 气泡图&#10;&#10;描述已自动生成">
            <a:extLst>
              <a:ext uri="{FF2B5EF4-FFF2-40B4-BE49-F238E27FC236}">
                <a16:creationId xmlns:a16="http://schemas.microsoft.com/office/drawing/2014/main" id="{DF94C5ED-D612-7245-9F17-97A68A6433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22990" y="1817213"/>
            <a:ext cx="2258456" cy="4201781"/>
          </a:xfrm>
          <a:prstGeom prst="rect">
            <a:avLst/>
          </a:prstGeom>
          <a:effectLst/>
        </p:spPr>
      </p:pic>
      <p:pic>
        <p:nvPicPr>
          <p:cNvPr id="8" name="图片 7" descr="文本&#10;&#10;描述已自动生成">
            <a:extLst>
              <a:ext uri="{FF2B5EF4-FFF2-40B4-BE49-F238E27FC236}">
                <a16:creationId xmlns:a16="http://schemas.microsoft.com/office/drawing/2014/main" id="{920D4CB8-4BD0-0344-B51F-F35DBB87A9D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4033" b="17436"/>
          <a:stretch/>
        </p:blipFill>
        <p:spPr>
          <a:xfrm>
            <a:off x="4720782" y="2616333"/>
            <a:ext cx="4965049" cy="987093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8ED44CD9-05FA-5E4B-9D0C-6333E762427F}"/>
              </a:ext>
            </a:extLst>
          </p:cNvPr>
          <p:cNvSpPr txBox="1"/>
          <p:nvPr/>
        </p:nvSpPr>
        <p:spPr>
          <a:xfrm>
            <a:off x="6351078" y="3918104"/>
            <a:ext cx="23439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/>
              <a:t>单种配体配位物命名</a:t>
            </a: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25644739-138C-2A47-8AC0-7C6BE3559D1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52294" y="5038393"/>
            <a:ext cx="4114800" cy="673100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8FAAEED0-1ADF-8E41-8ECB-092A38ECB573}"/>
              </a:ext>
            </a:extLst>
          </p:cNvPr>
          <p:cNvSpPr txBox="1"/>
          <p:nvPr/>
        </p:nvSpPr>
        <p:spPr>
          <a:xfrm>
            <a:off x="6378613" y="5915414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/>
              <a:t>多种配体配位物命名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6C2F90D5-1208-0A4F-B6DA-01F31FF9E066}"/>
              </a:ext>
            </a:extLst>
          </p:cNvPr>
          <p:cNvSpPr txBox="1"/>
          <p:nvPr/>
        </p:nvSpPr>
        <p:spPr>
          <a:xfrm>
            <a:off x="10705514" y="6133514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/>
              <a:t>空间构型</a:t>
            </a:r>
          </a:p>
        </p:txBody>
      </p:sp>
      <p:pic>
        <p:nvPicPr>
          <p:cNvPr id="4" name="音频 3">
            <a:hlinkClick r:id="" action="ppaction://media"/>
            <a:extLst>
              <a:ext uri="{FF2B5EF4-FFF2-40B4-BE49-F238E27FC236}">
                <a16:creationId xmlns:a16="http://schemas.microsoft.com/office/drawing/2014/main" id="{35C631F9-3622-6046-80E2-C3B678DFCF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52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336260"/>
    </mc:Choice>
    <mc:Fallback xmlns="">
      <p:transition spd="slow" advTm="3362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9">
            <a:extLst>
              <a:ext uri="{FF2B5EF4-FFF2-40B4-BE49-F238E27FC236}">
                <a16:creationId xmlns:a16="http://schemas.microsoft.com/office/drawing/2014/main" id="{B4AAD3FD-83A5-4B89-9F8F-01B887086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F8F8F2C1-CE64-484A-B658-72E73A5515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1" y="629266"/>
            <a:ext cx="4166510" cy="1622321"/>
          </a:xfrm>
        </p:spPr>
        <p:txBody>
          <a:bodyPr>
            <a:normAutofit/>
          </a:bodyPr>
          <a:lstStyle/>
          <a:p>
            <a:r>
              <a:rPr kumimoji="1" lang="zh-CN" altLang="en-US" dirty="0">
                <a:solidFill>
                  <a:srgbClr val="EBEBEB"/>
                </a:solidFill>
              </a:rPr>
              <a:t>配位化合物的同分异构现象（上）</a:t>
            </a:r>
          </a:p>
        </p:txBody>
      </p:sp>
      <p:sp>
        <p:nvSpPr>
          <p:cNvPr id="19" name="Freeform 31">
            <a:extLst>
              <a:ext uri="{FF2B5EF4-FFF2-40B4-BE49-F238E27FC236}">
                <a16:creationId xmlns:a16="http://schemas.microsoft.com/office/drawing/2014/main" id="{61752F1D-FC0F-4103-9584-630E643CCD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9402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0" name="Freeform: Shape 13">
            <a:extLst>
              <a:ext uri="{FF2B5EF4-FFF2-40B4-BE49-F238E27FC236}">
                <a16:creationId xmlns:a16="http://schemas.microsoft.com/office/drawing/2014/main" id="{70151CB7-E7DE-4917-B831-01DF9CE013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5270819" y="-63600"/>
            <a:ext cx="6858001" cy="6985200"/>
          </a:xfrm>
          <a:custGeom>
            <a:avLst/>
            <a:gdLst>
              <a:gd name="connsiteX0" fmla="*/ 6858001 w 6858001"/>
              <a:gd name="connsiteY0" fmla="*/ 1177 h 6985200"/>
              <a:gd name="connsiteX1" fmla="*/ 6858001 w 6858001"/>
              <a:gd name="connsiteY1" fmla="*/ 1344715 h 6985200"/>
              <a:gd name="connsiteX2" fmla="*/ 6858000 w 6858001"/>
              <a:gd name="connsiteY2" fmla="*/ 1344715 h 6985200"/>
              <a:gd name="connsiteX3" fmla="*/ 6858000 w 6858001"/>
              <a:gd name="connsiteY3" fmla="*/ 6985200 h 6985200"/>
              <a:gd name="connsiteX4" fmla="*/ 0 w 6858001"/>
              <a:gd name="connsiteY4" fmla="*/ 6985199 h 6985200"/>
              <a:gd name="connsiteX5" fmla="*/ 0 w 6858001"/>
              <a:gd name="connsiteY5" fmla="*/ 886772 h 6985200"/>
              <a:gd name="connsiteX6" fmla="*/ 1 w 6858001"/>
              <a:gd name="connsiteY6" fmla="*/ 886772 h 6985200"/>
              <a:gd name="connsiteX7" fmla="*/ 1 w 6858001"/>
              <a:gd name="connsiteY7" fmla="*/ 0 h 6985200"/>
              <a:gd name="connsiteX8" fmla="*/ 40463 w 6858001"/>
              <a:gd name="connsiteY8" fmla="*/ 5883 h 6985200"/>
              <a:gd name="connsiteX9" fmla="*/ 159107 w 6858001"/>
              <a:gd name="connsiteY9" fmla="*/ 23196 h 6985200"/>
              <a:gd name="connsiteX10" fmla="*/ 245518 w 6858001"/>
              <a:gd name="connsiteY10" fmla="*/ 35299 h 6985200"/>
              <a:gd name="connsiteX11" fmla="*/ 348388 w 6858001"/>
              <a:gd name="connsiteY11" fmla="*/ 48073 h 6985200"/>
              <a:gd name="connsiteX12" fmla="*/ 470460 w 6858001"/>
              <a:gd name="connsiteY12" fmla="*/ 63369 h 6985200"/>
              <a:gd name="connsiteX13" fmla="*/ 605563 w 6858001"/>
              <a:gd name="connsiteY13" fmla="*/ 79506 h 6985200"/>
              <a:gd name="connsiteX14" fmla="*/ 757810 w 6858001"/>
              <a:gd name="connsiteY14" fmla="*/ 96483 h 6985200"/>
              <a:gd name="connsiteX15" fmla="*/ 923774 w 6858001"/>
              <a:gd name="connsiteY15" fmla="*/ 114469 h 6985200"/>
              <a:gd name="connsiteX16" fmla="*/ 1104139 w 6858001"/>
              <a:gd name="connsiteY16" fmla="*/ 132454 h 6985200"/>
              <a:gd name="connsiteX17" fmla="*/ 1296163 w 6858001"/>
              <a:gd name="connsiteY17" fmla="*/ 150776 h 6985200"/>
              <a:gd name="connsiteX18" fmla="*/ 1503275 w 6858001"/>
              <a:gd name="connsiteY18" fmla="*/ 167753 h 6985200"/>
              <a:gd name="connsiteX19" fmla="*/ 1719988 w 6858001"/>
              <a:gd name="connsiteY19" fmla="*/ 184058 h 6985200"/>
              <a:gd name="connsiteX20" fmla="*/ 1949045 w 6858001"/>
              <a:gd name="connsiteY20" fmla="*/ 198849 h 6985200"/>
              <a:gd name="connsiteX21" fmla="*/ 2187703 w 6858001"/>
              <a:gd name="connsiteY21" fmla="*/ 212969 h 6985200"/>
              <a:gd name="connsiteX22" fmla="*/ 2436649 w 6858001"/>
              <a:gd name="connsiteY22" fmla="*/ 226248 h 6985200"/>
              <a:gd name="connsiteX23" fmla="*/ 2564208 w 6858001"/>
              <a:gd name="connsiteY23" fmla="*/ 230955 h 6985200"/>
              <a:gd name="connsiteX24" fmla="*/ 2694509 w 6858001"/>
              <a:gd name="connsiteY24" fmla="*/ 236165 h 6985200"/>
              <a:gd name="connsiteX25" fmla="*/ 2826869 w 6858001"/>
              <a:gd name="connsiteY25" fmla="*/ 241040 h 6985200"/>
              <a:gd name="connsiteX26" fmla="*/ 2959914 w 6858001"/>
              <a:gd name="connsiteY26" fmla="*/ 244234 h 6985200"/>
              <a:gd name="connsiteX27" fmla="*/ 3095702 w 6858001"/>
              <a:gd name="connsiteY27" fmla="*/ 247091 h 6985200"/>
              <a:gd name="connsiteX28" fmla="*/ 3232862 w 6858001"/>
              <a:gd name="connsiteY28" fmla="*/ 250117 h 6985200"/>
              <a:gd name="connsiteX29" fmla="*/ 3372766 w 6858001"/>
              <a:gd name="connsiteY29" fmla="*/ 252134 h 6985200"/>
              <a:gd name="connsiteX30" fmla="*/ 3514040 w 6858001"/>
              <a:gd name="connsiteY30" fmla="*/ 252134 h 6985200"/>
              <a:gd name="connsiteX31" fmla="*/ 3656686 w 6858001"/>
              <a:gd name="connsiteY31" fmla="*/ 253142 h 6985200"/>
              <a:gd name="connsiteX32" fmla="*/ 3800705 w 6858001"/>
              <a:gd name="connsiteY32" fmla="*/ 252134 h 6985200"/>
              <a:gd name="connsiteX33" fmla="*/ 3946780 w 6858001"/>
              <a:gd name="connsiteY33" fmla="*/ 250117 h 6985200"/>
              <a:gd name="connsiteX34" fmla="*/ 4092856 w 6858001"/>
              <a:gd name="connsiteY34" fmla="*/ 248268 h 6985200"/>
              <a:gd name="connsiteX35" fmla="*/ 4240988 w 6858001"/>
              <a:gd name="connsiteY35" fmla="*/ 244234 h 6985200"/>
              <a:gd name="connsiteX36" fmla="*/ 4390492 w 6858001"/>
              <a:gd name="connsiteY36" fmla="*/ 240032 h 6985200"/>
              <a:gd name="connsiteX37" fmla="*/ 4539997 w 6858001"/>
              <a:gd name="connsiteY37" fmla="*/ 235157 h 6985200"/>
              <a:gd name="connsiteX38" fmla="*/ 4690873 w 6858001"/>
              <a:gd name="connsiteY38" fmla="*/ 228266 h 6985200"/>
              <a:gd name="connsiteX39" fmla="*/ 4843120 w 6858001"/>
              <a:gd name="connsiteY39" fmla="*/ 220029 h 6985200"/>
              <a:gd name="connsiteX40" fmla="*/ 4996054 w 6858001"/>
              <a:gd name="connsiteY40" fmla="*/ 212129 h 6985200"/>
              <a:gd name="connsiteX41" fmla="*/ 5148987 w 6858001"/>
              <a:gd name="connsiteY41" fmla="*/ 202044 h 6985200"/>
              <a:gd name="connsiteX42" fmla="*/ 5303978 w 6858001"/>
              <a:gd name="connsiteY42" fmla="*/ 189941 h 6985200"/>
              <a:gd name="connsiteX43" fmla="*/ 5456911 w 6858001"/>
              <a:gd name="connsiteY43" fmla="*/ 177839 h 6985200"/>
              <a:gd name="connsiteX44" fmla="*/ 5612588 w 6858001"/>
              <a:gd name="connsiteY44" fmla="*/ 163887 h 6985200"/>
              <a:gd name="connsiteX45" fmla="*/ 5768950 w 6858001"/>
              <a:gd name="connsiteY45" fmla="*/ 148591 h 6985200"/>
              <a:gd name="connsiteX46" fmla="*/ 5923255 w 6858001"/>
              <a:gd name="connsiteY46" fmla="*/ 132455 h 6985200"/>
              <a:gd name="connsiteX47" fmla="*/ 6079618 w 6858001"/>
              <a:gd name="connsiteY47" fmla="*/ 113629 h 6985200"/>
              <a:gd name="connsiteX48" fmla="*/ 6235294 w 6858001"/>
              <a:gd name="connsiteY48" fmla="*/ 93458 h 6985200"/>
              <a:gd name="connsiteX49" fmla="*/ 6391657 w 6858001"/>
              <a:gd name="connsiteY49" fmla="*/ 73455 h 6985200"/>
              <a:gd name="connsiteX50" fmla="*/ 6547333 w 6858001"/>
              <a:gd name="connsiteY50" fmla="*/ 50091 h 6985200"/>
              <a:gd name="connsiteX51" fmla="*/ 6702324 w 6858001"/>
              <a:gd name="connsiteY51" fmla="*/ 26222 h 698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6985200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6985200"/>
                </a:lnTo>
                <a:lnTo>
                  <a:pt x="0" y="6985199"/>
                </a:lnTo>
                <a:lnTo>
                  <a:pt x="0" y="886772"/>
                </a:lnTo>
                <a:lnTo>
                  <a:pt x="1" y="886772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3"/>
                </a:lnTo>
                <a:lnTo>
                  <a:pt x="470460" y="63369"/>
                </a:lnTo>
                <a:lnTo>
                  <a:pt x="605563" y="79506"/>
                </a:lnTo>
                <a:lnTo>
                  <a:pt x="757810" y="96483"/>
                </a:lnTo>
                <a:lnTo>
                  <a:pt x="923774" y="114469"/>
                </a:lnTo>
                <a:lnTo>
                  <a:pt x="1104139" y="132454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49"/>
                </a:lnTo>
                <a:lnTo>
                  <a:pt x="2187703" y="212969"/>
                </a:lnTo>
                <a:lnTo>
                  <a:pt x="2436649" y="226248"/>
                </a:lnTo>
                <a:lnTo>
                  <a:pt x="2564208" y="230955"/>
                </a:lnTo>
                <a:lnTo>
                  <a:pt x="2694509" y="236165"/>
                </a:lnTo>
                <a:lnTo>
                  <a:pt x="2826869" y="241040"/>
                </a:lnTo>
                <a:lnTo>
                  <a:pt x="2959914" y="244234"/>
                </a:lnTo>
                <a:lnTo>
                  <a:pt x="3095702" y="247091"/>
                </a:lnTo>
                <a:lnTo>
                  <a:pt x="3232862" y="250117"/>
                </a:lnTo>
                <a:lnTo>
                  <a:pt x="3372766" y="252134"/>
                </a:lnTo>
                <a:lnTo>
                  <a:pt x="3514040" y="252134"/>
                </a:lnTo>
                <a:lnTo>
                  <a:pt x="3656686" y="253142"/>
                </a:lnTo>
                <a:lnTo>
                  <a:pt x="3800705" y="252134"/>
                </a:lnTo>
                <a:lnTo>
                  <a:pt x="3946780" y="250117"/>
                </a:lnTo>
                <a:lnTo>
                  <a:pt x="4092856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ln>
            <a:noFill/>
          </a:ln>
        </p:spPr>
      </p:sp>
      <p:sp>
        <p:nvSpPr>
          <p:cNvPr id="21" name="Rectangle 15">
            <a:extLst>
              <a:ext uri="{FF2B5EF4-FFF2-40B4-BE49-F238E27FC236}">
                <a16:creationId xmlns:a16="http://schemas.microsoft.com/office/drawing/2014/main" id="{A92A1116-1C84-41DF-B803-1F7B0883EC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图片 4" descr="图示&#10;&#10;描述已自动生成">
            <a:extLst>
              <a:ext uri="{FF2B5EF4-FFF2-40B4-BE49-F238E27FC236}">
                <a16:creationId xmlns:a16="http://schemas.microsoft.com/office/drawing/2014/main" id="{1CD881B8-F7C9-864F-8579-4F5BDABE49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3180" y="0"/>
            <a:ext cx="5449889" cy="3120061"/>
          </a:xfrm>
          <a:prstGeom prst="rect">
            <a:avLst/>
          </a:prstGeom>
          <a:effectLst/>
        </p:spPr>
      </p:pic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695BB83-814F-3C47-A0F6-1AC129A886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213" y="2533890"/>
            <a:ext cx="4636021" cy="3785419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kumimoji="1" lang="zh-CN" altLang="en-US" dirty="0">
                <a:solidFill>
                  <a:srgbClr val="EBEBEB"/>
                </a:solidFill>
              </a:rPr>
              <a:t>同分异构体（</a:t>
            </a:r>
            <a:r>
              <a:rPr kumimoji="1" lang="en-US" altLang="zh-CN" dirty="0">
                <a:solidFill>
                  <a:srgbClr val="EBEBEB"/>
                </a:solidFill>
              </a:rPr>
              <a:t>isomer</a:t>
            </a:r>
            <a:r>
              <a:rPr kumimoji="1" lang="zh-CN" altLang="en-US" dirty="0">
                <a:solidFill>
                  <a:srgbClr val="EBEBEB"/>
                </a:solidFill>
              </a:rPr>
              <a:t>）</a:t>
            </a:r>
            <a:r>
              <a:rPr kumimoji="1" lang="en-US" altLang="zh-CN" dirty="0">
                <a:solidFill>
                  <a:srgbClr val="EBEBEB"/>
                </a:solidFill>
              </a:rPr>
              <a:t>—</a:t>
            </a:r>
            <a:r>
              <a:rPr kumimoji="1" lang="zh-CN" altLang="en-US" dirty="0">
                <a:solidFill>
                  <a:srgbClr val="EBEBEB"/>
                </a:solidFill>
              </a:rPr>
              <a:t>分子式相同，结构组成和空间构型不同的物质</a:t>
            </a:r>
            <a:endParaRPr kumimoji="1" lang="en-US" altLang="zh-CN" dirty="0">
              <a:solidFill>
                <a:srgbClr val="EBEBEB"/>
              </a:solidFill>
            </a:endParaRPr>
          </a:p>
          <a:p>
            <a:pPr>
              <a:lnSpc>
                <a:spcPct val="90000"/>
              </a:lnSpc>
            </a:pPr>
            <a:r>
              <a:rPr kumimoji="1" lang="zh-CN" altLang="en-US" dirty="0">
                <a:solidFill>
                  <a:srgbClr val="EBEBEB"/>
                </a:solidFill>
              </a:rPr>
              <a:t>分为结构异构体（</a:t>
            </a:r>
            <a:r>
              <a:rPr kumimoji="1" lang="en-US" altLang="zh-CN" dirty="0">
                <a:solidFill>
                  <a:srgbClr val="EBEBEB"/>
                </a:solidFill>
              </a:rPr>
              <a:t>structural</a:t>
            </a:r>
            <a:r>
              <a:rPr kumimoji="1" lang="zh-CN" altLang="en-US" dirty="0">
                <a:solidFill>
                  <a:srgbClr val="EBEBEB"/>
                </a:solidFill>
              </a:rPr>
              <a:t> </a:t>
            </a:r>
            <a:r>
              <a:rPr kumimoji="1" lang="en-US" altLang="zh-CN" dirty="0">
                <a:solidFill>
                  <a:srgbClr val="EBEBEB"/>
                </a:solidFill>
              </a:rPr>
              <a:t>isomer</a:t>
            </a:r>
            <a:r>
              <a:rPr kumimoji="1" lang="zh-CN" altLang="en-US" dirty="0">
                <a:solidFill>
                  <a:srgbClr val="EBEBEB"/>
                </a:solidFill>
              </a:rPr>
              <a:t>）和立体异构体（</a:t>
            </a:r>
            <a:r>
              <a:rPr kumimoji="1" lang="en-US" altLang="zh-CN" dirty="0">
                <a:solidFill>
                  <a:srgbClr val="EBEBEB"/>
                </a:solidFill>
              </a:rPr>
              <a:t>stereoisomer</a:t>
            </a:r>
            <a:r>
              <a:rPr kumimoji="1" lang="zh-CN" altLang="en-US" dirty="0">
                <a:solidFill>
                  <a:srgbClr val="EBEBEB"/>
                </a:solidFill>
              </a:rPr>
              <a:t>）</a:t>
            </a:r>
            <a:endParaRPr kumimoji="1" lang="en-US" altLang="zh-CN" dirty="0">
              <a:solidFill>
                <a:srgbClr val="EBEBEB"/>
              </a:solidFill>
            </a:endParaRPr>
          </a:p>
          <a:p>
            <a:pPr>
              <a:lnSpc>
                <a:spcPct val="90000"/>
              </a:lnSpc>
            </a:pPr>
            <a:r>
              <a:rPr kumimoji="1" lang="zh-CN" altLang="en-US" dirty="0">
                <a:solidFill>
                  <a:srgbClr val="EBEBEB"/>
                </a:solidFill>
              </a:rPr>
              <a:t>结构异构体</a:t>
            </a:r>
            <a:r>
              <a:rPr kumimoji="1" lang="en-US" altLang="zh-CN" dirty="0">
                <a:solidFill>
                  <a:srgbClr val="EBEBEB"/>
                </a:solidFill>
              </a:rPr>
              <a:t>—</a:t>
            </a:r>
            <a:r>
              <a:rPr kumimoji="1" lang="zh-CN" altLang="en-US" dirty="0">
                <a:solidFill>
                  <a:srgbClr val="EBEBEB"/>
                </a:solidFill>
              </a:rPr>
              <a:t>配位化合物中配体分配不同</a:t>
            </a:r>
            <a:endParaRPr kumimoji="1" lang="en-US" altLang="zh-CN" dirty="0">
              <a:solidFill>
                <a:srgbClr val="EBEBEB"/>
              </a:solidFill>
            </a:endParaRPr>
          </a:p>
          <a:p>
            <a:pPr>
              <a:lnSpc>
                <a:spcPct val="90000"/>
              </a:lnSpc>
            </a:pPr>
            <a:r>
              <a:rPr kumimoji="1" lang="zh-CN" altLang="en-US" dirty="0">
                <a:solidFill>
                  <a:srgbClr val="EBEBEB"/>
                </a:solidFill>
              </a:rPr>
              <a:t>立体异构体</a:t>
            </a:r>
            <a:r>
              <a:rPr kumimoji="1" lang="en-US" altLang="zh-CN" dirty="0">
                <a:solidFill>
                  <a:srgbClr val="EBEBEB"/>
                </a:solidFill>
              </a:rPr>
              <a:t>—</a:t>
            </a:r>
            <a:r>
              <a:rPr kumimoji="1" lang="zh-CN" altLang="en-US" dirty="0">
                <a:solidFill>
                  <a:srgbClr val="EBEBEB"/>
                </a:solidFill>
              </a:rPr>
              <a:t>其中的几何异构体（</a:t>
            </a:r>
            <a:r>
              <a:rPr kumimoji="1" lang="en-US" altLang="zh-CN" dirty="0">
                <a:solidFill>
                  <a:srgbClr val="EBEBEB"/>
                </a:solidFill>
              </a:rPr>
              <a:t>geometric</a:t>
            </a:r>
            <a:r>
              <a:rPr kumimoji="1" lang="zh-CN" altLang="en-US" dirty="0">
                <a:solidFill>
                  <a:srgbClr val="EBEBEB"/>
                </a:solidFill>
              </a:rPr>
              <a:t> </a:t>
            </a:r>
            <a:r>
              <a:rPr kumimoji="1" lang="en-US" altLang="zh-CN" dirty="0">
                <a:solidFill>
                  <a:srgbClr val="EBEBEB"/>
                </a:solidFill>
              </a:rPr>
              <a:t>isomer</a:t>
            </a:r>
            <a:r>
              <a:rPr kumimoji="1" lang="zh-CN" altLang="en-US" dirty="0">
                <a:solidFill>
                  <a:srgbClr val="EBEBEB"/>
                </a:solidFill>
              </a:rPr>
              <a:t>）为配体围绕中心可占不同位置</a:t>
            </a:r>
            <a:endParaRPr kumimoji="1" lang="en-US" altLang="zh-CN" dirty="0">
              <a:solidFill>
                <a:srgbClr val="EBEBEB"/>
              </a:solidFill>
            </a:endParaRPr>
          </a:p>
          <a:p>
            <a:pPr>
              <a:lnSpc>
                <a:spcPct val="90000"/>
              </a:lnSpc>
            </a:pPr>
            <a:r>
              <a:rPr kumimoji="1" lang="zh-CN" altLang="en-US" dirty="0">
                <a:solidFill>
                  <a:srgbClr val="EBEBEB"/>
                </a:solidFill>
              </a:rPr>
              <a:t>顺式（</a:t>
            </a:r>
            <a:r>
              <a:rPr kumimoji="1" lang="en-US" altLang="zh-CN" dirty="0">
                <a:solidFill>
                  <a:srgbClr val="EBEBEB"/>
                </a:solidFill>
              </a:rPr>
              <a:t>cis-</a:t>
            </a:r>
            <a:r>
              <a:rPr kumimoji="1" lang="zh-CN" altLang="en-US" dirty="0">
                <a:solidFill>
                  <a:srgbClr val="EBEBEB"/>
                </a:solidFill>
              </a:rPr>
              <a:t>）</a:t>
            </a:r>
            <a:r>
              <a:rPr kumimoji="1" lang="en-US" altLang="zh-CN" dirty="0">
                <a:solidFill>
                  <a:srgbClr val="EBEBEB"/>
                </a:solidFill>
              </a:rPr>
              <a:t>—</a:t>
            </a:r>
            <a:r>
              <a:rPr kumimoji="1" lang="zh-CN" altLang="en-US" dirty="0">
                <a:solidFill>
                  <a:srgbClr val="EBEBEB"/>
                </a:solidFill>
              </a:rPr>
              <a:t>配体在平面的同一侧</a:t>
            </a:r>
            <a:endParaRPr kumimoji="1" lang="en-US" altLang="zh-CN" dirty="0">
              <a:solidFill>
                <a:srgbClr val="EBEBEB"/>
              </a:solidFill>
            </a:endParaRPr>
          </a:p>
          <a:p>
            <a:pPr>
              <a:lnSpc>
                <a:spcPct val="90000"/>
              </a:lnSpc>
            </a:pPr>
            <a:r>
              <a:rPr kumimoji="1" lang="zh-CN" altLang="en-US" dirty="0">
                <a:solidFill>
                  <a:srgbClr val="EBEBEB"/>
                </a:solidFill>
              </a:rPr>
              <a:t>反式（</a:t>
            </a:r>
            <a:r>
              <a:rPr kumimoji="1" lang="en-US" altLang="zh-CN" dirty="0">
                <a:solidFill>
                  <a:srgbClr val="EBEBEB"/>
                </a:solidFill>
              </a:rPr>
              <a:t>trans-</a:t>
            </a:r>
            <a:r>
              <a:rPr kumimoji="1" lang="zh-CN" altLang="en-US" dirty="0">
                <a:solidFill>
                  <a:srgbClr val="EBEBEB"/>
                </a:solidFill>
              </a:rPr>
              <a:t>）</a:t>
            </a:r>
            <a:r>
              <a:rPr kumimoji="1" lang="en-US" altLang="zh-CN" dirty="0">
                <a:solidFill>
                  <a:srgbClr val="EBEBEB"/>
                </a:solidFill>
              </a:rPr>
              <a:t>—</a:t>
            </a:r>
            <a:r>
              <a:rPr kumimoji="1" lang="zh-CN" altLang="en-US" dirty="0">
                <a:solidFill>
                  <a:srgbClr val="EBEBEB"/>
                </a:solidFill>
              </a:rPr>
              <a:t>配体在平面的对侧</a:t>
            </a:r>
            <a:endParaRPr kumimoji="1" lang="en-US" altLang="zh-CN" dirty="0">
              <a:solidFill>
                <a:srgbClr val="EBEBEB"/>
              </a:solidFill>
            </a:endParaRPr>
          </a:p>
          <a:p>
            <a:pPr>
              <a:lnSpc>
                <a:spcPct val="90000"/>
              </a:lnSpc>
            </a:pPr>
            <a:endParaRPr kumimoji="1" lang="zh-CN" altLang="en-US" dirty="0">
              <a:solidFill>
                <a:srgbClr val="EBEBEB"/>
              </a:solidFill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78C8B739-2B4E-8A4C-B812-7141142C604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" t="-16308" r="4504"/>
          <a:stretch/>
        </p:blipFill>
        <p:spPr>
          <a:xfrm>
            <a:off x="9889917" y="3217380"/>
            <a:ext cx="1594249" cy="492261"/>
          </a:xfrm>
          <a:prstGeom prst="rect">
            <a:avLst/>
          </a:prstGeom>
        </p:spPr>
      </p:pic>
      <p:pic>
        <p:nvPicPr>
          <p:cNvPr id="9" name="图片 8" descr="形状, 多边形&#10;&#10;描述已自动生成">
            <a:extLst>
              <a:ext uri="{FF2B5EF4-FFF2-40B4-BE49-F238E27FC236}">
                <a16:creationId xmlns:a16="http://schemas.microsoft.com/office/drawing/2014/main" id="{C0E235B7-D979-7745-B8E7-2932308DC9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10812" y="3709027"/>
            <a:ext cx="3073400" cy="1346200"/>
          </a:xfrm>
          <a:prstGeom prst="rect">
            <a:avLst/>
          </a:prstGeom>
        </p:spPr>
      </p:pic>
      <p:pic>
        <p:nvPicPr>
          <p:cNvPr id="13" name="图片 12" descr="图片包含 游戏机, 物体&#10;&#10;描述已自动生成">
            <a:extLst>
              <a:ext uri="{FF2B5EF4-FFF2-40B4-BE49-F238E27FC236}">
                <a16:creationId xmlns:a16="http://schemas.microsoft.com/office/drawing/2014/main" id="{944D0C50-BE53-DA46-8335-D8CDCF3178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10336" y="5275090"/>
            <a:ext cx="3373876" cy="136304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A8047367-513A-274F-B82D-4AEDCDA93F55}"/>
                  </a:ext>
                </a:extLst>
              </p:cNvPr>
              <p:cNvSpPr txBox="1"/>
              <p:nvPr/>
            </p:nvSpPr>
            <p:spPr>
              <a:xfrm>
                <a:off x="9393923" y="5000493"/>
                <a:ext cx="270939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zh-CN" altLang="en-US" dirty="0"/>
                  <a:t>反式二氯</a:t>
                </a:r>
                <a14:m>
                  <m:oMath xmlns:m="http://schemas.openxmlformats.org/officeDocument/2006/math">
                    <m:r>
                      <a:rPr kumimoji="1" lang="zh-CN" alt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∙</m:t>
                    </m:r>
                  </m:oMath>
                </a14:m>
                <a:r>
                  <a:rPr kumimoji="1" lang="zh-CN" altLang="en-US" dirty="0"/>
                  <a:t>二氨合铂（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1" lang="el-GR" altLang="zh-CN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ΙΙ</m:t>
                    </m:r>
                  </m:oMath>
                </a14:m>
                <a:r>
                  <a:rPr kumimoji="1" lang="zh-CN" altLang="en-US" dirty="0"/>
                  <a:t>）</a:t>
                </a:r>
              </a:p>
            </p:txBody>
          </p:sp>
        </mc:Choice>
        <mc:Fallback xmlns="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A8047367-513A-274F-B82D-4AEDCDA93F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93923" y="5000493"/>
                <a:ext cx="2709396" cy="369332"/>
              </a:xfrm>
              <a:prstGeom prst="rect">
                <a:avLst/>
              </a:prstGeom>
              <a:blipFill>
                <a:blip r:embed="rId8"/>
                <a:stretch>
                  <a:fillRect l="-1869" t="-10000" r="-1402" b="-2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05221C9E-E9EE-A14A-B640-0CAF1602DC68}"/>
                  </a:ext>
                </a:extLst>
              </p:cNvPr>
              <p:cNvSpPr txBox="1"/>
              <p:nvPr/>
            </p:nvSpPr>
            <p:spPr>
              <a:xfrm>
                <a:off x="9310277" y="6509814"/>
                <a:ext cx="270939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zh-CN" altLang="en-US" dirty="0"/>
                  <a:t>顺式二氯</a:t>
                </a:r>
                <a14:m>
                  <m:oMath xmlns:m="http://schemas.openxmlformats.org/officeDocument/2006/math">
                    <m:r>
                      <a:rPr kumimoji="1" lang="zh-CN" alt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∙</m:t>
                    </m:r>
                  </m:oMath>
                </a14:m>
                <a:r>
                  <a:rPr kumimoji="1" lang="zh-CN" altLang="en-US" dirty="0"/>
                  <a:t>二氨合铂（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1" lang="el-GR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ΙΙ</m:t>
                    </m:r>
                  </m:oMath>
                </a14:m>
                <a:r>
                  <a:rPr kumimoji="1" lang="zh-CN" altLang="en-US" dirty="0"/>
                  <a:t>）</a:t>
                </a:r>
              </a:p>
            </p:txBody>
          </p:sp>
        </mc:Choice>
        <mc:Fallback xmlns="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05221C9E-E9EE-A14A-B640-0CAF1602DC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10277" y="6509814"/>
                <a:ext cx="2709396" cy="369332"/>
              </a:xfrm>
              <a:prstGeom prst="rect">
                <a:avLst/>
              </a:prstGeom>
              <a:blipFill>
                <a:blip r:embed="rId9"/>
                <a:stretch>
                  <a:fillRect l="-1395" t="-10000" r="-930" b="-2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图片 23">
            <a:extLst>
              <a:ext uri="{FF2B5EF4-FFF2-40B4-BE49-F238E27FC236}">
                <a16:creationId xmlns:a16="http://schemas.microsoft.com/office/drawing/2014/main" id="{013C33B0-0C2F-C944-B0B6-16E0386A45A3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-2053" t="-612" r="52864" b="18550"/>
          <a:stretch/>
        </p:blipFill>
        <p:spPr>
          <a:xfrm>
            <a:off x="6079373" y="3238952"/>
            <a:ext cx="2361090" cy="123510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3A501D8D-A3CE-8D44-8E5A-98C51E3FB50B}"/>
                  </a:ext>
                </a:extLst>
              </p:cNvPr>
              <p:cNvSpPr txBox="1"/>
              <p:nvPr/>
            </p:nvSpPr>
            <p:spPr>
              <a:xfrm>
                <a:off x="5978740" y="4619698"/>
                <a:ext cx="264029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zh-CN" altLang="en-US" dirty="0"/>
                  <a:t>溴化氯</a:t>
                </a:r>
                <a14:m>
                  <m:oMath xmlns:m="http://schemas.openxmlformats.org/officeDocument/2006/math">
                    <m:r>
                      <a:rPr kumimoji="1" lang="zh-CN" altLang="en-US" i="1">
                        <a:latin typeface="Cambria Math" panose="02040503050406030204" pitchFamily="18" charset="0"/>
                      </a:rPr>
                      <m:t>∙</m:t>
                    </m:r>
                    <m:r>
                      <a:rPr kumimoji="1" lang="zh-CN" altLang="en-US" i="1" smtClean="0">
                        <a:latin typeface="Cambria Math" panose="02040503050406030204" pitchFamily="18" charset="0"/>
                      </a:rPr>
                      <m:t>五氨</m:t>
                    </m:r>
                  </m:oMath>
                </a14:m>
                <a:r>
                  <a:rPr kumimoji="1" lang="zh-CN" altLang="en-US" dirty="0"/>
                  <a:t>合钴（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1" lang="el-GR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ΙΙ</m:t>
                    </m:r>
                  </m:oMath>
                </a14:m>
                <a:r>
                  <a:rPr kumimoji="1" lang="zh-CN" altLang="en-US" dirty="0"/>
                  <a:t>）</a:t>
                </a:r>
              </a:p>
            </p:txBody>
          </p:sp>
        </mc:Choice>
        <mc:Fallback xmlns=""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3A501D8D-A3CE-8D44-8E5A-98C51E3FB5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78740" y="4619698"/>
                <a:ext cx="2640293" cy="369332"/>
              </a:xfrm>
              <a:prstGeom prst="rect">
                <a:avLst/>
              </a:prstGeom>
              <a:blipFill>
                <a:blip r:embed="rId11"/>
                <a:stretch>
                  <a:fillRect l="-1914" t="-10000" b="-2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图片 27">
            <a:extLst>
              <a:ext uri="{FF2B5EF4-FFF2-40B4-BE49-F238E27FC236}">
                <a16:creationId xmlns:a16="http://schemas.microsoft.com/office/drawing/2014/main" id="{1DD744B0-535D-3146-A064-5AF8897881DC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1440" t="282" r="1" b="18024"/>
          <a:stretch/>
        </p:blipFill>
        <p:spPr>
          <a:xfrm>
            <a:off x="5999288" y="5076133"/>
            <a:ext cx="2356641" cy="12431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CE86A242-3DC6-784D-A1AD-1759969093B0}"/>
                  </a:ext>
                </a:extLst>
              </p:cNvPr>
              <p:cNvSpPr txBox="1"/>
              <p:nvPr/>
            </p:nvSpPr>
            <p:spPr>
              <a:xfrm>
                <a:off x="6030982" y="6453470"/>
                <a:ext cx="237938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zh-CN" altLang="en-US" dirty="0"/>
                  <a:t>氯化溴</a:t>
                </a:r>
                <a14:m>
                  <m:oMath xmlns:m="http://schemas.openxmlformats.org/officeDocument/2006/math">
                    <m:r>
                      <a:rPr kumimoji="1" lang="zh-CN" altLang="en-US" i="1">
                        <a:latin typeface="Cambria Math" panose="02040503050406030204" pitchFamily="18" charset="0"/>
                      </a:rPr>
                      <m:t>∙</m:t>
                    </m:r>
                    <m:r>
                      <a:rPr kumimoji="1" lang="zh-CN" altLang="en-US" i="1" smtClean="0">
                        <a:latin typeface="Cambria Math" panose="02040503050406030204" pitchFamily="18" charset="0"/>
                      </a:rPr>
                      <m:t>五氨</m:t>
                    </m:r>
                  </m:oMath>
                </a14:m>
                <a:r>
                  <a:rPr kumimoji="1" lang="zh-CN" altLang="en-US" dirty="0"/>
                  <a:t>合钴（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1" lang="el-GR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ΙΙ</m:t>
                    </m:r>
                  </m:oMath>
                </a14:m>
                <a:r>
                  <a:rPr kumimoji="1" lang="zh-CN" altLang="en-US" dirty="0"/>
                  <a:t>）</a:t>
                </a:r>
              </a:p>
            </p:txBody>
          </p:sp>
        </mc:Choice>
        <mc:Fallback xmlns="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CE86A242-3DC6-784D-A1AD-1759969093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30982" y="6453470"/>
                <a:ext cx="2379384" cy="369332"/>
              </a:xfrm>
              <a:prstGeom prst="rect">
                <a:avLst/>
              </a:prstGeom>
              <a:blipFill>
                <a:blip r:embed="rId12"/>
                <a:stretch>
                  <a:fillRect l="-2116" t="-13333" r="-11111" b="-20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音频 3">
            <a:hlinkClick r:id="" action="ppaction://media"/>
            <a:extLst>
              <a:ext uri="{FF2B5EF4-FFF2-40B4-BE49-F238E27FC236}">
                <a16:creationId xmlns:a16="http://schemas.microsoft.com/office/drawing/2014/main" id="{46F95E2D-363B-DA47-BB4C-529135D42F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7492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242822"/>
    </mc:Choice>
    <mc:Fallback xmlns="">
      <p:transition spd="slow" advTm="2428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5F3FC718-FDE3-4EF7-921E-A5F374EAF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F8F8F2C1-CE64-484A-B658-72E73A5515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005" y="91441"/>
            <a:ext cx="3689606" cy="1444752"/>
          </a:xfrm>
        </p:spPr>
        <p:txBody>
          <a:bodyPr anchor="b">
            <a:noAutofit/>
          </a:bodyPr>
          <a:lstStyle/>
          <a:p>
            <a:pPr>
              <a:lnSpc>
                <a:spcPct val="90000"/>
              </a:lnSpc>
            </a:pPr>
            <a:r>
              <a:rPr kumimoji="1" lang="zh-CN" altLang="en-US" sz="3600" dirty="0">
                <a:solidFill>
                  <a:srgbClr val="EBEBEB"/>
                </a:solidFill>
              </a:rPr>
              <a:t>配位化合物的同分异构现象（下）</a:t>
            </a:r>
          </a:p>
        </p:txBody>
      </p:sp>
      <p:sp>
        <p:nvSpPr>
          <p:cNvPr id="15" name="Freeform 11">
            <a:extLst>
              <a:ext uri="{FF2B5EF4-FFF2-40B4-BE49-F238E27FC236}">
                <a16:creationId xmlns:a16="http://schemas.microsoft.com/office/drawing/2014/main" id="{FAA0F719-3DC8-4F08-AD8F-5A845658CB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4811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7" name="Freeform: Shape 16">
            <a:extLst>
              <a:ext uri="{FF2B5EF4-FFF2-40B4-BE49-F238E27FC236}">
                <a16:creationId xmlns:a16="http://schemas.microsoft.com/office/drawing/2014/main" id="{7DCB61BE-FA0F-4EFB-BE0E-268BAD8E30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4747655" y="-586345"/>
            <a:ext cx="6858001" cy="8030691"/>
          </a:xfrm>
          <a:custGeom>
            <a:avLst/>
            <a:gdLst>
              <a:gd name="connsiteX0" fmla="*/ 6858001 w 6858001"/>
              <a:gd name="connsiteY0" fmla="*/ 1177 h 8030691"/>
              <a:gd name="connsiteX1" fmla="*/ 6858001 w 6858001"/>
              <a:gd name="connsiteY1" fmla="*/ 1344715 h 8030691"/>
              <a:gd name="connsiteX2" fmla="*/ 6858000 w 6858001"/>
              <a:gd name="connsiteY2" fmla="*/ 1344715 h 8030691"/>
              <a:gd name="connsiteX3" fmla="*/ 6858000 w 6858001"/>
              <a:gd name="connsiteY3" fmla="*/ 8030691 h 8030691"/>
              <a:gd name="connsiteX4" fmla="*/ 0 w 6858001"/>
              <a:gd name="connsiteY4" fmla="*/ 8030690 h 8030691"/>
              <a:gd name="connsiteX5" fmla="*/ 0 w 6858001"/>
              <a:gd name="connsiteY5" fmla="*/ 477747 h 8030691"/>
              <a:gd name="connsiteX6" fmla="*/ 1 w 6858001"/>
              <a:gd name="connsiteY6" fmla="*/ 477747 h 8030691"/>
              <a:gd name="connsiteX7" fmla="*/ 1 w 6858001"/>
              <a:gd name="connsiteY7" fmla="*/ 0 h 8030691"/>
              <a:gd name="connsiteX8" fmla="*/ 40463 w 6858001"/>
              <a:gd name="connsiteY8" fmla="*/ 5883 h 8030691"/>
              <a:gd name="connsiteX9" fmla="*/ 159107 w 6858001"/>
              <a:gd name="connsiteY9" fmla="*/ 23196 h 8030691"/>
              <a:gd name="connsiteX10" fmla="*/ 245518 w 6858001"/>
              <a:gd name="connsiteY10" fmla="*/ 35299 h 8030691"/>
              <a:gd name="connsiteX11" fmla="*/ 348388 w 6858001"/>
              <a:gd name="connsiteY11" fmla="*/ 48074 h 8030691"/>
              <a:gd name="connsiteX12" fmla="*/ 470460 w 6858001"/>
              <a:gd name="connsiteY12" fmla="*/ 63370 h 8030691"/>
              <a:gd name="connsiteX13" fmla="*/ 605563 w 6858001"/>
              <a:gd name="connsiteY13" fmla="*/ 79507 h 8030691"/>
              <a:gd name="connsiteX14" fmla="*/ 757810 w 6858001"/>
              <a:gd name="connsiteY14" fmla="*/ 96484 h 8030691"/>
              <a:gd name="connsiteX15" fmla="*/ 923774 w 6858001"/>
              <a:gd name="connsiteY15" fmla="*/ 114469 h 8030691"/>
              <a:gd name="connsiteX16" fmla="*/ 1104139 w 6858001"/>
              <a:gd name="connsiteY16" fmla="*/ 132455 h 8030691"/>
              <a:gd name="connsiteX17" fmla="*/ 1296163 w 6858001"/>
              <a:gd name="connsiteY17" fmla="*/ 150776 h 8030691"/>
              <a:gd name="connsiteX18" fmla="*/ 1503275 w 6858001"/>
              <a:gd name="connsiteY18" fmla="*/ 167753 h 8030691"/>
              <a:gd name="connsiteX19" fmla="*/ 1719988 w 6858001"/>
              <a:gd name="connsiteY19" fmla="*/ 184058 h 8030691"/>
              <a:gd name="connsiteX20" fmla="*/ 1949045 w 6858001"/>
              <a:gd name="connsiteY20" fmla="*/ 198850 h 8030691"/>
              <a:gd name="connsiteX21" fmla="*/ 2187703 w 6858001"/>
              <a:gd name="connsiteY21" fmla="*/ 212969 h 8030691"/>
              <a:gd name="connsiteX22" fmla="*/ 2436649 w 6858001"/>
              <a:gd name="connsiteY22" fmla="*/ 226249 h 8030691"/>
              <a:gd name="connsiteX23" fmla="*/ 2564208 w 6858001"/>
              <a:gd name="connsiteY23" fmla="*/ 230955 h 8030691"/>
              <a:gd name="connsiteX24" fmla="*/ 2694509 w 6858001"/>
              <a:gd name="connsiteY24" fmla="*/ 236166 h 8030691"/>
              <a:gd name="connsiteX25" fmla="*/ 2826869 w 6858001"/>
              <a:gd name="connsiteY25" fmla="*/ 241040 h 8030691"/>
              <a:gd name="connsiteX26" fmla="*/ 2959914 w 6858001"/>
              <a:gd name="connsiteY26" fmla="*/ 244234 h 8030691"/>
              <a:gd name="connsiteX27" fmla="*/ 3095702 w 6858001"/>
              <a:gd name="connsiteY27" fmla="*/ 247092 h 8030691"/>
              <a:gd name="connsiteX28" fmla="*/ 3232862 w 6858001"/>
              <a:gd name="connsiteY28" fmla="*/ 250117 h 8030691"/>
              <a:gd name="connsiteX29" fmla="*/ 3372766 w 6858001"/>
              <a:gd name="connsiteY29" fmla="*/ 252134 h 8030691"/>
              <a:gd name="connsiteX30" fmla="*/ 3514040 w 6858001"/>
              <a:gd name="connsiteY30" fmla="*/ 252134 h 8030691"/>
              <a:gd name="connsiteX31" fmla="*/ 3656686 w 6858001"/>
              <a:gd name="connsiteY31" fmla="*/ 253143 h 8030691"/>
              <a:gd name="connsiteX32" fmla="*/ 3800705 w 6858001"/>
              <a:gd name="connsiteY32" fmla="*/ 252134 h 8030691"/>
              <a:gd name="connsiteX33" fmla="*/ 3946780 w 6858001"/>
              <a:gd name="connsiteY33" fmla="*/ 250117 h 8030691"/>
              <a:gd name="connsiteX34" fmla="*/ 4092856 w 6858001"/>
              <a:gd name="connsiteY34" fmla="*/ 248268 h 8030691"/>
              <a:gd name="connsiteX35" fmla="*/ 4240988 w 6858001"/>
              <a:gd name="connsiteY35" fmla="*/ 244234 h 8030691"/>
              <a:gd name="connsiteX36" fmla="*/ 4390492 w 6858001"/>
              <a:gd name="connsiteY36" fmla="*/ 240032 h 8030691"/>
              <a:gd name="connsiteX37" fmla="*/ 4539997 w 6858001"/>
              <a:gd name="connsiteY37" fmla="*/ 235157 h 8030691"/>
              <a:gd name="connsiteX38" fmla="*/ 4690873 w 6858001"/>
              <a:gd name="connsiteY38" fmla="*/ 228266 h 8030691"/>
              <a:gd name="connsiteX39" fmla="*/ 4843120 w 6858001"/>
              <a:gd name="connsiteY39" fmla="*/ 220029 h 8030691"/>
              <a:gd name="connsiteX40" fmla="*/ 4996054 w 6858001"/>
              <a:gd name="connsiteY40" fmla="*/ 212129 h 8030691"/>
              <a:gd name="connsiteX41" fmla="*/ 5148987 w 6858001"/>
              <a:gd name="connsiteY41" fmla="*/ 202044 h 8030691"/>
              <a:gd name="connsiteX42" fmla="*/ 5303978 w 6858001"/>
              <a:gd name="connsiteY42" fmla="*/ 189941 h 8030691"/>
              <a:gd name="connsiteX43" fmla="*/ 5456911 w 6858001"/>
              <a:gd name="connsiteY43" fmla="*/ 177839 h 8030691"/>
              <a:gd name="connsiteX44" fmla="*/ 5612588 w 6858001"/>
              <a:gd name="connsiteY44" fmla="*/ 163887 h 8030691"/>
              <a:gd name="connsiteX45" fmla="*/ 5768950 w 6858001"/>
              <a:gd name="connsiteY45" fmla="*/ 148591 h 8030691"/>
              <a:gd name="connsiteX46" fmla="*/ 5923255 w 6858001"/>
              <a:gd name="connsiteY46" fmla="*/ 132455 h 8030691"/>
              <a:gd name="connsiteX47" fmla="*/ 6079618 w 6858001"/>
              <a:gd name="connsiteY47" fmla="*/ 113629 h 8030691"/>
              <a:gd name="connsiteX48" fmla="*/ 6235294 w 6858001"/>
              <a:gd name="connsiteY48" fmla="*/ 93458 h 8030691"/>
              <a:gd name="connsiteX49" fmla="*/ 6391657 w 6858001"/>
              <a:gd name="connsiteY49" fmla="*/ 73455 h 8030691"/>
              <a:gd name="connsiteX50" fmla="*/ 6547333 w 6858001"/>
              <a:gd name="connsiteY50" fmla="*/ 50091 h 8030691"/>
              <a:gd name="connsiteX51" fmla="*/ 6702324 w 6858001"/>
              <a:gd name="connsiteY51" fmla="*/ 26222 h 8030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8030691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8030691"/>
                </a:lnTo>
                <a:lnTo>
                  <a:pt x="0" y="8030690"/>
                </a:lnTo>
                <a:lnTo>
                  <a:pt x="0" y="477747"/>
                </a:lnTo>
                <a:lnTo>
                  <a:pt x="1" y="477747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4"/>
                </a:lnTo>
                <a:lnTo>
                  <a:pt x="470460" y="63370"/>
                </a:lnTo>
                <a:lnTo>
                  <a:pt x="605563" y="79507"/>
                </a:lnTo>
                <a:lnTo>
                  <a:pt x="757810" y="96484"/>
                </a:lnTo>
                <a:lnTo>
                  <a:pt x="923774" y="114469"/>
                </a:lnTo>
                <a:lnTo>
                  <a:pt x="1104139" y="132455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50"/>
                </a:lnTo>
                <a:lnTo>
                  <a:pt x="2187703" y="212969"/>
                </a:lnTo>
                <a:lnTo>
                  <a:pt x="2436649" y="226249"/>
                </a:lnTo>
                <a:lnTo>
                  <a:pt x="2564208" y="230955"/>
                </a:lnTo>
                <a:lnTo>
                  <a:pt x="2694509" y="236166"/>
                </a:lnTo>
                <a:lnTo>
                  <a:pt x="2826869" y="241040"/>
                </a:lnTo>
                <a:lnTo>
                  <a:pt x="2959914" y="244234"/>
                </a:lnTo>
                <a:lnTo>
                  <a:pt x="3095702" y="247092"/>
                </a:lnTo>
                <a:lnTo>
                  <a:pt x="3232862" y="250117"/>
                </a:lnTo>
                <a:lnTo>
                  <a:pt x="3372766" y="252134"/>
                </a:lnTo>
                <a:lnTo>
                  <a:pt x="3514040" y="252134"/>
                </a:lnTo>
                <a:lnTo>
                  <a:pt x="3656686" y="253143"/>
                </a:lnTo>
                <a:lnTo>
                  <a:pt x="3800705" y="252134"/>
                </a:lnTo>
                <a:lnTo>
                  <a:pt x="3946780" y="250117"/>
                </a:lnTo>
                <a:lnTo>
                  <a:pt x="4092856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ln>
            <a:noFill/>
          </a:ln>
        </p:spPr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4B31EAA-7423-46F7-9B90-4AB2B09C35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695BB83-814F-3C47-A0F6-1AC129A886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530" y="2118229"/>
            <a:ext cx="3321081" cy="3871754"/>
          </a:xfrm>
        </p:spPr>
        <p:txBody>
          <a:bodyPr>
            <a:noAutofit/>
          </a:bodyPr>
          <a:lstStyle/>
          <a:p>
            <a:r>
              <a:rPr kumimoji="1" lang="zh-CN" altLang="en-US" dirty="0">
                <a:solidFill>
                  <a:srgbClr val="FFFFFF"/>
                </a:solidFill>
              </a:rPr>
              <a:t>旋光异构（</a:t>
            </a:r>
            <a:r>
              <a:rPr kumimoji="1" lang="en-US" altLang="zh-CN" dirty="0">
                <a:solidFill>
                  <a:srgbClr val="FFFFFF"/>
                </a:solidFill>
              </a:rPr>
              <a:t>optical</a:t>
            </a:r>
            <a:r>
              <a:rPr kumimoji="1" lang="zh-CN" altLang="en-US" dirty="0">
                <a:solidFill>
                  <a:srgbClr val="FFFFFF"/>
                </a:solidFill>
              </a:rPr>
              <a:t> </a:t>
            </a:r>
            <a:r>
              <a:rPr kumimoji="1" lang="en-US" altLang="zh-CN" dirty="0">
                <a:solidFill>
                  <a:srgbClr val="FFFFFF"/>
                </a:solidFill>
              </a:rPr>
              <a:t>isomerism</a:t>
            </a:r>
            <a:r>
              <a:rPr kumimoji="1" lang="zh-CN" altLang="en-US" dirty="0">
                <a:solidFill>
                  <a:srgbClr val="FFFFFF"/>
                </a:solidFill>
              </a:rPr>
              <a:t>）</a:t>
            </a:r>
            <a:r>
              <a:rPr kumimoji="1" lang="en-US" altLang="zh-CN" dirty="0">
                <a:solidFill>
                  <a:srgbClr val="FFFFFF"/>
                </a:solidFill>
              </a:rPr>
              <a:t>——</a:t>
            </a:r>
            <a:r>
              <a:rPr kumimoji="1" lang="zh-CN" altLang="en-US" dirty="0">
                <a:solidFill>
                  <a:srgbClr val="FFFFFF"/>
                </a:solidFill>
              </a:rPr>
              <a:t>不对称分子在空间的不同排布，对平面偏振光的偏振面发生不同影响</a:t>
            </a:r>
            <a:endParaRPr kumimoji="1" lang="en-US" altLang="zh-CN" dirty="0">
              <a:solidFill>
                <a:srgbClr val="FFFFFF"/>
              </a:solidFill>
            </a:endParaRPr>
          </a:p>
          <a:p>
            <a:r>
              <a:rPr kumimoji="1" lang="zh-CN" altLang="en-US" dirty="0">
                <a:solidFill>
                  <a:srgbClr val="FFFFFF"/>
                </a:solidFill>
              </a:rPr>
              <a:t>对映异构体（</a:t>
            </a:r>
            <a:r>
              <a:rPr kumimoji="1" lang="en-US" altLang="zh-CN" dirty="0">
                <a:solidFill>
                  <a:srgbClr val="FFFFFF"/>
                </a:solidFill>
              </a:rPr>
              <a:t>enantiomer</a:t>
            </a:r>
            <a:r>
              <a:rPr kumimoji="1" lang="zh-CN" altLang="en-US" dirty="0">
                <a:solidFill>
                  <a:srgbClr val="FFFFFF"/>
                </a:solidFill>
              </a:rPr>
              <a:t>）</a:t>
            </a:r>
            <a:r>
              <a:rPr kumimoji="1" lang="en-US" altLang="zh-CN" dirty="0">
                <a:solidFill>
                  <a:srgbClr val="FFFFFF"/>
                </a:solidFill>
              </a:rPr>
              <a:t>——</a:t>
            </a:r>
            <a:r>
              <a:rPr kumimoji="1" lang="zh-CN" altLang="en-US" dirty="0">
                <a:solidFill>
                  <a:srgbClr val="FFFFFF"/>
                </a:solidFill>
              </a:rPr>
              <a:t>互为镜像，不能重叠的异构体，具有手性（</a:t>
            </a:r>
            <a:r>
              <a:rPr kumimoji="1" lang="en-US" altLang="zh-CN" dirty="0">
                <a:solidFill>
                  <a:srgbClr val="FFFFFF"/>
                </a:solidFill>
              </a:rPr>
              <a:t>chirality</a:t>
            </a:r>
            <a:r>
              <a:rPr kumimoji="1" lang="zh-CN" altLang="en-US" dirty="0">
                <a:solidFill>
                  <a:srgbClr val="FFFFFF"/>
                </a:solidFill>
              </a:rPr>
              <a:t>）</a:t>
            </a:r>
            <a:endParaRPr kumimoji="1" lang="en-US" altLang="zh-CN" dirty="0">
              <a:solidFill>
                <a:srgbClr val="FFFFFF"/>
              </a:solidFill>
            </a:endParaRPr>
          </a:p>
          <a:p>
            <a:r>
              <a:rPr kumimoji="1" lang="zh-CN" altLang="en-US" dirty="0">
                <a:solidFill>
                  <a:srgbClr val="FFFFFF"/>
                </a:solidFill>
              </a:rPr>
              <a:t>实线楔形</a:t>
            </a:r>
            <a:r>
              <a:rPr kumimoji="1" lang="en-US" altLang="zh-CN" dirty="0">
                <a:solidFill>
                  <a:srgbClr val="FFFFFF"/>
                </a:solidFill>
              </a:rPr>
              <a:t>—</a:t>
            </a:r>
            <a:r>
              <a:rPr kumimoji="1" lang="zh-CN" altLang="en-US" dirty="0">
                <a:solidFill>
                  <a:srgbClr val="FFFFFF"/>
                </a:solidFill>
              </a:rPr>
              <a:t>表示化学键在纸面之上</a:t>
            </a:r>
            <a:endParaRPr kumimoji="1" lang="en-US" altLang="zh-CN" dirty="0">
              <a:solidFill>
                <a:srgbClr val="FFFFFF"/>
              </a:solidFill>
            </a:endParaRPr>
          </a:p>
          <a:p>
            <a:r>
              <a:rPr kumimoji="1" lang="zh-CN" altLang="en-US" dirty="0">
                <a:solidFill>
                  <a:srgbClr val="FFFFFF"/>
                </a:solidFill>
              </a:rPr>
              <a:t>虚线楔形</a:t>
            </a:r>
            <a:r>
              <a:rPr kumimoji="1" lang="en-US" altLang="zh-CN" dirty="0">
                <a:solidFill>
                  <a:srgbClr val="FFFFFF"/>
                </a:solidFill>
              </a:rPr>
              <a:t>—</a:t>
            </a:r>
            <a:r>
              <a:rPr kumimoji="1" lang="zh-CN" altLang="en-US" dirty="0">
                <a:solidFill>
                  <a:srgbClr val="FFFFFF"/>
                </a:solidFill>
              </a:rPr>
              <a:t>表示化学键在纸面后方</a:t>
            </a:r>
            <a:endParaRPr kumimoji="1" lang="en-US" altLang="zh-CN" dirty="0">
              <a:solidFill>
                <a:srgbClr val="FFFFFF"/>
              </a:solidFill>
            </a:endParaRPr>
          </a:p>
          <a:p>
            <a:endParaRPr kumimoji="1" lang="zh-CN" altLang="en-US" dirty="0">
              <a:solidFill>
                <a:srgbClr val="FFFFFF"/>
              </a:solidFill>
            </a:endParaRPr>
          </a:p>
        </p:txBody>
      </p:sp>
      <p:pic>
        <p:nvPicPr>
          <p:cNvPr id="8" name="图片 7" descr="图示&#10;&#10;描述已自动生成">
            <a:extLst>
              <a:ext uri="{FF2B5EF4-FFF2-40B4-BE49-F238E27FC236}">
                <a16:creationId xmlns:a16="http://schemas.microsoft.com/office/drawing/2014/main" id="{04BCF27D-19B6-DF44-A87F-482EF87DA9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0404" y="-2"/>
            <a:ext cx="6636066" cy="2521705"/>
          </a:xfrm>
          <a:prstGeom prst="rect">
            <a:avLst/>
          </a:prstGeom>
          <a:effectLst/>
        </p:spPr>
      </p:pic>
      <p:pic>
        <p:nvPicPr>
          <p:cNvPr id="11" name="图片 10" descr="卡通人物&#10;&#10;中度可信度描述已自动生成">
            <a:extLst>
              <a:ext uri="{FF2B5EF4-FFF2-40B4-BE49-F238E27FC236}">
                <a16:creationId xmlns:a16="http://schemas.microsoft.com/office/drawing/2014/main" id="{EF6FA064-645A-1C49-BD92-5D6CDD5E214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13" r="44677"/>
          <a:stretch/>
        </p:blipFill>
        <p:spPr>
          <a:xfrm>
            <a:off x="4471886" y="2065563"/>
            <a:ext cx="3310278" cy="2726873"/>
          </a:xfrm>
          <a:prstGeom prst="rect">
            <a:avLst/>
          </a:prstGeom>
        </p:spPr>
      </p:pic>
      <p:pic>
        <p:nvPicPr>
          <p:cNvPr id="5" name="图片 4" descr="图示&#10;&#10;描述已自动生成">
            <a:extLst>
              <a:ext uri="{FF2B5EF4-FFF2-40B4-BE49-F238E27FC236}">
                <a16:creationId xmlns:a16="http://schemas.microsoft.com/office/drawing/2014/main" id="{93484001-C841-934E-A4A8-859FBC6127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99643" y="2816352"/>
            <a:ext cx="4592357" cy="404164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6811458D-817E-014A-A84E-B5435AC2FD2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747" r="50000" b="2720"/>
          <a:stretch/>
        </p:blipFill>
        <p:spPr>
          <a:xfrm>
            <a:off x="5151332" y="4784194"/>
            <a:ext cx="2020394" cy="2073805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8">
            <p14:nvContentPartPr>
              <p14:cNvPr id="18" name="墨迹 17">
                <a:extLst>
                  <a:ext uri="{FF2B5EF4-FFF2-40B4-BE49-F238E27FC236}">
                    <a16:creationId xmlns:a16="http://schemas.microsoft.com/office/drawing/2014/main" id="{73A0ED24-59E7-6C46-9F61-81F9FF0B8C01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928680" y="2827800"/>
              <a:ext cx="7874280" cy="4030200"/>
            </p14:xfrm>
          </p:contentPart>
        </mc:Choice>
        <mc:Fallback>
          <p:pic>
            <p:nvPicPr>
              <p:cNvPr id="18" name="墨迹 17">
                <a:extLst>
                  <a:ext uri="{FF2B5EF4-FFF2-40B4-BE49-F238E27FC236}">
                    <a16:creationId xmlns:a16="http://schemas.microsoft.com/office/drawing/2014/main" id="{73A0ED24-59E7-6C46-9F61-81F9FF0B8C0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919320" y="2818440"/>
                <a:ext cx="7893000" cy="4048920"/>
              </a:xfrm>
              <a:prstGeom prst="rect">
                <a:avLst/>
              </a:prstGeom>
            </p:spPr>
          </p:pic>
        </mc:Fallback>
      </mc:AlternateContent>
      <p:pic>
        <p:nvPicPr>
          <p:cNvPr id="20" name="音频 19">
            <a:hlinkClick r:id="" action="ppaction://media"/>
            <a:extLst>
              <a:ext uri="{FF2B5EF4-FFF2-40B4-BE49-F238E27FC236}">
                <a16:creationId xmlns:a16="http://schemas.microsoft.com/office/drawing/2014/main" id="{42469B57-3202-3C44-A938-F1B42181E2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3418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561228"/>
    </mc:Choice>
    <mc:Fallback>
      <p:transition spd="slow" advTm="5612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F3FC718-FDE3-4EF7-921E-A5F374EAF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D7C3E957-AB2A-D64C-932C-043E84325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855" y="146987"/>
            <a:ext cx="3108626" cy="1444752"/>
          </a:xfrm>
        </p:spPr>
        <p:txBody>
          <a:bodyPr anchor="b">
            <a:normAutofit/>
          </a:bodyPr>
          <a:lstStyle/>
          <a:p>
            <a:r>
              <a:rPr kumimoji="1" lang="en-US" altLang="zh-CN" sz="3600" dirty="0">
                <a:solidFill>
                  <a:srgbClr val="EBEBEB"/>
                </a:solidFill>
              </a:rPr>
              <a:t>Why does it matter</a:t>
            </a:r>
            <a:endParaRPr kumimoji="1" lang="zh-CN" altLang="en-US" sz="3600" dirty="0">
              <a:solidFill>
                <a:srgbClr val="EBEBEB"/>
              </a:solidFill>
            </a:endParaRPr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FAA0F719-3DC8-4F08-AD8F-5A845658CB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4811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7DCB61BE-FA0F-4EFB-BE0E-268BAD8E30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4747655" y="-586345"/>
            <a:ext cx="6858001" cy="8030691"/>
          </a:xfrm>
          <a:custGeom>
            <a:avLst/>
            <a:gdLst>
              <a:gd name="connsiteX0" fmla="*/ 6858001 w 6858001"/>
              <a:gd name="connsiteY0" fmla="*/ 1177 h 8030691"/>
              <a:gd name="connsiteX1" fmla="*/ 6858001 w 6858001"/>
              <a:gd name="connsiteY1" fmla="*/ 1344715 h 8030691"/>
              <a:gd name="connsiteX2" fmla="*/ 6858000 w 6858001"/>
              <a:gd name="connsiteY2" fmla="*/ 1344715 h 8030691"/>
              <a:gd name="connsiteX3" fmla="*/ 6858000 w 6858001"/>
              <a:gd name="connsiteY3" fmla="*/ 8030691 h 8030691"/>
              <a:gd name="connsiteX4" fmla="*/ 0 w 6858001"/>
              <a:gd name="connsiteY4" fmla="*/ 8030690 h 8030691"/>
              <a:gd name="connsiteX5" fmla="*/ 0 w 6858001"/>
              <a:gd name="connsiteY5" fmla="*/ 477747 h 8030691"/>
              <a:gd name="connsiteX6" fmla="*/ 1 w 6858001"/>
              <a:gd name="connsiteY6" fmla="*/ 477747 h 8030691"/>
              <a:gd name="connsiteX7" fmla="*/ 1 w 6858001"/>
              <a:gd name="connsiteY7" fmla="*/ 0 h 8030691"/>
              <a:gd name="connsiteX8" fmla="*/ 40463 w 6858001"/>
              <a:gd name="connsiteY8" fmla="*/ 5883 h 8030691"/>
              <a:gd name="connsiteX9" fmla="*/ 159107 w 6858001"/>
              <a:gd name="connsiteY9" fmla="*/ 23196 h 8030691"/>
              <a:gd name="connsiteX10" fmla="*/ 245518 w 6858001"/>
              <a:gd name="connsiteY10" fmla="*/ 35299 h 8030691"/>
              <a:gd name="connsiteX11" fmla="*/ 348388 w 6858001"/>
              <a:gd name="connsiteY11" fmla="*/ 48074 h 8030691"/>
              <a:gd name="connsiteX12" fmla="*/ 470460 w 6858001"/>
              <a:gd name="connsiteY12" fmla="*/ 63370 h 8030691"/>
              <a:gd name="connsiteX13" fmla="*/ 605563 w 6858001"/>
              <a:gd name="connsiteY13" fmla="*/ 79507 h 8030691"/>
              <a:gd name="connsiteX14" fmla="*/ 757810 w 6858001"/>
              <a:gd name="connsiteY14" fmla="*/ 96484 h 8030691"/>
              <a:gd name="connsiteX15" fmla="*/ 923774 w 6858001"/>
              <a:gd name="connsiteY15" fmla="*/ 114469 h 8030691"/>
              <a:gd name="connsiteX16" fmla="*/ 1104139 w 6858001"/>
              <a:gd name="connsiteY16" fmla="*/ 132455 h 8030691"/>
              <a:gd name="connsiteX17" fmla="*/ 1296163 w 6858001"/>
              <a:gd name="connsiteY17" fmla="*/ 150776 h 8030691"/>
              <a:gd name="connsiteX18" fmla="*/ 1503275 w 6858001"/>
              <a:gd name="connsiteY18" fmla="*/ 167753 h 8030691"/>
              <a:gd name="connsiteX19" fmla="*/ 1719988 w 6858001"/>
              <a:gd name="connsiteY19" fmla="*/ 184058 h 8030691"/>
              <a:gd name="connsiteX20" fmla="*/ 1949045 w 6858001"/>
              <a:gd name="connsiteY20" fmla="*/ 198850 h 8030691"/>
              <a:gd name="connsiteX21" fmla="*/ 2187703 w 6858001"/>
              <a:gd name="connsiteY21" fmla="*/ 212969 h 8030691"/>
              <a:gd name="connsiteX22" fmla="*/ 2436649 w 6858001"/>
              <a:gd name="connsiteY22" fmla="*/ 226249 h 8030691"/>
              <a:gd name="connsiteX23" fmla="*/ 2564208 w 6858001"/>
              <a:gd name="connsiteY23" fmla="*/ 230955 h 8030691"/>
              <a:gd name="connsiteX24" fmla="*/ 2694509 w 6858001"/>
              <a:gd name="connsiteY24" fmla="*/ 236166 h 8030691"/>
              <a:gd name="connsiteX25" fmla="*/ 2826869 w 6858001"/>
              <a:gd name="connsiteY25" fmla="*/ 241040 h 8030691"/>
              <a:gd name="connsiteX26" fmla="*/ 2959914 w 6858001"/>
              <a:gd name="connsiteY26" fmla="*/ 244234 h 8030691"/>
              <a:gd name="connsiteX27" fmla="*/ 3095702 w 6858001"/>
              <a:gd name="connsiteY27" fmla="*/ 247092 h 8030691"/>
              <a:gd name="connsiteX28" fmla="*/ 3232862 w 6858001"/>
              <a:gd name="connsiteY28" fmla="*/ 250117 h 8030691"/>
              <a:gd name="connsiteX29" fmla="*/ 3372766 w 6858001"/>
              <a:gd name="connsiteY29" fmla="*/ 252134 h 8030691"/>
              <a:gd name="connsiteX30" fmla="*/ 3514040 w 6858001"/>
              <a:gd name="connsiteY30" fmla="*/ 252134 h 8030691"/>
              <a:gd name="connsiteX31" fmla="*/ 3656686 w 6858001"/>
              <a:gd name="connsiteY31" fmla="*/ 253143 h 8030691"/>
              <a:gd name="connsiteX32" fmla="*/ 3800705 w 6858001"/>
              <a:gd name="connsiteY32" fmla="*/ 252134 h 8030691"/>
              <a:gd name="connsiteX33" fmla="*/ 3946780 w 6858001"/>
              <a:gd name="connsiteY33" fmla="*/ 250117 h 8030691"/>
              <a:gd name="connsiteX34" fmla="*/ 4092856 w 6858001"/>
              <a:gd name="connsiteY34" fmla="*/ 248268 h 8030691"/>
              <a:gd name="connsiteX35" fmla="*/ 4240988 w 6858001"/>
              <a:gd name="connsiteY35" fmla="*/ 244234 h 8030691"/>
              <a:gd name="connsiteX36" fmla="*/ 4390492 w 6858001"/>
              <a:gd name="connsiteY36" fmla="*/ 240032 h 8030691"/>
              <a:gd name="connsiteX37" fmla="*/ 4539997 w 6858001"/>
              <a:gd name="connsiteY37" fmla="*/ 235157 h 8030691"/>
              <a:gd name="connsiteX38" fmla="*/ 4690873 w 6858001"/>
              <a:gd name="connsiteY38" fmla="*/ 228266 h 8030691"/>
              <a:gd name="connsiteX39" fmla="*/ 4843120 w 6858001"/>
              <a:gd name="connsiteY39" fmla="*/ 220029 h 8030691"/>
              <a:gd name="connsiteX40" fmla="*/ 4996054 w 6858001"/>
              <a:gd name="connsiteY40" fmla="*/ 212129 h 8030691"/>
              <a:gd name="connsiteX41" fmla="*/ 5148987 w 6858001"/>
              <a:gd name="connsiteY41" fmla="*/ 202044 h 8030691"/>
              <a:gd name="connsiteX42" fmla="*/ 5303978 w 6858001"/>
              <a:gd name="connsiteY42" fmla="*/ 189941 h 8030691"/>
              <a:gd name="connsiteX43" fmla="*/ 5456911 w 6858001"/>
              <a:gd name="connsiteY43" fmla="*/ 177839 h 8030691"/>
              <a:gd name="connsiteX44" fmla="*/ 5612588 w 6858001"/>
              <a:gd name="connsiteY44" fmla="*/ 163887 h 8030691"/>
              <a:gd name="connsiteX45" fmla="*/ 5768950 w 6858001"/>
              <a:gd name="connsiteY45" fmla="*/ 148591 h 8030691"/>
              <a:gd name="connsiteX46" fmla="*/ 5923255 w 6858001"/>
              <a:gd name="connsiteY46" fmla="*/ 132455 h 8030691"/>
              <a:gd name="connsiteX47" fmla="*/ 6079618 w 6858001"/>
              <a:gd name="connsiteY47" fmla="*/ 113629 h 8030691"/>
              <a:gd name="connsiteX48" fmla="*/ 6235294 w 6858001"/>
              <a:gd name="connsiteY48" fmla="*/ 93458 h 8030691"/>
              <a:gd name="connsiteX49" fmla="*/ 6391657 w 6858001"/>
              <a:gd name="connsiteY49" fmla="*/ 73455 h 8030691"/>
              <a:gd name="connsiteX50" fmla="*/ 6547333 w 6858001"/>
              <a:gd name="connsiteY50" fmla="*/ 50091 h 8030691"/>
              <a:gd name="connsiteX51" fmla="*/ 6702324 w 6858001"/>
              <a:gd name="connsiteY51" fmla="*/ 26222 h 8030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8030691">
                <a:moveTo>
                  <a:pt x="6858001" y="1177"/>
                </a:moveTo>
                <a:lnTo>
                  <a:pt x="6858001" y="1344715"/>
                </a:lnTo>
                <a:lnTo>
                  <a:pt x="6858000" y="1344715"/>
                </a:lnTo>
                <a:lnTo>
                  <a:pt x="6858000" y="8030691"/>
                </a:lnTo>
                <a:lnTo>
                  <a:pt x="0" y="8030690"/>
                </a:lnTo>
                <a:lnTo>
                  <a:pt x="0" y="477747"/>
                </a:lnTo>
                <a:lnTo>
                  <a:pt x="1" y="477747"/>
                </a:lnTo>
                <a:lnTo>
                  <a:pt x="1" y="0"/>
                </a:lnTo>
                <a:lnTo>
                  <a:pt x="40463" y="5883"/>
                </a:lnTo>
                <a:lnTo>
                  <a:pt x="159107" y="23196"/>
                </a:lnTo>
                <a:lnTo>
                  <a:pt x="245518" y="35299"/>
                </a:lnTo>
                <a:lnTo>
                  <a:pt x="348388" y="48074"/>
                </a:lnTo>
                <a:lnTo>
                  <a:pt x="470460" y="63370"/>
                </a:lnTo>
                <a:lnTo>
                  <a:pt x="605563" y="79507"/>
                </a:lnTo>
                <a:lnTo>
                  <a:pt x="757810" y="96484"/>
                </a:lnTo>
                <a:lnTo>
                  <a:pt x="923774" y="114469"/>
                </a:lnTo>
                <a:lnTo>
                  <a:pt x="1104139" y="132455"/>
                </a:lnTo>
                <a:lnTo>
                  <a:pt x="1296163" y="150776"/>
                </a:lnTo>
                <a:lnTo>
                  <a:pt x="1503275" y="167753"/>
                </a:lnTo>
                <a:lnTo>
                  <a:pt x="1719988" y="184058"/>
                </a:lnTo>
                <a:lnTo>
                  <a:pt x="1949045" y="198850"/>
                </a:lnTo>
                <a:lnTo>
                  <a:pt x="2187703" y="212969"/>
                </a:lnTo>
                <a:lnTo>
                  <a:pt x="2436649" y="226249"/>
                </a:lnTo>
                <a:lnTo>
                  <a:pt x="2564208" y="230955"/>
                </a:lnTo>
                <a:lnTo>
                  <a:pt x="2694509" y="236166"/>
                </a:lnTo>
                <a:lnTo>
                  <a:pt x="2826869" y="241040"/>
                </a:lnTo>
                <a:lnTo>
                  <a:pt x="2959914" y="244234"/>
                </a:lnTo>
                <a:lnTo>
                  <a:pt x="3095702" y="247092"/>
                </a:lnTo>
                <a:lnTo>
                  <a:pt x="3232862" y="250117"/>
                </a:lnTo>
                <a:lnTo>
                  <a:pt x="3372766" y="252134"/>
                </a:lnTo>
                <a:lnTo>
                  <a:pt x="3514040" y="252134"/>
                </a:lnTo>
                <a:lnTo>
                  <a:pt x="3656686" y="253143"/>
                </a:lnTo>
                <a:lnTo>
                  <a:pt x="3800705" y="252134"/>
                </a:lnTo>
                <a:lnTo>
                  <a:pt x="3946780" y="250117"/>
                </a:lnTo>
                <a:lnTo>
                  <a:pt x="4092856" y="248268"/>
                </a:lnTo>
                <a:lnTo>
                  <a:pt x="4240988" y="244234"/>
                </a:lnTo>
                <a:lnTo>
                  <a:pt x="4390492" y="240032"/>
                </a:lnTo>
                <a:lnTo>
                  <a:pt x="4539997" y="235157"/>
                </a:lnTo>
                <a:lnTo>
                  <a:pt x="4690873" y="228266"/>
                </a:lnTo>
                <a:lnTo>
                  <a:pt x="4843120" y="220029"/>
                </a:lnTo>
                <a:lnTo>
                  <a:pt x="4996054" y="212129"/>
                </a:lnTo>
                <a:lnTo>
                  <a:pt x="5148987" y="202044"/>
                </a:lnTo>
                <a:lnTo>
                  <a:pt x="5303978" y="189941"/>
                </a:lnTo>
                <a:lnTo>
                  <a:pt x="5456911" y="177839"/>
                </a:lnTo>
                <a:lnTo>
                  <a:pt x="5612588" y="163887"/>
                </a:lnTo>
                <a:lnTo>
                  <a:pt x="5768950" y="148591"/>
                </a:lnTo>
                <a:lnTo>
                  <a:pt x="5923255" y="132455"/>
                </a:lnTo>
                <a:lnTo>
                  <a:pt x="6079618" y="113629"/>
                </a:lnTo>
                <a:lnTo>
                  <a:pt x="6235294" y="93458"/>
                </a:lnTo>
                <a:lnTo>
                  <a:pt x="6391657" y="73455"/>
                </a:lnTo>
                <a:lnTo>
                  <a:pt x="6547333" y="50091"/>
                </a:lnTo>
                <a:lnTo>
                  <a:pt x="6702324" y="26222"/>
                </a:lnTo>
                <a:close/>
              </a:path>
            </a:pathLst>
          </a:custGeom>
          <a:ln>
            <a:noFill/>
          </a:ln>
        </p:spPr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4B31EAA-7423-46F7-9B90-4AB2B09C35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91ED36A-3784-0448-BBBF-7CAB51485E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0616" y="2436878"/>
            <a:ext cx="3108057" cy="2947415"/>
          </a:xfrm>
        </p:spPr>
        <p:txBody>
          <a:bodyPr>
            <a:normAutofit/>
          </a:bodyPr>
          <a:lstStyle/>
          <a:p>
            <a:r>
              <a:rPr kumimoji="1" lang="zh-CN" altLang="en-US" dirty="0">
                <a:solidFill>
                  <a:srgbClr val="FFFFFF"/>
                </a:solidFill>
              </a:rPr>
              <a:t>对映异构体的物化性质有差异</a:t>
            </a:r>
            <a:r>
              <a:rPr kumimoji="1" lang="en-US" altLang="zh-CN" dirty="0">
                <a:solidFill>
                  <a:srgbClr val="FFFFFF"/>
                </a:solidFill>
              </a:rPr>
              <a:t>——</a:t>
            </a:r>
            <a:r>
              <a:rPr kumimoji="1" lang="zh-CN" altLang="en-US" dirty="0">
                <a:solidFill>
                  <a:srgbClr val="FFFFFF"/>
                </a:solidFill>
              </a:rPr>
              <a:t>上世纪</a:t>
            </a:r>
            <a:r>
              <a:rPr kumimoji="1" lang="en-US" altLang="zh-CN" dirty="0">
                <a:solidFill>
                  <a:srgbClr val="FFFFFF"/>
                </a:solidFill>
              </a:rPr>
              <a:t>50</a:t>
            </a:r>
            <a:r>
              <a:rPr kumimoji="1" lang="zh-CN" altLang="en-US" dirty="0">
                <a:solidFill>
                  <a:srgbClr val="FFFFFF"/>
                </a:solidFill>
              </a:rPr>
              <a:t>年代“反应停”事件</a:t>
            </a:r>
            <a:endParaRPr kumimoji="1" lang="en-US" altLang="zh-CN" dirty="0">
              <a:solidFill>
                <a:srgbClr val="FFFFFF"/>
              </a:solidFill>
            </a:endParaRPr>
          </a:p>
          <a:p>
            <a:r>
              <a:rPr kumimoji="1" lang="zh-CN" altLang="en-US" dirty="0">
                <a:solidFill>
                  <a:srgbClr val="FFFFFF"/>
                </a:solidFill>
              </a:rPr>
              <a:t>不对称合成（ </a:t>
            </a:r>
            <a:r>
              <a:rPr kumimoji="1" lang="en-US" altLang="zh-CN" dirty="0">
                <a:solidFill>
                  <a:srgbClr val="FFFFFF"/>
                </a:solidFill>
              </a:rPr>
              <a:t>Asymmetric synthesis</a:t>
            </a:r>
            <a:r>
              <a:rPr kumimoji="1" lang="zh-CN" altLang="en-US" dirty="0">
                <a:solidFill>
                  <a:srgbClr val="FFFFFF"/>
                </a:solidFill>
              </a:rPr>
              <a:t>）</a:t>
            </a:r>
            <a:r>
              <a:rPr kumimoji="1" lang="en-US" altLang="zh-CN" dirty="0">
                <a:solidFill>
                  <a:srgbClr val="FFFFFF"/>
                </a:solidFill>
              </a:rPr>
              <a:t>—</a:t>
            </a:r>
            <a:r>
              <a:rPr kumimoji="1" lang="zh-CN" altLang="en-US" dirty="0">
                <a:solidFill>
                  <a:srgbClr val="FFFFFF"/>
                </a:solidFill>
              </a:rPr>
              <a:t>使其中一个对映体成为主要产物</a:t>
            </a:r>
            <a:endParaRPr kumimoji="1" lang="en-US" altLang="zh-CN" dirty="0">
              <a:solidFill>
                <a:srgbClr val="FFFFFF"/>
              </a:solidFill>
            </a:endParaRPr>
          </a:p>
          <a:p>
            <a:endParaRPr kumimoji="1" lang="en-US" altLang="zh-CN" dirty="0">
              <a:solidFill>
                <a:srgbClr val="FFFFFF"/>
              </a:solidFill>
            </a:endParaRPr>
          </a:p>
          <a:p>
            <a:endParaRPr kumimoji="1" lang="en-US" altLang="zh-CN" dirty="0">
              <a:solidFill>
                <a:srgbClr val="FFFFFF"/>
              </a:solidFill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38E5990B-0903-5240-9A62-3A18256AA5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8860" y="387961"/>
            <a:ext cx="4942637" cy="1895526"/>
          </a:xfrm>
          <a:prstGeom prst="rect">
            <a:avLst/>
          </a:prstGeom>
          <a:effectLst/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477553AB-5F38-7643-959D-0E447BDE1150}"/>
              </a:ext>
            </a:extLst>
          </p:cNvPr>
          <p:cNvSpPr txBox="1"/>
          <p:nvPr/>
        </p:nvSpPr>
        <p:spPr>
          <a:xfrm>
            <a:off x="6321047" y="74205"/>
            <a:ext cx="3185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/>
              <a:t>酞胺哌啶酮的左旋体与右旋体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55203FD5-75A3-4A4A-9017-058C05177C4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79" t="3652" r="9760" b="3876"/>
          <a:stretch/>
        </p:blipFill>
        <p:spPr>
          <a:xfrm>
            <a:off x="6139192" y="2283486"/>
            <a:ext cx="3541972" cy="174040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CB115A4-2235-444D-916B-645D895792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86826" y="4137092"/>
            <a:ext cx="2646703" cy="2646703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7">
            <p14:nvContentPartPr>
              <p14:cNvPr id="14" name="墨迹 13">
                <a:extLst>
                  <a:ext uri="{FF2B5EF4-FFF2-40B4-BE49-F238E27FC236}">
                    <a16:creationId xmlns:a16="http://schemas.microsoft.com/office/drawing/2014/main" id="{1D701B83-2A0A-8445-8611-5D82D0CF35EA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5300280" y="728280"/>
              <a:ext cx="5707800" cy="1482120"/>
            </p14:xfrm>
          </p:contentPart>
        </mc:Choice>
        <mc:Fallback>
          <p:pic>
            <p:nvPicPr>
              <p:cNvPr id="14" name="墨迹 13">
                <a:extLst>
                  <a:ext uri="{FF2B5EF4-FFF2-40B4-BE49-F238E27FC236}">
                    <a16:creationId xmlns:a16="http://schemas.microsoft.com/office/drawing/2014/main" id="{1D701B83-2A0A-8445-8611-5D82D0CF35E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290920" y="718920"/>
                <a:ext cx="5726520" cy="1500840"/>
              </a:xfrm>
              <a:prstGeom prst="rect">
                <a:avLst/>
              </a:prstGeom>
            </p:spPr>
          </p:pic>
        </mc:Fallback>
      </mc:AlternateContent>
      <p:pic>
        <p:nvPicPr>
          <p:cNvPr id="16" name="音频 15">
            <a:hlinkClick r:id="" action="ppaction://media"/>
            <a:extLst>
              <a:ext uri="{FF2B5EF4-FFF2-40B4-BE49-F238E27FC236}">
                <a16:creationId xmlns:a16="http://schemas.microsoft.com/office/drawing/2014/main" id="{0DC8E903-F433-0349-8080-74B0C0FAF8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2956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436839"/>
    </mc:Choice>
    <mc:Fallback>
      <p:transition spd="slow" advTm="4368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离子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离子</Template>
  <TotalTime>33573</TotalTime>
  <Words>542</Words>
  <Application>Microsoft Macintosh PowerPoint</Application>
  <PresentationFormat>宽屏</PresentationFormat>
  <Paragraphs>41</Paragraphs>
  <Slides>6</Slides>
  <Notes>0</Notes>
  <HiddenSlides>0</HiddenSlides>
  <MMClips>6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6</vt:i4>
      </vt:variant>
    </vt:vector>
  </HeadingPairs>
  <TitlesOfParts>
    <vt:vector size="11" baseType="lpstr">
      <vt:lpstr>Arial</vt:lpstr>
      <vt:lpstr>Cambria Math</vt:lpstr>
      <vt:lpstr>Century Gothic</vt:lpstr>
      <vt:lpstr>Wingdings 3</vt:lpstr>
      <vt:lpstr>离子</vt:lpstr>
      <vt:lpstr>第十八节—配位化学与晶体化学（上）</vt:lpstr>
      <vt:lpstr>配位化合物（上）—coordination compound</vt:lpstr>
      <vt:lpstr>配位化合物（下）—coordination compound</vt:lpstr>
      <vt:lpstr>配位化合物的同分异构现象（上）</vt:lpstr>
      <vt:lpstr>配位化合物的同分异构现象（下）</vt:lpstr>
      <vt:lpstr>Why does it matter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第十八节—配位化学</dc:title>
  <dc:creator>Qi Gareth</dc:creator>
  <cp:lastModifiedBy>Qi Gareth</cp:lastModifiedBy>
  <cp:revision>50</cp:revision>
  <dcterms:created xsi:type="dcterms:W3CDTF">2021-08-01T06:52:59Z</dcterms:created>
  <dcterms:modified xsi:type="dcterms:W3CDTF">2022-02-08T07:19:05Z</dcterms:modified>
</cp:coreProperties>
</file>