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tags/tag1.xml" ContentType="application/vnd.openxmlformats-officedocument.presentationml.tags+xml"/>
  <Override PartName="/ppt/ink/inkAction2.xml" ContentType="application/vnd.ms-office.inkAction+xml"/>
  <Override PartName="/ppt/tags/tag2.xml" ContentType="application/vnd.openxmlformats-officedocument.presentationml.tags+xml"/>
  <Override PartName="/ppt/ink/inkAction3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0"/>
    <p:restoredTop sz="95865"/>
  </p:normalViewPr>
  <p:slideViewPr>
    <p:cSldViewPr snapToGrid="0" snapToObjects="1">
      <p:cViewPr>
        <p:scale>
          <a:sx n="82" d="100"/>
          <a:sy n="82" d="100"/>
        </p:scale>
        <p:origin x="145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7-14T06:07:48.85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21">
        <inkml:traceFormat>
          <inkml:channel name="X" type="integer" min="-2.14748E9" max="2.14748E9" units="cm"/>
          <inkml:channel name="Y" type="integer" min="-2.14748E9" max="2.14748E9" units="cm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T" name="resolution" value="1" units="1/dev"/>
        </inkml:channelProperties>
      </inkml:inkSource>
      <inkml:timestamp xml:id="ts1" timeString="2022-07-14T06:07:48.858"/>
    </inkml:context>
    <inkml:brush xml:id="br1">
      <inkml:brushProperty name="width" value="0.055" units="cm"/>
      <inkml:brushProperty name="height" value="0.055" units="cm"/>
    </inkml:brush>
  </inkml:definitions>
  <iact:action type="add" startTime="117415">
    <iact:property name="dataType"/>
    <iact:actionData xml:id="d0">
      <inkml:trace xmlns:inkml="http://www.w3.org/2003/InkML" xml:id="stk0" contextRef="#ctx0" brushRef="#br0">28716 2493 8191 0,'26'-26'0'7,"-5"-16"5063"1,-21 6-5063 0,0-14 1409 0,0 15 0-1,0 2-1409 1,0 4 1719 0,-21-2-1719 0,16 10 6784 0,-47-5-6784-1,28 4 0 1,-2-3 0 0,-19-4 0 0,-4 1 0 0,0 2 0-1,1 2 0 1,11 4 0 0,1 3 0 0,3 6 0 0,1 1 0-1,-26-11 0 1,-4 16 0 0,6-16 0 0,-1 0 0 0,18 18 0-1,0 1 0 1,-18-14 0 0,2 1 0 0,17 13 0-1,2 1 0 1,0-4 0 0,2 0 0 0,-3 5 0 0,-15 0 0-1,2-21 0 1,5 9 0 0,-4-2 0 0,0-10 0 0,2 1 0-1,3 9 0 1,4 2 0 0,-18-9 0 0,14 21 0 0,7 0 0-1,0 0 0 1,-4 0 0 0,4-5 0 0,-2-1 0 0,-8 5 0-1,0 0 0 1,11-5 0 0,2 1 0 0,-24 5 0-1,32 0 0 1,-16 11 0 0,6 12 0 0,2-6 0 0,-3 3 0-1,1 7 0 1,-1 3 0 0,-9 5 0 0,0 1 0 0,9-6 0-1,1 2 0 1,1 7 0 0,0 1 0 0,1-5 0 0,0 0 0-1,-1 1 0 1,-1 2 0 0,5-2 0 0,-1 3 0 0,1-2 0-1,-7 2 0 1,0 0 0 0,5-2 0 0,-1 2 0 0,2-2 0-1,1 0 0 1,-1-1 0 0,2-3 0 0,-2 1 0-1,3 1 0 1,2 7 0 0,2 2 0 0,-9 8 0 0,2 1 0-1,12-12 0 1,4 1 0 0,3 4 0 0,0 0 0 0,-9 0 0-1,2 2 0 1,10 4 0 0,4 3 0 0,-1-10 0 0,-1 2 0-1,0-1 0 1,-3-1 0 0,-1-1 0 0,3 1 0 0,6 2 0-1,3 0 0 1,-2 0 0 0,-9 17 0 0,1 0 0-1,9-5 0 1,2-1 0 0,-1 6 0 0,0 0 0 0,0-3 0-1,0-1 0 1,0-1 0 0,0-1 0 0,0 0 0 0,0-1 0-1,0-3 0 1,0-1 0 0,0 5 0 0,0 2-356 0,0-9 1-1,0 3-1 1,0 0 356 0,0 2 0 0,0 1 0 0,0 0 0-1,-1 6 0 1,0 0 0 0,3 2 0 0,4-13 0 0,2 0 0-1,1 0 0 1,-1-2 0 0,1 8 0 0,-1-1 0-1,4-2 0 1,5 1 0 0,4-1 0 0,-1-1 0 0,-4-5 0-1,-1 0 0 1,1 2 0 0,-2-6 0 0,0 3 0 0,1 1 0-1,-1 2-723 1,0 2 1 0,-1 1 0 0,0 3 0 0,2 2 0-1,1 0 722 1,1 0 0 0,2 2 0 0,2 1 0 0,-1 1 0-1,0 0 0 1,-2 0 0 0,-4-5 0 0,-1 0 0-1,-1 1 0 1,0 0 0 0,0-1 0 0,1 0 0 0,2-2 0-1,4 3 0 1,2 0 0 0,1-2 0 0,0 0 0 0,-1-1 0-1,-3 0-386 1,-1 7 0 0,-2 0 1 0,-2 0-1 0,1-2 1-1,0-2 385 1,4 5 0 0,0-2 0 0,0-1 0 0,-1 0-240-1,-2-3 0 1,-1-1 0 0,1 0 0 0,-2-2 240 0,0-3 0-1,-2-2 0 1,1 0 0 0,-1-3 236 0,2 6 1-1,-1-2-1 1,0-3-236 0,-1 3 0 0,1-6 3113 0,20 13-3113-1,-27-37 2326 1,37-21-2326 0,-16 0 1418 0,31 0-1418 0,-18 1 0-1,3-2 0 1,20-8 0 0,4-3-331 0,-18 4 1 0,0-1 0-1,3 0 330 1,10-2 0 0,2 0 0 0,-2-4 0 0,-7-5 0-1,-2-3 0 1,-1 1 0 0,0 2 0 0,1 0 0-1,-3-3 0 1,-4-2 0 0,-3-2 0 0,-1-5 0 0,-4-6 0-1,-2-5 0 1,0 2 0 0,-3 7 0 0,0 2 0 0,-2-4 0-1,2-15 0 1,-2-4 0 0,-1 1 0 0,-4 9 0 0,-1 0 0-1,1 2-136 1,-2 3 0 0,0 0 1 0,1 0 135 0,3-5 0-1,0 0 0 1,-3 1 0 0,-2-5 0 0,-2-1 0 0,2 8 0-1,1-1 0 1,-2 0 0 0,-3-12 0 0,0 3 0-1,5 15 0 1,1 1 0 0,1-7 0 0,-3 0 0 0,-8 12 0-1,-2-1 0 1,5-28 0 0,-2-6 0 0,-7 23 0 0,-1-1 0-1,1-2 123 1,3-8 1 0,1-2 0 0,2 2-124 0,1 5 0-1,1 1 0 1,0 1 0 0,-3 1 0 0,0 0 0 0,-3-1 0-1,-1 2 0 1,-2-1 0 0,1-1 0 0,2-7 0-1,1-1 0 1,-1-1 0 0,0 0 0 0,-2 0 0 0,0-2 0-1,1-4 0 1,-2 0 0 0,4 1 0 0,3 8 0 0,2 3 0-1,-5-1 0 1,-7-3 0 0,-5-1 0 0,4 2 0 0,6 1 0-1,4 1 0 1,-4-1 0 0,-6-2 0 0,-4 0 0 0,2-2-200-1,1-6 0 1,1 0 0 0,2 0 200 0,2 6 0 0,1 0 0-1,-2-2 0 1,-4-6 0 0,-1-2 0 0,1 0 0-1,5 4 0 1,1 1 0 0,-2-4-525 0,-4 7 0 0,-2-3 0-1,-1-1 1 1,0 0 524 0,1 0 0 0,0-1 0 0,0-1 0-1,0 0 0 1,0 8 0 0,0-1 0 0,0-1 0 0,0 2 0-1,0 1 0 1,0-7 0 0,0 2 0 0,0 1 0 0,0 2-137-1,0-12 1 1,0 2-1 0,0 4 137 0,0-5 0-1,0 6 251 1,0 15 1 0,0 2-252 0,0 1 0 0,0-1 0-1,0-6 0 1,0-5 0 0,0 4 0 0,0-3 0 0,0-3-42-1,0-4 1 1,0-2 0 0,0 0 41 0,0-1 0 0,0 1 0-1,0 2 0 1,0 8 0 0,0 2 0 0,0 4 1047 0,0-3 1-1,0 8-1048 1,0-2 0 0,0 35 0 0,0 10 0 0</inkml:trace>
    </iact:actionData>
  </iact:action>
  <iact:action type="add" startTime="474186">
    <iact:property name="dataType"/>
    <iact:actionData xml:id="d1">
      <inkml:trace xmlns:inkml="http://www.w3.org/2003/InkML" xml:id="stk1" contextRef="#ctx0" brushRef="#br0">25612 10254 24575 0,'-60'0'0'13,"1"0"0"0,0 0 0 0,7 0 0 1,-2 0 0-1,-2 0 0 0,-2 0 0 1,2 0 0-1,-4 0 0 0,-1 0 0 1,0 0 0-1,2 0-758 0,-9 0 0 1,1 0 1-1,2 0-1 0,1 0 758 1,6 0 0-1,0 0 0 0,3 0 0 1,6 0 0-1,-10 0 0 0,8 0 239 1,-14 0 0-1,55 0 1 0,10 0-1 1</inkml:trace>
    </iact:actionData>
  </iact:action>
  <iact:action type="add" startTime="475469">
    <iact:property name="dataType"/>
    <iact:actionData xml:id="d2">
      <inkml:trace xmlns:inkml="http://www.w3.org/2003/InkML" xml:id="stk2" contextRef="#ctx0" brushRef="#br0">25353 16675 24575 0,'-53'0'0'13,"0"0"0"0,0 0 0 0,5 0 0 0,-1 0 0 0,-2 0 0 1,-3 0 0-1,-1 0 0 0,-3 0 0 0,-2 0 0 0,0 0 0 1,1 0-998-1,0 0 1 0,1 0 0 0,0 0 0 0,-1 0 0 0,0 0 997 1,-4 0 0-1,-1 0 0 0,0 0 0 0,1 0 0 0,3 0 0 1,0 0 0-1,3 0 0 0,1 0 0 0,2 0 432 0,-11-1 0 0,2 0 0 1,6 3-432-1,0 8 0 0,6 1 427 0,9-10 1 0,6 3-428 1,10 17 0-1,5-21 0 0,21 0 0 0,0 0 0 0,0 0 0 1</inkml:trace>
    </iact:actionData>
  </iact:action>
  <iact:action type="add" startTime="482652">
    <iact:property name="dataType"/>
    <iact:actionData xml:id="d3">
      <inkml:trace xmlns:inkml="http://www.w3.org/2003/InkML" xml:id="stk3" contextRef="#ctx0" brushRef="#br0">17310 10631 24575 0,'-47'0'0'24,"10"0"0"1,13 0 0 0,-7 0 0 0,26 0 0-1,-37 0 0 1,37 0 0 0,-16 0 0 0,0 0 0 0,16 0 0-1,-16 0 0 1,10 0 0 0,9 0 0 0,-9 0 0 0,-9 0 0-1,14 0 0 1,-36 0 0 0,16 0 0 0,0 0 0 0,-16 0 0-1,37 0 0 1,-26 0 0 0,7 0 0 0,-7 0 0 0,-6 0 0-1,0 0 0 1,-1 0 0 0,-5 0 0 0,2 0 0 0,-17 0 0-1,35 0 0 1,-8 0 0 0,25 0 0 0,-15 0 0 0,21 0 0-1,0 0 0 1,0 21 0 0,0-16 0 0,0 16 0 0</inkml:trace>
    </iact:actionData>
  </iact:action>
  <iact:action type="add" startTime="486352">
    <iact:property name="dataType"/>
    <iact:actionData xml:id="d4">
      <inkml:trace xmlns:inkml="http://www.w3.org/2003/InkML" xml:id="stk4" contextRef="#ctx0" brushRef="#br0">16016 10748 24575 0,'-26'0'0'23,"5"0"0"0,21 0 0 0,-10 0 0 0,7 21 0 0,-7-16 0 0,10 37 0 0,0-37 0 0,-21 27 0 0,15-30 0 0,-14 30 0 0,20-6 0 0,0 0 0 0,0 16 0 0,0-37 0 0,0 26 0 0,0-7 0 0,0-8 0 0,0 5 0 0,0-21 0 0,20 20 0 0,-14-14 0 0,25 15 0 0,-28-21 0 0,7 0 0 0,11 0 0 0,-16-21 0 0,37 15 0 0,-37-35 0 0,37 35 0 0,-37-25 0 0,16 8 0 0,-21-14 0 0,0 11 0 0,0-16 0 0,11 37 0 0,-9-27 0 0,9 30 0 0,-11-30 0 0,0 27 0 0,0-37 0 0,0 37 0 0,0-16 0 0,0 21 0 0,-11 0 0 0,9 0 0 0,-9 0 0 0,11 0 0 0,0 0 0 0,0 0 0 0</inkml:trace>
    </iact:actionData>
  </iact:action>
  <iact:action type="add" startTime="520622">
    <iact:property name="dataType"/>
    <iact:actionData xml:id="d5">
      <inkml:trace xmlns:inkml="http://www.w3.org/2003/InkML" xml:id="stk5" contextRef="#ctx0" brushRef="#br0">26270 12277 24575 0,'-15'0'0'13,"15"0"0"0,-66 0 0 0,9 0 0 0,4 0 0 0,5 2 0 0,-3-4 0 1,8-12 0-1,0-3 0 0,-14 3 0 0,-4-1 0 0,16-3 0 0,-2-4 0 0,1 4 0 1,1 8 0-1,0 2 0 0,2 0 0 0,-19-9 0 0,3 3 0 0,12 12 0 1,3 1 0-1,-14-9 0 0,11 10 0 0,-10 0 0 0,23 0 0 0,-3 0 0 0,-9 0 0 1,-2 0 0-1,-4 0 0 0,-3 0 0 0,-8 0 0 0,-2 0 0 0,5 0 0 0,0 0 0 1,-5 0 0-1,2 0 0 0,9 0 0 0,1 0 0 0,-6 0 0 0,3 0 0 1,12 0 0-1,1 0 0 0,-8-1 0 0,1 2 0 0,7 4 0 0,2 0 0 0,0-3 0 1,-2-1 0-1,-8 4 0 0,0 0 0 0,-14-5 0 0,14 10 0 0,3 1 0 1,6-5 0-1,9 4 0 0,1 0 0 0,-5-10 0 0,-10 21 0 0,10-15 0 0,5 3 0 1,-1 2 0-1,-9 10 0 0,4-18 0 0,-2 0 0 0,5 7 0 0,-1 0 0 0,-10-9 0 1,-2-2 0-1,0 7 0 0,0-1 0 0,-10-4 0 0,1 1 0 0,14 2 0 1,-1 2 0-1,-17 5 0 0,-1-1 0 0,23-8 0 0,0 1 0 0,-17 6 0 0,0 3 0 1,9-2 0-1,0 1 0 0,-6 2 0 0,-1 0 0 0,-1 0 0 0,2 0 0 0,10-2 0 1,3-1 0-1,-18 1 0 0,14-9 0 0,28 9 0 0,-26 10 0 0,16-16 0 1,-1 14 0-1,-3 4 0 0,-5-10 0 0,-1 0 0 0,-1 4 0 0,1 2 0 0,0 3 0 1,1 1 0-1,6-4 0 0,1-2 0 0,-19 9 0 0,21 16 0 0,5-37 0 1,21 16 0-1,-11 0 0 0,-12-5 0 0,-14 28 0 0,-10-7 0 0,11 10 0 0,-9-10 0 1,30-14 0-1,-6 8 0 0,21-25 0 0,0 35 0 0,0-14 0 0,0 9 0 0,0 9 0 1,0-9 0-1,0 11 0 0,0-10 0 0,0 7 0 0,0-7 0 0,0 10 0 1,0 0 0-1,0-21 0 0,0 5 0 0,21-7 0 0,-16 13 0 0,16 10 0 0,-21-11 0 1,10 9 0-1,14-9 0 0,-9-10 0 0,27 16 0 0,-37-37 0 0,37 27 0 0,-26-30 0 1,28 30 0-1,-28-27 0 0,26 16 0 0,-16-21 0 0,11 0 0 0,7 0 0 1,-7 0 0-1,10-21 0 0,-11 16 0 0,9-16 0 0,-30 21 0 0,27 0 0 0,-37 0 0 1,37 0 0-1,-37 0 0 0,37 0 0 0,-37 0 0 0,27 0 0 0,-30 0 0 1,30 0 0-1,-27 0 0 0,37 21 0 0,-16-16 0 0,10 16 0 0,9 0 0 0,-9-16 0 1,12 37 0-1,-12-37 0 0,9 16 0 0,-9-11 0 0,11-7 0 0,-10 7 0 0,7 11 0 1,-7-15 0-1,10 35 0 0,0-35 0 0,-11 35 0 0,30-35 0 0,-24 35 0 1,-5-32 0-1,4-2 0 0,-1 13 0 0,1 4 0 0,10 6 0 0,5-2-217 0,-10-14 1 1,2-2 0-1,-1 4 216 0,-2 11 0 0,-1 5 0 0,0-5 0 0,3-11 0 0,0-4 0 1,-2 2 0-1,10 14 0 0,-3 1 0 0,-4-4 0 0,-2-5 0 0,-10-12 0 1,-1-1 0-1,22 14 0 0,-10 0 0 0,11-16 649 0,-9 16-649 0,9 0 0 0,-1-15 0 1,-7 14 0-1,-7-14 0 0,3-1 0 0,2 6 0 0,1 1 0 0,0-5 0 1,1 2 0-1,8 13 0 0,-4-2 0 0,-2-15 0 0,-18 6 0 0,-2-1 0 0,4-10 0 1,-9 0 0-1,14 0 0 0,-35 0 0 0,35 0 0 0,-25 0 0 0,49 0 0 0,-29 0 0 1,2 0 0-1,10 0 0 0,0 0 0 0,-11 0 0 0,-1 0 0 0,9 0 0 1,-3 0 0-1,-1 0 0 0,-2-9 0 0,1-3 0 0,-5-1 0 0,0 0 0 0,1 0 0 1,2 0 0-1,8-5 0 0,-1 4 0 0,18 12 0 0,-24-12 0 0,0-3 0 0,-2 5 0 1,-3-3 0-1,-8-8 0 0,0-1 0 0,18 6 0 0,-2 0 0 0,0-27 0 1,16 30 0-1,-14-27 0 0,-7 16 0 0,-11-32 0 0,15 9 0 0,-35-9 0 0,35 21 0 1,-25-7 0-1,8 7 0 0,-8 5 0 0,-1-3 0 0,-2 3 0 0,0 1 0 1,-1-4 0-1,2-1 0 0,9 2 0 0,-4 0 0 0,-14-15 0 0,10 10 0 0,2-1 0 1,-5 10 0-1,-1-2 0 0,-3-18 0 0,0-2 0 0,12-1 0 0,2-1 0 0,-8-7 0 1,-2 1 0-1,1 11 0 0,0 2 0 0,-1 5 0 0,-3 5 0 0,-9 1 0 1,0 12 0-1,0-7 0 0,0 5 0 0,0-1 0 0,0 7 0 0,-21-1 0 0,16 15 0 1,-16-25 0-1,21 8 0 0,0-14 0 0,0-10 0 0,0-11 0 0,0 9 0 0,0 9 0 1,0 1 0-1,0-2 0 0,-10 8 0 0,-1 0 0 0,6-3 0 0,-16-11 0 1,0 10 0-1,16 14 0 0,-16-9 0 0,10 6 0 0,9-21 0 0,-30 21 0 0,27-5 0 1,-16 7 0-1,21 8 0 0,-21-5 0 0,16 21 0 0,-16 0 0 0,21 0 0 1</inkml:trace>
    </iact:actionData>
  </iact:action>
  <iact:action type="add" startTime="551643">
    <iact:property name="dataType"/>
    <iact:actionData xml:id="d6">
      <inkml:trace xmlns:inkml="http://www.w3.org/2003/InkML" xml:id="stk6" contextRef="#ctx0" brushRef="#br0">25447 12959 24575 0,'-26'0'0'22,"-16"0"0"0,37 0 0 0,-37 0 0 0,37 0 0 0,-16 10 0 0,21-7 0 0,-11 8 0 0,9-11 0 0,-9 0 0 0,11 20 0 0,-20-14 0 0,14 15 0 0,-15-21 0 0,21 0 0 0,-21 0 0 0,16 20 0 0,-16-14 0 0,21 15 0 0,0 0 0 0,0-16 0 0,0 16 0 0,0-11 0 0,0-7 0 0,0 7 0 0,0 11 0 0,0 5 0 0,0 0 0 0,0-5 0 0,0 0 0 0,0-16 0 0,0 16 0 0,0-10 0 0,0-9 0 0,0 9 0 0,0-11 0 0,0 0 0 0,21 0 0 0,-16 0 0 0,16 0 0 0,0 0 0 0,-15 0 0 0,25 0 0 0,-29 0 0 0,9 0 0 0,10 0 0 0,-16 0 0 0,37 0 0 0,-37 0 0 0,16 0 0 0,0 0 0 0,-16 0 0 0,16 0 0 0,0 0 0 0,-16 0 0 0,16 0 0 0,-21 0 0 0,11 0 0 0,-9-11 0 0,9 9 0 0,-11-9 0 0,0 11 0 1</inkml:trace>
    </iact:actionData>
  </iact:action>
  <iact:action type="add" startTime="553910">
    <iact:property name="dataType"/>
    <iact:actionData xml:id="d7">
      <inkml:trace xmlns:inkml="http://www.w3.org/2003/InkML" xml:id="stk7" contextRef="#ctx0" brushRef="#br0">24906 12536 24575 0,'-26'0'0'21,"-16"0"0"1,37 0 0-1,-26 0 0 1,28 0 0 0,-28 0 0-1,25 0 0 1,-15 0 0 0,21 21 0-1,0-16 0 1,-20 16 0 0,14-21 0-1,-15 0 0 1,21 10 0 0,0-7 0-1,0 7 0 1,-20-10 0 0,14 0 0-1,-15 0 0 1,21 21 0 0,0-16 0-1,0 16 0 1,-20-21 0 0,14 21 0-1,-15-16 0 1,21 16 0 0,0-21 0-1,0 21 0 1,0-16 0 0,0 16 0-1,0-21 0 1,0 21 0 0,0-15 0-1,0 14 0 1,0-9 0-1,0-9 0 1,0 9 0 0,0 10 0-1,0-16 0 1,0 16 0 0,0 0 0-1,0-16 0 1,0 16 0 0,0-21 0-1,0 21 0 1,21-16 0 0,-15 16 0-1,14-21 0 1,-20 0 0 0,21 0 0-1,-15 0 0 1,14 0 0 0,1 0 0-1,-15 0 0 1,14 0 0 0,-20 0 0-1,21 0 0 1,-15 0 0 0,15 0 0-1,-11-21 0 1,-7 16 0 0,7-16 0-1,-10 0 0 1,0 16 0 0,0-16 0-1,0 21 0 1,0 0 0 0</inkml:trace>
    </iact:actionData>
  </iact:action>
  <iact:action type="add" startTime="556443">
    <iact:property name="dataType"/>
    <iact:actionData xml:id="d8">
      <inkml:trace xmlns:inkml="http://www.w3.org/2003/InkML" xml:id="stk8" contextRef="#ctx0" brushRef="#br0">24248 12959 24575 0,'-27'0'0'24,"-14"0"0"0,15 0 0 0,-1 0 0 0,-4 0 0 0,8 10 0 0,7-7 0 0,-5 8 0 0,21 9 0 0,-21-14 0 0,16 15 0 0,-16-1 0 0,0-14 0 1,16 15 0-1,-16 0 0 0,21-16 0 0,-21 26 0 0,16-28 0 0,-16 28 0 0,21-26 0 0,0 37 0 0,21-37 0 0,-16 37 0 0,16-37 0 0,0 27 0 0,-16-30 0 1,16 30 0-1,0-27 0 0,-16 37 0 0,37-37 0 0,-37 16 0 0,26 0 0 0,-28-16 0 0,28 16 0 0,-4-21 0 0,-1-21 0 0,-5 16 0 0,-21-16 0 1</inkml:trace>
    </iact:actionData>
  </iact:action>
  <iact:action type="add" startTime="600514">
    <iact:property name="dataType"/>
    <iact:actionData xml:id="d9">
      <inkml:trace xmlns:inkml="http://www.w3.org/2003/InkML" xml:id="stk9" contextRef="#ctx0" brushRef="#br0">23495 12606 24575 0,'-26'0'0'25,"5"0"0"0,0 0 0 1,16 21 0-1,-27-16 0 1,30 37 0-1,-29-37 0 0,25 37 0 1,-15-37 0-1,21 37 0 1,0-36 0-1,-21 14 0 1,16-9 0-1,-16-9 0 0,21 9 0 1,0 10 0-1,0-16 0 1,0 16 0-1,0-21 0 1,21 0 0-1,-16 21 0 0,16-16 0 1,0 16 0-1,-15-21 0 1,25 0 0-1,-29 0 0 0,30 0 0 1,-27 0 0-1,16 0 0 1,0 0 0-1,-16 0 0 1,16 0 0-1,0 0 0 0,-16 0 0 1,16 0 0-1,-21-21 0 1,0 16 0-1,0-16 0 1</inkml:trace>
    </iact:actionData>
  </iact:action>
  <iact:action type="add" startTime="602181">
    <iact:property name="dataType"/>
    <iact:actionData xml:id="d10">
      <inkml:trace xmlns:inkml="http://www.w3.org/2003/InkML" xml:id="stk10" contextRef="#ctx0" brushRef="#br0">22954 13124 24575 0,'-26'-26'0'25,"5"5"0"0,0 42 0 0,16-16 0 0,-26 16 0 1,28-11 0-1,-8-7 0 0,-9 28 0 0,14-26 0 1,-35 16 0-1,35 0 0 0,-15-16 0 0,21 16 0 0,0 0 0 1,0-16 0-1,0 16 0 0,0-10 0 0,0-9 0 1,0 30 0-1,0-27 0 0,0 37 0 0,0-16 0 1,21 0 0-1,-15-5 0 0,35 0 0 0,-25-16 0 0,8 16 0 1,7-21 0-1,-5 0 0 0,21 0 0 0,-21 0 0 1,6 0 0-1,-30-21 0 0,9 16 0 0,-11-16 0 1</inkml:trace>
    </iact:actionData>
  </iact:action>
  <iact:action type="add" startTime="603764">
    <iact:property name="dataType"/>
    <iact:actionData xml:id="d11">
      <inkml:trace xmlns:inkml="http://www.w3.org/2003/InkML" xml:id="stk11" contextRef="#ctx0" brushRef="#br0">22319 12606 24575 0,'-13'0'0'22,"3"0"0"1,-11 0 0 0,15 0 0 0,-14 0 0 0,-1 0 0 0,15 0 0 0,-15 0 0 0,21 0 0 0,-20 0 0 0,14 0 0-1,-15 0 0 1,21 21 0 0,0-16 0 0,0 16 0 0,0-21 0 0,0 21 0 0,0-16 0 0,0 37 0 0,0-37 0 0,0 37 0 0,0-36 0-1,0 25 0 1,0-8 0 0,0-7 0 0,0 26 0 0,21-37 0 0,-15 37 0 0,14-37 0 0,-20 16 0 0,21-21 0 0,-15 10 0 0,15-7 0-1,-21 8 0 1,0-11 0 0,20 0 0 0,-14 0 0 0,15 0 0 0,-11 0 0 0,-7 0 0 0,7-11 0 0,-10 8 0 0,0-7 0 0</inkml:trace>
    </iact:actionData>
  </iact:action>
  <iact:action type="add" startTime="605481">
    <iact:property name="dataType"/>
    <iact:actionData xml:id="d12">
      <inkml:trace xmlns:inkml="http://www.w3.org/2003/InkML" xml:id="stk12" contextRef="#ctx0" brushRef="#br0">21708 13124 24575 0,'-27'0'0'25,"7"0"0"1,20 0 0-1,-21 0 0 1,15 10 0 0,-14-7 0-1,9 7 0 1,8-10 0 0,-7 0 0-1,10 0 0 1,-21 0 0 0,16 21 0-1,-37-16 0 1,37 16 0 0,-16-21 0-1,21 0 0 1,0 21 0-1,0-16 0 1,0 16 0 0,0-21 0-1,0 21 0 1,0-16 0 0,0 16 0-1,0-21 0 1,0 11 0 0,0-9 0-1,0 9 0 1,21-11 0 0,-16 0 0-1,37 0 0 1,-37 0 0 0,16 0 0-1,-21 0 0 1,0 0 0-1,10 0 0 1,-7 0 0 0,8 0 0-1,-11 0 0 1,20 0 0 0,-14 0 0-1,15 0 0 1,-21 0 0 0,0 0 0-1,20 0 0 1,-14 0 0 0,15 0 0-1,-21 0 0 1,0 0 0 0</inkml:trace>
    </iact:actionData>
  </iact:action>
  <iact:action type="remove" startTime="635418">
    <iact:property name="style" value="instant"/>
    <iact:actionData xml:id="d13" ref="#d10"/>
    <iact:actionData xml:id="d14">
      <inkml:trace xmlns:inkml="http://www.w3.org/2003/InkML" xml:id="stk13" contextRef="#ctx0" brushRef="#br0">22954 13124 24575 0,'-26'-26'0'25,"5"5"0"0,0 42 0 0,16-16 0 0,-26 16 0 1,28-11 0-1,-8-7 0 0,-9 28 0 0,14-26 0 1,-35 16 0-1,35 0 0 0,-15-16 0 0,21 16 0 0,0 0 0 1,0-16 0-1,0 16 0 0,0-10 0 0,0-9 0 1,0 30 0-1,0-27 0 0,0 37 0 0,0-16 0 1,21 0 0-1,-15-5 0 0,35 0 0 0,-25-16 0 0,8 16 0 1,7-21 0-1,-5 0 0 0,21 0 0 0,-21 0 0 1,6 0 0-1,-30-21 0 0,9 16 0 0,-11-16 0 1</inkml:trace>
    </iact:actionData>
  </iact:action>
  <iact:action type="remove" startTime="635501">
    <iact:property name="style" value="instant"/>
    <iact:actionData xml:id="d15" ref="#d8"/>
    <iact:actionData xml:id="d16">
      <inkml:trace xmlns:inkml="http://www.w3.org/2003/InkML" xml:id="stk14" contextRef="#ctx0" brushRef="#br0">24248 12959 24575 0,'-27'0'0'24,"-14"0"0"0,15 0 0 0,-1 0 0 0,-4 0 0 0,8 10 0 0,7-7 0 0,-5 8 0 0,21 9 0 0,-21-14 0 0,16 15 0 0,-16-1 0 0,0-14 0 1,16 15 0-1,-16 0 0 0,21-16 0 0,-21 26 0 0,16-28 0 0,-16 28 0 0,21-26 0 0,0 37 0 0,21-37 0 0,-16 37 0 0,16-37 0 0,0 27 0 0,-16-30 0 1,16 30 0-1,0-27 0 0,-16 37 0 0,37-37 0 0,-37 16 0 0,26 0 0 0,-28-16 0 0,28 16 0 0,-4-21 0 0,-1-21 0 0,-5 16 0 0,-21-16 0 1</inkml:trace>
    </iact:actionData>
  </iact:action>
  <iact:action type="remove" startTime="635785">
    <iact:property name="style" value="instant"/>
    <iact:actionData xml:id="d17" ref="#d9"/>
    <iact:actionData xml:id="d18">
      <inkml:trace xmlns:inkml="http://www.w3.org/2003/InkML" xml:id="stk15" contextRef="#ctx0" brushRef="#br0">23495 12606 24575 0,'-26'0'0'25,"5"0"0"0,0 0 0 1,16 21 0-1,-27-16 0 1,30 37 0-1,-29-37 0 0,25 37 0 1,-15-37 0-1,21 37 0 1,0-36 0-1,-21 14 0 1,16-9 0-1,-16-9 0 0,21 9 0 1,0 10 0-1,0-16 0 1,0 16 0-1,0-21 0 1,21 0 0-1,-16 21 0 0,16-16 0 1,0 16 0-1,-15-21 0 1,25 0 0-1,-29 0 0 0,30 0 0 1,-27 0 0-1,16 0 0 1,0 0 0-1,-16 0 0 1,16 0 0-1,0 0 0 0,-16 0 0 1,16 0 0-1,-21-21 0 1,0 16 0-1,0-16 0 1</inkml:trace>
    </iact:actionData>
  </iact:action>
  <iact:action type="remove" startTime="635985">
    <iact:property name="style" value="instant"/>
    <iact:actionData xml:id="d19" ref="#d11"/>
    <iact:actionData xml:id="d20">
      <inkml:trace xmlns:inkml="http://www.w3.org/2003/InkML" xml:id="stk16" contextRef="#ctx0" brushRef="#br0">22319 12606 24575 0,'-13'0'0'22,"3"0"0"1,-11 0 0 0,15 0 0 0,-14 0 0 0,-1 0 0 0,15 0 0 0,-15 0 0 0,21 0 0 0,-20 0 0 0,14 0 0-1,-15 0 0 1,21 21 0 0,0-16 0 0,0 16 0 0,0-21 0 0,0 21 0 0,0-16 0 0,0 37 0 0,0-37 0 0,0 37 0 0,0-36 0-1,0 25 0 1,0-8 0 0,0-7 0 0,0 26 0 0,21-37 0 0,-15 37 0 0,14-37 0 0,-20 16 0 0,21-21 0 0,-15 10 0 0,15-7 0-1,-21 8 0 1,0-11 0 0,20 0 0 0,-14 0 0 0,15 0 0 0,-11 0 0 0,-7 0 0 0,7-11 0 0,-10 8 0 0,0-7 0 0</inkml:trace>
    </iact:actionData>
  </iact:action>
  <iact:action type="remove" startTime="636051">
    <iact:property name="style" value="instant"/>
    <iact:actionData xml:id="d21" ref="#d12"/>
    <iact:actionData xml:id="d22">
      <inkml:trace xmlns:inkml="http://www.w3.org/2003/InkML" xml:id="stk17" contextRef="#ctx0" brushRef="#br0">21708 13124 24575 0,'-27'0'0'25,"7"0"0"1,20 0 0-1,-21 0 0 1,15 10 0 0,-14-7 0-1,9 7 0 1,8-10 0 0,-7 0 0-1,10 0 0 1,-21 0 0 0,16 21 0-1,-37-16 0 1,37 16 0 0,-16-21 0-1,21 0 0 1,0 21 0-1,0-16 0 1,0 16 0 0,0-21 0-1,0 21 0 1,0-16 0 0,0 16 0-1,0-21 0 1,0 11 0 0,0-9 0-1,0 9 0 1,21-11 0 0,-16 0 0-1,37 0 0 1,-37 0 0 0,16 0 0-1,-21 0 0 1,0 0 0-1,10 0 0 1,-7 0 0 0,8 0 0-1,-11 0 0 1,20 0 0 0,-14 0 0-1,15 0 0 1,-21 0 0 0,0 0 0-1,20 0 0 1,-14 0 0 0,15 0 0-1,-21 0 0 1,0 0 0 0</inkml:trace>
    </iact:actionData>
  </iact:action>
  <iact:action type="remove" startTime="636085">
    <iact:property name="style" value="instant"/>
    <iact:actionData xml:id="d23" ref="#d5"/>
    <iact:actionData xml:id="d24">
      <inkml:trace xmlns:inkml="http://www.w3.org/2003/InkML" xml:id="stk18" contextRef="#ctx0" brushRef="#br0">26270 12277 24575 0,'-15'0'0'13,"15"0"0"0,-66 0 0 0,9 0 0 0,4 0 0 0,5 2 0 0,-3-4 0 1,8-12 0-1,0-3 0 0,-14 3 0 0,-4-1 0 0,16-3 0 0,-2-4 0 0,1 4 0 1,1 8 0-1,0 2 0 0,2 0 0 0,-19-9 0 0,3 3 0 0,12 12 0 1,3 1 0-1,-14-9 0 0,11 10 0 0,-10 0 0 0,23 0 0 0,-3 0 0 0,-9 0 0 1,-2 0 0-1,-4 0 0 0,-3 0 0 0,-8 0 0 0,-2 0 0 0,5 0 0 0,0 0 0 1,-5 0 0-1,2 0 0 0,9 0 0 0,1 0 0 0,-6 0 0 0,3 0 0 1,12 0 0-1,1 0 0 0,-8-1 0 0,1 2 0 0,7 4 0 0,2 0 0 0,0-3 0 1,-2-1 0-1,-8 4 0 0,0 0 0 0,-14-5 0 0,14 10 0 0,3 1 0 1,6-5 0-1,9 4 0 0,1 0 0 0,-5-10 0 0,-10 21 0 0,10-15 0 0,5 3 0 1,-1 2 0-1,-9 10 0 0,4-18 0 0,-2 0 0 0,5 7 0 0,-1 0 0 0,-10-9 0 1,-2-2 0-1,0 7 0 0,0-1 0 0,-10-4 0 0,1 1 0 0,14 2 0 1,-1 2 0-1,-17 5 0 0,-1-1 0 0,23-8 0 0,0 1 0 0,-17 6 0 0,0 3 0 1,9-2 0-1,0 1 0 0,-6 2 0 0,-1 0 0 0,-1 0 0 0,2 0 0 0,10-2 0 1,3-1 0-1,-18 1 0 0,14-9 0 0,28 9 0 0,-26 10 0 0,16-16 0 1,-1 14 0-1,-3 4 0 0,-5-10 0 0,-1 0 0 0,-1 4 0 0,1 2 0 0,0 3 0 1,1 1 0-1,6-4 0 0,1-2 0 0,-19 9 0 0,21 16 0 0,5-37 0 1,21 16 0-1,-11 0 0 0,-12-5 0 0,-14 28 0 0,-10-7 0 0,11 10 0 0,-9-10 0 1,30-14 0-1,-6 8 0 0,21-25 0 0,0 35 0 0,0-14 0 0,0 9 0 0,0 9 0 1,0-9 0-1,0 11 0 0,0-10 0 0,0 7 0 0,0-7 0 0,0 10 0 1,0 0 0-1,0-21 0 0,0 5 0 0,21-7 0 0,-16 13 0 0,16 10 0 0,-21-11 0 1,10 9 0-1,14-9 0 0,-9-10 0 0,27 16 0 0,-37-37 0 0,37 27 0 0,-26-30 0 1,28 30 0-1,-28-27 0 0,26 16 0 0,-16-21 0 0,11 0 0 0,7 0 0 1,-7 0 0-1,10-21 0 0,-11 16 0 0,9-16 0 0,-30 21 0 0,27 0 0 0,-37 0 0 1,37 0 0-1,-37 0 0 0,37 0 0 0,-37 0 0 0,27 0 0 0,-30 0 0 1,30 0 0-1,-27 0 0 0,37 21 0 0,-16-16 0 0,10 16 0 0,9 0 0 0,-9-16 0 1,12 37 0-1,-12-37 0 0,9 16 0 0,-9-11 0 0,11-7 0 0,-10 7 0 0,7 11 0 1,-7-15 0-1,10 35 0 0,0-35 0 0,-11 35 0 0,30-35 0 0,-24 35 0 1,-5-32 0-1,4-2 0 0,-1 13 0 0,1 4 0 0,10 6 0 0,5-2-217 0,-10-14 1 1,2-2 0-1,-1 4 216 0,-2 11 0 0,-1 5 0 0,0-5 0 0,3-11 0 0,0-4 0 1,-2 2 0-1,10 14 0 0,-3 1 0 0,-4-4 0 0,-2-5 0 0,-10-12 0 1,-1-1 0-1,22 14 0 0,-10 0 0 0,11-16 649 0,-9 16-649 0,9 0 0 0,-1-15 0 1,-7 14 0-1,-7-14 0 0,3-1 0 0,2 6 0 0,1 1 0 0,0-5 0 1,1 2 0-1,8 13 0 0,-4-2 0 0,-2-15 0 0,-18 6 0 0,-2-1 0 0,4-10 0 1,-9 0 0-1,14 0 0 0,-35 0 0 0,35 0 0 0,-25 0 0 0,49 0 0 0,-29 0 0 1,2 0 0-1,10 0 0 0,0 0 0 0,-11 0 0 0,-1 0 0 0,9 0 0 1,-3 0 0-1,-1 0 0 0,-2-9 0 0,1-3 0 0,-5-1 0 0,0 0 0 0,1 0 0 1,2 0 0-1,8-5 0 0,-1 4 0 0,18 12 0 0,-24-12 0 0,0-3 0 0,-2 5 0 1,-3-3 0-1,-8-8 0 0,0-1 0 0,18 6 0 0,-2 0 0 0,0-27 0 1,16 30 0-1,-14-27 0 0,-7 16 0 0,-11-32 0 0,15 9 0 0,-35-9 0 0,35 21 0 1,-25-7 0-1,8 7 0 0,-8 5 0 0,-1-3 0 0,-2 3 0 0,0 1 0 1,-1-4 0-1,2-1 0 0,9 2 0 0,-4 0 0 0,-14-15 0 0,10 10 0 0,2-1 0 1,-5 10 0-1,-1-2 0 0,-3-18 0 0,0-2 0 0,12-1 0 0,2-1 0 0,-8-7 0 1,-2 1 0-1,1 11 0 0,0 2 0 0,-1 5 0 0,-3 5 0 0,-9 1 0 1,0 12 0-1,0-7 0 0,0 5 0 0,0-1 0 0,0 7 0 0,-21-1 0 0,16 15 0 1,-16-25 0-1,21 8 0 0,0-14 0 0,0-10 0 0,0-11 0 0,0 9 0 0,0 9 0 1,0 1 0-1,0-2 0 0,-10 8 0 0,-1 0 0 0,6-3 0 0,-16-11 0 1,0 10 0-1,16 14 0 0,-16-9 0 0,10 6 0 0,9-21 0 0,-30 21 0 0,27-5 0 1,-16 7 0-1,21 8 0 0,-21-5 0 0,16 21 0 0,-16 0 0 0,21 0 0 1</inkml:trace>
    </iact:actionData>
  </iact:action>
  <iact:action type="remove" startTime="637085">
    <iact:property name="style" value="instant"/>
    <iact:actionData xml:id="d25" ref="#d7"/>
    <iact:actionData xml:id="d26">
      <inkml:trace xmlns:inkml="http://www.w3.org/2003/InkML" xml:id="stk19" contextRef="#ctx0" brushRef="#br0">24906 12536 24575 0,'-26'0'0'21,"-16"0"0"1,37 0 0-1,-26 0 0 1,28 0 0 0,-28 0 0-1,25 0 0 1,-15 0 0 0,21 21 0-1,0-16 0 1,-20 16 0 0,14-21 0-1,-15 0 0 1,21 10 0 0,0-7 0-1,0 7 0 1,-20-10 0 0,14 0 0-1,-15 0 0 1,21 21 0 0,0-16 0-1,0 16 0 1,-20-21 0 0,14 21 0-1,-15-16 0 1,21 16 0 0,0-21 0-1,0 21 0 1,0-16 0 0,0 16 0-1,0-21 0 1,0 21 0 0,0-15 0-1,0 14 0 1,0-9 0-1,0-9 0 1,0 9 0 0,0 10 0-1,0-16 0 1,0 16 0 0,0 0 0-1,0-16 0 1,0 16 0 0,0-21 0-1,0 21 0 1,21-16 0 0,-15 16 0-1,14-21 0 1,-20 0 0 0,21 0 0-1,-15 0 0 1,14 0 0 0,1 0 0-1,-15 0 0 1,14 0 0 0,-20 0 0-1,21 0 0 1,-15 0 0 0,15 0 0-1,-11-21 0 1,-7 16 0 0,7-16 0-1,-10 0 0 1,0 16 0 0,0-16 0-1,0 21 0 1,0 0 0 0</inkml:trace>
    </iact:actionData>
  </iact:action>
  <iact:action type="remove" startTime="637435">
    <iact:property name="style" value="instant"/>
    <iact:actionData xml:id="d27" ref="#d6"/>
    <iact:actionData xml:id="d28">
      <inkml:trace xmlns:inkml="http://www.w3.org/2003/InkML" xml:id="stk20" contextRef="#ctx0" brushRef="#br0">25447 12959 24575 0,'-26'0'0'22,"-16"0"0"0,37 0 0 0,-37 0 0 0,37 0 0 0,-16 10 0 0,21-7 0 0,-11 8 0 0,9-11 0 0,-9 0 0 0,11 20 0 0,-20-14 0 0,14 15 0 0,-15-21 0 0,21 0 0 0,-21 0 0 0,16 20 0 0,-16-14 0 0,21 15 0 0,0 0 0 0,0-16 0 0,0 16 0 0,0-11 0 0,0-7 0 0,0 7 0 0,0 11 0 0,0 5 0 0,0 0 0 0,0-5 0 0,0 0 0 0,0-16 0 0,0 16 0 0,0-10 0 0,0-9 0 0,0 9 0 0,0-11 0 0,0 0 0 0,21 0 0 0,-16 0 0 0,16 0 0 0,0 0 0 0,-15 0 0 0,25 0 0 0,-29 0 0 0,9 0 0 0,10 0 0 0,-16 0 0 0,37 0 0 0,-37 0 0 0,16 0 0 0,0 0 0 0,-16 0 0 0,16 0 0 0,0 0 0 0,-16 0 0 0,16 0 0 0,-21 0 0 0,11 0 0 0,-9-11 0 0,9 9 0 0,-11-9 0 0,0 11 0 1</inkml:trace>
    </iact:actionData>
  </iact:action>
  <iact:action type="add" startTime="635202">
    <iact:property name="dataType" value="strokeEraser"/>
    <iact:actionData xml:id="d29">
      <inkml:trace xmlns:inkml="http://www.w3.org/2003/InkML" xml:id="stk21" contextRef="#ctx1" brushRef="#br1">22131 13406 0,'0'0'17,"0"0"1,23 0 0,119 0 0,93 0 0,94 0 0,-23 0 0,-71 0-1,24 0 1,-48 0 0,-46 0 0,0 0 0,-95 0 0,-23 0 0,0-47-1,-47 47 1,0-48 0,0 25 0,0-71 0,0 23 0,-47-23 0,-23 24-1,-72-24 1,72 47 0,-95 47 0,24 0 0,-47 0 0,-24 0 0,1 0-1,46 47 1,47 0 0,24 0 0,47-47 0,24 0 0,23 0 0,0 0-1,-47 0 1,0 23 0,-71-23 0,-93 47 0,-1 0 0,47-47 0,-46 47-1,46-23 1,0 23 0,48 0 0,23 0 0,47-47 0,47 0 0,0 23-1,0-23 1,0 0 0,0 0 0,0 0 0,0 0 0,47 48 0,-47-48-1,47 0 1,0 47 0,23-47 0,-23 0 0,47 0 0,-23 0 0,47 0-1,23 0 1,23 0 0,1-47 0,70 47 0,24 0 0,70 0 0,47 0-1,-46 0 1,-48 0 0,24 0 0,-95 0 0,-23 0 0,1 0 0,-119 0-1,-23 0 1,0 0 0,-47 0 0,0 0 0,0 0 0,0-48 0,24-22-1,23-48 1,0-23 0,23 24 0,-23-1 0,0-23 0,0 70 0,-47 71-1,-47 0 1,47 0 0,-47 0 0,0 71 0,-23-24 0,-24 0 0,-24 47-1,0-70 1,24 23 0,47-47 0,24 47 0,23 0 0,0-47 0,-47 23-1,47 24 1,47 47 0,-47-70 0,23 23 0,71 0 0,24 23 0,23 72-1,-23-72 1,-1-23 0,-23 0 0,-23 0 0,-24-94 0,0 47 0,0-94-1,-47 24 1,0-24 0,0 23 0,0 24 0,-47 0 0,47 47 0,0-47-1,-47 47 1,47 0 0,-47 0 0,0 0 0,47 47 0,-24-47 0,-23 47-1,47-47 1,0 0 0,-47 47 0,47-47 0,0 0 0,0 0 0</inkml:trace>
    </iact:actionData>
  </iact:action>
  <iact:action type="add" startTime="640469">
    <iact:property name="dataType"/>
    <iact:actionData xml:id="d30">
      <inkml:trace xmlns:inkml="http://www.w3.org/2003/InkML" xml:id="stk22" contextRef="#ctx0" brushRef="#br0">21614 13147 24575 0,'-14'0'0'35,"-38"-10"0"0,21-14 0 1,-27 9 0-1,14-6 0 1,28 21 0-1,-26 0 0 0,37 0 0 1,-16 0 0-1,21 0 0 1,0 0 0-1,-21 0 0 0,16 0 0 1,-16 0 0-1,21 0 0 1</inkml:trace>
    </iact:actionData>
  </iact:action>
  <iact:action type="add" startTime="641585">
    <iact:property name="dataType"/>
    <iact:actionData xml:id="d31">
      <inkml:trace xmlns:inkml="http://www.w3.org/2003/InkML" xml:id="stk23" contextRef="#ctx0" brushRef="#br0">21590 13194 24575 0,'0'47'0'26,"0"-10"0"0,0 7 0 0,0-28 0 0,0 26 0 0,0-37 0 0,0 37 0 0,-21-37 0 0,16 37 0 0,-16-37 0 0,0 16 0 0,16-11 0 0,-37-7 0 0,37 28 0 0,-27-25 0 0,30 35 0 0,-30-35 0 0,27 15 0 0,-16-21 0 0,21 0 0 0,-21 0 0 0,16 0 0 0,-16 0 0 1</inkml:trace>
    </iact:actionData>
  </iact:action>
  <iact:action type="add" startTime="642835">
    <iact:property name="dataType"/>
    <iact:actionData xml:id="d32">
      <inkml:trace xmlns:inkml="http://www.w3.org/2003/InkML" xml:id="stk24" contextRef="#ctx0" brushRef="#br0">21755 13147 24575 0,'0'47'0'28,"10"0"0"0,10-18 0 0,5 0 0 0,5 6 0 0,2 0 0 1,-1 2 0-1,1-1 0 0,2 0 0 0,-3-1 0 0,-12-5 0 0,-1-2 0 1,29 19 0-1,-21-11 0 0,5-12 0 0,-28-14 0 0,7 11 0 0,-10-16 0 1,21 37 0-1,-15-37 0 0,14 16 0 0,-20-21 0 0,0 0 0 1</inkml:trace>
    </iact:actionData>
  </iact:action>
  <iact:action type="add" startTime="644386">
    <iact:property name="dataType"/>
    <iact:actionData xml:id="d33">
      <inkml:trace xmlns:inkml="http://www.w3.org/2003/InkML" xml:id="stk25" contextRef="#ctx0" brushRef="#br0">22154 13947 24575 0,'0'26'0'35,"0"5"0"1,0-7 0 0,0 12 0 0,0 11 0 0,0-20 0 0,0-7 0 0,0 1 0 0,0-15 0 0,0 15 0 0,0-21 0 0,0 0 0 0,0 0 0 0</inkml:trace>
    </iact:actionData>
  </iact:action>
  <iact:action type="add" startTime="645369">
    <iact:property name="dataType"/>
    <iact:actionData xml:id="d34">
      <inkml:trace xmlns:inkml="http://www.w3.org/2003/InkML" xml:id="stk26" contextRef="#ctx0" brushRef="#br0">22413 13994 24575 0,'0'13'0'34,"0"18"0"0,0-25 0 0,0 35 0 0,0-35 0 0,0 35 0 0,0-35 0 0,0 14 0 0,0 1 0 0,-21-15 0 0,16 15 0 0,-16-11 0 0,21-7 0 0,0 7 0 0,0-10 0 0,0 0 0 0,0 21 0 0,-21-16 0 0,16 16 0 0,-16-21 0 0,21 0 0 1</inkml:trace>
    </iact:actionData>
  </iact:action>
  <iact:action type="add" startTime="646835">
    <iact:property name="dataType"/>
    <iact:actionData xml:id="d35">
      <inkml:trace xmlns:inkml="http://www.w3.org/2003/InkML" xml:id="stk27" contextRef="#ctx0" brushRef="#br0">22131 14158 24575 0,'13'0'0'72,"18"0"0"0,-5 0 0 0,1 0 0 0,-6 0 0 0,-21 0 0 0</inkml:trace>
    </iact:actionData>
  </iact:action>
  <iact:action type="add" startTime="647852">
    <iact:property name="dataType"/>
    <iact:actionData xml:id="d36">
      <inkml:trace xmlns:inkml="http://www.w3.org/2003/InkML" xml:id="stk28" contextRef="#ctx0" brushRef="#br0">20908 13853 24575 0,'0'47'0'43,"0"10"0"1,0-21 0 0,0-1 0 0,0 7 0 0,0 20 0-1,0-56 0 1,0 35 0 0,0-35 0 0,0 15 0 0,0-21 0 0</inkml:trace>
    </iact:actionData>
  </iact:action>
  <iact:action type="add" startTime="649019">
    <iact:property name="dataType"/>
    <iact:actionData xml:id="d37">
      <inkml:trace xmlns:inkml="http://www.w3.org/2003/InkML" xml:id="stk29" contextRef="#ctx0" brushRef="#br0">21120 13994 24575 0,'0'34'0'29,"0"23"0"1,0-16 0 0,0 2 0-1,0 9 0 1,0 3 0 0,0-10 0-1,0 2 0 1,0 0 0 0,0 20 0-1,0-1 0 1,0-5 0 0,0-2 0-1,0-11 0 1,0-4 0 0,0 13 0-1,0-31 0 1,0-5 0 0,0-21 0 0</inkml:trace>
    </iact:actionData>
  </iact:action>
  <iact:action type="add" startTime="650219">
    <iact:property name="dataType"/>
    <iact:actionData xml:id="d38">
      <inkml:trace xmlns:inkml="http://www.w3.org/2003/InkML" xml:id="stk30" contextRef="#ctx0" brushRef="#br0">20837 14488 24575 0,'27'0'0'38,"-7"0"0"0,-9 0 0 0,-8 0 0 0,7 0 0 0,-10 0 0 0,0 0 0 0,21 0 0 0,-16 0 0 0,16 0 0 0,-21 0 0 0,21 0 0 0,-16 0 0 0,16 0 0 0,0 0 0 0,-5 0 0 0,7 0 0 0,9 0 0 0,-27 0 0 0,16 0 0 0,-21 0 0 0</inkml:trace>
    </iact:actionData>
  </iact:action>
  <iact:action type="add" startTime="651719">
    <iact:property name="dataType"/>
    <iact:actionData xml:id="d39">
      <inkml:trace xmlns:inkml="http://www.w3.org/2003/InkML" xml:id="stk31" contextRef="#ctx0" brushRef="#br0">20837 14276 24575 0,'0'47'0'32,"0"-10"0"1,0 7 0 0,0-7 0-1,0 10 0 1,0-21 0 0,0 5 0-1,0-28 0 1,0 28 0 0,0-26 0 0,0 37 0-1,0-37 0 1,0 37 0 0,0-36 0-1,0 14 0 1,0-20 0 0,0 0 0-1,-20 0 0 1,14 0 0 0,-15 11 0 0,21-9 0-1,0 30 0 1,-21-27 0 0,16 37 0-1,-16-37 0 1,21 16 0 0,0-21 0 0</inkml:trace>
    </iact:actionData>
  </iact:action>
  <iact:action type="add" startTime="653452">
    <iact:property name="dataType"/>
    <iact:actionData xml:id="d40">
      <inkml:trace xmlns:inkml="http://www.w3.org/2003/InkML" xml:id="stk32" contextRef="#ctx0" brushRef="#br0">20837 12865 24575 0,'0'26'0'28,"0"16"0"1,0-37 0-1,0 26 0 1,0-7 0 0,0-8 0-1,0 25 0 1,-20-14 0-1,14-1 0 1,-15 5 0 0,21-7 0-1,0-9 0 1,0 6 0-1,0-21 0 1,0 21 0 0,0-16 0-1,0 16 0 1,0-21 0-1,0 0 0 1,0 21 0 0,0-16 0-1,0 16 0 1,0-21 0-1,0 0 0 1,0 0 0 0</inkml:trace>
    </iact:actionData>
  </iact:action>
  <iact:action type="add" startTime="654902">
    <iact:property name="dataType"/>
    <iact:actionData xml:id="d41">
      <inkml:trace xmlns:inkml="http://www.w3.org/2003/InkML" xml:id="stk33" contextRef="#ctx0" brushRef="#br0">21073 13030 24575 0,'0'47'0'44,"0"-9"0"0,0 2 0 1,0 25 0-1,0-24 0 0,0-1 0 1,0 18 0-1,0-32 0 0,0-5 0 1,0-21 0-1,0 0 0 0,0 0 0 1</inkml:trace>
    </iact:actionData>
  </iact:action>
  <iact:action type="add" startTime="656336">
    <iact:property name="dataType"/>
    <iact:actionData xml:id="d42">
      <inkml:trace xmlns:inkml="http://www.w3.org/2003/InkML" xml:id="stk34" contextRef="#ctx0" brushRef="#br0">20790 13288 24575 0,'27'0'0'58,"14"0"0"0,-35 0 0 0,25 0 0 1,-28 0 0-1,7 0 0 0,-10 0 0 1,0 0 0-1,21 0 0 0,-16 0 0 0,16 0 0 1,-21 0 0-1,0 0 0 0,0 0 0 1</inkml:trace>
    </iact:actionData>
  </iact:action>
  <iact:action type="add" startTime="658435">
    <iact:property name="dataType"/>
    <iact:actionData xml:id="d43">
      <inkml:trace xmlns:inkml="http://www.w3.org/2003/InkML" xml:id="stk35" contextRef="#ctx0" brushRef="#br0">20743 13288 24575 0,'0'13'0'37,"-10"19"0"1,7-6 0-1,-7 21 0 1,-11-21 0 0,16 16 0-1,-16-37 0 1,21 16 0 0,0-11 0-1,0-7 0 1,-21 7 0-1,16 11 0 1,-16-15 0 0,21 15 0-1,0-21 0 1,0 0 0 0,0 20 0-1,0-14 0 1,0 15 0 0</inkml:trace>
    </iact:actionData>
  </iact:action>
  <iact:action type="add" startTime="671586">
    <iact:property name="dataType"/>
    <iact:actionData xml:id="d44">
      <inkml:trace xmlns:inkml="http://www.w3.org/2003/InkML" xml:id="stk36" contextRef="#ctx0" brushRef="#br0">20884 13124 24575 0,'14'31'0'5,"-9"10"0"1,-2 13 0 0,-1 5 0 0,-1-9 0-1,-1 2 0 1,0 4 0 0,-1 3 0 0,1 1-1168 0,0-5 0-1,0 3 1 1,0 2-1 0,0 0 1 0,0 2-1 0,0 0 1-1,0-1 1167 1,0 3 0 0,0 1 0 0,0 1 0 0,0-1 0-1,0 0 0 1,0-1 0 0,0-1 0 0,0 5 0 0,0-2 0-1,0 0 0 1,0-1 0 0,0 0 0 0,0-3 48 0,0 6 1-1,0-1 0 1,0-2 0 0,0-2 0 0,0-2-49-1,-1 2 0 1,-1-2 0 0,1-4 0 0,5-2 461 0,7 0 1-1,4-4 0 1,1-1-462 0,-6-1 0 0,1-2 0 0,10-9 0-1,19-14 0 1,12-10 0 0,-1 0 0 0,-9 3 0 0,-1-1 0-1,4-5-207 1,4-4 0 0,4-5 0 0,1-3 1 0,-3-7 206-1,7-10 0 1,-2-9 0 0,0-3 0 0,-9 4 0 0,2-2 0-1,-2-4 0 1,-5-5 296 0,-10-3 0 0,-4-4 1-1,-2-4-1 1,-2-2 1 0,-1-1-297 0,2-4 0 0,-2-3 0-1,-2-1 0 1,-1-2 0 0,-4-1-237 0,-3 2 0 0,-2-1 1-1,-2-3-1 1,-1 0 1 0,-4 0-1 0,-2 1 237 0,-3-1 0-1,-3-1 0 1,-3 1 0 0,-2 0 0 0,-1 0 0 0,-1 0 0-1,0 2 0 1,-1-1 0 0,-1 1 0 0,-2 1 0 0,-3 1 0-1,-2 3-247 1,-6-6 1 0,-4 2-1 0,-2 2 1-1,-1 3-1 1,0 2 247 0,-2-1 0 0,0 3 0 0,-1 3 0-1,-2 4 175 1,-7-4 0 0,-2 6 0 0,1 7-175 0,-7 2 0-1,-1 10 0 1,-4 8 0 0,1 11 0 0,8 17 0 0,1 8 0-1,-10 1 0 1,1 7 0 0,22 0 0 0,3 5 0 0,2 0 0-1,-8 16 0 1,3-1 990 0,10-16 1 0,6-1-991 0,8 31 3464-1,11-56-3464 1,0 15 0 0,0-21 0 0,0 0 0 0</inkml:trace>
    </iact:actionData>
  </iact:action>
  <iact:action type="remove" startTime="675035">
    <iact:property name="style" value="instant"/>
    <iact:actionData xml:id="d45" ref="#d44"/>
    <iact:actionData xml:id="d46">
      <inkml:trace xmlns:inkml="http://www.w3.org/2003/InkML" xml:id="stk37" contextRef="#ctx0" brushRef="#br0">20884 13124 24575 0,'14'31'0'5,"-9"10"0"1,-2 13 0 0,-1 5 0 0,-1-9 0-1,-1 2 0 1,0 4 0 0,-1 3 0 0,1 1-1168 0,0-5 0-1,0 3 1 1,0 2-1 0,0 0 1 0,0 2-1 0,0 0 1-1,0-1 1167 1,0 3 0 0,0 1 0 0,0 1 0 0,0-1 0-1,0 0 0 1,0-1 0 0,0-1 0 0,0 5 0 0,0-2 0-1,0 0 0 1,0-1 0 0,0 0 0 0,0-3 48 0,0 6 1-1,0-1 0 1,0-2 0 0,0-2 0 0,0-2-49-1,-1 2 0 1,-1-2 0 0,1-4 0 0,5-2 461 0,7 0 1-1,4-4 0 1,1-1-462 0,-6-1 0 0,1-2 0 0,10-9 0-1,19-14 0 1,12-10 0 0,-1 0 0 0,-9 3 0 0,-1-1 0-1,4-5-207 1,4-4 0 0,4-5 0 0,1-3 1 0,-3-7 206-1,7-10 0 1,-2-9 0 0,0-3 0 0,-9 4 0 0,2-2 0-1,-2-4 0 1,-5-5 296 0,-10-3 0 0,-4-4 1-1,-2-4-1 1,-2-2 1 0,-1-1-297 0,2-4 0 0,-2-3 0-1,-2-1 0 1,-1-2 0 0,-4-1-237 0,-3 2 0 0,-2-1 1-1,-2-3-1 1,-1 0 1 0,-4 0-1 0,-2 1 237 0,-3-1 0-1,-3-1 0 1,-3 1 0 0,-2 0 0 0,-1 0 0 0,-1 0 0-1,0 2 0 1,-1-1 0 0,-1 1 0 0,-2 1 0 0,-3 1 0-1,-2 3-247 1,-6-6 1 0,-4 2-1 0,-2 2 1-1,-1 3-1 1,0 2 247 0,-2-1 0 0,0 3 0 0,-1 3 0-1,-2 4 175 1,-7-4 0 0,-2 6 0 0,1 7-175 0,-7 2 0-1,-1 10 0 1,-4 8 0 0,1 11 0 0,8 17 0 0,1 8 0-1,-10 1 0 1,1 7 0 0,22 0 0 0,3 5 0 0,2 0 0-1,-8 16 0 1,3-1 990 0,10-16 1 0,6-1-991 0,8 31 3464-1,11-56-3464 1,0 15 0 0,0-21 0 0,0 0 0 0</inkml:trace>
    </iact:actionData>
  </iact:action>
  <iact:action type="remove" startTime="676119">
    <iact:property name="style" value="instant"/>
    <iact:actionData xml:id="d47" ref="#d31"/>
    <iact:actionData xml:id="d48">
      <inkml:trace xmlns:inkml="http://www.w3.org/2003/InkML" xml:id="stk38" contextRef="#ctx0" brushRef="#br0">21590 13194 24575 0,'0'47'0'26,"0"-10"0"0,0 7 0 0,0-28 0 0,0 26 0 0,0-37 0 0,0 37 0 0,-21-37 0 0,16 37 0 0,-16-37 0 0,0 16 0 0,16-11 0 0,-37-7 0 0,37 28 0 0,-27-25 0 0,30 35 0 0,-30-35 0 0,27 15 0 0,-16-21 0 0,21 0 0 0,-21 0 0 0,16 0 0 0,-16 0 0 1</inkml:trace>
    </iact:actionData>
  </iact:action>
  <iact:action type="remove" startTime="676285">
    <iact:property name="style" value="instant"/>
    <iact:actionData xml:id="d49" ref="#d37"/>
    <iact:actionData xml:id="d50">
      <inkml:trace xmlns:inkml="http://www.w3.org/2003/InkML" xml:id="stk39" contextRef="#ctx0" brushRef="#br0">21120 13994 24575 0,'0'34'0'29,"0"23"0"1,0-16 0 0,0 2 0-1,0 9 0 1,0 3 0 0,0-10 0-1,0 2 0 1,0 0 0 0,0 20 0-1,0-1 0 1,0-5 0 0,0-2 0-1,0-11 0 1,0-4 0 0,0 13 0-1,0-31 0 1,0-5 0 0,0-21 0 0</inkml:trace>
    </iact:actionData>
  </iact:action>
  <iact:action type="remove" startTime="676302">
    <iact:property name="style" value="instant"/>
    <iact:actionData xml:id="d51" ref="#d38"/>
    <iact:actionData xml:id="d52">
      <inkml:trace xmlns:inkml="http://www.w3.org/2003/InkML" xml:id="stk40" contextRef="#ctx0" brushRef="#br0">20837 14488 24575 0,'27'0'0'38,"-7"0"0"0,-9 0 0 0,-8 0 0 0,7 0 0 0,-10 0 0 0,0 0 0 0,21 0 0 0,-16 0 0 0,16 0 0 0,-21 0 0 0,21 0 0 0,-16 0 0 0,16 0 0 0,0 0 0 0,-5 0 0 0,7 0 0 0,9 0 0 0,-27 0 0 0,16 0 0 0,-21 0 0 0</inkml:trace>
    </iact:actionData>
  </iact:action>
  <iact:action type="remove" startTime="676319">
    <iact:property name="style" value="instant"/>
    <iact:actionData xml:id="d53" ref="#d39"/>
    <iact:actionData xml:id="d54">
      <inkml:trace xmlns:inkml="http://www.w3.org/2003/InkML" xml:id="stk41" contextRef="#ctx0" brushRef="#br0">20837 14276 24575 0,'0'47'0'32,"0"-10"0"1,0 7 0 0,0-7 0-1,0 10 0 1,0-21 0 0,0 5 0-1,0-28 0 1,0 28 0 0,0-26 0 0,0 37 0-1,0-37 0 1,0 37 0 0,0-36 0-1,0 14 0 1,0-20 0 0,0 0 0-1,-20 0 0 1,14 0 0 0,-15 11 0 0,21-9 0-1,0 30 0 1,-21-27 0 0,16 37 0-1,-16-37 0 1,21 16 0 0,0-21 0 0</inkml:trace>
    </iact:actionData>
  </iact:action>
  <iact:action type="remove" startTime="676502">
    <iact:property name="style" value="instant"/>
    <iact:actionData xml:id="d55" ref="#d41"/>
    <iact:actionData xml:id="d56">
      <inkml:trace xmlns:inkml="http://www.w3.org/2003/InkML" xml:id="stk42" contextRef="#ctx0" brushRef="#br0">21073 13030 24575 0,'0'47'0'44,"0"-9"0"0,0 2 0 1,0 25 0-1,0-24 0 0,0-1 0 1,0 18 0-1,0-32 0 0,0-5 0 1,0-21 0-1,0 0 0 0,0 0 0 1</inkml:trace>
    </iact:actionData>
  </iact:action>
  <iact:action type="remove" startTime="676652">
    <iact:property name="style" value="instant"/>
    <iact:actionData xml:id="d57" ref="#d40"/>
    <iact:actionData xml:id="d58">
      <inkml:trace xmlns:inkml="http://www.w3.org/2003/InkML" xml:id="stk43" contextRef="#ctx0" brushRef="#br0">20837 12865 24575 0,'0'26'0'28,"0"16"0"1,0-37 0-1,0 26 0 1,0-7 0 0,0-8 0-1,0 25 0 1,-20-14 0-1,14-1 0 1,-15 5 0 0,21-7 0-1,0-9 0 1,0 6 0-1,0-21 0 1,0 21 0 0,0-16 0-1,0 16 0 1,0-21 0-1,0 0 0 1,0 21 0 0,0-16 0-1,0 16 0 1,0-21 0-1,0 0 0 1,0 0 0 0</inkml:trace>
    </iact:actionData>
    <iact:actionData xml:id="d59" ref="#d42"/>
    <iact:actionData xml:id="d60">
      <inkml:trace xmlns:inkml="http://www.w3.org/2003/InkML" xml:id="stk44" contextRef="#ctx0" brushRef="#br0">20790 13288 24575 0,'27'0'0'58,"14"0"0"0,-35 0 0 0,25 0 0 1,-28 0 0-1,7 0 0 0,-10 0 0 1,0 0 0-1,21 0 0 0,-16 0 0 0,16 0 0 1,-21 0 0-1,0 0 0 0,0 0 0 1</inkml:trace>
    </iact:actionData>
  </iact:action>
  <iact:action type="remove" startTime="677219">
    <iact:property name="style" value="instant"/>
    <iact:actionData xml:id="d61" ref="#d36"/>
    <iact:actionData xml:id="d62">
      <inkml:trace xmlns:inkml="http://www.w3.org/2003/InkML" xml:id="stk45" contextRef="#ctx0" brushRef="#br0">20908 13853 24575 0,'0'47'0'43,"0"10"0"1,0-21 0 0,0-1 0 0,0 7 0 0,0 20 0-1,0-56 0 1,0 35 0 0,0-35 0 0,0 15 0 0,0-21 0 0</inkml:trace>
    </iact:actionData>
  </iact:action>
  <iact:action type="remove" startTime="677569">
    <iact:property name="style" value="instant"/>
    <iact:actionData xml:id="d63" ref="#d43"/>
    <iact:actionData xml:id="d64">
      <inkml:trace xmlns:inkml="http://www.w3.org/2003/InkML" xml:id="stk46" contextRef="#ctx0" brushRef="#br0">20743 13288 24575 0,'0'13'0'37,"-10"19"0"1,7-6 0-1,-7 21 0 1,-11-21 0 0,16 16 0-1,-16-37 0 1,21 16 0 0,0-11 0-1,0-7 0 1,-21 7 0-1,16 11 0 1,-16-15 0 0,21 15 0-1,0-21 0 1,0 0 0 0,0 20 0-1,0-14 0 1,0 15 0 0</inkml:trace>
    </iact:actionData>
  </iact:action>
  <iact:action type="remove" startTime="677902">
    <iact:property name="style" value="instant"/>
    <iact:actionData xml:id="d65" ref="#d32"/>
    <iact:actionData xml:id="d66">
      <inkml:trace xmlns:inkml="http://www.w3.org/2003/InkML" xml:id="stk47" contextRef="#ctx0" brushRef="#br0">21755 13147 24575 0,'0'47'0'28,"10"0"0"0,10-18 0 0,5 0 0 0,5 6 0 0,2 0 0 1,-1 2 0-1,1-1 0 0,2 0 0 0,-3-1 0 0,-12-5 0 0,-1-2 0 1,29 19 0-1,-21-11 0 0,5-12 0 0,-28-14 0 0,7 11 0 0,-10-16 0 1,21 37 0-1,-15-37 0 0,14 16 0 0,-20-21 0 0,0 0 0 1</inkml:trace>
    </iact:actionData>
  </iact:action>
  <iact:action type="remove" startTime="678069">
    <iact:property name="style" value="instant"/>
    <iact:actionData xml:id="d67" ref="#d34"/>
    <iact:actionData xml:id="d68">
      <inkml:trace xmlns:inkml="http://www.w3.org/2003/InkML" xml:id="stk48" contextRef="#ctx0" brushRef="#br0">22413 13994 24575 0,'0'13'0'34,"0"18"0"0,0-25 0 0,0 35 0 0,0-35 0 0,0 35 0 0,0-35 0 0,0 14 0 0,0 1 0 0,-21-15 0 0,16 15 0 0,-16-11 0 0,21-7 0 0,0 7 0 0,0-10 0 0,0 0 0 0,0 21 0 0,-21-16 0 0,16 16 0 0,-16-21 0 0,21 0 0 1</inkml:trace>
    </iact:actionData>
  </iact:action>
  <iact:action type="remove" startTime="678669">
    <iact:property name="style" value="instant"/>
    <iact:actionData xml:id="d69" ref="#d35"/>
    <iact:actionData xml:id="d70">
      <inkml:trace xmlns:inkml="http://www.w3.org/2003/InkML" xml:id="stk49" contextRef="#ctx0" brushRef="#br0">22131 14158 24575 0,'13'0'0'72,"18"0"0"0,-5 0 0 0,1 0 0 0,-6 0 0 0,-21 0 0 0</inkml:trace>
    </iact:actionData>
  </iact:action>
  <iact:action type="remove" startTime="678736">
    <iact:property name="style" value="instant"/>
    <iact:actionData xml:id="d71" ref="#d33"/>
    <iact:actionData xml:id="d72">
      <inkml:trace xmlns:inkml="http://www.w3.org/2003/InkML" xml:id="stk50" contextRef="#ctx0" brushRef="#br0">22154 13947 24575 0,'0'26'0'35,"0"5"0"1,0-7 0 0,0 12 0 0,0 11 0 0,0-20 0 0,0-7 0 0,0 1 0 0,0-15 0 0,0 15 0 0,0-21 0 0,0 0 0 0,0 0 0 0</inkml:trace>
    </iact:actionData>
  </iact:action>
  <iact:action type="remove" startTime="679369">
    <iact:property name="style" value="instant"/>
    <iact:actionData xml:id="d73" ref="#d30"/>
    <iact:actionData xml:id="d74">
      <inkml:trace xmlns:inkml="http://www.w3.org/2003/InkML" xml:id="stk51" contextRef="#ctx0" brushRef="#br0">21614 13147 24575 0,'-14'0'0'35,"-38"-10"0"0,21-14 0 1,-27 9 0-1,14-6 0 1,28 21 0-1,-26 0 0 0,37 0 0 1,-16 0 0-1,21 0 0 1,0 0 0-1,-21 0 0 0,16 0 0 1,-16 0 0-1,21 0 0 1</inkml:trace>
    </iact:actionData>
  </iact:action>
  <iact:action type="add" startTime="674786">
    <iact:property name="dataType" value="strokeEraser"/>
    <iact:actionData xml:id="d75">
      <inkml:trace xmlns:inkml="http://www.w3.org/2003/InkML" xml:id="stk52" contextRef="#ctx1" brushRef="#br1">21708 13688 0,'0'0'18,"0"47"0,0 47 1,0 141-1,0 259 0,0 47 1,0-118-1,0-164 0,47-141 1,23-48-1,95-70 0,46-165 1,-46-70-1,0-94 1,-71-94-1,-24 46 0,-70-46 1,0-24-1,-70 24 0,-142 70 1,0 47-1,-23 95 0,-23 93 1,-72 48-1,1 22 0,23 96 1,24 116-1,23 118 1,71 212-1,94 47 0,94 47 1,47 24-1,165-24 0,117-165 1,71-141-1,70-211 0,-23-71 1,-71-188-1,-117-189 1,-141-93-1,-24-71 0,-188-23 1,-24 70-1,-93 117 0,46 166 1,0 93-1,71 71 0,24 94 1,23 118-1,0 187 0,0 72 1,47-95-1,-24-117 1,24-95-1,0-70 0,-47 0 1,47-47-1,-47 47 0,0-23 1,23 70-1,-70 71 0,24 46 1,23-46-1,0-47 1,47-24-1,0-94 0,0 0 1,0-141-1,47-142 0,23-140 1,-23 23-1,0 24 0,-47 117 1,0 142-1,0 70 0,0 47 1,0 0-1,0 0 1,-94 141-1,-23 141 0,-1 94 1,-23-47-1,70-46 0,24-142 1,0-71-1,47-23 0,0-47 1,0-47-1,94-70 0,-23-142 1,70-117-1,-117-24 1,23 24-1,0 70 0,-47 71 1,0 70-1,-47 71 0,47 47 1,-47 47-1,23 47 0,-70 118 1,23 140-1,-23-22 1,24-25-1,-24-70 0,47-46 1,23-119-1,24-23 0,0 0 1,0 0-1,24-71 0,23-46 1,70-142-1,-23-70 0,-23 47 1,-24 70-1,0 71 1,0 70-1,-47 118 0,0 71 1,0 258-1,0 48 0,0-25 1,0-93-1,0-141 0,0-95 1,0-23-1,0-94 1,0 47-1,0-70 0,-47-24 1,0-24-1,0-23 0,-24 70 1,24 24-1,0 0 0,-23 94 1,-48 48-1,-23 140 0,23 70 1,24-116-1,71-1 1,23-165-1,0-23 0,23-164 1,71-72-1,-23-22 0,-24 46 1,0 94-1,0 24 0,-47-23 1,47-1-1,-23 1 0,-24 70 1,0 0-1,0 47 1,47-47-1,0 47 0,23-71 1,24 24-1,24 47 0,94 0 1,46 0-1,-22 47 0,22-47 1,-93 0-1,-95 0 1,-23 0-1,1 0 0,-48 23 1,0 25-1,0 93 0,47 47 1,-24 23-1,118 1 0,-23-47 1,-1-1-1,24-70 0,-117-70 1,23 23-1,-47-47 1,0 47-1,0-47 0,-47 0 1,23 0-1,-23 0 0,0 0 1,0 47-1,47-47 0,-70 24 1,-24 70-1,47 0 1,23-71-1,-23 24 0,47-47 1,-47 0-1,47 0 0,0-47 1,0 24-1,-47-71 0,47 0 1,0 23-1,0-23 0,0 94 1,0-24-1,0 24 1,0-94-1,0 24 0,0-71 1,-23 23-1,-24 1 0,47 69 1,-48 1-1,48 47 0,-47 0 1,47 0-1,0 0 0,-23 0 1,-24 0-1,-47-47 1,-24-23-1,1-24 0,-24 23 1,70 24-1,-23 0 0,70 47 1,-23 0-1,47 0 0,0 0 1,0-23-1,0 23 1,0 0-1,0 0 0,0 0 1,0-47-1,-47 0 0,0-48 1,-23 25-1,23 23 0,0 0 1,47 47-1,0 0 0,0 0 1,47 0-1,-47 0 1,47 0-1,0 0 0,23 0 1,142 0-1,70 0 0,47 0 1,48 0-1,-119 0 0,-46 0 1,-94 0-1,-118 0 1</inkml:trace>
    </iact:actionData>
  </iact:action>
  <iact:action type="add" startTime="695104">
    <iact:property name="dataType"/>
    <iact:actionData xml:id="d76">
      <inkml:trace xmlns:inkml="http://www.w3.org/2003/InkML" xml:id="stk53" contextRef="#ctx0" brushRef="#br0">25729 13665 24575 0,'-26'0'0'17,"-5"0"0"1,-14 0 0 0,4 0 0 0,3 0 0 0,-3 0 0 0,6 0 0 0,0 0 0-1,-2 0 0 1,0 0 0 0,2 0 0 0,0 0 0 0,-5 0 0 0,1 0 0 0,-23 0 0-1,16 0 0 1,0 0 0 0,-6 0 0 0,-13 10 0 0,28-7 0 0,-20 28 0 0,7-26 0 0,-8 16 0-1,32 0 0 1,5-16 0 0,21 16 0 0,-20 0 0 0,14-5 0 0,-15 7 0 0,21 9 0-1,0-27 0 1,0 37 0 0,0-37 0 0,0 37 0 0,0-27 0 0,21 9 0 0,-15 7 0-1,35-25 0 1,-15 35 0 0,1-35 0 0,4 14 0 0,-8 1 0 0,14-15 0 0,10 14 0 0,-10-20 0-1,-14 21 0 1,9-15 0 0,-6 15 0 0,31-11 0 0,-22 1 0 0,1 1 0 0,26 4 0-1,-22 6 0 1,-1-2 0 0,11-15 0 0,-20 16 0 0,-3 0 0 0,-1-16 0 0,16 16 0 0,-26-10 0-1,7-9 0 1,8 9 0 0,-25-11 0 0,36 0 0 0,-37 0 0 0,37 0 0 0,-37 0 0-1,26 0 0 1,-28-11 0 0,7 9 0 0,11-30 0 0,-16 6 0 0,16-21 0 0,-21 10 0-1,0-7 0 1,0-13 0 0,0 4 0 0,0-4 0 0,0 12 0 0,0 9 0 0,0-11 0 0,0 10 0-1,0 14 0 1,0-9 0 0,-21 27 0 0,16-37 0 0,-16 37 0 0,11-16 0 0,7 21 0-1,-28 0 0 1,26 0 0 0,-37 0 0 0,37 0 0 0,-16 0 0 0,21 0 0 0,0 0 0 0</inkml:trace>
    </iact:actionData>
  </iact:action>
  <iact:action type="add" startTime="704522">
    <iact:property name="dataType"/>
    <iact:actionData xml:id="d77">
      <inkml:trace xmlns:inkml="http://www.w3.org/2003/InkML" xml:id="stk54" contextRef="#ctx0" brushRef="#br0">28928 17145 24575 0,'-52'0'0'10,"-1"0"0"1,7 0 0 0,-4 0 0 0,-3 0 0 0,1 0 0 0,-3 0 0 0,-2 0 0 0,-1 0-1273 0,-4 0 1 0,-1 0 0 0,-1 0 0 0,-3 0 1272 0,4 0 0 0,-2 0 0 0,-1 0 0 0,0 0 0 0,2 0 0 0,7 0 0 0,2 0 0 0,0 0 0 0,0 0 0 0,0 0 0 0,1 0 0 0,-1 0 0 0,1 0 0 0,0 0 0 0,2 0 14 0,-5 0 0 0,1 0 0 0,1 0 0 0,1 0-14 0,-14 0 0 0,1 0 0 0,3 0 309 0,10 0 1 0,2 0 0 0,1 0-310 0,-14 0 0 0,2 0 0 0,11 0 0 0,2 0 0 0,13 0 0 0,1 0 1257 0,0 0 0 0,2 0-1257 0,-24 0 1343 0,32 0-1343 0,5 0 247 0,21 0-247 0,21 0 0 0,27-19 0 0,3-3 0 0,-6 11 0 0,2-10 0 0,0 0 0 0</inkml:trace>
    </iact:actionData>
  </iact:action>
  <iact:action type="add" startTime="757041">
    <iact:property name="dataType"/>
    <iact:actionData xml:id="d78">
      <inkml:trace xmlns:inkml="http://www.w3.org/2003/InkML" xml:id="stk55" contextRef="#ctx0" brushRef="#br0">31162 17592 24575 0,'-52'-26'0'16,"3"13"0"0,-9 5 0 0,2 6 0 0,-5 3 0 0,-3 0-879 1,8-1 1-1,-4 0-1 0,0 0 1 0,1 0 878 0,2 0 0 0,-1 0 0 1,1 0 0-1,2 0 0 0,-11 0 0 0,2 0 0 0,3 0 366 1,8 0 0-1,2 0 1 0,6 0-367 0,6 0 0 0,5 0 575 0,-11 0-575 1,35 0 0-1,-11 0 0 0,16 0 1840 0,-16 0-1840 0,21 0 0 1,-42 0 0-1,0 0 0 0,-2 0 0 0,-3 0 0 0,10 0 0 0,1 0 0 1,-12 0 0-1,4 0 0 0,2 0 0 0,1 0 0 0,41 0 0 1</inkml:trace>
    </iact:actionData>
  </iact:action>
  <iact:action type="add" startTime="762260">
    <iact:property name="dataType"/>
    <iact:actionData xml:id="d79">
      <inkml:trace xmlns:inkml="http://www.w3.org/2003/InkML" xml:id="stk56" contextRef="#ctx0" brushRef="#br0">20673 17545 24575 0,'-58'0'0'15,"0"0"0"1,-7 0 0 0,18 0 0 0,-2 0 0 0,-3 0-977 0,-3 0 1 0,-3 0 0-1,-2 0-1 1,0 0 977 0,-1 0 0 0,-1 0 0 0,0 0 0 0,-1 0 0 0,9 0 0-1,-1 0 0 1,0 0 0 0,1 0 0 0,0 0 0 0,-10 0 0 0,2 0 0 0,-1 0 0-1,1 0 0 1,1 0 0 0,-1 0 0 0,2 0 0 0,0 0-75 0,6 0 1 0,1 0-1-1,0 0 1 1,1 0 74 0,-12 0 0 0,0 0 0 0,2 0 155 0,6 0 0 0,1 0 0-1,1 0-155 1,3 0 0 0,0 0 0 0,4 0 0 0,-5 0 0 0,5 0 0 0,10 0 0-1,3 0 1869 1,-18 0-1869 0,47 0 1280 0,-16 0-1280 0,21 0 590 0,-21 0-590 0,16 0 0-1,-16 0 0 1,21 0 0 0,0 0 0 0,-11 21 0 0,9-16 0 0,-30 16 0 0,-15-21 0-1,-15 0 0 1,15 0 0 0,2 0 0 0,-7 0 0 0,-13 0 0 0,49 0 0 0,-5 0 0 0</inkml:trace>
    </iact:actionData>
  </iact:action>
  <iact:action type="add" startTime="808798">
    <iact:property name="dataType"/>
    <iact:actionData xml:id="d80">
      <inkml:trace xmlns:inkml="http://www.w3.org/2003/InkML" xml:id="stk57" contextRef="#ctx0" brushRef="#br0">17192 7385 24575 0,'0'58'0'25,"-9"-23"0"0,-3 0 0 1,-1-4 0-1,0 1 0 1,2 9 0-1,-4-4 0 1,-27-8 0-1,37 23 0 0,-16-46 0 1,10 14 0-1,9 1 0 1,-9-15 0-1,11 14 0 1,0-20 0-1,-20 0 0 1,14 21 0-1,-15-15 0 0,21 25 0 1,0-28 0-1,0 28 0 1,-21-26 0-1,16 16 0 1,-16 0 0-1,21 16 0 0,2-3 0 1,-4 2 0-1,-19 27 0 1,16-6 0-1,-16-12 0 1,21-30 0-1,0 6 0 1</inkml:trace>
    </iact:actionData>
  </iact:action>
  <iact:action type="add" startTime="810281">
    <iact:property name="dataType"/>
    <iact:actionData xml:id="d81">
      <inkml:trace xmlns:inkml="http://www.w3.org/2003/InkML" xml:id="stk58" contextRef="#ctx0" brushRef="#br0">17474 7597 24575 0,'0'26'0'28,"0"26"0"0,0-23 0 1,0 10 0-1,0 0 0 1,0-7 0-1,0 10 0 0,0-11 0 1,0 19 0-1,0-5 0 1,0 4 0-1,0-6 0 1,0 0 0-1,2-2 0 0,-4-1 0 1,-19 17 0-1,16-31 0 1,-16-5 0-1,21-21 0 0,0 0 0 1,-21 0 0-1,16 0 0 1,-16 0 0-1,21 0 0 1</inkml:trace>
    </iact:actionData>
  </iact:action>
  <iact:action type="add" startTime="811448">
    <iact:property name="dataType"/>
    <iact:actionData xml:id="d82">
      <inkml:trace xmlns:inkml="http://www.w3.org/2003/InkML" xml:id="stk59" contextRef="#ctx0" brushRef="#br0">16980 8208 24575 0,'37'0'0'33,"7"0"0"0,14 0 0 0,5 0 0 0,-18 0 0 1,1 0 0-1,-9 0 0 0,-1 0 0 0,0 0 0 0,-1 0 0 1,22 0 0-1,-31 0 0 0,-5 0 0 0,-21 0 0 1</inkml:trace>
    </iact:actionData>
  </iact:action>
  <iact:action type="add" startTime="812765">
    <iact:property name="dataType"/>
    <iact:actionData xml:id="d83">
      <inkml:trace xmlns:inkml="http://www.w3.org/2003/InkML" xml:id="stk60" contextRef="#ctx0" brushRef="#br0">16675 8302 24575 0,'0'58'0'32,"0"-23"0"0,0 0 0 0,-5 1 0 0,-1 2 0 1,6 8 0-1,-2-1 0 0,-14-13 0 0,0-1 0 0,11 26 0 1,-16-33 0-1,0-14 0 0,16-10 0 0,-16 0 0 1</inkml:trace>
    </iact:actionData>
  </iact:action>
  <iact:action type="remove" startTime="814931">
    <iact:property name="style" value="instant"/>
    <iact:actionData xml:id="d84" ref="#d80"/>
    <iact:actionData xml:id="d85">
      <inkml:trace xmlns:inkml="http://www.w3.org/2003/InkML" xml:id="stk61" contextRef="#ctx0" brushRef="#br0">17192 7385 24575 0,'0'58'0'25,"-9"-23"0"0,-3 0 0 1,-1-4 0-1,0 1 0 1,2 9 0-1,-4-4 0 1,-27-8 0-1,37 23 0 0,-16-46 0 1,10 14 0-1,9 1 0 1,-9-15 0-1,11 14 0 1,0-20 0-1,-20 0 0 1,14 21 0-1,-15-15 0 0,21 25 0 1,0-28 0-1,0 28 0 1,-21-26 0-1,16 16 0 1,-16 0 0-1,21 16 0 0,2-3 0 1,-4 2 0-1,-19 27 0 1,16-6 0-1,-16-12 0 1,21-30 0-1,0 6 0 1</inkml:trace>
    </iact:actionData>
  </iact:action>
  <iact:action type="remove" startTime="814964">
    <iact:property name="style" value="instant"/>
    <iact:actionData xml:id="d86" ref="#d82"/>
    <iact:actionData xml:id="d87">
      <inkml:trace xmlns:inkml="http://www.w3.org/2003/InkML" xml:id="stk62" contextRef="#ctx0" brushRef="#br0">16980 8208 24575 0,'37'0'0'33,"7"0"0"0,14 0 0 0,5 0 0 0,-18 0 0 1,1 0 0-1,-9 0 0 0,-1 0 0 0,0 0 0 0,-1 0 0 1,22 0 0-1,-31 0 0 0,-5 0 0 0,-21 0 0 1</inkml:trace>
    </iact:actionData>
  </iact:action>
  <iact:action type="remove" startTime="815248">
    <iact:property name="style" value="instant"/>
    <iact:actionData xml:id="d88" ref="#d81"/>
    <iact:actionData xml:id="d89">
      <inkml:trace xmlns:inkml="http://www.w3.org/2003/InkML" xml:id="stk63" contextRef="#ctx0" brushRef="#br0">17474 7597 24575 0,'0'26'0'28,"0"26"0"0,0-23 0 1,0 10 0-1,0 0 0 1,0-7 0-1,0 10 0 0,0-11 0 1,0 19 0-1,0-5 0 1,0 4 0-1,0-6 0 1,0 0 0-1,2-2 0 0,-4-1 0 1,-19 17 0-1,16-31 0 1,-16-5 0-1,21-21 0 0,0 0 0 1,-21 0 0-1,16 0 0 1,-16 0 0-1,21 0 0 1</inkml:trace>
    </iact:actionData>
  </iact:action>
  <iact:action type="remove" startTime="815481">
    <iact:property name="style" value="instant"/>
    <iact:actionData xml:id="d90" ref="#d83"/>
    <iact:actionData xml:id="d91">
      <inkml:trace xmlns:inkml="http://www.w3.org/2003/InkML" xml:id="stk64" contextRef="#ctx0" brushRef="#br0">16675 8302 24575 0,'0'58'0'32,"0"-23"0"0,0 0 0 0,-5 1 0 0,-1 2 0 1,6 8 0-1,-2-1 0 0,-14-13 0 0,0-1 0 0,11 26 0 1,-16-33 0-1,0-14 0 0,16-10 0 0,-16 0 0 1</inkml:trace>
    </iact:actionData>
  </iact:action>
  <iact:action type="add" startTime="814765">
    <iact:property name="dataType" value="strokeEraser"/>
    <iact:actionData xml:id="d92">
      <inkml:trace xmlns:inkml="http://www.w3.org/2003/InkML" xml:id="stk65" contextRef="#ctx1" brushRef="#br1">16980 7596 0,'0'0'19,"0"71"0,0 117 0,0 94 0,0 95 0,0-1 0,0-141 0,0-23 0,0-118 0,47-94 0,-47 0 0,118 0 0,94-141 0,23-24 0,-71-70 0,1 23 0,-71 48 0,-47-1 0,-94 0 1,-47 1-1,-141-48 0,-24 71 0,24 141 0,-71 47 0,71 118 0,23 93 0,95-22 0,23-25 0,47-70 0,47-117 0,0-24 0,0 0 0,47-24 0,70-117 0,95-94 0,-47 23 0,-1 48 0,-70 46 1,-47 71-1,-23 47 0,-48 47 0,-23 71 0,-117 164 0,-48 94 0,94-46 0,-23-72 0,118-93 0,-24-95 0,47-23 0,-47-47 0,94 0 0,-47-47 0,0 47 0,47-23 0,-47 23 0,0 0 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7-14T06:07:48.85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2">
        <inkml:traceFormat>
          <inkml:channel name="X" type="integer" min="-2.14748E9" max="2.14748E9" units="cm"/>
          <inkml:channel name="Y" type="integer" min="-2.14748E9" max="2.14748E9" units="cm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T" name="resolution" value="1" units="1/dev"/>
        </inkml:channelProperties>
      </inkml:inkSource>
      <inkml:timestamp xml:id="ts1" timeString="2022-07-14T06:07:48.858"/>
    </inkml:context>
    <inkml:brush xml:id="br1">
      <inkml:brushProperty name="width" value="0.055" units="cm"/>
      <inkml:brushProperty name="height" value="0.055" units="cm"/>
    </inkml:brush>
  </inkml:definitions>
  <iact:action type="add" startTime="135318">
    <iact:property name="dataType"/>
    <iact:actionData xml:id="d0">
      <inkml:trace xmlns:inkml="http://www.w3.org/2003/InkML" xml:id="stk0" contextRef="#ctx0" brushRef="#br0">5056 9455 24575 0,'27'0'0'14,"-6"0"0"0,-21 0 0 1,0 0 0-1,20 0 0 0,-14 0 0 1,15 0 0-1,-21 0 0 0,20 0 0 1,-14 0 0-1,15 0 0 0,-11 0 0 1,14 0 0-1,-9 0 0 0,27 0 0 1,-37 0 0-1,48 0 0 0,-4 0 0 1,14 0 0-1,-6 0 0 0,-33 0 0 1,7 0 0-1,-25 0 0 0,56 0 0 1,-20 21 0-1,16-18 0 0,7-1 0 1,-9 9 0-1,0-1 0 1,5-10 0-1,-2 0 0 0,-9 10 0 1,-8 1 0-1,-6-6 0 0,-15 16 0 1,0-21 0-1,-15 0 0 0,25 0 0 1,13 0 0-1,-8-1 0 0,1 2 0 1,1 9 0-1,0 1 0 0,3-9 0 1,-3 1 0-1,9 18 0 0,-11-21 0 1,30 0 0-1,-31 5 0 0,3 0 0 1,10-3 0-1,0-1 0 0,-10 4 0 1,-2 0 0-1,29-5 0 1,-28 0 0-1,-11 0 0 0,36 21 0 1,-20-15 0-1,8 3 0 0,2 2 0 1,-19 1 0-1,-1-3 0 0,8-6 0 1,-1 0 0-1,8 17 0 0,-21-20 0 1,7 0 0-1,7 0 0 0,11 10 0 1,5 1 0-1,-3-8 0 0,5-3 0 1,1 3-276-1,-9 3 0 0,1 2 1 1,0 1-1-1,-2-1 276 0,13 0 0 1,-2 0 0-1,-4-1 0 0,1 1 0 1,-4 0 0-1,-7 4 0 1,-6-3 0-1,-3-9 0 0,10 0 0 1,-1-1 0-1,7 2 0 0,-11 5 0 1,3 2 0-1,1-1-366 0,12-5 1 1,3-2 0-1,1 3 365 0,-13 6 0 1,2 3 0-1,-1 0 0 0,-2-3 0 1,7-6 0-1,-3-3 0 0,-2 2 520 1,12 9 0-1,-6-1-520 0,-20-9 0 1,-5-2 0-1,14 1 0 0,-29 0 0 1,25 0 0-1,-4 1 0 1,5-2 0-1,-1-5 0 0,4-2 0 1,2 1 82-1,14 5 1 0,5 1-1 1,-2-1-82-1,-6-4 0 0,-1-1 0 1,-2-1 0-1,-7 1 0 0,-1-1 0 1,-4 2 0-1,0 6 0 0,-5-5 0 1,-7-16 0-1,-4 0 0 0,-1 16 0 1,-5-16 0-1,-21 11 0 0,0 7 912 1,0-7-912-1,0 10 0 0,0-21 0 1,0 15 0-1,0-15 0 1</inkml:trace>
    </iact:actionData>
  </iact:action>
  <iact:action type="remove" startTime="140201">
    <iact:property name="style" value="instant"/>
    <iact:actionData xml:id="d1" ref="#d0"/>
    <iact:actionData xml:id="d2">
      <inkml:trace xmlns:inkml="http://www.w3.org/2003/InkML" xml:id="stk1" contextRef="#ctx0" brushRef="#br0">5056 9455 24575 0,'27'0'0'14,"-6"0"0"0,-21 0 0 1,0 0 0-1,20 0 0 0,-14 0 0 1,15 0 0-1,-21 0 0 0,20 0 0 1,-14 0 0-1,15 0 0 0,-11 0 0 1,14 0 0-1,-9 0 0 0,27 0 0 1,-37 0 0-1,48 0 0 0,-4 0 0 1,14 0 0-1,-6 0 0 0,-33 0 0 1,7 0 0-1,-25 0 0 0,56 0 0 1,-20 21 0-1,16-18 0 0,7-1 0 1,-9 9 0-1,0-1 0 1,5-10 0-1,-2 0 0 0,-9 10 0 1,-8 1 0-1,-6-6 0 0,-15 16 0 1,0-21 0-1,-15 0 0 0,25 0 0 1,13 0 0-1,-8-1 0 0,1 2 0 1,1 9 0-1,0 1 0 0,3-9 0 1,-3 1 0-1,9 18 0 0,-11-21 0 1,30 0 0-1,-31 5 0 0,3 0 0 1,10-3 0-1,0-1 0 0,-10 4 0 1,-2 0 0-1,29-5 0 1,-28 0 0-1,-11 0 0 0,36 21 0 1,-20-15 0-1,8 3 0 0,2 2 0 1,-19 1 0-1,-1-3 0 0,8-6 0 1,-1 0 0-1,8 17 0 0,-21-20 0 1,7 0 0-1,7 0 0 0,11 10 0 1,5 1 0-1,-3-8 0 0,5-3 0 1,1 3-276-1,-9 3 0 0,1 2 1 1,0 1-1-1,-2-1 276 0,13 0 0 1,-2 0 0-1,-4-1 0 0,1 1 0 1,-4 0 0-1,-7 4 0 1,-6-3 0-1,-3-9 0 0,10 0 0 1,-1-1 0-1,7 2 0 0,-11 5 0 1,3 2 0-1,1-1-366 0,12-5 1 1,3-2 0-1,1 3 365 0,-13 6 0 1,2 3 0-1,-1 0 0 0,-2-3 0 1,7-6 0-1,-3-3 0 0,-2 2 520 1,12 9 0-1,-6-1-520 0,-20-9 0 1,-5-2 0-1,14 1 0 0,-29 0 0 1,25 0 0-1,-4 1 0 1,5-2 0-1,-1-5 0 0,4-2 0 1,2 1 82-1,14 5 1 0,5 1-1 1,-2-1-82-1,-6-4 0 0,-1-1 0 1,-2-1 0-1,-7 1 0 0,-1-1 0 1,-4 2 0-1,0 6 0 0,-5-5 0 1,-7-16 0-1,-4 0 0 0,-1 16 0 1,-5-16 0-1,-21 11 0 0,0 7 912 1,0-7-912-1,0 10 0 0,0-21 0 1,0 15 0-1,0-15 0 1</inkml:trace>
    </iact:actionData>
  </iact:action>
  <iact:action type="add" startTime="139668">
    <iact:property name="dataType" value="strokeEraser"/>
    <iact:actionData xml:id="d3">
      <inkml:trace xmlns:inkml="http://www.w3.org/2003/InkML" xml:id="stk2" contextRef="#ctx1" brushRef="#br1">10701 10042 0,'0'0'23,"-165"0"0,-235 0 0,-399 0 0,-165 0 0,235 0 0,188 0 0,164 0 0,119 0 0,93 0 0,47 0 0,71 0 0,0 0 1,47 0-1,0-47 0,-117-164 0,-95-24 0,94-24 0,1 47 0,70 95 0,0 70 0,47 47 0,94 0 0,-24 0 0,24 47 0,24 0 1,47 117-1,93 1 0,25 47 0,-25 23 0,25-24 0,-1 1 0,24-94 0,70 23 0,71-24 0,-24-23 0,-141-23 0,-117-24 0,-165-47 1</inkml:trace>
    </iact:actionData>
  </iact:action>
  <iact:action type="add" startTime="142635">
    <iact:property name="dataType"/>
    <iact:actionData xml:id="d4">
      <inkml:trace xmlns:inkml="http://www.w3.org/2003/InkML" xml:id="stk3" contextRef="#ctx0" brushRef="#br0">5151 9384 24575 0,'36'0'0'11,"29"0"0"1,-29 0 0 0,2 0 0 0,22 0 0 0,8 0-649 0,-15 0 1 0,2 0 0 0,1 0 648 0,0 0 0 0,1 0 0 0,0 0 0 0,5 0 0 0,0 0 0 0,0 0 0 0,-7 0 0 0,0 0 0 0,-1 0 0 0,1 0 0 0,0 0 0 0,0 0 0 0,0 0 0 0,0 0 0 0,0 0 0 0,0 0 0 0,0 0 0 0,-1 0 0 0,-2 0 0 0,0 0 0 0,-2 0 10 0,-2 0 0 0,-2 0 0 0,2 0-10 0,1 0 0 0,2 0 0 0,-3 0 0-1,14 0 0 1,-1 0 0 0,4 0 0 0,-2 0 0 0,-3-2 0 0,-5 4 230 0,-16 8 1 0,-2 1-231 0,8-8 0 0,-1-1 0 0,-9 9 0 0,0-1 0 0,11-3 0 0,3-3 487 0,7-3 0 0,5 0-487 0,-5 3 0 0,4 0 0 0,-3-1 0 0,8-3 0 0,0 0 0 0,-9 0 0 0,2 0 0 0,-4 0 0 0,1 0 0 0,-3 0 240 0,2-2 0 0,-1 4-240 0,-6 8 0 0,0 1 0 0,0-9 0 0,-3 1 0 0,19 18 0 0,-14-19 0 0,1-4 0 0,16 2 0-1,-15-2 0 1,0 4 0 0,11 19 0 0,-26-19 0 0,-4 1 0 0,5 18 0 0,7-21 0 0,-7 0 0 0,10 0 0 0,10 0 0 0,-21 0 0 0,-1 0 0 0,17 0 0 0,14 0 0 0,-30 0 0 0,11 0 0 0,-10 0 0 0,7 0 0 0,-7 0 0 0,10 0 0 0,0 0 0 0,-11 0 0 0,9 0 0 0,-9 0 0 0,11 0 0 0,-10 0 0 0,7 0 0 0,-7 0 0 0,10 0 0 0,-21 0 0 0,-5 0 0 0,-21 0 0 0,0-21 0 0,0 16 0 0,0-16 0 0</inkml:trace>
    </iact:actionData>
  </iact:action>
  <iact:action type="add" startTime="145085">
    <iact:property name="dataType"/>
    <iact:actionData xml:id="d5">
      <inkml:trace xmlns:inkml="http://www.w3.org/2003/InkML" xml:id="stk4" contextRef="#ctx0" brushRef="#br0">10207 9384 24575 0,'0'58'0'14,"0"-15"0"1,0 7 0-1,0 0 0 1,0 0 0 0,0 1 0-1,0 3-716 1,0-2 0 0,0 5 0-1,0 0 1 1,0-1 715-1,0-3 0 1,0 0 0 0,0 0 0-1,0-3 0 1,0 5 0 0,0-3 0-1,0 0 302 1,0 0 0-1,0-1 1 1,0-5-303 0,0-2 0-1,0-4 235 1,0-5 0 0,0-2-235-1,0 3 0 1,0 30 0-1,0-14 743 1,0 2 0 0,0 4-743-1,0-9 0 1,0 2 0 0,0 13 0-1,0 0 0 1,0-20 0-1,0-2 0 1,0-1 0 0,0-4 0-1,0 10 0 1,0-10 0 0,0 7 0-1,-21-7 0 1,16 20 0-1,-6-22 0 1,1 1 0 0,10 27 0-1,0-6 0 1,0-12 0 0,0-30 0-1,0 27 0 1,0-5 0-1,-10 12 0 1,8-10 0 0,1 1 0-1,-10 22 0 1,11-26 0 0,0-1 0-1,0 22 0 1,0-10 0-1,-20 11 0 1,14-8 0 0,-15 7 0-1,21 1 0 1,0-30 0 0,0 25 0-1,0-48 0 1,-20 37 0-1,14-37 0 1,-15 26 0 0,21-7 0-1,0 12 0 1,0-10 0 0,0 16 0-1,0-16 0 1,0 11 0-1,0 7 0 1,0-7 0 0,0 10 0-1,-20-10 0 1,14-14 0 0,-15-12 0-1,21-11 0 1,0 0 0 0</inkml:trace>
    </iact:actionData>
  </iact:action>
  <iact:action type="add" startTime="147418">
    <iact:property name="dataType"/>
    <iact:actionData xml:id="d6">
      <inkml:trace xmlns:inkml="http://www.w3.org/2003/InkML" xml:id="stk5" contextRef="#ctx0" brushRef="#br0">26646 9267 24575 0,'0'0'0'80</inkml:trace>
    </iact:actionData>
  </iact:action>
  <iact:action type="add" startTime="280862">
    <iact:property name="dataType"/>
    <iact:actionData xml:id="d7">
      <inkml:trace xmlns:inkml="http://www.w3.org/2003/InkML" xml:id="stk6" contextRef="#ctx0" brushRef="#br0">17357 2705 24575 0,'13'0'0'66,"-3"0"0"0,11 0 0 0,-16 0 0 1,37 0 0-1,-37 0 0 0,37 0 0 0,-26-21 0 1,7 16 0-1,9-16 0 0,-27 21 0 1,37 0 0-1,-37 0 0 0,37 0 0 0,-37-21 0 1,37 16 0-1,-37-16 0 0,26 21 0 1,-28 0 0-1,28 0 0 0,-25-21 0 0,35 16 0 1,-35-16 0-1,15 21 0 0,-1 0 0 0,-14 0 0 1,25 0 0-1,-7 0 0 0,12 0 0 1,-10 0 0-1,16 0 0 0,-37 0 0 0,16 0 0 1,-10 0 0-1,-9 0 0 0,30 21 0 1,-27-16 0-1,37 16 0 0,-16-21 0 0,0 0 0 1,-5 0 0-1,-21 0 0 0,0 0 0 1</inkml:trace>
    </iact:actionData>
  </iact:action>
  <iact:action type="add" startTime="286445">
    <iact:property name="dataType"/>
    <iact:actionData xml:id="d8">
      <inkml:trace xmlns:inkml="http://www.w3.org/2003/InkML" xml:id="stk7" contextRef="#ctx0" brushRef="#br0">9784 3081 24575 0,'-13'0'0'14,"-40"0"0"1,12 0 0 0,6 0 0 0,-1 0 0 0,-21 0 0 0,-1 0 0 0,8 0 0 0,11 0 0 0,0 0 0 0,-3 0 0-1,-1 0 0 1,0 0 0 0,1 0 0 0,8 0 0 0,0 0 0 0,-2 0 0 0,-9 0 0 0,9 0 0 0,-11-21 0 0,10 16 0 0,-7-16 0-1,7 21 0 1,-10 0 0 0,10 0 0 0,-7 0 0 0,7 0 0 0,-10 0 0 0,-10 0 0 0,7 0 0 0,-7 0 0 0,-1 0 0-1,23 0 0 1,0 0 0 0,-28 0 0 0,5 0 0 0,14 0 0 0,-13 0 0 0,15 0 0 0,-24 0 0 0,30 0 0 0,-22 0 0 0,9 0 0-1,-9 0 0 1,24 2 0 0,0-4 0 0,-29-19 0 0,18 19 0 0,-1-1 0 0,9-8 0 0,1 1 0 0,1 9 0 0,-1 2 0 0,2-1 0-1,0 0 0 1,-1 0 0 0,0 0 0 0,-1 0 0 0,-1 0 0 0,-9 0 0 0,0 0 0 0,4 1 0 0,1-2 0 0,-2-9 0-1,2-1 0 1,5 9 0 0,1-1 0 0,-22-18 0 0,31 21 0 0,-6 0 0 0,-12 0 0 0,-8 0 0 0,-8 0 0 0,-3 0 0 0,17 1 0-1,0-2 0 1,2-2 0 0,-3-1 0 0,3 1 0 0,-6 2 0 0,3-1 0 0,-1-3 0 0,2 0 0 0,10 4 0 0,1 2 0 0,-4-1 0-1,0 0 0 1,-24 0 0 0,28 0 0 0,0 0 0 0,-23 0 0 0,21 0 0 0,-28 0 0 0,2 0 0 0,23 0 0 0,-3 0 0-1,-7 0 0 1,-2 0 0 0,-2 0 0 0,1 0 0 0,3 0 0 0,0 0 0 0,3 0 0 0,3 0 0 0,-13 0 0 0,30 0 0 0,-4 0 0-1,-13 0 0 1,-19 0 0 0,21 0 0 0,0 0 0 0,6 0 0 0,2 0 0 0,-24 0 0 0,22 0 0 0,-9 0 0 0,-12 0 0 0,-6 0 0-1,18 0 0 1,-1 0 0 0,8 0 0 0,2 0 0 0,0 0 0 0,2 0 0 0,-3 0 0 0,-5 0 0 0,16 0 0 0,-10 0 0-1,-30 0 0 1,14 0 0 0,2 0 0 0,-2 0 0 0,47 0 0 0,-16 0 0 0,0 0 0 0,-15 0 0 0,-14 0 0 0,-8 0 0 0,11 0 0-1,-10 0 0 1,7 0 0 0,12 0 0 0,-2 0 0 0,-23 0 0 0,17 0 0 0,1 0 0 0,-8 0 0 0,-12 0 0 0,29 0 0 0,-22 0 0-1,8 0 0 1,11 0 0 0,0 0 0 0,-3 0 0 0,-23 0 0 0,28 0 0 0,-10 0 0 0,0 0 0 0,-10 0 0 0,21 0 0-1,1 0 0 1,-17 0 0 0,8-1 0 0,2 2 0 0,0 9 0 0,-16-7 0 0,14 7 0 0,28-10 0 0,-5 0 0 0,0 0 0 0,16 0 0-1,-37 0 0 1,27 21 0 0,-9-16 0 0,14 16 0 0,10-21 0 0,0 0 0 0,10 0 0 0,-7 0 0 0,7 0 0 0,-10 0 0 0</inkml:trace>
    </iact:actionData>
  </iact:action>
  <iact:action type="add" startTime="309029">
    <iact:property name="dataType"/>
    <iact:actionData xml:id="d9">
      <inkml:trace xmlns:inkml="http://www.w3.org/2003/InkML" xml:id="stk8" contextRef="#ctx0" brushRef="#br0">26599 10913 8191 0,'-26'26'0'41,"5"-5"0"0</inkml:trace>
    </iact:actionData>
  </iact:action>
  <iact:action type="add" startTime="310996">
    <iact:property name="dataType"/>
    <iact:actionData xml:id="d10">
      <inkml:trace xmlns:inkml="http://www.w3.org/2003/InkML" xml:id="stk9" contextRef="#ctx0" brushRef="#br0">24812 12959 24575 0,'0'0'0'113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7-14T11:52:38.9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75937">
    <iact:property name="dataType"/>
    <iact:actionData xml:id="d0">
      <inkml:trace xmlns:inkml="http://www.w3.org/2003/InkML" xml:id="stk0" contextRef="#ctx0" brushRef="#br0">26905 14206 24575 0,'-47'0'0'18,"14"0"0"1,-2 0 0 0,-28 0 0 0,14 0 0 0,-3 0 0 0,-2 0 0 0,0 0 0 0,5 0 0 0,-1 0 0 0,-7 0 0 0,2 0 0 0,17 0 0 0,3 0 0 0,-1 0 0 0,1 0 0 0,-22 0 0 0,30 0 0 0,7 0 0 0,-1 0 0 0,5 0 0 0,-28 0 0 0,-14-21 0 0,16 15 0 0,-1-5 0 0,0 1 0-1,1 10 0 1,-15 0 0 0,12 0 0 0,-12 0 0 0,15 0 0 0,0 0 0 0,-2 0 0 0,-19 0 0 0,0 0 0 0,19 3 0 0,2-6 0 0,0-17 0 0,3 17 0 0,0 0 0 0,-11-18 0 0,17 20 0 0,-2 2 0 0,-1-1 0 0,2 0 0 0,-8 0 0 0,-21 0 0 0,58 0 0 0,-16 0 0 0,21 0 0 0</inkml:trace>
    </iact:actionData>
  </iact:action>
  <iact:action type="add" startTime="177820">
    <iact:property name="dataType"/>
    <iact:actionData xml:id="d1">
      <inkml:trace xmlns:inkml="http://www.w3.org/2003/InkML" xml:id="stk1" contextRef="#ctx0" brushRef="#br0">27258 17639 24575 0,'-56'0'0'20,"0"0"0"1,-4 0 0-1,-3 0 0 1,10 0 0-1,-2 0 0 1,-2 0-684-1,-4 0 1 1,-2 0 0-1,2 0 683 1,3 0 0-1,2 0 0 1,0 0 0-1,1 1 0 1,0 0 0-1,0-3 0 1,-3-4 0-1,0-2 0 1,4 1 306-1,1 5 1 1,2-1-307-1,4-4 0 1,-3-1 0-1,3 2 0 1,-8 5 0-1,3 2 175 1,2-1 0-1,1 0-175 1,2 2 0-1,2-4 0 1,10-8 0-1,2-1 0 1,-16 6 525-1,9-6 0 1,1 1-525-1,-13 10 18 1,13 0 1-1,-1 0-19 1,-9 0 0-1,-9 0 0 1,22 0 0-1,-9-10 0 1,9 7 0-1,10-7 0 1,-16 10 0-1,37 0 0 1,-16 0 0-1,21 0 0 1</inkml:trace>
    </iact:actionData>
  </iact:action>
  <iact:action type="add" startTime="187154">
    <iact:property name="dataType"/>
    <iact:actionData xml:id="d2">
      <inkml:trace xmlns:inkml="http://www.w3.org/2003/InkML" xml:id="stk2" contextRef="#ctx0" brushRef="#br0">16839 16510 24575 0,'-55'0'0'18,"21"0"0"1,-5 0 0 0,-23 0 0-1,-4 0 0 1,5 0 0 0,-1 0 0-1,-3 0 0 1,2 0 0 0,20 0 0 0,3 0 0-1,3 0 0 1,6 0 0 0,5 0 0-1,5 0 0 1,21 0 0 0,0 0 0 0,-11 0 0-1,-54 0 0 1,18 0 0 0,-5 0 0-1,3 0 0 1,-3 0 0 0,-2 0-346-1,-6 0 1 1,-3 0 0 0,1 0 345 0,4 0 0-1,1 0 0 1,2 0 0 0,5 0 0-1,2 0 0 1,2 0 0 0,-8 0 0 0,6 0 0-1,-9 0 0 1,31 0 0 0,5 0 0-1,10 0 0 1,9 0 0 0,-9 0 0 0</inkml:trace>
    </iact:actionData>
  </iact:action>
  <iact:action type="add" startTime="188787">
    <iact:property name="dataType"/>
    <iact:actionData xml:id="d3">
      <inkml:trace xmlns:inkml="http://www.w3.org/2003/InkML" xml:id="stk3" contextRef="#ctx0" brushRef="#br0">26435 16393 24575 0,'-58'0'0'18,"19"0"0"0,-3 0 0 0,0 0 0 0,-2 0 0 0,-12 0 0 0,-3 0 0 0,0 0 0 0,1 0 0 0,8 0 0 0,0 0 0 0,-12 0 0 0,1 0 0 0,18 0 0 0,0 0 0 0,-14 0 0 0,-1 0 0 0,9 0 0 1,1 0 0-1,1 0 0 0,0 0 0 0,12 0 0 0,0 0 0 0,-6 0 0 0,3 0 0 0,-3 0 0 0,-2 0 0 0,-1 0 0 0,3 0 0 0,-17 0 0 0,14 0 0 0,28 0 0 0,-5 0 0 0,21 0 0 0,0 0 0 1</inkml:trace>
    </iact:actionData>
  </iact:action>
  <iact:action type="add" startTime="190354">
    <iact:property name="dataType"/>
    <iact:actionData xml:id="d4">
      <inkml:trace xmlns:inkml="http://www.w3.org/2003/InkML" xml:id="stk4" contextRef="#ctx0" brushRef="#br0">16439 15852 24575 0,'-52'0'0'11,"0"0"0"0,0 0 0 0,2 0 0 0,-3 0 0 0,-4 0 0 0,-1 0 0 0,-1 0 0 0,0 0 0 0,-3 0 0 1,0 0 0-1,-2 0 0 0,-1 0 0 0,0 0-955 0,5 0 0 0,-2 0 0 0,0 0 0 0,-1 0 1 0,1 0-1 0,0 0 0 1,2 0 955-1,-3 0 0 0,0 0 0 0,0 0 0 0,2 0 0 0,2 0 0 0,2 0 0 0,-11 0 0 0,1 0 0 0,5 0 0 1,3 0 647-1,4 0 0 0,5 0 1 0,4 0-648 0,-4 0 0 0,8 0 267 0,6 0 1 0,15 0 0 0,21 0 0 1</inkml:trace>
    </iact:actionData>
  </iact:action>
  <iact:action type="add" startTime="193754">
    <iact:property name="dataType"/>
    <iact:actionData xml:id="d5">
      <inkml:trace xmlns:inkml="http://www.w3.org/2003/InkML" xml:id="stk5" contextRef="#ctx0" brushRef="#br0">24906 15852 24575 0,'58'0'0'13,"-10"0"0"0,6 0 0 1,5 0 0-1,4 0-716 1,-3 0 1-1,3 0 0 0,0 0 715 1,-7 0 0-1,0 0 0 1,2 0 0-1,-8 0 0 1,3 0 0-1,-1 0 0 0,-1 0 0 1,7 0 0-1,-3 0 0 1,2 0 0-1,5 0 0 0,0 0 0 1,0 0 0-1,-6 0 0 1,-2 0 0-1,0 0 147 1,-5 0 1-1,-1 0 0 0,-1 0-148 1,19 0 0-1,-4 0 206 1,-13 0 0-1,-4 0-206 0,-9 0 0 1,-1 0 0-1,22 0 0 1,-31 0 0-1,-5 0 0 1</inkml:trace>
    </iact:actionData>
  </iact:action>
  <iact:action type="add" startTime="198104">
    <iact:property name="dataType"/>
    <iact:actionData xml:id="d6">
      <inkml:trace xmlns:inkml="http://www.w3.org/2003/InkML" xml:id="stk6" contextRef="#ctx0" brushRef="#br0">17098 8420 24575 0,'0'0'0'97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4185C-7615-8D43-B0FC-8EFDA1EF004B}" type="datetimeFigureOut">
              <a:rPr kumimoji="1" lang="zh-CN" altLang="en-US" smtClean="0"/>
              <a:t>2022/7/14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9829E-E6D0-C64A-B624-142EC5AFA5A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458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829E-E6D0-C64A-B624-142EC5AFA5A4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07891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7/14/22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7/14/22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7/14/22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7/14/22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7/14/22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microsoft.com/office/2011/relationships/inkAction" Target="../ink/inkAction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microsoft.com/office/2011/relationships/inkAction" Target="../ink/inkAction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11/relationships/inkAction" Target="../ink/inkAction3.xml"/><Relationship Id="rId3" Type="http://schemas.openxmlformats.org/officeDocument/2006/relationships/audio" Target="../media/media6.m4a"/><Relationship Id="rId7" Type="http://schemas.openxmlformats.org/officeDocument/2006/relationships/image" Target="../media/image14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7C4D28-10E6-C335-988E-66D7335D2B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CN" altLang="en-US" dirty="0"/>
              <a:t>第七节</a:t>
            </a:r>
            <a:r>
              <a:rPr kumimoji="1" lang="en-US" altLang="zh-CN" dirty="0"/>
              <a:t>-</a:t>
            </a:r>
            <a:r>
              <a:rPr kumimoji="1" lang="zh-CN" altLang="en-US" dirty="0"/>
              <a:t>分子光谱学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AF24276-ABF6-0EA3-1E4C-66746ED339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1FB0011D-A16D-62DF-7BA0-350DC25216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7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5"/>
    </mc:Choice>
    <mc:Fallback xmlns="">
      <p:transition spd="slow" advTm="6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D9470C-8766-24C0-1458-1879EA4B2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 descr="图形用户界面, 应用程序&#10;&#10;描述已自动生成">
            <a:extLst>
              <a:ext uri="{FF2B5EF4-FFF2-40B4-BE49-F238E27FC236}">
                <a16:creationId xmlns:a16="http://schemas.microsoft.com/office/drawing/2014/main" id="{73AFDCCE-4D42-A7D3-6FF9-73C79AF32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-21852"/>
            <a:ext cx="12192000" cy="6879852"/>
          </a:xfrm>
        </p:spPr>
      </p:pic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08E041C5-DE78-54F7-E0F2-0373485F0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3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229"/>
    </mc:Choice>
    <mc:Fallback xmlns="">
      <p:transition spd="slow" advTm="766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2A6AD2-4075-56D1-3429-D81C3FC51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 descr="图示&#10;&#10;描述已自动生成">
            <a:extLst>
              <a:ext uri="{FF2B5EF4-FFF2-40B4-BE49-F238E27FC236}">
                <a16:creationId xmlns:a16="http://schemas.microsoft.com/office/drawing/2014/main" id="{96B587D8-F2F1-B663-6B8C-E241A719D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8379"/>
            <a:ext cx="12192000" cy="6876379"/>
          </a:xfrm>
        </p:spPr>
      </p:pic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9AF19AD4-22E2-E89D-4707-ABF76FDEC8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9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56"/>
    </mc:Choice>
    <mc:Fallback xmlns="">
      <p:transition spd="slow" advTm="371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8DD668-D3ED-0AE1-5C88-9ABD1A0EE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 descr="图示&#10;&#10;中度可信度描述已自动生成">
            <a:extLst>
              <a:ext uri="{FF2B5EF4-FFF2-40B4-BE49-F238E27FC236}">
                <a16:creationId xmlns:a16="http://schemas.microsoft.com/office/drawing/2014/main" id="{012BDF6E-8C93-1087-0BE8-4227CC09E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-40999"/>
            <a:ext cx="12192000" cy="6898999"/>
          </a:xfr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墨迹 5">
                <a:extLst>
                  <a:ext uri="{FF2B5EF4-FFF2-40B4-BE49-F238E27FC236}">
                    <a16:creationId xmlns:a16="http://schemas.microsoft.com/office/drawing/2014/main" id="{55909C80-8E6F-67EC-4433-3D27AF0F104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23640" y="601200"/>
              <a:ext cx="5495040" cy="5732280"/>
            </p14:xfrm>
          </p:contentPart>
        </mc:Choice>
        <mc:Fallback xmlns="">
          <p:pic>
            <p:nvPicPr>
              <p:cNvPr id="6" name="墨迹 5">
                <a:extLst>
                  <a:ext uri="{FF2B5EF4-FFF2-40B4-BE49-F238E27FC236}">
                    <a16:creationId xmlns:a16="http://schemas.microsoft.com/office/drawing/2014/main" id="{55909C80-8E6F-67EC-4433-3D27AF0F10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14280" y="591840"/>
                <a:ext cx="5513760" cy="5751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538E969D-34F1-13DE-0022-2A94E7C45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0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857"/>
    </mc:Choice>
    <mc:Fallback xmlns="">
      <p:transition spd="slow" advTm="857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3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5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7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内容占位符 4" descr="图表, 折线图&#10;&#10;描述已自动生成">
            <a:extLst>
              <a:ext uri="{FF2B5EF4-FFF2-40B4-BE49-F238E27FC236}">
                <a16:creationId xmlns:a16="http://schemas.microsoft.com/office/drawing/2014/main" id="{60604DA6-EDA9-C22B-B8B1-73AE535B71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643854" y="724544"/>
            <a:ext cx="6270662" cy="5408446"/>
          </a:xfrm>
          <a:prstGeom prst="rect">
            <a:avLst/>
          </a:prstGeom>
          <a:effectLst/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7DB8F91-19FF-84BA-C435-A714C204F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6457" y="-1211687"/>
            <a:ext cx="4223913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zh-CN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Practice 1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E0B6546-DEC1-0255-5EA2-32C87F6D71DA}"/>
              </a:ext>
            </a:extLst>
          </p:cNvPr>
          <p:cNvSpPr txBox="1"/>
          <p:nvPr/>
        </p:nvSpPr>
        <p:spPr>
          <a:xfrm>
            <a:off x="7809954" y="2292182"/>
            <a:ext cx="42239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(b). </a:t>
            </a:r>
            <a:r>
              <a:rPr kumimoji="1" lang="el-GR" altLang="zh-CN" dirty="0">
                <a:solidFill>
                  <a:schemeClr val="bg1"/>
                </a:solidFill>
              </a:rPr>
              <a:t>5.4 μ</a:t>
            </a:r>
            <a:r>
              <a:rPr kumimoji="1" lang="en-US" altLang="zh-CN" dirty="0">
                <a:solidFill>
                  <a:schemeClr val="bg1"/>
                </a:solidFill>
              </a:rPr>
              <a:t>M</a:t>
            </a:r>
            <a:br>
              <a:rPr kumimoji="1" lang="en-US" altLang="zh-CN" dirty="0">
                <a:solidFill>
                  <a:schemeClr val="bg1"/>
                </a:solidFill>
              </a:rPr>
            </a:br>
            <a:r>
              <a:rPr kumimoji="1" lang="en-US" altLang="zh-CN" dirty="0">
                <a:solidFill>
                  <a:schemeClr val="bg1"/>
                </a:solidFill>
              </a:rPr>
              <a:t>(values between 5.2 </a:t>
            </a:r>
            <a:r>
              <a:rPr kumimoji="1" lang="el-GR" altLang="zh-CN" dirty="0">
                <a:solidFill>
                  <a:schemeClr val="bg1"/>
                </a:solidFill>
              </a:rPr>
              <a:t>μ</a:t>
            </a:r>
            <a:r>
              <a:rPr kumimoji="1" lang="en-US" altLang="zh-CN" dirty="0">
                <a:solidFill>
                  <a:schemeClr val="bg1"/>
                </a:solidFill>
              </a:rPr>
              <a:t>M and 5.6 </a:t>
            </a:r>
            <a:r>
              <a:rPr kumimoji="1" lang="el-GR" altLang="zh-CN" dirty="0">
                <a:solidFill>
                  <a:schemeClr val="bg1"/>
                </a:solidFill>
              </a:rPr>
              <a:t>μ</a:t>
            </a:r>
            <a:r>
              <a:rPr kumimoji="1" lang="en-US" altLang="zh-CN" dirty="0">
                <a:solidFill>
                  <a:schemeClr val="bg1"/>
                </a:solidFill>
              </a:rPr>
              <a:t>M are acceptable) </a:t>
            </a:r>
          </a:p>
          <a:p>
            <a:r>
              <a:rPr kumimoji="1" lang="en-US" altLang="zh-CN" dirty="0">
                <a:solidFill>
                  <a:schemeClr val="bg1"/>
                </a:solidFill>
              </a:rPr>
              <a:t>(c). Less than. </a:t>
            </a:r>
          </a:p>
          <a:p>
            <a:r>
              <a:rPr kumimoji="1" lang="en-US" altLang="zh-CN" dirty="0">
                <a:solidFill>
                  <a:schemeClr val="bg1"/>
                </a:solidFill>
              </a:rPr>
              <a:t>The diluted solution will have a lower concentration and therefore a lower absorbance, in accordance with Beer’s law </a:t>
            </a:r>
          </a:p>
          <a:p>
            <a:r>
              <a:rPr kumimoji="1" lang="en-US" altLang="zh-CN" dirty="0">
                <a:solidFill>
                  <a:schemeClr val="bg1"/>
                </a:solidFill>
              </a:rPr>
              <a:t>(d). Less than. </a:t>
            </a:r>
          </a:p>
          <a:p>
            <a:r>
              <a:rPr kumimoji="1" lang="en-US" altLang="zh-CN" dirty="0">
                <a:solidFill>
                  <a:schemeClr val="bg1"/>
                </a:solidFill>
              </a:rPr>
              <a:t>559 nm is the wavelength of maximum absorbance. The absorbance at any other wavelength will be lower. </a:t>
            </a:r>
          </a:p>
          <a:p>
            <a:endParaRPr kumimoji="1" lang="en-US" altLang="zh-CN" dirty="0">
              <a:solidFill>
                <a:schemeClr val="bg1"/>
              </a:solidFill>
            </a:endParaRPr>
          </a:p>
          <a:p>
            <a:endParaRPr kumimoji="1" lang="zh-CN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0">
            <p14:nvContentPartPr>
              <p14:cNvPr id="11" name="墨迹 10">
                <a:extLst>
                  <a:ext uri="{FF2B5EF4-FFF2-40B4-BE49-F238E27FC236}">
                    <a16:creationId xmlns:a16="http://schemas.microsoft.com/office/drawing/2014/main" id="{1E09679D-2314-DBD4-BC23-4036D9B704E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95960" y="923040"/>
              <a:ext cx="8796960" cy="3751200"/>
            </p14:xfrm>
          </p:contentPart>
        </mc:Choice>
        <mc:Fallback xmlns="">
          <p:pic>
            <p:nvPicPr>
              <p:cNvPr id="11" name="墨迹 10">
                <a:extLst>
                  <a:ext uri="{FF2B5EF4-FFF2-40B4-BE49-F238E27FC236}">
                    <a16:creationId xmlns:a16="http://schemas.microsoft.com/office/drawing/2014/main" id="{1E09679D-2314-DBD4-BC23-4036D9B704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6600" y="913680"/>
                <a:ext cx="8815680" cy="376992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音频 12">
            <a:hlinkClick r:id="" action="ppaction://media"/>
            <a:extLst>
              <a:ext uri="{FF2B5EF4-FFF2-40B4-BE49-F238E27FC236}">
                <a16:creationId xmlns:a16="http://schemas.microsoft.com/office/drawing/2014/main" id="{A3336498-62CD-294D-7AB7-A09B4A3879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4194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27381"/>
    </mc:Choice>
    <mc:Fallback xmlns="">
      <p:transition spd="slow" advTm="327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6098CF-2362-58BB-1CF2-97BF0C30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7"/>
            <a:ext cx="3106369" cy="5771103"/>
          </a:xfrm>
        </p:spPr>
        <p:txBody>
          <a:bodyPr anchor="ctr">
            <a:normAutofit/>
          </a:bodyPr>
          <a:lstStyle/>
          <a:p>
            <a:r>
              <a:rPr kumimoji="1" lang="en-US" altLang="zh-CN" dirty="0"/>
              <a:t>Practice 2</a:t>
            </a:r>
            <a:endParaRPr kumimoji="1" lang="zh-CN" alt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C8294B-5A5C-4D2B-B536-215D70DE8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" name="Freeform 26">
            <a:extLst>
              <a:ext uri="{FF2B5EF4-FFF2-40B4-BE49-F238E27FC236}">
                <a16:creationId xmlns:a16="http://schemas.microsoft.com/office/drawing/2014/main" id="{0A3E1A52-A5C3-4C7C-B4AB-FB229C4E4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2519C92-0806-4842-AA3E-15DFABD7F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图片 6" descr="图示&#10;&#10;描述已自动生成">
            <a:extLst>
              <a:ext uri="{FF2B5EF4-FFF2-40B4-BE49-F238E27FC236}">
                <a16:creationId xmlns:a16="http://schemas.microsoft.com/office/drawing/2014/main" id="{8F64F069-C16F-6712-6208-758A201B7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2824" y="0"/>
            <a:ext cx="7036298" cy="4256958"/>
          </a:xfrm>
          <a:prstGeom prst="rect">
            <a:avLst/>
          </a:prstGeom>
          <a:effectLst/>
        </p:spPr>
      </p:pic>
      <p:pic>
        <p:nvPicPr>
          <p:cNvPr id="9" name="图片 8" descr="表格&#10;&#10;描述已自动生成">
            <a:extLst>
              <a:ext uri="{FF2B5EF4-FFF2-40B4-BE49-F238E27FC236}">
                <a16:creationId xmlns:a16="http://schemas.microsoft.com/office/drawing/2014/main" id="{392918DF-E766-1F80-BAA0-165E058344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9240" y="4457639"/>
            <a:ext cx="6194640" cy="2230069"/>
          </a:xfrm>
          <a:prstGeom prst="rect">
            <a:avLst/>
          </a:prstGeom>
          <a:effectLst/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F5540E-9613-9A71-164C-1D52BA343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2823" y="3573750"/>
            <a:ext cx="6491057" cy="2674648"/>
          </a:xfrm>
        </p:spPr>
        <p:txBody>
          <a:bodyPr>
            <a:normAutofit/>
          </a:bodyPr>
          <a:lstStyle/>
          <a:p>
            <a:endParaRPr kumimoji="1" lang="en-US" altLang="zh-CN" dirty="0">
              <a:solidFill>
                <a:schemeClr val="bg1"/>
              </a:solidFill>
            </a:endParaRPr>
          </a:p>
          <a:p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138C6012-C48D-D289-7077-9CD1C9D81DEE}"/>
              </a:ext>
            </a:extLst>
          </p:cNvPr>
          <p:cNvSpPr/>
          <p:nvPr/>
        </p:nvSpPr>
        <p:spPr>
          <a:xfrm>
            <a:off x="5117176" y="3973544"/>
            <a:ext cx="344385" cy="344385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18" name="墨迹 17">
                <a:extLst>
                  <a:ext uri="{FF2B5EF4-FFF2-40B4-BE49-F238E27FC236}">
                    <a16:creationId xmlns:a16="http://schemas.microsoft.com/office/drawing/2014/main" id="{650C7D5D-27AD-B53F-82A8-8F43B1F1174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139360" y="3031200"/>
              <a:ext cx="4673880" cy="3319920"/>
            </p14:xfrm>
          </p:contentPart>
        </mc:Choice>
        <mc:Fallback>
          <p:pic>
            <p:nvPicPr>
              <p:cNvPr id="18" name="墨迹 17">
                <a:extLst>
                  <a:ext uri="{FF2B5EF4-FFF2-40B4-BE49-F238E27FC236}">
                    <a16:creationId xmlns:a16="http://schemas.microsoft.com/office/drawing/2014/main" id="{650C7D5D-27AD-B53F-82A8-8F43B1F117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30000" y="3021840"/>
                <a:ext cx="4692600" cy="333864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音频 18">
            <a:hlinkClick r:id="" action="ppaction://media"/>
            <a:extLst>
              <a:ext uri="{FF2B5EF4-FFF2-40B4-BE49-F238E27FC236}">
                <a16:creationId xmlns:a16="http://schemas.microsoft.com/office/drawing/2014/main" id="{B523B333-EE2B-9E05-74B0-D3113D2032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480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986"/>
    </mc:Choice>
    <mc:Fallback>
      <p:transition spd="slow" advTm="202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0.7|59.7|10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0.6|39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离子</Template>
  <TotalTime>1231</TotalTime>
  <Words>80</Words>
  <Application>Microsoft Macintosh PowerPoint</Application>
  <PresentationFormat>宽屏</PresentationFormat>
  <Paragraphs>9</Paragraphs>
  <Slides>6</Slides>
  <Notes>1</Notes>
  <HiddenSlides>0</HiddenSlides>
  <MMClips>6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1" baseType="lpstr">
      <vt:lpstr>等线</vt:lpstr>
      <vt:lpstr>Arial</vt:lpstr>
      <vt:lpstr>Century Gothic</vt:lpstr>
      <vt:lpstr>Wingdings 3</vt:lpstr>
      <vt:lpstr>离子</vt:lpstr>
      <vt:lpstr>第七节-分子光谱学</vt:lpstr>
      <vt:lpstr>PowerPoint 演示文稿</vt:lpstr>
      <vt:lpstr>PowerPoint 演示文稿</vt:lpstr>
      <vt:lpstr>PowerPoint 演示文稿</vt:lpstr>
      <vt:lpstr>Practice 1</vt:lpstr>
      <vt:lpstr>Practice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第七节-分子光谱学</dc:title>
  <dc:creator>Qi Gareth</dc:creator>
  <cp:lastModifiedBy>Qi Gareth</cp:lastModifiedBy>
  <cp:revision>4</cp:revision>
  <dcterms:created xsi:type="dcterms:W3CDTF">2022-07-13T10:24:39Z</dcterms:created>
  <dcterms:modified xsi:type="dcterms:W3CDTF">2022-07-14T11:56:53Z</dcterms:modified>
</cp:coreProperties>
</file>